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36A4-8170-4F8C-AEB2-B732B533F59B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3135-620C-4A87-B07F-FAE09C7A3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44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36A4-8170-4F8C-AEB2-B732B533F59B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3135-620C-4A87-B07F-FAE09C7A3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26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36A4-8170-4F8C-AEB2-B732B533F59B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3135-620C-4A87-B07F-FAE09C7A3F7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6870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36A4-8170-4F8C-AEB2-B732B533F59B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3135-620C-4A87-B07F-FAE09C7A3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215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36A4-8170-4F8C-AEB2-B732B533F59B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3135-620C-4A87-B07F-FAE09C7A3F7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1178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36A4-8170-4F8C-AEB2-B732B533F59B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3135-620C-4A87-B07F-FAE09C7A3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626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36A4-8170-4F8C-AEB2-B732B533F59B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3135-620C-4A87-B07F-FAE09C7A3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338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36A4-8170-4F8C-AEB2-B732B533F59B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3135-620C-4A87-B07F-FAE09C7A3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35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36A4-8170-4F8C-AEB2-B732B533F59B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3135-620C-4A87-B07F-FAE09C7A3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22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36A4-8170-4F8C-AEB2-B732B533F59B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3135-620C-4A87-B07F-FAE09C7A3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41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36A4-8170-4F8C-AEB2-B732B533F59B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3135-620C-4A87-B07F-FAE09C7A3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41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36A4-8170-4F8C-AEB2-B732B533F59B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3135-620C-4A87-B07F-FAE09C7A3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93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36A4-8170-4F8C-AEB2-B732B533F59B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3135-620C-4A87-B07F-FAE09C7A3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61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36A4-8170-4F8C-AEB2-B732B533F59B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3135-620C-4A87-B07F-FAE09C7A3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43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36A4-8170-4F8C-AEB2-B732B533F59B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3135-620C-4A87-B07F-FAE09C7A3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08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36A4-8170-4F8C-AEB2-B732B533F59B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3135-620C-4A87-B07F-FAE09C7A3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2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836A4-8170-4F8C-AEB2-B732B533F59B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5D23135-620C-4A87-B07F-FAE09C7A3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43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F8ACC2-4BA2-4334-A278-47D3C79B170C}"/>
              </a:ext>
            </a:extLst>
          </p:cNvPr>
          <p:cNvSpPr txBox="1"/>
          <p:nvPr/>
        </p:nvSpPr>
        <p:spPr>
          <a:xfrm>
            <a:off x="1518081" y="1207362"/>
            <a:ext cx="38106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b="1"/>
              <a:t>백이진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947F71-5F59-19F7-BBD6-70B24ED17CE7}"/>
              </a:ext>
            </a:extLst>
          </p:cNvPr>
          <p:cNvSpPr txBox="1"/>
          <p:nvPr/>
        </p:nvSpPr>
        <p:spPr>
          <a:xfrm>
            <a:off x="6613865" y="4305671"/>
            <a:ext cx="22429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팀 버블버블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202211074 </a:t>
            </a:r>
            <a:r>
              <a:rPr lang="ko-KR" altLang="en-US" sz="2000" dirty="0"/>
              <a:t>도승현</a:t>
            </a:r>
            <a:endParaRPr lang="en-US" altLang="ko-KR" sz="2000" dirty="0"/>
          </a:p>
          <a:p>
            <a:r>
              <a:rPr lang="en-US" altLang="ko-KR" sz="2000" dirty="0"/>
              <a:t>202211080 </a:t>
            </a:r>
            <a:r>
              <a:rPr lang="ko-KR" altLang="en-US" sz="2000" dirty="0"/>
              <a:t>변종우</a:t>
            </a:r>
            <a:endParaRPr lang="en-US" altLang="ko-KR" sz="2000" dirty="0"/>
          </a:p>
          <a:p>
            <a:r>
              <a:rPr lang="en-US" altLang="ko-KR" sz="2000" dirty="0"/>
              <a:t>202111087 </a:t>
            </a:r>
            <a:r>
              <a:rPr lang="ko-KR" altLang="en-US" sz="2000" dirty="0"/>
              <a:t>유지석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47674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7B2AA704-974F-197D-48C6-BC6AA28F275F}"/>
              </a:ext>
            </a:extLst>
          </p:cNvPr>
          <p:cNvSpPr/>
          <p:nvPr/>
        </p:nvSpPr>
        <p:spPr>
          <a:xfrm>
            <a:off x="0" y="0"/>
            <a:ext cx="2716567" cy="674703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ADT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8560E616-0EBD-C923-AA30-D891BAF609C6}"/>
              </a:ext>
            </a:extLst>
          </p:cNvPr>
          <p:cNvCxnSpPr>
            <a:stCxn id="5" idx="1"/>
            <a:endCxn id="30" idx="1"/>
          </p:cNvCxnSpPr>
          <p:nvPr/>
        </p:nvCxnSpPr>
        <p:spPr>
          <a:xfrm rot="10800000" flipH="1" flipV="1">
            <a:off x="499310" y="2062458"/>
            <a:ext cx="3324796" cy="3085348"/>
          </a:xfrm>
          <a:prstGeom prst="curvedConnector3">
            <a:avLst>
              <a:gd name="adj1" fmla="val -26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71926F-3661-4C31-010B-AE591B97092C}"/>
              </a:ext>
            </a:extLst>
          </p:cNvPr>
          <p:cNvSpPr/>
          <p:nvPr/>
        </p:nvSpPr>
        <p:spPr>
          <a:xfrm>
            <a:off x="499311" y="1262277"/>
            <a:ext cx="2430730" cy="1600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게임 시작 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번 누르면 게임시작</a:t>
            </a:r>
            <a:endParaRPr lang="en-US" altLang="ko-KR" sz="15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번 누르면 게임 설명</a:t>
            </a:r>
            <a:endParaRPr lang="en-US" altLang="ko-KR" sz="15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번 누르면 게임종료</a:t>
            </a:r>
            <a:endParaRPr lang="en-US" altLang="ko-KR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B02F37-3489-D1D3-3214-5612757E2DF9}"/>
              </a:ext>
            </a:extLst>
          </p:cNvPr>
          <p:cNvSpPr/>
          <p:nvPr/>
        </p:nvSpPr>
        <p:spPr>
          <a:xfrm>
            <a:off x="499311" y="1262276"/>
            <a:ext cx="2430730" cy="4741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  <a:latin typeface="+mj-ea"/>
                <a:ea typeface="+mj-ea"/>
              </a:rPr>
              <a:t>Gamestart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B7A2B09-A0F7-374F-3D3E-C8A9F5E8A33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930041" y="2062459"/>
            <a:ext cx="8661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702EC5-6FA8-4E9F-386B-A1270FE65F39}"/>
              </a:ext>
            </a:extLst>
          </p:cNvPr>
          <p:cNvSpPr/>
          <p:nvPr/>
        </p:nvSpPr>
        <p:spPr>
          <a:xfrm>
            <a:off x="3810133" y="1054100"/>
            <a:ext cx="2430730" cy="25989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플레이어가 가방에 아이템 선택 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더 이상 배낭에 아이템을 담을 수 없을 때 까지 반복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배낭의 무게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각 아이템의 무게와 공격력에 대한 정보를 제공</a:t>
            </a:r>
            <a:endParaRPr lang="en-US" altLang="ko-KR" sz="15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선택 완료 후 키 입력 시 스테이지 시작</a:t>
            </a:r>
            <a:endParaRPr lang="en-US" altLang="ko-KR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87E98D-6095-5722-89F8-A7535C6DE1A5}"/>
              </a:ext>
            </a:extLst>
          </p:cNvPr>
          <p:cNvSpPr/>
          <p:nvPr/>
        </p:nvSpPr>
        <p:spPr>
          <a:xfrm>
            <a:off x="3810133" y="1054100"/>
            <a:ext cx="2430730" cy="4741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  <a:latin typeface="+mj-ea"/>
                <a:ea typeface="+mj-ea"/>
              </a:rPr>
              <a:t>selectitem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DC9CA7-A360-B06F-A1DF-C1C6E051D1AF}"/>
              </a:ext>
            </a:extLst>
          </p:cNvPr>
          <p:cNvSpPr txBox="1"/>
          <p:nvPr/>
        </p:nvSpPr>
        <p:spPr>
          <a:xfrm>
            <a:off x="2895116" y="1736399"/>
            <a:ext cx="10337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</a:rPr>
              <a:t>1</a:t>
            </a:r>
            <a:r>
              <a:rPr lang="ko-KR" altLang="en-US" sz="1500" dirty="0">
                <a:latin typeface="+mj-ea"/>
                <a:ea typeface="+mj-ea"/>
              </a:rPr>
              <a:t>번 선택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A891D4-147A-9292-F953-6D2D24610190}"/>
              </a:ext>
            </a:extLst>
          </p:cNvPr>
          <p:cNvSpPr txBox="1"/>
          <p:nvPr/>
        </p:nvSpPr>
        <p:spPr>
          <a:xfrm>
            <a:off x="1728647" y="2985537"/>
            <a:ext cx="10337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</a:rPr>
              <a:t>2</a:t>
            </a:r>
            <a:r>
              <a:rPr lang="ko-KR" altLang="en-US" sz="1500" dirty="0">
                <a:latin typeface="+mj-ea"/>
                <a:ea typeface="+mj-ea"/>
              </a:rPr>
              <a:t>번 선택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2A65A88-47F3-7CCE-64A3-FC219E4154D5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1714676" y="2862641"/>
            <a:ext cx="0" cy="790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62C925-63D1-8A97-43DE-BA634FBF7961}"/>
              </a:ext>
            </a:extLst>
          </p:cNvPr>
          <p:cNvSpPr/>
          <p:nvPr/>
        </p:nvSpPr>
        <p:spPr>
          <a:xfrm>
            <a:off x="499311" y="3653066"/>
            <a:ext cx="2430730" cy="1264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게임 설명 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키 입력 시 아이템 선택으로 선택</a:t>
            </a:r>
            <a:endParaRPr lang="en-US" altLang="ko-KR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D480AC-5E3F-67FD-7D08-646F201B8CB1}"/>
              </a:ext>
            </a:extLst>
          </p:cNvPr>
          <p:cNvSpPr/>
          <p:nvPr/>
        </p:nvSpPr>
        <p:spPr>
          <a:xfrm>
            <a:off x="499311" y="3653064"/>
            <a:ext cx="2430730" cy="4741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  <a:latin typeface="+mj-ea"/>
                <a:ea typeface="+mj-ea"/>
              </a:rPr>
              <a:t>Gameexplanation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5833DD4-63D2-912B-F5FA-305EB31399B2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930041" y="2088970"/>
            <a:ext cx="866122" cy="2196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6C7B73-DB2B-080E-3816-27D0F78A2498}"/>
              </a:ext>
            </a:extLst>
          </p:cNvPr>
          <p:cNvSpPr txBox="1"/>
          <p:nvPr/>
        </p:nvSpPr>
        <p:spPr>
          <a:xfrm>
            <a:off x="2930041" y="3365254"/>
            <a:ext cx="10337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+mj-ea"/>
                <a:ea typeface="+mj-ea"/>
              </a:rPr>
              <a:t>키 입력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161E65A-14A7-8CDA-4F3E-CECD3058E0A5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6240863" y="1795733"/>
            <a:ext cx="1313150" cy="557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13EF91-03D8-5491-1F87-138B9B9CDAEF}"/>
              </a:ext>
            </a:extLst>
          </p:cNvPr>
          <p:cNvSpPr/>
          <p:nvPr/>
        </p:nvSpPr>
        <p:spPr>
          <a:xfrm>
            <a:off x="7554013" y="1054101"/>
            <a:ext cx="2909340" cy="1483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0-1 </a:t>
            </a: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배낭 알고리즘의 테이블을 내림차순으로 정렬하여 가치에 따른 공격력 추가 부여</a:t>
            </a:r>
            <a:endParaRPr lang="en-US" altLang="ko-KR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451B881-21C8-0A2A-DDE8-4ED1841E0A68}"/>
              </a:ext>
            </a:extLst>
          </p:cNvPr>
          <p:cNvSpPr/>
          <p:nvPr/>
        </p:nvSpPr>
        <p:spPr>
          <a:xfrm>
            <a:off x="7554013" y="1054100"/>
            <a:ext cx="2909340" cy="4741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  <a:latin typeface="+mj-ea"/>
                <a:ea typeface="+mj-ea"/>
              </a:rPr>
              <a:t>addPower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E2E333-EEDD-4049-3EDE-51F2854D5EB1}"/>
              </a:ext>
            </a:extLst>
          </p:cNvPr>
          <p:cNvSpPr txBox="1"/>
          <p:nvPr/>
        </p:nvSpPr>
        <p:spPr>
          <a:xfrm>
            <a:off x="6390450" y="1645958"/>
            <a:ext cx="10337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+mj-ea"/>
                <a:ea typeface="+mj-ea"/>
              </a:rPr>
              <a:t>키 입력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C483106-01E9-C734-AA90-B4E3BD0EFF16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>
            <a:off x="9008683" y="2537365"/>
            <a:ext cx="0" cy="228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4AE7D9-E007-1F0D-6B0E-FF50CF32CBCF}"/>
              </a:ext>
            </a:extLst>
          </p:cNvPr>
          <p:cNvSpPr/>
          <p:nvPr/>
        </p:nvSpPr>
        <p:spPr>
          <a:xfrm>
            <a:off x="7554013" y="2766264"/>
            <a:ext cx="2909340" cy="1727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선택한 아이템을 가지고 몬스터를 잡음</a:t>
            </a:r>
            <a:endParaRPr lang="en-US" altLang="ko-KR" sz="15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각 아이템은 스테이지마다 한번씩 사용</a:t>
            </a:r>
            <a:endParaRPr lang="en-US" altLang="ko-KR" sz="15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총 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스테이지 진행</a:t>
            </a:r>
            <a:endParaRPr lang="en-US" altLang="ko-KR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42800E5-6BB8-68E0-DF97-6F2C4E80E7F4}"/>
              </a:ext>
            </a:extLst>
          </p:cNvPr>
          <p:cNvSpPr/>
          <p:nvPr/>
        </p:nvSpPr>
        <p:spPr>
          <a:xfrm>
            <a:off x="7554013" y="2766264"/>
            <a:ext cx="2909340" cy="4741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game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83F00F-84D9-3712-B496-431ED8485B6D}"/>
              </a:ext>
            </a:extLst>
          </p:cNvPr>
          <p:cNvSpPr/>
          <p:nvPr/>
        </p:nvSpPr>
        <p:spPr>
          <a:xfrm>
            <a:off x="7554013" y="4987485"/>
            <a:ext cx="2909340" cy="126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각 스테이지 별 클리어 </a:t>
            </a:r>
            <a:r>
              <a:rPr lang="ko-KR" altLang="en-US" sz="1500" dirty="0" err="1">
                <a:solidFill>
                  <a:schemeClr val="tx1"/>
                </a:solidFill>
                <a:latin typeface="+mj-ea"/>
                <a:ea typeface="+mj-ea"/>
              </a:rPr>
              <a:t>실패시</a:t>
            </a: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 최적의 아이템 조합 일부 공개</a:t>
            </a:r>
            <a:endParaRPr lang="en-US" altLang="ko-KR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DF5A92D-E237-B05B-1BE4-A86E8AC81CC6}"/>
              </a:ext>
            </a:extLst>
          </p:cNvPr>
          <p:cNvSpPr/>
          <p:nvPr/>
        </p:nvSpPr>
        <p:spPr>
          <a:xfrm>
            <a:off x="7554013" y="4987485"/>
            <a:ext cx="2909340" cy="4741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hint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675E828-2F2C-37B1-8142-213593DCA0B7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9008683" y="4493999"/>
            <a:ext cx="0" cy="493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E77BF9F-1F75-9E27-0552-232A17DBB8E4}"/>
              </a:ext>
            </a:extLst>
          </p:cNvPr>
          <p:cNvSpPr txBox="1"/>
          <p:nvPr/>
        </p:nvSpPr>
        <p:spPr>
          <a:xfrm>
            <a:off x="7868579" y="4567393"/>
            <a:ext cx="30541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+mj-ea"/>
                <a:ea typeface="+mj-ea"/>
              </a:rPr>
              <a:t>스테이지 클리어 실패 시</a:t>
            </a: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DED5F614-0ED7-C2BB-A277-55DFC0006BD9}"/>
              </a:ext>
            </a:extLst>
          </p:cNvPr>
          <p:cNvCxnSpPr>
            <a:cxnSpLocks/>
            <a:stCxn id="25" idx="3"/>
            <a:endCxn id="23" idx="3"/>
          </p:cNvCxnSpPr>
          <p:nvPr/>
        </p:nvCxnSpPr>
        <p:spPr>
          <a:xfrm flipV="1">
            <a:off x="10463353" y="3630132"/>
            <a:ext cx="12700" cy="19896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ED91332-233D-4E22-882B-9A688484EB1E}"/>
              </a:ext>
            </a:extLst>
          </p:cNvPr>
          <p:cNvSpPr/>
          <p:nvPr/>
        </p:nvSpPr>
        <p:spPr>
          <a:xfrm>
            <a:off x="3824107" y="4038612"/>
            <a:ext cx="2430726" cy="2218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게임 종료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D67F7FF-2039-85D2-A7AD-014FA16108C3}"/>
              </a:ext>
            </a:extLst>
          </p:cNvPr>
          <p:cNvCxnSpPr>
            <a:cxnSpLocks/>
            <a:stCxn id="23" idx="1"/>
            <a:endCxn id="30" idx="3"/>
          </p:cNvCxnSpPr>
          <p:nvPr/>
        </p:nvCxnSpPr>
        <p:spPr>
          <a:xfrm flipH="1">
            <a:off x="6254833" y="3630132"/>
            <a:ext cx="1299180" cy="151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E67E08-4A51-E776-DCB2-14317177D51D}"/>
              </a:ext>
            </a:extLst>
          </p:cNvPr>
          <p:cNvSpPr txBox="1"/>
          <p:nvPr/>
        </p:nvSpPr>
        <p:spPr>
          <a:xfrm>
            <a:off x="2685578" y="5182019"/>
            <a:ext cx="10337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</a:rPr>
              <a:t>3</a:t>
            </a:r>
            <a:r>
              <a:rPr lang="ko-KR" altLang="en-US" sz="1500" dirty="0">
                <a:latin typeface="+mj-ea"/>
                <a:ea typeface="+mj-ea"/>
              </a:rPr>
              <a:t>번 선택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E86ABE-BD15-CE99-303D-EF85682A4987}"/>
              </a:ext>
            </a:extLst>
          </p:cNvPr>
          <p:cNvSpPr txBox="1"/>
          <p:nvPr/>
        </p:nvSpPr>
        <p:spPr>
          <a:xfrm>
            <a:off x="6240863" y="3731339"/>
            <a:ext cx="1198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</a:rPr>
              <a:t>3 </a:t>
            </a:r>
            <a:r>
              <a:rPr lang="ko-KR" altLang="en-US" sz="1500" dirty="0">
                <a:latin typeface="+mj-ea"/>
                <a:ea typeface="+mj-ea"/>
              </a:rPr>
              <a:t>스테이지 클리어 시</a:t>
            </a:r>
          </a:p>
        </p:txBody>
      </p:sp>
    </p:spTree>
    <p:extLst>
      <p:ext uri="{BB962C8B-B14F-4D97-AF65-F5344CB8AC3E}">
        <p14:creationId xmlns:p14="http://schemas.microsoft.com/office/powerpoint/2010/main" val="1799460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7B2AA704-974F-197D-48C6-BC6AA28F275F}"/>
              </a:ext>
            </a:extLst>
          </p:cNvPr>
          <p:cNvSpPr/>
          <p:nvPr/>
        </p:nvSpPr>
        <p:spPr>
          <a:xfrm>
            <a:off x="0" y="0"/>
            <a:ext cx="2716567" cy="674703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개발 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27DCB87-684A-26BD-F1C4-F693F3ECF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576638"/>
              </p:ext>
            </p:extLst>
          </p:nvPr>
        </p:nvGraphicFramePr>
        <p:xfrm>
          <a:off x="904234" y="2687320"/>
          <a:ext cx="9126260" cy="148336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227964">
                  <a:extLst>
                    <a:ext uri="{9D8B030D-6E8A-4147-A177-3AD203B41FA5}">
                      <a16:colId xmlns:a16="http://schemas.microsoft.com/office/drawing/2014/main" val="2124432440"/>
                    </a:ext>
                  </a:extLst>
                </a:gridCol>
                <a:gridCol w="278296">
                  <a:extLst>
                    <a:ext uri="{9D8B030D-6E8A-4147-A177-3AD203B41FA5}">
                      <a16:colId xmlns:a16="http://schemas.microsoft.com/office/drawing/2014/main" val="57950804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9043379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907964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7977087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1495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44622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5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기획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자료 및 기획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41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코딩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코딩 및 시현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245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발표 준비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마무리 작업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091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25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8AB35F-D4FD-9286-3522-EF34F61E9CF7}"/>
              </a:ext>
            </a:extLst>
          </p:cNvPr>
          <p:cNvSpPr txBox="1"/>
          <p:nvPr/>
        </p:nvSpPr>
        <p:spPr>
          <a:xfrm>
            <a:off x="674702" y="1882066"/>
            <a:ext cx="2535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41C868-83A4-FC3E-23E6-707212237B92}"/>
              </a:ext>
            </a:extLst>
          </p:cNvPr>
          <p:cNvSpPr txBox="1"/>
          <p:nvPr/>
        </p:nvSpPr>
        <p:spPr>
          <a:xfrm>
            <a:off x="3632446" y="2644170"/>
            <a:ext cx="49271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/>
              <a:t>Q &amp; A</a:t>
            </a:r>
            <a:endParaRPr lang="ko-KR" altLang="en-US" sz="9600"/>
          </a:p>
        </p:txBody>
      </p:sp>
    </p:spTree>
    <p:extLst>
      <p:ext uri="{BB962C8B-B14F-4D97-AF65-F5344CB8AC3E}">
        <p14:creationId xmlns:p14="http://schemas.microsoft.com/office/powerpoint/2010/main" val="32033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EB1E4A1-5042-C97A-4EB2-C0258705B624}"/>
              </a:ext>
            </a:extLst>
          </p:cNvPr>
          <p:cNvSpPr/>
          <p:nvPr/>
        </p:nvSpPr>
        <p:spPr>
          <a:xfrm>
            <a:off x="2041864" y="2057000"/>
            <a:ext cx="5868140" cy="9942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게임 개요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52A6325-9FBA-EFB5-AE5F-588F7FC4F93D}"/>
              </a:ext>
            </a:extLst>
          </p:cNvPr>
          <p:cNvSpPr/>
          <p:nvPr/>
        </p:nvSpPr>
        <p:spPr>
          <a:xfrm>
            <a:off x="2041864" y="3293217"/>
            <a:ext cx="5868140" cy="9942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게임 방식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3913CBB-A35A-49EC-8E74-3E688393DD73}"/>
              </a:ext>
            </a:extLst>
          </p:cNvPr>
          <p:cNvSpPr/>
          <p:nvPr/>
        </p:nvSpPr>
        <p:spPr>
          <a:xfrm>
            <a:off x="2041864" y="820783"/>
            <a:ext cx="5868140" cy="9942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팀원 소개</a:t>
            </a: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7B2AA704-974F-197D-48C6-BC6AA28F275F}"/>
              </a:ext>
            </a:extLst>
          </p:cNvPr>
          <p:cNvSpPr/>
          <p:nvPr/>
        </p:nvSpPr>
        <p:spPr>
          <a:xfrm>
            <a:off x="0" y="0"/>
            <a:ext cx="2716567" cy="674703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목차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367A6B4-7E45-6D65-5DFB-0E14D5B28331}"/>
              </a:ext>
            </a:extLst>
          </p:cNvPr>
          <p:cNvSpPr/>
          <p:nvPr/>
        </p:nvSpPr>
        <p:spPr>
          <a:xfrm>
            <a:off x="2041864" y="5746842"/>
            <a:ext cx="5868140" cy="9942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개발 일정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920F93B-BCD2-C4EF-E8AE-E7990A0042B0}"/>
              </a:ext>
            </a:extLst>
          </p:cNvPr>
          <p:cNvSpPr/>
          <p:nvPr/>
        </p:nvSpPr>
        <p:spPr>
          <a:xfrm>
            <a:off x="2041864" y="4529434"/>
            <a:ext cx="5868140" cy="9942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ADT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8724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7B2AA704-974F-197D-48C6-BC6AA28F275F}"/>
              </a:ext>
            </a:extLst>
          </p:cNvPr>
          <p:cNvSpPr/>
          <p:nvPr/>
        </p:nvSpPr>
        <p:spPr>
          <a:xfrm>
            <a:off x="0" y="0"/>
            <a:ext cx="2716567" cy="674703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팀원 소개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15E6379-23B8-4303-55E9-E4254EEF09FB}"/>
              </a:ext>
            </a:extLst>
          </p:cNvPr>
          <p:cNvSpPr/>
          <p:nvPr/>
        </p:nvSpPr>
        <p:spPr>
          <a:xfrm>
            <a:off x="1003176" y="2380323"/>
            <a:ext cx="2361461" cy="209735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도승현</a:t>
            </a:r>
            <a:endParaRPr lang="en-US" altLang="ko-KR" b="1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ko-KR" b="1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메인 프로그래밍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-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기획 보조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-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B57B532-3293-44E5-C4C5-02A3F64633AE}"/>
              </a:ext>
            </a:extLst>
          </p:cNvPr>
          <p:cNvSpPr/>
          <p:nvPr/>
        </p:nvSpPr>
        <p:spPr>
          <a:xfrm>
            <a:off x="3801121" y="2380323"/>
            <a:ext cx="2361461" cy="209735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변종우</a:t>
            </a:r>
            <a:endParaRPr lang="en-US" altLang="ko-KR" b="1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ko-KR" b="1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프로그래밍 보조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-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기획 보조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-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DA20449-D5B9-1F2F-5976-810CA2A1511F}"/>
              </a:ext>
            </a:extLst>
          </p:cNvPr>
          <p:cNvSpPr/>
          <p:nvPr/>
        </p:nvSpPr>
        <p:spPr>
          <a:xfrm>
            <a:off x="6599066" y="2380323"/>
            <a:ext cx="2361461" cy="209735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유지석</a:t>
            </a:r>
            <a:endParaRPr lang="en-US" altLang="ko-KR" b="1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ko-KR" b="1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메인 기획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-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발표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94002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7B2AA704-974F-197D-48C6-BC6AA28F275F}"/>
              </a:ext>
            </a:extLst>
          </p:cNvPr>
          <p:cNvSpPr/>
          <p:nvPr/>
        </p:nvSpPr>
        <p:spPr>
          <a:xfrm>
            <a:off x="0" y="0"/>
            <a:ext cx="2716567" cy="674703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게임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4EDF1B-2882-6137-7FC0-8B0067900C93}"/>
              </a:ext>
            </a:extLst>
          </p:cNvPr>
          <p:cNvSpPr txBox="1"/>
          <p:nvPr/>
        </p:nvSpPr>
        <p:spPr>
          <a:xfrm>
            <a:off x="1624613" y="2104007"/>
            <a:ext cx="3829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+mj-ea"/>
                <a:ea typeface="+mj-ea"/>
              </a:rPr>
              <a:t>게임명</a:t>
            </a:r>
            <a:r>
              <a:rPr lang="ko-KR" altLang="en-US">
                <a:latin typeface="+mj-ea"/>
                <a:ea typeface="+mj-ea"/>
              </a:rPr>
              <a:t> </a:t>
            </a:r>
            <a:r>
              <a:rPr lang="en-US" altLang="ko-KR">
                <a:latin typeface="+mj-ea"/>
                <a:ea typeface="+mj-ea"/>
              </a:rPr>
              <a:t>: </a:t>
            </a:r>
            <a:r>
              <a:rPr lang="ko-KR" altLang="en-US">
                <a:latin typeface="+mj-ea"/>
                <a:ea typeface="+mj-ea"/>
              </a:rPr>
              <a:t>백이진</a:t>
            </a:r>
            <a:r>
              <a:rPr lang="en-US" altLang="ko-KR">
                <a:latin typeface="+mj-ea"/>
                <a:ea typeface="+mj-ea"/>
              </a:rPr>
              <a:t>(backpack + binary)</a:t>
            </a:r>
          </a:p>
          <a:p>
            <a:endParaRPr lang="en-US" altLang="ko-KR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BA4822-41C8-85B9-1181-35463ABAEF15}"/>
              </a:ext>
            </a:extLst>
          </p:cNvPr>
          <p:cNvSpPr txBox="1"/>
          <p:nvPr/>
        </p:nvSpPr>
        <p:spPr>
          <a:xfrm>
            <a:off x="1624613" y="2824578"/>
            <a:ext cx="7213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+mj-ea"/>
                <a:ea typeface="+mj-ea"/>
              </a:rPr>
              <a:t>기본 컨셉 </a:t>
            </a:r>
            <a:r>
              <a:rPr lang="en-US" altLang="ko-KR" b="1">
                <a:latin typeface="+mj-ea"/>
                <a:ea typeface="+mj-ea"/>
              </a:rPr>
              <a:t>: </a:t>
            </a:r>
            <a:r>
              <a:rPr lang="ko-KR" altLang="en-US">
                <a:latin typeface="+mj-ea"/>
                <a:ea typeface="+mj-ea"/>
              </a:rPr>
              <a:t>공격력을 최대화하는 방향으로 주어진 아이템 목록에서 </a:t>
            </a:r>
            <a:endParaRPr lang="en-US" altLang="ko-KR">
              <a:latin typeface="+mj-ea"/>
              <a:ea typeface="+mj-ea"/>
            </a:endParaRPr>
          </a:p>
          <a:p>
            <a:r>
              <a:rPr lang="ko-KR" altLang="en-US">
                <a:latin typeface="+mj-ea"/>
                <a:ea typeface="+mj-ea"/>
              </a:rPr>
              <a:t>아이템들을 골라 용량이 제한된 가방에 넣은 후 몬스터들과의 전투</a:t>
            </a:r>
            <a:endParaRPr lang="en-US" altLang="ko-KR">
              <a:latin typeface="+mj-ea"/>
              <a:ea typeface="+mj-ea"/>
            </a:endParaRPr>
          </a:p>
          <a:p>
            <a:r>
              <a:rPr lang="ko-KR" altLang="en-US">
                <a:latin typeface="+mj-ea"/>
                <a:ea typeface="+mj-ea"/>
              </a:rPr>
              <a:t>에 나서 승리해야 하는 게임</a:t>
            </a:r>
            <a:r>
              <a:rPr lang="en-US" altLang="ko-KR">
                <a:latin typeface="+mj-ea"/>
                <a:ea typeface="+mj-ea"/>
              </a:rPr>
              <a:t>.</a:t>
            </a:r>
            <a:r>
              <a:rPr lang="ko-KR" altLang="en-US">
                <a:latin typeface="+mj-ea"/>
                <a:ea typeface="+mj-ea"/>
              </a:rPr>
              <a:t>   </a:t>
            </a:r>
            <a:r>
              <a:rPr lang="en-US" altLang="ko-KR">
                <a:latin typeface="+mj-ea"/>
                <a:ea typeface="+mj-ea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5BD63-A459-AD5F-3A58-51AF5DFC59C3}"/>
              </a:ext>
            </a:extLst>
          </p:cNvPr>
          <p:cNvSpPr txBox="1"/>
          <p:nvPr/>
        </p:nvSpPr>
        <p:spPr>
          <a:xfrm>
            <a:off x="1624613" y="4033371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플랫폼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b="1" dirty="0">
                <a:latin typeface="+mj-ea"/>
                <a:ea typeface="+mj-ea"/>
              </a:rPr>
              <a:t>:</a:t>
            </a:r>
            <a:r>
              <a:rPr lang="en-US" altLang="ko-KR" dirty="0">
                <a:latin typeface="+mj-ea"/>
                <a:ea typeface="+mj-ea"/>
              </a:rPr>
              <a:t> PC</a:t>
            </a:r>
          </a:p>
          <a:p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CD52AA-CFB5-9197-CFAF-BD65CC841D87}"/>
              </a:ext>
            </a:extLst>
          </p:cNvPr>
          <p:cNvSpPr txBox="1"/>
          <p:nvPr/>
        </p:nvSpPr>
        <p:spPr>
          <a:xfrm>
            <a:off x="1624613" y="4641999"/>
            <a:ext cx="1560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개발 언어 </a:t>
            </a:r>
            <a:r>
              <a:rPr lang="en-US" altLang="ko-KR" b="1" dirty="0">
                <a:latin typeface="+mj-ea"/>
                <a:ea typeface="+mj-ea"/>
              </a:rPr>
              <a:t>:</a:t>
            </a:r>
            <a:r>
              <a:rPr lang="en-US" altLang="ko-KR" dirty="0">
                <a:latin typeface="+mj-ea"/>
                <a:ea typeface="+mj-ea"/>
              </a:rPr>
              <a:t> C</a:t>
            </a:r>
          </a:p>
          <a:p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5532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7B2AA704-974F-197D-48C6-BC6AA28F275F}"/>
              </a:ext>
            </a:extLst>
          </p:cNvPr>
          <p:cNvSpPr/>
          <p:nvPr/>
        </p:nvSpPr>
        <p:spPr>
          <a:xfrm>
            <a:off x="0" y="0"/>
            <a:ext cx="2716567" cy="674703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게임 개요</a:t>
            </a:r>
          </a:p>
        </p:txBody>
      </p:sp>
      <p:pic>
        <p:nvPicPr>
          <p:cNvPr id="1028" name="Picture 4" descr="소지품창 정리하면 캐릭터가 강해지는 RPG '백팩 히어로' : 네이버 포스트">
            <a:extLst>
              <a:ext uri="{FF2B5EF4-FFF2-40B4-BE49-F238E27FC236}">
                <a16:creationId xmlns:a16="http://schemas.microsoft.com/office/drawing/2014/main" id="{D7FA6D50-6FF6-4EAF-05E2-8EA854DD9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86" y="1011916"/>
            <a:ext cx="8101614" cy="455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4B838C-9480-089A-C5D1-2253356FB089}"/>
              </a:ext>
            </a:extLst>
          </p:cNvPr>
          <p:cNvSpPr txBox="1"/>
          <p:nvPr/>
        </p:nvSpPr>
        <p:spPr>
          <a:xfrm>
            <a:off x="1042386" y="56614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+mj-ea"/>
                <a:ea typeface="+mj-ea"/>
              </a:rPr>
              <a:t>▲</a:t>
            </a:r>
            <a:r>
              <a:rPr lang="ko-KR" altLang="en-US" b="1">
                <a:latin typeface="+mj-ea"/>
                <a:ea typeface="+mj-ea"/>
              </a:rPr>
              <a:t>백팩히어로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EBCC38-F743-B50E-09B7-6C18BCE97884}"/>
              </a:ext>
            </a:extLst>
          </p:cNvPr>
          <p:cNvSpPr txBox="1"/>
          <p:nvPr/>
        </p:nvSpPr>
        <p:spPr>
          <a:xfrm>
            <a:off x="2812001" y="5607397"/>
            <a:ext cx="61033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+mj-ea"/>
                <a:ea typeface="+mj-ea"/>
              </a:rPr>
              <a:t>https://m.post.naver.com/viewer/postView.naver?volumeNo=34330085&amp;memberNo=24985926</a:t>
            </a:r>
          </a:p>
        </p:txBody>
      </p:sp>
    </p:spTree>
    <p:extLst>
      <p:ext uri="{BB962C8B-B14F-4D97-AF65-F5344CB8AC3E}">
        <p14:creationId xmlns:p14="http://schemas.microsoft.com/office/powerpoint/2010/main" val="140452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7B2AA704-974F-197D-48C6-BC6AA28F275F}"/>
              </a:ext>
            </a:extLst>
          </p:cNvPr>
          <p:cNvSpPr/>
          <p:nvPr/>
        </p:nvSpPr>
        <p:spPr>
          <a:xfrm>
            <a:off x="0" y="0"/>
            <a:ext cx="2716567" cy="674703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게임 방식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AB35F-D4FD-9286-3522-EF34F61E9CF7}"/>
              </a:ext>
            </a:extLst>
          </p:cNvPr>
          <p:cNvSpPr txBox="1"/>
          <p:nvPr/>
        </p:nvSpPr>
        <p:spPr>
          <a:xfrm>
            <a:off x="1154096" y="1416111"/>
            <a:ext cx="6268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1. </a:t>
            </a:r>
            <a:r>
              <a:rPr lang="ko-KR" altLang="en-US" dirty="0">
                <a:latin typeface="+mj-ea"/>
                <a:ea typeface="+mj-ea"/>
              </a:rPr>
              <a:t>주어진 아이템 목록에서 아이템들을 골라 가방에 넣는다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831EB-AE0A-6C64-74E3-7878F265D967}"/>
              </a:ext>
            </a:extLst>
          </p:cNvPr>
          <p:cNvSpPr txBox="1"/>
          <p:nvPr/>
        </p:nvSpPr>
        <p:spPr>
          <a:xfrm>
            <a:off x="1154096" y="2241736"/>
            <a:ext cx="35620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Ex) </a:t>
            </a:r>
            <a:r>
              <a:rPr lang="ko-KR" altLang="en-US" dirty="0">
                <a:latin typeface="+mj-ea"/>
                <a:ea typeface="+mj-ea"/>
              </a:rPr>
              <a:t> 가방용량 </a:t>
            </a:r>
            <a:r>
              <a:rPr lang="en-US" altLang="ko-KR" dirty="0">
                <a:latin typeface="+mj-ea"/>
                <a:ea typeface="+mj-ea"/>
              </a:rPr>
              <a:t>50kg</a:t>
            </a:r>
          </a:p>
          <a:p>
            <a:r>
              <a:rPr lang="en-US" altLang="ko-KR" dirty="0">
                <a:latin typeface="+mj-ea"/>
                <a:ea typeface="+mj-ea"/>
              </a:rPr>
              <a:t>              </a:t>
            </a:r>
          </a:p>
          <a:p>
            <a:r>
              <a:rPr lang="ko-KR" altLang="en-US" dirty="0">
                <a:latin typeface="+mj-ea"/>
                <a:ea typeface="+mj-ea"/>
              </a:rPr>
              <a:t>오래된 검 </a:t>
            </a:r>
            <a:r>
              <a:rPr lang="en-US" altLang="ko-KR" dirty="0">
                <a:latin typeface="+mj-ea"/>
                <a:ea typeface="+mj-ea"/>
              </a:rPr>
              <a:t>: 4kg / </a:t>
            </a:r>
            <a:r>
              <a:rPr lang="ko-KR" altLang="en-US" dirty="0">
                <a:latin typeface="+mj-ea"/>
                <a:ea typeface="+mj-ea"/>
              </a:rPr>
              <a:t>공격력 </a:t>
            </a:r>
            <a:r>
              <a:rPr lang="en-US" altLang="ko-KR" dirty="0">
                <a:latin typeface="+mj-ea"/>
                <a:ea typeface="+mj-ea"/>
              </a:rPr>
              <a:t>+15</a:t>
            </a:r>
          </a:p>
          <a:p>
            <a:r>
              <a:rPr lang="ko-KR" altLang="en-US" dirty="0">
                <a:latin typeface="+mj-ea"/>
                <a:ea typeface="+mj-ea"/>
              </a:rPr>
              <a:t>근력 강화물약 </a:t>
            </a:r>
            <a:r>
              <a:rPr lang="en-US" altLang="ko-KR" dirty="0">
                <a:latin typeface="+mj-ea"/>
                <a:ea typeface="+mj-ea"/>
              </a:rPr>
              <a:t>: 1kg / </a:t>
            </a:r>
            <a:r>
              <a:rPr lang="ko-KR" altLang="en-US" dirty="0">
                <a:latin typeface="+mj-ea"/>
                <a:ea typeface="+mj-ea"/>
              </a:rPr>
              <a:t>공격력 </a:t>
            </a:r>
            <a:r>
              <a:rPr lang="en-US" altLang="ko-KR" dirty="0">
                <a:latin typeface="+mj-ea"/>
                <a:ea typeface="+mj-ea"/>
              </a:rPr>
              <a:t>+5</a:t>
            </a:r>
          </a:p>
          <a:p>
            <a:r>
              <a:rPr lang="ko-KR" altLang="en-US" dirty="0">
                <a:latin typeface="+mj-ea"/>
                <a:ea typeface="+mj-ea"/>
              </a:rPr>
              <a:t>가죽 장갑 </a:t>
            </a:r>
            <a:r>
              <a:rPr lang="en-US" altLang="ko-KR" dirty="0">
                <a:latin typeface="+mj-ea"/>
                <a:ea typeface="+mj-ea"/>
              </a:rPr>
              <a:t>: 0.3kg / </a:t>
            </a:r>
            <a:r>
              <a:rPr lang="ko-KR" altLang="en-US" dirty="0">
                <a:latin typeface="+mj-ea"/>
                <a:ea typeface="+mj-ea"/>
              </a:rPr>
              <a:t>공격력 </a:t>
            </a:r>
            <a:r>
              <a:rPr lang="en-US" altLang="ko-KR" dirty="0">
                <a:latin typeface="+mj-ea"/>
                <a:ea typeface="+mj-ea"/>
              </a:rPr>
              <a:t>+2</a:t>
            </a:r>
          </a:p>
          <a:p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3333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7B2AA704-974F-197D-48C6-BC6AA28F275F}"/>
              </a:ext>
            </a:extLst>
          </p:cNvPr>
          <p:cNvSpPr/>
          <p:nvPr/>
        </p:nvSpPr>
        <p:spPr>
          <a:xfrm>
            <a:off x="0" y="0"/>
            <a:ext cx="2716567" cy="674703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게임 방식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AB35F-D4FD-9286-3522-EF34F61E9CF7}"/>
              </a:ext>
            </a:extLst>
          </p:cNvPr>
          <p:cNvSpPr txBox="1"/>
          <p:nvPr/>
        </p:nvSpPr>
        <p:spPr>
          <a:xfrm>
            <a:off x="1547796" y="1339911"/>
            <a:ext cx="496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2. </a:t>
            </a:r>
            <a:r>
              <a:rPr lang="ko-KR" altLang="en-US" dirty="0">
                <a:latin typeface="+mj-ea"/>
                <a:ea typeface="+mj-ea"/>
              </a:rPr>
              <a:t>효율적으로 넣을수록 추가 공격력을 얻는다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166EB4-8B63-ACBB-0939-A6B3D1D40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93" y="1867808"/>
            <a:ext cx="8258527" cy="260592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B0FE167-0D9C-064E-2CB0-430E663DEC70}"/>
              </a:ext>
            </a:extLst>
          </p:cNvPr>
          <p:cNvSpPr/>
          <p:nvPr/>
        </p:nvSpPr>
        <p:spPr>
          <a:xfrm>
            <a:off x="8276961" y="2769216"/>
            <a:ext cx="603571" cy="17045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04C98F-2004-3027-F962-AE04720258A2}"/>
              </a:ext>
            </a:extLst>
          </p:cNvPr>
          <p:cNvSpPr txBox="1"/>
          <p:nvPr/>
        </p:nvSpPr>
        <p:spPr>
          <a:xfrm>
            <a:off x="1547796" y="4766692"/>
            <a:ext cx="7451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내림차순 정렬하여 플레이어의 공격력이 어느 위치에 있는지를 파악해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효율성을 계산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77732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7B2AA704-974F-197D-48C6-BC6AA28F275F}"/>
              </a:ext>
            </a:extLst>
          </p:cNvPr>
          <p:cNvSpPr/>
          <p:nvPr/>
        </p:nvSpPr>
        <p:spPr>
          <a:xfrm>
            <a:off x="0" y="0"/>
            <a:ext cx="2716567" cy="674703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게임 방식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AB35F-D4FD-9286-3522-EF34F61E9CF7}"/>
              </a:ext>
            </a:extLst>
          </p:cNvPr>
          <p:cNvSpPr txBox="1"/>
          <p:nvPr/>
        </p:nvSpPr>
        <p:spPr>
          <a:xfrm>
            <a:off x="725502" y="1582340"/>
            <a:ext cx="924163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몬스터와의 전투 </a:t>
            </a:r>
            <a:r>
              <a:rPr lang="en-US" altLang="ko-KR" dirty="0"/>
              <a:t>: </a:t>
            </a:r>
            <a:r>
              <a:rPr lang="ko-KR" altLang="en-US" dirty="0"/>
              <a:t>플레이어의 총 공격력이 몬스터의 체력보다 높은 경우 승리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낮은 경우 패배 </a:t>
            </a:r>
            <a:r>
              <a:rPr lang="en-US" altLang="ko-KR" dirty="0"/>
              <a:t>: </a:t>
            </a:r>
            <a:r>
              <a:rPr lang="ko-KR" altLang="en-US" dirty="0"/>
              <a:t>다시 아이템을 골라서 다시 해당 몬스터와 전투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승리한 </a:t>
            </a:r>
            <a:r>
              <a:rPr lang="ko-KR" altLang="en-US" dirty="0">
                <a:latin typeface="+mj-ea"/>
                <a:ea typeface="+mj-ea"/>
              </a:rPr>
              <a:t>경우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다시 아이템을 골라서 다음 몬스터와 전투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후반으로 갈수록 몬스터의 체력 증가</a:t>
            </a:r>
            <a:r>
              <a:rPr lang="en-US" altLang="ko-KR" dirty="0"/>
              <a:t>(</a:t>
            </a:r>
            <a:r>
              <a:rPr lang="ko-KR" altLang="en-US" dirty="0"/>
              <a:t>필요한 최소 공격력 증가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매 스테이지마다 아이템의 종류 혹은 수치</a:t>
            </a:r>
            <a:r>
              <a:rPr lang="en-US" altLang="ko-KR" dirty="0"/>
              <a:t>(</a:t>
            </a:r>
            <a:r>
              <a:rPr lang="ko-KR" altLang="en-US" dirty="0"/>
              <a:t>무게</a:t>
            </a:r>
            <a:r>
              <a:rPr lang="en-US" altLang="ko-KR" dirty="0"/>
              <a:t>, </a:t>
            </a:r>
            <a:r>
              <a:rPr lang="ko-KR" altLang="en-US" dirty="0"/>
              <a:t>공격력</a:t>
            </a:r>
            <a:r>
              <a:rPr lang="en-US" altLang="ko-KR" dirty="0"/>
              <a:t>) </a:t>
            </a:r>
            <a:r>
              <a:rPr lang="ko-KR" altLang="en-US" dirty="0"/>
              <a:t>변경</a:t>
            </a:r>
            <a:endParaRPr lang="en-US" altLang="ko-KR" dirty="0"/>
          </a:p>
          <a:p>
            <a:r>
              <a:rPr lang="ko-KR" altLang="en-US" dirty="0"/>
              <a:t>모든 몬스터를 </a:t>
            </a:r>
            <a:r>
              <a:rPr lang="ko-KR" altLang="en-US" dirty="0">
                <a:latin typeface="+mj-ea"/>
                <a:ea typeface="+mj-ea"/>
              </a:rPr>
              <a:t>물리치면</a:t>
            </a:r>
            <a:r>
              <a:rPr lang="ko-KR" altLang="en-US" dirty="0"/>
              <a:t> 게임 클리어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힌트 기능 </a:t>
            </a:r>
            <a:r>
              <a:rPr lang="en-US" altLang="ko-KR" dirty="0"/>
              <a:t>: </a:t>
            </a:r>
            <a:r>
              <a:rPr lang="ko-KR" altLang="en-US" dirty="0"/>
              <a:t>플레이어는 아이템을 고를 때 힌트 사용 가능</a:t>
            </a:r>
            <a:endParaRPr lang="en-US" altLang="ko-KR" dirty="0"/>
          </a:p>
          <a:p>
            <a:r>
              <a:rPr lang="ko-KR" altLang="en-US" dirty="0"/>
              <a:t>힌트 사용 시 공격력이 최대가 되는 조합에서 일부 아이템만을 공개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/>
              <a:t>배낭 테이블에서는 총 공격력의 수치만 포함되므로 자료구조 및 알고리즘의</a:t>
            </a:r>
            <a:r>
              <a:rPr lang="en-US" altLang="ko-KR" dirty="0"/>
              <a:t> </a:t>
            </a:r>
            <a:r>
              <a:rPr lang="ko-KR" altLang="en-US" dirty="0"/>
              <a:t>변형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4584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7B2AA704-974F-197D-48C6-BC6AA28F275F}"/>
              </a:ext>
            </a:extLst>
          </p:cNvPr>
          <p:cNvSpPr/>
          <p:nvPr/>
        </p:nvSpPr>
        <p:spPr>
          <a:xfrm>
            <a:off x="0" y="0"/>
            <a:ext cx="2716567" cy="674703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ADT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471DDD-5049-4F3F-3243-EA5FBE92E8DD}"/>
              </a:ext>
            </a:extLst>
          </p:cNvPr>
          <p:cNvSpPr txBox="1"/>
          <p:nvPr/>
        </p:nvSpPr>
        <p:spPr>
          <a:xfrm>
            <a:off x="509602" y="815267"/>
            <a:ext cx="10869598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+mj-ea"/>
                <a:ea typeface="+mj-ea"/>
              </a:rPr>
              <a:t>typedef struct {</a:t>
            </a:r>
          </a:p>
          <a:p>
            <a:r>
              <a:rPr lang="en-US" altLang="ko-KR" sz="1500" dirty="0">
                <a:latin typeface="+mj-ea"/>
                <a:ea typeface="+mj-ea"/>
              </a:rPr>
              <a:t>	int weight;  // </a:t>
            </a:r>
            <a:r>
              <a:rPr lang="ko-KR" altLang="en-US" sz="1500" dirty="0">
                <a:latin typeface="+mj-ea"/>
                <a:ea typeface="+mj-ea"/>
              </a:rPr>
              <a:t>아이템 무게</a:t>
            </a:r>
          </a:p>
          <a:p>
            <a:r>
              <a:rPr lang="ko-KR" altLang="en-US" sz="1500" dirty="0">
                <a:latin typeface="+mj-ea"/>
                <a:ea typeface="+mj-ea"/>
              </a:rPr>
              <a:t>	</a:t>
            </a:r>
            <a:r>
              <a:rPr lang="en-US" altLang="ko-KR" sz="1500" dirty="0">
                <a:latin typeface="+mj-ea"/>
                <a:ea typeface="+mj-ea"/>
              </a:rPr>
              <a:t>int value;   // </a:t>
            </a:r>
            <a:r>
              <a:rPr lang="ko-KR" altLang="en-US" sz="1500" dirty="0">
                <a:latin typeface="+mj-ea"/>
                <a:ea typeface="+mj-ea"/>
              </a:rPr>
              <a:t>아이템 가치</a:t>
            </a:r>
            <a:r>
              <a:rPr lang="en-US" altLang="ko-KR" sz="1500" dirty="0">
                <a:latin typeface="+mj-ea"/>
                <a:ea typeface="+mj-ea"/>
              </a:rPr>
              <a:t>(</a:t>
            </a:r>
            <a:r>
              <a:rPr lang="ko-KR" altLang="en-US" sz="1500" dirty="0">
                <a:latin typeface="+mj-ea"/>
                <a:ea typeface="+mj-ea"/>
              </a:rPr>
              <a:t>공격력</a:t>
            </a:r>
            <a:r>
              <a:rPr lang="en-US" altLang="ko-KR" sz="1500" dirty="0">
                <a:latin typeface="+mj-ea"/>
                <a:ea typeface="+mj-ea"/>
              </a:rPr>
              <a:t>)</a:t>
            </a:r>
          </a:p>
          <a:p>
            <a:r>
              <a:rPr lang="en-US" altLang="ko-KR" sz="1500" dirty="0">
                <a:latin typeface="+mj-ea"/>
                <a:ea typeface="+mj-ea"/>
              </a:rPr>
              <a:t>} Item; //</a:t>
            </a:r>
            <a:r>
              <a:rPr lang="ko-KR" altLang="en-US" sz="1500" dirty="0">
                <a:latin typeface="+mj-ea"/>
                <a:ea typeface="+mj-ea"/>
              </a:rPr>
              <a:t>아이템 구조체</a:t>
            </a:r>
          </a:p>
          <a:p>
            <a:endParaRPr lang="ko-KR" altLang="en-US" sz="15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+mj-ea"/>
                <a:ea typeface="+mj-ea"/>
              </a:rPr>
              <a:t>void </a:t>
            </a:r>
            <a:r>
              <a:rPr lang="en-US" altLang="ko-KR" sz="1500" dirty="0" err="1">
                <a:latin typeface="+mj-ea"/>
                <a:ea typeface="+mj-ea"/>
              </a:rPr>
              <a:t>gamestart</a:t>
            </a:r>
            <a:r>
              <a:rPr lang="en-US" altLang="ko-KR" sz="1500" dirty="0">
                <a:latin typeface="+mj-ea"/>
                <a:ea typeface="+mj-ea"/>
              </a:rPr>
              <a:t>() - </a:t>
            </a:r>
            <a:r>
              <a:rPr lang="ko-KR" altLang="en-US" sz="1500" dirty="0">
                <a:latin typeface="+mj-ea"/>
                <a:ea typeface="+mj-ea"/>
              </a:rPr>
              <a:t>게임 시작 초기 화면</a:t>
            </a:r>
            <a:endParaRPr lang="en-US" altLang="ko-KR" sz="15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+mj-ea"/>
                <a:ea typeface="+mj-ea"/>
              </a:rPr>
              <a:t>void </a:t>
            </a:r>
            <a:r>
              <a:rPr lang="en-US" altLang="ko-KR" sz="1500" dirty="0" err="1">
                <a:solidFill>
                  <a:schemeClr val="tx1"/>
                </a:solidFill>
                <a:latin typeface="+mj-ea"/>
                <a:ea typeface="+mj-ea"/>
              </a:rPr>
              <a:t>Gameexplanation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() – </a:t>
            </a: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게임 설명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500" dirty="0">
              <a:latin typeface="+mj-ea"/>
              <a:ea typeface="+mj-ea"/>
            </a:endParaRPr>
          </a:p>
          <a:p>
            <a:endParaRPr lang="ko-KR" altLang="en-US" sz="15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+mj-ea"/>
                <a:ea typeface="+mj-ea"/>
              </a:rPr>
              <a:t>void </a:t>
            </a:r>
            <a:r>
              <a:rPr lang="en-US" altLang="ko-KR" sz="1500" dirty="0" err="1">
                <a:latin typeface="+mj-ea"/>
                <a:ea typeface="+mj-ea"/>
              </a:rPr>
              <a:t>selectitem</a:t>
            </a:r>
            <a:r>
              <a:rPr lang="en-US" altLang="ko-KR" sz="1500" dirty="0">
                <a:latin typeface="+mj-ea"/>
                <a:ea typeface="+mj-ea"/>
              </a:rPr>
              <a:t>(Item items[], int </a:t>
            </a:r>
            <a:r>
              <a:rPr lang="en-US" altLang="ko-KR" sz="1500" dirty="0" err="1">
                <a:latin typeface="+mj-ea"/>
                <a:ea typeface="+mj-ea"/>
              </a:rPr>
              <a:t>num_items</a:t>
            </a:r>
            <a:r>
              <a:rPr lang="en-US" altLang="ko-KR" sz="1500" dirty="0">
                <a:latin typeface="+mj-ea"/>
                <a:ea typeface="+mj-ea"/>
              </a:rPr>
              <a:t>, int </a:t>
            </a:r>
            <a:r>
              <a:rPr lang="en-US" altLang="ko-KR" sz="1500" dirty="0" err="1">
                <a:latin typeface="+mj-ea"/>
                <a:ea typeface="+mj-ea"/>
              </a:rPr>
              <a:t>max_weight</a:t>
            </a:r>
            <a:r>
              <a:rPr lang="en-US" altLang="ko-KR" sz="1500" dirty="0">
                <a:latin typeface="+mj-ea"/>
                <a:ea typeface="+mj-ea"/>
              </a:rPr>
              <a:t>) -</a:t>
            </a:r>
          </a:p>
          <a:p>
            <a:r>
              <a:rPr lang="en-US" altLang="ko-KR" sz="1500" dirty="0">
                <a:latin typeface="+mj-ea"/>
                <a:ea typeface="+mj-ea"/>
              </a:rPr>
              <a:t>	</a:t>
            </a:r>
            <a:r>
              <a:rPr lang="ko-KR" altLang="en-US" sz="1500" dirty="0">
                <a:latin typeface="+mj-ea"/>
                <a:ea typeface="+mj-ea"/>
              </a:rPr>
              <a:t>플레이어가 가방에 아이템을 선택 </a:t>
            </a:r>
            <a:r>
              <a:rPr lang="en-US" altLang="ko-KR" sz="1500" dirty="0">
                <a:latin typeface="+mj-ea"/>
                <a:ea typeface="+mj-ea"/>
              </a:rPr>
              <a:t>(</a:t>
            </a:r>
            <a:r>
              <a:rPr lang="ko-KR" altLang="en-US" sz="1500" dirty="0">
                <a:latin typeface="+mj-ea"/>
                <a:ea typeface="+mj-ea"/>
              </a:rPr>
              <a:t>더이상 배낭에 아이템을 담을 수 없을 때까지 반복</a:t>
            </a:r>
            <a:r>
              <a:rPr lang="en-US" altLang="ko-KR" sz="1500" dirty="0">
                <a:latin typeface="+mj-ea"/>
                <a:ea typeface="+mj-ea"/>
              </a:rPr>
              <a:t>)</a:t>
            </a:r>
          </a:p>
          <a:p>
            <a:r>
              <a:rPr lang="en-US" altLang="ko-KR" sz="1500" dirty="0">
                <a:latin typeface="+mj-ea"/>
                <a:ea typeface="+mj-ea"/>
              </a:rPr>
              <a:t>	</a:t>
            </a:r>
            <a:r>
              <a:rPr lang="ko-KR" altLang="en-US" sz="1500" dirty="0">
                <a:latin typeface="+mj-ea"/>
                <a:ea typeface="+mj-ea"/>
              </a:rPr>
              <a:t>플레이어에게 배낭의 무게</a:t>
            </a:r>
            <a:r>
              <a:rPr lang="en-US" altLang="ko-KR" sz="1500" dirty="0">
                <a:latin typeface="+mj-ea"/>
                <a:ea typeface="+mj-ea"/>
              </a:rPr>
              <a:t>(</a:t>
            </a:r>
            <a:r>
              <a:rPr lang="ko-KR" altLang="en-US" sz="1500" dirty="0">
                <a:latin typeface="+mj-ea"/>
                <a:ea typeface="+mj-ea"/>
              </a:rPr>
              <a:t>스테이지마다 달라짐</a:t>
            </a:r>
            <a:r>
              <a:rPr lang="en-US" altLang="ko-KR" sz="1500" dirty="0">
                <a:latin typeface="+mj-ea"/>
                <a:ea typeface="+mj-ea"/>
              </a:rPr>
              <a:t>), </a:t>
            </a:r>
            <a:r>
              <a:rPr lang="ko-KR" altLang="en-US" sz="1500" dirty="0">
                <a:latin typeface="+mj-ea"/>
                <a:ea typeface="+mj-ea"/>
              </a:rPr>
              <a:t>각 아이템의 무게와 공격력</a:t>
            </a:r>
            <a:r>
              <a:rPr lang="en-US" altLang="ko-KR" sz="1500" dirty="0">
                <a:latin typeface="+mj-ea"/>
                <a:ea typeface="+mj-ea"/>
              </a:rPr>
              <a:t>(</a:t>
            </a:r>
            <a:r>
              <a:rPr lang="ko-KR" altLang="en-US" sz="1500" dirty="0">
                <a:latin typeface="+mj-ea"/>
                <a:ea typeface="+mj-ea"/>
              </a:rPr>
              <a:t>가치</a:t>
            </a:r>
            <a:r>
              <a:rPr lang="en-US" altLang="ko-KR" sz="1500" dirty="0">
                <a:latin typeface="+mj-ea"/>
                <a:ea typeface="+mj-ea"/>
              </a:rPr>
              <a:t>)</a:t>
            </a:r>
            <a:r>
              <a:rPr lang="ko-KR" altLang="en-US" sz="1500" dirty="0">
                <a:latin typeface="+mj-ea"/>
                <a:ea typeface="+mj-ea"/>
              </a:rPr>
              <a:t>에 대한 정보를 제공</a:t>
            </a:r>
          </a:p>
          <a:p>
            <a:endParaRPr lang="ko-KR" altLang="en-US" sz="15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+mj-ea"/>
                <a:ea typeface="+mj-ea"/>
              </a:rPr>
              <a:t>int </a:t>
            </a:r>
            <a:r>
              <a:rPr lang="en-US" altLang="ko-KR" sz="1500" dirty="0" err="1">
                <a:latin typeface="+mj-ea"/>
                <a:ea typeface="+mj-ea"/>
              </a:rPr>
              <a:t>addPower</a:t>
            </a:r>
            <a:r>
              <a:rPr lang="en-US" altLang="ko-KR" sz="1500" dirty="0">
                <a:latin typeface="+mj-ea"/>
                <a:ea typeface="+mj-ea"/>
              </a:rPr>
              <a:t>(Item items[], int </a:t>
            </a:r>
            <a:r>
              <a:rPr lang="en-US" altLang="ko-KR" sz="1500" dirty="0" err="1">
                <a:latin typeface="+mj-ea"/>
                <a:ea typeface="+mj-ea"/>
              </a:rPr>
              <a:t>num_items</a:t>
            </a:r>
            <a:r>
              <a:rPr lang="en-US" altLang="ko-KR" sz="1500" dirty="0">
                <a:latin typeface="+mj-ea"/>
                <a:ea typeface="+mj-ea"/>
              </a:rPr>
              <a:t>) – </a:t>
            </a:r>
          </a:p>
          <a:p>
            <a:r>
              <a:rPr lang="en-US" altLang="ko-KR" sz="1500" dirty="0">
                <a:latin typeface="+mj-ea"/>
                <a:ea typeface="+mj-ea"/>
              </a:rPr>
              <a:t>	0-1 </a:t>
            </a:r>
            <a:r>
              <a:rPr lang="ko-KR" altLang="en-US" sz="1500" dirty="0">
                <a:latin typeface="+mj-ea"/>
                <a:ea typeface="+mj-ea"/>
              </a:rPr>
              <a:t>배낭 알고리즘의 테이블을 내림차순으로 정렬하여 가치에 따른 공격력 추가 부여</a:t>
            </a:r>
          </a:p>
          <a:p>
            <a:endParaRPr lang="ko-KR" altLang="en-US" sz="15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+mj-ea"/>
                <a:ea typeface="+mj-ea"/>
              </a:rPr>
              <a:t>void game() - </a:t>
            </a:r>
            <a:r>
              <a:rPr lang="ko-KR" altLang="en-US" sz="1500" dirty="0">
                <a:latin typeface="+mj-ea"/>
                <a:ea typeface="+mj-ea"/>
              </a:rPr>
              <a:t>선택한 아이템을 가지고 각 스테이지의 몬스터를 잡음</a:t>
            </a:r>
          </a:p>
          <a:p>
            <a:r>
              <a:rPr lang="ko-KR" altLang="en-US" sz="1500" dirty="0">
                <a:latin typeface="+mj-ea"/>
                <a:ea typeface="+mj-ea"/>
              </a:rPr>
              <a:t>	      각 아이템은 스테이지마다 한 번씩만 사용 가능</a:t>
            </a:r>
          </a:p>
          <a:p>
            <a:endParaRPr lang="ko-KR" altLang="en-US" sz="15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+mj-ea"/>
                <a:ea typeface="+mj-ea"/>
              </a:rPr>
              <a:t>void hint() - </a:t>
            </a:r>
            <a:r>
              <a:rPr lang="ko-KR" altLang="en-US" sz="1500" dirty="0">
                <a:latin typeface="+mj-ea"/>
                <a:ea typeface="+mj-ea"/>
              </a:rPr>
              <a:t>스테이지 클리어 실패 시 최적의 아이템 조합 일부 공개</a:t>
            </a:r>
          </a:p>
          <a:p>
            <a:endParaRPr lang="ko-KR" altLang="en-US" sz="15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+mj-ea"/>
                <a:ea typeface="+mj-ea"/>
              </a:rPr>
              <a:t>void </a:t>
            </a:r>
            <a:r>
              <a:rPr lang="en-US" altLang="ko-KR" sz="1500" dirty="0" err="1">
                <a:latin typeface="+mj-ea"/>
                <a:ea typeface="+mj-ea"/>
              </a:rPr>
              <a:t>gameover</a:t>
            </a:r>
            <a:r>
              <a:rPr lang="en-US" altLang="ko-KR" sz="1500" dirty="0">
                <a:latin typeface="+mj-ea"/>
                <a:ea typeface="+mj-ea"/>
              </a:rPr>
              <a:t>() - </a:t>
            </a:r>
            <a:r>
              <a:rPr lang="ko-KR" altLang="en-US" sz="1500" dirty="0">
                <a:latin typeface="+mj-ea"/>
                <a:ea typeface="+mj-ea"/>
              </a:rPr>
              <a:t>게임 클리어 시 종료 </a:t>
            </a:r>
            <a:endParaRPr lang="en-US" altLang="ko-KR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547395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</TotalTime>
  <Words>583</Words>
  <Application>Microsoft Office PowerPoint</Application>
  <PresentationFormat>와이드스크린</PresentationFormat>
  <Paragraphs>135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Trebuchet MS</vt:lpstr>
      <vt:lpstr>Wingdings</vt:lpstr>
      <vt:lpstr>Wingdings 3</vt:lpstr>
      <vt:lpstr>패싯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도</dc:creator>
  <cp:lastModifiedBy>Ji Seok Yu</cp:lastModifiedBy>
  <cp:revision>15</cp:revision>
  <dcterms:created xsi:type="dcterms:W3CDTF">2023-11-03T23:49:41Z</dcterms:created>
  <dcterms:modified xsi:type="dcterms:W3CDTF">2023-11-08T03:39:40Z</dcterms:modified>
</cp:coreProperties>
</file>