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67" r:id="rId7"/>
    <p:sldId id="259" r:id="rId8"/>
    <p:sldId id="273" r:id="rId9"/>
    <p:sldId id="268" r:id="rId10"/>
    <p:sldId id="272" r:id="rId11"/>
    <p:sldId id="270" r:id="rId12"/>
    <p:sldId id="269" r:id="rId13"/>
    <p:sldId id="263" r:id="rId14"/>
  </p:sldIdLst>
  <p:sldSz cx="12192000" cy="6858000"/>
  <p:notesSz cx="6858000" cy="9144000"/>
  <p:embeddedFontLst>
    <p:embeddedFont>
      <p:font typeface="둥근모꼴" panose="020B0500000000000000" pitchFamily="34" charset="-127"/>
      <p:regular r:id="rId15"/>
    </p:embeddedFont>
    <p:embeddedFont>
      <p:font typeface="맑은 고딕" panose="020B0502040504020204" pitchFamily="34" charset="0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37F"/>
    <a:srgbClr val="031D38"/>
    <a:srgbClr val="F76FE7"/>
    <a:srgbClr val="FFCF37"/>
    <a:srgbClr val="F3E929"/>
    <a:srgbClr val="29BAED"/>
    <a:srgbClr val="99CCFF"/>
    <a:srgbClr val="1A2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6.bin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trics.com/news/News01_View.aspx?seqid=33684" TargetMode="External" /><Relationship Id="rId2" Type="http://schemas.openxmlformats.org/officeDocument/2006/relationships/hyperlink" Target="https://namu.wiki/w/%ED%83%91%EB%B7%B0?rev=43" TargetMode="Externa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blog.naver.com/PostView.nhn?blogId=wjstjdus33&amp;logNo=221886819503" TargetMode="External" /><Relationship Id="rId5" Type="http://schemas.openxmlformats.org/officeDocument/2006/relationships/hyperlink" Target="http://gamejob.co.kr/community/gallery/" TargetMode="External" /><Relationship Id="rId4" Type="http://schemas.openxmlformats.org/officeDocument/2006/relationships/hyperlink" Target="https://store.steampowered.com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3" Type="http://schemas.openxmlformats.org/officeDocument/2006/relationships/image" Target="../media/image16.png" /><Relationship Id="rId7" Type="http://schemas.openxmlformats.org/officeDocument/2006/relationships/image" Target="../media/image22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3527106" y="1511948"/>
            <a:ext cx="5461752" cy="2191795"/>
            <a:chOff x="3527106" y="1511948"/>
            <a:chExt cx="5461752" cy="21917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3541236" y="2688080"/>
              <a:ext cx="48974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r>
                <a:rPr lang="ko-KR" altLang="en-US" sz="25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프로젝트</a:t>
              </a:r>
              <a:r>
                <a:rPr lang="en-US" altLang="ko-KR" sz="25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sss</a:t>
              </a:r>
              <a:r>
                <a:rPr lang="ko-KR" altLang="en-US" sz="25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급 무기를 찾아서</a:t>
              </a:r>
              <a:endPara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3527106" y="1511948"/>
              <a:ext cx="546175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유니팀즈</a:t>
              </a:r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endPara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8" y="4041521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GAME 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4360219" y="132262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It’s Pixel ppt!</a:t>
            </a:r>
            <a:endParaRPr lang="ko-KR" altLang="en-US" sz="28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6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86802-615A-C40E-D3A2-5E32906F9FD7}"/>
              </a:ext>
            </a:extLst>
          </p:cNvPr>
          <p:cNvSpPr txBox="1"/>
          <p:nvPr/>
        </p:nvSpPr>
        <p:spPr>
          <a:xfrm>
            <a:off x="7257956" y="4607388"/>
            <a:ext cx="4045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202111087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게임학과 유지석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201811143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게임학과 김병훈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202211067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게임학과 </a:t>
            </a:r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김도경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202010433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수학교육과 </a:t>
            </a:r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이지웅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201810947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컴퓨터과학과 손성빈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675137-6F3E-4DE8-856A-3E2E8DADD60B}"/>
              </a:ext>
            </a:extLst>
          </p:cNvPr>
          <p:cNvSpPr/>
          <p:nvPr/>
        </p:nvSpPr>
        <p:spPr>
          <a:xfrm>
            <a:off x="944015" y="3081212"/>
            <a:ext cx="5572127" cy="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시점 </a:t>
            </a:r>
            <a:r>
              <a:rPr lang="en-US" altLang="ko-KR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: </a:t>
            </a:r>
            <a:r>
              <a:rPr lang="ko-KR" altLang="en-US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탑 뷰</a:t>
            </a:r>
            <a:endParaRPr lang="en-US" altLang="ko-KR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디자인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E5CE2-696B-9151-53EB-6936075AC654}"/>
              </a:ext>
            </a:extLst>
          </p:cNvPr>
          <p:cNvSpPr/>
          <p:nvPr/>
        </p:nvSpPr>
        <p:spPr>
          <a:xfrm>
            <a:off x="6728774" y="1442216"/>
            <a:ext cx="4585472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D09692A-AB3A-E7C1-7D50-5B4332A65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76" y="1527274"/>
            <a:ext cx="4465309" cy="3521804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E4F4D8-9721-46A6-5E75-21AF455AF5A3}"/>
              </a:ext>
            </a:extLst>
          </p:cNvPr>
          <p:cNvSpPr/>
          <p:nvPr/>
        </p:nvSpPr>
        <p:spPr>
          <a:xfrm rot="5400000">
            <a:off x="6735490" y="5342891"/>
            <a:ext cx="223388" cy="2318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26003-8119-3749-A9D1-DD7D150B0307}"/>
              </a:ext>
            </a:extLst>
          </p:cNvPr>
          <p:cNvSpPr txBox="1"/>
          <p:nvPr/>
        </p:nvSpPr>
        <p:spPr>
          <a:xfrm>
            <a:off x="7070927" y="5186523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err="1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탑뷰</a:t>
            </a:r>
            <a:r>
              <a:rPr lang="ko-KR" altLang="en-US" sz="2800" spc="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예시</a:t>
            </a:r>
          </a:p>
        </p:txBody>
      </p:sp>
    </p:spTree>
    <p:extLst>
      <p:ext uri="{BB962C8B-B14F-4D97-AF65-F5344CB8AC3E}">
        <p14:creationId xmlns:p14="http://schemas.microsoft.com/office/powerpoint/2010/main" val="340691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04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C669DD-961C-CBB8-6223-FC888D488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6173"/>
              </p:ext>
            </p:extLst>
          </p:nvPr>
        </p:nvGraphicFramePr>
        <p:xfrm>
          <a:off x="1437634" y="3072004"/>
          <a:ext cx="9126260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27964">
                  <a:extLst>
                    <a:ext uri="{9D8B030D-6E8A-4147-A177-3AD203B41FA5}">
                      <a16:colId xmlns:a16="http://schemas.microsoft.com/office/drawing/2014/main" val="2124432440"/>
                    </a:ext>
                  </a:extLst>
                </a:gridCol>
                <a:gridCol w="278296">
                  <a:extLst>
                    <a:ext uri="{9D8B030D-6E8A-4147-A177-3AD203B41FA5}">
                      <a16:colId xmlns:a16="http://schemas.microsoft.com/office/drawing/2014/main" val="5795080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0433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907964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797708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1495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462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기획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자료 수집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1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코딩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코딩 및 시현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4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발표 준비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마무리 작업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09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8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772223" y="698998"/>
            <a:ext cx="4685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참고자료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A78C2-518C-ADEA-45A8-177B59FC7EEF}"/>
              </a:ext>
            </a:extLst>
          </p:cNvPr>
          <p:cNvSpPr txBox="1"/>
          <p:nvPr/>
        </p:nvSpPr>
        <p:spPr>
          <a:xfrm>
            <a:off x="1847972" y="2358886"/>
            <a:ext cx="8984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사진 자료</a:t>
            </a:r>
            <a:endParaRPr lang="en-US" altLang="ko-KR" sz="3000" dirty="0"/>
          </a:p>
          <a:p>
            <a:r>
              <a:rPr lang="en-US" altLang="ko-KR" dirty="0"/>
              <a:t>  - </a:t>
            </a:r>
            <a:r>
              <a:rPr lang="en-US" altLang="ko-KR" dirty="0">
                <a:hlinkClick r:id="rId2"/>
              </a:rPr>
              <a:t>https://namu.wiki/w/%ED%83%91%EB%B7%B0?rev=43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>
                <a:hlinkClick r:id="rId3"/>
              </a:rPr>
              <a:t>http://www.gametrics.com/news/News01_View.aspx?seqid=33684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>
                <a:hlinkClick r:id="rId4"/>
              </a:rPr>
              <a:t>https://store.steampowered.com/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>
                <a:hlinkClick r:id="rId5"/>
              </a:rPr>
              <a:t>http://gamejob.co.kr/community/gallery/</a:t>
            </a:r>
            <a:endParaRPr lang="en-US" altLang="ko-KR" dirty="0"/>
          </a:p>
          <a:p>
            <a:r>
              <a:rPr lang="en-US" altLang="ko-KR" dirty="0"/>
              <a:t>  - https://www.pinterest.co.kr/ideas/%ED%94%BD%EC%85%80-%EC%95%84%ED%8A%B8-%EA%B2%8C%EC%9E%84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팜플렛 자료</a:t>
            </a:r>
            <a:endParaRPr lang="en-US" altLang="ko-KR" sz="3000" dirty="0"/>
          </a:p>
          <a:p>
            <a:r>
              <a:rPr lang="en-US" altLang="ko-KR" dirty="0"/>
              <a:t>-</a:t>
            </a:r>
            <a:r>
              <a:rPr lang="en-US" altLang="ko-KR" sz="3000" dirty="0"/>
              <a:t> </a:t>
            </a:r>
            <a:r>
              <a:rPr lang="en-US" altLang="ko-KR" dirty="0">
                <a:hlinkClick r:id="rId6"/>
              </a:rPr>
              <a:t>https://blog.naver.com/PostView.nhn?blogId=wjstjdus33&amp;logNo=221886819503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7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165433" y="1686048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3509363" y="1851904"/>
            <a:ext cx="5173274" cy="869075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4798144" y="698998"/>
            <a:ext cx="2634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3490058" y="2614524"/>
            <a:ext cx="5173274" cy="869075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3490260" y="3391742"/>
            <a:ext cx="5173274" cy="869075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3930656" y="2022041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 소개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3947146" y="2755686"/>
            <a:ext cx="2839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개요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3947146" y="3550135"/>
            <a:ext cx="3300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스토리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B682E9-1EF8-47AD-D322-C9A98045C52C}"/>
              </a:ext>
            </a:extLst>
          </p:cNvPr>
          <p:cNvGrpSpPr/>
          <p:nvPr/>
        </p:nvGrpSpPr>
        <p:grpSpPr>
          <a:xfrm>
            <a:off x="3509363" y="4157784"/>
            <a:ext cx="5173274" cy="869075"/>
            <a:chOff x="3894885" y="1889312"/>
            <a:chExt cx="6188487" cy="1039625"/>
          </a:xfrm>
        </p:grpSpPr>
        <p:pic>
          <p:nvPicPr>
            <p:cNvPr id="3" name="그림 2" descr="조류이(가) 표시된 사진&#10;&#10;자동 생성된 설명">
              <a:extLst>
                <a:ext uri="{FF2B5EF4-FFF2-40B4-BE49-F238E27FC236}">
                  <a16:creationId xmlns:a16="http://schemas.microsoft.com/office/drawing/2014/main" id="{8BA763CC-87F5-9B72-AFD2-E052F8A2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A62CBF-D396-E8C0-71E7-3F110CF2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AA67EBFB-CDAA-EE4F-3944-6AF31715A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FEE14B-ABB7-3288-316A-DA21E028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92DF3D-26A4-E791-B456-7542EF8E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8EA1C0-5102-6744-0BA2-F54E7D7A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1CB189-2224-166F-BC7D-2EA9C15F4BC3}"/>
              </a:ext>
            </a:extLst>
          </p:cNvPr>
          <p:cNvSpPr txBox="1"/>
          <p:nvPr/>
        </p:nvSpPr>
        <p:spPr>
          <a:xfrm>
            <a:off x="3947146" y="4276688"/>
            <a:ext cx="3300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</a:t>
            </a:r>
            <a:r>
              <a:rPr lang="ko-KR" altLang="en-US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디자인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513A01-9671-6D81-0DD4-3409F163EF0C}"/>
              </a:ext>
            </a:extLst>
          </p:cNvPr>
          <p:cNvGrpSpPr/>
          <p:nvPr/>
        </p:nvGrpSpPr>
        <p:grpSpPr>
          <a:xfrm>
            <a:off x="3490058" y="4897363"/>
            <a:ext cx="5173274" cy="869075"/>
            <a:chOff x="3894885" y="1889312"/>
            <a:chExt cx="6188487" cy="1039625"/>
          </a:xfrm>
        </p:grpSpPr>
        <p:pic>
          <p:nvPicPr>
            <p:cNvPr id="12" name="그림 11" descr="조류이(가) 표시된 사진&#10;&#10;자동 생성된 설명">
              <a:extLst>
                <a:ext uri="{FF2B5EF4-FFF2-40B4-BE49-F238E27FC236}">
                  <a16:creationId xmlns:a16="http://schemas.microsoft.com/office/drawing/2014/main" id="{5C2C43AB-15B3-C429-44C6-9EC02BB9C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E453B36-651C-726A-888A-EEB100A1B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79889EE3-036A-F30B-66FE-873E2B28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95A711-5334-1B19-010C-FC7580535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FF40CB-11CD-95D8-2640-DB6BC7CEB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C4ED261-00E0-E3CC-19C0-7BBE9126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4724C2-F51F-78DC-B983-7987BFBFAC62}"/>
              </a:ext>
            </a:extLst>
          </p:cNvPr>
          <p:cNvSpPr txBox="1"/>
          <p:nvPr/>
        </p:nvSpPr>
        <p:spPr>
          <a:xfrm>
            <a:off x="3953479" y="5059745"/>
            <a:ext cx="37625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5.</a:t>
            </a:r>
            <a:r>
              <a:rPr lang="ko-KR" altLang="en-US" sz="3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686103" y="307027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유지석</a:t>
            </a:r>
            <a:endParaRPr lang="en-US" altLang="ko-KR" sz="2000" spc="3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89B0517A-C7C4-4BC9-A778-B6FDE711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15" y="2137057"/>
            <a:ext cx="772436" cy="7353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6505F-8C3B-47D7-8C3B-8D52BE1B62E7}"/>
              </a:ext>
            </a:extLst>
          </p:cNvPr>
          <p:cNvGrpSpPr/>
          <p:nvPr/>
        </p:nvGrpSpPr>
        <p:grpSpPr>
          <a:xfrm>
            <a:off x="2872623" y="1795243"/>
            <a:ext cx="2089421" cy="516262"/>
            <a:chOff x="2778661" y="1795243"/>
            <a:chExt cx="2089421" cy="5162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E45ECE-65C9-4B01-A204-C543581B9B4E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DDDAB-53EA-4095-A192-46347B6866A8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기획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BCCEA5-4338-4E79-A687-0E5EAEE233A3}"/>
                </a:ext>
              </a:extLst>
            </p:cNvPr>
            <p:cNvSpPr/>
            <p:nvPr/>
          </p:nvSpPr>
          <p:spPr>
            <a:xfrm>
              <a:off x="2891125" y="2124130"/>
              <a:ext cx="971446" cy="1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74D9E3C-E09B-4407-BE50-9957EC8815AE}"/>
              </a:ext>
            </a:extLst>
          </p:cNvPr>
          <p:cNvGrpSpPr/>
          <p:nvPr/>
        </p:nvGrpSpPr>
        <p:grpSpPr>
          <a:xfrm>
            <a:off x="2872623" y="2311645"/>
            <a:ext cx="2089421" cy="516262"/>
            <a:chOff x="2778661" y="1795243"/>
            <a:chExt cx="2089421" cy="51626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F1FF25E-EF15-4D12-B600-A978E6B3F0AD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70E0AE-B397-4096-A532-61C29F408CDD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600000101010101" charset="-127"/>
                  <a:ea typeface="둥근모꼴" panose="020B0600000101010101" charset="-127"/>
                  <a:cs typeface="둥근모꼴" panose="020B0600000101010101" charset="-127"/>
                </a:rPr>
                <a:t>코딩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0267F56-31FC-43E8-9223-A7BAF886661A}"/>
                </a:ext>
              </a:extLst>
            </p:cNvPr>
            <p:cNvSpPr/>
            <p:nvPr/>
          </p:nvSpPr>
          <p:spPr>
            <a:xfrm>
              <a:off x="2891125" y="2127580"/>
              <a:ext cx="1883246" cy="1692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AE7A720-7402-4EEE-8E25-68D385DB781F}"/>
              </a:ext>
            </a:extLst>
          </p:cNvPr>
          <p:cNvGrpSpPr/>
          <p:nvPr/>
        </p:nvGrpSpPr>
        <p:grpSpPr>
          <a:xfrm>
            <a:off x="2872623" y="2877805"/>
            <a:ext cx="2089421" cy="516262"/>
            <a:chOff x="2778661" y="1795243"/>
            <a:chExt cx="2089421" cy="5162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B0F73F-2C9E-43A3-AE99-55C841ECEC40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63E437-AB82-4C3F-A0E4-45EABD899ACA}"/>
                </a:ext>
              </a:extLst>
            </p:cNvPr>
            <p:cNvSpPr txBox="1"/>
            <p:nvPr/>
          </p:nvSpPr>
          <p:spPr>
            <a:xfrm>
              <a:off x="2778661" y="179524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Ppt</a:t>
              </a:r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제작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701745-9C85-4270-B040-512A4B88A7C7}"/>
                </a:ext>
              </a:extLst>
            </p:cNvPr>
            <p:cNvSpPr/>
            <p:nvPr/>
          </p:nvSpPr>
          <p:spPr>
            <a:xfrm>
              <a:off x="2891125" y="2124130"/>
              <a:ext cx="971446" cy="1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3FC15D-7900-46E3-83CA-2DE5F95A052E}"/>
              </a:ext>
            </a:extLst>
          </p:cNvPr>
          <p:cNvGrpSpPr/>
          <p:nvPr/>
        </p:nvGrpSpPr>
        <p:grpSpPr>
          <a:xfrm>
            <a:off x="1441070" y="3897358"/>
            <a:ext cx="4024993" cy="2111534"/>
            <a:chOff x="1347108" y="1636758"/>
            <a:chExt cx="4024993" cy="211153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56E478-039D-44B2-BCCB-464F4956A9CC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B36809B-3DAA-481C-9716-DE1C1C628BEB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6220F5DC-1DBB-4F77-879D-C2227F4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653" y="2137057"/>
              <a:ext cx="772436" cy="735300"/>
            </a:xfrm>
            <a:prstGeom prst="rect">
              <a:avLst/>
            </a:prstGeom>
          </p:spPr>
        </p:pic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2B8118A-3466-4B5D-A72B-220CC510F145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E0FF72C-D013-4FC5-9BD7-952DFA1FFE93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6C947B8-8622-48B6-9BE9-1F77B11F83A5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기획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391A77B6-4702-4133-895E-A01226E37DBD}"/>
                  </a:ext>
                </a:extLst>
              </p:cNvPr>
              <p:cNvSpPr/>
              <p:nvPr/>
            </p:nvSpPr>
            <p:spPr>
              <a:xfrm>
                <a:off x="2891124" y="2128588"/>
                <a:ext cx="1434513" cy="17194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3B8E768-8578-49AE-94A5-2817713EEEEE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B2623FE-C56B-4C07-900B-6AAA24D4CAE7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CDC80F-BB2F-4C43-BF0E-3B86E1E2C3C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087D73F-13A5-4CBA-A725-AEE397C78EDA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9E95593-C340-4767-853E-DFB1FC645EC5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B9A9C61-2F28-489F-93B8-0511AF53A8AA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97BF6E9-ED09-4655-9B42-4BEE011D7FB2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에셋</a:t>
                </a:r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 일러스트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90807B0-132E-48A6-A448-503CF785A2E4}"/>
                  </a:ext>
                </a:extLst>
              </p:cNvPr>
              <p:cNvSpPr/>
              <p:nvPr/>
            </p:nvSpPr>
            <p:spPr>
              <a:xfrm>
                <a:off x="2891124" y="2124130"/>
                <a:ext cx="1764713" cy="1764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16FA2A8-88C4-48B0-9F9F-D8E558FF5D67}"/>
              </a:ext>
            </a:extLst>
          </p:cNvPr>
          <p:cNvGrpSpPr/>
          <p:nvPr/>
        </p:nvGrpSpPr>
        <p:grpSpPr>
          <a:xfrm>
            <a:off x="6731908" y="1636758"/>
            <a:ext cx="4024993" cy="2111534"/>
            <a:chOff x="1347108" y="1636758"/>
            <a:chExt cx="4024993" cy="211153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EB2BF9-E11C-4F8B-B277-4073111F622F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CDA4F2-22D8-4933-AF60-1FA3469EACBF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A3A19B-B61A-44CE-8B9D-BFC375BC299A}"/>
                </a:ext>
              </a:extLst>
            </p:cNvPr>
            <p:cNvSpPr txBox="1"/>
            <p:nvPr/>
          </p:nvSpPr>
          <p:spPr>
            <a:xfrm>
              <a:off x="1578501" y="3070271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3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손성빈</a:t>
              </a:r>
              <a:endParaRPr lang="en-US" altLang="ko-KR" sz="20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3A3AF897-0319-4E73-8ABC-E0B9B6900333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38864D9-2DFB-4D04-B035-5AE62DB1C113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7046DC4-7D53-4CF3-9AD4-BF2FF98F7DE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기획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6DFB800C-06BA-4EF5-BA9D-EC8844BA2103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C9CB4ED-05C7-4757-B2F4-21F46509079E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B6CD44A-A8B7-451D-AA29-B1F24AAF5B49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DA86F33-7DAA-4BEC-A754-1BD95121A434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4B08F12C-CF32-4CDD-89F3-490A39948588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266008" cy="176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B1F4C2B-63B0-44F7-8925-60D1D9A683EE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C2D35CB9-715C-42F8-B0FE-60DD74FCCDF2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CADE0C5-3624-46DA-A2E1-4161D26D1D6F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발표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93779A2-4FE3-4962-BA84-26AB96E19553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614075" cy="176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FA29C3-04BE-49DB-ADA8-C50D9278EA95}"/>
              </a:ext>
            </a:extLst>
          </p:cNvPr>
          <p:cNvGrpSpPr/>
          <p:nvPr/>
        </p:nvGrpSpPr>
        <p:grpSpPr>
          <a:xfrm>
            <a:off x="6731908" y="3897358"/>
            <a:ext cx="4024993" cy="2111534"/>
            <a:chOff x="1347108" y="1636758"/>
            <a:chExt cx="4024993" cy="21115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87675B8-D285-41B3-9414-89F919147AE1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248E67-EA80-4373-90A8-96DE91DCB511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B6888F-55E3-4DA0-9D59-8BA8B4A05474}"/>
                </a:ext>
              </a:extLst>
            </p:cNvPr>
            <p:cNvSpPr txBox="1"/>
            <p:nvPr/>
          </p:nvSpPr>
          <p:spPr>
            <a:xfrm>
              <a:off x="1602589" y="3090212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3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김도경</a:t>
              </a:r>
              <a:endParaRPr lang="en-US" altLang="ko-KR" sz="20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DD01AA2-FDD3-4F7B-9860-20BD5F56CB30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941CE61-D469-4C0B-86F7-C1BFA9201C11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A85ECF6-9618-474E-A700-35150572D1D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기획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6F1B21D-E0CE-4D3E-94D0-129B7E250613}"/>
                  </a:ext>
                </a:extLst>
              </p:cNvPr>
              <p:cNvSpPr/>
              <p:nvPr/>
            </p:nvSpPr>
            <p:spPr>
              <a:xfrm>
                <a:off x="2891125" y="2128589"/>
                <a:ext cx="1638542" cy="171941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AB4355C6-DD80-4694-B833-10E902508EF2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CB7C92B-F726-439B-9A60-F6F4017C2D96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1160102-B2C2-4BAD-909F-48E0213F43E6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5F2963C-6C61-4E3A-A7D4-42D817DB677D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451718C-7127-4F72-905F-ECD3A42F9DBE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2EB58FA-7E62-473B-B312-A383FEC227FA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202094-A236-4E4A-9522-C97EFA1174E3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스토리 디테일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EA0758D-5514-4985-B3C9-A5F374C4266C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5C6AD1-D7DE-4940-BB34-F9C3E343B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9" y="2126380"/>
            <a:ext cx="789725" cy="736054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6FA49D7-5F48-4D8A-9343-B9B05D8DE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33" y="4348382"/>
            <a:ext cx="833091" cy="818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467669-23FD-B184-06C7-D0D48E98BC55}"/>
              </a:ext>
            </a:extLst>
          </p:cNvPr>
          <p:cNvSpPr txBox="1"/>
          <p:nvPr/>
        </p:nvSpPr>
        <p:spPr>
          <a:xfrm>
            <a:off x="1686103" y="533087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이지웅</a:t>
            </a:r>
            <a:endParaRPr lang="en-US" altLang="ko-KR" sz="2000" spc="3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9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686103" y="305666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김병훈</a:t>
            </a:r>
            <a:endParaRPr lang="en-US" altLang="ko-KR" sz="2000" spc="3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89B0517A-C7C4-4BC9-A778-B6FDE711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15" y="2137057"/>
            <a:ext cx="772436" cy="7353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6505F-8C3B-47D7-8C3B-8D52BE1B62E7}"/>
              </a:ext>
            </a:extLst>
          </p:cNvPr>
          <p:cNvGrpSpPr/>
          <p:nvPr/>
        </p:nvGrpSpPr>
        <p:grpSpPr>
          <a:xfrm>
            <a:off x="2872623" y="1795243"/>
            <a:ext cx="2089421" cy="516262"/>
            <a:chOff x="2778661" y="1795243"/>
            <a:chExt cx="2089421" cy="5162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E45ECE-65C9-4B01-A204-C543581B9B4E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DDDAB-53EA-4095-A192-46347B6866A8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기획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BCCEA5-4338-4E79-A687-0E5EAEE233A3}"/>
                </a:ext>
              </a:extLst>
            </p:cNvPr>
            <p:cNvSpPr/>
            <p:nvPr/>
          </p:nvSpPr>
          <p:spPr>
            <a:xfrm>
              <a:off x="2891125" y="2124130"/>
              <a:ext cx="971446" cy="1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74D9E3C-E09B-4407-BE50-9957EC8815AE}"/>
              </a:ext>
            </a:extLst>
          </p:cNvPr>
          <p:cNvGrpSpPr/>
          <p:nvPr/>
        </p:nvGrpSpPr>
        <p:grpSpPr>
          <a:xfrm>
            <a:off x="2872623" y="2311645"/>
            <a:ext cx="2089421" cy="516262"/>
            <a:chOff x="2778661" y="1795243"/>
            <a:chExt cx="2089421" cy="51626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F1FF25E-EF15-4D12-B600-A978E6B3F0AD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70E0AE-B397-4096-A532-61C29F408CDD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600000101010101" charset="-127"/>
                  <a:ea typeface="둥근모꼴" panose="020B0600000101010101" charset="-127"/>
                  <a:cs typeface="둥근모꼴" panose="020B0600000101010101" charset="-127"/>
                </a:rPr>
                <a:t>코딩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0267F56-31FC-43E8-9223-A7BAF886661A}"/>
                </a:ext>
              </a:extLst>
            </p:cNvPr>
            <p:cNvSpPr/>
            <p:nvPr/>
          </p:nvSpPr>
          <p:spPr>
            <a:xfrm>
              <a:off x="2891125" y="2127580"/>
              <a:ext cx="1883246" cy="1692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7AB54F-3990-83C1-3E17-B131414ACEA5}"/>
              </a:ext>
            </a:extLst>
          </p:cNvPr>
          <p:cNvSpPr txBox="1"/>
          <p:nvPr/>
        </p:nvSpPr>
        <p:spPr>
          <a:xfrm>
            <a:off x="5610340" y="2334529"/>
            <a:ext cx="5489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과제</a:t>
            </a:r>
            <a:endParaRPr lang="en-US" altLang="ko-KR" sz="3200" b="1" dirty="0">
              <a:ln w="254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635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32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SSS</a:t>
            </a:r>
            <a:r>
              <a:rPr lang="ko-KR" altLang="en-US" sz="32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급 무기를 찾아서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31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675137-6F3E-4DE8-856A-3E2E8DADD60B}"/>
              </a:ext>
            </a:extLst>
          </p:cNvPr>
          <p:cNvSpPr/>
          <p:nvPr/>
        </p:nvSpPr>
        <p:spPr>
          <a:xfrm>
            <a:off x="1043205" y="2641350"/>
            <a:ext cx="5781665" cy="25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프로젝트 주제</a:t>
            </a:r>
            <a:endParaRPr lang="en-US" altLang="ko-KR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- 2D RPG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형식의 슈팅게임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 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랜덤 능력을 가진 무기 요소를 추가</a:t>
            </a:r>
            <a:endParaRPr lang="en-US" altLang="ko-KR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6728774" y="1442216"/>
            <a:ext cx="4585472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4" y="898202"/>
            <a:ext cx="3212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01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개요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5732FE9-CA37-CD78-1A28-5620C8CCF13F}"/>
              </a:ext>
            </a:extLst>
          </p:cNvPr>
          <p:cNvSpPr/>
          <p:nvPr/>
        </p:nvSpPr>
        <p:spPr>
          <a:xfrm rot="5400000">
            <a:off x="6735490" y="5342891"/>
            <a:ext cx="223388" cy="2318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FB5F1-AE03-1329-1687-0226F9D1F2F6}"/>
              </a:ext>
            </a:extLst>
          </p:cNvPr>
          <p:cNvSpPr txBox="1"/>
          <p:nvPr/>
        </p:nvSpPr>
        <p:spPr>
          <a:xfrm>
            <a:off x="7070927" y="5186523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예시</a:t>
            </a:r>
            <a:r>
              <a:rPr lang="en-US" altLang="ko-KR" sz="2800" spc="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 </a:t>
            </a:r>
            <a:r>
              <a:rPr lang="ko-KR" altLang="en-US" sz="2800" spc="300" dirty="0" err="1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던그리드</a:t>
            </a:r>
            <a:endParaRPr lang="ko-KR" altLang="en-US" sz="2800" spc="3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7797797-6F8E-8853-D894-968BABE7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61" y="1508627"/>
            <a:ext cx="4454698" cy="35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675137-6F3E-4DE8-856A-3E2E8DADD60B}"/>
              </a:ext>
            </a:extLst>
          </p:cNvPr>
          <p:cNvSpPr/>
          <p:nvPr/>
        </p:nvSpPr>
        <p:spPr>
          <a:xfrm>
            <a:off x="1043205" y="2641350"/>
            <a:ext cx="5781665" cy="25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장르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: RPG ,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슈팅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,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수집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출시환경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: PC ,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안드로이드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배경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: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판타지</a:t>
            </a:r>
            <a:endParaRPr lang="en-US" altLang="ko-KR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6728774" y="1442216"/>
            <a:ext cx="4585472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4" y="898202"/>
            <a:ext cx="3212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01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개요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5732FE9-CA37-CD78-1A28-5620C8CCF13F}"/>
              </a:ext>
            </a:extLst>
          </p:cNvPr>
          <p:cNvSpPr/>
          <p:nvPr/>
        </p:nvSpPr>
        <p:spPr>
          <a:xfrm rot="5400000">
            <a:off x="6735490" y="5342891"/>
            <a:ext cx="223388" cy="2318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FB5F1-AE03-1329-1687-0226F9D1F2F6}"/>
              </a:ext>
            </a:extLst>
          </p:cNvPr>
          <p:cNvSpPr txBox="1"/>
          <p:nvPr/>
        </p:nvSpPr>
        <p:spPr>
          <a:xfrm>
            <a:off x="7070927" y="5183260"/>
            <a:ext cx="4077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예시</a:t>
            </a:r>
            <a:r>
              <a:rPr lang="en-US" altLang="ko-KR" sz="2800" spc="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 </a:t>
            </a:r>
            <a:r>
              <a:rPr lang="en-US" altLang="ko-KR" sz="2800" spc="300" dirty="0" err="1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Vempire</a:t>
            </a:r>
            <a:r>
              <a:rPr lang="en-US" altLang="ko-KR" sz="2800" spc="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	</a:t>
            </a:r>
            <a:r>
              <a:rPr lang="en-US" altLang="ko-KR" sz="2800" spc="300" dirty="0" err="1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Surviviors</a:t>
            </a:r>
            <a:r>
              <a:rPr lang="en-US" altLang="ko-KR" sz="2800" spc="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ko-KR" altLang="en-US" sz="2800" spc="3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1F3CC3-AB28-12E5-0DCB-84E0A257A8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1" t="-2852" r="8386" b="2852"/>
          <a:stretch/>
        </p:blipFill>
        <p:spPr>
          <a:xfrm>
            <a:off x="6728774" y="1701328"/>
            <a:ext cx="4634552" cy="30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4" y="898202"/>
            <a:ext cx="3531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02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스토리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670E3-CEFA-862E-7D21-250FA7ABD9A4}"/>
              </a:ext>
            </a:extLst>
          </p:cNvPr>
          <p:cNvSpPr/>
          <p:nvPr/>
        </p:nvSpPr>
        <p:spPr>
          <a:xfrm>
            <a:off x="1043205" y="2641350"/>
            <a:ext cx="5455249" cy="22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평화로운 판타지 대륙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흑마법사가 개발한 강력한 저주인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마나 전염병으로 인해 괴물들이 출현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C573C4-882B-371F-802A-078E51E7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15" y="1015360"/>
            <a:ext cx="2695341" cy="24136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7CDC9E-C4A7-F05C-85AF-FF85B6282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637" y="1102224"/>
            <a:ext cx="2494860" cy="22399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5B3F4-C93D-08D6-9368-F5A86579307F}"/>
              </a:ext>
            </a:extLst>
          </p:cNvPr>
          <p:cNvSpPr/>
          <p:nvPr/>
        </p:nvSpPr>
        <p:spPr>
          <a:xfrm>
            <a:off x="6676008" y="3719743"/>
            <a:ext cx="4314547" cy="171339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A7104F-37E5-245C-0D1F-2B8AC1B9BE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42" r="-7542"/>
          <a:stretch/>
        </p:blipFill>
        <p:spPr>
          <a:xfrm>
            <a:off x="6770450" y="3799947"/>
            <a:ext cx="1457528" cy="15623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F7DBA1-3079-326D-7B69-FD8410759A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34" t="897" r="-11734" b="-897"/>
          <a:stretch/>
        </p:blipFill>
        <p:spPr>
          <a:xfrm>
            <a:off x="9443155" y="3798248"/>
            <a:ext cx="1648430" cy="15623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18FE45-1184-D400-D2F6-60B1C3A5D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0283" y="3799947"/>
            <a:ext cx="1332872" cy="15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5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4" y="898202"/>
            <a:ext cx="3531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02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스토리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670E3-CEFA-862E-7D21-250FA7ABD9A4}"/>
              </a:ext>
            </a:extLst>
          </p:cNvPr>
          <p:cNvSpPr/>
          <p:nvPr/>
        </p:nvSpPr>
        <p:spPr>
          <a:xfrm>
            <a:off x="1043205" y="2641350"/>
            <a:ext cx="5455249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플레이어 캐릭터는 강력한 힘을 지니고 있다는 고대의 유물 무기들을 찾아 흑마법사를 제거한다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강한 유물 무기들 근처에는 무기의 </a:t>
            </a:r>
            <a:r>
              <a:rPr lang="ko-KR" altLang="en-US" sz="25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마나에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이끌린 강력한 괴물들이 존재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5B3F4-C93D-08D6-9368-F5A86579307F}"/>
              </a:ext>
            </a:extLst>
          </p:cNvPr>
          <p:cNvSpPr/>
          <p:nvPr/>
        </p:nvSpPr>
        <p:spPr>
          <a:xfrm>
            <a:off x="6583777" y="2695373"/>
            <a:ext cx="4685775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337EE-9068-F0B2-957E-8A6B7717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14" y="2758274"/>
            <a:ext cx="4527947" cy="25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675137-6F3E-4DE8-856A-3E2E8DADD60B}"/>
              </a:ext>
            </a:extLst>
          </p:cNvPr>
          <p:cNvSpPr/>
          <p:nvPr/>
        </p:nvSpPr>
        <p:spPr>
          <a:xfrm>
            <a:off x="6375080" y="1307340"/>
            <a:ext cx="5572127" cy="39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2D</a:t>
            </a:r>
            <a:r>
              <a:rPr lang="ko-KR" altLang="en-US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기반의 도트 디자인</a:t>
            </a:r>
            <a:endParaRPr lang="en-US" altLang="ko-KR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에셋</a:t>
            </a:r>
            <a:r>
              <a:rPr lang="ko-KR" altLang="en-US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활용 </a:t>
            </a:r>
            <a:r>
              <a:rPr lang="en-US" altLang="ko-KR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+ </a:t>
            </a:r>
            <a:r>
              <a:rPr lang="ko-KR" altLang="en-US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직접 제작</a:t>
            </a:r>
            <a:endParaRPr lang="en-US" altLang="ko-KR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>
              <a:lnSpc>
                <a:spcPct val="150000"/>
              </a:lnSpc>
            </a:pPr>
            <a:endParaRPr lang="en-US" altLang="ko-KR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디자인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E5CE2-696B-9151-53EB-6936075AC654}"/>
              </a:ext>
            </a:extLst>
          </p:cNvPr>
          <p:cNvSpPr/>
          <p:nvPr/>
        </p:nvSpPr>
        <p:spPr>
          <a:xfrm>
            <a:off x="1333911" y="3231471"/>
            <a:ext cx="7721312" cy="265192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E4F4D8-9721-46A6-5E75-21AF455AF5A3}"/>
              </a:ext>
            </a:extLst>
          </p:cNvPr>
          <p:cNvSpPr/>
          <p:nvPr/>
        </p:nvSpPr>
        <p:spPr>
          <a:xfrm rot="5400000">
            <a:off x="6735490" y="5342891"/>
            <a:ext cx="223388" cy="2318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26003-8119-3749-A9D1-DD7D150B0307}"/>
              </a:ext>
            </a:extLst>
          </p:cNvPr>
          <p:cNvSpPr txBox="1"/>
          <p:nvPr/>
        </p:nvSpPr>
        <p:spPr>
          <a:xfrm>
            <a:off x="1418219" y="260843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도트 디자인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885772-C75F-A299-FEBB-220A7F07D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219" y="3340190"/>
            <a:ext cx="751627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389</Words>
  <Application>Microsoft Office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 Seok Yu</cp:lastModifiedBy>
  <cp:revision>37</cp:revision>
  <dcterms:created xsi:type="dcterms:W3CDTF">2020-04-01T17:14:31Z</dcterms:created>
  <dcterms:modified xsi:type="dcterms:W3CDTF">2023-10-30T09:30:28Z</dcterms:modified>
</cp:coreProperties>
</file>