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58" r:id="rId6"/>
    <p:sldId id="257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7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4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7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21C9-857B-4F9A-9749-56455B39D25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016B-9DD9-4F27-9DA3-20D87BCD5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비행기 예매 프로그램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26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43485"/>
              </p:ext>
            </p:extLst>
          </p:nvPr>
        </p:nvGraphicFramePr>
        <p:xfrm>
          <a:off x="107503" y="1412776"/>
          <a:ext cx="8856985" cy="28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비행기 </a:t>
                      </a: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탑승 시간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게이트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 </a:t>
                      </a:r>
                      <a:r>
                        <a:rPr lang="ko-KR" altLang="en-US" sz="1400" dirty="0" err="1"/>
                        <a:t>좌석수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가용 좌석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1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14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114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987824" y="5229200"/>
            <a:ext cx="93610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5085184"/>
            <a:ext cx="9361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5525616"/>
            <a:ext cx="9361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1477286" y="5525616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995936" y="5813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779912" y="5525616"/>
            <a:ext cx="216024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90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날짜와 탑승시간이 먼저 나오는 순서대로 정렬</a:t>
            </a:r>
          </a:p>
        </p:txBody>
      </p:sp>
    </p:spTree>
    <p:extLst>
      <p:ext uri="{BB962C8B-B14F-4D97-AF65-F5344CB8AC3E}">
        <p14:creationId xmlns:p14="http://schemas.microsoft.com/office/powerpoint/2010/main" val="6899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E414D-70A8-4AA5-ACD6-710E7D39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CFB3E-101C-4DAF-859C-A1B9A48EC1D9}"/>
              </a:ext>
            </a:extLst>
          </p:cNvPr>
          <p:cNvSpPr/>
          <p:nvPr/>
        </p:nvSpPr>
        <p:spPr>
          <a:xfrm>
            <a:off x="628650" y="394447"/>
            <a:ext cx="3943350" cy="114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출발지 </a:t>
            </a:r>
            <a:r>
              <a:rPr lang="en-US" altLang="ko-KR" sz="3000" dirty="0">
                <a:solidFill>
                  <a:schemeClr val="tx1"/>
                </a:solidFill>
              </a:rPr>
              <a:t>: (</a:t>
            </a:r>
            <a:r>
              <a:rPr lang="ko-KR" altLang="en-US" sz="3000" dirty="0">
                <a:solidFill>
                  <a:schemeClr val="tx1"/>
                </a:solidFill>
              </a:rPr>
              <a:t>입력</a:t>
            </a:r>
            <a:r>
              <a:rPr lang="en-US" altLang="ko-KR" sz="3000" dirty="0">
                <a:solidFill>
                  <a:schemeClr val="tx1"/>
                </a:solidFill>
              </a:rPr>
              <a:t>)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412D18-8CAB-4A48-9443-0FC81C825CA9}"/>
              </a:ext>
            </a:extLst>
          </p:cNvPr>
          <p:cNvSpPr/>
          <p:nvPr/>
        </p:nvSpPr>
        <p:spPr>
          <a:xfrm>
            <a:off x="4706471" y="394447"/>
            <a:ext cx="3943350" cy="114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도착지 </a:t>
            </a:r>
            <a:r>
              <a:rPr lang="en-US" altLang="ko-KR" sz="3000" dirty="0">
                <a:solidFill>
                  <a:schemeClr val="tx1"/>
                </a:solidFill>
              </a:rPr>
              <a:t>: (</a:t>
            </a:r>
            <a:r>
              <a:rPr lang="ko-KR" altLang="en-US" sz="3000" dirty="0">
                <a:solidFill>
                  <a:schemeClr val="tx1"/>
                </a:solidFill>
              </a:rPr>
              <a:t>입력</a:t>
            </a:r>
            <a:r>
              <a:rPr lang="en-US" altLang="ko-KR" sz="3000" dirty="0">
                <a:solidFill>
                  <a:schemeClr val="tx1"/>
                </a:solidFill>
              </a:rPr>
              <a:t>)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5049187-BEFF-4574-96B8-AC577A854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71242"/>
              </p:ext>
            </p:extLst>
          </p:nvPr>
        </p:nvGraphicFramePr>
        <p:xfrm>
          <a:off x="0" y="1825625"/>
          <a:ext cx="9144002" cy="434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051857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52367369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838603581"/>
                    </a:ext>
                  </a:extLst>
                </a:gridCol>
                <a:gridCol w="1229206">
                  <a:extLst>
                    <a:ext uri="{9D8B030D-6E8A-4147-A177-3AD203B41FA5}">
                      <a16:colId xmlns:a16="http://schemas.microsoft.com/office/drawing/2014/main" val="368916455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84806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02935979"/>
                    </a:ext>
                  </a:extLst>
                </a:gridCol>
                <a:gridCol w="1187626">
                  <a:extLst>
                    <a:ext uri="{9D8B030D-6E8A-4147-A177-3AD203B41FA5}">
                      <a16:colId xmlns:a16="http://schemas.microsoft.com/office/drawing/2014/main" val="407781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항공사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편명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 날짜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탑승 시간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남은 좌석 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탑승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게이트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9474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대한항공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KE703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20xx.xx.xx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05:34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89,000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8691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대한항공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KE704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20xx.xx.xx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09:00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74,000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419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아시아나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OZ101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20xx.xx.xx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11:13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102,000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5416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대한항공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KE705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20xx.xx.xx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16:34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68,000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114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아시아나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OZ102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20xx.xx.xx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20:37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72,000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5407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341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389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2598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9781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0094195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15CFB3E-101C-4DAF-859C-A1B9A48EC1D9}"/>
              </a:ext>
            </a:extLst>
          </p:cNvPr>
          <p:cNvSpPr/>
          <p:nvPr/>
        </p:nvSpPr>
        <p:spPr>
          <a:xfrm>
            <a:off x="628650" y="394447"/>
            <a:ext cx="3943350" cy="114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출발지 </a:t>
            </a:r>
            <a:r>
              <a:rPr lang="en-US" altLang="ko-KR" sz="3000" dirty="0">
                <a:solidFill>
                  <a:schemeClr val="tx1"/>
                </a:solidFill>
              </a:rPr>
              <a:t>: ex) </a:t>
            </a:r>
            <a:r>
              <a:rPr lang="ko-KR" altLang="en-US" sz="3000" dirty="0">
                <a:solidFill>
                  <a:schemeClr val="tx1"/>
                </a:solidFill>
              </a:rPr>
              <a:t>인천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412D18-8CAB-4A48-9443-0FC81C825CA9}"/>
              </a:ext>
            </a:extLst>
          </p:cNvPr>
          <p:cNvSpPr/>
          <p:nvPr/>
        </p:nvSpPr>
        <p:spPr>
          <a:xfrm>
            <a:off x="4706471" y="394447"/>
            <a:ext cx="3943350" cy="114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도착지 </a:t>
            </a:r>
            <a:r>
              <a:rPr lang="en-US" altLang="ko-KR" sz="3000" dirty="0">
                <a:solidFill>
                  <a:schemeClr val="tx1"/>
                </a:solidFill>
              </a:rPr>
              <a:t>: ex) </a:t>
            </a:r>
            <a:r>
              <a:rPr lang="ko-KR" altLang="en-US" sz="3000" dirty="0">
                <a:solidFill>
                  <a:schemeClr val="tx1"/>
                </a:solidFill>
              </a:rPr>
              <a:t>도쿄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BCE96C-CC54-4464-BB74-FA46E3021F1D}"/>
              </a:ext>
            </a:extLst>
          </p:cNvPr>
          <p:cNvSpPr/>
          <p:nvPr/>
        </p:nvSpPr>
        <p:spPr>
          <a:xfrm>
            <a:off x="2918012" y="6381329"/>
            <a:ext cx="3314700" cy="476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원하시는 </a:t>
            </a:r>
            <a:r>
              <a:rPr lang="ko-KR" altLang="en-US" dirty="0" err="1"/>
              <a:t>편명을</a:t>
            </a:r>
            <a:r>
              <a:rPr lang="ko-KR" altLang="en-US" dirty="0"/>
              <a:t> 선택해 주세요</a:t>
            </a:r>
          </a:p>
        </p:txBody>
      </p:sp>
    </p:spTree>
    <p:extLst>
      <p:ext uri="{BB962C8B-B14F-4D97-AF65-F5344CB8AC3E}">
        <p14:creationId xmlns:p14="http://schemas.microsoft.com/office/powerpoint/2010/main" val="42773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7704" y="1772816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1780577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47657" y="1785342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2552378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99792" y="2560139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47657" y="2564904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07704" y="3128442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699792" y="3136203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447657" y="3140968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907704" y="3776514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19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792" y="3784275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447657" y="3789040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472207" y="3776514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264295" y="3784275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6012160" y="3789040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24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472207" y="3115916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264295" y="3123677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17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012160" y="3128442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18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472207" y="2480370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264295" y="2488131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472207" y="1772816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264295" y="1780577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1785342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907704" y="620688"/>
            <a:ext cx="43204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43540" y="620688"/>
            <a:ext cx="4320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71800" y="764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unavailable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64295" y="6834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available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486916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원하는 좌석을 클릭해서 예매</a:t>
            </a:r>
          </a:p>
        </p:txBody>
      </p:sp>
      <p:cxnSp>
        <p:nvCxnSpPr>
          <p:cNvPr id="34" name="직선 화살표 연결선 33"/>
          <p:cNvCxnSpPr>
            <a:stCxn id="32" idx="0"/>
          </p:cNvCxnSpPr>
          <p:nvPr/>
        </p:nvCxnSpPr>
        <p:spPr>
          <a:xfrm flipV="1">
            <a:off x="5328084" y="3573016"/>
            <a:ext cx="684076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14662"/>
              </p:ext>
            </p:extLst>
          </p:nvPr>
        </p:nvGraphicFramePr>
        <p:xfrm>
          <a:off x="107503" y="1412776"/>
          <a:ext cx="8856985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6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비행기 </a:t>
                      </a: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날짜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탑승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게이트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 </a:t>
                      </a:r>
                      <a:r>
                        <a:rPr lang="ko-KR" altLang="en-US" sz="1400" dirty="0" err="1"/>
                        <a:t>좌석수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가용 좌석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1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1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114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515719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출발지 도착지에 맞는 비행기만 출력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580526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원하는 날짜와 시간의 비행기 행을 클릭 </a:t>
            </a:r>
            <a:r>
              <a:rPr lang="en-US" altLang="ko-KR" dirty="0">
                <a:solidFill>
                  <a:srgbClr val="FF0000"/>
                </a:solidFill>
              </a:rPr>
              <a:t>or </a:t>
            </a:r>
            <a:r>
              <a:rPr lang="ko-KR" altLang="en-US" dirty="0">
                <a:solidFill>
                  <a:srgbClr val="FF0000"/>
                </a:solidFill>
              </a:rPr>
              <a:t>오른쪽 버튼 클릭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5364088" y="3861048"/>
            <a:ext cx="756084" cy="1944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반영</a:t>
            </a:r>
          </a:p>
        </p:txBody>
      </p:sp>
    </p:spTree>
    <p:extLst>
      <p:ext uri="{BB962C8B-B14F-4D97-AF65-F5344CB8AC3E}">
        <p14:creationId xmlns:p14="http://schemas.microsoft.com/office/powerpoint/2010/main" val="127152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228</Words>
  <Application>Microsoft Office PowerPoint</Application>
  <PresentationFormat>화면 슬라이드 쇼(4:3)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비행기 예매 프로그램 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 반영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주 하연</cp:lastModifiedBy>
  <cp:revision>4</cp:revision>
  <dcterms:created xsi:type="dcterms:W3CDTF">2021-06-29T05:33:25Z</dcterms:created>
  <dcterms:modified xsi:type="dcterms:W3CDTF">2021-07-01T04:58:17Z</dcterms:modified>
</cp:coreProperties>
</file>