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C886-BFEA-0748-8C2E-8950196BB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BE892-C4F7-2E48-A16B-F61ED6A8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09E0-B02C-6B43-9B94-4E87B1AB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00CC-88BA-2E43-AF8E-1D1F8057251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938FB-E68B-7048-A2D3-6731ED8A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A8337-75F9-4240-A1AA-48A4E65C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DD3C-5535-7143-97AB-6A5C1008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5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69F0-2200-E845-9AD1-D19BECE6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9E05D-6CDC-9A41-9250-AB60E680A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9737F-FED8-FF41-AA7A-7B8D1F9D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00CC-88BA-2E43-AF8E-1D1F8057251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838C-D31E-2641-B57E-EE002461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99E9-AE7E-5848-88C1-DA023706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DD3C-5535-7143-97AB-6A5C1008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8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F506F-486C-BE48-B7F9-37D469528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2C239-75B9-694C-8976-50094FFEE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9AC3C-B12C-1C4A-8666-61CA69D49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00CC-88BA-2E43-AF8E-1D1F8057251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761A4-CD85-3446-B464-FD00D66D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85338-CF5C-A44B-BFF7-DE0DC213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DD3C-5535-7143-97AB-6A5C1008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0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2D82-05C1-4549-9B23-AA6D6F76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BC21-9FBA-0748-9AB1-4544E409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29471-F741-6B4C-AF0B-FE12951F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00CC-88BA-2E43-AF8E-1D1F8057251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AD401-6BCE-994A-9888-3D0FCE37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E1EC8-192C-E54D-B53C-95704454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DD3C-5535-7143-97AB-6A5C1008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6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DBB8-0B24-B44B-A116-A8FE36BC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F1A9F-8418-A948-95ED-CA164313E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C25C-D46D-234E-B747-5414F45A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00CC-88BA-2E43-AF8E-1D1F8057251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BAFC5-9C9B-2047-B774-4D159944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73678-A433-F84A-AB81-3D2C8326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DD3C-5535-7143-97AB-6A5C1008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9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6132-99A5-1644-A851-F1C4756C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76132-0755-6040-8E6E-8951FCE8F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79A0F-9443-A740-9872-F7FD7ACDB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E6AF3-023B-0148-A01D-D5C03469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00CC-88BA-2E43-AF8E-1D1F8057251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5E665-2802-3C41-92DF-481A4B10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C5AA-80B1-464E-8CF8-940CDB03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DD3C-5535-7143-97AB-6A5C1008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9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0FD0-2E48-7946-B245-37454AAE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9B42B-1584-1E49-B5F8-AA02D665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A103D-EB7D-4A46-88CB-EE017600D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4098C-1A53-214C-981E-0FF75644C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3EC8C-DEBC-094A-A41C-55E00BEB7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E57F1-D426-084E-95F7-8A0A49A7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00CC-88BA-2E43-AF8E-1D1F8057251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07D97-B900-0047-AE6F-DFA36844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63933-F0B1-F746-94AF-92637DFD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DD3C-5535-7143-97AB-6A5C1008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7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3D87-3BA6-8649-9583-FA179194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DBD9E-3683-634D-96DF-5B59BEBB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00CC-88BA-2E43-AF8E-1D1F8057251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33224-5C14-8F4B-A446-3C4DCEBF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04BA6-3DAB-CF41-A34F-302B2B39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DD3C-5535-7143-97AB-6A5C1008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2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914E5-004E-EF4F-9924-2BA49470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00CC-88BA-2E43-AF8E-1D1F8057251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2F768-3350-1A47-BA9C-ACAA9B07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6B4A0-CDBF-624A-8EA0-3083638F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DD3C-5535-7143-97AB-6A5C1008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9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DD32-8B54-A842-8DD7-9B1272E1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99E3-6EF6-0A4A-8444-7B00A0888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E8E8C-F441-FA4C-996B-3F14B008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CBCFA-29AE-C641-B194-A154D280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00CC-88BA-2E43-AF8E-1D1F8057251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0098C-1CF5-8B43-9458-6FA48259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82E34-C5FB-9842-9387-8A2CAF30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DD3C-5535-7143-97AB-6A5C1008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4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E4FE-00F2-4040-B777-4B2C4491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A0C7B-1A3E-FD47-ADFA-D0E481D52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6B6C4-DD48-6548-830D-AE67696A0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644A1-9D62-1942-A690-ED48867D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00CC-88BA-2E43-AF8E-1D1F8057251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9BFF0-A7FB-5841-AFF8-4C9EE522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D41FE-DC72-7346-BC64-71F44F19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DD3C-5535-7143-97AB-6A5C1008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3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FCD28-EEA5-E74D-BF56-EF4A4831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78E55-4F6A-A048-B25D-E032B09BA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6F4C9-7BBE-7A40-AF36-B1708BA59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000CC-88BA-2E43-AF8E-1D1F80572518}" type="datetimeFigureOut">
              <a:rPr lang="en-US" smtClean="0"/>
              <a:t>3/10/19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5EA4E-D818-7944-AE26-2619CC096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94CB9-B981-4A40-BE7A-E2454184A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DD3C-5535-7143-97AB-6A5C10088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2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C2E7-DC59-5347-B891-72F40514F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CSCB20 Website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0FF87-E544-3C42-BBBD-348A80CA5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Zhang Ti, </a:t>
            </a:r>
            <a:r>
              <a:rPr lang="en-US"/>
              <a:t>Xia Tian</a:t>
            </a:r>
          </a:p>
        </p:txBody>
      </p:sp>
    </p:spTree>
    <p:extLst>
      <p:ext uri="{BB962C8B-B14F-4D97-AF65-F5344CB8AC3E}">
        <p14:creationId xmlns:p14="http://schemas.microsoft.com/office/powerpoint/2010/main" val="418243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CSCB20 Website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CSCB20 Website Slides</dc:title>
  <dc:creator>Ti Zhang</dc:creator>
  <cp:lastModifiedBy>Ti Zhang</cp:lastModifiedBy>
  <cp:revision>1</cp:revision>
  <dcterms:created xsi:type="dcterms:W3CDTF">2019-03-10T21:01:25Z</dcterms:created>
  <dcterms:modified xsi:type="dcterms:W3CDTF">2019-03-10T21:02:26Z</dcterms:modified>
</cp:coreProperties>
</file>