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9" r:id="rId3"/>
    <p:sldId id="270" r:id="rId4"/>
    <p:sldId id="275" r:id="rId5"/>
    <p:sldId id="273" r:id="rId6"/>
    <p:sldId id="274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0" d="100"/>
          <a:sy n="120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47E9-963F-1445-9E5B-7FAD1E604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1B491-E925-5449-802E-1908E11C2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60D4-7DFA-1548-8A68-C2586B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B42-1417-0149-9FC4-F2FB3F89F6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D6E71-A64F-CD4E-8E38-C848C82F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6388-A7DD-604A-BE73-50640C5E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0D53-6FA5-3344-8109-211B1AF4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4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75FD-D39A-6B44-A930-55494F04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8714B-0801-854B-B882-3D9E55C65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B987-4DAC-994A-B68A-5A1C6500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B42-1417-0149-9FC4-F2FB3F89F6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AC599-646C-C84F-B73D-C31BEFB3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E4AD0-18A7-B84B-91DA-E6C6268A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0D53-6FA5-3344-8109-211B1AF4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0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C76CB-19C0-254B-AEC6-37F1DAE89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847-45B5-3A4F-A1EE-6EE881D9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151D-6AA8-8642-9B46-57D60422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B42-1417-0149-9FC4-F2FB3F89F6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9410-8BAB-3C4A-AEC1-DFBC4EC5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AF10B-42E8-9949-ADED-AE266D8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0D53-6FA5-3344-8109-211B1AF4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6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E54B-0388-0B43-B3D7-7916DE52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A2BB1-B5C3-D045-BB3A-4624B5D7A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93ADA-1F20-CA45-A148-E56C3757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B42-1417-0149-9FC4-F2FB3F89F6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1A61-1EC5-A54B-8036-E68D39C1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B052-E046-0B49-9F5C-F6820842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0D53-6FA5-3344-8109-211B1AF4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2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D8FF-1446-3E4B-B079-A7830B9C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7665B-D270-C64D-8112-17E4E0B65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B53A3-5E32-1747-9769-DC22EC56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B42-1417-0149-9FC4-F2FB3F89F6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4830A-A8D4-7D41-A337-1B54CA01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5BF94-96D8-8148-A495-76A80850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0D53-6FA5-3344-8109-211B1AF4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D614-F4DD-BC49-BF52-281D4178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C33B4-A895-5548-8938-FC83A5515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869EA-C127-0647-8925-5FDD2E25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80CA5-1F8A-3D4C-979A-D38820A3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B42-1417-0149-9FC4-F2FB3F89F6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C4183-017C-374D-BD82-F55679C3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0CDB7-502F-714C-960A-7391C035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0D53-6FA5-3344-8109-211B1AF4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0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6322-47C5-1746-AA20-8AE98AC4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DA06B-6BF1-C947-BAC5-59F18116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6B951-4748-A049-B82C-4D90A7BCD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5D9C8-0CAC-9E4E-9886-0D5B585DD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04045-C31B-3349-BA47-0AAF74626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535AC-0F3D-AB47-9D43-621264A8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B42-1417-0149-9FC4-F2FB3F89F6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369DB-CA3A-A744-9AEB-9E0DBBDB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D73A8-58BD-ED4D-B93F-EA990428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0D53-6FA5-3344-8109-211B1AF4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6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A31-05F4-FE4D-8BC2-E2556FDC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5E48A-CC23-1C4A-985C-C0D774C3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B42-1417-0149-9FC4-F2FB3F89F6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425CE-03FE-AA49-A922-D454BBE6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B879B-0285-924D-855B-612E2B20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0D53-6FA5-3344-8109-211B1AF4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4F9CE-503B-B242-84DB-9963AFB3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B42-1417-0149-9FC4-F2FB3F89F6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A6D09-FE62-EB4B-8BE7-3643FB5A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C7DA6-58ED-7441-8326-AA4C4A16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0D53-6FA5-3344-8109-211B1AF4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745D-7402-CD49-AD12-E5143908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DA1B5-9A51-3F47-8889-50D7CAE0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F6021-8B21-0E46-80C8-73EF4D651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A0E4-DAC1-4848-BF56-B71B5F3F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B42-1417-0149-9FC4-F2FB3F89F6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EEC7A-BCC7-5941-A55C-CBB32943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96482-2B9D-5149-9729-8A6A1032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0D53-6FA5-3344-8109-211B1AF4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2D3C-E425-3642-9CA9-0480BDEE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3FFEE-F7B1-F743-922F-04788B8CA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4D52F-B748-784E-A1DA-7ACB05AEE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9C493-ECEA-9F43-B71F-E0106ECF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B42-1417-0149-9FC4-F2FB3F89F6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A8CAC-AD3E-364E-BC93-17906554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FEA17-65F8-BE47-90F5-7DB1B9E7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0D53-6FA5-3344-8109-211B1AF4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16F82-ED73-A44D-959C-AE61655D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D1008-E9C7-6447-BC87-C624305FF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72AF9-1F35-7A43-85F6-256AD0BEF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3B42-1417-0149-9FC4-F2FB3F89F6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1BC82-5121-A445-8D67-F0B95521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D975E-5FAE-7B46-BCE0-DB1495F59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0D53-6FA5-3344-8109-211B1AF4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3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935C7A-5E6A-9743-82FB-810995608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750"/>
            <a:ext cx="12192000" cy="618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9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0519E5-0035-B94F-A59C-D717030F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8" y="0"/>
            <a:ext cx="11014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740752-7199-3A41-B607-69FC0B11F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756" y="0"/>
            <a:ext cx="6214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2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869429-3DBA-5C40-93B6-70F33ED81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258" y="3270840"/>
            <a:ext cx="4724105" cy="20220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08A440-E1E6-554C-AB03-5768BD7EA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949" y="0"/>
            <a:ext cx="5106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5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A4ECF5-ED58-F548-8208-7E443F41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2152650"/>
            <a:ext cx="82804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0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66BD6C-C3DD-044C-8D3B-8E6D99B09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615950"/>
            <a:ext cx="79756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F13600-5F73-F249-AC78-F49E43F67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501650"/>
            <a:ext cx="87503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9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60BA7B-99F9-E940-B110-DF1924C01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406400"/>
            <a:ext cx="93599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3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Lehang Zhong</dc:creator>
  <cp:lastModifiedBy>Lehang Zhong</cp:lastModifiedBy>
  <cp:revision>5</cp:revision>
  <dcterms:created xsi:type="dcterms:W3CDTF">2020-09-24T23:25:11Z</dcterms:created>
  <dcterms:modified xsi:type="dcterms:W3CDTF">2021-01-28T21:50:02Z</dcterms:modified>
</cp:coreProperties>
</file>