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0EE9-F646-164A-B601-F758DCBE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98CA2-3073-1A4B-B302-6FBE7C8A6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B2E91-DFA3-5543-8A65-20E700DB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E264-6D6F-9E4C-ACCA-CB818F9F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23CB-1564-9A43-9413-418FECCD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1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4E93-DAD7-DB40-986D-CE357121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5C3E4-E024-7B4A-87A5-80CCF8DF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979F-17D6-7F4E-BBFE-CF95C9AB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3982A-8F33-5D4F-B242-0B8ADD2F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68C51-B747-0A41-9CD0-AD6C96B2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B49E2-26E2-0349-9CBE-98209A1A0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6B7A1-C195-F643-87DA-BE5FAD89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198F3-B963-5748-BFD1-27B9AEA0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14BF-BE78-DC42-AF2C-78273850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C0F4-10E6-D647-B268-D7B0520B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5902-0AA1-FC4C-B415-E4E64B99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DA43-847E-AB4C-AA38-BF567821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C9E8-06D1-DE44-946D-6FA5C6DA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D176-D00D-2649-A76F-E5CF3346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3A8C-BDC6-0241-AAE0-14E24BB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2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65E3-9FB3-3141-808F-D1285815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04B90-55F0-BB40-9D10-E1B64B2F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9DC7-3200-4044-A996-3C7166C0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C303-8665-7849-8A74-FA2CB54C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D8C90-3027-754D-8018-56B9DDF8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5EC9-39CD-B548-B54E-B3467E6B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4CE7-CB0D-B640-8481-68731D1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95122-C306-5746-BAF5-3526C9B28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2B36-959E-6043-8FC6-CE41B3B7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D9FB9-FDA3-9449-986C-F6543C5E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96338-E788-7C4A-9D19-3AC3D958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6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26F8-F010-434A-8682-9C1ED7AC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B9DE0-15CC-AD42-A1D7-76EAF9EF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84CA6-B954-B043-A362-445472C6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0793A-0767-4F45-839F-CB3FE5A2D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D6085-44C8-3F4F-9C94-E4CF6C023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2DA23-BD9C-BB42-9055-C3DF69C6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508E3-8663-A249-B381-0F90E9FD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164D7-21CB-124E-8AE9-4B2A4B95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6822-8F4D-DE45-8B85-E5D604F7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F08A1-2953-6A4A-8E47-352151B0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13960-95DE-F24F-A721-E88B3154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939DC-B875-5F48-B480-858B71AD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3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2836F-03FD-F14C-80C9-76A2F624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12413-6774-5E4A-98CD-EFA94160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FBEA2-8E21-F148-820F-B025F346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1540-E34C-3449-88A2-AFB5BF0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D22F-9B25-F540-A9BB-193AAA74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3E3A6-4FD6-9C44-962D-89AC2B517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99877-EDD7-C742-812A-048FC55D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B4230-ACEF-F346-80F8-61C6DFE6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3E007-7DF6-AE4D-BF51-A43D36FF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464D-F00E-BC40-9F99-2171749D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3FD7F-7BA5-9940-BC1F-64EA09BB9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3C51C-7EF4-2B42-B8AE-9ADEA1357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3F25C-E3F6-134D-974E-6E99F190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F68AC-6D97-404E-B30F-4D8C322D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5DB4D-C61A-F745-9A5F-7CC260B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E3B41-85FC-334D-B7AF-E0DE6FE8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99E17-E8B8-4A4F-B2E6-0B79A18B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2C7F5-201D-BE43-AC65-45454AF60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3EF03-18C5-AC44-B7BC-D3A542AB9C7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70F8B-CDCA-174E-98A5-5C44D405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3190-4621-8541-8F50-E6C6046D7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351A3-F8A7-384E-9BE3-1B9514F7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665B-CD1F-834D-8201-5496BB09B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STAC51 TUT02 W10 Sol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B5C3B-463E-C44F-9192-502C83528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1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7818D0-52D0-984A-846B-3A2D3769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79700"/>
            <a:ext cx="6705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7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011FE6-C0D1-B845-9F5C-5938DDC1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1536700"/>
            <a:ext cx="71501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9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055F05-9082-A34D-A429-EFC1966B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46150"/>
            <a:ext cx="120015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7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701CF-8FFE-7C41-8F3D-D1DD58C4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225550"/>
            <a:ext cx="70231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2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B47BF1-F700-7A48-B8A2-AA9CC9FA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281581"/>
            <a:ext cx="7023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0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STAC51 TUT02 W10 Sol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STAC51 TUT02 W10 Sol</dc:title>
  <dc:creator>Lehang Zhong</dc:creator>
  <cp:lastModifiedBy>Lehang Zhong</cp:lastModifiedBy>
  <cp:revision>7</cp:revision>
  <dcterms:created xsi:type="dcterms:W3CDTF">2020-11-13T02:46:04Z</dcterms:created>
  <dcterms:modified xsi:type="dcterms:W3CDTF">2020-11-13T05:20:29Z</dcterms:modified>
</cp:coreProperties>
</file>