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80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E3247-95F5-3246-AE14-6B023E06A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BB02E-76A2-9541-BD74-5B6FC8ADF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A2558-3413-294A-AD72-A75DD5CB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20C0-796E-514C-8B88-F63C2662BBE9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D0039-2A55-D04E-BA8A-8419B3D2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47D85-0746-8B4A-917A-BD3BDF70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9FEC-1C52-6342-912B-8DD2B58E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9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45181-3D20-A748-8F8E-459BD978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E9FD5-D960-3749-AD25-DB2C6BFF1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C59E7-11B1-E947-8E1C-69A34F5D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20C0-796E-514C-8B88-F63C2662BBE9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21611-23E3-A34E-B886-24E7E434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FC392-0A63-6941-9A72-EF497329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9FEC-1C52-6342-912B-8DD2B58E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6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E14788-F938-D44A-9A25-B1A729EA2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DE49D-8F78-0F4B-92E3-80D829737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B287B-F2E4-2945-B0FA-D63EA5D4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20C0-796E-514C-8B88-F63C2662BBE9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8FF3-75EF-4043-A1ED-8748F724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8B77-4DE2-754C-A55A-0AF8A2C1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9FEC-1C52-6342-912B-8DD2B58E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6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6F32-A658-5342-8CA8-956DA48B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F722D-02AA-8A4D-AB26-BDBC09CEB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51EB6-3825-6A43-9799-20001F140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20C0-796E-514C-8B88-F63C2662BBE9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FF7FC-E119-0A43-8B5B-BFB385FF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FFE66-1744-BF44-AD60-21380E79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9FEC-1C52-6342-912B-8DD2B58E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4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AAF8A-3235-F34C-A754-D9C188939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BC123-3686-3B41-B4B5-E12AEA08C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515B1-E603-B940-8F1A-349BCF77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20C0-796E-514C-8B88-F63C2662BBE9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B90A1-C59C-2E47-A55D-B56213950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2A32B-04AF-A54A-AB79-B715540C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9FEC-1C52-6342-912B-8DD2B58E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0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8680-6BF8-A34E-BB58-34ED906B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6C32A-C749-5C4C-A614-B054954E0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3E5BB-64D6-FE4F-AA4E-952897EB4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17466-F25C-DF48-BFB6-0655291DF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20C0-796E-514C-8B88-F63C2662BBE9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44A36-F753-FB45-86DD-BC52E843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5087C-26C2-384F-985E-6E0D51B3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9FEC-1C52-6342-912B-8DD2B58E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2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5922-E546-9A4A-95C1-DE5B17309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22428-9BD0-114A-9D05-50CA1C3FF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20CBB-4B9F-374A-B3D5-B85DDF87C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99F5F-A294-5D49-AF6D-043A0BBA5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CCF26-477D-404E-9484-3CA029879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BF7F8D-D57C-1C42-91EF-ECDFD2A2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20C0-796E-514C-8B88-F63C2662BBE9}" type="datetimeFigureOut">
              <a:rPr lang="en-US" smtClean="0"/>
              <a:t>12/3/20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99994-B67D-0040-A5BB-5B506CE6E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0119F9-9130-574B-ABB5-E9F1F96A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9FEC-1C52-6342-912B-8DD2B58E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6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964E-3F26-3441-877F-24421777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FF725-FD6D-4547-839C-E0CBBD282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20C0-796E-514C-8B88-F63C2662BBE9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52E46-848D-2848-A203-34F3EFDC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0B99C-380A-284B-838F-46E065B1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9FEC-1C52-6342-912B-8DD2B58E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A764A-6558-1C48-AC51-45AFBB3E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20C0-796E-514C-8B88-F63C2662BBE9}" type="datetimeFigureOut">
              <a:rPr lang="en-US" smtClean="0"/>
              <a:t>12/3/20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CDF375-2017-0A49-BFD5-1CF58982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7A173-3FCE-F04C-8F79-28D88E2C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9FEC-1C52-6342-912B-8DD2B58E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0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A998B-7856-D64E-A6AC-C4B8EA80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99CBC-A6F8-C543-A0E7-C5CAF63B5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114EB-8AD3-5649-AAC4-71325555F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4A959-17F2-D748-B48F-17302AE8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20C0-796E-514C-8B88-F63C2662BBE9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0F9AC-3A41-BD48-8924-4BFBE330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4DE9-4CF1-6F41-BC1C-F7F8FFF6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9FEC-1C52-6342-912B-8DD2B58E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0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7B91-6718-FD4E-84A8-3D0D75F5C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9C0B3-DCD7-2B43-81DB-F2D86F8E9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63B1C-EDA6-F44F-8E33-76F57A7E9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74A16-548B-CA43-8AD0-E00F7741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20C0-796E-514C-8B88-F63C2662BBE9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4772A-8892-3546-9613-0CE4272E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40CAB-41A3-9F42-B577-2384B5E4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9FEC-1C52-6342-912B-8DD2B58E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7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BDE2D-A87A-6442-8DA2-387484099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6CDFA-26A1-474D-9A30-A0BF7F379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F67EE-6335-F240-9078-FE1E14794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320C0-796E-514C-8B88-F63C2662BBE9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47EEA-DB9C-B644-A329-20EBCE186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47E8B-9716-EE43-907E-A126E67A0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49FEC-1C52-6342-912B-8DD2B58E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6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E5B7A-94EE-D14A-B778-432614A7A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STAC51 TUT02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D63A0-68A3-0748-84A4-A8EEF41F8B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13: Dec 3, 2020</a:t>
            </a:r>
          </a:p>
        </p:txBody>
      </p:sp>
    </p:spTree>
    <p:extLst>
      <p:ext uri="{BB962C8B-B14F-4D97-AF65-F5344CB8AC3E}">
        <p14:creationId xmlns:p14="http://schemas.microsoft.com/office/powerpoint/2010/main" val="927410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F843C3-8A31-FA47-88F1-8404A9ABD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25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F7B293-E463-5648-930A-33CAA73C8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70" y="365539"/>
            <a:ext cx="89408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2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319908-F517-8845-AA94-CC7204729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565" y="0"/>
            <a:ext cx="8202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0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98DC67-40A4-E944-ACC7-283C9777C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50" y="850900"/>
            <a:ext cx="89027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432B5C-532E-774B-B887-49DA0887D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2355850"/>
            <a:ext cx="79756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1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508170-DD2F-474D-A4D7-BA18CCA37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62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9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3D3FDA-342E-D749-A2B0-7C7E5D63C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08" y="0"/>
            <a:ext cx="9779000" cy="431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E0A3A9-1289-3044-8E5F-7F4807BCC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650" y="4404498"/>
            <a:ext cx="89027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4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45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BB9F1E-DB35-144E-8508-245A3F276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95894" cy="57468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EFD4B1-92E2-B94D-8B9B-2F052E2BF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52" y="5746852"/>
            <a:ext cx="2688738" cy="6452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84BA4D-53B0-344A-9DC2-40C1B5541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546" y="2212718"/>
            <a:ext cx="6223211" cy="592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44EF84-F544-BC4D-9DCE-89919D727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904" y="3092388"/>
            <a:ext cx="6015853" cy="67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43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501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9</Words>
  <Application>Microsoft Macintosh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STAC51 TUT02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STAC51 TUT02</dc:title>
  <dc:creator>Lehang Zhong</dc:creator>
  <cp:lastModifiedBy>Lehang Zhong</cp:lastModifiedBy>
  <cp:revision>61</cp:revision>
  <dcterms:created xsi:type="dcterms:W3CDTF">2020-11-05T19:28:54Z</dcterms:created>
  <dcterms:modified xsi:type="dcterms:W3CDTF">2020-12-04T00:25:35Z</dcterms:modified>
</cp:coreProperties>
</file>