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1162" y="4595219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/>
              <a:t>國立高雄應用科技大學電機工程系</a:t>
            </a:r>
            <a:br>
              <a:rPr lang="en-US" altLang="zh-TW" sz="4000" dirty="0"/>
            </a:br>
            <a:br>
              <a:rPr lang="zh-TW" altLang="en-US" sz="4000" dirty="0"/>
            </a:br>
            <a:r>
              <a:rPr lang="en-US" altLang="zh-TW" sz="4000" dirty="0"/>
              <a:t>104  </a:t>
            </a:r>
            <a:r>
              <a:rPr lang="zh-TW" altLang="en-US" sz="4000" dirty="0"/>
              <a:t>學年度第 </a:t>
            </a:r>
            <a:r>
              <a:rPr lang="en-US" altLang="zh-TW" sz="4000" dirty="0"/>
              <a:t>2 </a:t>
            </a:r>
            <a:r>
              <a:rPr lang="zh-TW" altLang="en-US" sz="4000" dirty="0"/>
              <a:t>學期專題研究</a:t>
            </a:r>
            <a:br>
              <a:rPr lang="en-US" altLang="zh-TW" sz="4000" dirty="0"/>
            </a:br>
            <a:br>
              <a:rPr lang="zh-TW" altLang="en-US" sz="4000" dirty="0"/>
            </a:br>
            <a:r>
              <a:rPr lang="zh-TW" altLang="en-US" sz="4000" dirty="0"/>
              <a:t>專題題目</a:t>
            </a:r>
            <a:r>
              <a:rPr lang="en-US" altLang="zh-TW" sz="4000" dirty="0"/>
              <a:t>:</a:t>
            </a:r>
            <a:r>
              <a:rPr lang="zh-TW" altLang="en-US" sz="4000" dirty="0"/>
              <a:t>冷凍空調介紹</a:t>
            </a:r>
            <a:br>
              <a:rPr lang="en-US" altLang="zh-TW" sz="4000" dirty="0"/>
            </a:br>
            <a:br>
              <a:rPr lang="zh-TW" altLang="en-US" sz="4000" dirty="0"/>
            </a:br>
            <a:r>
              <a:rPr lang="zh-TW" altLang="en-US" sz="4000" dirty="0"/>
              <a:t>學生</a:t>
            </a:r>
            <a:r>
              <a:rPr lang="en-US" altLang="zh-TW" sz="4000" dirty="0"/>
              <a:t>:</a:t>
            </a:r>
            <a:r>
              <a:rPr lang="zh-TW" altLang="en-US" sz="4000" dirty="0"/>
              <a:t>進四電三甲  洪士棠  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zh-TW" altLang="en-US" sz="4000" dirty="0"/>
              <a:t>學號</a:t>
            </a:r>
            <a:r>
              <a:rPr lang="en-US" altLang="zh-TW" sz="4000" dirty="0"/>
              <a:t>:102104119 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zh-TW" altLang="en-US" sz="4000" dirty="0"/>
              <a:t>指導老師</a:t>
            </a:r>
            <a:r>
              <a:rPr lang="en-US" altLang="zh-TW" sz="4000" dirty="0"/>
              <a:t>:</a:t>
            </a:r>
            <a:r>
              <a:rPr lang="zh-TW" altLang="en-US" sz="4000" dirty="0"/>
              <a:t>黃文良副教授</a:t>
            </a:r>
          </a:p>
        </p:txBody>
      </p:sp>
    </p:spTree>
    <p:extLst>
      <p:ext uri="{BB962C8B-B14F-4D97-AF65-F5344CB8AC3E}">
        <p14:creationId xmlns:p14="http://schemas.microsoft.com/office/powerpoint/2010/main" val="212170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0"/>
            <a:ext cx="9434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4574" y="1484244"/>
            <a:ext cx="9371013" cy="4015408"/>
          </a:xfrm>
        </p:spPr>
        <p:txBody>
          <a:bodyPr>
            <a:normAutofit/>
          </a:bodyPr>
          <a:lstStyle/>
          <a:p>
            <a:endParaRPr lang="en-US" altLang="zh-TW" sz="3600" dirty="0"/>
          </a:p>
          <a:p>
            <a:r>
              <a:rPr lang="zh-TW" altLang="en-US" sz="3600" dirty="0"/>
              <a:t>本學期技術專題最困難之地方以及如何克服</a:t>
            </a:r>
            <a:r>
              <a:rPr lang="en-US" altLang="zh-TW" sz="3600" dirty="0"/>
              <a:t>:</a:t>
            </a:r>
          </a:p>
          <a:p>
            <a:r>
              <a:rPr lang="zh-TW" altLang="en-US" sz="3600" dirty="0"/>
              <a:t>在本學期的專題，我遇到的困難是知道空調的各元件和構造，但不知如何以文字 的分飾來呈現。 我的解決方式，多查閱相關書籍和多問工作上的老前輩 </a:t>
            </a:r>
          </a:p>
        </p:txBody>
      </p:sp>
    </p:spTree>
    <p:extLst>
      <p:ext uri="{BB962C8B-B14F-4D97-AF65-F5344CB8AC3E}">
        <p14:creationId xmlns:p14="http://schemas.microsoft.com/office/powerpoint/2010/main" val="20861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28" y="1"/>
            <a:ext cx="8711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6" y="0"/>
            <a:ext cx="880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-1"/>
            <a:ext cx="897255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-1"/>
            <a:ext cx="887253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7" y="1"/>
            <a:ext cx="91582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0"/>
            <a:ext cx="9129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6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3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-1"/>
            <a:ext cx="93868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819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66</Words>
  <Application>Microsoft Office PowerPoint</Application>
  <PresentationFormat>寬螢幕</PresentationFormat>
  <Paragraphs>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國立高雄應用科技大學電機工程系  104  學年度第 2 學期專題研究  專題題目:冷凍空調介紹  學生:進四電三甲  洪士棠    學號:102104119   指導老師:黃文良副教授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2016-06-11T13:51:50Z</dcterms:created>
  <dcterms:modified xsi:type="dcterms:W3CDTF">2016-06-11T14:30:07Z</dcterms:modified>
</cp:coreProperties>
</file>