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68" r:id="rId3"/>
    <p:sldId id="276" r:id="rId4"/>
    <p:sldId id="277" r:id="rId5"/>
    <p:sldId id="278" r:id="rId6"/>
    <p:sldId id="279" r:id="rId7"/>
    <p:sldId id="281" r:id="rId8"/>
    <p:sldId id="266" r:id="rId9"/>
    <p:sldId id="274" r:id="rId10"/>
    <p:sldId id="267" r:id="rId11"/>
    <p:sldId id="275" r:id="rId12"/>
    <p:sldId id="270" r:id="rId13"/>
    <p:sldId id="282" r:id="rId14"/>
    <p:sldId id="272" r:id="rId15"/>
    <p:sldId id="284" r:id="rId16"/>
    <p:sldId id="269" r:id="rId17"/>
    <p:sldId id="283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3CD"/>
    <a:srgbClr val="3F949A"/>
    <a:srgbClr val="D9F3F4"/>
    <a:srgbClr val="BFBFBF"/>
    <a:srgbClr val="92959C"/>
    <a:srgbClr val="ABB7E9"/>
    <a:srgbClr val="96A5E5"/>
    <a:srgbClr val="B8D8DA"/>
    <a:srgbClr val="F2FB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>
        <p:scale>
          <a:sx n="66" d="100"/>
          <a:sy n="66" d="100"/>
        </p:scale>
        <p:origin x="48" y="1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597DB-F5BA-4445-8132-13119EFF48EC}" type="doc">
      <dgm:prSet loTypeId="urn:microsoft.com/office/officeart/2005/8/layout/radial1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357AE10-E81D-41B6-9072-3F2D263F1E0C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114CE8DB-CFB7-4B65-9D67-E749D0B435F4}" type="parTrans" cxnId="{71293B97-DAA2-41A2-AF85-DD700E8B5844}">
      <dgm:prSet/>
      <dgm:spPr/>
      <dgm:t>
        <a:bodyPr/>
        <a:lstStyle/>
        <a:p>
          <a:pPr latinLnBrk="1"/>
          <a:endParaRPr lang="ko-KR" altLang="en-US"/>
        </a:p>
      </dgm:t>
    </dgm:pt>
    <dgm:pt modelId="{D48F1C48-5F47-401F-BAEE-EC550468C9F7}" type="sibTrans" cxnId="{71293B97-DAA2-41A2-AF85-DD700E8B5844}">
      <dgm:prSet/>
      <dgm:spPr/>
      <dgm:t>
        <a:bodyPr/>
        <a:lstStyle/>
        <a:p>
          <a:pPr latinLnBrk="1"/>
          <a:endParaRPr lang="ko-KR" altLang="en-US"/>
        </a:p>
      </dgm:t>
    </dgm:pt>
    <dgm:pt modelId="{399F8B2C-0D8E-42A5-840B-7231929F00EF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48FB7D45-FBFD-49E1-AA79-E42D4573182B}" type="parTrans" cxnId="{3258D72E-3E08-4866-83BB-F0516F70AF89}">
      <dgm:prSet/>
      <dgm:spPr/>
      <dgm:t>
        <a:bodyPr/>
        <a:lstStyle/>
        <a:p>
          <a:pPr latinLnBrk="1"/>
          <a:endParaRPr lang="ko-KR" altLang="en-US"/>
        </a:p>
      </dgm:t>
    </dgm:pt>
    <dgm:pt modelId="{3F97123D-E409-480A-AC97-7F1A8DB79EED}" type="sibTrans" cxnId="{3258D72E-3E08-4866-83BB-F0516F70AF89}">
      <dgm:prSet/>
      <dgm:spPr/>
      <dgm:t>
        <a:bodyPr/>
        <a:lstStyle/>
        <a:p>
          <a:pPr latinLnBrk="1"/>
          <a:endParaRPr lang="ko-KR" altLang="en-US"/>
        </a:p>
      </dgm:t>
    </dgm:pt>
    <dgm:pt modelId="{6CEA6AD6-5030-458F-A54A-39195003AAC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212A72F7-012B-4545-9118-87370CFAE338}" type="parTrans" cxnId="{9E2624E7-500D-44AD-8818-8E392CEAAC40}">
      <dgm:prSet/>
      <dgm:spPr/>
      <dgm:t>
        <a:bodyPr/>
        <a:lstStyle/>
        <a:p>
          <a:pPr latinLnBrk="1"/>
          <a:endParaRPr lang="ko-KR" altLang="en-US"/>
        </a:p>
      </dgm:t>
    </dgm:pt>
    <dgm:pt modelId="{90895D92-98F8-44A4-B5F8-0FCE558C1104}" type="sibTrans" cxnId="{9E2624E7-500D-44AD-8818-8E392CEAAC40}">
      <dgm:prSet/>
      <dgm:spPr/>
      <dgm:t>
        <a:bodyPr/>
        <a:lstStyle/>
        <a:p>
          <a:pPr latinLnBrk="1"/>
          <a:endParaRPr lang="ko-KR" altLang="en-US"/>
        </a:p>
      </dgm:t>
    </dgm:pt>
    <dgm:pt modelId="{814EDB15-5692-471B-B370-1C3DD7B0074A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51BC0317-BFB0-46B8-9614-EC91E6497B0E}" type="parTrans" cxnId="{186E3E06-9C1A-455D-8BB2-F66B62873521}">
      <dgm:prSet/>
      <dgm:spPr/>
      <dgm:t>
        <a:bodyPr/>
        <a:lstStyle/>
        <a:p>
          <a:pPr latinLnBrk="1"/>
          <a:endParaRPr lang="ko-KR" altLang="en-US"/>
        </a:p>
      </dgm:t>
    </dgm:pt>
    <dgm:pt modelId="{FC12FF62-354D-43DD-BB37-352D0DE0CC1F}" type="sibTrans" cxnId="{186E3E06-9C1A-455D-8BB2-F66B62873521}">
      <dgm:prSet/>
      <dgm:spPr/>
      <dgm:t>
        <a:bodyPr/>
        <a:lstStyle/>
        <a:p>
          <a:pPr latinLnBrk="1"/>
          <a:endParaRPr lang="ko-KR" altLang="en-US"/>
        </a:p>
      </dgm:t>
    </dgm:pt>
    <dgm:pt modelId="{1D94D09D-88BF-4EF1-936A-31A88F43F85F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37C4C688-E286-486E-A973-6779B9C74D47}" type="parTrans" cxnId="{55A30485-8F6E-4257-88EC-0EB245CF0981}">
      <dgm:prSet/>
      <dgm:spPr/>
      <dgm:t>
        <a:bodyPr/>
        <a:lstStyle/>
        <a:p>
          <a:pPr latinLnBrk="1"/>
          <a:endParaRPr lang="ko-KR" altLang="en-US"/>
        </a:p>
      </dgm:t>
    </dgm:pt>
    <dgm:pt modelId="{C96E8F24-5FC8-4D90-A4D3-EE5F261124DC}" type="sibTrans" cxnId="{55A30485-8F6E-4257-88EC-0EB245CF0981}">
      <dgm:prSet/>
      <dgm:spPr/>
      <dgm:t>
        <a:bodyPr/>
        <a:lstStyle/>
        <a:p>
          <a:pPr latinLnBrk="1"/>
          <a:endParaRPr lang="ko-KR" altLang="en-US"/>
        </a:p>
      </dgm:t>
    </dgm:pt>
    <dgm:pt modelId="{40AD9590-C1B7-4D34-8D84-438D3C1A38F7}" type="pres">
      <dgm:prSet presAssocID="{00C597DB-F5BA-4445-8132-13119EFF48E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7437FB-9F19-4047-895F-0208877287F3}" type="pres">
      <dgm:prSet presAssocID="{9357AE10-E81D-41B6-9072-3F2D263F1E0C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EA2FBD1-083A-4432-9EBC-C44C3D537E68}" type="pres">
      <dgm:prSet presAssocID="{48FB7D45-FBFD-49E1-AA79-E42D4573182B}" presName="Name9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074E61A-947B-4B60-85FB-371863B3AD8B}" type="pres">
      <dgm:prSet presAssocID="{48FB7D45-FBFD-49E1-AA79-E42D4573182B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357BBE5-42F3-43D1-8B3F-3DD5298365B0}" type="pres">
      <dgm:prSet presAssocID="{399F8B2C-0D8E-42A5-840B-7231929F00E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37AE9-B595-4A6C-BEDE-F6A83E4E3E15}" type="pres">
      <dgm:prSet presAssocID="{212A72F7-012B-4545-9118-87370CFAE338}" presName="Name9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CE1A063-8160-4617-87D5-B4785A4D7BEC}" type="pres">
      <dgm:prSet presAssocID="{212A72F7-012B-4545-9118-87370CFAE338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E6EDDEC-6158-4D55-BCA2-9A838A7DBE8B}" type="pres">
      <dgm:prSet presAssocID="{6CEA6AD6-5030-458F-A54A-39195003AA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509F3E-A20E-4B53-9DFC-BA3E90BB848C}" type="pres">
      <dgm:prSet presAssocID="{51BC0317-BFB0-46B8-9614-EC91E6497B0E}" presName="Name9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4A3F654-7521-4B40-B558-C33C7524EE5C}" type="pres">
      <dgm:prSet presAssocID="{51BC0317-BFB0-46B8-9614-EC91E6497B0E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8A73367-68FA-4A71-BE9C-7E6699B50EB9}" type="pres">
      <dgm:prSet presAssocID="{814EDB15-5692-471B-B370-1C3DD7B0074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D50E3-39AF-499F-90A5-06F7B7715E32}" type="pres">
      <dgm:prSet presAssocID="{37C4C688-E286-486E-A973-6779B9C74D47}" presName="Name9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1599213-B363-47C0-9086-13FC507AF4F8}" type="pres">
      <dgm:prSet presAssocID="{37C4C688-E286-486E-A973-6779B9C74D47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253B618-FF4C-49B2-BD7A-443865604A7C}" type="pres">
      <dgm:prSet presAssocID="{1D94D09D-88BF-4EF1-936A-31A88F43F8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D92F7FA-75A7-4D23-8F6D-64465C3C06D3}" type="presOf" srcId="{48FB7D45-FBFD-49E1-AA79-E42D4573182B}" destId="{8EA2FBD1-083A-4432-9EBC-C44C3D537E68}" srcOrd="0" destOrd="0" presId="urn:microsoft.com/office/officeart/2005/8/layout/radial1"/>
    <dgm:cxn modelId="{9E2624E7-500D-44AD-8818-8E392CEAAC40}" srcId="{9357AE10-E81D-41B6-9072-3F2D263F1E0C}" destId="{6CEA6AD6-5030-458F-A54A-39195003AAC3}" srcOrd="1" destOrd="0" parTransId="{212A72F7-012B-4545-9118-87370CFAE338}" sibTransId="{90895D92-98F8-44A4-B5F8-0FCE558C1104}"/>
    <dgm:cxn modelId="{3258D72E-3E08-4866-83BB-F0516F70AF89}" srcId="{9357AE10-E81D-41B6-9072-3F2D263F1E0C}" destId="{399F8B2C-0D8E-42A5-840B-7231929F00EF}" srcOrd="0" destOrd="0" parTransId="{48FB7D45-FBFD-49E1-AA79-E42D4573182B}" sibTransId="{3F97123D-E409-480A-AC97-7F1A8DB79EED}"/>
    <dgm:cxn modelId="{6F083877-ACAA-4767-BBE2-0791427B21C5}" type="presOf" srcId="{37C4C688-E286-486E-A973-6779B9C74D47}" destId="{0CDD50E3-39AF-499F-90A5-06F7B7715E32}" srcOrd="0" destOrd="0" presId="urn:microsoft.com/office/officeart/2005/8/layout/radial1"/>
    <dgm:cxn modelId="{71293B97-DAA2-41A2-AF85-DD700E8B5844}" srcId="{00C597DB-F5BA-4445-8132-13119EFF48EC}" destId="{9357AE10-E81D-41B6-9072-3F2D263F1E0C}" srcOrd="0" destOrd="0" parTransId="{114CE8DB-CFB7-4B65-9D67-E749D0B435F4}" sibTransId="{D48F1C48-5F47-401F-BAEE-EC550468C9F7}"/>
    <dgm:cxn modelId="{3501E1D0-30C4-42D9-912E-AF0E66DF4782}" type="presOf" srcId="{37C4C688-E286-486E-A973-6779B9C74D47}" destId="{81599213-B363-47C0-9086-13FC507AF4F8}" srcOrd="1" destOrd="0" presId="urn:microsoft.com/office/officeart/2005/8/layout/radial1"/>
    <dgm:cxn modelId="{B985F049-F75B-488B-84FB-B9EBAA9533C3}" type="presOf" srcId="{9357AE10-E81D-41B6-9072-3F2D263F1E0C}" destId="{2A7437FB-9F19-4047-895F-0208877287F3}" srcOrd="0" destOrd="0" presId="urn:microsoft.com/office/officeart/2005/8/layout/radial1"/>
    <dgm:cxn modelId="{01D10A7B-38AC-445C-985D-5B84D248F90D}" type="presOf" srcId="{00C597DB-F5BA-4445-8132-13119EFF48EC}" destId="{40AD9590-C1B7-4D34-8D84-438D3C1A38F7}" srcOrd="0" destOrd="0" presId="urn:microsoft.com/office/officeart/2005/8/layout/radial1"/>
    <dgm:cxn modelId="{26386448-8EAC-48B3-8E25-CB7287104A86}" type="presOf" srcId="{1D94D09D-88BF-4EF1-936A-31A88F43F85F}" destId="{3253B618-FF4C-49B2-BD7A-443865604A7C}" srcOrd="0" destOrd="0" presId="urn:microsoft.com/office/officeart/2005/8/layout/radial1"/>
    <dgm:cxn modelId="{6AA56261-3F57-425C-8904-89BED3C16138}" type="presOf" srcId="{51BC0317-BFB0-46B8-9614-EC91E6497B0E}" destId="{74A3F654-7521-4B40-B558-C33C7524EE5C}" srcOrd="1" destOrd="0" presId="urn:microsoft.com/office/officeart/2005/8/layout/radial1"/>
    <dgm:cxn modelId="{C5CB7843-E176-41A8-9A6C-B3CF0707850E}" type="presOf" srcId="{212A72F7-012B-4545-9118-87370CFAE338}" destId="{E4337AE9-B595-4A6C-BEDE-F6A83E4E3E15}" srcOrd="0" destOrd="0" presId="urn:microsoft.com/office/officeart/2005/8/layout/radial1"/>
    <dgm:cxn modelId="{1AD1F688-0C30-41A8-BA50-29B1B1A76436}" type="presOf" srcId="{399F8B2C-0D8E-42A5-840B-7231929F00EF}" destId="{A357BBE5-42F3-43D1-8B3F-3DD5298365B0}" srcOrd="0" destOrd="0" presId="urn:microsoft.com/office/officeart/2005/8/layout/radial1"/>
    <dgm:cxn modelId="{186E3E06-9C1A-455D-8BB2-F66B62873521}" srcId="{9357AE10-E81D-41B6-9072-3F2D263F1E0C}" destId="{814EDB15-5692-471B-B370-1C3DD7B0074A}" srcOrd="2" destOrd="0" parTransId="{51BC0317-BFB0-46B8-9614-EC91E6497B0E}" sibTransId="{FC12FF62-354D-43DD-BB37-352D0DE0CC1F}"/>
    <dgm:cxn modelId="{D181D5EC-5052-4202-A2AE-8D190110434A}" type="presOf" srcId="{814EDB15-5692-471B-B370-1C3DD7B0074A}" destId="{48A73367-68FA-4A71-BE9C-7E6699B50EB9}" srcOrd="0" destOrd="0" presId="urn:microsoft.com/office/officeart/2005/8/layout/radial1"/>
    <dgm:cxn modelId="{55A30485-8F6E-4257-88EC-0EB245CF0981}" srcId="{9357AE10-E81D-41B6-9072-3F2D263F1E0C}" destId="{1D94D09D-88BF-4EF1-936A-31A88F43F85F}" srcOrd="3" destOrd="0" parTransId="{37C4C688-E286-486E-A973-6779B9C74D47}" sibTransId="{C96E8F24-5FC8-4D90-A4D3-EE5F261124DC}"/>
    <dgm:cxn modelId="{E88B485E-E042-4ACB-BF6F-84C7C4D6D6E3}" type="presOf" srcId="{48FB7D45-FBFD-49E1-AA79-E42D4573182B}" destId="{0074E61A-947B-4B60-85FB-371863B3AD8B}" srcOrd="1" destOrd="0" presId="urn:microsoft.com/office/officeart/2005/8/layout/radial1"/>
    <dgm:cxn modelId="{0009C58A-2816-4440-9355-E2E0AA5F477B}" type="presOf" srcId="{51BC0317-BFB0-46B8-9614-EC91E6497B0E}" destId="{23509F3E-A20E-4B53-9DFC-BA3E90BB848C}" srcOrd="0" destOrd="0" presId="urn:microsoft.com/office/officeart/2005/8/layout/radial1"/>
    <dgm:cxn modelId="{E075E821-1F75-4ECD-97EB-2A79793D11E7}" type="presOf" srcId="{6CEA6AD6-5030-458F-A54A-39195003AAC3}" destId="{5E6EDDEC-6158-4D55-BCA2-9A838A7DBE8B}" srcOrd="0" destOrd="0" presId="urn:microsoft.com/office/officeart/2005/8/layout/radial1"/>
    <dgm:cxn modelId="{FAD731B4-5192-4CB3-BEAF-638A615C1DB0}" type="presOf" srcId="{212A72F7-012B-4545-9118-87370CFAE338}" destId="{2CE1A063-8160-4617-87D5-B4785A4D7BEC}" srcOrd="1" destOrd="0" presId="urn:microsoft.com/office/officeart/2005/8/layout/radial1"/>
    <dgm:cxn modelId="{9007B448-C903-47EA-9488-B69A3523FB15}" type="presParOf" srcId="{40AD9590-C1B7-4D34-8D84-438D3C1A38F7}" destId="{2A7437FB-9F19-4047-895F-0208877287F3}" srcOrd="0" destOrd="0" presId="urn:microsoft.com/office/officeart/2005/8/layout/radial1"/>
    <dgm:cxn modelId="{E8B7815F-59E9-4489-88A7-A8B9C4BB8A48}" type="presParOf" srcId="{40AD9590-C1B7-4D34-8D84-438D3C1A38F7}" destId="{8EA2FBD1-083A-4432-9EBC-C44C3D537E68}" srcOrd="1" destOrd="0" presId="urn:microsoft.com/office/officeart/2005/8/layout/radial1"/>
    <dgm:cxn modelId="{70CAD9B5-A09F-4825-899E-E7C7319C9410}" type="presParOf" srcId="{8EA2FBD1-083A-4432-9EBC-C44C3D537E68}" destId="{0074E61A-947B-4B60-85FB-371863B3AD8B}" srcOrd="0" destOrd="0" presId="urn:microsoft.com/office/officeart/2005/8/layout/radial1"/>
    <dgm:cxn modelId="{2205A737-4BA5-4529-A1CA-4B8B396140C0}" type="presParOf" srcId="{40AD9590-C1B7-4D34-8D84-438D3C1A38F7}" destId="{A357BBE5-42F3-43D1-8B3F-3DD5298365B0}" srcOrd="2" destOrd="0" presId="urn:microsoft.com/office/officeart/2005/8/layout/radial1"/>
    <dgm:cxn modelId="{91C1069D-1B03-45DF-AE0D-EE8CADF9A4D6}" type="presParOf" srcId="{40AD9590-C1B7-4D34-8D84-438D3C1A38F7}" destId="{E4337AE9-B595-4A6C-BEDE-F6A83E4E3E15}" srcOrd="3" destOrd="0" presId="urn:microsoft.com/office/officeart/2005/8/layout/radial1"/>
    <dgm:cxn modelId="{2533F919-E5A7-4782-B7AD-9E1BADD69C02}" type="presParOf" srcId="{E4337AE9-B595-4A6C-BEDE-F6A83E4E3E15}" destId="{2CE1A063-8160-4617-87D5-B4785A4D7BEC}" srcOrd="0" destOrd="0" presId="urn:microsoft.com/office/officeart/2005/8/layout/radial1"/>
    <dgm:cxn modelId="{64B7C055-0732-4984-BD82-C5AA575F2EB5}" type="presParOf" srcId="{40AD9590-C1B7-4D34-8D84-438D3C1A38F7}" destId="{5E6EDDEC-6158-4D55-BCA2-9A838A7DBE8B}" srcOrd="4" destOrd="0" presId="urn:microsoft.com/office/officeart/2005/8/layout/radial1"/>
    <dgm:cxn modelId="{4EDF4A1C-50F0-473C-96C2-FE85317CD418}" type="presParOf" srcId="{40AD9590-C1B7-4D34-8D84-438D3C1A38F7}" destId="{23509F3E-A20E-4B53-9DFC-BA3E90BB848C}" srcOrd="5" destOrd="0" presId="urn:microsoft.com/office/officeart/2005/8/layout/radial1"/>
    <dgm:cxn modelId="{558A5A6F-A266-4040-A3C8-D29368F9A7D7}" type="presParOf" srcId="{23509F3E-A20E-4B53-9DFC-BA3E90BB848C}" destId="{74A3F654-7521-4B40-B558-C33C7524EE5C}" srcOrd="0" destOrd="0" presId="urn:microsoft.com/office/officeart/2005/8/layout/radial1"/>
    <dgm:cxn modelId="{89D76D85-9F1B-42BB-B0ED-445229E3963D}" type="presParOf" srcId="{40AD9590-C1B7-4D34-8D84-438D3C1A38F7}" destId="{48A73367-68FA-4A71-BE9C-7E6699B50EB9}" srcOrd="6" destOrd="0" presId="urn:microsoft.com/office/officeart/2005/8/layout/radial1"/>
    <dgm:cxn modelId="{E6323939-C408-4759-9DCD-225C4BF519BC}" type="presParOf" srcId="{40AD9590-C1B7-4D34-8D84-438D3C1A38F7}" destId="{0CDD50E3-39AF-499F-90A5-06F7B7715E32}" srcOrd="7" destOrd="0" presId="urn:microsoft.com/office/officeart/2005/8/layout/radial1"/>
    <dgm:cxn modelId="{59A93ACF-1750-4219-BB15-A55341DB3E1E}" type="presParOf" srcId="{0CDD50E3-39AF-499F-90A5-06F7B7715E32}" destId="{81599213-B363-47C0-9086-13FC507AF4F8}" srcOrd="0" destOrd="0" presId="urn:microsoft.com/office/officeart/2005/8/layout/radial1"/>
    <dgm:cxn modelId="{AFA959D8-00B2-4323-82B5-3382FA19715B}" type="presParOf" srcId="{40AD9590-C1B7-4D34-8D84-438D3C1A38F7}" destId="{3253B618-FF4C-49B2-BD7A-443865604A7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7D065-286C-4E25-8890-F365B48E8A72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E37E-4676-4090-AEF1-E0FDF4C33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9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2FA25-95F0-4C96-965B-5AD5E79AD5EF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38827-D45A-4A49-BDE3-5884227C5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0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3834C-1C00-4905-84F9-F5C2643E74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8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974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3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8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C8CA37C-A1D5-4412-B649-D54A619DAB83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6F7AF2-5BDE-4578-9205-DD6DC19F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2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0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0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137535"/>
            <a:ext cx="1321232" cy="2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3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png"/><Relationship Id="rId7" Type="http://schemas.openxmlformats.org/officeDocument/2006/relationships/diagramData" Target="../diagrams/data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8" t="-1" b="193"/>
          <a:stretch/>
        </p:blipFill>
        <p:spPr>
          <a:xfrm>
            <a:off x="-729205" y="1325083"/>
            <a:ext cx="3373963" cy="4397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46078" y="2011955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ko-KR" altLang="en-US" sz="6600" b="1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대진대학교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6047" y="3139001"/>
            <a:ext cx="8276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Wi-Fi</a:t>
            </a:r>
            <a:r>
              <a:rPr lang="ko-KR" altLang="en-US" dirty="0" err="1" smtClean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이용한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수업관리 </a:t>
            </a:r>
            <a:r>
              <a:rPr lang="ko-KR" altLang="en-US" dirty="0">
                <a:latin typeface="+mn-ea"/>
              </a:rPr>
              <a:t>시스템</a:t>
            </a: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986047" y="3927492"/>
            <a:ext cx="8276625" cy="2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10428" y="4503768"/>
            <a:ext cx="2893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ea typeface="바탕" panose="02030600000101010101" pitchFamily="18" charset="-127"/>
              </a:defRPr>
            </a:lvl1pPr>
          </a:lstStyle>
          <a:p>
            <a:r>
              <a:rPr lang="ko-KR" altLang="en-US" sz="1600" dirty="0"/>
              <a:t>통신공학과 </a:t>
            </a:r>
            <a:r>
              <a:rPr lang="en-US" altLang="ko-KR" sz="1600" dirty="0"/>
              <a:t>20081149 </a:t>
            </a:r>
            <a:r>
              <a:rPr lang="ko-KR" altLang="en-US" sz="1600" dirty="0"/>
              <a:t>최종혁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6062" y="4024799"/>
            <a:ext cx="37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en-US" altLang="ko-KR" sz="2400" b="1" dirty="0" smtClean="0">
                <a:ea typeface="바탕" panose="02030600000101010101" pitchFamily="18" charset="-127"/>
              </a:rPr>
              <a:t>No Pain, Yes Attendance</a:t>
            </a:r>
            <a:endParaRPr lang="ko-KR" altLang="en-US" sz="2400" b="1" dirty="0"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6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206588752" descr="EMB0000144c7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4" y="1603828"/>
            <a:ext cx="3470430" cy="362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_x206587312" descr="EMB0000144c7a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7" y="1603827"/>
            <a:ext cx="3433837" cy="35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7782" y="-7671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6588592" descr="EMB0000144c7ab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713" y="1603827"/>
            <a:ext cx="3730171" cy="361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2457" y="56605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수업 중 페이지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3200" y="56605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관리 페이지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00507" y="56605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설정 페이지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699" y="154464"/>
            <a:ext cx="718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수업 관리 시스템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4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58960" y="1532747"/>
            <a:ext cx="230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a드림고딕4" panose="02020600000000000000" pitchFamily="18" charset="-127"/>
                <a:ea typeface="a드림고딕4" panose="02020600000000000000" pitchFamily="18" charset="-127"/>
              </a:rPr>
              <a:t>핵심기능</a:t>
            </a:r>
            <a:endParaRPr lang="ko-KR" altLang="en-US" sz="4000" b="1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8093" y="2516340"/>
            <a:ext cx="117511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33894" y="4724401"/>
            <a:ext cx="117511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31527" y="2534364"/>
            <a:ext cx="16904" cy="2133284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112360" y="2554869"/>
            <a:ext cx="5987" cy="2160162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009208" y="2550493"/>
            <a:ext cx="21456" cy="2126880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007475" y="2543802"/>
            <a:ext cx="6790" cy="2151305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108837" y="2534364"/>
            <a:ext cx="9501" cy="2133284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342179" y="2477812"/>
            <a:ext cx="1706168" cy="1851723"/>
            <a:chOff x="-1228010" y="2150256"/>
            <a:chExt cx="2878557" cy="293599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959021" y="2150256"/>
              <a:ext cx="2069612" cy="176689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-1228010" y="4061462"/>
              <a:ext cx="2878557" cy="10247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실시간 통계정보를</a:t>
              </a:r>
              <a:endParaRPr lang="en-US" altLang="ko-KR" sz="1200" dirty="0" smtClean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통해서 학생들의 현황을 관리할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201440" y="2540270"/>
            <a:ext cx="1706168" cy="2147061"/>
            <a:chOff x="2027091" y="2197238"/>
            <a:chExt cx="2878557" cy="3404267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6245" y="2197238"/>
              <a:ext cx="2022302" cy="172650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027091" y="3991123"/>
              <a:ext cx="2878557" cy="161038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Wi-Fi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를 제공함으로써 학생들이 강의실에서 인터넷 강의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,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웹 서핑 등을 할 수 있는 데이터를 제공한다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57369" y="2550493"/>
            <a:ext cx="1706168" cy="1949004"/>
            <a:chOff x="5290810" y="2218474"/>
            <a:chExt cx="2878557" cy="3090234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287" y="2218474"/>
              <a:ext cx="2018739" cy="172346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90810" y="3991124"/>
              <a:ext cx="2878557" cy="131758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수업시간에 데이터 사용을 금지하는 기능을 사용할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이 경우 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3G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또한 제한된다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210228" y="2615984"/>
            <a:ext cx="1706168" cy="1910234"/>
            <a:chOff x="8546933" y="2350281"/>
            <a:chExt cx="2878557" cy="3028766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250" y="2350281"/>
              <a:ext cx="1634493" cy="139542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8546933" y="4061462"/>
              <a:ext cx="2878557" cy="13175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카메라 기능을 통해서 시험기간에 한하여 강의실의 상황을 녹화할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56369" y="2672506"/>
            <a:ext cx="1706168" cy="1870974"/>
            <a:chOff x="12097483" y="2412527"/>
            <a:chExt cx="2878557" cy="296651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3720" y="2412527"/>
              <a:ext cx="1728935" cy="147604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2097483" y="4061460"/>
              <a:ext cx="2878557" cy="13175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데이터를 데이터베이스에 저장함으로써 안전하게 데이터를 보관할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0236995" y="2528562"/>
            <a:ext cx="1706168" cy="2170306"/>
            <a:chOff x="15465999" y="2230721"/>
            <a:chExt cx="2878557" cy="3441122"/>
          </a:xfrm>
        </p:grpSpPr>
        <p:sp>
          <p:nvSpPr>
            <p:cNvPr id="42" name="TextBox 41"/>
            <p:cNvSpPr txBox="1"/>
            <p:nvPr/>
          </p:nvSpPr>
          <p:spPr>
            <a:xfrm>
              <a:off x="15465999" y="4061462"/>
              <a:ext cx="2878557" cy="16103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학생의 출석부를 통해서</a:t>
              </a:r>
              <a:endParaRPr lang="en-US" altLang="ko-KR" sz="1200" dirty="0" smtClean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데이터를 입력하고 다운로드 받을 수 있는 기능을 제공한다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  <p:pic>
          <p:nvPicPr>
            <p:cNvPr id="43" name="Picture 20" descr="http://png-2.findicons.com/files/icons/2795/office_2013_hd/2000/excel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1698" y="2230721"/>
              <a:ext cx="1829320" cy="176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8699" y="154464"/>
            <a:ext cx="461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핵심 기능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700" y="154464"/>
            <a:ext cx="123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8" y="1987373"/>
            <a:ext cx="3315342" cy="308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90" y="2537876"/>
            <a:ext cx="1688448" cy="2532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773" y="2371512"/>
            <a:ext cx="1528967" cy="2699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073703" y="5710937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Admin PC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29223" y="5710937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Admin Phone</a:t>
            </a:r>
            <a:endParaRPr lang="ko-KR" alt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6981039" y="5710937"/>
            <a:ext cx="11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Student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9953637" y="5710937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Widget</a:t>
            </a:r>
            <a:endParaRPr lang="ko-KR" altLang="en-US" sz="2000" b="1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8435" y="3806961"/>
            <a:ext cx="9810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오른쪽 화살표 16"/>
          <p:cNvSpPr/>
          <p:nvPr/>
        </p:nvSpPr>
        <p:spPr>
          <a:xfrm rot="2646374">
            <a:off x="9629014" y="3628844"/>
            <a:ext cx="1309484" cy="184371"/>
          </a:xfrm>
          <a:prstGeom prst="rightArrow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5422" y="2737548"/>
            <a:ext cx="2006004" cy="2326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0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19" y="281795"/>
            <a:ext cx="4158867" cy="6289486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7022120" y="1081185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DataBase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접속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22120" y="3352747"/>
            <a:ext cx="13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Table List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022120" y="4561904"/>
            <a:ext cx="161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s_info</a:t>
            </a:r>
            <a:r>
              <a:rPr lang="en-US" altLang="ko-KR" sz="2000" b="1" dirty="0" smtClean="0"/>
              <a:t> Table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22120" y="5890190"/>
            <a:ext cx="174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sc_info</a:t>
            </a:r>
            <a:r>
              <a:rPr lang="en-US" altLang="ko-KR" sz="2000" b="1" dirty="0" smtClean="0"/>
              <a:t> Table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8700" y="154464"/>
            <a:ext cx="123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8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6" y="1205593"/>
            <a:ext cx="9144000" cy="5143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8700" y="154464"/>
            <a:ext cx="123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2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700" y="154464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SWOT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3875392" descr="EMB00000e341e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25" y="1372985"/>
            <a:ext cx="7967230" cy="47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4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700" y="154464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STP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 전략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8676600" descr="EMB00000d24af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70" y="1943987"/>
            <a:ext cx="2733355" cy="265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98668008" descr="EMB00000d24af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68" y="1943987"/>
            <a:ext cx="1489132" cy="27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98668088" descr="EMB00000d24af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19" y="2856789"/>
            <a:ext cx="4680892" cy="8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433648" y="488047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세분화</a:t>
            </a:r>
            <a:r>
              <a:rPr lang="en-US" altLang="ko-KR" b="1" dirty="0" smtClean="0"/>
              <a:t>(S)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077375" y="489317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타겟</a:t>
            </a:r>
            <a:r>
              <a:rPr lang="en-US" altLang="ko-KR" b="1" dirty="0" smtClean="0"/>
              <a:t>(T)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39314" y="4867773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포지셔닝</a:t>
            </a:r>
            <a:r>
              <a:rPr lang="en-US" altLang="ko-KR" b="1" dirty="0" smtClean="0"/>
              <a:t>(P)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37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383552"/>
              </p:ext>
            </p:extLst>
          </p:nvPr>
        </p:nvGraphicFramePr>
        <p:xfrm>
          <a:off x="304802" y="1844823"/>
          <a:ext cx="11176000" cy="4309234"/>
        </p:xfrm>
        <a:graphic>
          <a:graphicData uri="http://schemas.openxmlformats.org/drawingml/2006/table">
            <a:tbl>
              <a:tblPr/>
              <a:tblGrid>
                <a:gridCol w="1232282"/>
                <a:gridCol w="1301047"/>
                <a:gridCol w="1765707"/>
                <a:gridCol w="566885"/>
                <a:gridCol w="566885"/>
                <a:gridCol w="566885"/>
                <a:gridCol w="566885"/>
                <a:gridCol w="566885"/>
                <a:gridCol w="566885"/>
                <a:gridCol w="566885"/>
                <a:gridCol w="566885"/>
                <a:gridCol w="566885"/>
                <a:gridCol w="566885"/>
                <a:gridCol w="1208114"/>
              </a:tblGrid>
              <a:tr h="3868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Task</a:t>
                      </a: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Activity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상세기간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기간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3C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3F4"/>
                    </a:solidFill>
                  </a:tcPr>
                </a:tc>
              </a:tr>
              <a:tr h="338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9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W+1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9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W+2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9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W+3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9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W+4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9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W+5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9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W+6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9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W+7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9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W+8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9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W+9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949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기술 자료수집 및 개발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기술에 대한 자료수집 및 개발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10.06 ~ 10.31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</a:tr>
              <a:tr h="4534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설계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화면설계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10.06~10.31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</a:tr>
              <a:tr h="4534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로직설계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</a:tr>
              <a:tr h="491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중간점검 및 테스트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중간점검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11.01 ~ 11.08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</a:tr>
              <a:tr h="91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차 개발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테스트 결과 보완 및 개발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11.09~11.31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</a:tr>
              <a:tr h="585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종료 및 마무리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종합 보고서 작성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11.31~12.01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BFB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9"/>
          <p:cNvSpPr>
            <a:spLocks noChangeArrowheads="1"/>
          </p:cNvSpPr>
          <p:nvPr/>
        </p:nvSpPr>
        <p:spPr bwMode="auto">
          <a:xfrm>
            <a:off x="7419138" y="4315092"/>
            <a:ext cx="557591" cy="214114"/>
          </a:xfrm>
          <a:prstGeom prst="rect">
            <a:avLst/>
          </a:prstGeom>
          <a:solidFill>
            <a:srgbClr val="ABB7E9"/>
          </a:solidFill>
          <a:ln>
            <a:solidFill>
              <a:srgbClr val="92959C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" name="직사각형 9"/>
          <p:cNvSpPr>
            <a:spLocks noChangeArrowheads="1"/>
          </p:cNvSpPr>
          <p:nvPr/>
        </p:nvSpPr>
        <p:spPr bwMode="auto">
          <a:xfrm>
            <a:off x="5243543" y="3390636"/>
            <a:ext cx="2166968" cy="167987"/>
          </a:xfrm>
          <a:prstGeom prst="rect">
            <a:avLst/>
          </a:prstGeom>
          <a:solidFill>
            <a:srgbClr val="ABB7E9"/>
          </a:solidFill>
          <a:ln>
            <a:solidFill>
              <a:srgbClr val="92959C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" name="직사각형 9"/>
          <p:cNvSpPr>
            <a:spLocks noChangeArrowheads="1"/>
          </p:cNvSpPr>
          <p:nvPr/>
        </p:nvSpPr>
        <p:spPr bwMode="auto">
          <a:xfrm>
            <a:off x="5665548" y="3831363"/>
            <a:ext cx="2146691" cy="195814"/>
          </a:xfrm>
          <a:prstGeom prst="rect">
            <a:avLst/>
          </a:prstGeom>
          <a:solidFill>
            <a:srgbClr val="ABB7E9"/>
          </a:solidFill>
          <a:ln>
            <a:solidFill>
              <a:srgbClr val="92959C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" name="직사각형 9"/>
          <p:cNvSpPr>
            <a:spLocks noChangeArrowheads="1"/>
          </p:cNvSpPr>
          <p:nvPr/>
        </p:nvSpPr>
        <p:spPr bwMode="auto">
          <a:xfrm>
            <a:off x="7460341" y="4886929"/>
            <a:ext cx="1745103" cy="309185"/>
          </a:xfrm>
          <a:prstGeom prst="rect">
            <a:avLst/>
          </a:prstGeom>
          <a:solidFill>
            <a:srgbClr val="ABB7E9"/>
          </a:solidFill>
          <a:ln>
            <a:solidFill>
              <a:srgbClr val="92959C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9422808" y="5686218"/>
            <a:ext cx="76481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◆</a:t>
            </a:r>
            <a:endParaRPr lang="en-US" altLang="ko-KR" sz="1600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9"/>
          <p:cNvSpPr>
            <a:spLocks noChangeArrowheads="1"/>
          </p:cNvSpPr>
          <p:nvPr/>
        </p:nvSpPr>
        <p:spPr bwMode="auto">
          <a:xfrm>
            <a:off x="9116753" y="5803490"/>
            <a:ext cx="612110" cy="153255"/>
          </a:xfrm>
          <a:prstGeom prst="rect">
            <a:avLst/>
          </a:prstGeom>
          <a:solidFill>
            <a:srgbClr val="ABB7E9"/>
          </a:solidFill>
          <a:ln>
            <a:solidFill>
              <a:srgbClr val="92959C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8699" y="154464"/>
            <a:ext cx="4022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 기획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직사각형 9"/>
          <p:cNvSpPr>
            <a:spLocks noChangeArrowheads="1"/>
          </p:cNvSpPr>
          <p:nvPr/>
        </p:nvSpPr>
        <p:spPr bwMode="auto">
          <a:xfrm>
            <a:off x="4609789" y="2783572"/>
            <a:ext cx="2850553" cy="188039"/>
          </a:xfrm>
          <a:prstGeom prst="rect">
            <a:avLst/>
          </a:prstGeom>
          <a:solidFill>
            <a:srgbClr val="ABB7E9"/>
          </a:solidFill>
          <a:ln>
            <a:solidFill>
              <a:srgbClr val="92959C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6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5511" y="2963554"/>
            <a:ext cx="6240440" cy="1015663"/>
            <a:chOff x="756343" y="2745840"/>
            <a:chExt cx="6240440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56343" y="2745840"/>
              <a:ext cx="4215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수업의 새로운</a:t>
              </a:r>
              <a:r>
                <a:rPr lang="en-US" altLang="ko-KR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패러다임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560679" y="3115172"/>
              <a:ext cx="54361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No Pain, Yes Attendance</a:t>
              </a:r>
              <a:endPara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926" r="-900"/>
          <a:stretch/>
        </p:blipFill>
        <p:spPr>
          <a:xfrm>
            <a:off x="7349877" y="0"/>
            <a:ext cx="4885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0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" t="23905" r="6852" b="21080"/>
          <a:stretch/>
        </p:blipFill>
        <p:spPr>
          <a:xfrm>
            <a:off x="1485900" y="475344"/>
            <a:ext cx="9691184" cy="627742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792574" y="1192896"/>
            <a:ext cx="6892356" cy="3823839"/>
          </a:xfrm>
          <a:prstGeom prst="rect">
            <a:avLst/>
          </a:prstGeom>
          <a:solidFill>
            <a:srgbClr val="4D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927772" y="2663396"/>
            <a:ext cx="580508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5" b="14840"/>
          <a:stretch/>
        </p:blipFill>
        <p:spPr>
          <a:xfrm>
            <a:off x="3047929" y="1639346"/>
            <a:ext cx="1108124" cy="10256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68966" y="1644468"/>
            <a:ext cx="2608063" cy="65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5920" y="1720460"/>
            <a:ext cx="1236151" cy="30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진행과정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95922" y="1927205"/>
            <a:ext cx="1236151" cy="30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소개하기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8768" y="2957275"/>
            <a:ext cx="1236151" cy="4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HyhwpEQ" panose="02030600000101010101" pitchFamily="18" charset="-127"/>
              </a:rPr>
              <a:t>STEP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0722" y="2957275"/>
            <a:ext cx="1236151" cy="4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HyhwpEQ" panose="02030600000101010101" pitchFamily="18" charset="-127"/>
              </a:rPr>
              <a:t>STEP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8213" y="2957275"/>
            <a:ext cx="1236151" cy="4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HyhwpEQ" panose="02030600000101010101" pitchFamily="18" charset="-127"/>
              </a:rPr>
              <a:t>STEP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98129" y="2957275"/>
            <a:ext cx="1236151" cy="4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HyhwpEQ" panose="02030600000101010101" pitchFamily="18" charset="-127"/>
              </a:rPr>
              <a:t>STEP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44587" y="4219298"/>
            <a:ext cx="104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</a:t>
            </a:r>
            <a:r>
              <a:rPr lang="ko-KR" altLang="en-US" sz="9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문제점</a:t>
            </a:r>
            <a:endParaRPr lang="ko-KR" altLang="en-US" sz="9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511" y="4226981"/>
            <a:ext cx="104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r>
              <a:rPr lang="ko-KR" altLang="en-US" sz="9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endParaRPr lang="ko-KR" altLang="en-US" sz="9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17" y="3272413"/>
            <a:ext cx="969052" cy="9725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80649" y="4219298"/>
            <a:ext cx="104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ko-KR" altLang="en-US" sz="9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7135" y="4219298"/>
            <a:ext cx="104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endParaRPr lang="ko-KR" altLang="en-US" sz="9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5" y="3473788"/>
            <a:ext cx="592420" cy="592420"/>
          </a:xfrm>
          <a:prstGeom prst="rect">
            <a:avLst/>
          </a:prstGeom>
        </p:spPr>
      </p:pic>
      <p:pic>
        <p:nvPicPr>
          <p:cNvPr id="2052" name="Picture 4" descr="http://kocoafab.cc/data/14082001571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93" y="3532099"/>
            <a:ext cx="616727" cy="48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552070833"/>
              </p:ext>
            </p:extLst>
          </p:nvPr>
        </p:nvGraphicFramePr>
        <p:xfrm>
          <a:off x="6464281" y="3486199"/>
          <a:ext cx="815516" cy="58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20597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82971" y="5033321"/>
            <a:ext cx="242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대형강의에서 </a:t>
            </a:r>
            <a:endParaRPr lang="en-US" altLang="ko-KR" sz="2400" b="1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ko-KR" altLang="en-US" sz="2400" b="1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도출된 </a:t>
            </a:r>
            <a:r>
              <a:rPr lang="en-US" altLang="ko-KR" sz="2400" b="1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‘</a:t>
            </a:r>
            <a:r>
              <a:rPr lang="ko-KR" altLang="en-US" sz="2400" b="1" dirty="0" err="1">
                <a:latin typeface="a드림고딕7" panose="02020600000000000000" pitchFamily="18" charset="-127"/>
                <a:ea typeface="a드림고딕7" panose="02020600000000000000" pitchFamily="18" charset="-127"/>
              </a:rPr>
              <a:t>니즈</a:t>
            </a:r>
            <a:r>
              <a:rPr lang="en-US" altLang="ko-KR" sz="2400" b="1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’</a:t>
            </a:r>
            <a:endParaRPr lang="ko-KR" altLang="en-US" sz="2400" b="1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  <p:pic>
        <p:nvPicPr>
          <p:cNvPr id="1028" name="Picture 4" descr="http://cdn.flaticon.com/png/256/338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29" y="3316972"/>
            <a:ext cx="1866612" cy="17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lker.com/cliparts/d/y/b/t/4/3/teacher-icon-vector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51" y="1533073"/>
            <a:ext cx="1538500" cy="16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5616227" y="2922661"/>
            <a:ext cx="1087395" cy="9555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674439" y="3930220"/>
            <a:ext cx="1442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ea typeface="HyhwpEQ" panose="02030600000101010101" pitchFamily="18" charset="-127"/>
              </a:rPr>
              <a:t>RFID</a:t>
            </a:r>
            <a:endParaRPr lang="ko-KR" altLang="en-US" sz="4000" b="1" dirty="0">
              <a:ea typeface="HyhwpEQ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28751" y="2265088"/>
            <a:ext cx="311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a드림고딕7" panose="02020600000000000000" pitchFamily="18" charset="-127"/>
                <a:ea typeface="a드림고딕7" panose="02020600000000000000" pitchFamily="18" charset="-127"/>
              </a:defRPr>
            </a:lvl1pPr>
          </a:lstStyle>
          <a:p>
            <a:r>
              <a:rPr lang="ko-KR" altLang="en-US" sz="2000" b="1" dirty="0"/>
              <a:t>전자출결 시스템의 출현</a:t>
            </a:r>
          </a:p>
        </p:txBody>
      </p:sp>
      <p:pic>
        <p:nvPicPr>
          <p:cNvPr id="1038" name="Picture 14" descr="http://www2.psd100.com/ppp/2013/09/2601/rfid-signal-icon-092602115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174" y="2459067"/>
            <a:ext cx="1343711" cy="13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://www.carefinancial.co/wp-content/uploads/2013/09/IconStats29Billi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248" y="1720072"/>
            <a:ext cx="1680384" cy="16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00" y="154464"/>
            <a:ext cx="426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시스템의 문제점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ker.com/cliparts/e/w/T/q/9/L/running-icon-on-transparent-backgroun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74" y="1888024"/>
            <a:ext cx="2444252" cy="234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724" y="831703"/>
            <a:ext cx="5614903" cy="5736833"/>
          </a:xfrm>
          <a:prstGeom prst="rect">
            <a:avLst/>
          </a:prstGeom>
        </p:spPr>
      </p:pic>
      <p:pic>
        <p:nvPicPr>
          <p:cNvPr id="18" name="Picture 10" descr="http://bashfuladventurer.com/wp-content/uploads/2014/05/queu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84" y="6952471"/>
            <a:ext cx="4012771" cy="263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https://c2.staticflickr.com/2/1088/895540530_d6bbaab1c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21" y="10108104"/>
            <a:ext cx="2954253" cy="197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486651" y="4518338"/>
            <a:ext cx="319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a드림고딕7" panose="02020600000000000000" pitchFamily="18" charset="-127"/>
                <a:ea typeface="a드림고딕7" panose="02020600000000000000" pitchFamily="18" charset="-127"/>
              </a:defRPr>
            </a:lvl1pPr>
          </a:lstStyle>
          <a:p>
            <a:r>
              <a:rPr lang="ko-KR" altLang="en-US" dirty="0"/>
              <a:t>실시간 인원 파악 불가</a:t>
            </a:r>
            <a:endParaRPr lang="en-US" altLang="ko-KR" dirty="0"/>
          </a:p>
          <a:p>
            <a:r>
              <a:rPr lang="ko-KR" altLang="en-US" sz="1100" dirty="0"/>
              <a:t>출석 체크 후 수업 도망 가능성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45000" y="11951781"/>
            <a:ext cx="4787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a드림고딕7" panose="02020600000000000000" pitchFamily="18" charset="-127"/>
                <a:ea typeface="a드림고딕7" panose="02020600000000000000" pitchFamily="18" charset="-127"/>
              </a:defRPr>
            </a:lvl1pPr>
          </a:lstStyle>
          <a:p>
            <a:r>
              <a:rPr lang="ko-KR" altLang="en-US"/>
              <a:t>출결 </a:t>
            </a:r>
            <a:r>
              <a:rPr lang="en-US" altLang="ko-KR"/>
              <a:t>device </a:t>
            </a:r>
            <a:r>
              <a:rPr lang="ko-KR" altLang="en-US"/>
              <a:t>소지의 강요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z="1100"/>
              <a:t>학생증 항상 소지하세요</a:t>
            </a:r>
            <a:endParaRPr lang="ko-KR" altLang="en-US"/>
          </a:p>
        </p:txBody>
      </p:sp>
      <p:pic>
        <p:nvPicPr>
          <p:cNvPr id="23" name="Picture 16" descr="https://encrypted-tbn0.gstatic.com/images?q=tbn:ANd9GcSc0ui_M7BQRxuCgdv7A10uCf8EC4ZFK7suGCTXVm9XdhqL-u3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29" y="10146440"/>
            <a:ext cx="2695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154464"/>
            <a:ext cx="426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시스템의 문제점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7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8700" y="154464"/>
            <a:ext cx="426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시스템의 문제점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36801" y="5242900"/>
            <a:ext cx="4492738" cy="1468899"/>
            <a:chOff x="465151" y="5242899"/>
            <a:chExt cx="4492738" cy="1468899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65151" y="5487688"/>
              <a:ext cx="320043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72824" y="5242899"/>
              <a:ext cx="13850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/>
                <a:t>same time</a:t>
              </a:r>
              <a:endParaRPr lang="ko-KR" altLang="en-US" sz="2000" b="1"/>
            </a:p>
          </p:txBody>
        </p:sp>
        <p:sp>
          <p:nvSpPr>
            <p:cNvPr id="21" name="아래쪽 화살표 20"/>
            <p:cNvSpPr/>
            <p:nvPr/>
          </p:nvSpPr>
          <p:spPr>
            <a:xfrm>
              <a:off x="586318" y="5282526"/>
              <a:ext cx="465415" cy="53784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22" name="Picture 10" descr="http://png-1.findicons.com/files/icons/2315/default_icon/258/check_box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52" y="5830280"/>
              <a:ext cx="875765" cy="88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아래쪽 화살표 17"/>
            <p:cNvSpPr/>
            <p:nvPr/>
          </p:nvSpPr>
          <p:spPr>
            <a:xfrm>
              <a:off x="1373446" y="5282526"/>
              <a:ext cx="465415" cy="53784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9" name="Picture 10" descr="http://png-1.findicons.com/files/icons/2315/default_icon/258/check_box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280" y="5830280"/>
              <a:ext cx="875765" cy="88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아래쪽 화살표 14"/>
            <p:cNvSpPr/>
            <p:nvPr/>
          </p:nvSpPr>
          <p:spPr>
            <a:xfrm>
              <a:off x="2144483" y="5282526"/>
              <a:ext cx="465415" cy="53784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6" name="Picture 10" descr="http://png-1.findicons.com/files/icons/2315/default_icon/258/check_box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317" y="5830280"/>
              <a:ext cx="875765" cy="88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아래쪽 화살표 11"/>
            <p:cNvSpPr/>
            <p:nvPr/>
          </p:nvSpPr>
          <p:spPr>
            <a:xfrm>
              <a:off x="2953252" y="5282526"/>
              <a:ext cx="465415" cy="53784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3" name="Picture 10" descr="http://png-1.findicons.com/files/icons/2315/default_icon/258/check_box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086" y="5830280"/>
              <a:ext cx="875765" cy="88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10" descr="http://bashfuladventurer.com/wp-content/uploads/2014/05/queu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55" y="73042"/>
            <a:ext cx="4012771" cy="263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486288" y="2439075"/>
            <a:ext cx="311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a드림고딕7" panose="02020600000000000000" pitchFamily="18" charset="-127"/>
                <a:ea typeface="a드림고딕7" panose="02020600000000000000" pitchFamily="18" charset="-127"/>
              </a:defRPr>
            </a:lvl1pPr>
          </a:lstStyle>
          <a:p>
            <a:r>
              <a:rPr lang="ko-KR" altLang="en-US" sz="2000"/>
              <a:t>병목현상</a:t>
            </a:r>
          </a:p>
        </p:txBody>
      </p:sp>
      <p:pic>
        <p:nvPicPr>
          <p:cNvPr id="33" name="Picture 10" descr="http://bashfuladventurer.com/wp-content/uploads/2014/05/queue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5" t="11899" r="63908" b="13523"/>
          <a:stretch/>
        </p:blipFill>
        <p:spPr bwMode="auto">
          <a:xfrm>
            <a:off x="3007326" y="387178"/>
            <a:ext cx="477795" cy="19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://bashfuladventurer.com/wp-content/uploads/2014/05/queue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5" t="10338" r="54054" b="15396"/>
          <a:stretch/>
        </p:blipFill>
        <p:spPr bwMode="auto">
          <a:xfrm>
            <a:off x="3427455" y="345989"/>
            <a:ext cx="453081" cy="196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http://bashfuladventurer.com/wp-content/uploads/2014/05/queue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9" t="15019" r="3143" b="15395"/>
          <a:stretch/>
        </p:blipFill>
        <p:spPr bwMode="auto">
          <a:xfrm>
            <a:off x="5396299" y="469557"/>
            <a:ext cx="527221" cy="18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http://bashfuladventurer.com/wp-content/uploads/2014/05/queue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5" r="45227" b="17579"/>
          <a:stretch/>
        </p:blipFill>
        <p:spPr bwMode="auto">
          <a:xfrm>
            <a:off x="3864061" y="73042"/>
            <a:ext cx="370704" cy="21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6573552" y="1291540"/>
            <a:ext cx="3756095" cy="3894825"/>
            <a:chOff x="4841805" y="1591349"/>
            <a:chExt cx="3756095" cy="3894825"/>
          </a:xfrm>
        </p:grpSpPr>
        <p:pic>
          <p:nvPicPr>
            <p:cNvPr id="36" name="Picture 18" descr="https://c2.staticflickr.com/2/1088/895540530_d6bbaab1c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889" y="3130735"/>
              <a:ext cx="2954253" cy="1973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4841805" y="4770593"/>
              <a:ext cx="3756095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latin typeface="a드림고딕7" panose="02020600000000000000" pitchFamily="18" charset="-127"/>
                  <a:ea typeface="a드림고딕7" panose="02020600000000000000" pitchFamily="18" charset="-127"/>
                </a:defRPr>
              </a:lvl1pPr>
            </a:lstStyle>
            <a:p>
              <a:r>
                <a:rPr lang="ko-KR" altLang="en-US"/>
                <a:t>출결 </a:t>
              </a:r>
              <a:r>
                <a:rPr lang="en-US" altLang="ko-KR"/>
                <a:t>device </a:t>
              </a:r>
              <a:r>
                <a:rPr lang="ko-KR" altLang="en-US"/>
                <a:t>소지의 강요</a:t>
              </a:r>
              <a:endParaRPr lang="en-US" altLang="ko-KR"/>
            </a:p>
            <a:p>
              <a:pPr>
                <a:lnSpc>
                  <a:spcPct val="150000"/>
                </a:lnSpc>
              </a:pPr>
              <a:r>
                <a:rPr lang="ko-KR" altLang="en-US" sz="1100"/>
                <a:t>학생증 항상 소지하세요</a:t>
              </a:r>
              <a:endParaRPr lang="ko-KR" altLang="en-US"/>
            </a:p>
          </p:txBody>
        </p:sp>
        <p:pic>
          <p:nvPicPr>
            <p:cNvPr id="40" name="Picture 16" descr="https://encrypted-tbn0.gstatic.com/images?q=tbn:ANd9GcSc0ui_M7BQRxuCgdv7A10uCf8EC4ZFK7suGCTXVm9XdhqL-u3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128" y="1591349"/>
              <a:ext cx="2695575" cy="169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2659666" y="1096050"/>
            <a:ext cx="3487137" cy="4255389"/>
            <a:chOff x="9301930" y="1323117"/>
            <a:chExt cx="3487137" cy="4255389"/>
          </a:xfrm>
        </p:grpSpPr>
        <p:sp>
          <p:nvSpPr>
            <p:cNvPr id="42" name="TextBox 41"/>
            <p:cNvSpPr txBox="1"/>
            <p:nvPr/>
          </p:nvSpPr>
          <p:spPr>
            <a:xfrm>
              <a:off x="9301930" y="4793676"/>
              <a:ext cx="348713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latin typeface="a드림고딕7" panose="02020600000000000000" pitchFamily="18" charset="-127"/>
                  <a:ea typeface="a드림고딕7" panose="02020600000000000000" pitchFamily="18" charset="-127"/>
                </a:defRPr>
              </a:lvl1pPr>
            </a:lstStyle>
            <a:p>
              <a:r>
                <a:rPr lang="ko-KR" altLang="en-US"/>
                <a:t>출결 </a:t>
              </a:r>
              <a:r>
                <a:rPr lang="en-US" altLang="ko-KR"/>
                <a:t>device</a:t>
              </a:r>
              <a:r>
                <a:rPr lang="ko-KR" altLang="en-US"/>
                <a:t>자발적 소지</a:t>
              </a:r>
              <a:endParaRPr lang="en-US" altLang="ko-KR"/>
            </a:p>
            <a:p>
              <a:pPr>
                <a:lnSpc>
                  <a:spcPct val="150000"/>
                </a:lnSpc>
              </a:pPr>
              <a:r>
                <a:rPr lang="ko-KR" altLang="en-US" sz="1100"/>
                <a:t>가져오지 말라고 해도 가져오는 </a:t>
              </a:r>
              <a:r>
                <a:rPr lang="ko-KR" altLang="en-US" sz="1400" b="1">
                  <a:solidFill>
                    <a:srgbClr val="0070C0"/>
                  </a:solidFill>
                </a:rPr>
                <a:t>스마트폰</a:t>
              </a:r>
              <a:endParaRPr lang="ko-KR" altLang="en-US" sz="3200" b="1">
                <a:solidFill>
                  <a:srgbClr val="0070C0"/>
                </a:solidFill>
              </a:endParaRPr>
            </a:p>
          </p:txBody>
        </p:sp>
        <p:pic>
          <p:nvPicPr>
            <p:cNvPr id="43" name="Picture 6" descr="http://www.executivetransportationllc.com/wp-content/uploads/2013/07/smartphon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9541" y="1323117"/>
              <a:ext cx="1234279" cy="1860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http://filmadelphia.org/wp-content/uploads/Volunteer-Hands-Large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4439" y="3224617"/>
              <a:ext cx="1569059" cy="156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97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06736 0.4113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2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2604 0.4152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2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0677 0.41574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2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07205 0.40625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4842 -0.0023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4842 0.0023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jpeg;base64,/9j/4AAQSkZJRgABAQAAAQABAAD/2wCEAAkGBxISEhQUEBQUFRQRFBUVFxYXGBEVFRUVFBUWGBcWFBcYHSkgGBolHxQVITEhJSkuLi4uGR80ODMsNygtLisBCgoKDg0OGhAQGywkICQsLC0vODQ0LCw4LCwsLCwsLC0vLjQsLC8sLCwsLCwsLCwvLCwsLCwsLCwsLCwsLCwsLP/AABEIAM0A9gMBEQACEQEDEQH/xAAcAAEAAgMBAQEAAAAAAAAAAAAAAwYEBQcCAQj/xABKEAABAwICBgcEBgUJCQEAAAABAAIDBBEFIQYSMUFRYQcTIjJxgZFCUqGxM0NicpLBIzSC0fAUU2OEk6KjsrMWJERUc5TC0tQV/8QAGgEBAAIDAQAAAAAAAAAAAAAAAAIFAQMEBv/EADURAAICAQIDAwsEAwADAAAAAAABAgMEESEFEjEyQVEiQmFxgZGhsdHh8BMUFfFSU8EjM2L/2gAMAwEAAhEDEQA/AO4oAgCAIAgCAIAgCAIAgNNiWldDTkieqgY4ewZGF/4Adb4LbGmyXZizDkkaWfpLoR9GKiX7kEoH4pA0fFb44Fz7jnll0x6yRgydJ4Pcopz9+SlZ8nuK3rhdne18TRLiVC7/AJ/QgPSXUXyoY7c6qx9BCfmti4U/8vh9zX/LU+DPo6R6n/kof+6d/wDOs/xX/wBfD7kf5enwZPD0iy+3RfgqI3f5mNUXwp90vh/ZlcXo9JmQdIcZ+kpapnMCCQf4chPwWuXDLV0afv8AobVxTGfnfMz6fTugd3pjF/1o5oB+KRoHxWiWDfHzdfVv8jphk0z2jJP2m9oq6KZutDIyRp2OY5r2nzabLmlCUXpJaG5NMyFEyEAQBAEAQBAEAQBAEAQBAEAQBAEAQBAVjHdPaGlJaZOtlH1UI6xwPBxHZYfvOC6KsW2zojVZfCHaZR8V6T6uS4po46dvvP8A00voLMafxKxq4YvPZw2cQXmIqlfiU9R+szzTA7WueWx/2ceqz4LvrxaodEcVmXbLv0IqdgYLMa1o+yA35LoUUck25dp6mS0rJqZOxZIMmYhBk7FggyZiwQZK1CJMwlYaInj+SR62tqAP99vYf5PbZw9VFpNaM2QyLYdmTRt6HGKqLuTucB7MwEzfxZSf31yWYVM+7T1bfb4HfVxjIh10ZY6HTDdURFv24yZG+JbYPHgA5V9nDpLsPX4fYtaeM0y2mtPiWKjrY5RrRPa8cjmORG0HkVwTrlB6SWha12wsWsHqZCgTCAIAgCAIAgCAIAgCAIAgCAp+k/SHS0hLI/08wy1GEarT/SSbG+AueS66cOyzfojntyYQ9LOXY9pfWVlxLIWRn6mK7GW4PI7T/M25BWtOHXX3asrbcuc9lsaWMACwAAG4ZBdiOR77s9hSREkapGGTNWTWzIYskGTsQ1smYhBk7FggyZiEGStWCLJWrBEkCwYJGrDMGTEtcjJkRXBDmktcNjgSD6hapJSWjWptrsnW9YPRlgw/SN7cphrj3hYO8xsPwVfbgxe8Ni5xuMyW1y19KLHS1TJBrRuDh8R4jcq6dcoPSSL6q6u2PNB6omUDaEAQBAEAQBAEAQBAa3Hccgo4+sqXhjdgG1zz7rG7XFbK65WPSKITnGC1kca0s6Q6msuyK8EBy1Wn9I8f0jxsB90ZbiSrejDhXvLdlbdlSnstkVKNq7kcbJmqRAkCyYPQUkYJWBSIMy2UzrXdZo4uIb81k0ysj3bkzRGNsgP3QT8VnQ1Sm/A9tqoAbaxvwuwfC6w3FdWkR0tl2Y/BszomX2RSu8A8/Jqh+tT/ALF7zP7fKfmP3E4YRtp5vwyj5sUf1qf9i/PaY/a5X+t+48S1sLPpGyM8SB/mARWRfZnF/nrDx7l2oSXsZ6ir6Z2yRw8Whw9WErPl+CfqZD9Px2MuHq3fRyxOPDWDXej7KLs07SaMfoS7tyaSFze8CPEfJSjJS6M0yi49UGoRMiMqDBlRrUyaJQFAkSQSOYdZhLSN4/PiFCUYyWklqbarJ1S5oPRlkwzHg6zZrNd73sn9xVbdhuO8N0ehxOKRs8m3Z/B/Q3a4i3CAIAgCAIAgCAqGnOncNA3UbaSpcOzHfJt9jpSNg5bTy2rpx8aVr16I0XXKtek4bi+LTVUplqHl7z6NHusGxreQVzXXGC0iisnNyerMdq2o1EzVJEGShSInto2ncNpNgB4k5BZRg8wVLXP1IWSVEh2Mia4/IFxHgPNQnfXWtWzZHHtn0WhcsI0CxSexf1VIw7ibyW8G3Pq4Lhs4pFdla/A6ocLT3m/+/YtWG9FFM3OommndvzEbD6XePxrinxG6XTY64YNMeq1LLR6H0EXdpojbe9vWH1fcrmndZPtSbOiNNcezFI3EMLWCzGtaODQAPgtRsJEAQBAYVXhFPL9LBE/7zGO+YWVJrozDins0aOv6PsPl+qMZ4xve23g0kt+C6IZl0fO/6c88OmXWK+RX6jo4qYb/AMgrXAbo5R2T4lvZP4F0LP17cfcc8+Hx81+/c0GISV9J+vUZcwfXQZttxcBdo89RddeXF9Je/wCv9lddwpeGnq+hLheNU8/0UgJ909l/4Tt8Rcc11qxSKq7Dtq301XoNxE5YkjmRkNWtmxEgUTJ9ssEjZYXi7orNfd0fxb4cRyXNfjKzeOz+ZaYXEJU+RPePy/PAtMMrXgOaQQdhCqpRcXoz0cJxnFSi9Ue1gkEAQBAEBz7pH6QW0YNPSkOqSO07ItgB3ncX8G7tp3A9mNjc/lS6fM5r7+XZdTiEsznuL3uLnPJLnOJLnE7SSdpVvFJLRFc231PTVIgyZqmiLJGlZIM90LZZ5BFSROnlPst2Dm92wDmSBzWq3IhWtWzfXjTmdH0f6InP1X4pMXWzFPCdVg5OftP7NvvFVd2fOe0dixqxYQOmYThFPSs1KaJkTeDGgX5uO1x5lcDbb1Z1JaGcsAIAgCAIAgCAIAgCAICp6SdHtDWXc6PqpdvWw2Y6/Fw7rvEi/MLdXfOHToa51RkUPEsDxTDO1+u0w9pt+tYPtNzPn2hzCsqc2MtpFRlcLjLeOz/O4z8Cx+CqbeJ2Y2tOTm+I/MZLr2fQoraJ0vSSN0FAgegsEz6sGTJw6vdC64zae838xwK1XUxtW/U7MTLnRLbdd6/O8t1LUNkaHMNwf4seBVRODg+WR6eq2NsVKL2JVE2BAEBo9NsRfT0FTLEbPZEdU8HOs0Ecxe620xUrEmQsbUW0fmVzy4kuJJcSSSSSScySTtJV4iqZ7apoiStUkQZ9kmDRclZ10Ci5bIuOhvRzU1+rLU61PSnMDZNKPsg91p94+QN7quyM5LyYFhTipbyO14FgVPRxiKlibGzabd5x2az3HNzuZKq5ScnrJnYkl0NiomQgIauqjiaXyvaxjdrnkNaPEnILKTb0RhtLqU3EulCiYS2nEtU4ZXhb+jB5yvLWkfduuyvAtn6DRZlVV9pldq+kivf9FDTQD7bpJ3+jdVvxK7YcLj5zfyOKfFILspv8/O41cukmIyd+ukAO6KKnjA8CWud8V0x4fSu75nJLitncl+e4xTNUO71bXH+syNHoywW9YtS6RXuNEuJX+K/PaemNl3VVcP61UfvWf29f+K9yIfyWR4r3GbBV1bO5XVg+9IyX/UYVCWJS+sV8vkZjxW+Pg/f9TZUuk2JM/wCJil5TQNBP7ULm29Folw6h9E16n9dTfDjUl2om5o9P5m/rFJrD3qeRr/Pq5QwjyJXJPhb8yXv/ABnZXxiiXa1RY8K0ro6ghkcobIfqpA6KXyY8Au8RcLhtxba+1Hb3ljXdXYtYNM3a5zaEAQFI0t6OoKpxnpT/ACaqGYkZk15/pGjj7wz432LppyZV+lGi7HjYtGin0mNT0sopcTZ1Up7kn1Uo2Xa7Z/G45K1rtjatUedyuHyqfNDoWhjrqTWhXo9LBI+IDYaPVJbM1t7CS4txIaXC3Psn4rmzIJ16vqiz4XZJXcq6MtyqT0gQBAa/SHCW1dNNTvJaJmFusNrSdjhxsQD5KUJOMlJdxhrVaH5nx7BJ6Gd0FS2zhm1wvqSM3PYd4+I2FXdNsbI6orbanBmI1bzQz6Xm4DQXOcQ1rWglznE2AaBmSSkpKK1YjByeiOwdHvRiI9WpxJofNk5kBsWRbwX7nv5bBzOYp8jLdnkx6fMs6qVBek6kuM3hAY2IV8UEZkne2NjdrnEAD138lKMJSekUYlJRWrOa6QdKT3XZh0YDf5+YH1jiyJ8XEeBVnRw1vew4Lc6Mdo/n57ShV075369VI+d+0GU6zW/cj7jPIK1rohBaRRW2ZNk+r0JGuK3pHK0TMWSDJ2Ia2TtQgyZiwQZMxYIMlahElasET7LE17dWRrXtPsuAcPQrBmM5ResXozYYZiVTT26iUlg+qmLpGW4NcTrs5WJA90rjuw6rOq0foLPH4vdXtPykXLBtKYpiGSAwynIMcQWvPCKTY7wNnclUX4dlW/VfnUv8bPpv7L0fgb9ch2hAa3H8Cp62Iw1LA9h2bnNPvMdtaeanCcoPVEZRUlozllXBUYPIIqkmWjedWKp3s4RzcPHlllcNtqMiNi0fUos7h+/PD+/v8yyRShwBBuCt7WhSmPiWIMgjdJI4Na0XJPyHE8llLvJQjKbUY9T7oBhdRUztr6kGOFrXClhPeOuNUzyeLSQOTuGbq7MvT8hHpcDEVK5u/wDPgdIVeWQQBAEBotL9F4MRgMUws4XMcgtrxP4t4jiN48iJ12SrlzRMSipLRnAcR0NxKCYwmllkN7NfGx743i+Tg8CzR94i2+yt4Zlbjq3ocMsaWux1ro16PRRAVFWGvq3DIZObA0+yw73kbXeQyuXV2RkO16LodVVSgjoK5jaEBVdMdN4aEFjf0tQRlGDk2+wyH2Ry2n4rrx8Sd2/RHNfkxq27zjmM4vPWSdZVP1yO63ZHHyY38zmrynHhUtIoqLb52PdmMF0HOe2rJglYskGZDFk1snYhBmTHE47Gn0Kxqa20ZLKd/uO9Cscy8SB71CNoI8QQmqZFntiEWStWCJI1YMEzFFmCbUDgQ4Ag7QcwVBkk2t0bvBsckhs2Quki55yM8Ce+3kc+ZyCr8jDjPeGz+D+hdYfFpQ8m3dfEudPO17Q5hDmnYQqiUXF6SW56OuyNkVKL1RIokyCuo45o3RTMD45Bqua4XBBWU2nqjDSezOSYtgeIYW4tpIn1lIc4wNZ0sN/YdqgkjgbW8Fa0ZcZLSXUqMvh0Zy5lsbDRbRKorZW1OKx9XFEbxUp9p3vzA52HA28AO9qycvVcsDbh4Mat2dSCrizCAIAgCAIAgCAIDn3SBp8KfWp6Qgz7HyZERchuL/gPHJWGJh/qeXPp8/scWTlcnkx6/I5IXlxLnElziSSSSSTtJJ2lXiSWyKhvU9hSIHtqyYJGhZImUIQ3ORwZyObj4NGakaXZr2VqZVD+kNqeGSYjI2a51vEMBt5rVZfVX25JGY42Rb2V+etljotF8SfshZENxe6No/u6zh5hckuJ466Js3x4NfLtNL4m0i0Hrj3poWnk6V3/AIhaXxeHdX8fsblwJ99nw+5N/sTWDZUs/wAUKP8ALRfWte/7E/4PTpZ8PueH6N4qzuSQvHDWNz5Pjt8Vj+Qx5dqtr1P+g+E3x7M0/Wv7NfUmsj/WsP1x70Y7XjrQl1vMBbY30vsWNev8/wCmmeFcu3Wn6jFgr6KU2bK6B97asw7F+HWNyb+0At6ttitWlJeK+hyyxK5bRbi/CX1MmeifHbWGTu64EOa4cWuGRWyF0LOyzjuosqek19/aeWKbNBPGtbMk7FBmTOw3EHwOu3Np7zdx/cea57qY2rR9TuxMyePLVdO9fneXSiq2StDmG4PqDwPNUtlcq5csj1lF8Loc8HsTqBuCAIAgCAIAgCAIAgCAr3SBiT6egnkiOq8BrWu2Fpke1lxz7RtzXRiwU7Ypmm+TjW2j8+NK9GikkTMUjWyVqkQZ7JAF3ENaNpPy5nkE6bsxu3ojc6N4DWV1jSR9VDvqJcgRv6vaTv7vDNwXFfxCFe0d2dlXDpT3n+fU6PgXRnRw2dPepk3mT6O++0d7EfeLlUW5ttnfovQWlWJVX3Fzhhaxoaxoa0ZANAAHgBsXIdJ7QBAEAQBAazF9H6WqH+8QsebWDrWeB9l7bOHkVOFk4PWL0ITrhNaSWpTK7QaqpbuwufWYc3U01ix3IE9kndmAftLtjmKX/sW/iupxzwtFpDp4PdGkpsVY+QwzRupakbYZLhrich1T3bb7mu27i5WNd+271Xj9V+ewo8nh2m9a0fh9H3+o2TPkt7KrTQnaoMHsFRJGwwCpLJ2C9hIdUjcciR53C5suClU2+4s+FWSjkKK6Pr7i6qlPVhAEAQBAEAQBAEAQBAarSnBG1tLLTudq9a3J1r6r2kOY62+zmg2U65uElJdxiUeZaM/OuKYbPRzup6purI3MEZskbuew7xl8DvC9Bj5EbY6oqL6HBhhXWcTPr5rWAa573nVYxoJe9x2NaBmozsjBayJV1SseiOm6GdGPdqMVAe/aymFjFED/ADm57uWzjrbqLJzpWPSOyLmjFhWvSdQa0AAAWAyAGQAG4LgOo+oAgMesrYohrTSMjbxe5rB6uKlGMpPSK1MOSXU1Uml9EPrg7mxssg9WNIW9Ylz81nPLMoXWa954bpnRH6x/9jUf+il+xv8A8fkRWfjvz0ZdPpHSPIDaiLWOxrnBjj4NdYrVLHtju4s3Qvqn2ZJ+02oK0m0IAgNRpHo3TV0fV1MYda+q8ZSMJ3sdu3ZbDvBU67JQesWQnCM1ozmmJU9ThjwysJmpXENiq7G7OEdQPk75jJtrj5Klt8Pp9CmzuH8/lR6/P1/U20TwRcb/AD8xxC7WeclFxejI6+uZCxz5HBrWi5J/jM8k9LJQhKcuWK3PWgeE1FXPHX1F4qeLWNNCcnSFzS3rpOVnG3wyzdWZmSmuRHqeH4SpXM+v58DpyrS0CAIAgCAIAgCAIAgCAIDQ6ZaKw4jB1cvZe25ilA7Ub+I4tNhdu/kbEbKrZVy5okZRUlozg1Zo9iMEpgfSTSPBs10bHujeL5Oa8AtsduZFt9ldwzq3HVsrZ4UubY670c6CNomioqQH1kjc9hbA0/Vx8+Lt/htqsnJldL0HfTUq46IvS5TaEBpcf0np6QWkdrSEXEbbF55n3RzK6aMWy7srbxOa/Krp7T38DnmL6c1c5Ijd1DOEffI+1Ic/wgK4p4bVDtbsqLuJWy7OxXtYl2sblx2uJLnHxccyu+MIxWiRWznKb1k9SZpUjUyZiwQZM3huWCLM3DquSH6CR8fJp7Hmw3b8Fpsx67O0tToqzb6uzJ/MuGEaY3s2paAffYDb9puZHldVd/DWt6n7H9S3xuMp7XLT0r6Fshla9ocwhzTmCDcHwKqpRcXo1oy7hOM0pReqPawSIaylZKx0crWvY8FrmuFwQdxCym09UGtTkWO4JWYU8ilhkqqNxvGBrOkgJ2xu1QSW8DbzvttcbLTWkimzeHRtlzLZmZoporPXyNqMTiMUERvFTOuDI/35gc9UbgQL+F9aGVl6+TA24XD407s6sBwVYWh9QBAEAQBAEAQBAEAQBAEAQBAEAQFC01056ougpCDIMnyZERne1u4v+A8dlph4HP5dnTw8fsVmXncmsK+vj4HNXPLiXOJc5xuSSSSTvJO0q8ikloikk23qyRoUjWyVoQiyZiEGTMWCDJ2LBFk7AsMiyZiiRNnhGKyU7rsN2nvMPdP7jzXNfjwuWkuvidmJm2Y8vJ6d6OgYbiDJ2B8Z5EHa08CqC6mVUuWR63HyIXw54f0Za1G8IAgCAIAgCAIAgCAIAgCAIAgCAIAgCArvSBXvhoZnxu1XHUYHDIjXe1psdxsSurChGd0VI5suUo0ycTiMa9OjzjJ2LJBk7EIMlYOCEGZDIuJA8SFnR+BqdkSdkY95nqR8wsNS8CPOmTthNr7RxBBHqFDVa6AkYsMiTNWCJI1YMG10aqjHUxgGwkOoRuNwbDxuuTNgpUtvuLLhVko5EUu/ZnRF549eEAQBAEAQBAEAQBAEAQBAEAQBAEAQBAarSjBG1tLLTucW9YBquGZa9pDmOtvsQMt6nVY65KS7iM4qUWmcEq6OalmdT1TdWRmw+zI3c9h3g/vGRBA9NjZEbo6ooMnHdciZhXScLJmu2DMkkAAAlzicgABtJWG1FayeiIqMpPlitWXPBNBKmYB1Q4U7D7AGtKRzzszjnrcwFV3cWUdqlr6X9Cyp4O5b3P2L6lqpNA6Jg7TZJDxfI8X8mFrfgq6efkT6zfs2LKHDsaHSC9u/zMl+htCfqbeD5QfUOWtZd689+9mx4eO/Mj7kamu6PYu9SzSQuGy56xv5P89byK6q+KXLaekl6Tkt4RRLseS/QVXE6WelcG1jLAmzZmXMbjwcQMj5A7cjtVlRlV29nZ+D/wCeP50KfK4fZVu+nj9fANP8bfTiukrGmnoz5UVDY2lziAALkoIxcnojYaBYLNVTMrZgWQRXNPGdsjiC3rXfZsTbj4Zmnz8pS/8AHE9Rw3B/SXO+p09VRbhAEAQBAEAQBAEAQBAEAQBAEAQBAEAQBAaHS/ReHEIdSTsyMuYpQO1G782nK7d/IgEbabpVS5omu2qNkeVnHpdHMQik6l1LK517BzGudG7gRIBqgHmRbfZX8OIUuOrZR2YFvNokdT0J0PbSNEk1n1Lhm7aIwfYj/N20+GSpsvLlfL0dyLXFxY0R9Pey2LkOsIAgCAiqadkjXMkaHMeLOa4Agg7iCsptPVGGk1ozl+kWjdRROJpYnz07s2hus+SInaw2Bc5vA2PPPN11jZ8ZLSx6P5/coczhb11rW3y+x70Y0Qmq5BNiEZjgYbsgdcOldxkBzDRwIF+FtuvLzk1y1v2m7A4d+n5U0dRaABYZAKoLk+oAgCAIAgCAIAgCAIAgCAIAgCAIAgCAIAgCAIAgI55msaXPcGtG0uIAHiSspNvRGG0lqys12n9FGbNMkpH823Lyc4gHyK64YN0uq09Zyyzal0epgN6UKS/aiqGjjqxEDxs+6m+HWLvX57CKz633P89pYMF0po6o2gmaX+4bsf8AgdYnxC5rKLK+0jphdCfZZuVpNgQBAEAQBAEAQBAEAQBAEAQBAEAQBAEAQBAEAQBAEAQGtx/Go6SIySZk5MYNr3bgPzO4LbTTK2XKjVddGqPMzlmJV89Y/Wmdle7WC+ozwHHmc1eVUwqWkSiuyJWPWTI//wA7LYtupo5jBq6DkpGVIr9dTWNxkQbgjIgjeDuKjJG+Ey+dHvSM8PbS17tYOIbHO49oHYGSnffYHbeN73FVk4qXlQ9xaY+Rr5MjrarjtCAIAgCAIAgCAIAgCAIAgCAIAgCAIAgCAIAgCAIAgOOaUYuaureQbxxExxjdZp7Tv2iPQNV/i0/p1rxe7KLLt57H4LYyqCELczhbNl1Iso6mDXVsK2RI6lXxSHaptG2EiqV8e1aZI7IM7t0T6RurKINlN5aY9U8na5trxvPiMr7y0qkyq+Se3RlvTPmiXVcxuCAIAgCAIAgCAIAgCAIAgCAIAgCAIAgCAIAgCAwccqjFTTyDbHDI8eLWEj5KdUeaaj4tELJcsW/QcJwl1rL0zPNyLXQzKDRpZseuUeUxqYNXItsYkWys4o7apMnAqeIFaZHdWXboIqyK2eLdJT6/nFI0D/VKrM1eSn6SzxXuzuSrTsCAIAgCAIAgCAIAgCAIAgCAIAgCAIAgCAIAgCAwMepjLTTxjbJDIweLmED5qdUuWal4NELI80WvQfnnDqnYvTnnZosVHWrOhzyRsG1qKJrZjVVapmEivYjVXUJM6K4lcrJFzyZ2wRfOgalLq2eXdHT6h8ZZGEf6RVdmy8lL0ljjLqd0VadgQBAEAQBAEAQBAEAQBAEAQBAEAQBAEAQBAEAQBAfnrT/B3UNa9oFopiZYju1XHtNH3SSLcNXir7Fv5614rYqMmnlm/A1UFeutSOKVZljEeazzGt1kM+Ic0cjKrNXU1V1qlI3wgayaRamzpjE/QfRBo46koteUWlqiJXA7WstaNh52u624vIVPk2c89uiLKqHLEvK5zaEAQBAEAQBAEAQBAEAQBAEAQBAEAQBAEAQBAEAQGj0v0aixCAxS9lw7UcgF3Rv3EcRuI3jyI21WuuWqIWQU1oz89aR4DU0EvV1LCAT2JBcxyDix3HkcxwVxVfGxaorbKXF7msFStvMauQ8uqFhyCgQOkvlvOQHEncFFs2RidU6NOjN7nsqsQYWsaQ6OBw7TiMw6YHutG3UOZ32GR4MjJWnLE7KqNN2dpVedQQBAEAQBAEAQBAEAQBAEAQBAEAQBAEAQBAEAQBAEAQEFZRxzMLJmNkY7a17Q5p8QVlNp6oNalHxToiw2UkxiWAnO0b7t/DIHWHIWXTHLsXXc0uiDMCLoUoge1PUuHC8Iv56il+9n4Ix+3gWzR7QmgojrU8DRIPrHkySeTnX1f2bLRO6c+rNsYRj0LEtRIIAgCAIAgCAIAgCAIAgCAIAgCAIAgCAIAgCAIAgCAIAgCAIAgCAIAgCAIAgCAIAgCAIAgCAIA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http://upload.wikimedia.org/wikipedia/commons/thumb/9/9e/Wifi.svg/2000px-Wifi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9" y="2315031"/>
            <a:ext cx="2203598" cy="238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81126" y="540824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699" y="154464"/>
            <a:ext cx="461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수업 관리 시스템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4434" y="5408249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Raspberry Pi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Picture 2" descr="http://upload.wikimedia.org/wikipedia/commons/d/d2/Raspberry_Pi_Phot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32" y="2813551"/>
            <a:ext cx="2014843" cy="148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executivetransportationllc.com/wp-content/uploads/2013/07/smartphon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621" y="2626913"/>
            <a:ext cx="1234279" cy="186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332686" y="5408248"/>
            <a:ext cx="296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Smart Phone</a:t>
            </a:r>
            <a:endParaRPr lang="ko-KR" altLang="en-US" sz="2400" b="1" dirty="0"/>
          </a:p>
        </p:txBody>
      </p:sp>
      <p:sp>
        <p:nvSpPr>
          <p:cNvPr id="19" name="덧셈 기호 18"/>
          <p:cNvSpPr/>
          <p:nvPr/>
        </p:nvSpPr>
        <p:spPr>
          <a:xfrm>
            <a:off x="3516602" y="3133252"/>
            <a:ext cx="939800" cy="848044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덧셈 기호 19"/>
          <p:cNvSpPr/>
          <p:nvPr/>
        </p:nvSpPr>
        <p:spPr>
          <a:xfrm>
            <a:off x="7845461" y="3084808"/>
            <a:ext cx="939800" cy="848044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jpeg;base64,/9j/4AAQSkZJRgABAQAAAQABAAD/2wCEAAkGBxISEhQUEBQUFRQRFBUVFxYXGBEVFRUVFBUWGBcWFBcYHSkgGBolHxQVITEhJSkuLi4uGR80ODMsNygtLisBCgoKDg0OGhAQGywkICQsLC0vODQ0LCw4LCwsLCwsLC0vLjQsLC8sLCwsLCwsLCwvLCwsLCwsLCwsLCwsLCwsLP/AABEIAM0A9gMBEQACEQEDEQH/xAAcAAEAAgMBAQEAAAAAAAAAAAAAAwYEBQcCAQj/xABKEAABAwICBgcEBgUJCQEAAAABAAIDBBEFIQYSMUFRYQcTIjJxgZFCUqGxM0NicpLBIzSC0fAUU2OEk6KjsrMWJERUc5TC0tQV/8QAGgEBAAIDAQAAAAAAAAAAAAAAAAIFAQMEBv/EADURAAICAQIDAwsEAwADAAAAAAABAgMEESEFEjEyQVEiQmFxgZGhsdHh8BMUFfFSU8EjM2L/2gAMAwEAAhEDEQA/AO4oAgCAIAgCAIAgCAIAgNNiWldDTkieqgY4ewZGF/4Adb4LbGmyXZizDkkaWfpLoR9GKiX7kEoH4pA0fFb44Fz7jnll0x6yRgydJ4Pcopz9+SlZ8nuK3rhdne18TRLiVC7/AJ/QgPSXUXyoY7c6qx9BCfmti4U/8vh9zX/LU+DPo6R6n/kof+6d/wDOs/xX/wBfD7kf5enwZPD0iy+3RfgqI3f5mNUXwp90vh/ZlcXo9JmQdIcZ+kpapnMCCQf4chPwWuXDLV0afv8AobVxTGfnfMz6fTugd3pjF/1o5oB+KRoHxWiWDfHzdfVv8jphk0z2jJP2m9oq6KZutDIyRp2OY5r2nzabLmlCUXpJaG5NMyFEyEAQBAEAQBAEAQBAEAQBAEAQBAEAQBAVjHdPaGlJaZOtlH1UI6xwPBxHZYfvOC6KsW2zojVZfCHaZR8V6T6uS4po46dvvP8A00voLMafxKxq4YvPZw2cQXmIqlfiU9R+szzTA7WueWx/2ceqz4LvrxaodEcVmXbLv0IqdgYLMa1o+yA35LoUUck25dp6mS0rJqZOxZIMmYhBk7FggyZiwQZK1CJMwlYaInj+SR62tqAP99vYf5PbZw9VFpNaM2QyLYdmTRt6HGKqLuTucB7MwEzfxZSf31yWYVM+7T1bfb4HfVxjIh10ZY6HTDdURFv24yZG+JbYPHgA5V9nDpLsPX4fYtaeM0y2mtPiWKjrY5RrRPa8cjmORG0HkVwTrlB6SWha12wsWsHqZCgTCAIAgCAIAgCAIAgCAIAgCAp+k/SHS0hLI/08wy1GEarT/SSbG+AueS66cOyzfojntyYQ9LOXY9pfWVlxLIWRn6mK7GW4PI7T/M25BWtOHXX3asrbcuc9lsaWMACwAAG4ZBdiOR77s9hSREkapGGTNWTWzIYskGTsQ1smYhBk7FggyZiEGStWCLJWrBEkCwYJGrDMGTEtcjJkRXBDmktcNjgSD6hapJSWjWptrsnW9YPRlgw/SN7cphrj3hYO8xsPwVfbgxe8Ni5xuMyW1y19KLHS1TJBrRuDh8R4jcq6dcoPSSL6q6u2PNB6omUDaEAQBAEAQBAEAQBAa3Hccgo4+sqXhjdgG1zz7rG7XFbK65WPSKITnGC1kca0s6Q6msuyK8EBy1Wn9I8f0jxsB90ZbiSrejDhXvLdlbdlSnstkVKNq7kcbJmqRAkCyYPQUkYJWBSIMy2UzrXdZo4uIb81k0ysj3bkzRGNsgP3QT8VnQ1Sm/A9tqoAbaxvwuwfC6w3FdWkR0tl2Y/BszomX2RSu8A8/Jqh+tT/ALF7zP7fKfmP3E4YRtp5vwyj5sUf1qf9i/PaY/a5X+t+48S1sLPpGyM8SB/mARWRfZnF/nrDx7l2oSXsZ6ir6Z2yRw8Whw9WErPl+CfqZD9Px2MuHq3fRyxOPDWDXej7KLs07SaMfoS7tyaSFze8CPEfJSjJS6M0yi49UGoRMiMqDBlRrUyaJQFAkSQSOYdZhLSN4/PiFCUYyWklqbarJ1S5oPRlkwzHg6zZrNd73sn9xVbdhuO8N0ehxOKRs8m3Z/B/Q3a4i3CAIAgCAIAgCAqGnOncNA3UbaSpcOzHfJt9jpSNg5bTy2rpx8aVr16I0XXKtek4bi+LTVUplqHl7z6NHusGxreQVzXXGC0iisnNyerMdq2o1EzVJEGShSInto2ncNpNgB4k5BZRg8wVLXP1IWSVEh2Mia4/IFxHgPNQnfXWtWzZHHtn0WhcsI0CxSexf1VIw7ibyW8G3Pq4Lhs4pFdla/A6ocLT3m/+/YtWG9FFM3OommndvzEbD6XePxrinxG6XTY64YNMeq1LLR6H0EXdpojbe9vWH1fcrmndZPtSbOiNNcezFI3EMLWCzGtaODQAPgtRsJEAQBAYVXhFPL9LBE/7zGO+YWVJrozDins0aOv6PsPl+qMZ4xve23g0kt+C6IZl0fO/6c88OmXWK+RX6jo4qYb/AMgrXAbo5R2T4lvZP4F0LP17cfcc8+Hx81+/c0GISV9J+vUZcwfXQZttxcBdo89RddeXF9Je/wCv9lddwpeGnq+hLheNU8/0UgJ909l/4Tt8Rcc11qxSKq7Dtq301XoNxE5YkjmRkNWtmxEgUTJ9ssEjZYXi7orNfd0fxb4cRyXNfjKzeOz+ZaYXEJU+RPePy/PAtMMrXgOaQQdhCqpRcXoz0cJxnFSi9Ue1gkEAQBAEBz7pH6QW0YNPSkOqSO07ItgB3ncX8G7tp3A9mNjc/lS6fM5r7+XZdTiEsznuL3uLnPJLnOJLnE7SSdpVvFJLRFc231PTVIgyZqmiLJGlZIM90LZZ5BFSROnlPst2Dm92wDmSBzWq3IhWtWzfXjTmdH0f6InP1X4pMXWzFPCdVg5OftP7NvvFVd2fOe0dixqxYQOmYThFPSs1KaJkTeDGgX5uO1x5lcDbb1Z1JaGcsAIAgCAIAgCAIAgCAICp6SdHtDWXc6PqpdvWw2Y6/Fw7rvEi/MLdXfOHToa51RkUPEsDxTDO1+u0w9pt+tYPtNzPn2hzCsqc2MtpFRlcLjLeOz/O4z8Cx+CqbeJ2Y2tOTm+I/MZLr2fQoraJ0vSSN0FAgegsEz6sGTJw6vdC64zae838xwK1XUxtW/U7MTLnRLbdd6/O8t1LUNkaHMNwf4seBVRODg+WR6eq2NsVKL2JVE2BAEBo9NsRfT0FTLEbPZEdU8HOs0Ecxe620xUrEmQsbUW0fmVzy4kuJJcSSSSSScySTtJV4iqZ7apoiStUkQZ9kmDRclZ10Ci5bIuOhvRzU1+rLU61PSnMDZNKPsg91p94+QN7quyM5LyYFhTipbyO14FgVPRxiKlibGzabd5x2az3HNzuZKq5ScnrJnYkl0NiomQgIauqjiaXyvaxjdrnkNaPEnILKTb0RhtLqU3EulCiYS2nEtU4ZXhb+jB5yvLWkfduuyvAtn6DRZlVV9pldq+kivf9FDTQD7bpJ3+jdVvxK7YcLj5zfyOKfFILspv8/O41cukmIyd+ukAO6KKnjA8CWud8V0x4fSu75nJLitncl+e4xTNUO71bXH+syNHoywW9YtS6RXuNEuJX+K/PaemNl3VVcP61UfvWf29f+K9yIfyWR4r3GbBV1bO5XVg+9IyX/UYVCWJS+sV8vkZjxW+Pg/f9TZUuk2JM/wCJil5TQNBP7ULm29Folw6h9E16n9dTfDjUl2om5o9P5m/rFJrD3qeRr/Pq5QwjyJXJPhb8yXv/ABnZXxiiXa1RY8K0ro6ghkcobIfqpA6KXyY8Au8RcLhtxba+1Hb3ljXdXYtYNM3a5zaEAQFI0t6OoKpxnpT/ACaqGYkZk15/pGjj7wz432LppyZV+lGi7HjYtGin0mNT0sopcTZ1Up7kn1Uo2Xa7Z/G45K1rtjatUedyuHyqfNDoWhjrqTWhXo9LBI+IDYaPVJbM1t7CS4txIaXC3Psn4rmzIJ16vqiz4XZJXcq6MtyqT0gQBAa/SHCW1dNNTvJaJmFusNrSdjhxsQD5KUJOMlJdxhrVaH5nx7BJ6Gd0FS2zhm1wvqSM3PYd4+I2FXdNsbI6orbanBmI1bzQz6Xm4DQXOcQ1rWglznE2AaBmSSkpKK1YjByeiOwdHvRiI9WpxJofNk5kBsWRbwX7nv5bBzOYp8jLdnkx6fMs6qVBek6kuM3hAY2IV8UEZkne2NjdrnEAD138lKMJSekUYlJRWrOa6QdKT3XZh0YDf5+YH1jiyJ8XEeBVnRw1vew4Lc6Mdo/n57ShV075369VI+d+0GU6zW/cj7jPIK1rohBaRRW2ZNk+r0JGuK3pHK0TMWSDJ2Ia2TtQgyZiwQZMxYIMlahElasET7LE17dWRrXtPsuAcPQrBmM5ResXozYYZiVTT26iUlg+qmLpGW4NcTrs5WJA90rjuw6rOq0foLPH4vdXtPykXLBtKYpiGSAwynIMcQWvPCKTY7wNnclUX4dlW/VfnUv8bPpv7L0fgb9ch2hAa3H8Cp62Iw1LA9h2bnNPvMdtaeanCcoPVEZRUlozllXBUYPIIqkmWjedWKp3s4RzcPHlllcNtqMiNi0fUos7h+/PD+/v8yyRShwBBuCt7WhSmPiWIMgjdJI4Na0XJPyHE8llLvJQjKbUY9T7oBhdRUztr6kGOFrXClhPeOuNUzyeLSQOTuGbq7MvT8hHpcDEVK5u/wDPgdIVeWQQBAEBotL9F4MRgMUws4XMcgtrxP4t4jiN48iJ12SrlzRMSipLRnAcR0NxKCYwmllkN7NfGx743i+Tg8CzR94i2+yt4Zlbjq3ocMsaWux1ro16PRRAVFWGvq3DIZObA0+yw73kbXeQyuXV2RkO16LodVVSgjoK5jaEBVdMdN4aEFjf0tQRlGDk2+wyH2Ry2n4rrx8Sd2/RHNfkxq27zjmM4vPWSdZVP1yO63ZHHyY38zmrynHhUtIoqLb52PdmMF0HOe2rJglYskGZDFk1snYhBmTHE47Gn0Kxqa20ZLKd/uO9Cscy8SB71CNoI8QQmqZFntiEWStWCJI1YMEzFFmCbUDgQ4Ag7QcwVBkk2t0bvBsckhs2Quki55yM8Ce+3kc+ZyCr8jDjPeGz+D+hdYfFpQ8m3dfEudPO17Q5hDmnYQqiUXF6SW56OuyNkVKL1RIokyCuo45o3RTMD45Bqua4XBBWU2nqjDSezOSYtgeIYW4tpIn1lIc4wNZ0sN/YdqgkjgbW8Fa0ZcZLSXUqMvh0Zy5lsbDRbRKorZW1OKx9XFEbxUp9p3vzA52HA28AO9qycvVcsDbh4Mat2dSCrizCAIAgCAIAgCAIDn3SBp8KfWp6Qgz7HyZERchuL/gPHJWGJh/qeXPp8/scWTlcnkx6/I5IXlxLnElziSSSSSTtJJ2lXiSWyKhvU9hSIHtqyYJGhZImUIQ3ORwZyObj4NGakaXZr2VqZVD+kNqeGSYjI2a51vEMBt5rVZfVX25JGY42Rb2V+etljotF8SfshZENxe6No/u6zh5hckuJ466Js3x4NfLtNL4m0i0Hrj3poWnk6V3/AIhaXxeHdX8fsblwJ99nw+5N/sTWDZUs/wAUKP8ALRfWte/7E/4PTpZ8PueH6N4qzuSQvHDWNz5Pjt8Vj+Qx5dqtr1P+g+E3x7M0/Wv7NfUmsj/WsP1x70Y7XjrQl1vMBbY30vsWNev8/wCmmeFcu3Wn6jFgr6KU2bK6B97asw7F+HWNyb+0At6ttitWlJeK+hyyxK5bRbi/CX1MmeifHbWGTu64EOa4cWuGRWyF0LOyzjuosqek19/aeWKbNBPGtbMk7FBmTOw3EHwOu3Np7zdx/cea57qY2rR9TuxMyePLVdO9fneXSiq2StDmG4PqDwPNUtlcq5csj1lF8Loc8HsTqBuCAIAgCAIAgCAIAgCAr3SBiT6egnkiOq8BrWu2Fpke1lxz7RtzXRiwU7Ypmm+TjW2j8+NK9GikkTMUjWyVqkQZ7JAF3ENaNpPy5nkE6bsxu3ojc6N4DWV1jSR9VDvqJcgRv6vaTv7vDNwXFfxCFe0d2dlXDpT3n+fU6PgXRnRw2dPepk3mT6O++0d7EfeLlUW5ttnfovQWlWJVX3Fzhhaxoaxoa0ZANAAHgBsXIdJ7QBAEAQBAazF9H6WqH+8QsebWDrWeB9l7bOHkVOFk4PWL0ITrhNaSWpTK7QaqpbuwufWYc3U01ix3IE9kndmAftLtjmKX/sW/iupxzwtFpDp4PdGkpsVY+QwzRupakbYZLhrich1T3bb7mu27i5WNd+271Xj9V+ewo8nh2m9a0fh9H3+o2TPkt7KrTQnaoMHsFRJGwwCpLJ2C9hIdUjcciR53C5suClU2+4s+FWSjkKK6Pr7i6qlPVhAEAQBAEAQBAEAQBAarSnBG1tLLTudq9a3J1r6r2kOY62+zmg2U65uElJdxiUeZaM/OuKYbPRzup6purI3MEZskbuew7xl8DvC9Bj5EbY6oqL6HBhhXWcTPr5rWAa573nVYxoJe9x2NaBmozsjBayJV1SseiOm6GdGPdqMVAe/aymFjFED/ADm57uWzjrbqLJzpWPSOyLmjFhWvSdQa0AAAWAyAGQAG4LgOo+oAgMesrYohrTSMjbxe5rB6uKlGMpPSK1MOSXU1Uml9EPrg7mxssg9WNIW9Ylz81nPLMoXWa954bpnRH6x/9jUf+il+xv8A8fkRWfjvz0ZdPpHSPIDaiLWOxrnBjj4NdYrVLHtju4s3Qvqn2ZJ+02oK0m0IAgNRpHo3TV0fV1MYda+q8ZSMJ3sdu3ZbDvBU67JQesWQnCM1ozmmJU9ThjwysJmpXENiq7G7OEdQPk75jJtrj5Klt8Pp9CmzuH8/lR6/P1/U20TwRcb/AD8xxC7WeclFxejI6+uZCxz5HBrWi5J/jM8k9LJQhKcuWK3PWgeE1FXPHX1F4qeLWNNCcnSFzS3rpOVnG3wyzdWZmSmuRHqeH4SpXM+v58DpyrS0CAIAgCAIAgCAIAgCAIDQ6ZaKw4jB1cvZe25ilA7Ub+I4tNhdu/kbEbKrZVy5okZRUlozg1Zo9iMEpgfSTSPBs10bHujeL5Oa8AtsduZFt9ldwzq3HVsrZ4UubY670c6CNomioqQH1kjc9hbA0/Vx8+Lt/htqsnJldL0HfTUq46IvS5TaEBpcf0np6QWkdrSEXEbbF55n3RzK6aMWy7srbxOa/Krp7T38DnmL6c1c5Ijd1DOEffI+1Ic/wgK4p4bVDtbsqLuJWy7OxXtYl2sblx2uJLnHxccyu+MIxWiRWznKb1k9SZpUjUyZiwQZM3huWCLM3DquSH6CR8fJp7Hmw3b8Fpsx67O0tToqzb6uzJ/MuGEaY3s2paAffYDb9puZHldVd/DWt6n7H9S3xuMp7XLT0r6Fshla9ocwhzTmCDcHwKqpRcXo1oy7hOM0pReqPawSIaylZKx0crWvY8FrmuFwQdxCym09UGtTkWO4JWYU8ilhkqqNxvGBrOkgJ2xu1QSW8DbzvttcbLTWkimzeHRtlzLZmZoporPXyNqMTiMUERvFTOuDI/35gc9UbgQL+F9aGVl6+TA24XD407s6sBwVYWh9QBAEAQBAEAQBAEAQBAEAQBAEAQFC01056ougpCDIMnyZERne1u4v+A8dlph4HP5dnTw8fsVmXncmsK+vj4HNXPLiXOJc5xuSSSSTvJO0q8ikloikk23qyRoUjWyVoQiyZiEGTMWCDJ2LBFk7AsMiyZiiRNnhGKyU7rsN2nvMPdP7jzXNfjwuWkuvidmJm2Y8vJ6d6OgYbiDJ2B8Z5EHa08CqC6mVUuWR63HyIXw54f0Za1G8IAgCAIAgCAIAgCAIAgCAIAgCAIAgCArvSBXvhoZnxu1XHUYHDIjXe1psdxsSurChGd0VI5suUo0ycTiMa9OjzjJ2LJBk7EIMlYOCEGZDIuJA8SFnR+BqdkSdkY95nqR8wsNS8CPOmTthNr7RxBBHqFDVa6AkYsMiTNWCJI1YMG10aqjHUxgGwkOoRuNwbDxuuTNgpUtvuLLhVko5EUu/ZnRF549eEAQBAEAQBAEAQBAEAQBAEAQBAEAQBAarSjBG1tLLTucW9YBquGZa9pDmOtvsQMt6nVY65KS7iM4qUWmcEq6OalmdT1TdWRmw+zI3c9h3g/vGRBA9NjZEbo6ooMnHdciZhXScLJmu2DMkkAAAlzicgABtJWG1FayeiIqMpPlitWXPBNBKmYB1Q4U7D7AGtKRzzszjnrcwFV3cWUdqlr6X9Cyp4O5b3P2L6lqpNA6Jg7TZJDxfI8X8mFrfgq6efkT6zfs2LKHDsaHSC9u/zMl+htCfqbeD5QfUOWtZd689+9mx4eO/Mj7kamu6PYu9SzSQuGy56xv5P89byK6q+KXLaekl6Tkt4RRLseS/QVXE6WelcG1jLAmzZmXMbjwcQMj5A7cjtVlRlV29nZ+D/wCeP50KfK4fZVu+nj9fANP8bfTiukrGmnoz5UVDY2lziAALkoIxcnojYaBYLNVTMrZgWQRXNPGdsjiC3rXfZsTbj4Zmnz8pS/8AHE9Rw3B/SXO+p09VRbhAEAQBAEAQBAEAQBAEAQBAEAQBAEAQBAaHS/ReHEIdSTsyMuYpQO1G782nK7d/IgEbabpVS5omu2qNkeVnHpdHMQik6l1LK517BzGudG7gRIBqgHmRbfZX8OIUuOrZR2YFvNokdT0J0PbSNEk1n1Lhm7aIwfYj/N20+GSpsvLlfL0dyLXFxY0R9Pey2LkOsIAgCAiqadkjXMkaHMeLOa4Agg7iCsptPVGGk1ozl+kWjdRROJpYnz07s2hus+SInaw2Bc5vA2PPPN11jZ8ZLSx6P5/coczhb11rW3y+x70Y0Qmq5BNiEZjgYbsgdcOldxkBzDRwIF+FtuvLzk1y1v2m7A4d+n5U0dRaABYZAKoLk+oAgCAIAgCAIAgCAIAgCAIAgCAIAgCAIAgCAIAgI55msaXPcGtG0uIAHiSspNvRGG0lqys12n9FGbNMkpH823Lyc4gHyK64YN0uq09Zyyzal0epgN6UKS/aiqGjjqxEDxs+6m+HWLvX57CKz633P89pYMF0po6o2gmaX+4bsf8AgdYnxC5rKLK+0jphdCfZZuVpNgQBAEAQBAEAQBAEAQBAEAQBAEAQBAEAQBAEAQBAEAQGtx/Go6SIySZk5MYNr3bgPzO4LbTTK2XKjVddGqPMzlmJV89Y/Wmdle7WC+ozwHHmc1eVUwqWkSiuyJWPWTI//wA7LYtupo5jBq6DkpGVIr9dTWNxkQbgjIgjeDuKjJG+Ey+dHvSM8PbS17tYOIbHO49oHYGSnffYHbeN73FVk4qXlQ9xaY+Rr5MjrarjtCAIAgCAIAgCAIAgCAIAgCAIAgCAIAgCAIAgCAIAgOOaUYuaureQbxxExxjdZp7Tv2iPQNV/i0/p1rxe7KLLt57H4LYyqCELczhbNl1Iso6mDXVsK2RI6lXxSHaptG2EiqV8e1aZI7IM7t0T6RurKINlN5aY9U8na5trxvPiMr7y0qkyq+Se3RlvTPmiXVcxuCAIAgCAIAgCAIAgCAIAgCAIAgCAIAgCAIAgCAwccqjFTTyDbHDI8eLWEj5KdUeaaj4tELJcsW/QcJwl1rL0zPNyLXQzKDRpZseuUeUxqYNXItsYkWys4o7apMnAqeIFaZHdWXboIqyK2eLdJT6/nFI0D/VKrM1eSn6SzxXuzuSrTsCAIAgCAIAgCAIAgCAIAgCAIAgCAIAgCAIAgCAwMepjLTTxjbJDIweLmED5qdUuWal4NELI80WvQfnnDqnYvTnnZosVHWrOhzyRsG1qKJrZjVVapmEivYjVXUJM6K4lcrJFzyZ2wRfOgalLq2eXdHT6h8ZZGEf6RVdmy8lL0ljjLqd0VadgQBAEAQBAEAQBAEAQBAEAQBAEAQBAEAQBAEAQBAfnrT/B3UNa9oFopiZYju1XHtNH3SSLcNXir7Fv5614rYqMmnlm/A1UFeutSOKVZljEeazzGt1kM+Ic0cjKrNXU1V1qlI3wgayaRamzpjE/QfRBo46koteUWlqiJXA7WstaNh52u624vIVPk2c89uiLKqHLEvK5zaEAQBAEAQBAEAQBAEAQBAEAQBAEAQBAEAQBAEAQGj0v0aixCAxS9lw7UcgF3Rv3EcRuI3jyI21WuuWqIWQU1oz89aR4DU0EvV1LCAT2JBcxyDix3HkcxwVxVfGxaorbKXF7msFStvMauQ8uqFhyCgQOkvlvOQHEncFFs2RidU6NOjN7nsqsQYWsaQ6OBw7TiMw6YHutG3UOZ32GR4MjJWnLE7KqNN2dpVedQQBAEAQBAEAQBAEAQBAEAQBAEAQBAEAQBAEAQBAEAQEFZRxzMLJmNkY7a17Q5p8QVlNp6oNalHxToiw2UkxiWAnO0b7t/DIHWHIWXTHLsXXc0uiDMCLoUoge1PUuHC8Iv56il+9n4Ix+3gWzR7QmgojrU8DRIPrHkySeTnX1f2bLRO6c+rNsYRj0LEtRIIAgCAIAgCAIAgCAIAgCAIAgCAIAgCAIAgCAIAgCAIAgCAIAgCAIAgCAIAgCAIAgCAIAgCAIA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699" y="154464"/>
            <a:ext cx="6921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수업 관리 시스템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075" y="1917853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보드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Raspberry Pi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5" y="2531574"/>
            <a:ext cx="501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무선랜카드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Realtek9601 Chipset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075" y="3094495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서버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Apache2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3427" y="3094495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Mysql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075" y="3695162"/>
            <a:ext cx="6907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언어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PHP, HTML, CSS, Java Script, XML, C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075" y="4258083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OS – </a:t>
            </a:r>
            <a:r>
              <a:rPr lang="en-US" altLang="ko-KR" sz="2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Raspbian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OS  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075" y="4821004"/>
            <a:ext cx="414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프레임워크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2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Codeigniter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http://cfile21.uf.tistory.com/image/234C7A4152D8739A2C9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911" y="3925994"/>
            <a:ext cx="33813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15911" y="49748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화면</a:t>
            </a:r>
            <a:endParaRPr lang="ko-KR" altLang="en-US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11253547" y="49748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화면</a:t>
            </a:r>
            <a:endParaRPr lang="ko-KR" altLang="en-US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10161133" y="45658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처리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161133" y="60566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DB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35994" y="6377749"/>
            <a:ext cx="13211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MVC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패턴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1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00230" y="3767951"/>
            <a:ext cx="2628900" cy="28874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1147" y="990068"/>
            <a:ext cx="1356162" cy="145186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05" y="2581508"/>
            <a:ext cx="1939407" cy="14545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134" y="4482200"/>
            <a:ext cx="628037" cy="1057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262" y="5356594"/>
            <a:ext cx="628037" cy="10571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669" y="3983436"/>
            <a:ext cx="628037" cy="1057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0291" y="4409463"/>
            <a:ext cx="993754" cy="98985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34288" y="1153039"/>
            <a:ext cx="796201" cy="1055068"/>
            <a:chOff x="2225934" y="-266701"/>
            <a:chExt cx="3749270" cy="684772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25934" y="-266701"/>
              <a:ext cx="3749270" cy="684772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6125" y="654627"/>
              <a:ext cx="2911448" cy="5039592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/>
          <p:nvPr/>
        </p:nvCxnSpPr>
        <p:spPr>
          <a:xfrm>
            <a:off x="4239492" y="1744369"/>
            <a:ext cx="0" cy="7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40706" y="1744367"/>
            <a:ext cx="26987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239492" y="4192208"/>
            <a:ext cx="0" cy="70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732809" y="4877469"/>
            <a:ext cx="1506683" cy="1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원통 25"/>
          <p:cNvSpPr/>
          <p:nvPr/>
        </p:nvSpPr>
        <p:spPr>
          <a:xfrm>
            <a:off x="2943224" y="1280631"/>
            <a:ext cx="576695" cy="92747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27" name="세로로 말린 두루마리 모양 26"/>
          <p:cNvSpPr/>
          <p:nvPr/>
        </p:nvSpPr>
        <p:spPr>
          <a:xfrm>
            <a:off x="3141667" y="4409464"/>
            <a:ext cx="806877" cy="820882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XML</a:t>
            </a:r>
            <a:endParaRPr lang="ko-KR" altLang="en-US" sz="160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920491" y="4932342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920491" y="5171679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MAC2</a:t>
            </a:r>
            <a:endParaRPr lang="ko-KR" altLang="en-US" sz="1050" dirty="0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965662" y="3768799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57709" y="4277730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MAC2</a:t>
            </a:r>
            <a:endParaRPr lang="ko-KR" altLang="en-US" sz="1050" dirty="0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942269" y="5123581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smtClean="0"/>
              <a:t>MAC3</a:t>
            </a:r>
            <a:endParaRPr lang="ko-KR" altLang="en-US" sz="1050" dirty="0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29813" y="5412696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smtClean="0"/>
              <a:t>MAC3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89311" y="63132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초기 회원가입</a:t>
            </a:r>
            <a:r>
              <a:rPr lang="en-US" altLang="ko-KR" sz="1400" smtClean="0"/>
              <a:t>,</a:t>
            </a:r>
            <a:r>
              <a:rPr lang="ko-KR" altLang="en-US" sz="1400" smtClean="0"/>
              <a:t>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659250" y="339748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현재 접속자 </a:t>
            </a:r>
            <a:endParaRPr lang="ko-KR" altLang="en-US" sz="1400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2381489" y="1782064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893105" y="1782064"/>
            <a:ext cx="4539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이름</a:t>
            </a:r>
            <a:endParaRPr lang="ko-KR" altLang="en-US" sz="1050" dirty="0"/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1888005" y="1404396"/>
            <a:ext cx="4539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학번</a:t>
            </a:r>
            <a:endParaRPr lang="ko-KR" altLang="en-US" sz="1050" dirty="0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369731" y="1409815"/>
            <a:ext cx="4539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과목</a:t>
            </a:r>
            <a:endParaRPr lang="ko-KR" altLang="en-US" sz="1050" dirty="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637147" y="3039838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5598770" y="3039838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6168453" y="3039838"/>
            <a:ext cx="50206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비교 </a:t>
            </a:r>
            <a:endParaRPr lang="ko-KR" altLang="en-US" sz="1050" dirty="0"/>
          </a:p>
        </p:txBody>
      </p:sp>
      <p:sp>
        <p:nvSpPr>
          <p:cNvPr id="48" name="오른쪽 화살표 47"/>
          <p:cNvSpPr/>
          <p:nvPr/>
        </p:nvSpPr>
        <p:spPr>
          <a:xfrm>
            <a:off x="7265690" y="3090903"/>
            <a:ext cx="383822" cy="12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7649512" y="3039838"/>
            <a:ext cx="51648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1" smtClean="0">
                <a:solidFill>
                  <a:srgbClr val="0175CD"/>
                </a:solidFill>
              </a:rPr>
              <a:t>PASS</a:t>
            </a:r>
            <a:endParaRPr lang="ko-KR" altLang="en-US" sz="1050" b="1" dirty="0">
              <a:solidFill>
                <a:srgbClr val="0175CD"/>
              </a:solidFill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6636399" y="3397486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MAC2</a:t>
            </a:r>
            <a:endParaRPr lang="ko-KR" altLang="en-US" sz="1050" dirty="0"/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6645721" y="3638503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smtClean="0"/>
              <a:t>MAC3</a:t>
            </a:r>
            <a:endParaRPr lang="ko-KR" altLang="en-US" sz="1050" dirty="0"/>
          </a:p>
        </p:txBody>
      </p:sp>
      <p:sp>
        <p:nvSpPr>
          <p:cNvPr id="52" name="오른쪽 화살표 51"/>
          <p:cNvSpPr/>
          <p:nvPr/>
        </p:nvSpPr>
        <p:spPr>
          <a:xfrm>
            <a:off x="7265690" y="3575024"/>
            <a:ext cx="383822" cy="12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7660801" y="3512670"/>
            <a:ext cx="46038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1" smtClean="0">
                <a:solidFill>
                  <a:srgbClr val="C00000"/>
                </a:solidFill>
              </a:rPr>
              <a:t>FAIL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54" name="원통 53"/>
          <p:cNvSpPr/>
          <p:nvPr/>
        </p:nvSpPr>
        <p:spPr>
          <a:xfrm>
            <a:off x="8261474" y="2933748"/>
            <a:ext cx="576695" cy="92747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141539" y="258869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결과 저장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443017" y="982410"/>
            <a:ext cx="2669298" cy="21641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9484548" y="3746723"/>
            <a:ext cx="2669298" cy="21641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996260" y="2933748"/>
            <a:ext cx="446757" cy="46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8996260" y="3395229"/>
            <a:ext cx="446757" cy="49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700935" y="68229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수업 중 페이지</a:t>
            </a:r>
            <a:endParaRPr lang="ko-KR" alt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9663765" y="342031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수업 후 관리 페이지</a:t>
            </a:r>
            <a:endParaRPr lang="ko-KR" altLang="en-US" sz="1400"/>
          </a:p>
        </p:txBody>
      </p:sp>
      <p:sp>
        <p:nvSpPr>
          <p:cNvPr id="74" name="타원 73"/>
          <p:cNvSpPr/>
          <p:nvPr/>
        </p:nvSpPr>
        <p:spPr>
          <a:xfrm>
            <a:off x="201045" y="268696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88328" y="3267698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011789" y="2565501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9443017" y="644666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399291" y="3391764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pic>
        <p:nvPicPr>
          <p:cNvPr id="61" name="_x206588752" descr="EMB0000144c7ab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353" y="1142062"/>
            <a:ext cx="1790085" cy="18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_x206587312" descr="EMB0000144c7ab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55" y="3851133"/>
            <a:ext cx="1826134" cy="19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5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26" grpId="0" animBg="1"/>
      <p:bldP spid="27" grpId="0" animBg="1"/>
      <p:bldP spid="30" grpId="0" animBg="1"/>
      <p:bldP spid="31" grpId="0"/>
      <p:bldP spid="32" grpId="0"/>
      <p:bldP spid="33" grpId="0"/>
      <p:bldP spid="34" grpId="0"/>
      <p:bldP spid="35" grpId="0"/>
      <p:bldP spid="39" grpId="0"/>
      <p:bldP spid="40" grpId="0"/>
      <p:bldP spid="41" grpId="0" animBg="1"/>
      <p:bldP spid="42" grpId="0"/>
      <p:bldP spid="43" grpId="0"/>
      <p:bldP spid="44" grpId="0"/>
      <p:bldP spid="45" grpId="0" animBg="1"/>
      <p:bldP spid="46" grpId="0" animBg="1"/>
      <p:bldP spid="47" grpId="0"/>
      <p:bldP spid="48" grpId="0" animBg="1"/>
      <p:bldP spid="49" grpId="0"/>
      <p:bldP spid="50" grpId="0"/>
      <p:bldP spid="51" grpId="0"/>
      <p:bldP spid="52" grpId="0" animBg="1"/>
      <p:bldP spid="53" grpId="0"/>
      <p:bldP spid="54" grpId="0" animBg="1"/>
      <p:bldP spid="58" grpId="0"/>
      <p:bldP spid="59" grpId="0" animBg="1"/>
      <p:bldP spid="60" grpId="0" animBg="1"/>
      <p:bldP spid="67" grpId="0"/>
      <p:bldP spid="68" grpId="0"/>
      <p:bldP spid="74" grpId="0" animBg="1"/>
      <p:bldP spid="75" grpId="0" animBg="1"/>
      <p:bldP spid="76" grpId="0" animBg="1"/>
      <p:bldP spid="78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03" y="1004140"/>
            <a:ext cx="9993697" cy="5599658"/>
          </a:xfrm>
          <a:prstGeom prst="rect">
            <a:avLst/>
          </a:prstGeom>
        </p:spPr>
      </p:pic>
      <p:sp>
        <p:nvSpPr>
          <p:cNvPr id="205" name="AutoShape 4" descr="data:image/jpeg;base64,/9j/4AAQSkZJRgABAQAAAQABAAD/2wCEAAkGBxISEhQUEBQUFRQRFBUVFxYXGBEVFRUVFBUWGBcWFBcYHSkgGBolHxQVITEhJSkuLi4uGR80ODMsNygtLisBCgoKDg0OGhAQGywkICQsLC0vODQ0LCw4LCwsLCwsLC0vLjQsLC8sLCwsLCwsLCwvLCwsLCwsLCwsLCwsLCwsLP/AABEIAM0A9gMBEQACEQEDEQH/xAAcAAEAAgMBAQEAAAAAAAAAAAAAAwYEBQcCAQj/xABKEAABAwICBgcEBgUJCQEAAAABAAIDBBEFIQYSMUFRYQcTIjJxgZFCUqGxM0NicpLBIzSC0fAUU2OEk6KjsrMWJERUc5TC0tQV/8QAGgEBAAIDAQAAAAAAAAAAAAAAAAIFAQMEBv/EADURAAICAQIDAwsEAwADAAAAAAABAgMEESEFEjEyQVEiQmFxgZGhsdHh8BMUFfFSU8EjM2L/2gAMAwEAAhEDEQA/AO4oAgCAIAgCAIAgCAIAgNNiWldDTkieqgY4ewZGF/4Adb4LbGmyXZizDkkaWfpLoR9GKiX7kEoH4pA0fFb44Fz7jnll0x6yRgydJ4Pcopz9+SlZ8nuK3rhdne18TRLiVC7/AJ/QgPSXUXyoY7c6qx9BCfmti4U/8vh9zX/LU+DPo6R6n/kof+6d/wDOs/xX/wBfD7kf5enwZPD0iy+3RfgqI3f5mNUXwp90vh/ZlcXo9JmQdIcZ+kpapnMCCQf4chPwWuXDLV0afv8AobVxTGfnfMz6fTugd3pjF/1o5oB+KRoHxWiWDfHzdfVv8jphk0z2jJP2m9oq6KZutDIyRp2OY5r2nzabLmlCUXpJaG5NMyFEyEAQBAEAQBAEAQBAEAQBAEAQBAEAQBAVjHdPaGlJaZOtlH1UI6xwPBxHZYfvOC6KsW2zojVZfCHaZR8V6T6uS4po46dvvP8A00voLMafxKxq4YvPZw2cQXmIqlfiU9R+szzTA7WueWx/2ceqz4LvrxaodEcVmXbLv0IqdgYLMa1o+yA35LoUUck25dp6mS0rJqZOxZIMmYhBk7FggyZiwQZK1CJMwlYaInj+SR62tqAP99vYf5PbZw9VFpNaM2QyLYdmTRt6HGKqLuTucB7MwEzfxZSf31yWYVM+7T1bfb4HfVxjIh10ZY6HTDdURFv24yZG+JbYPHgA5V9nDpLsPX4fYtaeM0y2mtPiWKjrY5RrRPa8cjmORG0HkVwTrlB6SWha12wsWsHqZCgTCAIAgCAIAgCAIAgCAIAgCAp+k/SHS0hLI/08wy1GEarT/SSbG+AueS66cOyzfojntyYQ9LOXY9pfWVlxLIWRn6mK7GW4PI7T/M25BWtOHXX3asrbcuc9lsaWMACwAAG4ZBdiOR77s9hSREkapGGTNWTWzIYskGTsQ1smYhBk7FggyZiEGStWCLJWrBEkCwYJGrDMGTEtcjJkRXBDmktcNjgSD6hapJSWjWptrsnW9YPRlgw/SN7cphrj3hYO8xsPwVfbgxe8Ni5xuMyW1y19KLHS1TJBrRuDh8R4jcq6dcoPSSL6q6u2PNB6omUDaEAQBAEAQBAEAQBAa3Hccgo4+sqXhjdgG1zz7rG7XFbK65WPSKITnGC1kca0s6Q6msuyK8EBy1Wn9I8f0jxsB90ZbiSrejDhXvLdlbdlSnstkVKNq7kcbJmqRAkCyYPQUkYJWBSIMy2UzrXdZo4uIb81k0ysj3bkzRGNsgP3QT8VnQ1Sm/A9tqoAbaxvwuwfC6w3FdWkR0tl2Y/BszomX2RSu8A8/Jqh+tT/ALF7zP7fKfmP3E4YRtp5vwyj5sUf1qf9i/PaY/a5X+t+48S1sLPpGyM8SB/mARWRfZnF/nrDx7l2oSXsZ6ir6Z2yRw8Whw9WErPl+CfqZD9Px2MuHq3fRyxOPDWDXej7KLs07SaMfoS7tyaSFze8CPEfJSjJS6M0yi49UGoRMiMqDBlRrUyaJQFAkSQSOYdZhLSN4/PiFCUYyWklqbarJ1S5oPRlkwzHg6zZrNd73sn9xVbdhuO8N0ehxOKRs8m3Z/B/Q3a4i3CAIAgCAIAgCAqGnOncNA3UbaSpcOzHfJt9jpSNg5bTy2rpx8aVr16I0XXKtek4bi+LTVUplqHl7z6NHusGxreQVzXXGC0iisnNyerMdq2o1EzVJEGShSInto2ncNpNgB4k5BZRg8wVLXP1IWSVEh2Mia4/IFxHgPNQnfXWtWzZHHtn0WhcsI0CxSexf1VIw7ibyW8G3Pq4Lhs4pFdla/A6ocLT3m/+/YtWG9FFM3OommndvzEbD6XePxrinxG6XTY64YNMeq1LLR6H0EXdpojbe9vWH1fcrmndZPtSbOiNNcezFI3EMLWCzGtaODQAPgtRsJEAQBAYVXhFPL9LBE/7zGO+YWVJrozDins0aOv6PsPl+qMZ4xve23g0kt+C6IZl0fO/6c88OmXWK+RX6jo4qYb/AMgrXAbo5R2T4lvZP4F0LP17cfcc8+Hx81+/c0GISV9J+vUZcwfXQZttxcBdo89RddeXF9Je/wCv9lddwpeGnq+hLheNU8/0UgJ909l/4Tt8Rcc11qxSKq7Dtq301XoNxE5YkjmRkNWtmxEgUTJ9ssEjZYXi7orNfd0fxb4cRyXNfjKzeOz+ZaYXEJU+RPePy/PAtMMrXgOaQQdhCqpRcXoz0cJxnFSi9Ue1gkEAQBAEBz7pH6QW0YNPSkOqSO07ItgB3ncX8G7tp3A9mNjc/lS6fM5r7+XZdTiEsznuL3uLnPJLnOJLnE7SSdpVvFJLRFc231PTVIgyZqmiLJGlZIM90LZZ5BFSROnlPst2Dm92wDmSBzWq3IhWtWzfXjTmdH0f6InP1X4pMXWzFPCdVg5OftP7NvvFVd2fOe0dixqxYQOmYThFPSs1KaJkTeDGgX5uO1x5lcDbb1Z1JaGcsAIAgCAIAgCAIAgCAICp6SdHtDWXc6PqpdvWw2Y6/Fw7rvEi/MLdXfOHToa51RkUPEsDxTDO1+u0w9pt+tYPtNzPn2hzCsqc2MtpFRlcLjLeOz/O4z8Cx+CqbeJ2Y2tOTm+I/MZLr2fQoraJ0vSSN0FAgegsEz6sGTJw6vdC64zae838xwK1XUxtW/U7MTLnRLbdd6/O8t1LUNkaHMNwf4seBVRODg+WR6eq2NsVKL2JVE2BAEBo9NsRfT0FTLEbPZEdU8HOs0Ecxe620xUrEmQsbUW0fmVzy4kuJJcSSSSSScySTtJV4iqZ7apoiStUkQZ9kmDRclZ10Ci5bIuOhvRzU1+rLU61PSnMDZNKPsg91p94+QN7quyM5LyYFhTipbyO14FgVPRxiKlibGzabd5x2az3HNzuZKq5ScnrJnYkl0NiomQgIauqjiaXyvaxjdrnkNaPEnILKTb0RhtLqU3EulCiYS2nEtU4ZXhb+jB5yvLWkfduuyvAtn6DRZlVV9pldq+kivf9FDTQD7bpJ3+jdVvxK7YcLj5zfyOKfFILspv8/O41cukmIyd+ukAO6KKnjA8CWud8V0x4fSu75nJLitncl+e4xTNUO71bXH+syNHoywW9YtS6RXuNEuJX+K/PaemNl3VVcP61UfvWf29f+K9yIfyWR4r3GbBV1bO5XVg+9IyX/UYVCWJS+sV8vkZjxW+Pg/f9TZUuk2JM/wCJil5TQNBP7ULm29Folw6h9E16n9dTfDjUl2om5o9P5m/rFJrD3qeRr/Pq5QwjyJXJPhb8yXv/ABnZXxiiXa1RY8K0ro6ghkcobIfqpA6KXyY8Au8RcLhtxba+1Hb3ljXdXYtYNM3a5zaEAQFI0t6OoKpxnpT/ACaqGYkZk15/pGjj7wz432LppyZV+lGi7HjYtGin0mNT0sopcTZ1Up7kn1Uo2Xa7Z/G45K1rtjatUedyuHyqfNDoWhjrqTWhXo9LBI+IDYaPVJbM1t7CS4txIaXC3Psn4rmzIJ16vqiz4XZJXcq6MtyqT0gQBAa/SHCW1dNNTvJaJmFusNrSdjhxsQD5KUJOMlJdxhrVaH5nx7BJ6Gd0FS2zhm1wvqSM3PYd4+I2FXdNsbI6orbanBmI1bzQz6Xm4DQXOcQ1rWglznE2AaBmSSkpKK1YjByeiOwdHvRiI9WpxJofNk5kBsWRbwX7nv5bBzOYp8jLdnkx6fMs6qVBek6kuM3hAY2IV8UEZkne2NjdrnEAD138lKMJSekUYlJRWrOa6QdKT3XZh0YDf5+YH1jiyJ8XEeBVnRw1vew4Lc6Mdo/n57ShV075369VI+d+0GU6zW/cj7jPIK1rohBaRRW2ZNk+r0JGuK3pHK0TMWSDJ2Ia2TtQgyZiwQZMxYIMlahElasET7LE17dWRrXtPsuAcPQrBmM5ResXozYYZiVTT26iUlg+qmLpGW4NcTrs5WJA90rjuw6rOq0foLPH4vdXtPykXLBtKYpiGSAwynIMcQWvPCKTY7wNnclUX4dlW/VfnUv8bPpv7L0fgb9ch2hAa3H8Cp62Iw1LA9h2bnNPvMdtaeanCcoPVEZRUlozllXBUYPIIqkmWjedWKp3s4RzcPHlllcNtqMiNi0fUos7h+/PD+/v8yyRShwBBuCt7WhSmPiWIMgjdJI4Na0XJPyHE8llLvJQjKbUY9T7oBhdRUztr6kGOFrXClhPeOuNUzyeLSQOTuGbq7MvT8hHpcDEVK5u/wDPgdIVeWQQBAEBotL9F4MRgMUws4XMcgtrxP4t4jiN48iJ12SrlzRMSipLRnAcR0NxKCYwmllkN7NfGx743i+Tg8CzR94i2+yt4Zlbjq3ocMsaWux1ro16PRRAVFWGvq3DIZObA0+yw73kbXeQyuXV2RkO16LodVVSgjoK5jaEBVdMdN4aEFjf0tQRlGDk2+wyH2Ry2n4rrx8Sd2/RHNfkxq27zjmM4vPWSdZVP1yO63ZHHyY38zmrynHhUtIoqLb52PdmMF0HOe2rJglYskGZDFk1snYhBmTHE47Gn0Kxqa20ZLKd/uO9Cscy8SB71CNoI8QQmqZFntiEWStWCJI1YMEzFFmCbUDgQ4Ag7QcwVBkk2t0bvBsckhs2Quki55yM8Ce+3kc+ZyCr8jDjPeGz+D+hdYfFpQ8m3dfEudPO17Q5hDmnYQqiUXF6SW56OuyNkVKL1RIokyCuo45o3RTMD45Bqua4XBBWU2nqjDSezOSYtgeIYW4tpIn1lIc4wNZ0sN/YdqgkjgbW8Fa0ZcZLSXUqMvh0Zy5lsbDRbRKorZW1OKx9XFEbxUp9p3vzA52HA28AO9qycvVcsDbh4Mat2dSCrizCAIAgCAIAgCAIDn3SBp8KfWp6Qgz7HyZERchuL/gPHJWGJh/qeXPp8/scWTlcnkx6/I5IXlxLnElziSSSSSTtJJ2lXiSWyKhvU9hSIHtqyYJGhZImUIQ3ORwZyObj4NGakaXZr2VqZVD+kNqeGSYjI2a51vEMBt5rVZfVX25JGY42Rb2V+etljotF8SfshZENxe6No/u6zh5hckuJ466Js3x4NfLtNL4m0i0Hrj3poWnk6V3/AIhaXxeHdX8fsblwJ99nw+5N/sTWDZUs/wAUKP8ALRfWte/7E/4PTpZ8PueH6N4qzuSQvHDWNz5Pjt8Vj+Qx5dqtr1P+g+E3x7M0/Wv7NfUmsj/WsP1x70Y7XjrQl1vMBbY30vsWNev8/wCmmeFcu3Wn6jFgr6KU2bK6B97asw7F+HWNyb+0At6ttitWlJeK+hyyxK5bRbi/CX1MmeifHbWGTu64EOa4cWuGRWyF0LOyzjuosqek19/aeWKbNBPGtbMk7FBmTOw3EHwOu3Np7zdx/cea57qY2rR9TuxMyePLVdO9fneXSiq2StDmG4PqDwPNUtlcq5csj1lF8Loc8HsTqBuCAIAgCAIAgCAIAgCAr3SBiT6egnkiOq8BrWu2Fpke1lxz7RtzXRiwU7Ypmm+TjW2j8+NK9GikkTMUjWyVqkQZ7JAF3ENaNpPy5nkE6bsxu3ojc6N4DWV1jSR9VDvqJcgRv6vaTv7vDNwXFfxCFe0d2dlXDpT3n+fU6PgXRnRw2dPepk3mT6O++0d7EfeLlUW5ttnfovQWlWJVX3Fzhhaxoaxoa0ZANAAHgBsXIdJ7QBAEAQBAazF9H6WqH+8QsebWDrWeB9l7bOHkVOFk4PWL0ITrhNaSWpTK7QaqpbuwufWYc3U01ix3IE9kndmAftLtjmKX/sW/iupxzwtFpDp4PdGkpsVY+QwzRupakbYZLhrich1T3bb7mu27i5WNd+271Xj9V+ewo8nh2m9a0fh9H3+o2TPkt7KrTQnaoMHsFRJGwwCpLJ2C9hIdUjcciR53C5suClU2+4s+FWSjkKK6Pr7i6qlPVhAEAQBAEAQBAEAQBAarSnBG1tLLTudq9a3J1r6r2kOY62+zmg2U65uElJdxiUeZaM/OuKYbPRzup6purI3MEZskbuew7xl8DvC9Bj5EbY6oqL6HBhhXWcTPr5rWAa573nVYxoJe9x2NaBmozsjBayJV1SseiOm6GdGPdqMVAe/aymFjFED/ADm57uWzjrbqLJzpWPSOyLmjFhWvSdQa0AAAWAyAGQAG4LgOo+oAgMesrYohrTSMjbxe5rB6uKlGMpPSK1MOSXU1Uml9EPrg7mxssg9WNIW9Ylz81nPLMoXWa954bpnRH6x/9jUf+il+xv8A8fkRWfjvz0ZdPpHSPIDaiLWOxrnBjj4NdYrVLHtju4s3Qvqn2ZJ+02oK0m0IAgNRpHo3TV0fV1MYda+q8ZSMJ3sdu3ZbDvBU67JQesWQnCM1ozmmJU9ThjwysJmpXENiq7G7OEdQPk75jJtrj5Klt8Pp9CmzuH8/lR6/P1/U20TwRcb/AD8xxC7WeclFxejI6+uZCxz5HBrWi5J/jM8k9LJQhKcuWK3PWgeE1FXPHX1F4qeLWNNCcnSFzS3rpOVnG3wyzdWZmSmuRHqeH4SpXM+v58DpyrS0CAIAgCAIAgCAIAgCAIDQ6ZaKw4jB1cvZe25ilA7Ub+I4tNhdu/kbEbKrZVy5okZRUlozg1Zo9iMEpgfSTSPBs10bHujeL5Oa8AtsduZFt9ldwzq3HVsrZ4UubY670c6CNomioqQH1kjc9hbA0/Vx8+Lt/htqsnJldL0HfTUq46IvS5TaEBpcf0np6QWkdrSEXEbbF55n3RzK6aMWy7srbxOa/Krp7T38DnmL6c1c5Ijd1DOEffI+1Ic/wgK4p4bVDtbsqLuJWy7OxXtYl2sblx2uJLnHxccyu+MIxWiRWznKb1k9SZpUjUyZiwQZM3huWCLM3DquSH6CR8fJp7Hmw3b8Fpsx67O0tToqzb6uzJ/MuGEaY3s2paAffYDb9puZHldVd/DWt6n7H9S3xuMp7XLT0r6Fshla9ocwhzTmCDcHwKqpRcXo1oy7hOM0pReqPawSIaylZKx0crWvY8FrmuFwQdxCym09UGtTkWO4JWYU8ilhkqqNxvGBrOkgJ2xu1QSW8DbzvttcbLTWkimzeHRtlzLZmZoporPXyNqMTiMUERvFTOuDI/35gc9UbgQL+F9aGVl6+TA24XD407s6sBwVYWh9QBAEAQBAEAQBAEAQBAEAQBAEAQFC01056ougpCDIMnyZERne1u4v+A8dlph4HP5dnTw8fsVmXncmsK+vj4HNXPLiXOJc5xuSSSSTvJO0q8ikloikk23qyRoUjWyVoQiyZiEGTMWCDJ2LBFk7AsMiyZiiRNnhGKyU7rsN2nvMPdP7jzXNfjwuWkuvidmJm2Y8vJ6d6OgYbiDJ2B8Z5EHa08CqC6mVUuWR63HyIXw54f0Za1G8IAgCAIAgCAIAgCAIAgCAIAgCAIAgCArvSBXvhoZnxu1XHUYHDIjXe1psdxsSurChGd0VI5suUo0ycTiMa9OjzjJ2LJBk7EIMlYOCEGZDIuJA8SFnR+BqdkSdkY95nqR8wsNS8CPOmTthNr7RxBBHqFDVa6AkYsMiTNWCJI1YMG10aqjHUxgGwkOoRuNwbDxuuTNgpUtvuLLhVko5EUu/ZnRF549eEAQBAEAQBAEAQBAEAQBAEAQBAEAQBAarSjBG1tLLTucW9YBquGZa9pDmOtvsQMt6nVY65KS7iM4qUWmcEq6OalmdT1TdWRmw+zI3c9h3g/vGRBA9NjZEbo6ooMnHdciZhXScLJmu2DMkkAAAlzicgABtJWG1FayeiIqMpPlitWXPBNBKmYB1Q4U7D7AGtKRzzszjnrcwFV3cWUdqlr6X9Cyp4O5b3P2L6lqpNA6Jg7TZJDxfI8X8mFrfgq6efkT6zfs2LKHDsaHSC9u/zMl+htCfqbeD5QfUOWtZd689+9mx4eO/Mj7kamu6PYu9SzSQuGy56xv5P89byK6q+KXLaekl6Tkt4RRLseS/QVXE6WelcG1jLAmzZmXMbjwcQMj5A7cjtVlRlV29nZ+D/wCeP50KfK4fZVu+nj9fANP8bfTiukrGmnoz5UVDY2lziAALkoIxcnojYaBYLNVTMrZgWQRXNPGdsjiC3rXfZsTbj4Zmnz8pS/8AHE9Rw3B/SXO+p09VRbhAEAQBAEAQBAEAQBAEAQBAEAQBAEAQBAaHS/ReHEIdSTsyMuYpQO1G782nK7d/IgEbabpVS5omu2qNkeVnHpdHMQik6l1LK517BzGudG7gRIBqgHmRbfZX8OIUuOrZR2YFvNokdT0J0PbSNEk1n1Lhm7aIwfYj/N20+GSpsvLlfL0dyLXFxY0R9Pey2LkOsIAgCAiqadkjXMkaHMeLOa4Agg7iCsptPVGGk1ozl+kWjdRROJpYnz07s2hus+SInaw2Bc5vA2PPPN11jZ8ZLSx6P5/coczhb11rW3y+x70Y0Qmq5BNiEZjgYbsgdcOldxkBzDRwIF+FtuvLzk1y1v2m7A4d+n5U0dRaABYZAKoLk+oAgCAIAgCAIAgCAIAgCAIAgCAIAgCAIAgCAIAgI55msaXPcGtG0uIAHiSspNvRGG0lqys12n9FGbNMkpH823Lyc4gHyK64YN0uq09Zyyzal0epgN6UKS/aiqGjjqxEDxs+6m+HWLvX57CKz633P89pYMF0po6o2gmaX+4bsf8AgdYnxC5rKLK+0jphdCfZZuVpNgQBAEAQBAEAQBAEAQBAEAQBAEAQBAEAQBAEAQBAEAQGtx/Go6SIySZk5MYNr3bgPzO4LbTTK2XKjVddGqPMzlmJV89Y/Wmdle7WC+ozwHHmc1eVUwqWkSiuyJWPWTI//wA7LYtupo5jBq6DkpGVIr9dTWNxkQbgjIgjeDuKjJG+Ey+dHvSM8PbS17tYOIbHO49oHYGSnffYHbeN73FVk4qXlQ9xaY+Rr5MjrarjtCAIAgCAIAgCAIAgCAIAgCAIAgCAIAgCAIAgCAIAgOOaUYuaureQbxxExxjdZp7Tv2iPQNV/i0/p1rxe7KLLt57H4LYyqCELczhbNl1Iso6mDXVsK2RI6lXxSHaptG2EiqV8e1aZI7IM7t0T6RurKINlN5aY9U8na5trxvPiMr7y0qkyq+Se3RlvTPmiXVcxuCAIAgCAIAgCAIAgCAIAgCAIAgCAIAgCAIAgCAwccqjFTTyDbHDI8eLWEj5KdUeaaj4tELJcsW/QcJwl1rL0zPNyLXQzKDRpZseuUeUxqYNXItsYkWys4o7apMnAqeIFaZHdWXboIqyK2eLdJT6/nFI0D/VKrM1eSn6SzxXuzuSrTsCAIAgCAIAgCAIAgCAIAgCAIAgCAIAgCAIAgCAwMepjLTTxjbJDIweLmED5qdUuWal4NELI80WvQfnnDqnYvTnnZosVHWrOhzyRsG1qKJrZjVVapmEivYjVXUJM6K4lcrJFzyZ2wRfOgalLq2eXdHT6h8ZZGEf6RVdmy8lL0ljjLqd0VadgQBAEAQBAEAQBAEAQBAEAQBAEAQBAEAQBAEAQBAfnrT/B3UNa9oFopiZYju1XHtNH3SSLcNXir7Fv5614rYqMmnlm/A1UFeutSOKVZljEeazzGt1kM+Ic0cjKrNXU1V1qlI3wgayaRamzpjE/QfRBo46koteUWlqiJXA7WstaNh52u624vIVPk2c89uiLKqHLEvK5zaEAQBAEAQBAEAQBAEAQBAEAQBAEAQBAEAQBAEAQGj0v0aixCAxS9lw7UcgF3Rv3EcRuI3jyI21WuuWqIWQU1oz89aR4DU0EvV1LCAT2JBcxyDix3HkcxwVxVfGxaorbKXF7msFStvMauQ8uqFhyCgQOkvlvOQHEncFFs2RidU6NOjN7nsqsQYWsaQ6OBw7TiMw6YHutG3UOZ32GR4MjJWnLE7KqNN2dpVedQQBAEAQBAEAQBAEAQBAEAQBAEAQBAEAQBAEAQBAEAQEFZRxzMLJmNkY7a17Q5p8QVlNp6oNalHxToiw2UkxiWAnO0b7t/DIHWHIWXTHLsXXc0uiDMCLoUoge1PUuHC8Iv56il+9n4Ix+3gWzR7QmgojrU8DRIPrHkySeTnX1f2bLRO6c+rNsYRj0LEtRIIAgCAIAgCAIAgCAIAgCAIAgCAIAgCAIAgCAIAgCAIAgCAIAgCAIAgCAIAgCAIAgCAIAgCAIA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028699" y="154464"/>
            <a:ext cx="756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수업 관리 시스템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Flow Chart )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408</Words>
  <Application>Microsoft Office PowerPoint</Application>
  <PresentationFormat>와이드스크린</PresentationFormat>
  <Paragraphs>165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a드림고딕3</vt:lpstr>
      <vt:lpstr>a드림고딕4</vt:lpstr>
      <vt:lpstr>a드림고딕7</vt:lpstr>
      <vt:lpstr>HyhwpEQ</vt:lpstr>
      <vt:lpstr>HY헤드라인M</vt:lpstr>
      <vt:lpstr>굴림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KwangHoon</dc:creator>
  <cp:lastModifiedBy>choi</cp:lastModifiedBy>
  <cp:revision>104</cp:revision>
  <cp:lastPrinted>2014-05-26T06:50:19Z</cp:lastPrinted>
  <dcterms:created xsi:type="dcterms:W3CDTF">2014-05-26T01:21:50Z</dcterms:created>
  <dcterms:modified xsi:type="dcterms:W3CDTF">2014-11-10T03:54:44Z</dcterms:modified>
</cp:coreProperties>
</file>