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8241A9-FE7C-495C-8D32-94AD01DEE24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42DB67-B92D-4091-86E7-444B078477E0}">
      <dgm:prSet phldrT="[文本]" custT="1"/>
      <dgm:spPr/>
      <dgm:t>
        <a:bodyPr/>
        <a:lstStyle/>
        <a:p>
          <a:r>
            <a:rPr lang="zh-CN" altLang="en-US" sz="1000" dirty="0" smtClean="0"/>
            <a:t>开始</a:t>
          </a:r>
          <a:endParaRPr lang="zh-CN" altLang="en-US" sz="1000" dirty="0"/>
        </a:p>
      </dgm:t>
    </dgm:pt>
    <dgm:pt modelId="{6CF31695-4AD4-42D4-8001-4EE8B702690D}" type="parTrans" cxnId="{1C7DD6EB-591A-403D-8D5A-8A23496C4236}">
      <dgm:prSet/>
      <dgm:spPr/>
      <dgm:t>
        <a:bodyPr/>
        <a:lstStyle/>
        <a:p>
          <a:endParaRPr lang="zh-CN" altLang="en-US"/>
        </a:p>
      </dgm:t>
    </dgm:pt>
    <dgm:pt modelId="{16E1AECC-767E-4C04-92F0-799ABAC51758}" type="sibTrans" cxnId="{1C7DD6EB-591A-403D-8D5A-8A23496C4236}">
      <dgm:prSet/>
      <dgm:spPr/>
      <dgm:t>
        <a:bodyPr/>
        <a:lstStyle/>
        <a:p>
          <a:endParaRPr lang="zh-CN" altLang="en-US"/>
        </a:p>
      </dgm:t>
    </dgm:pt>
    <dgm:pt modelId="{F9FC87A4-A750-4512-9DC3-CC50FDC2E81A}">
      <dgm:prSet phldrT="[文本]" custT="1"/>
      <dgm:spPr/>
      <dgm:t>
        <a:bodyPr/>
        <a:lstStyle/>
        <a:p>
          <a:r>
            <a:rPr lang="en-US" altLang="en-US" sz="1000" dirty="0" smtClean="0"/>
            <a:t>IP:149.152.94.93</a:t>
          </a:r>
          <a:endParaRPr lang="zh-CN" altLang="en-US" sz="1000" dirty="0"/>
        </a:p>
      </dgm:t>
    </dgm:pt>
    <dgm:pt modelId="{07ED8AD7-DE67-4853-AD1D-0178DF9F8D6F}" type="parTrans" cxnId="{3C957E26-FF67-48F3-B8E6-35F387AAFDD0}">
      <dgm:prSet/>
      <dgm:spPr/>
      <dgm:t>
        <a:bodyPr/>
        <a:lstStyle/>
        <a:p>
          <a:endParaRPr lang="zh-CN" altLang="en-US" sz="1000"/>
        </a:p>
      </dgm:t>
    </dgm:pt>
    <dgm:pt modelId="{957C2785-845E-4B3F-A9E0-EE0EC0BB8447}" type="sibTrans" cxnId="{3C957E26-FF67-48F3-B8E6-35F387AAFDD0}">
      <dgm:prSet/>
      <dgm:spPr/>
      <dgm:t>
        <a:bodyPr/>
        <a:lstStyle/>
        <a:p>
          <a:endParaRPr lang="zh-CN" altLang="en-US"/>
        </a:p>
      </dgm:t>
    </dgm:pt>
    <dgm:pt modelId="{1416661D-EE9F-421B-8C3D-F2A427926199}">
      <dgm:prSet phldrT="[文本]" custT="1"/>
      <dgm:spPr/>
      <dgm:t>
        <a:bodyPr/>
        <a:lstStyle/>
        <a:p>
          <a:r>
            <a:rPr lang="en-US" altLang="en-US" sz="1000" dirty="0" smtClean="0"/>
            <a:t>IP:63.40.132.38</a:t>
          </a:r>
          <a:endParaRPr lang="zh-CN" altLang="en-US" sz="1000" dirty="0"/>
        </a:p>
      </dgm:t>
    </dgm:pt>
    <dgm:pt modelId="{FEB3A650-D126-481A-80AC-B84572B20DBC}" type="parTrans" cxnId="{E994C2FD-ED02-4A2A-9EC5-0BA576A475AF}">
      <dgm:prSet/>
      <dgm:spPr/>
      <dgm:t>
        <a:bodyPr/>
        <a:lstStyle/>
        <a:p>
          <a:endParaRPr lang="zh-CN" altLang="en-US" sz="1000"/>
        </a:p>
      </dgm:t>
    </dgm:pt>
    <dgm:pt modelId="{098806F3-1610-494C-93A1-B1EFCA9AAA29}" type="sibTrans" cxnId="{E994C2FD-ED02-4A2A-9EC5-0BA576A475AF}">
      <dgm:prSet/>
      <dgm:spPr/>
      <dgm:t>
        <a:bodyPr/>
        <a:lstStyle/>
        <a:p>
          <a:endParaRPr lang="zh-CN" altLang="en-US"/>
        </a:p>
      </dgm:t>
    </dgm:pt>
    <dgm:pt modelId="{DEE64724-74CD-4215-80A6-8AD6CE3DAEF7}">
      <dgm:prSet phldrT="[文本]" custT="1"/>
      <dgm:spPr/>
      <dgm:t>
        <a:bodyPr/>
        <a:lstStyle/>
        <a:p>
          <a:r>
            <a:rPr lang="en-US" altLang="en-US" sz="1000" dirty="0" smtClean="0"/>
            <a:t>IP:250.154.76.120</a:t>
          </a:r>
          <a:endParaRPr lang="zh-CN" altLang="en-US" sz="1000" dirty="0"/>
        </a:p>
      </dgm:t>
    </dgm:pt>
    <dgm:pt modelId="{FD73765D-4186-403E-BC51-215048B39BD1}" type="parTrans" cxnId="{3EA7B475-0EB5-4B1D-B904-C3B89D0EC331}">
      <dgm:prSet/>
      <dgm:spPr/>
      <dgm:t>
        <a:bodyPr/>
        <a:lstStyle/>
        <a:p>
          <a:endParaRPr lang="zh-CN" altLang="en-US" sz="1000"/>
        </a:p>
      </dgm:t>
    </dgm:pt>
    <dgm:pt modelId="{19C613F3-689C-4962-94CC-2455C7441871}" type="sibTrans" cxnId="{3EA7B475-0EB5-4B1D-B904-C3B89D0EC331}">
      <dgm:prSet/>
      <dgm:spPr/>
      <dgm:t>
        <a:bodyPr/>
        <a:lstStyle/>
        <a:p>
          <a:endParaRPr lang="zh-CN" altLang="en-US"/>
        </a:p>
      </dgm:t>
    </dgm:pt>
    <dgm:pt modelId="{5BF695E1-9448-4539-BF97-0292C9BAC4D9}">
      <dgm:prSet phldrT="[文本]" custT="1"/>
      <dgm:spPr/>
      <dgm:t>
        <a:bodyPr/>
        <a:lstStyle/>
        <a:p>
          <a:r>
            <a:rPr lang="en-US" altLang="en-US" sz="1000" dirty="0" smtClean="0"/>
            <a:t>IP:53.228.226.114</a:t>
          </a:r>
          <a:endParaRPr lang="zh-CN" altLang="en-US" sz="1000" dirty="0"/>
        </a:p>
      </dgm:t>
    </dgm:pt>
    <dgm:pt modelId="{22F27999-32E0-4425-BE1B-14ABF73B33BB}" type="parTrans" cxnId="{860F41D6-F9D7-45BC-BF1F-5D544812499A}">
      <dgm:prSet/>
      <dgm:spPr/>
      <dgm:t>
        <a:bodyPr/>
        <a:lstStyle/>
        <a:p>
          <a:endParaRPr lang="zh-CN" altLang="en-US" sz="1000"/>
        </a:p>
      </dgm:t>
    </dgm:pt>
    <dgm:pt modelId="{D27ACE73-C4BD-4DFB-BBDA-DA7B3C4548F7}" type="sibTrans" cxnId="{860F41D6-F9D7-45BC-BF1F-5D544812499A}">
      <dgm:prSet/>
      <dgm:spPr/>
      <dgm:t>
        <a:bodyPr/>
        <a:lstStyle/>
        <a:p>
          <a:endParaRPr lang="zh-CN" altLang="en-US"/>
        </a:p>
      </dgm:t>
    </dgm:pt>
    <dgm:pt modelId="{7F30712B-33FC-486E-928B-95EBF464B336}">
      <dgm:prSet phldrT="[文本]"/>
      <dgm:spPr/>
      <dgm:t>
        <a:bodyPr/>
        <a:lstStyle/>
        <a:p>
          <a:r>
            <a:rPr lang="en-US" altLang="zh-CN" dirty="0" smtClean="0"/>
            <a:t>Go</a:t>
          </a:r>
          <a:endParaRPr lang="zh-CN" altLang="en-US" dirty="0"/>
        </a:p>
      </dgm:t>
    </dgm:pt>
    <dgm:pt modelId="{27F6EA9D-5EAD-4EB3-8541-481F4F9C708C}" type="parTrans" cxnId="{635BAAFA-131A-4DBF-A45C-D9C00D0DF9F4}">
      <dgm:prSet/>
      <dgm:spPr/>
      <dgm:t>
        <a:bodyPr/>
        <a:lstStyle/>
        <a:p>
          <a:endParaRPr lang="zh-CN" altLang="en-US"/>
        </a:p>
      </dgm:t>
    </dgm:pt>
    <dgm:pt modelId="{EEAAE47F-5FE3-4099-9D20-044F5E54B783}" type="sibTrans" cxnId="{635BAAFA-131A-4DBF-A45C-D9C00D0DF9F4}">
      <dgm:prSet/>
      <dgm:spPr/>
      <dgm:t>
        <a:bodyPr/>
        <a:lstStyle/>
        <a:p>
          <a:endParaRPr lang="zh-CN" altLang="en-US"/>
        </a:p>
      </dgm:t>
    </dgm:pt>
    <dgm:pt modelId="{7172B4AE-5E90-49DA-BA86-C991665618FC}">
      <dgm:prSet phldrT="[文本]"/>
      <dgm:spPr/>
      <dgm:t>
        <a:bodyPr/>
        <a:lstStyle/>
        <a:p>
          <a:r>
            <a:rPr lang="zh-CN" altLang="en-US" dirty="0" smtClean="0"/>
            <a:t>第一轮请求</a:t>
          </a:r>
          <a:r>
            <a:rPr lang="en-US" altLang="zh-CN" dirty="0" err="1" smtClean="0"/>
            <a:t>SendFindValue</a:t>
          </a:r>
          <a:endParaRPr lang="zh-CN" altLang="en-US" dirty="0"/>
        </a:p>
      </dgm:t>
    </dgm:pt>
    <dgm:pt modelId="{D603CB27-BE09-4FAA-8536-7251A538B900}" type="parTrans" cxnId="{376CB5BA-BD84-4E93-B0CB-E24DBB77A1B1}">
      <dgm:prSet/>
      <dgm:spPr/>
      <dgm:t>
        <a:bodyPr/>
        <a:lstStyle/>
        <a:p>
          <a:endParaRPr lang="zh-CN" altLang="en-US"/>
        </a:p>
      </dgm:t>
    </dgm:pt>
    <dgm:pt modelId="{78BDECA4-F91E-407A-9ECE-A34DD924FAB4}" type="sibTrans" cxnId="{376CB5BA-BD84-4E93-B0CB-E24DBB77A1B1}">
      <dgm:prSet/>
      <dgm:spPr/>
      <dgm:t>
        <a:bodyPr/>
        <a:lstStyle/>
        <a:p>
          <a:endParaRPr lang="zh-CN" altLang="en-US"/>
        </a:p>
      </dgm:t>
    </dgm:pt>
    <dgm:pt modelId="{11D19BA0-F314-48D6-A6F7-57E79AD6DB01}">
      <dgm:prSet phldrT="[文本]"/>
      <dgm:spPr/>
      <dgm:t>
        <a:bodyPr/>
        <a:lstStyle/>
        <a:p>
          <a:r>
            <a:rPr lang="zh-CN" altLang="en-US" dirty="0" smtClean="0"/>
            <a:t>第二轮请求</a:t>
          </a:r>
          <a:r>
            <a:rPr lang="en-US" altLang="zh-CN" dirty="0" err="1" smtClean="0"/>
            <a:t>SendFindValue</a:t>
          </a:r>
          <a:endParaRPr lang="zh-CN" altLang="en-US" dirty="0"/>
        </a:p>
      </dgm:t>
    </dgm:pt>
    <dgm:pt modelId="{3CB5D4B0-B3E0-4B7A-B226-8673582EE7BF}" type="parTrans" cxnId="{926F128B-BE8C-424C-B226-A281EAAB3F8D}">
      <dgm:prSet/>
      <dgm:spPr/>
      <dgm:t>
        <a:bodyPr/>
        <a:lstStyle/>
        <a:p>
          <a:endParaRPr lang="zh-CN" altLang="en-US"/>
        </a:p>
      </dgm:t>
    </dgm:pt>
    <dgm:pt modelId="{3F99A6B2-FEC3-4BC6-9AE2-D7B33F45BCFA}" type="sibTrans" cxnId="{926F128B-BE8C-424C-B226-A281EAAB3F8D}">
      <dgm:prSet/>
      <dgm:spPr/>
      <dgm:t>
        <a:bodyPr/>
        <a:lstStyle/>
        <a:p>
          <a:endParaRPr lang="zh-CN" altLang="en-US"/>
        </a:p>
      </dgm:t>
    </dgm:pt>
    <dgm:pt modelId="{A432E08C-9286-445D-9B93-53E82B740772}">
      <dgm:prSet custT="1"/>
      <dgm:spPr/>
      <dgm:t>
        <a:bodyPr/>
        <a:lstStyle/>
        <a:p>
          <a:r>
            <a:rPr lang="en-US" altLang="en-US" sz="1000" dirty="0" smtClean="0"/>
            <a:t>IP:222.35.249.111</a:t>
          </a:r>
          <a:endParaRPr lang="zh-CN" altLang="en-US" sz="1000" dirty="0"/>
        </a:p>
      </dgm:t>
    </dgm:pt>
    <dgm:pt modelId="{94F90147-5CC7-47B6-A200-5CBF8A30D763}" type="parTrans" cxnId="{6F3740DF-7BCD-4C9F-B3FD-757DDB60A4DB}">
      <dgm:prSet/>
      <dgm:spPr/>
      <dgm:t>
        <a:bodyPr/>
        <a:lstStyle/>
        <a:p>
          <a:endParaRPr lang="zh-CN" altLang="en-US" sz="1000"/>
        </a:p>
      </dgm:t>
    </dgm:pt>
    <dgm:pt modelId="{0D75D037-EBBB-486D-8181-66585766C33F}" type="sibTrans" cxnId="{6F3740DF-7BCD-4C9F-B3FD-757DDB60A4DB}">
      <dgm:prSet/>
      <dgm:spPr/>
      <dgm:t>
        <a:bodyPr/>
        <a:lstStyle/>
        <a:p>
          <a:endParaRPr lang="zh-CN" altLang="en-US"/>
        </a:p>
      </dgm:t>
    </dgm:pt>
    <dgm:pt modelId="{90FE5550-E034-4910-A6C8-EBE59F51FD6D}">
      <dgm:prSet custT="1"/>
      <dgm:spPr/>
      <dgm:t>
        <a:bodyPr/>
        <a:lstStyle/>
        <a:p>
          <a:r>
            <a:rPr lang="en-US" altLang="en-US" sz="1000" dirty="0" smtClean="0"/>
            <a:t>IP:126.203.190.109</a:t>
          </a:r>
          <a:endParaRPr lang="zh-CN" altLang="en-US" sz="1000" dirty="0"/>
        </a:p>
      </dgm:t>
    </dgm:pt>
    <dgm:pt modelId="{9610F4F6-DE82-485E-88AB-4792ABCBD52F}" type="parTrans" cxnId="{BBF2177C-55BE-4765-9EEB-2F98EBD2423C}">
      <dgm:prSet/>
      <dgm:spPr/>
      <dgm:t>
        <a:bodyPr/>
        <a:lstStyle/>
        <a:p>
          <a:endParaRPr lang="zh-CN" altLang="en-US" sz="1000"/>
        </a:p>
      </dgm:t>
    </dgm:pt>
    <dgm:pt modelId="{8D187748-AF04-491C-AF23-1363F69C82F1}" type="sibTrans" cxnId="{BBF2177C-55BE-4765-9EEB-2F98EBD2423C}">
      <dgm:prSet/>
      <dgm:spPr/>
      <dgm:t>
        <a:bodyPr/>
        <a:lstStyle/>
        <a:p>
          <a:endParaRPr lang="zh-CN" altLang="en-US"/>
        </a:p>
      </dgm:t>
    </dgm:pt>
    <dgm:pt modelId="{7C7226CC-B935-4B99-9F9D-4FEC9D262471}">
      <dgm:prSet custT="1"/>
      <dgm:spPr/>
      <dgm:t>
        <a:bodyPr/>
        <a:lstStyle/>
        <a:p>
          <a:r>
            <a:rPr lang="en-US" altLang="en-US" sz="1000" dirty="0" smtClean="0"/>
            <a:t>IP:205.178.47.83</a:t>
          </a:r>
          <a:endParaRPr lang="zh-CN" altLang="en-US" sz="1000" dirty="0"/>
        </a:p>
      </dgm:t>
    </dgm:pt>
    <dgm:pt modelId="{D56C2E26-D487-425E-A173-513122FDBD9E}" type="parTrans" cxnId="{F1902EE6-FE25-4513-8E4B-5F7627787264}">
      <dgm:prSet/>
      <dgm:spPr/>
      <dgm:t>
        <a:bodyPr/>
        <a:lstStyle/>
        <a:p>
          <a:endParaRPr lang="zh-CN" altLang="en-US" sz="1000"/>
        </a:p>
      </dgm:t>
    </dgm:pt>
    <dgm:pt modelId="{4D01C044-C258-48B8-B09E-8148AA191336}" type="sibTrans" cxnId="{F1902EE6-FE25-4513-8E4B-5F7627787264}">
      <dgm:prSet/>
      <dgm:spPr/>
      <dgm:t>
        <a:bodyPr/>
        <a:lstStyle/>
        <a:p>
          <a:endParaRPr lang="zh-CN" altLang="en-US"/>
        </a:p>
      </dgm:t>
    </dgm:pt>
    <dgm:pt modelId="{346BC4DE-EF98-4EF0-B5AC-6FF4A702B3DD}">
      <dgm:prSet custT="1"/>
      <dgm:spPr/>
      <dgm:t>
        <a:bodyPr/>
        <a:lstStyle/>
        <a:p>
          <a:r>
            <a:rPr lang="en-US" altLang="en-US" sz="1000" dirty="0" smtClean="0"/>
            <a:t>IP:99.119.248.82</a:t>
          </a:r>
          <a:endParaRPr lang="zh-CN" altLang="en-US" sz="1000" dirty="0"/>
        </a:p>
      </dgm:t>
    </dgm:pt>
    <dgm:pt modelId="{C29968D1-E94F-446C-9C81-FA3E7BA87C46}" type="parTrans" cxnId="{F06CCDFC-6781-4760-B55D-A8DC6324DC84}">
      <dgm:prSet/>
      <dgm:spPr/>
      <dgm:t>
        <a:bodyPr/>
        <a:lstStyle/>
        <a:p>
          <a:endParaRPr lang="zh-CN" altLang="en-US" sz="1000"/>
        </a:p>
      </dgm:t>
    </dgm:pt>
    <dgm:pt modelId="{E70BF6CA-D35D-42C0-8938-B7A71D5011AA}" type="sibTrans" cxnId="{F06CCDFC-6781-4760-B55D-A8DC6324DC84}">
      <dgm:prSet/>
      <dgm:spPr/>
      <dgm:t>
        <a:bodyPr/>
        <a:lstStyle/>
        <a:p>
          <a:endParaRPr lang="zh-CN" altLang="en-US"/>
        </a:p>
      </dgm:t>
    </dgm:pt>
    <dgm:pt modelId="{D7D05A6C-63BC-485A-9DCD-C87DB9C02B15}">
      <dgm:prSet custT="1"/>
      <dgm:spPr/>
      <dgm:t>
        <a:bodyPr/>
        <a:lstStyle/>
        <a:p>
          <a:r>
            <a:rPr lang="en-US" altLang="en-US" sz="1000" dirty="0" smtClean="0"/>
            <a:t>IP:83.30.160.180</a:t>
          </a:r>
          <a:endParaRPr lang="zh-CN" altLang="en-US" sz="1000" dirty="0"/>
        </a:p>
      </dgm:t>
    </dgm:pt>
    <dgm:pt modelId="{C3341350-8604-4981-8C23-7F1539BE86D9}" type="parTrans" cxnId="{2D5236EE-220E-4E3E-A78E-F73D50726964}">
      <dgm:prSet/>
      <dgm:spPr/>
      <dgm:t>
        <a:bodyPr/>
        <a:lstStyle/>
        <a:p>
          <a:endParaRPr lang="zh-CN" altLang="en-US" sz="1000"/>
        </a:p>
      </dgm:t>
    </dgm:pt>
    <dgm:pt modelId="{158DD1E1-FDAF-431B-8F92-532575C0AF6B}" type="sibTrans" cxnId="{2D5236EE-220E-4E3E-A78E-F73D50726964}">
      <dgm:prSet/>
      <dgm:spPr/>
      <dgm:t>
        <a:bodyPr/>
        <a:lstStyle/>
        <a:p>
          <a:endParaRPr lang="zh-CN" altLang="en-US"/>
        </a:p>
      </dgm:t>
    </dgm:pt>
    <dgm:pt modelId="{9DCBB960-C1D4-4A69-B50F-387D0A8740E5}">
      <dgm:prSet custT="1"/>
      <dgm:spPr/>
      <dgm:t>
        <a:bodyPr/>
        <a:lstStyle/>
        <a:p>
          <a:r>
            <a:rPr lang="en-US" altLang="zh-CN" sz="1000" dirty="0" smtClean="0"/>
            <a:t>KADEMLIA2_SEARCH_KEY_REQ</a:t>
          </a:r>
          <a:r>
            <a:rPr lang="en-US" altLang="en-US" sz="1000" dirty="0" smtClean="0"/>
            <a:t>|</a:t>
          </a:r>
          <a:endParaRPr lang="zh-CN" altLang="en-US" sz="1000" dirty="0"/>
        </a:p>
      </dgm:t>
    </dgm:pt>
    <dgm:pt modelId="{CD273259-717B-4D77-8917-15C65C020E4B}" type="parTrans" cxnId="{1EFAFA99-E843-410A-B3ED-18F425860277}">
      <dgm:prSet/>
      <dgm:spPr/>
      <dgm:t>
        <a:bodyPr/>
        <a:lstStyle/>
        <a:p>
          <a:endParaRPr lang="zh-CN" altLang="en-US" sz="1000"/>
        </a:p>
      </dgm:t>
    </dgm:pt>
    <dgm:pt modelId="{F797E869-0824-48F0-86D0-FB21CCE329BB}" type="sibTrans" cxnId="{1EFAFA99-E843-410A-B3ED-18F425860277}">
      <dgm:prSet/>
      <dgm:spPr/>
      <dgm:t>
        <a:bodyPr/>
        <a:lstStyle/>
        <a:p>
          <a:endParaRPr lang="zh-CN" altLang="en-US"/>
        </a:p>
      </dgm:t>
    </dgm:pt>
    <dgm:pt modelId="{356D0545-E4DD-4FC2-B28C-3B14BF516EDE}">
      <dgm:prSet phldrT="[文本]"/>
      <dgm:spPr/>
      <dgm:t>
        <a:bodyPr/>
        <a:lstStyle/>
        <a:p>
          <a:r>
            <a:rPr lang="zh-CN" altLang="en-US" dirty="0" smtClean="0"/>
            <a:t>第三轮请求</a:t>
          </a:r>
          <a:r>
            <a:rPr lang="en-US" altLang="zh-CN" dirty="0" err="1" smtClean="0"/>
            <a:t>SendFindValue</a:t>
          </a:r>
          <a:endParaRPr lang="zh-CN" altLang="en-US" dirty="0"/>
        </a:p>
      </dgm:t>
    </dgm:pt>
    <dgm:pt modelId="{FDC6B00D-1991-4203-9F8B-F1C525EA4794}" type="parTrans" cxnId="{858488FD-4867-4AAE-B8C1-F998D7298640}">
      <dgm:prSet/>
      <dgm:spPr/>
      <dgm:t>
        <a:bodyPr/>
        <a:lstStyle/>
        <a:p>
          <a:endParaRPr lang="zh-CN" altLang="en-US"/>
        </a:p>
      </dgm:t>
    </dgm:pt>
    <dgm:pt modelId="{3AFA296A-E8EE-4A7C-8135-831709FC4F26}" type="sibTrans" cxnId="{858488FD-4867-4AAE-B8C1-F998D7298640}">
      <dgm:prSet/>
      <dgm:spPr/>
      <dgm:t>
        <a:bodyPr/>
        <a:lstStyle/>
        <a:p>
          <a:endParaRPr lang="zh-CN" altLang="en-US"/>
        </a:p>
      </dgm:t>
    </dgm:pt>
    <dgm:pt modelId="{A9C8D092-A86B-4841-A9AA-34E735C4A211}">
      <dgm:prSet phldrT="[文本]"/>
      <dgm:spPr/>
      <dgm:t>
        <a:bodyPr/>
        <a:lstStyle/>
        <a:p>
          <a:r>
            <a:rPr lang="en-US" altLang="zh-CN" dirty="0" smtClean="0"/>
            <a:t>JumpStart</a:t>
          </a:r>
        </a:p>
        <a:p>
          <a:r>
            <a:rPr lang="en-US" altLang="zh-CN" dirty="0" err="1" smtClean="0"/>
            <a:t>StorePacket</a:t>
          </a:r>
          <a:endParaRPr lang="zh-CN" altLang="en-US" dirty="0"/>
        </a:p>
      </dgm:t>
    </dgm:pt>
    <dgm:pt modelId="{FEB2708C-26A7-420F-AEC2-4D5F61663341}" type="parTrans" cxnId="{CDF1A02F-977A-416B-B301-8A9E9F320E2E}">
      <dgm:prSet/>
      <dgm:spPr/>
      <dgm:t>
        <a:bodyPr/>
        <a:lstStyle/>
        <a:p>
          <a:endParaRPr lang="zh-CN" altLang="en-US"/>
        </a:p>
      </dgm:t>
    </dgm:pt>
    <dgm:pt modelId="{9433D866-9CC6-4566-B91C-FF98B20DC068}" type="sibTrans" cxnId="{CDF1A02F-977A-416B-B301-8A9E9F320E2E}">
      <dgm:prSet/>
      <dgm:spPr/>
      <dgm:t>
        <a:bodyPr/>
        <a:lstStyle/>
        <a:p>
          <a:endParaRPr lang="zh-CN" altLang="en-US"/>
        </a:p>
      </dgm:t>
    </dgm:pt>
    <dgm:pt modelId="{B89945FF-8DE3-40C6-A353-9C3B92700074}">
      <dgm:prSet custT="1"/>
      <dgm:spPr/>
      <dgm:t>
        <a:bodyPr/>
        <a:lstStyle/>
        <a:p>
          <a:r>
            <a:rPr lang="en-US" altLang="zh-CN" sz="1000" dirty="0" smtClean="0"/>
            <a:t>KADEMLIA2_SEARCH_KEY_REQ</a:t>
          </a:r>
          <a:endParaRPr lang="zh-CN" altLang="en-US" sz="1000" dirty="0"/>
        </a:p>
      </dgm:t>
    </dgm:pt>
    <dgm:pt modelId="{73E6D7C9-47B2-41DF-AE91-BCEC09011BD2}" type="parTrans" cxnId="{7B4D9594-622C-4CB3-8461-3E149DF022D8}">
      <dgm:prSet/>
      <dgm:spPr/>
      <dgm:t>
        <a:bodyPr/>
        <a:lstStyle/>
        <a:p>
          <a:endParaRPr lang="zh-CN" altLang="en-US" sz="1000"/>
        </a:p>
      </dgm:t>
    </dgm:pt>
    <dgm:pt modelId="{E2775E6E-8DFB-4852-BC82-CF032090A421}" type="sibTrans" cxnId="{7B4D9594-622C-4CB3-8461-3E149DF022D8}">
      <dgm:prSet/>
      <dgm:spPr/>
      <dgm:t>
        <a:bodyPr/>
        <a:lstStyle/>
        <a:p>
          <a:endParaRPr lang="zh-CN" altLang="en-US"/>
        </a:p>
      </dgm:t>
    </dgm:pt>
    <dgm:pt modelId="{94BBAC54-109A-4E53-AE2B-C40F2DC2BEEA}">
      <dgm:prSet custT="1"/>
      <dgm:spPr/>
      <dgm:t>
        <a:bodyPr/>
        <a:lstStyle/>
        <a:p>
          <a:r>
            <a:rPr lang="en-US" altLang="zh-CN" sz="1000" dirty="0" smtClean="0"/>
            <a:t>KADEMLIA2_SEARCH_KEY_REQ</a:t>
          </a:r>
          <a:endParaRPr lang="zh-CN" altLang="en-US" sz="1000" dirty="0"/>
        </a:p>
      </dgm:t>
    </dgm:pt>
    <dgm:pt modelId="{2EAC575B-5A89-4B1E-8D9A-A0679D3B53C6}" type="parTrans" cxnId="{CF22775E-A55C-4A60-BE68-E743CCEBF8D2}">
      <dgm:prSet/>
      <dgm:spPr/>
      <dgm:t>
        <a:bodyPr/>
        <a:lstStyle/>
        <a:p>
          <a:endParaRPr lang="zh-CN" altLang="en-US" sz="1000"/>
        </a:p>
      </dgm:t>
    </dgm:pt>
    <dgm:pt modelId="{1C13679F-6A60-431F-8825-DDE8BA841724}" type="sibTrans" cxnId="{CF22775E-A55C-4A60-BE68-E743CCEBF8D2}">
      <dgm:prSet/>
      <dgm:spPr/>
      <dgm:t>
        <a:bodyPr/>
        <a:lstStyle/>
        <a:p>
          <a:endParaRPr lang="zh-CN" altLang="en-US"/>
        </a:p>
      </dgm:t>
    </dgm:pt>
    <dgm:pt modelId="{F5DB9566-62DA-49CC-9125-0EAC8D3F2CA4}">
      <dgm:prSet custT="1"/>
      <dgm:spPr/>
      <dgm:t>
        <a:bodyPr/>
        <a:lstStyle/>
        <a:p>
          <a:r>
            <a:rPr lang="en-US" altLang="en-US" sz="1000" dirty="0" smtClean="0"/>
            <a:t>KADEMLIA2_SEARCH_RES</a:t>
          </a:r>
          <a:endParaRPr lang="zh-CN" altLang="en-US" sz="1000" dirty="0"/>
        </a:p>
      </dgm:t>
    </dgm:pt>
    <dgm:pt modelId="{04A7E263-D7D8-4A11-ADD2-C224C3136868}" type="parTrans" cxnId="{0DB5F5E1-BC08-4796-8867-6DDA4B00A87C}">
      <dgm:prSet/>
      <dgm:spPr/>
      <dgm:t>
        <a:bodyPr/>
        <a:lstStyle/>
        <a:p>
          <a:endParaRPr lang="zh-CN" altLang="en-US" sz="1000"/>
        </a:p>
      </dgm:t>
    </dgm:pt>
    <dgm:pt modelId="{EA724C40-D06B-4184-B975-653D7BA93A42}" type="sibTrans" cxnId="{0DB5F5E1-BC08-4796-8867-6DDA4B00A87C}">
      <dgm:prSet/>
      <dgm:spPr/>
      <dgm:t>
        <a:bodyPr/>
        <a:lstStyle/>
        <a:p>
          <a:endParaRPr lang="zh-CN" altLang="en-US"/>
        </a:p>
      </dgm:t>
    </dgm:pt>
    <dgm:pt modelId="{446BD94D-D8B0-4C0F-8796-4CF8B1436FEA}">
      <dgm:prSet custT="1"/>
      <dgm:spPr/>
      <dgm:t>
        <a:bodyPr/>
        <a:lstStyle/>
        <a:p>
          <a:r>
            <a:rPr lang="en-US" altLang="en-US" sz="1000" dirty="0" smtClean="0"/>
            <a:t>KADEMLIA2_SEARCH_RES</a:t>
          </a:r>
          <a:endParaRPr lang="zh-CN" altLang="en-US" sz="1000" dirty="0"/>
        </a:p>
      </dgm:t>
    </dgm:pt>
    <dgm:pt modelId="{831916FF-0624-4C64-8878-9F4DFB0977A9}" type="parTrans" cxnId="{9882A524-0F3E-43D0-8114-B0C1EA777B88}">
      <dgm:prSet/>
      <dgm:spPr/>
      <dgm:t>
        <a:bodyPr/>
        <a:lstStyle/>
        <a:p>
          <a:endParaRPr lang="zh-CN" altLang="en-US" sz="1000"/>
        </a:p>
      </dgm:t>
    </dgm:pt>
    <dgm:pt modelId="{5D2EA57C-C728-4314-9FB2-250D00998ACB}" type="sibTrans" cxnId="{9882A524-0F3E-43D0-8114-B0C1EA777B88}">
      <dgm:prSet/>
      <dgm:spPr/>
      <dgm:t>
        <a:bodyPr/>
        <a:lstStyle/>
        <a:p>
          <a:endParaRPr lang="zh-CN" altLang="en-US"/>
        </a:p>
      </dgm:t>
    </dgm:pt>
    <dgm:pt modelId="{A1A1A1EE-7799-4C35-A050-ECB1F0EDACA9}">
      <dgm:prSet custT="1"/>
      <dgm:spPr/>
      <dgm:t>
        <a:bodyPr/>
        <a:lstStyle/>
        <a:p>
          <a:r>
            <a:rPr lang="en-US" altLang="en-US" sz="1000" dirty="0" smtClean="0"/>
            <a:t>KADEMLIA2_SEARCH_RES</a:t>
          </a:r>
          <a:endParaRPr lang="zh-CN" altLang="en-US" sz="1000" dirty="0"/>
        </a:p>
      </dgm:t>
    </dgm:pt>
    <dgm:pt modelId="{C08EC4E8-ABF5-4DD1-A546-AA9AFF722131}" type="parTrans" cxnId="{6C013A55-2CFE-41F7-8F27-68966042EB7E}">
      <dgm:prSet/>
      <dgm:spPr/>
      <dgm:t>
        <a:bodyPr/>
        <a:lstStyle/>
        <a:p>
          <a:endParaRPr lang="zh-CN" altLang="en-US" sz="1000"/>
        </a:p>
      </dgm:t>
    </dgm:pt>
    <dgm:pt modelId="{10E0B5F2-CE6E-41AE-A5D8-3B37B56B9661}" type="sibTrans" cxnId="{6C013A55-2CFE-41F7-8F27-68966042EB7E}">
      <dgm:prSet/>
      <dgm:spPr/>
      <dgm:t>
        <a:bodyPr/>
        <a:lstStyle/>
        <a:p>
          <a:endParaRPr lang="zh-CN" altLang="en-US"/>
        </a:p>
      </dgm:t>
    </dgm:pt>
    <dgm:pt modelId="{69D7E955-107C-4CF9-B1EC-1DEBAC38AF0A}">
      <dgm:prSet phldrT="[文本]"/>
      <dgm:spPr/>
      <dgm:t>
        <a:bodyPr/>
        <a:lstStyle/>
        <a:p>
          <a:r>
            <a:rPr lang="en-US" altLang="en-US" dirty="0" err="1" smtClean="0"/>
            <a:t>ProcessPacket</a:t>
          </a:r>
          <a:endParaRPr lang="zh-CN" altLang="en-US" dirty="0"/>
        </a:p>
      </dgm:t>
    </dgm:pt>
    <dgm:pt modelId="{1DD849B3-5336-44DE-BAF9-78278574D94A}" type="parTrans" cxnId="{12493282-D111-40BE-9FB5-7330F1668719}">
      <dgm:prSet/>
      <dgm:spPr/>
      <dgm:t>
        <a:bodyPr/>
        <a:lstStyle/>
        <a:p>
          <a:endParaRPr lang="zh-CN" altLang="en-US"/>
        </a:p>
      </dgm:t>
    </dgm:pt>
    <dgm:pt modelId="{42F74C3A-9A88-426D-BCD0-1078135B34D7}" type="sibTrans" cxnId="{12493282-D111-40BE-9FB5-7330F1668719}">
      <dgm:prSet/>
      <dgm:spPr/>
      <dgm:t>
        <a:bodyPr/>
        <a:lstStyle/>
        <a:p>
          <a:endParaRPr lang="zh-CN" altLang="en-US"/>
        </a:p>
      </dgm:t>
    </dgm:pt>
    <dgm:pt modelId="{59ED8C9D-DA1E-42FA-BDF0-1B0DB70E100B}">
      <dgm:prSet custT="1"/>
      <dgm:spPr/>
      <dgm:t>
        <a:bodyPr/>
        <a:lstStyle/>
        <a:p>
          <a:r>
            <a:rPr lang="en-US" altLang="en-US" sz="1000" dirty="0" smtClean="0"/>
            <a:t>KADEMLIA2_SEARCH_RES</a:t>
          </a:r>
          <a:endParaRPr lang="zh-CN" altLang="en-US" sz="1000" dirty="0"/>
        </a:p>
      </dgm:t>
    </dgm:pt>
    <dgm:pt modelId="{40F904D4-27BD-45DD-B22B-0581193BF299}" type="parTrans" cxnId="{60F40ACA-4CB7-47B9-A909-B90016B68F36}">
      <dgm:prSet/>
      <dgm:spPr/>
      <dgm:t>
        <a:bodyPr/>
        <a:lstStyle/>
        <a:p>
          <a:endParaRPr lang="zh-CN" altLang="en-US" sz="1000"/>
        </a:p>
      </dgm:t>
    </dgm:pt>
    <dgm:pt modelId="{89C6D570-9EBE-4FEE-9EBC-BB1E79FF1DD7}" type="sibTrans" cxnId="{60F40ACA-4CB7-47B9-A909-B90016B68F36}">
      <dgm:prSet/>
      <dgm:spPr/>
      <dgm:t>
        <a:bodyPr/>
        <a:lstStyle/>
        <a:p>
          <a:endParaRPr lang="zh-CN" altLang="en-US"/>
        </a:p>
      </dgm:t>
    </dgm:pt>
    <dgm:pt modelId="{60483A11-49BF-486A-A6C3-A27499163FB0}">
      <dgm:prSet custT="1"/>
      <dgm:spPr/>
      <dgm:t>
        <a:bodyPr/>
        <a:lstStyle/>
        <a:p>
          <a:r>
            <a:rPr lang="en-US" altLang="en-US" sz="1000" dirty="0" smtClean="0"/>
            <a:t>KADEMLIA2_SEARCH_RES</a:t>
          </a:r>
          <a:endParaRPr lang="zh-CN" altLang="en-US" sz="1000" dirty="0"/>
        </a:p>
      </dgm:t>
    </dgm:pt>
    <dgm:pt modelId="{70FA6DD8-33D3-4514-ACC4-89B96B492D5D}" type="parTrans" cxnId="{46DC67A8-D2EC-41E5-8D0D-A6937A7CAAAD}">
      <dgm:prSet/>
      <dgm:spPr/>
      <dgm:t>
        <a:bodyPr/>
        <a:lstStyle/>
        <a:p>
          <a:endParaRPr lang="zh-CN" altLang="en-US" sz="1000"/>
        </a:p>
      </dgm:t>
    </dgm:pt>
    <dgm:pt modelId="{D14AABCA-EC39-4DF2-9FBA-7A676520E661}" type="sibTrans" cxnId="{46DC67A8-D2EC-41E5-8D0D-A6937A7CAAAD}">
      <dgm:prSet/>
      <dgm:spPr/>
      <dgm:t>
        <a:bodyPr/>
        <a:lstStyle/>
        <a:p>
          <a:endParaRPr lang="zh-CN" altLang="en-US"/>
        </a:p>
      </dgm:t>
    </dgm:pt>
    <dgm:pt modelId="{E5210C73-6AC8-42A9-AE15-D3889231BF9F}">
      <dgm:prSet custT="1"/>
      <dgm:spPr/>
      <dgm:t>
        <a:bodyPr/>
        <a:lstStyle/>
        <a:p>
          <a:r>
            <a:rPr lang="en-US" altLang="en-US" sz="1000" dirty="0" smtClean="0"/>
            <a:t>KADEMLIA2_SEARCH_RES</a:t>
          </a:r>
          <a:endParaRPr lang="zh-CN" altLang="en-US" sz="1000" dirty="0"/>
        </a:p>
      </dgm:t>
    </dgm:pt>
    <dgm:pt modelId="{AE0E0BFA-0011-40AE-981D-2E61D503F6B0}" type="parTrans" cxnId="{13BA8EE9-F5C2-4911-BD93-0FA2D92978D6}">
      <dgm:prSet/>
      <dgm:spPr/>
      <dgm:t>
        <a:bodyPr/>
        <a:lstStyle/>
        <a:p>
          <a:endParaRPr lang="zh-CN" altLang="en-US" sz="1000"/>
        </a:p>
      </dgm:t>
    </dgm:pt>
    <dgm:pt modelId="{CF847D61-2308-4C3F-9187-B9772CF35D7F}" type="sibTrans" cxnId="{13BA8EE9-F5C2-4911-BD93-0FA2D92978D6}">
      <dgm:prSet/>
      <dgm:spPr/>
      <dgm:t>
        <a:bodyPr/>
        <a:lstStyle/>
        <a:p>
          <a:endParaRPr lang="zh-CN" altLang="en-US"/>
        </a:p>
      </dgm:t>
    </dgm:pt>
    <dgm:pt modelId="{1DC1BAD4-C886-4256-95F0-E8D2ABE636E3}" type="pres">
      <dgm:prSet presAssocID="{A28241A9-FE7C-495C-8D32-94AD01DEE24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94C89ED-4F15-460B-B4CF-869BF1C1605E}" type="pres">
      <dgm:prSet presAssocID="{A28241A9-FE7C-495C-8D32-94AD01DEE248}" presName="hierFlow" presStyleCnt="0"/>
      <dgm:spPr/>
    </dgm:pt>
    <dgm:pt modelId="{F0FF9731-8C5A-4CF5-B773-B02BE307DFD5}" type="pres">
      <dgm:prSet presAssocID="{A28241A9-FE7C-495C-8D32-94AD01DEE248}" presName="firstBuf" presStyleCnt="0"/>
      <dgm:spPr/>
    </dgm:pt>
    <dgm:pt modelId="{EFD2745D-B2F8-4421-AC69-A11EC5A33DA2}" type="pres">
      <dgm:prSet presAssocID="{A28241A9-FE7C-495C-8D32-94AD01DEE24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6E93D7-C2FB-431F-A162-FB600E571F2B}" type="pres">
      <dgm:prSet presAssocID="{0C42DB67-B92D-4091-86E7-444B078477E0}" presName="Name14" presStyleCnt="0"/>
      <dgm:spPr/>
    </dgm:pt>
    <dgm:pt modelId="{EC7ED885-CF79-43BE-83AB-D4634D6F00EB}" type="pres">
      <dgm:prSet presAssocID="{0C42DB67-B92D-4091-86E7-444B078477E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CF0480-00A8-446D-8D58-F789F4CFF487}" type="pres">
      <dgm:prSet presAssocID="{0C42DB67-B92D-4091-86E7-444B078477E0}" presName="hierChild2" presStyleCnt="0"/>
      <dgm:spPr/>
    </dgm:pt>
    <dgm:pt modelId="{2F988B89-87F0-4802-8B68-D279E504A2C9}" type="pres">
      <dgm:prSet presAssocID="{07ED8AD7-DE67-4853-AD1D-0178DF9F8D6F}" presName="Name19" presStyleLbl="parChTrans1D2" presStyleIdx="0" presStyleCnt="3"/>
      <dgm:spPr/>
      <dgm:t>
        <a:bodyPr/>
        <a:lstStyle/>
        <a:p>
          <a:endParaRPr lang="zh-CN" altLang="en-US"/>
        </a:p>
      </dgm:t>
    </dgm:pt>
    <dgm:pt modelId="{4C90C33B-DAC9-4969-A689-9D64872E48AF}" type="pres">
      <dgm:prSet presAssocID="{F9FC87A4-A750-4512-9DC3-CC50FDC2E81A}" presName="Name21" presStyleCnt="0"/>
      <dgm:spPr/>
    </dgm:pt>
    <dgm:pt modelId="{DD4A4EE1-F498-44C9-BA39-8220CF7246DA}" type="pres">
      <dgm:prSet presAssocID="{F9FC87A4-A750-4512-9DC3-CC50FDC2E81A}" presName="level2Shape" presStyleLbl="node2" presStyleIdx="0" presStyleCnt="3"/>
      <dgm:spPr/>
      <dgm:t>
        <a:bodyPr/>
        <a:lstStyle/>
        <a:p>
          <a:endParaRPr lang="zh-CN" altLang="en-US"/>
        </a:p>
      </dgm:t>
    </dgm:pt>
    <dgm:pt modelId="{686F6DF7-D3A1-487A-B3E0-6BFD7B73D3B6}" type="pres">
      <dgm:prSet presAssocID="{F9FC87A4-A750-4512-9DC3-CC50FDC2E81A}" presName="hierChild3" presStyleCnt="0"/>
      <dgm:spPr/>
    </dgm:pt>
    <dgm:pt modelId="{3257768E-10AF-40A7-99E1-12C0E5BFE799}" type="pres">
      <dgm:prSet presAssocID="{FEB3A650-D126-481A-80AC-B84572B20DBC}" presName="Name19" presStyleLbl="parChTrans1D3" presStyleIdx="0" presStyleCnt="3"/>
      <dgm:spPr/>
      <dgm:t>
        <a:bodyPr/>
        <a:lstStyle/>
        <a:p>
          <a:endParaRPr lang="zh-CN" altLang="en-US"/>
        </a:p>
      </dgm:t>
    </dgm:pt>
    <dgm:pt modelId="{318239C7-95D9-4AA9-AEF0-591EB5BAB8F0}" type="pres">
      <dgm:prSet presAssocID="{1416661D-EE9F-421B-8C3D-F2A427926199}" presName="Name21" presStyleCnt="0"/>
      <dgm:spPr/>
    </dgm:pt>
    <dgm:pt modelId="{802E554E-84B5-4B17-8D64-24F252A1C1BC}" type="pres">
      <dgm:prSet presAssocID="{1416661D-EE9F-421B-8C3D-F2A427926199}" presName="level2Shape" presStyleLbl="node3" presStyleIdx="0" presStyleCnt="3"/>
      <dgm:spPr/>
      <dgm:t>
        <a:bodyPr/>
        <a:lstStyle/>
        <a:p>
          <a:endParaRPr lang="zh-CN" altLang="en-US"/>
        </a:p>
      </dgm:t>
    </dgm:pt>
    <dgm:pt modelId="{56692286-3AA0-4D42-9F9D-9D704A20BAE3}" type="pres">
      <dgm:prSet presAssocID="{1416661D-EE9F-421B-8C3D-F2A427926199}" presName="hierChild3" presStyleCnt="0"/>
      <dgm:spPr/>
    </dgm:pt>
    <dgm:pt modelId="{BD059C15-FA81-4DDF-9371-330D0D4D1297}" type="pres">
      <dgm:prSet presAssocID="{C3341350-8604-4981-8C23-7F1539BE86D9}" presName="Name19" presStyleLbl="parChTrans1D4" presStyleIdx="0" presStyleCnt="12"/>
      <dgm:spPr/>
      <dgm:t>
        <a:bodyPr/>
        <a:lstStyle/>
        <a:p>
          <a:endParaRPr lang="zh-CN" altLang="en-US"/>
        </a:p>
      </dgm:t>
    </dgm:pt>
    <dgm:pt modelId="{BEA75E9C-5BFE-47E4-ACC2-6CC37AEFBC75}" type="pres">
      <dgm:prSet presAssocID="{D7D05A6C-63BC-485A-9DCD-C87DB9C02B15}" presName="Name21" presStyleCnt="0"/>
      <dgm:spPr/>
    </dgm:pt>
    <dgm:pt modelId="{ABD999DD-091F-4F99-9A63-7A56D0C322EF}" type="pres">
      <dgm:prSet presAssocID="{D7D05A6C-63BC-485A-9DCD-C87DB9C02B15}" presName="level2Shape" presStyleLbl="node4" presStyleIdx="0" presStyleCnt="12"/>
      <dgm:spPr/>
      <dgm:t>
        <a:bodyPr/>
        <a:lstStyle/>
        <a:p>
          <a:endParaRPr lang="zh-CN" altLang="en-US"/>
        </a:p>
      </dgm:t>
    </dgm:pt>
    <dgm:pt modelId="{E8A00D20-37B0-4F20-9D3B-9DB4A4B5368B}" type="pres">
      <dgm:prSet presAssocID="{D7D05A6C-63BC-485A-9DCD-C87DB9C02B15}" presName="hierChild3" presStyleCnt="0"/>
      <dgm:spPr/>
    </dgm:pt>
    <dgm:pt modelId="{20476B61-81F2-4A63-BE16-8C6537F5FF26}" type="pres">
      <dgm:prSet presAssocID="{CD273259-717B-4D77-8917-15C65C020E4B}" presName="Name19" presStyleLbl="parChTrans1D4" presStyleIdx="1" presStyleCnt="12"/>
      <dgm:spPr/>
      <dgm:t>
        <a:bodyPr/>
        <a:lstStyle/>
        <a:p>
          <a:endParaRPr lang="zh-CN" altLang="en-US"/>
        </a:p>
      </dgm:t>
    </dgm:pt>
    <dgm:pt modelId="{17A5351B-6183-42AF-9888-841E95BAEA64}" type="pres">
      <dgm:prSet presAssocID="{9DCBB960-C1D4-4A69-B50F-387D0A8740E5}" presName="Name21" presStyleCnt="0"/>
      <dgm:spPr/>
    </dgm:pt>
    <dgm:pt modelId="{57C7E11D-C88D-4800-A746-FB40F6EB071F}" type="pres">
      <dgm:prSet presAssocID="{9DCBB960-C1D4-4A69-B50F-387D0A8740E5}" presName="level2Shape" presStyleLbl="node4" presStyleIdx="1" presStyleCnt="12"/>
      <dgm:spPr/>
      <dgm:t>
        <a:bodyPr/>
        <a:lstStyle/>
        <a:p>
          <a:endParaRPr lang="zh-CN" altLang="en-US"/>
        </a:p>
      </dgm:t>
    </dgm:pt>
    <dgm:pt modelId="{02B64380-94C9-4EAF-9488-9B58FC1DBAAA}" type="pres">
      <dgm:prSet presAssocID="{9DCBB960-C1D4-4A69-B50F-387D0A8740E5}" presName="hierChild3" presStyleCnt="0"/>
      <dgm:spPr/>
    </dgm:pt>
    <dgm:pt modelId="{2E546981-8DEE-41D6-BE19-5F82D5402140}" type="pres">
      <dgm:prSet presAssocID="{04A7E263-D7D8-4A11-ADD2-C224C3136868}" presName="Name19" presStyleLbl="parChTrans1D4" presStyleIdx="2" presStyleCnt="12"/>
      <dgm:spPr/>
    </dgm:pt>
    <dgm:pt modelId="{10546FA7-22E6-4124-BBD2-66CF31E84FC5}" type="pres">
      <dgm:prSet presAssocID="{F5DB9566-62DA-49CC-9125-0EAC8D3F2CA4}" presName="Name21" presStyleCnt="0"/>
      <dgm:spPr/>
    </dgm:pt>
    <dgm:pt modelId="{B3C5894E-B63A-4208-9FF3-0F666E4C7963}" type="pres">
      <dgm:prSet presAssocID="{F5DB9566-62DA-49CC-9125-0EAC8D3F2CA4}" presName="level2Shape" presStyleLbl="node4" presStyleIdx="2" presStyleCnt="12"/>
      <dgm:spPr/>
      <dgm:t>
        <a:bodyPr/>
        <a:lstStyle/>
        <a:p>
          <a:endParaRPr lang="zh-CN" altLang="en-US"/>
        </a:p>
      </dgm:t>
    </dgm:pt>
    <dgm:pt modelId="{B49BE0FD-3E47-46B7-BD47-F27D8DC32BBC}" type="pres">
      <dgm:prSet presAssocID="{F5DB9566-62DA-49CC-9125-0EAC8D3F2CA4}" presName="hierChild3" presStyleCnt="0"/>
      <dgm:spPr/>
    </dgm:pt>
    <dgm:pt modelId="{34CF8B1C-ECA4-4FBB-AD75-45100AC204B5}" type="pres">
      <dgm:prSet presAssocID="{AE0E0BFA-0011-40AE-981D-2E61D503F6B0}" presName="Name19" presStyleLbl="parChTrans1D4" presStyleIdx="3" presStyleCnt="12"/>
      <dgm:spPr/>
    </dgm:pt>
    <dgm:pt modelId="{7448CE1B-6F05-4D9F-B2FB-12B0360A0A90}" type="pres">
      <dgm:prSet presAssocID="{E5210C73-6AC8-42A9-AE15-D3889231BF9F}" presName="Name21" presStyleCnt="0"/>
      <dgm:spPr/>
    </dgm:pt>
    <dgm:pt modelId="{0BD9844C-EF91-4B01-91D1-2E48EABD6DCA}" type="pres">
      <dgm:prSet presAssocID="{E5210C73-6AC8-42A9-AE15-D3889231BF9F}" presName="level2Shape" presStyleLbl="node4" presStyleIdx="3" presStyleCnt="12"/>
      <dgm:spPr/>
      <dgm:t>
        <a:bodyPr/>
        <a:lstStyle/>
        <a:p>
          <a:endParaRPr lang="zh-CN" altLang="en-US"/>
        </a:p>
      </dgm:t>
    </dgm:pt>
    <dgm:pt modelId="{D4F8BCAA-BC32-46A6-812F-F5E0073BFF3A}" type="pres">
      <dgm:prSet presAssocID="{E5210C73-6AC8-42A9-AE15-D3889231BF9F}" presName="hierChild3" presStyleCnt="0"/>
      <dgm:spPr/>
    </dgm:pt>
    <dgm:pt modelId="{7B9F704E-ED91-482F-9CC7-79A9C20DFB8D}" type="pres">
      <dgm:prSet presAssocID="{FD73765D-4186-403E-BC51-215048B39BD1}" presName="Name19" presStyleLbl="parChTrans1D2" presStyleIdx="1" presStyleCnt="3"/>
      <dgm:spPr/>
      <dgm:t>
        <a:bodyPr/>
        <a:lstStyle/>
        <a:p>
          <a:endParaRPr lang="zh-CN" altLang="en-US"/>
        </a:p>
      </dgm:t>
    </dgm:pt>
    <dgm:pt modelId="{715D4E46-D5CF-4450-895A-6A13004008B4}" type="pres">
      <dgm:prSet presAssocID="{DEE64724-74CD-4215-80A6-8AD6CE3DAEF7}" presName="Name21" presStyleCnt="0"/>
      <dgm:spPr/>
    </dgm:pt>
    <dgm:pt modelId="{076F5925-380E-45C1-BD15-A838B5BD6533}" type="pres">
      <dgm:prSet presAssocID="{DEE64724-74CD-4215-80A6-8AD6CE3DAEF7}" presName="level2Shape" presStyleLbl="node2" presStyleIdx="1" presStyleCnt="3"/>
      <dgm:spPr/>
      <dgm:t>
        <a:bodyPr/>
        <a:lstStyle/>
        <a:p>
          <a:endParaRPr lang="zh-CN" altLang="en-US"/>
        </a:p>
      </dgm:t>
    </dgm:pt>
    <dgm:pt modelId="{BB792CE4-6A9A-42C5-B918-32B13CF45667}" type="pres">
      <dgm:prSet presAssocID="{DEE64724-74CD-4215-80A6-8AD6CE3DAEF7}" presName="hierChild3" presStyleCnt="0"/>
      <dgm:spPr/>
    </dgm:pt>
    <dgm:pt modelId="{64C01179-D591-4D33-B483-CD4B38B797C7}" type="pres">
      <dgm:prSet presAssocID="{22F27999-32E0-4425-BE1B-14ABF73B33BB}" presName="Name19" presStyleLbl="parChTrans1D3" presStyleIdx="1" presStyleCnt="3"/>
      <dgm:spPr/>
      <dgm:t>
        <a:bodyPr/>
        <a:lstStyle/>
        <a:p>
          <a:endParaRPr lang="zh-CN" altLang="en-US"/>
        </a:p>
      </dgm:t>
    </dgm:pt>
    <dgm:pt modelId="{424EEB19-CD1E-4982-A759-05DAB74407FA}" type="pres">
      <dgm:prSet presAssocID="{5BF695E1-9448-4539-BF97-0292C9BAC4D9}" presName="Name21" presStyleCnt="0"/>
      <dgm:spPr/>
    </dgm:pt>
    <dgm:pt modelId="{CB7460F5-E011-4B52-937D-C12196AF008D}" type="pres">
      <dgm:prSet presAssocID="{5BF695E1-9448-4539-BF97-0292C9BAC4D9}" presName="level2Shape" presStyleLbl="node3" presStyleIdx="1" presStyleCnt="3"/>
      <dgm:spPr/>
      <dgm:t>
        <a:bodyPr/>
        <a:lstStyle/>
        <a:p>
          <a:endParaRPr lang="zh-CN" altLang="en-US"/>
        </a:p>
      </dgm:t>
    </dgm:pt>
    <dgm:pt modelId="{5F71E6A9-FAD6-4D9E-ABC9-83D3EC2904AB}" type="pres">
      <dgm:prSet presAssocID="{5BF695E1-9448-4539-BF97-0292C9BAC4D9}" presName="hierChild3" presStyleCnt="0"/>
      <dgm:spPr/>
    </dgm:pt>
    <dgm:pt modelId="{EAEB7C18-5FB7-4630-ACA7-6C42F1E77627}" type="pres">
      <dgm:prSet presAssocID="{9610F4F6-DE82-485E-88AB-4792ABCBD52F}" presName="Name19" presStyleLbl="parChTrans1D3" presStyleIdx="2" presStyleCnt="3"/>
      <dgm:spPr/>
      <dgm:t>
        <a:bodyPr/>
        <a:lstStyle/>
        <a:p>
          <a:endParaRPr lang="zh-CN" altLang="en-US"/>
        </a:p>
      </dgm:t>
    </dgm:pt>
    <dgm:pt modelId="{76EBBCA7-EEEC-4962-A818-6F8FE5CA150C}" type="pres">
      <dgm:prSet presAssocID="{90FE5550-E034-4910-A6C8-EBE59F51FD6D}" presName="Name21" presStyleCnt="0"/>
      <dgm:spPr/>
    </dgm:pt>
    <dgm:pt modelId="{A0F9191F-3ACF-4A0D-B04B-943A99DC6DAA}" type="pres">
      <dgm:prSet presAssocID="{90FE5550-E034-4910-A6C8-EBE59F51FD6D}" presName="level2Shape" presStyleLbl="node3" presStyleIdx="2" presStyleCnt="3"/>
      <dgm:spPr/>
      <dgm:t>
        <a:bodyPr/>
        <a:lstStyle/>
        <a:p>
          <a:endParaRPr lang="zh-CN" altLang="en-US"/>
        </a:p>
      </dgm:t>
    </dgm:pt>
    <dgm:pt modelId="{5A0C1214-E546-4DE9-BE38-E544CEE9D031}" type="pres">
      <dgm:prSet presAssocID="{90FE5550-E034-4910-A6C8-EBE59F51FD6D}" presName="hierChild3" presStyleCnt="0"/>
      <dgm:spPr/>
    </dgm:pt>
    <dgm:pt modelId="{26FC2668-9508-4803-89C9-022F48240A61}" type="pres">
      <dgm:prSet presAssocID="{D56C2E26-D487-425E-A173-513122FDBD9E}" presName="Name19" presStyleLbl="parChTrans1D4" presStyleIdx="4" presStyleCnt="12"/>
      <dgm:spPr/>
      <dgm:t>
        <a:bodyPr/>
        <a:lstStyle/>
        <a:p>
          <a:endParaRPr lang="zh-CN" altLang="en-US"/>
        </a:p>
      </dgm:t>
    </dgm:pt>
    <dgm:pt modelId="{225989CA-6CAF-4DFB-AE97-6ED7B695C262}" type="pres">
      <dgm:prSet presAssocID="{7C7226CC-B935-4B99-9F9D-4FEC9D262471}" presName="Name21" presStyleCnt="0"/>
      <dgm:spPr/>
    </dgm:pt>
    <dgm:pt modelId="{78B5424A-E2B6-444F-A1A5-0BA6F35DA6D1}" type="pres">
      <dgm:prSet presAssocID="{7C7226CC-B935-4B99-9F9D-4FEC9D262471}" presName="level2Shape" presStyleLbl="node4" presStyleIdx="4" presStyleCnt="12"/>
      <dgm:spPr/>
      <dgm:t>
        <a:bodyPr/>
        <a:lstStyle/>
        <a:p>
          <a:endParaRPr lang="zh-CN" altLang="en-US"/>
        </a:p>
      </dgm:t>
    </dgm:pt>
    <dgm:pt modelId="{24FBA9C6-063C-4F70-9A5E-2367CE8502F3}" type="pres">
      <dgm:prSet presAssocID="{7C7226CC-B935-4B99-9F9D-4FEC9D262471}" presName="hierChild3" presStyleCnt="0"/>
      <dgm:spPr/>
    </dgm:pt>
    <dgm:pt modelId="{33A3D0F4-848A-4E6B-BF78-79A7974D4715}" type="pres">
      <dgm:prSet presAssocID="{73E6D7C9-47B2-41DF-AE91-BCEC09011BD2}" presName="Name19" presStyleLbl="parChTrans1D4" presStyleIdx="5" presStyleCnt="12"/>
      <dgm:spPr/>
      <dgm:t>
        <a:bodyPr/>
        <a:lstStyle/>
        <a:p>
          <a:endParaRPr lang="zh-CN" altLang="en-US"/>
        </a:p>
      </dgm:t>
    </dgm:pt>
    <dgm:pt modelId="{38789F11-B99E-40D4-B6ED-314267EEB510}" type="pres">
      <dgm:prSet presAssocID="{B89945FF-8DE3-40C6-A353-9C3B92700074}" presName="Name21" presStyleCnt="0"/>
      <dgm:spPr/>
    </dgm:pt>
    <dgm:pt modelId="{7E6E7448-9A92-466C-891F-93B14835E419}" type="pres">
      <dgm:prSet presAssocID="{B89945FF-8DE3-40C6-A353-9C3B92700074}" presName="level2Shape" presStyleLbl="node4" presStyleIdx="5" presStyleCnt="12"/>
      <dgm:spPr/>
      <dgm:t>
        <a:bodyPr/>
        <a:lstStyle/>
        <a:p>
          <a:endParaRPr lang="zh-CN" altLang="en-US"/>
        </a:p>
      </dgm:t>
    </dgm:pt>
    <dgm:pt modelId="{06595B4D-FCCD-482B-9BB4-0201B1D63B59}" type="pres">
      <dgm:prSet presAssocID="{B89945FF-8DE3-40C6-A353-9C3B92700074}" presName="hierChild3" presStyleCnt="0"/>
      <dgm:spPr/>
    </dgm:pt>
    <dgm:pt modelId="{DBEBA1A1-966D-4A8B-BAD4-4E68A7182437}" type="pres">
      <dgm:prSet presAssocID="{831916FF-0624-4C64-8878-9F4DFB0977A9}" presName="Name19" presStyleLbl="parChTrans1D4" presStyleIdx="6" presStyleCnt="12"/>
      <dgm:spPr/>
    </dgm:pt>
    <dgm:pt modelId="{8F4489E2-460E-409E-ACDC-343138005BA9}" type="pres">
      <dgm:prSet presAssocID="{446BD94D-D8B0-4C0F-8796-4CF8B1436FEA}" presName="Name21" presStyleCnt="0"/>
      <dgm:spPr/>
    </dgm:pt>
    <dgm:pt modelId="{E2339867-B9BB-46C3-8B37-0F4CC3BE2860}" type="pres">
      <dgm:prSet presAssocID="{446BD94D-D8B0-4C0F-8796-4CF8B1436FEA}" presName="level2Shape" presStyleLbl="node4" presStyleIdx="6" presStyleCnt="12"/>
      <dgm:spPr/>
      <dgm:t>
        <a:bodyPr/>
        <a:lstStyle/>
        <a:p>
          <a:endParaRPr lang="zh-CN" altLang="en-US"/>
        </a:p>
      </dgm:t>
    </dgm:pt>
    <dgm:pt modelId="{A804D779-C345-4EA1-9107-6621F886EC93}" type="pres">
      <dgm:prSet presAssocID="{446BD94D-D8B0-4C0F-8796-4CF8B1436FEA}" presName="hierChild3" presStyleCnt="0"/>
      <dgm:spPr/>
    </dgm:pt>
    <dgm:pt modelId="{BB88CB03-2CBA-4EA3-A23D-BB61F30B9416}" type="pres">
      <dgm:prSet presAssocID="{C29968D1-E94F-446C-9C81-FA3E7BA87C46}" presName="Name19" presStyleLbl="parChTrans1D4" presStyleIdx="7" presStyleCnt="12"/>
      <dgm:spPr/>
      <dgm:t>
        <a:bodyPr/>
        <a:lstStyle/>
        <a:p>
          <a:endParaRPr lang="zh-CN" altLang="en-US"/>
        </a:p>
      </dgm:t>
    </dgm:pt>
    <dgm:pt modelId="{614A4A90-D702-48BA-B508-85617F995CF5}" type="pres">
      <dgm:prSet presAssocID="{346BC4DE-EF98-4EF0-B5AC-6FF4A702B3DD}" presName="Name21" presStyleCnt="0"/>
      <dgm:spPr/>
    </dgm:pt>
    <dgm:pt modelId="{0CAEAF9F-874C-4320-95CC-BAB2E3C8D922}" type="pres">
      <dgm:prSet presAssocID="{346BC4DE-EF98-4EF0-B5AC-6FF4A702B3DD}" presName="level2Shape" presStyleLbl="node4" presStyleIdx="7" presStyleCnt="12"/>
      <dgm:spPr/>
      <dgm:t>
        <a:bodyPr/>
        <a:lstStyle/>
        <a:p>
          <a:endParaRPr lang="zh-CN" altLang="en-US"/>
        </a:p>
      </dgm:t>
    </dgm:pt>
    <dgm:pt modelId="{A7D16A50-931C-45EE-8F56-6DCB7FDA9A63}" type="pres">
      <dgm:prSet presAssocID="{346BC4DE-EF98-4EF0-B5AC-6FF4A702B3DD}" presName="hierChild3" presStyleCnt="0"/>
      <dgm:spPr/>
    </dgm:pt>
    <dgm:pt modelId="{59F65C8C-02E5-4D76-8F69-37B67E5DD7CC}" type="pres">
      <dgm:prSet presAssocID="{2EAC575B-5A89-4B1E-8D9A-A0679D3B53C6}" presName="Name19" presStyleLbl="parChTrans1D4" presStyleIdx="8" presStyleCnt="12"/>
      <dgm:spPr/>
    </dgm:pt>
    <dgm:pt modelId="{C3D1FF9D-D0E2-49BB-8668-2458A7743DB9}" type="pres">
      <dgm:prSet presAssocID="{94BBAC54-109A-4E53-AE2B-C40F2DC2BEEA}" presName="Name21" presStyleCnt="0"/>
      <dgm:spPr/>
    </dgm:pt>
    <dgm:pt modelId="{43F94BBF-0913-49E4-A021-4242543E7370}" type="pres">
      <dgm:prSet presAssocID="{94BBAC54-109A-4E53-AE2B-C40F2DC2BEEA}" presName="level2Shape" presStyleLbl="node4" presStyleIdx="8" presStyleCnt="12"/>
      <dgm:spPr/>
      <dgm:t>
        <a:bodyPr/>
        <a:lstStyle/>
        <a:p>
          <a:endParaRPr lang="zh-CN" altLang="en-US"/>
        </a:p>
      </dgm:t>
    </dgm:pt>
    <dgm:pt modelId="{97E853A0-290C-477C-B76D-413E284AB165}" type="pres">
      <dgm:prSet presAssocID="{94BBAC54-109A-4E53-AE2B-C40F2DC2BEEA}" presName="hierChild3" presStyleCnt="0"/>
      <dgm:spPr/>
    </dgm:pt>
    <dgm:pt modelId="{D4F35D97-123F-46A7-87A2-60478338FDD8}" type="pres">
      <dgm:prSet presAssocID="{C08EC4E8-ABF5-4DD1-A546-AA9AFF722131}" presName="Name19" presStyleLbl="parChTrans1D4" presStyleIdx="9" presStyleCnt="12"/>
      <dgm:spPr/>
    </dgm:pt>
    <dgm:pt modelId="{87CEF5A4-244C-49EE-8B8A-6FA4805717EB}" type="pres">
      <dgm:prSet presAssocID="{A1A1A1EE-7799-4C35-A050-ECB1F0EDACA9}" presName="Name21" presStyleCnt="0"/>
      <dgm:spPr/>
    </dgm:pt>
    <dgm:pt modelId="{79264D96-4FEA-4DD8-A58A-6483D4EF3AEC}" type="pres">
      <dgm:prSet presAssocID="{A1A1A1EE-7799-4C35-A050-ECB1F0EDACA9}" presName="level2Shape" presStyleLbl="node4" presStyleIdx="9" presStyleCnt="12"/>
      <dgm:spPr/>
      <dgm:t>
        <a:bodyPr/>
        <a:lstStyle/>
        <a:p>
          <a:endParaRPr lang="zh-CN" altLang="en-US"/>
        </a:p>
      </dgm:t>
    </dgm:pt>
    <dgm:pt modelId="{8183222F-30F3-41E0-A106-6115473474CD}" type="pres">
      <dgm:prSet presAssocID="{A1A1A1EE-7799-4C35-A050-ECB1F0EDACA9}" presName="hierChild3" presStyleCnt="0"/>
      <dgm:spPr/>
    </dgm:pt>
    <dgm:pt modelId="{18FDCF1B-D499-4CA6-A9E2-73565E346E2F}" type="pres">
      <dgm:prSet presAssocID="{70FA6DD8-33D3-4514-ACC4-89B96B492D5D}" presName="Name19" presStyleLbl="parChTrans1D4" presStyleIdx="10" presStyleCnt="12"/>
      <dgm:spPr/>
    </dgm:pt>
    <dgm:pt modelId="{0A385CF0-CBDA-43E4-BC1C-D44317235FDC}" type="pres">
      <dgm:prSet presAssocID="{60483A11-49BF-486A-A6C3-A27499163FB0}" presName="Name21" presStyleCnt="0"/>
      <dgm:spPr/>
    </dgm:pt>
    <dgm:pt modelId="{80223263-DC85-45C7-88CE-761792D39EB3}" type="pres">
      <dgm:prSet presAssocID="{60483A11-49BF-486A-A6C3-A27499163FB0}" presName="level2Shape" presStyleLbl="node4" presStyleIdx="10" presStyleCnt="12"/>
      <dgm:spPr/>
      <dgm:t>
        <a:bodyPr/>
        <a:lstStyle/>
        <a:p>
          <a:endParaRPr lang="zh-CN" altLang="en-US"/>
        </a:p>
      </dgm:t>
    </dgm:pt>
    <dgm:pt modelId="{9E890A33-6D88-4AA1-A726-BFA430D5114F}" type="pres">
      <dgm:prSet presAssocID="{60483A11-49BF-486A-A6C3-A27499163FB0}" presName="hierChild3" presStyleCnt="0"/>
      <dgm:spPr/>
    </dgm:pt>
    <dgm:pt modelId="{9F55F2D4-85C9-4BB2-B9F7-31406D8FFA0E}" type="pres">
      <dgm:prSet presAssocID="{40F904D4-27BD-45DD-B22B-0581193BF299}" presName="Name19" presStyleLbl="parChTrans1D4" presStyleIdx="11" presStyleCnt="12"/>
      <dgm:spPr/>
    </dgm:pt>
    <dgm:pt modelId="{1C06B15A-E81A-435B-90C8-D9DCF0A82751}" type="pres">
      <dgm:prSet presAssocID="{59ED8C9D-DA1E-42FA-BDF0-1B0DB70E100B}" presName="Name21" presStyleCnt="0"/>
      <dgm:spPr/>
    </dgm:pt>
    <dgm:pt modelId="{4C57FD4F-245A-44D7-AB03-580EC25253E3}" type="pres">
      <dgm:prSet presAssocID="{59ED8C9D-DA1E-42FA-BDF0-1B0DB70E100B}" presName="level2Shape" presStyleLbl="node4" presStyleIdx="11" presStyleCnt="12"/>
      <dgm:spPr/>
      <dgm:t>
        <a:bodyPr/>
        <a:lstStyle/>
        <a:p>
          <a:endParaRPr lang="zh-CN" altLang="en-US"/>
        </a:p>
      </dgm:t>
    </dgm:pt>
    <dgm:pt modelId="{2265659F-79FE-48CF-AB2B-46A36B1F3658}" type="pres">
      <dgm:prSet presAssocID="{59ED8C9D-DA1E-42FA-BDF0-1B0DB70E100B}" presName="hierChild3" presStyleCnt="0"/>
      <dgm:spPr/>
    </dgm:pt>
    <dgm:pt modelId="{4512F4BA-AA02-40F2-9C65-4B1B52CB58C9}" type="pres">
      <dgm:prSet presAssocID="{94F90147-5CC7-47B6-A200-5CBF8A30D763}" presName="Name19" presStyleLbl="parChTrans1D2" presStyleIdx="2" presStyleCnt="3"/>
      <dgm:spPr/>
      <dgm:t>
        <a:bodyPr/>
        <a:lstStyle/>
        <a:p>
          <a:endParaRPr lang="zh-CN" altLang="en-US"/>
        </a:p>
      </dgm:t>
    </dgm:pt>
    <dgm:pt modelId="{C2196D70-6922-407E-8340-1F28AE96DD98}" type="pres">
      <dgm:prSet presAssocID="{A432E08C-9286-445D-9B93-53E82B740772}" presName="Name21" presStyleCnt="0"/>
      <dgm:spPr/>
    </dgm:pt>
    <dgm:pt modelId="{6A837BFD-B593-4B00-BC47-CE191EB8BDCD}" type="pres">
      <dgm:prSet presAssocID="{A432E08C-9286-445D-9B93-53E82B740772}" presName="level2Shape" presStyleLbl="node2" presStyleIdx="2" presStyleCnt="3"/>
      <dgm:spPr/>
      <dgm:t>
        <a:bodyPr/>
        <a:lstStyle/>
        <a:p>
          <a:endParaRPr lang="zh-CN" altLang="en-US"/>
        </a:p>
      </dgm:t>
    </dgm:pt>
    <dgm:pt modelId="{99CB8E59-BBC7-473A-B262-CE39F7CEBDBE}" type="pres">
      <dgm:prSet presAssocID="{A432E08C-9286-445D-9B93-53E82B740772}" presName="hierChild3" presStyleCnt="0"/>
      <dgm:spPr/>
    </dgm:pt>
    <dgm:pt modelId="{57EA02E8-53BA-440F-8176-175B96A0D71B}" type="pres">
      <dgm:prSet presAssocID="{A28241A9-FE7C-495C-8D32-94AD01DEE248}" presName="bgShapesFlow" presStyleCnt="0"/>
      <dgm:spPr/>
    </dgm:pt>
    <dgm:pt modelId="{18EEB4DF-4DCC-4F52-99D0-BE2316CB77B1}" type="pres">
      <dgm:prSet presAssocID="{7F30712B-33FC-486E-928B-95EBF464B336}" presName="rectComp" presStyleCnt="0"/>
      <dgm:spPr/>
    </dgm:pt>
    <dgm:pt modelId="{291B4148-7B35-488D-9D1A-AD46E901AB20}" type="pres">
      <dgm:prSet presAssocID="{7F30712B-33FC-486E-928B-95EBF464B336}" presName="bgRect" presStyleLbl="bgShp" presStyleIdx="0" presStyleCnt="6"/>
      <dgm:spPr/>
      <dgm:t>
        <a:bodyPr/>
        <a:lstStyle/>
        <a:p>
          <a:endParaRPr lang="zh-CN" altLang="en-US"/>
        </a:p>
      </dgm:t>
    </dgm:pt>
    <dgm:pt modelId="{8189F3FE-F844-4262-A840-681306E4C971}" type="pres">
      <dgm:prSet presAssocID="{7F30712B-33FC-486E-928B-95EBF464B336}" presName="bgRectTx" presStyleLbl="bgShp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D59D66-2D68-4A6B-8449-11D42C9B3055}" type="pres">
      <dgm:prSet presAssocID="{7F30712B-33FC-486E-928B-95EBF464B336}" presName="spComp" presStyleCnt="0"/>
      <dgm:spPr/>
    </dgm:pt>
    <dgm:pt modelId="{5A5B8FCB-5B08-4FFC-A5EB-CB679DC10DD9}" type="pres">
      <dgm:prSet presAssocID="{7F30712B-33FC-486E-928B-95EBF464B336}" presName="vSp" presStyleCnt="0"/>
      <dgm:spPr/>
    </dgm:pt>
    <dgm:pt modelId="{7C461CFA-5459-4ABB-BFFE-DE583DC2D869}" type="pres">
      <dgm:prSet presAssocID="{7172B4AE-5E90-49DA-BA86-C991665618FC}" presName="rectComp" presStyleCnt="0"/>
      <dgm:spPr/>
    </dgm:pt>
    <dgm:pt modelId="{4F81FB58-94D1-43C3-8D33-F991FF9A1631}" type="pres">
      <dgm:prSet presAssocID="{7172B4AE-5E90-49DA-BA86-C991665618FC}" presName="bgRect" presStyleLbl="bgShp" presStyleIdx="1" presStyleCnt="6"/>
      <dgm:spPr/>
      <dgm:t>
        <a:bodyPr/>
        <a:lstStyle/>
        <a:p>
          <a:endParaRPr lang="zh-CN" altLang="en-US"/>
        </a:p>
      </dgm:t>
    </dgm:pt>
    <dgm:pt modelId="{E2A808A9-6DEC-4F0A-A290-D9930DDF5A16}" type="pres">
      <dgm:prSet presAssocID="{7172B4AE-5E90-49DA-BA86-C991665618FC}" presName="bgRectTx" presStyleLbl="bgShp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30864E-C395-4919-BDDC-DDA537DCB9D6}" type="pres">
      <dgm:prSet presAssocID="{7172B4AE-5E90-49DA-BA86-C991665618FC}" presName="spComp" presStyleCnt="0"/>
      <dgm:spPr/>
    </dgm:pt>
    <dgm:pt modelId="{4712DA76-55C9-4C01-933B-C5DCA36B08A9}" type="pres">
      <dgm:prSet presAssocID="{7172B4AE-5E90-49DA-BA86-C991665618FC}" presName="vSp" presStyleCnt="0"/>
      <dgm:spPr/>
    </dgm:pt>
    <dgm:pt modelId="{1784438F-1771-40B6-958C-DDD3733C2FA1}" type="pres">
      <dgm:prSet presAssocID="{11D19BA0-F314-48D6-A6F7-57E79AD6DB01}" presName="rectComp" presStyleCnt="0"/>
      <dgm:spPr/>
    </dgm:pt>
    <dgm:pt modelId="{B8F501AE-E61C-4852-8539-23D231BA4C76}" type="pres">
      <dgm:prSet presAssocID="{11D19BA0-F314-48D6-A6F7-57E79AD6DB01}" presName="bgRect" presStyleLbl="bgShp" presStyleIdx="2" presStyleCnt="6"/>
      <dgm:spPr/>
      <dgm:t>
        <a:bodyPr/>
        <a:lstStyle/>
        <a:p>
          <a:endParaRPr lang="zh-CN" altLang="en-US"/>
        </a:p>
      </dgm:t>
    </dgm:pt>
    <dgm:pt modelId="{53F50047-08A6-437C-B266-2630FFB4AFD7}" type="pres">
      <dgm:prSet presAssocID="{11D19BA0-F314-48D6-A6F7-57E79AD6DB01}" presName="bgRectTx" presStyleLbl="bgShp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63FFFF-27A9-43A8-A8E1-9D3B9299792B}" type="pres">
      <dgm:prSet presAssocID="{11D19BA0-F314-48D6-A6F7-57E79AD6DB01}" presName="spComp" presStyleCnt="0"/>
      <dgm:spPr/>
    </dgm:pt>
    <dgm:pt modelId="{C907D6EE-186E-4C81-B504-E2A7B610C9BE}" type="pres">
      <dgm:prSet presAssocID="{11D19BA0-F314-48D6-A6F7-57E79AD6DB01}" presName="vSp" presStyleCnt="0"/>
      <dgm:spPr/>
    </dgm:pt>
    <dgm:pt modelId="{553F8017-D024-4374-837A-E49897277C3A}" type="pres">
      <dgm:prSet presAssocID="{356D0545-E4DD-4FC2-B28C-3B14BF516EDE}" presName="rectComp" presStyleCnt="0"/>
      <dgm:spPr/>
    </dgm:pt>
    <dgm:pt modelId="{A569EDEF-5D45-4C89-85C7-2B69F8260B0C}" type="pres">
      <dgm:prSet presAssocID="{356D0545-E4DD-4FC2-B28C-3B14BF516EDE}" presName="bgRect" presStyleLbl="bgShp" presStyleIdx="3" presStyleCnt="6"/>
      <dgm:spPr/>
      <dgm:t>
        <a:bodyPr/>
        <a:lstStyle/>
        <a:p>
          <a:endParaRPr lang="zh-CN" altLang="en-US"/>
        </a:p>
      </dgm:t>
    </dgm:pt>
    <dgm:pt modelId="{87A499FE-AB03-4483-9380-966FBB3EB25D}" type="pres">
      <dgm:prSet presAssocID="{356D0545-E4DD-4FC2-B28C-3B14BF516EDE}" presName="bgRectTx" presStyleLbl="bgShp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F7E44D-0347-4EBE-A35F-C442D1D1F434}" type="pres">
      <dgm:prSet presAssocID="{356D0545-E4DD-4FC2-B28C-3B14BF516EDE}" presName="spComp" presStyleCnt="0"/>
      <dgm:spPr/>
    </dgm:pt>
    <dgm:pt modelId="{B6B8EDCA-E472-4907-845C-413A48523DC4}" type="pres">
      <dgm:prSet presAssocID="{356D0545-E4DD-4FC2-B28C-3B14BF516EDE}" presName="vSp" presStyleCnt="0"/>
      <dgm:spPr/>
    </dgm:pt>
    <dgm:pt modelId="{CE6712AD-8F8C-4390-99B0-3B8020E9E3BE}" type="pres">
      <dgm:prSet presAssocID="{A9C8D092-A86B-4841-A9AA-34E735C4A211}" presName="rectComp" presStyleCnt="0"/>
      <dgm:spPr/>
    </dgm:pt>
    <dgm:pt modelId="{278B924D-C728-48A2-B1D4-6D3FB7C7378A}" type="pres">
      <dgm:prSet presAssocID="{A9C8D092-A86B-4841-A9AA-34E735C4A211}" presName="bgRect" presStyleLbl="bgShp" presStyleIdx="4" presStyleCnt="6"/>
      <dgm:spPr/>
      <dgm:t>
        <a:bodyPr/>
        <a:lstStyle/>
        <a:p>
          <a:endParaRPr lang="zh-CN" altLang="en-US"/>
        </a:p>
      </dgm:t>
    </dgm:pt>
    <dgm:pt modelId="{083FF67C-2264-49CC-88ED-E7169C0871EB}" type="pres">
      <dgm:prSet presAssocID="{A9C8D092-A86B-4841-A9AA-34E735C4A211}" presName="bgRectTx" presStyleLbl="bgShp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866941-2CF8-45E3-8044-B4DC39485FAB}" type="pres">
      <dgm:prSet presAssocID="{A9C8D092-A86B-4841-A9AA-34E735C4A211}" presName="spComp" presStyleCnt="0"/>
      <dgm:spPr/>
    </dgm:pt>
    <dgm:pt modelId="{8FF78B3C-EFBF-450E-A2E9-697392533A57}" type="pres">
      <dgm:prSet presAssocID="{A9C8D092-A86B-4841-A9AA-34E735C4A211}" presName="vSp" presStyleCnt="0"/>
      <dgm:spPr/>
    </dgm:pt>
    <dgm:pt modelId="{50B34905-3BDC-4C82-80A9-C481928C165D}" type="pres">
      <dgm:prSet presAssocID="{69D7E955-107C-4CF9-B1EC-1DEBAC38AF0A}" presName="rectComp" presStyleCnt="0"/>
      <dgm:spPr/>
    </dgm:pt>
    <dgm:pt modelId="{8107F5DD-DEC0-4D01-B7E4-5B4F183B0A31}" type="pres">
      <dgm:prSet presAssocID="{69D7E955-107C-4CF9-B1EC-1DEBAC38AF0A}" presName="bgRect" presStyleLbl="bgShp" presStyleIdx="5" presStyleCnt="6"/>
      <dgm:spPr/>
      <dgm:t>
        <a:bodyPr/>
        <a:lstStyle/>
        <a:p>
          <a:endParaRPr lang="zh-CN" altLang="en-US"/>
        </a:p>
      </dgm:t>
    </dgm:pt>
    <dgm:pt modelId="{48105D91-5793-4B37-9BFA-BEEEC97418E7}" type="pres">
      <dgm:prSet presAssocID="{69D7E955-107C-4CF9-B1EC-1DEBAC38AF0A}" presName="bgRectTx" presStyleLbl="bgShp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49EE470-7ADF-49DE-A3EA-5509CA4874F0}" type="presOf" srcId="{356D0545-E4DD-4FC2-B28C-3B14BF516EDE}" destId="{A569EDEF-5D45-4C89-85C7-2B69F8260B0C}" srcOrd="0" destOrd="0" presId="urn:microsoft.com/office/officeart/2005/8/layout/hierarchy6"/>
    <dgm:cxn modelId="{FA4526CD-2CBE-4E8A-B5A4-DA9A119319F0}" type="presOf" srcId="{69D7E955-107C-4CF9-B1EC-1DEBAC38AF0A}" destId="{8107F5DD-DEC0-4D01-B7E4-5B4F183B0A31}" srcOrd="0" destOrd="0" presId="urn:microsoft.com/office/officeart/2005/8/layout/hierarchy6"/>
    <dgm:cxn modelId="{5C5CBA93-A61A-446E-AA0F-7B24A4899C48}" type="presOf" srcId="{9610F4F6-DE82-485E-88AB-4792ABCBD52F}" destId="{EAEB7C18-5FB7-4630-ACA7-6C42F1E77627}" srcOrd="0" destOrd="0" presId="urn:microsoft.com/office/officeart/2005/8/layout/hierarchy6"/>
    <dgm:cxn modelId="{4F51181F-1544-4222-86DF-4274B0EA9C2C}" type="presOf" srcId="{73E6D7C9-47B2-41DF-AE91-BCEC09011BD2}" destId="{33A3D0F4-848A-4E6B-BF78-79A7974D4715}" srcOrd="0" destOrd="0" presId="urn:microsoft.com/office/officeart/2005/8/layout/hierarchy6"/>
    <dgm:cxn modelId="{4709B488-E109-41FE-9384-BDBC9BF195CB}" type="presOf" srcId="{C3341350-8604-4981-8C23-7F1539BE86D9}" destId="{BD059C15-FA81-4DDF-9371-330D0D4D1297}" srcOrd="0" destOrd="0" presId="urn:microsoft.com/office/officeart/2005/8/layout/hierarchy6"/>
    <dgm:cxn modelId="{635BAAFA-131A-4DBF-A45C-D9C00D0DF9F4}" srcId="{A28241A9-FE7C-495C-8D32-94AD01DEE248}" destId="{7F30712B-33FC-486E-928B-95EBF464B336}" srcOrd="1" destOrd="0" parTransId="{27F6EA9D-5EAD-4EB3-8541-481F4F9C708C}" sibTransId="{EEAAE47F-5FE3-4099-9D20-044F5E54B783}"/>
    <dgm:cxn modelId="{926F128B-BE8C-424C-B226-A281EAAB3F8D}" srcId="{A28241A9-FE7C-495C-8D32-94AD01DEE248}" destId="{11D19BA0-F314-48D6-A6F7-57E79AD6DB01}" srcOrd="3" destOrd="0" parTransId="{3CB5D4B0-B3E0-4B7A-B226-8673582EE7BF}" sibTransId="{3F99A6B2-FEC3-4BC6-9AE2-D7B33F45BCFA}"/>
    <dgm:cxn modelId="{3EEFAB0E-CF86-4BE8-A1D1-230BBA096059}" type="presOf" srcId="{22F27999-32E0-4425-BE1B-14ABF73B33BB}" destId="{64C01179-D591-4D33-B483-CD4B38B797C7}" srcOrd="0" destOrd="0" presId="urn:microsoft.com/office/officeart/2005/8/layout/hierarchy6"/>
    <dgm:cxn modelId="{B01D1A24-ACA4-422C-86A9-4AB055FCC788}" type="presOf" srcId="{90FE5550-E034-4910-A6C8-EBE59F51FD6D}" destId="{A0F9191F-3ACF-4A0D-B04B-943A99DC6DAA}" srcOrd="0" destOrd="0" presId="urn:microsoft.com/office/officeart/2005/8/layout/hierarchy6"/>
    <dgm:cxn modelId="{87D98433-06DE-48F9-BAE1-D24C7061E4FB}" type="presOf" srcId="{A1A1A1EE-7799-4C35-A050-ECB1F0EDACA9}" destId="{79264D96-4FEA-4DD8-A58A-6483D4EF3AEC}" srcOrd="0" destOrd="0" presId="urn:microsoft.com/office/officeart/2005/8/layout/hierarchy6"/>
    <dgm:cxn modelId="{054A8D24-42A5-4C75-8171-F7152D72A1F0}" type="presOf" srcId="{9DCBB960-C1D4-4A69-B50F-387D0A8740E5}" destId="{57C7E11D-C88D-4800-A746-FB40F6EB071F}" srcOrd="0" destOrd="0" presId="urn:microsoft.com/office/officeart/2005/8/layout/hierarchy6"/>
    <dgm:cxn modelId="{00FF04CB-87EA-4CC5-9FC2-A118EC2A540A}" type="presOf" srcId="{FEB3A650-D126-481A-80AC-B84572B20DBC}" destId="{3257768E-10AF-40A7-99E1-12C0E5BFE799}" srcOrd="0" destOrd="0" presId="urn:microsoft.com/office/officeart/2005/8/layout/hierarchy6"/>
    <dgm:cxn modelId="{0A9ED103-7E33-48F1-ACD8-DDBC27E2503B}" type="presOf" srcId="{831916FF-0624-4C64-8878-9F4DFB0977A9}" destId="{DBEBA1A1-966D-4A8B-BAD4-4E68A7182437}" srcOrd="0" destOrd="0" presId="urn:microsoft.com/office/officeart/2005/8/layout/hierarchy6"/>
    <dgm:cxn modelId="{9CBDF182-6926-4025-856C-3526504F72FE}" type="presOf" srcId="{2EAC575B-5A89-4B1E-8D9A-A0679D3B53C6}" destId="{59F65C8C-02E5-4D76-8F69-37B67E5DD7CC}" srcOrd="0" destOrd="0" presId="urn:microsoft.com/office/officeart/2005/8/layout/hierarchy6"/>
    <dgm:cxn modelId="{9882A524-0F3E-43D0-8114-B0C1EA777B88}" srcId="{B89945FF-8DE3-40C6-A353-9C3B92700074}" destId="{446BD94D-D8B0-4C0F-8796-4CF8B1436FEA}" srcOrd="0" destOrd="0" parTransId="{831916FF-0624-4C64-8878-9F4DFB0977A9}" sibTransId="{5D2EA57C-C728-4314-9FB2-250D00998ACB}"/>
    <dgm:cxn modelId="{10EEACEC-AC00-403E-964C-7C7553F25C32}" type="presOf" srcId="{07ED8AD7-DE67-4853-AD1D-0178DF9F8D6F}" destId="{2F988B89-87F0-4802-8B68-D279E504A2C9}" srcOrd="0" destOrd="0" presId="urn:microsoft.com/office/officeart/2005/8/layout/hierarchy6"/>
    <dgm:cxn modelId="{60F40ACA-4CB7-47B9-A909-B90016B68F36}" srcId="{90FE5550-E034-4910-A6C8-EBE59F51FD6D}" destId="{59ED8C9D-DA1E-42FA-BDF0-1B0DB70E100B}" srcOrd="2" destOrd="0" parTransId="{40F904D4-27BD-45DD-B22B-0581193BF299}" sibTransId="{89C6D570-9EBE-4FEE-9EBC-BB1E79FF1DD7}"/>
    <dgm:cxn modelId="{6C013A55-2CFE-41F7-8F27-68966042EB7E}" srcId="{94BBAC54-109A-4E53-AE2B-C40F2DC2BEEA}" destId="{A1A1A1EE-7799-4C35-A050-ECB1F0EDACA9}" srcOrd="0" destOrd="0" parTransId="{C08EC4E8-ABF5-4DD1-A546-AA9AFF722131}" sibTransId="{10E0B5F2-CE6E-41AE-A5D8-3B37B56B9661}"/>
    <dgm:cxn modelId="{F1902EE6-FE25-4513-8E4B-5F7627787264}" srcId="{90FE5550-E034-4910-A6C8-EBE59F51FD6D}" destId="{7C7226CC-B935-4B99-9F9D-4FEC9D262471}" srcOrd="0" destOrd="0" parTransId="{D56C2E26-D487-425E-A173-513122FDBD9E}" sibTransId="{4D01C044-C258-48B8-B09E-8148AA191336}"/>
    <dgm:cxn modelId="{4E2D2478-9217-4DAB-9AC6-CFCD4297FC31}" type="presOf" srcId="{A9C8D092-A86B-4841-A9AA-34E735C4A211}" destId="{278B924D-C728-48A2-B1D4-6D3FB7C7378A}" srcOrd="0" destOrd="0" presId="urn:microsoft.com/office/officeart/2005/8/layout/hierarchy6"/>
    <dgm:cxn modelId="{6F3740DF-7BCD-4C9F-B3FD-757DDB60A4DB}" srcId="{0C42DB67-B92D-4091-86E7-444B078477E0}" destId="{A432E08C-9286-445D-9B93-53E82B740772}" srcOrd="2" destOrd="0" parTransId="{94F90147-5CC7-47B6-A200-5CBF8A30D763}" sibTransId="{0D75D037-EBBB-486D-8181-66585766C33F}"/>
    <dgm:cxn modelId="{2D5236EE-220E-4E3E-A78E-F73D50726964}" srcId="{1416661D-EE9F-421B-8C3D-F2A427926199}" destId="{D7D05A6C-63BC-485A-9DCD-C87DB9C02B15}" srcOrd="0" destOrd="0" parTransId="{C3341350-8604-4981-8C23-7F1539BE86D9}" sibTransId="{158DD1E1-FDAF-431B-8F92-532575C0AF6B}"/>
    <dgm:cxn modelId="{A8D06B89-13E2-408A-A1F9-921D24B918EF}" type="presOf" srcId="{B89945FF-8DE3-40C6-A353-9C3B92700074}" destId="{7E6E7448-9A92-466C-891F-93B14835E419}" srcOrd="0" destOrd="0" presId="urn:microsoft.com/office/officeart/2005/8/layout/hierarchy6"/>
    <dgm:cxn modelId="{A6029718-8250-41AF-8A6E-F55E15292F37}" type="presOf" srcId="{C08EC4E8-ABF5-4DD1-A546-AA9AFF722131}" destId="{D4F35D97-123F-46A7-87A2-60478338FDD8}" srcOrd="0" destOrd="0" presId="urn:microsoft.com/office/officeart/2005/8/layout/hierarchy6"/>
    <dgm:cxn modelId="{376CB5BA-BD84-4E93-B0CB-E24DBB77A1B1}" srcId="{A28241A9-FE7C-495C-8D32-94AD01DEE248}" destId="{7172B4AE-5E90-49DA-BA86-C991665618FC}" srcOrd="2" destOrd="0" parTransId="{D603CB27-BE09-4FAA-8536-7251A538B900}" sibTransId="{78BDECA4-F91E-407A-9ECE-A34DD924FAB4}"/>
    <dgm:cxn modelId="{069B8D87-ED59-4998-947C-16ACE7DB52F7}" type="presOf" srcId="{CD273259-717B-4D77-8917-15C65C020E4B}" destId="{20476B61-81F2-4A63-BE16-8C6537F5FF26}" srcOrd="0" destOrd="0" presId="urn:microsoft.com/office/officeart/2005/8/layout/hierarchy6"/>
    <dgm:cxn modelId="{ED257FE4-4BEA-4A87-A8B1-8892382E1389}" type="presOf" srcId="{AE0E0BFA-0011-40AE-981D-2E61D503F6B0}" destId="{34CF8B1C-ECA4-4FBB-AD75-45100AC204B5}" srcOrd="0" destOrd="0" presId="urn:microsoft.com/office/officeart/2005/8/layout/hierarchy6"/>
    <dgm:cxn modelId="{3EA7B475-0EB5-4B1D-B904-C3B89D0EC331}" srcId="{0C42DB67-B92D-4091-86E7-444B078477E0}" destId="{DEE64724-74CD-4215-80A6-8AD6CE3DAEF7}" srcOrd="1" destOrd="0" parTransId="{FD73765D-4186-403E-BC51-215048B39BD1}" sibTransId="{19C613F3-689C-4962-94CC-2455C7441871}"/>
    <dgm:cxn modelId="{8D184A09-B52B-4541-894C-3D988560D57A}" type="presOf" srcId="{7F30712B-33FC-486E-928B-95EBF464B336}" destId="{291B4148-7B35-488D-9D1A-AD46E901AB20}" srcOrd="0" destOrd="0" presId="urn:microsoft.com/office/officeart/2005/8/layout/hierarchy6"/>
    <dgm:cxn modelId="{F70102C1-7E8D-40D4-BB6E-CF53199E0B65}" type="presOf" srcId="{7172B4AE-5E90-49DA-BA86-C991665618FC}" destId="{E2A808A9-6DEC-4F0A-A290-D9930DDF5A16}" srcOrd="1" destOrd="0" presId="urn:microsoft.com/office/officeart/2005/8/layout/hierarchy6"/>
    <dgm:cxn modelId="{13C7256C-5E65-4A08-A125-F89B4AC4D960}" type="presOf" srcId="{D56C2E26-D487-425E-A173-513122FDBD9E}" destId="{26FC2668-9508-4803-89C9-022F48240A61}" srcOrd="0" destOrd="0" presId="urn:microsoft.com/office/officeart/2005/8/layout/hierarchy6"/>
    <dgm:cxn modelId="{CDF1A02F-977A-416B-B301-8A9E9F320E2E}" srcId="{A28241A9-FE7C-495C-8D32-94AD01DEE248}" destId="{A9C8D092-A86B-4841-A9AA-34E735C4A211}" srcOrd="5" destOrd="0" parTransId="{FEB2708C-26A7-420F-AEC2-4D5F61663341}" sibTransId="{9433D866-9CC6-4566-B91C-FF98B20DC068}"/>
    <dgm:cxn modelId="{7B4D9594-622C-4CB3-8461-3E149DF022D8}" srcId="{7C7226CC-B935-4B99-9F9D-4FEC9D262471}" destId="{B89945FF-8DE3-40C6-A353-9C3B92700074}" srcOrd="0" destOrd="0" parTransId="{73E6D7C9-47B2-41DF-AE91-BCEC09011BD2}" sibTransId="{E2775E6E-8DFB-4852-BC82-CF032090A421}"/>
    <dgm:cxn modelId="{0DB5F5E1-BC08-4796-8867-6DDA4B00A87C}" srcId="{9DCBB960-C1D4-4A69-B50F-387D0A8740E5}" destId="{F5DB9566-62DA-49CC-9125-0EAC8D3F2CA4}" srcOrd="0" destOrd="0" parTransId="{04A7E263-D7D8-4A11-ADD2-C224C3136868}" sibTransId="{EA724C40-D06B-4184-B975-653D7BA93A42}"/>
    <dgm:cxn modelId="{3C957E26-FF67-48F3-B8E6-35F387AAFDD0}" srcId="{0C42DB67-B92D-4091-86E7-444B078477E0}" destId="{F9FC87A4-A750-4512-9DC3-CC50FDC2E81A}" srcOrd="0" destOrd="0" parTransId="{07ED8AD7-DE67-4853-AD1D-0178DF9F8D6F}" sibTransId="{957C2785-845E-4B3F-A9E0-EE0EC0BB8447}"/>
    <dgm:cxn modelId="{8A3F1A73-8889-4B47-9639-981FDE9379C7}" type="presOf" srcId="{356D0545-E4DD-4FC2-B28C-3B14BF516EDE}" destId="{87A499FE-AB03-4483-9380-966FBB3EB25D}" srcOrd="1" destOrd="0" presId="urn:microsoft.com/office/officeart/2005/8/layout/hierarchy6"/>
    <dgm:cxn modelId="{B7622A52-724D-4B9B-AACE-AC3055C213A9}" type="presOf" srcId="{94F90147-5CC7-47B6-A200-5CBF8A30D763}" destId="{4512F4BA-AA02-40F2-9C65-4B1B52CB58C9}" srcOrd="0" destOrd="0" presId="urn:microsoft.com/office/officeart/2005/8/layout/hierarchy6"/>
    <dgm:cxn modelId="{929200A8-11AE-444A-A7D4-60678E2E3ABA}" type="presOf" srcId="{A28241A9-FE7C-495C-8D32-94AD01DEE248}" destId="{1DC1BAD4-C886-4256-95F0-E8D2ABE636E3}" srcOrd="0" destOrd="0" presId="urn:microsoft.com/office/officeart/2005/8/layout/hierarchy6"/>
    <dgm:cxn modelId="{F06CCDFC-6781-4760-B55D-A8DC6324DC84}" srcId="{90FE5550-E034-4910-A6C8-EBE59F51FD6D}" destId="{346BC4DE-EF98-4EF0-B5AC-6FF4A702B3DD}" srcOrd="1" destOrd="0" parTransId="{C29968D1-E94F-446C-9C81-FA3E7BA87C46}" sibTransId="{E70BF6CA-D35D-42C0-8938-B7A71D5011AA}"/>
    <dgm:cxn modelId="{1EFAFA99-E843-410A-B3ED-18F425860277}" srcId="{D7D05A6C-63BC-485A-9DCD-C87DB9C02B15}" destId="{9DCBB960-C1D4-4A69-B50F-387D0A8740E5}" srcOrd="0" destOrd="0" parTransId="{CD273259-717B-4D77-8917-15C65C020E4B}" sibTransId="{F797E869-0824-48F0-86D0-FB21CCE329BB}"/>
    <dgm:cxn modelId="{DB074038-4C7D-4BBA-9C16-9E55DE70B19B}" type="presOf" srcId="{1416661D-EE9F-421B-8C3D-F2A427926199}" destId="{802E554E-84B5-4B17-8D64-24F252A1C1BC}" srcOrd="0" destOrd="0" presId="urn:microsoft.com/office/officeart/2005/8/layout/hierarchy6"/>
    <dgm:cxn modelId="{8377D157-3CBE-4097-9FCC-2F32A4FB9564}" type="presOf" srcId="{F5DB9566-62DA-49CC-9125-0EAC8D3F2CA4}" destId="{B3C5894E-B63A-4208-9FF3-0F666E4C7963}" srcOrd="0" destOrd="0" presId="urn:microsoft.com/office/officeart/2005/8/layout/hierarchy6"/>
    <dgm:cxn modelId="{F982A284-80F3-4EDA-946E-25C55C1D6E89}" type="presOf" srcId="{F9FC87A4-A750-4512-9DC3-CC50FDC2E81A}" destId="{DD4A4EE1-F498-44C9-BA39-8220CF7246DA}" srcOrd="0" destOrd="0" presId="urn:microsoft.com/office/officeart/2005/8/layout/hierarchy6"/>
    <dgm:cxn modelId="{A8B3B56D-B00F-42AD-842B-0BB29F7F90C4}" type="presOf" srcId="{60483A11-49BF-486A-A6C3-A27499163FB0}" destId="{80223263-DC85-45C7-88CE-761792D39EB3}" srcOrd="0" destOrd="0" presId="urn:microsoft.com/office/officeart/2005/8/layout/hierarchy6"/>
    <dgm:cxn modelId="{966DC49D-3B4A-4EE7-8305-2B3E89664846}" type="presOf" srcId="{A9C8D092-A86B-4841-A9AA-34E735C4A211}" destId="{083FF67C-2264-49CC-88ED-E7169C0871EB}" srcOrd="1" destOrd="0" presId="urn:microsoft.com/office/officeart/2005/8/layout/hierarchy6"/>
    <dgm:cxn modelId="{430F0D7C-B6D5-493F-91A8-2286F4B21B3A}" type="presOf" srcId="{FD73765D-4186-403E-BC51-215048B39BD1}" destId="{7B9F704E-ED91-482F-9CC7-79A9C20DFB8D}" srcOrd="0" destOrd="0" presId="urn:microsoft.com/office/officeart/2005/8/layout/hierarchy6"/>
    <dgm:cxn modelId="{606541F1-0F8C-4772-908D-A03762EF3498}" type="presOf" srcId="{04A7E263-D7D8-4A11-ADD2-C224C3136868}" destId="{2E546981-8DEE-41D6-BE19-5F82D5402140}" srcOrd="0" destOrd="0" presId="urn:microsoft.com/office/officeart/2005/8/layout/hierarchy6"/>
    <dgm:cxn modelId="{75DD3651-FC32-41E0-B021-8D709BA3A341}" type="presOf" srcId="{7F30712B-33FC-486E-928B-95EBF464B336}" destId="{8189F3FE-F844-4262-A840-681306E4C971}" srcOrd="1" destOrd="0" presId="urn:microsoft.com/office/officeart/2005/8/layout/hierarchy6"/>
    <dgm:cxn modelId="{049F1C58-7E12-48A6-A46C-6C766A1BDDC1}" type="presOf" srcId="{D7D05A6C-63BC-485A-9DCD-C87DB9C02B15}" destId="{ABD999DD-091F-4F99-9A63-7A56D0C322EF}" srcOrd="0" destOrd="0" presId="urn:microsoft.com/office/officeart/2005/8/layout/hierarchy6"/>
    <dgm:cxn modelId="{BBF2177C-55BE-4765-9EEB-2F98EBD2423C}" srcId="{DEE64724-74CD-4215-80A6-8AD6CE3DAEF7}" destId="{90FE5550-E034-4910-A6C8-EBE59F51FD6D}" srcOrd="1" destOrd="0" parTransId="{9610F4F6-DE82-485E-88AB-4792ABCBD52F}" sibTransId="{8D187748-AF04-491C-AF23-1363F69C82F1}"/>
    <dgm:cxn modelId="{55EF469A-C360-48BD-8D6F-6B23EF467A56}" type="presOf" srcId="{69D7E955-107C-4CF9-B1EC-1DEBAC38AF0A}" destId="{48105D91-5793-4B37-9BFA-BEEEC97418E7}" srcOrd="1" destOrd="0" presId="urn:microsoft.com/office/officeart/2005/8/layout/hierarchy6"/>
    <dgm:cxn modelId="{A742C725-9F50-4345-9D36-6DD441C6466E}" type="presOf" srcId="{11D19BA0-F314-48D6-A6F7-57E79AD6DB01}" destId="{B8F501AE-E61C-4852-8539-23D231BA4C76}" srcOrd="0" destOrd="0" presId="urn:microsoft.com/office/officeart/2005/8/layout/hierarchy6"/>
    <dgm:cxn modelId="{371D7FF5-153F-4325-8827-42C6BA776F6F}" type="presOf" srcId="{70FA6DD8-33D3-4514-ACC4-89B96B492D5D}" destId="{18FDCF1B-D499-4CA6-A9E2-73565E346E2F}" srcOrd="0" destOrd="0" presId="urn:microsoft.com/office/officeart/2005/8/layout/hierarchy6"/>
    <dgm:cxn modelId="{CF22775E-A55C-4A60-BE68-E743CCEBF8D2}" srcId="{346BC4DE-EF98-4EF0-B5AC-6FF4A702B3DD}" destId="{94BBAC54-109A-4E53-AE2B-C40F2DC2BEEA}" srcOrd="0" destOrd="0" parTransId="{2EAC575B-5A89-4B1E-8D9A-A0679D3B53C6}" sibTransId="{1C13679F-6A60-431F-8825-DDE8BA841724}"/>
    <dgm:cxn modelId="{350C627B-55BC-4DD0-AC11-F7CC151D8DAD}" type="presOf" srcId="{0C42DB67-B92D-4091-86E7-444B078477E0}" destId="{EC7ED885-CF79-43BE-83AB-D4634D6F00EB}" srcOrd="0" destOrd="0" presId="urn:microsoft.com/office/officeart/2005/8/layout/hierarchy6"/>
    <dgm:cxn modelId="{EC880F5B-1DBD-4055-926D-2596B0EA0923}" type="presOf" srcId="{59ED8C9D-DA1E-42FA-BDF0-1B0DB70E100B}" destId="{4C57FD4F-245A-44D7-AB03-580EC25253E3}" srcOrd="0" destOrd="0" presId="urn:microsoft.com/office/officeart/2005/8/layout/hierarchy6"/>
    <dgm:cxn modelId="{B1FF3622-25D7-413A-A963-727255E2627C}" type="presOf" srcId="{5BF695E1-9448-4539-BF97-0292C9BAC4D9}" destId="{CB7460F5-E011-4B52-937D-C12196AF008D}" srcOrd="0" destOrd="0" presId="urn:microsoft.com/office/officeart/2005/8/layout/hierarchy6"/>
    <dgm:cxn modelId="{60BF0306-1195-4D6B-8E8C-DE544877DE7E}" type="presOf" srcId="{E5210C73-6AC8-42A9-AE15-D3889231BF9F}" destId="{0BD9844C-EF91-4B01-91D1-2E48EABD6DCA}" srcOrd="0" destOrd="0" presId="urn:microsoft.com/office/officeart/2005/8/layout/hierarchy6"/>
    <dgm:cxn modelId="{14EBD022-0AD5-48B9-9435-B1284EF4C72D}" type="presOf" srcId="{94BBAC54-109A-4E53-AE2B-C40F2DC2BEEA}" destId="{43F94BBF-0913-49E4-A021-4242543E7370}" srcOrd="0" destOrd="0" presId="urn:microsoft.com/office/officeart/2005/8/layout/hierarchy6"/>
    <dgm:cxn modelId="{FA4581E0-3357-45BC-8C1B-BC8F27036316}" type="presOf" srcId="{DEE64724-74CD-4215-80A6-8AD6CE3DAEF7}" destId="{076F5925-380E-45C1-BD15-A838B5BD6533}" srcOrd="0" destOrd="0" presId="urn:microsoft.com/office/officeart/2005/8/layout/hierarchy6"/>
    <dgm:cxn modelId="{1C7DD6EB-591A-403D-8D5A-8A23496C4236}" srcId="{A28241A9-FE7C-495C-8D32-94AD01DEE248}" destId="{0C42DB67-B92D-4091-86E7-444B078477E0}" srcOrd="0" destOrd="0" parTransId="{6CF31695-4AD4-42D4-8001-4EE8B702690D}" sibTransId="{16E1AECC-767E-4C04-92F0-799ABAC51758}"/>
    <dgm:cxn modelId="{E5267A71-0550-4FD2-B6D8-9CAC7AA50998}" type="presOf" srcId="{A432E08C-9286-445D-9B93-53E82B740772}" destId="{6A837BFD-B593-4B00-BC47-CE191EB8BDCD}" srcOrd="0" destOrd="0" presId="urn:microsoft.com/office/officeart/2005/8/layout/hierarchy6"/>
    <dgm:cxn modelId="{00FA9AC3-10C3-42F6-806B-B246890C2969}" type="presOf" srcId="{C29968D1-E94F-446C-9C81-FA3E7BA87C46}" destId="{BB88CB03-2CBA-4EA3-A23D-BB61F30B9416}" srcOrd="0" destOrd="0" presId="urn:microsoft.com/office/officeart/2005/8/layout/hierarchy6"/>
    <dgm:cxn modelId="{46DC67A8-D2EC-41E5-8D0D-A6937A7CAAAD}" srcId="{346BC4DE-EF98-4EF0-B5AC-6FF4A702B3DD}" destId="{60483A11-49BF-486A-A6C3-A27499163FB0}" srcOrd="1" destOrd="0" parTransId="{70FA6DD8-33D3-4514-ACC4-89B96B492D5D}" sibTransId="{D14AABCA-EC39-4DF2-9FBA-7A676520E661}"/>
    <dgm:cxn modelId="{49840F5B-BB26-4303-BA97-CBC142BBBBF9}" type="presOf" srcId="{346BC4DE-EF98-4EF0-B5AC-6FF4A702B3DD}" destId="{0CAEAF9F-874C-4320-95CC-BAB2E3C8D922}" srcOrd="0" destOrd="0" presId="urn:microsoft.com/office/officeart/2005/8/layout/hierarchy6"/>
    <dgm:cxn modelId="{E5F904B0-B494-4ECA-AEAB-7D191405B0E2}" type="presOf" srcId="{11D19BA0-F314-48D6-A6F7-57E79AD6DB01}" destId="{53F50047-08A6-437C-B266-2630FFB4AFD7}" srcOrd="1" destOrd="0" presId="urn:microsoft.com/office/officeart/2005/8/layout/hierarchy6"/>
    <dgm:cxn modelId="{860F41D6-F9D7-45BC-BF1F-5D544812499A}" srcId="{DEE64724-74CD-4215-80A6-8AD6CE3DAEF7}" destId="{5BF695E1-9448-4539-BF97-0292C9BAC4D9}" srcOrd="0" destOrd="0" parTransId="{22F27999-32E0-4425-BE1B-14ABF73B33BB}" sibTransId="{D27ACE73-C4BD-4DFB-BBDA-DA7B3C4548F7}"/>
    <dgm:cxn modelId="{D87FD4E8-B3F3-4743-9DBA-1D1158776AA0}" type="presOf" srcId="{7172B4AE-5E90-49DA-BA86-C991665618FC}" destId="{4F81FB58-94D1-43C3-8D33-F991FF9A1631}" srcOrd="0" destOrd="0" presId="urn:microsoft.com/office/officeart/2005/8/layout/hierarchy6"/>
    <dgm:cxn modelId="{E994C2FD-ED02-4A2A-9EC5-0BA576A475AF}" srcId="{F9FC87A4-A750-4512-9DC3-CC50FDC2E81A}" destId="{1416661D-EE9F-421B-8C3D-F2A427926199}" srcOrd="0" destOrd="0" parTransId="{FEB3A650-D126-481A-80AC-B84572B20DBC}" sibTransId="{098806F3-1610-494C-93A1-B1EFCA9AAA29}"/>
    <dgm:cxn modelId="{097729A5-63F0-431D-86C5-CC8572EDAB4C}" type="presOf" srcId="{40F904D4-27BD-45DD-B22B-0581193BF299}" destId="{9F55F2D4-85C9-4BB2-B9F7-31406D8FFA0E}" srcOrd="0" destOrd="0" presId="urn:microsoft.com/office/officeart/2005/8/layout/hierarchy6"/>
    <dgm:cxn modelId="{38A5B425-64A9-4C7E-94D9-8803D097D630}" type="presOf" srcId="{7C7226CC-B935-4B99-9F9D-4FEC9D262471}" destId="{78B5424A-E2B6-444F-A1A5-0BA6F35DA6D1}" srcOrd="0" destOrd="0" presId="urn:microsoft.com/office/officeart/2005/8/layout/hierarchy6"/>
    <dgm:cxn modelId="{858488FD-4867-4AAE-B8C1-F998D7298640}" srcId="{A28241A9-FE7C-495C-8D32-94AD01DEE248}" destId="{356D0545-E4DD-4FC2-B28C-3B14BF516EDE}" srcOrd="4" destOrd="0" parTransId="{FDC6B00D-1991-4203-9F8B-F1C525EA4794}" sibTransId="{3AFA296A-E8EE-4A7C-8135-831709FC4F26}"/>
    <dgm:cxn modelId="{13BA8EE9-F5C2-4911-BD93-0FA2D92978D6}" srcId="{1416661D-EE9F-421B-8C3D-F2A427926199}" destId="{E5210C73-6AC8-42A9-AE15-D3889231BF9F}" srcOrd="1" destOrd="0" parTransId="{AE0E0BFA-0011-40AE-981D-2E61D503F6B0}" sibTransId="{CF847D61-2308-4C3F-9187-B9772CF35D7F}"/>
    <dgm:cxn modelId="{6A34E577-EA4C-4DAD-9842-9B5CC6FED870}" type="presOf" srcId="{446BD94D-D8B0-4C0F-8796-4CF8B1436FEA}" destId="{E2339867-B9BB-46C3-8B37-0F4CC3BE2860}" srcOrd="0" destOrd="0" presId="urn:microsoft.com/office/officeart/2005/8/layout/hierarchy6"/>
    <dgm:cxn modelId="{12493282-D111-40BE-9FB5-7330F1668719}" srcId="{A28241A9-FE7C-495C-8D32-94AD01DEE248}" destId="{69D7E955-107C-4CF9-B1EC-1DEBAC38AF0A}" srcOrd="6" destOrd="0" parTransId="{1DD849B3-5336-44DE-BAF9-78278574D94A}" sibTransId="{42F74C3A-9A88-426D-BCD0-1078135B34D7}"/>
    <dgm:cxn modelId="{94217AF8-FD89-4BE8-8DF7-FBCD0789F5ED}" type="presParOf" srcId="{1DC1BAD4-C886-4256-95F0-E8D2ABE636E3}" destId="{D94C89ED-4F15-460B-B4CF-869BF1C1605E}" srcOrd="0" destOrd="0" presId="urn:microsoft.com/office/officeart/2005/8/layout/hierarchy6"/>
    <dgm:cxn modelId="{20D5A851-F97E-489C-B86A-960B81AB49C1}" type="presParOf" srcId="{D94C89ED-4F15-460B-B4CF-869BF1C1605E}" destId="{F0FF9731-8C5A-4CF5-B773-B02BE307DFD5}" srcOrd="0" destOrd="0" presId="urn:microsoft.com/office/officeart/2005/8/layout/hierarchy6"/>
    <dgm:cxn modelId="{9D09342D-9F74-413C-B440-0F43AB9D103D}" type="presParOf" srcId="{D94C89ED-4F15-460B-B4CF-869BF1C1605E}" destId="{EFD2745D-B2F8-4421-AC69-A11EC5A33DA2}" srcOrd="1" destOrd="0" presId="urn:microsoft.com/office/officeart/2005/8/layout/hierarchy6"/>
    <dgm:cxn modelId="{8D554177-E571-4C21-9B21-1565E10F5A2A}" type="presParOf" srcId="{EFD2745D-B2F8-4421-AC69-A11EC5A33DA2}" destId="{916E93D7-C2FB-431F-A162-FB600E571F2B}" srcOrd="0" destOrd="0" presId="urn:microsoft.com/office/officeart/2005/8/layout/hierarchy6"/>
    <dgm:cxn modelId="{600B944F-99F8-4555-B543-F29561618723}" type="presParOf" srcId="{916E93D7-C2FB-431F-A162-FB600E571F2B}" destId="{EC7ED885-CF79-43BE-83AB-D4634D6F00EB}" srcOrd="0" destOrd="0" presId="urn:microsoft.com/office/officeart/2005/8/layout/hierarchy6"/>
    <dgm:cxn modelId="{3F892AB0-C01E-477C-8F2B-65DE719ADD1C}" type="presParOf" srcId="{916E93D7-C2FB-431F-A162-FB600E571F2B}" destId="{8DCF0480-00A8-446D-8D58-F789F4CFF487}" srcOrd="1" destOrd="0" presId="urn:microsoft.com/office/officeart/2005/8/layout/hierarchy6"/>
    <dgm:cxn modelId="{34038877-C573-48A3-A55B-CF66DFE4AC09}" type="presParOf" srcId="{8DCF0480-00A8-446D-8D58-F789F4CFF487}" destId="{2F988B89-87F0-4802-8B68-D279E504A2C9}" srcOrd="0" destOrd="0" presId="urn:microsoft.com/office/officeart/2005/8/layout/hierarchy6"/>
    <dgm:cxn modelId="{E5F99673-74B0-4B6D-A68D-1DA402EEB72F}" type="presParOf" srcId="{8DCF0480-00A8-446D-8D58-F789F4CFF487}" destId="{4C90C33B-DAC9-4969-A689-9D64872E48AF}" srcOrd="1" destOrd="0" presId="urn:microsoft.com/office/officeart/2005/8/layout/hierarchy6"/>
    <dgm:cxn modelId="{AF05BA08-55C4-4BAC-AE69-241374D19903}" type="presParOf" srcId="{4C90C33B-DAC9-4969-A689-9D64872E48AF}" destId="{DD4A4EE1-F498-44C9-BA39-8220CF7246DA}" srcOrd="0" destOrd="0" presId="urn:microsoft.com/office/officeart/2005/8/layout/hierarchy6"/>
    <dgm:cxn modelId="{0A5EE64F-CC9F-4706-8DBE-254BA51BDBA1}" type="presParOf" srcId="{4C90C33B-DAC9-4969-A689-9D64872E48AF}" destId="{686F6DF7-D3A1-487A-B3E0-6BFD7B73D3B6}" srcOrd="1" destOrd="0" presId="urn:microsoft.com/office/officeart/2005/8/layout/hierarchy6"/>
    <dgm:cxn modelId="{98CEE7FA-F6A1-4530-A878-38A0989A5654}" type="presParOf" srcId="{686F6DF7-D3A1-487A-B3E0-6BFD7B73D3B6}" destId="{3257768E-10AF-40A7-99E1-12C0E5BFE799}" srcOrd="0" destOrd="0" presId="urn:microsoft.com/office/officeart/2005/8/layout/hierarchy6"/>
    <dgm:cxn modelId="{C2180765-0C5C-4363-968A-094C4A0826D8}" type="presParOf" srcId="{686F6DF7-D3A1-487A-B3E0-6BFD7B73D3B6}" destId="{318239C7-95D9-4AA9-AEF0-591EB5BAB8F0}" srcOrd="1" destOrd="0" presId="urn:microsoft.com/office/officeart/2005/8/layout/hierarchy6"/>
    <dgm:cxn modelId="{F79C6EFF-8608-407F-B562-4FDC173E2362}" type="presParOf" srcId="{318239C7-95D9-4AA9-AEF0-591EB5BAB8F0}" destId="{802E554E-84B5-4B17-8D64-24F252A1C1BC}" srcOrd="0" destOrd="0" presId="urn:microsoft.com/office/officeart/2005/8/layout/hierarchy6"/>
    <dgm:cxn modelId="{FA606656-B268-4A60-84A0-F09B2416096C}" type="presParOf" srcId="{318239C7-95D9-4AA9-AEF0-591EB5BAB8F0}" destId="{56692286-3AA0-4D42-9F9D-9D704A20BAE3}" srcOrd="1" destOrd="0" presId="urn:microsoft.com/office/officeart/2005/8/layout/hierarchy6"/>
    <dgm:cxn modelId="{E396165C-8FD5-4C7E-A814-759D33D75BEF}" type="presParOf" srcId="{56692286-3AA0-4D42-9F9D-9D704A20BAE3}" destId="{BD059C15-FA81-4DDF-9371-330D0D4D1297}" srcOrd="0" destOrd="0" presId="urn:microsoft.com/office/officeart/2005/8/layout/hierarchy6"/>
    <dgm:cxn modelId="{259C242C-3136-44DB-98F3-E932B8DA8CB7}" type="presParOf" srcId="{56692286-3AA0-4D42-9F9D-9D704A20BAE3}" destId="{BEA75E9C-5BFE-47E4-ACC2-6CC37AEFBC75}" srcOrd="1" destOrd="0" presId="urn:microsoft.com/office/officeart/2005/8/layout/hierarchy6"/>
    <dgm:cxn modelId="{1750EA1B-5110-4341-8631-877854B75E8B}" type="presParOf" srcId="{BEA75E9C-5BFE-47E4-ACC2-6CC37AEFBC75}" destId="{ABD999DD-091F-4F99-9A63-7A56D0C322EF}" srcOrd="0" destOrd="0" presId="urn:microsoft.com/office/officeart/2005/8/layout/hierarchy6"/>
    <dgm:cxn modelId="{B854AF66-8F1C-4F3F-85D8-A9B3F0DC036C}" type="presParOf" srcId="{BEA75E9C-5BFE-47E4-ACC2-6CC37AEFBC75}" destId="{E8A00D20-37B0-4F20-9D3B-9DB4A4B5368B}" srcOrd="1" destOrd="0" presId="urn:microsoft.com/office/officeart/2005/8/layout/hierarchy6"/>
    <dgm:cxn modelId="{EE1CFCDE-B805-4486-8B00-2309C4D162A2}" type="presParOf" srcId="{E8A00D20-37B0-4F20-9D3B-9DB4A4B5368B}" destId="{20476B61-81F2-4A63-BE16-8C6537F5FF26}" srcOrd="0" destOrd="0" presId="urn:microsoft.com/office/officeart/2005/8/layout/hierarchy6"/>
    <dgm:cxn modelId="{5D0C3037-31CB-479C-A73E-CEE32F5B89BD}" type="presParOf" srcId="{E8A00D20-37B0-4F20-9D3B-9DB4A4B5368B}" destId="{17A5351B-6183-42AF-9888-841E95BAEA64}" srcOrd="1" destOrd="0" presId="urn:microsoft.com/office/officeart/2005/8/layout/hierarchy6"/>
    <dgm:cxn modelId="{23514157-CB1A-42F7-9E0B-DCD29570E121}" type="presParOf" srcId="{17A5351B-6183-42AF-9888-841E95BAEA64}" destId="{57C7E11D-C88D-4800-A746-FB40F6EB071F}" srcOrd="0" destOrd="0" presId="urn:microsoft.com/office/officeart/2005/8/layout/hierarchy6"/>
    <dgm:cxn modelId="{F8C7121E-3990-489B-AC7C-3B1C28B4DB03}" type="presParOf" srcId="{17A5351B-6183-42AF-9888-841E95BAEA64}" destId="{02B64380-94C9-4EAF-9488-9B58FC1DBAAA}" srcOrd="1" destOrd="0" presId="urn:microsoft.com/office/officeart/2005/8/layout/hierarchy6"/>
    <dgm:cxn modelId="{8EE7F461-E8C9-4736-A0B0-3EC0D97ACBD8}" type="presParOf" srcId="{02B64380-94C9-4EAF-9488-9B58FC1DBAAA}" destId="{2E546981-8DEE-41D6-BE19-5F82D5402140}" srcOrd="0" destOrd="0" presId="urn:microsoft.com/office/officeart/2005/8/layout/hierarchy6"/>
    <dgm:cxn modelId="{6AB2DC5D-FAC7-4FBD-B1F4-E9F2933E7C50}" type="presParOf" srcId="{02B64380-94C9-4EAF-9488-9B58FC1DBAAA}" destId="{10546FA7-22E6-4124-BBD2-66CF31E84FC5}" srcOrd="1" destOrd="0" presId="urn:microsoft.com/office/officeart/2005/8/layout/hierarchy6"/>
    <dgm:cxn modelId="{4E101C24-CADE-4D3E-9A2A-A09EA8071503}" type="presParOf" srcId="{10546FA7-22E6-4124-BBD2-66CF31E84FC5}" destId="{B3C5894E-B63A-4208-9FF3-0F666E4C7963}" srcOrd="0" destOrd="0" presId="urn:microsoft.com/office/officeart/2005/8/layout/hierarchy6"/>
    <dgm:cxn modelId="{8276169D-5689-4D97-B17B-4F4712AE0137}" type="presParOf" srcId="{10546FA7-22E6-4124-BBD2-66CF31E84FC5}" destId="{B49BE0FD-3E47-46B7-BD47-F27D8DC32BBC}" srcOrd="1" destOrd="0" presId="urn:microsoft.com/office/officeart/2005/8/layout/hierarchy6"/>
    <dgm:cxn modelId="{0FBDB3D9-AA8D-4EF7-BB7A-D60B6E97B0F9}" type="presParOf" srcId="{56692286-3AA0-4D42-9F9D-9D704A20BAE3}" destId="{34CF8B1C-ECA4-4FBB-AD75-45100AC204B5}" srcOrd="2" destOrd="0" presId="urn:microsoft.com/office/officeart/2005/8/layout/hierarchy6"/>
    <dgm:cxn modelId="{F22B3593-D789-40C9-BBFE-24FDFC231C22}" type="presParOf" srcId="{56692286-3AA0-4D42-9F9D-9D704A20BAE3}" destId="{7448CE1B-6F05-4D9F-B2FB-12B0360A0A90}" srcOrd="3" destOrd="0" presId="urn:microsoft.com/office/officeart/2005/8/layout/hierarchy6"/>
    <dgm:cxn modelId="{4DFB31C9-FE69-4B0C-B84E-4C87597C12AF}" type="presParOf" srcId="{7448CE1B-6F05-4D9F-B2FB-12B0360A0A90}" destId="{0BD9844C-EF91-4B01-91D1-2E48EABD6DCA}" srcOrd="0" destOrd="0" presId="urn:microsoft.com/office/officeart/2005/8/layout/hierarchy6"/>
    <dgm:cxn modelId="{9C3ED40D-6EC0-4251-9615-EAEBB6886D5C}" type="presParOf" srcId="{7448CE1B-6F05-4D9F-B2FB-12B0360A0A90}" destId="{D4F8BCAA-BC32-46A6-812F-F5E0073BFF3A}" srcOrd="1" destOrd="0" presId="urn:microsoft.com/office/officeart/2005/8/layout/hierarchy6"/>
    <dgm:cxn modelId="{3A7B3364-853B-4311-AA65-14E983768B54}" type="presParOf" srcId="{8DCF0480-00A8-446D-8D58-F789F4CFF487}" destId="{7B9F704E-ED91-482F-9CC7-79A9C20DFB8D}" srcOrd="2" destOrd="0" presId="urn:microsoft.com/office/officeart/2005/8/layout/hierarchy6"/>
    <dgm:cxn modelId="{38F004E2-ED46-4F6B-BCBA-B9B0635DB8CB}" type="presParOf" srcId="{8DCF0480-00A8-446D-8D58-F789F4CFF487}" destId="{715D4E46-D5CF-4450-895A-6A13004008B4}" srcOrd="3" destOrd="0" presId="urn:microsoft.com/office/officeart/2005/8/layout/hierarchy6"/>
    <dgm:cxn modelId="{6156C44B-3462-47E5-BE8C-94DE7197C136}" type="presParOf" srcId="{715D4E46-D5CF-4450-895A-6A13004008B4}" destId="{076F5925-380E-45C1-BD15-A838B5BD6533}" srcOrd="0" destOrd="0" presId="urn:microsoft.com/office/officeart/2005/8/layout/hierarchy6"/>
    <dgm:cxn modelId="{2786F0FB-3069-4F20-81DC-689CCDD82054}" type="presParOf" srcId="{715D4E46-D5CF-4450-895A-6A13004008B4}" destId="{BB792CE4-6A9A-42C5-B918-32B13CF45667}" srcOrd="1" destOrd="0" presId="urn:microsoft.com/office/officeart/2005/8/layout/hierarchy6"/>
    <dgm:cxn modelId="{827C9F2E-7879-4F60-B760-89BB93AF8C31}" type="presParOf" srcId="{BB792CE4-6A9A-42C5-B918-32B13CF45667}" destId="{64C01179-D591-4D33-B483-CD4B38B797C7}" srcOrd="0" destOrd="0" presId="urn:microsoft.com/office/officeart/2005/8/layout/hierarchy6"/>
    <dgm:cxn modelId="{1C449B58-D086-4E5A-8ADA-7C1A9E203D64}" type="presParOf" srcId="{BB792CE4-6A9A-42C5-B918-32B13CF45667}" destId="{424EEB19-CD1E-4982-A759-05DAB74407FA}" srcOrd="1" destOrd="0" presId="urn:microsoft.com/office/officeart/2005/8/layout/hierarchy6"/>
    <dgm:cxn modelId="{14EE192C-9653-416A-9C5C-681B687AEE14}" type="presParOf" srcId="{424EEB19-CD1E-4982-A759-05DAB74407FA}" destId="{CB7460F5-E011-4B52-937D-C12196AF008D}" srcOrd="0" destOrd="0" presId="urn:microsoft.com/office/officeart/2005/8/layout/hierarchy6"/>
    <dgm:cxn modelId="{57274607-0B68-4506-A00A-96C8CF859F91}" type="presParOf" srcId="{424EEB19-CD1E-4982-A759-05DAB74407FA}" destId="{5F71E6A9-FAD6-4D9E-ABC9-83D3EC2904AB}" srcOrd="1" destOrd="0" presId="urn:microsoft.com/office/officeart/2005/8/layout/hierarchy6"/>
    <dgm:cxn modelId="{8FB64DE4-6ED8-4F2B-A63F-A3BDBAAFCE77}" type="presParOf" srcId="{BB792CE4-6A9A-42C5-B918-32B13CF45667}" destId="{EAEB7C18-5FB7-4630-ACA7-6C42F1E77627}" srcOrd="2" destOrd="0" presId="urn:microsoft.com/office/officeart/2005/8/layout/hierarchy6"/>
    <dgm:cxn modelId="{083F4348-03F3-440F-AC70-C9643F5A5B3A}" type="presParOf" srcId="{BB792CE4-6A9A-42C5-B918-32B13CF45667}" destId="{76EBBCA7-EEEC-4962-A818-6F8FE5CA150C}" srcOrd="3" destOrd="0" presId="urn:microsoft.com/office/officeart/2005/8/layout/hierarchy6"/>
    <dgm:cxn modelId="{4910DD63-44BC-4A8C-B2DE-8572FF5AACAF}" type="presParOf" srcId="{76EBBCA7-EEEC-4962-A818-6F8FE5CA150C}" destId="{A0F9191F-3ACF-4A0D-B04B-943A99DC6DAA}" srcOrd="0" destOrd="0" presId="urn:microsoft.com/office/officeart/2005/8/layout/hierarchy6"/>
    <dgm:cxn modelId="{C3BCBF93-3CC6-4F1E-825B-A9F44A2628CF}" type="presParOf" srcId="{76EBBCA7-EEEC-4962-A818-6F8FE5CA150C}" destId="{5A0C1214-E546-4DE9-BE38-E544CEE9D031}" srcOrd="1" destOrd="0" presId="urn:microsoft.com/office/officeart/2005/8/layout/hierarchy6"/>
    <dgm:cxn modelId="{9E2D98D0-7463-4791-9E2B-73CFA974F16F}" type="presParOf" srcId="{5A0C1214-E546-4DE9-BE38-E544CEE9D031}" destId="{26FC2668-9508-4803-89C9-022F48240A61}" srcOrd="0" destOrd="0" presId="urn:microsoft.com/office/officeart/2005/8/layout/hierarchy6"/>
    <dgm:cxn modelId="{13D5BB23-B349-4530-B043-C9FF5EF0DE18}" type="presParOf" srcId="{5A0C1214-E546-4DE9-BE38-E544CEE9D031}" destId="{225989CA-6CAF-4DFB-AE97-6ED7B695C262}" srcOrd="1" destOrd="0" presId="urn:microsoft.com/office/officeart/2005/8/layout/hierarchy6"/>
    <dgm:cxn modelId="{17D28B43-4178-472D-B4F7-D0968C0E7B66}" type="presParOf" srcId="{225989CA-6CAF-4DFB-AE97-6ED7B695C262}" destId="{78B5424A-E2B6-444F-A1A5-0BA6F35DA6D1}" srcOrd="0" destOrd="0" presId="urn:microsoft.com/office/officeart/2005/8/layout/hierarchy6"/>
    <dgm:cxn modelId="{E15C3279-0FF5-4059-8C90-D0D9AD3DBEB6}" type="presParOf" srcId="{225989CA-6CAF-4DFB-AE97-6ED7B695C262}" destId="{24FBA9C6-063C-4F70-9A5E-2367CE8502F3}" srcOrd="1" destOrd="0" presId="urn:microsoft.com/office/officeart/2005/8/layout/hierarchy6"/>
    <dgm:cxn modelId="{BA277972-834E-492D-BAF2-E221917DBEB0}" type="presParOf" srcId="{24FBA9C6-063C-4F70-9A5E-2367CE8502F3}" destId="{33A3D0F4-848A-4E6B-BF78-79A7974D4715}" srcOrd="0" destOrd="0" presId="urn:microsoft.com/office/officeart/2005/8/layout/hierarchy6"/>
    <dgm:cxn modelId="{AA47FF17-720A-41D4-8B5E-8C904E85DA64}" type="presParOf" srcId="{24FBA9C6-063C-4F70-9A5E-2367CE8502F3}" destId="{38789F11-B99E-40D4-B6ED-314267EEB510}" srcOrd="1" destOrd="0" presId="urn:microsoft.com/office/officeart/2005/8/layout/hierarchy6"/>
    <dgm:cxn modelId="{0BD387E5-6B60-40C5-ADD1-3605E6269BD0}" type="presParOf" srcId="{38789F11-B99E-40D4-B6ED-314267EEB510}" destId="{7E6E7448-9A92-466C-891F-93B14835E419}" srcOrd="0" destOrd="0" presId="urn:microsoft.com/office/officeart/2005/8/layout/hierarchy6"/>
    <dgm:cxn modelId="{0D3FF7E9-144D-4306-800E-87B1298BE242}" type="presParOf" srcId="{38789F11-B99E-40D4-B6ED-314267EEB510}" destId="{06595B4D-FCCD-482B-9BB4-0201B1D63B59}" srcOrd="1" destOrd="0" presId="urn:microsoft.com/office/officeart/2005/8/layout/hierarchy6"/>
    <dgm:cxn modelId="{AF676542-5225-4011-952B-25164B51DAB3}" type="presParOf" srcId="{06595B4D-FCCD-482B-9BB4-0201B1D63B59}" destId="{DBEBA1A1-966D-4A8B-BAD4-4E68A7182437}" srcOrd="0" destOrd="0" presId="urn:microsoft.com/office/officeart/2005/8/layout/hierarchy6"/>
    <dgm:cxn modelId="{35F9CC4A-3514-43B9-A873-FB2DDE838858}" type="presParOf" srcId="{06595B4D-FCCD-482B-9BB4-0201B1D63B59}" destId="{8F4489E2-460E-409E-ACDC-343138005BA9}" srcOrd="1" destOrd="0" presId="urn:microsoft.com/office/officeart/2005/8/layout/hierarchy6"/>
    <dgm:cxn modelId="{F6B3E56E-C483-4A69-BAEC-3CA0286BDC08}" type="presParOf" srcId="{8F4489E2-460E-409E-ACDC-343138005BA9}" destId="{E2339867-B9BB-46C3-8B37-0F4CC3BE2860}" srcOrd="0" destOrd="0" presId="urn:microsoft.com/office/officeart/2005/8/layout/hierarchy6"/>
    <dgm:cxn modelId="{28AD8757-C059-49F8-8D98-488D0E03D7FD}" type="presParOf" srcId="{8F4489E2-460E-409E-ACDC-343138005BA9}" destId="{A804D779-C345-4EA1-9107-6621F886EC93}" srcOrd="1" destOrd="0" presId="urn:microsoft.com/office/officeart/2005/8/layout/hierarchy6"/>
    <dgm:cxn modelId="{3F249452-6C87-42BA-BADE-33B227BBF3F0}" type="presParOf" srcId="{5A0C1214-E546-4DE9-BE38-E544CEE9D031}" destId="{BB88CB03-2CBA-4EA3-A23D-BB61F30B9416}" srcOrd="2" destOrd="0" presId="urn:microsoft.com/office/officeart/2005/8/layout/hierarchy6"/>
    <dgm:cxn modelId="{FED83877-C90B-4808-8A1A-A054420773D8}" type="presParOf" srcId="{5A0C1214-E546-4DE9-BE38-E544CEE9D031}" destId="{614A4A90-D702-48BA-B508-85617F995CF5}" srcOrd="3" destOrd="0" presId="urn:microsoft.com/office/officeart/2005/8/layout/hierarchy6"/>
    <dgm:cxn modelId="{F9FF35BA-8A41-4718-AF7C-5D29833C32C2}" type="presParOf" srcId="{614A4A90-D702-48BA-B508-85617F995CF5}" destId="{0CAEAF9F-874C-4320-95CC-BAB2E3C8D922}" srcOrd="0" destOrd="0" presId="urn:microsoft.com/office/officeart/2005/8/layout/hierarchy6"/>
    <dgm:cxn modelId="{878242CF-C4D1-4916-8B64-B7F801EEAA20}" type="presParOf" srcId="{614A4A90-D702-48BA-B508-85617F995CF5}" destId="{A7D16A50-931C-45EE-8F56-6DCB7FDA9A63}" srcOrd="1" destOrd="0" presId="urn:microsoft.com/office/officeart/2005/8/layout/hierarchy6"/>
    <dgm:cxn modelId="{034599C3-0162-4C75-A18A-2A194B7A96BE}" type="presParOf" srcId="{A7D16A50-931C-45EE-8F56-6DCB7FDA9A63}" destId="{59F65C8C-02E5-4D76-8F69-37B67E5DD7CC}" srcOrd="0" destOrd="0" presId="urn:microsoft.com/office/officeart/2005/8/layout/hierarchy6"/>
    <dgm:cxn modelId="{6C216FB6-CC75-41AB-8169-C53072697440}" type="presParOf" srcId="{A7D16A50-931C-45EE-8F56-6DCB7FDA9A63}" destId="{C3D1FF9D-D0E2-49BB-8668-2458A7743DB9}" srcOrd="1" destOrd="0" presId="urn:microsoft.com/office/officeart/2005/8/layout/hierarchy6"/>
    <dgm:cxn modelId="{5BC5E9E9-6CF3-4AE0-90F7-D951D69BE39A}" type="presParOf" srcId="{C3D1FF9D-D0E2-49BB-8668-2458A7743DB9}" destId="{43F94BBF-0913-49E4-A021-4242543E7370}" srcOrd="0" destOrd="0" presId="urn:microsoft.com/office/officeart/2005/8/layout/hierarchy6"/>
    <dgm:cxn modelId="{BBD15241-405C-40F3-85D4-8BDBBF36465B}" type="presParOf" srcId="{C3D1FF9D-D0E2-49BB-8668-2458A7743DB9}" destId="{97E853A0-290C-477C-B76D-413E284AB165}" srcOrd="1" destOrd="0" presId="urn:microsoft.com/office/officeart/2005/8/layout/hierarchy6"/>
    <dgm:cxn modelId="{67D4DB99-491C-4577-B337-DE882BE2BEF3}" type="presParOf" srcId="{97E853A0-290C-477C-B76D-413E284AB165}" destId="{D4F35D97-123F-46A7-87A2-60478338FDD8}" srcOrd="0" destOrd="0" presId="urn:microsoft.com/office/officeart/2005/8/layout/hierarchy6"/>
    <dgm:cxn modelId="{63FAF5E1-B57F-495E-BC3D-5BDB487111E0}" type="presParOf" srcId="{97E853A0-290C-477C-B76D-413E284AB165}" destId="{87CEF5A4-244C-49EE-8B8A-6FA4805717EB}" srcOrd="1" destOrd="0" presId="urn:microsoft.com/office/officeart/2005/8/layout/hierarchy6"/>
    <dgm:cxn modelId="{4944C442-7546-4702-80D8-288F38E352D9}" type="presParOf" srcId="{87CEF5A4-244C-49EE-8B8A-6FA4805717EB}" destId="{79264D96-4FEA-4DD8-A58A-6483D4EF3AEC}" srcOrd="0" destOrd="0" presId="urn:microsoft.com/office/officeart/2005/8/layout/hierarchy6"/>
    <dgm:cxn modelId="{F5EDA827-2064-4664-A42E-6204A20E1D60}" type="presParOf" srcId="{87CEF5A4-244C-49EE-8B8A-6FA4805717EB}" destId="{8183222F-30F3-41E0-A106-6115473474CD}" srcOrd="1" destOrd="0" presId="urn:microsoft.com/office/officeart/2005/8/layout/hierarchy6"/>
    <dgm:cxn modelId="{020B0C73-3DCD-41B2-BCB5-EC3830D3604E}" type="presParOf" srcId="{A7D16A50-931C-45EE-8F56-6DCB7FDA9A63}" destId="{18FDCF1B-D499-4CA6-A9E2-73565E346E2F}" srcOrd="2" destOrd="0" presId="urn:microsoft.com/office/officeart/2005/8/layout/hierarchy6"/>
    <dgm:cxn modelId="{8AC2A6F0-F739-4BA0-B686-D10245FDE1A4}" type="presParOf" srcId="{A7D16A50-931C-45EE-8F56-6DCB7FDA9A63}" destId="{0A385CF0-CBDA-43E4-BC1C-D44317235FDC}" srcOrd="3" destOrd="0" presId="urn:microsoft.com/office/officeart/2005/8/layout/hierarchy6"/>
    <dgm:cxn modelId="{6A37AED8-8A00-42E1-A0A2-24DD5E50E1AE}" type="presParOf" srcId="{0A385CF0-CBDA-43E4-BC1C-D44317235FDC}" destId="{80223263-DC85-45C7-88CE-761792D39EB3}" srcOrd="0" destOrd="0" presId="urn:microsoft.com/office/officeart/2005/8/layout/hierarchy6"/>
    <dgm:cxn modelId="{93D8D6A0-81AC-40CE-AC46-37742800D003}" type="presParOf" srcId="{0A385CF0-CBDA-43E4-BC1C-D44317235FDC}" destId="{9E890A33-6D88-4AA1-A726-BFA430D5114F}" srcOrd="1" destOrd="0" presId="urn:microsoft.com/office/officeart/2005/8/layout/hierarchy6"/>
    <dgm:cxn modelId="{D5424CD4-F4E3-45F4-95F9-CF164F03A526}" type="presParOf" srcId="{5A0C1214-E546-4DE9-BE38-E544CEE9D031}" destId="{9F55F2D4-85C9-4BB2-B9F7-31406D8FFA0E}" srcOrd="4" destOrd="0" presId="urn:microsoft.com/office/officeart/2005/8/layout/hierarchy6"/>
    <dgm:cxn modelId="{C17FE978-A7C1-4B05-AAE9-584B3F3DF86D}" type="presParOf" srcId="{5A0C1214-E546-4DE9-BE38-E544CEE9D031}" destId="{1C06B15A-E81A-435B-90C8-D9DCF0A82751}" srcOrd="5" destOrd="0" presId="urn:microsoft.com/office/officeart/2005/8/layout/hierarchy6"/>
    <dgm:cxn modelId="{AE75470C-9DE8-4360-8BF2-E6CABB7BDFA8}" type="presParOf" srcId="{1C06B15A-E81A-435B-90C8-D9DCF0A82751}" destId="{4C57FD4F-245A-44D7-AB03-580EC25253E3}" srcOrd="0" destOrd="0" presId="urn:microsoft.com/office/officeart/2005/8/layout/hierarchy6"/>
    <dgm:cxn modelId="{24E07833-01A1-4ED3-8347-6197EA57EBAB}" type="presParOf" srcId="{1C06B15A-E81A-435B-90C8-D9DCF0A82751}" destId="{2265659F-79FE-48CF-AB2B-46A36B1F3658}" srcOrd="1" destOrd="0" presId="urn:microsoft.com/office/officeart/2005/8/layout/hierarchy6"/>
    <dgm:cxn modelId="{5299432C-02A9-4954-B828-CA54D2E655A3}" type="presParOf" srcId="{8DCF0480-00A8-446D-8D58-F789F4CFF487}" destId="{4512F4BA-AA02-40F2-9C65-4B1B52CB58C9}" srcOrd="4" destOrd="0" presId="urn:microsoft.com/office/officeart/2005/8/layout/hierarchy6"/>
    <dgm:cxn modelId="{0FDEB100-7F6C-4E0A-B55F-BEDC0805841F}" type="presParOf" srcId="{8DCF0480-00A8-446D-8D58-F789F4CFF487}" destId="{C2196D70-6922-407E-8340-1F28AE96DD98}" srcOrd="5" destOrd="0" presId="urn:microsoft.com/office/officeart/2005/8/layout/hierarchy6"/>
    <dgm:cxn modelId="{B746EC92-DA7B-44FF-A419-1F936FD1F2E9}" type="presParOf" srcId="{C2196D70-6922-407E-8340-1F28AE96DD98}" destId="{6A837BFD-B593-4B00-BC47-CE191EB8BDCD}" srcOrd="0" destOrd="0" presId="urn:microsoft.com/office/officeart/2005/8/layout/hierarchy6"/>
    <dgm:cxn modelId="{838F0E17-C28C-4807-BBC4-738EBCE000A7}" type="presParOf" srcId="{C2196D70-6922-407E-8340-1F28AE96DD98}" destId="{99CB8E59-BBC7-473A-B262-CE39F7CEBDBE}" srcOrd="1" destOrd="0" presId="urn:microsoft.com/office/officeart/2005/8/layout/hierarchy6"/>
    <dgm:cxn modelId="{E95C0DD2-4171-4A6A-AF1E-30A7749FE963}" type="presParOf" srcId="{1DC1BAD4-C886-4256-95F0-E8D2ABE636E3}" destId="{57EA02E8-53BA-440F-8176-175B96A0D71B}" srcOrd="1" destOrd="0" presId="urn:microsoft.com/office/officeart/2005/8/layout/hierarchy6"/>
    <dgm:cxn modelId="{686A0933-68C8-411D-B051-29BA321EC624}" type="presParOf" srcId="{57EA02E8-53BA-440F-8176-175B96A0D71B}" destId="{18EEB4DF-4DCC-4F52-99D0-BE2316CB77B1}" srcOrd="0" destOrd="0" presId="urn:microsoft.com/office/officeart/2005/8/layout/hierarchy6"/>
    <dgm:cxn modelId="{B9E51EC3-F9E1-4FAF-91B8-4F55807209A3}" type="presParOf" srcId="{18EEB4DF-4DCC-4F52-99D0-BE2316CB77B1}" destId="{291B4148-7B35-488D-9D1A-AD46E901AB20}" srcOrd="0" destOrd="0" presId="urn:microsoft.com/office/officeart/2005/8/layout/hierarchy6"/>
    <dgm:cxn modelId="{61DFC6B1-8E74-4555-9C13-16112BD1B617}" type="presParOf" srcId="{18EEB4DF-4DCC-4F52-99D0-BE2316CB77B1}" destId="{8189F3FE-F844-4262-A840-681306E4C971}" srcOrd="1" destOrd="0" presId="urn:microsoft.com/office/officeart/2005/8/layout/hierarchy6"/>
    <dgm:cxn modelId="{202AB441-B37F-4048-94D7-51F628C51BC8}" type="presParOf" srcId="{57EA02E8-53BA-440F-8176-175B96A0D71B}" destId="{9ED59D66-2D68-4A6B-8449-11D42C9B3055}" srcOrd="1" destOrd="0" presId="urn:microsoft.com/office/officeart/2005/8/layout/hierarchy6"/>
    <dgm:cxn modelId="{9B83C384-2013-4951-BE1A-B902B5D19C1D}" type="presParOf" srcId="{9ED59D66-2D68-4A6B-8449-11D42C9B3055}" destId="{5A5B8FCB-5B08-4FFC-A5EB-CB679DC10DD9}" srcOrd="0" destOrd="0" presId="urn:microsoft.com/office/officeart/2005/8/layout/hierarchy6"/>
    <dgm:cxn modelId="{6BD707A9-14FE-489C-AB57-374BC5E6EC6C}" type="presParOf" srcId="{57EA02E8-53BA-440F-8176-175B96A0D71B}" destId="{7C461CFA-5459-4ABB-BFFE-DE583DC2D869}" srcOrd="2" destOrd="0" presId="urn:microsoft.com/office/officeart/2005/8/layout/hierarchy6"/>
    <dgm:cxn modelId="{3160748B-AED9-4B6C-8F59-1013188006A4}" type="presParOf" srcId="{7C461CFA-5459-4ABB-BFFE-DE583DC2D869}" destId="{4F81FB58-94D1-43C3-8D33-F991FF9A1631}" srcOrd="0" destOrd="0" presId="urn:microsoft.com/office/officeart/2005/8/layout/hierarchy6"/>
    <dgm:cxn modelId="{FF3C23F3-D5B0-4B38-8F76-BD2F110616D1}" type="presParOf" srcId="{7C461CFA-5459-4ABB-BFFE-DE583DC2D869}" destId="{E2A808A9-6DEC-4F0A-A290-D9930DDF5A16}" srcOrd="1" destOrd="0" presId="urn:microsoft.com/office/officeart/2005/8/layout/hierarchy6"/>
    <dgm:cxn modelId="{DE5C402B-026E-4F1F-B8AD-E9A9FB7E31E6}" type="presParOf" srcId="{57EA02E8-53BA-440F-8176-175B96A0D71B}" destId="{8230864E-C395-4919-BDDC-DDA537DCB9D6}" srcOrd="3" destOrd="0" presId="urn:microsoft.com/office/officeart/2005/8/layout/hierarchy6"/>
    <dgm:cxn modelId="{348AF94D-55E1-44D8-9060-FC137E7B6452}" type="presParOf" srcId="{8230864E-C395-4919-BDDC-DDA537DCB9D6}" destId="{4712DA76-55C9-4C01-933B-C5DCA36B08A9}" srcOrd="0" destOrd="0" presId="urn:microsoft.com/office/officeart/2005/8/layout/hierarchy6"/>
    <dgm:cxn modelId="{78E1BBE1-1B1C-400A-BE0B-7C8BB4FC8D08}" type="presParOf" srcId="{57EA02E8-53BA-440F-8176-175B96A0D71B}" destId="{1784438F-1771-40B6-958C-DDD3733C2FA1}" srcOrd="4" destOrd="0" presId="urn:microsoft.com/office/officeart/2005/8/layout/hierarchy6"/>
    <dgm:cxn modelId="{E0957B8D-F354-4A13-9A69-DAA69D3C22C4}" type="presParOf" srcId="{1784438F-1771-40B6-958C-DDD3733C2FA1}" destId="{B8F501AE-E61C-4852-8539-23D231BA4C76}" srcOrd="0" destOrd="0" presId="urn:microsoft.com/office/officeart/2005/8/layout/hierarchy6"/>
    <dgm:cxn modelId="{E80322B8-CB6E-457C-878C-0F9C5A97D2BB}" type="presParOf" srcId="{1784438F-1771-40B6-958C-DDD3733C2FA1}" destId="{53F50047-08A6-437C-B266-2630FFB4AFD7}" srcOrd="1" destOrd="0" presId="urn:microsoft.com/office/officeart/2005/8/layout/hierarchy6"/>
    <dgm:cxn modelId="{6F9DD185-7093-49A0-901C-FA64AFA0D3EF}" type="presParOf" srcId="{57EA02E8-53BA-440F-8176-175B96A0D71B}" destId="{B963FFFF-27A9-43A8-A8E1-9D3B9299792B}" srcOrd="5" destOrd="0" presId="urn:microsoft.com/office/officeart/2005/8/layout/hierarchy6"/>
    <dgm:cxn modelId="{53ABFADA-7243-4433-98BC-0F74061AE862}" type="presParOf" srcId="{B963FFFF-27A9-43A8-A8E1-9D3B9299792B}" destId="{C907D6EE-186E-4C81-B504-E2A7B610C9BE}" srcOrd="0" destOrd="0" presId="urn:microsoft.com/office/officeart/2005/8/layout/hierarchy6"/>
    <dgm:cxn modelId="{94566CC1-BDFC-40CA-BE91-2E94AFC2D5B1}" type="presParOf" srcId="{57EA02E8-53BA-440F-8176-175B96A0D71B}" destId="{553F8017-D024-4374-837A-E49897277C3A}" srcOrd="6" destOrd="0" presId="urn:microsoft.com/office/officeart/2005/8/layout/hierarchy6"/>
    <dgm:cxn modelId="{384E308D-B8EE-4A98-AE4A-DED5B0943148}" type="presParOf" srcId="{553F8017-D024-4374-837A-E49897277C3A}" destId="{A569EDEF-5D45-4C89-85C7-2B69F8260B0C}" srcOrd="0" destOrd="0" presId="urn:microsoft.com/office/officeart/2005/8/layout/hierarchy6"/>
    <dgm:cxn modelId="{8772AB3F-2D6B-4CB6-9994-9FAE5AC3B110}" type="presParOf" srcId="{553F8017-D024-4374-837A-E49897277C3A}" destId="{87A499FE-AB03-4483-9380-966FBB3EB25D}" srcOrd="1" destOrd="0" presId="urn:microsoft.com/office/officeart/2005/8/layout/hierarchy6"/>
    <dgm:cxn modelId="{A2FFDAF1-02EB-4DB0-9E3A-0C6B86DC9557}" type="presParOf" srcId="{57EA02E8-53BA-440F-8176-175B96A0D71B}" destId="{CBF7E44D-0347-4EBE-A35F-C442D1D1F434}" srcOrd="7" destOrd="0" presId="urn:microsoft.com/office/officeart/2005/8/layout/hierarchy6"/>
    <dgm:cxn modelId="{1DC8BDF7-87EA-48C2-9570-3BA0586BCCE5}" type="presParOf" srcId="{CBF7E44D-0347-4EBE-A35F-C442D1D1F434}" destId="{B6B8EDCA-E472-4907-845C-413A48523DC4}" srcOrd="0" destOrd="0" presId="urn:microsoft.com/office/officeart/2005/8/layout/hierarchy6"/>
    <dgm:cxn modelId="{66313078-E382-4F14-9C01-C1A37E39F69D}" type="presParOf" srcId="{57EA02E8-53BA-440F-8176-175B96A0D71B}" destId="{CE6712AD-8F8C-4390-99B0-3B8020E9E3BE}" srcOrd="8" destOrd="0" presId="urn:microsoft.com/office/officeart/2005/8/layout/hierarchy6"/>
    <dgm:cxn modelId="{7A3ACE46-CD2F-4A10-9340-63F7CBD9DBBD}" type="presParOf" srcId="{CE6712AD-8F8C-4390-99B0-3B8020E9E3BE}" destId="{278B924D-C728-48A2-B1D4-6D3FB7C7378A}" srcOrd="0" destOrd="0" presId="urn:microsoft.com/office/officeart/2005/8/layout/hierarchy6"/>
    <dgm:cxn modelId="{13F1281E-3F60-4DA6-9CCB-C659F3DE8645}" type="presParOf" srcId="{CE6712AD-8F8C-4390-99B0-3B8020E9E3BE}" destId="{083FF67C-2264-49CC-88ED-E7169C0871EB}" srcOrd="1" destOrd="0" presId="urn:microsoft.com/office/officeart/2005/8/layout/hierarchy6"/>
    <dgm:cxn modelId="{4DE27C67-4F71-4CDA-B371-603055524BF7}" type="presParOf" srcId="{57EA02E8-53BA-440F-8176-175B96A0D71B}" destId="{E0866941-2CF8-45E3-8044-B4DC39485FAB}" srcOrd="9" destOrd="0" presId="urn:microsoft.com/office/officeart/2005/8/layout/hierarchy6"/>
    <dgm:cxn modelId="{EA5FEE3E-9699-4A08-B7E8-C8CB2230EFDD}" type="presParOf" srcId="{E0866941-2CF8-45E3-8044-B4DC39485FAB}" destId="{8FF78B3C-EFBF-450E-A2E9-697392533A57}" srcOrd="0" destOrd="0" presId="urn:microsoft.com/office/officeart/2005/8/layout/hierarchy6"/>
    <dgm:cxn modelId="{5541EE81-2848-4B71-9C54-6724F92DF726}" type="presParOf" srcId="{57EA02E8-53BA-440F-8176-175B96A0D71B}" destId="{50B34905-3BDC-4C82-80A9-C481928C165D}" srcOrd="10" destOrd="0" presId="urn:microsoft.com/office/officeart/2005/8/layout/hierarchy6"/>
    <dgm:cxn modelId="{19974FEF-22D4-4E20-BE4A-B702FB5DE62D}" type="presParOf" srcId="{50B34905-3BDC-4C82-80A9-C481928C165D}" destId="{8107F5DD-DEC0-4D01-B7E4-5B4F183B0A31}" srcOrd="0" destOrd="0" presId="urn:microsoft.com/office/officeart/2005/8/layout/hierarchy6"/>
    <dgm:cxn modelId="{E19A7846-63BA-4A90-A7FE-ABA48F921372}" type="presParOf" srcId="{50B34905-3BDC-4C82-80A9-C481928C165D}" destId="{48105D91-5793-4B37-9BFA-BEEEC97418E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8241A9-FE7C-495C-8D32-94AD01DEE24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42DB67-B92D-4091-86E7-444B078477E0}">
      <dgm:prSet phldrT="[文本]" custT="1"/>
      <dgm:spPr/>
      <dgm:t>
        <a:bodyPr/>
        <a:lstStyle/>
        <a:p>
          <a:r>
            <a:rPr lang="zh-CN" altLang="en-US" sz="1000" dirty="0" smtClean="0"/>
            <a:t>开始</a:t>
          </a:r>
          <a:endParaRPr lang="zh-CN" altLang="en-US" sz="1000" dirty="0"/>
        </a:p>
      </dgm:t>
    </dgm:pt>
    <dgm:pt modelId="{6CF31695-4AD4-42D4-8001-4EE8B702690D}" type="parTrans" cxnId="{1C7DD6EB-591A-403D-8D5A-8A23496C4236}">
      <dgm:prSet/>
      <dgm:spPr/>
      <dgm:t>
        <a:bodyPr/>
        <a:lstStyle/>
        <a:p>
          <a:endParaRPr lang="zh-CN" altLang="en-US"/>
        </a:p>
      </dgm:t>
    </dgm:pt>
    <dgm:pt modelId="{16E1AECC-767E-4C04-92F0-799ABAC51758}" type="sibTrans" cxnId="{1C7DD6EB-591A-403D-8D5A-8A23496C4236}">
      <dgm:prSet/>
      <dgm:spPr/>
      <dgm:t>
        <a:bodyPr/>
        <a:lstStyle/>
        <a:p>
          <a:endParaRPr lang="zh-CN" altLang="en-US"/>
        </a:p>
      </dgm:t>
    </dgm:pt>
    <dgm:pt modelId="{F9FC87A4-A750-4512-9DC3-CC50FDC2E81A}">
      <dgm:prSet phldrT="[文本]" custT="1"/>
      <dgm:spPr/>
      <dgm:t>
        <a:bodyPr/>
        <a:lstStyle/>
        <a:p>
          <a:r>
            <a:rPr lang="en-US" altLang="zh-CN" sz="1000" dirty="0" smtClean="0"/>
            <a:t>IP:250.154.76.120</a:t>
          </a:r>
        </a:p>
      </dgm:t>
    </dgm:pt>
    <dgm:pt modelId="{07ED8AD7-DE67-4853-AD1D-0178DF9F8D6F}" type="parTrans" cxnId="{3C957E26-FF67-48F3-B8E6-35F387AAFDD0}">
      <dgm:prSet/>
      <dgm:spPr/>
      <dgm:t>
        <a:bodyPr/>
        <a:lstStyle/>
        <a:p>
          <a:endParaRPr lang="zh-CN" altLang="en-US" sz="1000"/>
        </a:p>
      </dgm:t>
    </dgm:pt>
    <dgm:pt modelId="{957C2785-845E-4B3F-A9E0-EE0EC0BB8447}" type="sibTrans" cxnId="{3C957E26-FF67-48F3-B8E6-35F387AAFDD0}">
      <dgm:prSet/>
      <dgm:spPr/>
      <dgm:t>
        <a:bodyPr/>
        <a:lstStyle/>
        <a:p>
          <a:endParaRPr lang="zh-CN" altLang="en-US"/>
        </a:p>
      </dgm:t>
    </dgm:pt>
    <dgm:pt modelId="{1416661D-EE9F-421B-8C3D-F2A427926199}">
      <dgm:prSet phldrT="[文本]" custT="1"/>
      <dgm:spPr/>
      <dgm:t>
        <a:bodyPr/>
        <a:lstStyle/>
        <a:p>
          <a:r>
            <a:rPr lang="en-US" altLang="en-US" sz="1000" dirty="0" smtClean="0"/>
            <a:t>IP:250.154.76.120|</a:t>
          </a:r>
          <a:endParaRPr lang="zh-CN" altLang="en-US" sz="1000" dirty="0"/>
        </a:p>
      </dgm:t>
    </dgm:pt>
    <dgm:pt modelId="{FEB3A650-D126-481A-80AC-B84572B20DBC}" type="parTrans" cxnId="{E994C2FD-ED02-4A2A-9EC5-0BA576A475AF}">
      <dgm:prSet/>
      <dgm:spPr/>
      <dgm:t>
        <a:bodyPr/>
        <a:lstStyle/>
        <a:p>
          <a:endParaRPr lang="zh-CN" altLang="en-US" sz="1000"/>
        </a:p>
      </dgm:t>
    </dgm:pt>
    <dgm:pt modelId="{098806F3-1610-494C-93A1-B1EFCA9AAA29}" type="sibTrans" cxnId="{E994C2FD-ED02-4A2A-9EC5-0BA576A475AF}">
      <dgm:prSet/>
      <dgm:spPr/>
      <dgm:t>
        <a:bodyPr/>
        <a:lstStyle/>
        <a:p>
          <a:endParaRPr lang="zh-CN" altLang="en-US"/>
        </a:p>
      </dgm:t>
    </dgm:pt>
    <dgm:pt modelId="{DEE64724-74CD-4215-80A6-8AD6CE3DAEF7}">
      <dgm:prSet phldrT="[文本]" custT="1"/>
      <dgm:spPr/>
      <dgm:t>
        <a:bodyPr/>
        <a:lstStyle/>
        <a:p>
          <a:r>
            <a:rPr lang="en-US" altLang="en-US" sz="1000" dirty="0" smtClean="0"/>
            <a:t>IP:250.154.76.120</a:t>
          </a:r>
          <a:endParaRPr lang="zh-CN" altLang="en-US" sz="1000" dirty="0"/>
        </a:p>
      </dgm:t>
    </dgm:pt>
    <dgm:pt modelId="{FD73765D-4186-403E-BC51-215048B39BD1}" type="parTrans" cxnId="{3EA7B475-0EB5-4B1D-B904-C3B89D0EC331}">
      <dgm:prSet/>
      <dgm:spPr/>
      <dgm:t>
        <a:bodyPr/>
        <a:lstStyle/>
        <a:p>
          <a:endParaRPr lang="zh-CN" altLang="en-US" sz="1000"/>
        </a:p>
      </dgm:t>
    </dgm:pt>
    <dgm:pt modelId="{19C613F3-689C-4962-94CC-2455C7441871}" type="sibTrans" cxnId="{3EA7B475-0EB5-4B1D-B904-C3B89D0EC331}">
      <dgm:prSet/>
      <dgm:spPr/>
      <dgm:t>
        <a:bodyPr/>
        <a:lstStyle/>
        <a:p>
          <a:endParaRPr lang="zh-CN" altLang="en-US"/>
        </a:p>
      </dgm:t>
    </dgm:pt>
    <dgm:pt modelId="{7F30712B-33FC-486E-928B-95EBF464B336}">
      <dgm:prSet phldrT="[文本]"/>
      <dgm:spPr/>
      <dgm:t>
        <a:bodyPr/>
        <a:lstStyle/>
        <a:p>
          <a:r>
            <a:rPr lang="en-US" altLang="zh-CN" dirty="0" smtClean="0"/>
            <a:t>Go</a:t>
          </a:r>
          <a:endParaRPr lang="zh-CN" altLang="en-US" dirty="0"/>
        </a:p>
      </dgm:t>
    </dgm:pt>
    <dgm:pt modelId="{27F6EA9D-5EAD-4EB3-8541-481F4F9C708C}" type="parTrans" cxnId="{635BAAFA-131A-4DBF-A45C-D9C00D0DF9F4}">
      <dgm:prSet/>
      <dgm:spPr/>
      <dgm:t>
        <a:bodyPr/>
        <a:lstStyle/>
        <a:p>
          <a:endParaRPr lang="zh-CN" altLang="en-US"/>
        </a:p>
      </dgm:t>
    </dgm:pt>
    <dgm:pt modelId="{EEAAE47F-5FE3-4099-9D20-044F5E54B783}" type="sibTrans" cxnId="{635BAAFA-131A-4DBF-A45C-D9C00D0DF9F4}">
      <dgm:prSet/>
      <dgm:spPr/>
      <dgm:t>
        <a:bodyPr/>
        <a:lstStyle/>
        <a:p>
          <a:endParaRPr lang="zh-CN" altLang="en-US"/>
        </a:p>
      </dgm:t>
    </dgm:pt>
    <dgm:pt modelId="{7172B4AE-5E90-49DA-BA86-C991665618FC}">
      <dgm:prSet phldrT="[文本]"/>
      <dgm:spPr/>
      <dgm:t>
        <a:bodyPr/>
        <a:lstStyle/>
        <a:p>
          <a:r>
            <a:rPr lang="en-US" altLang="en-US" dirty="0" smtClean="0"/>
            <a:t>KADEMLIA2_REQ</a:t>
          </a:r>
          <a:endParaRPr lang="zh-CN" altLang="en-US" dirty="0"/>
        </a:p>
      </dgm:t>
    </dgm:pt>
    <dgm:pt modelId="{D603CB27-BE09-4FAA-8536-7251A538B900}" type="parTrans" cxnId="{376CB5BA-BD84-4E93-B0CB-E24DBB77A1B1}">
      <dgm:prSet/>
      <dgm:spPr/>
      <dgm:t>
        <a:bodyPr/>
        <a:lstStyle/>
        <a:p>
          <a:endParaRPr lang="zh-CN" altLang="en-US"/>
        </a:p>
      </dgm:t>
    </dgm:pt>
    <dgm:pt modelId="{78BDECA4-F91E-407A-9ECE-A34DD924FAB4}" type="sibTrans" cxnId="{376CB5BA-BD84-4E93-B0CB-E24DBB77A1B1}">
      <dgm:prSet/>
      <dgm:spPr/>
      <dgm:t>
        <a:bodyPr/>
        <a:lstStyle/>
        <a:p>
          <a:endParaRPr lang="zh-CN" altLang="en-US"/>
        </a:p>
      </dgm:t>
    </dgm:pt>
    <dgm:pt modelId="{11D19BA0-F314-48D6-A6F7-57E79AD6DB01}">
      <dgm:prSet phldrT="[文本]"/>
      <dgm:spPr/>
      <dgm:t>
        <a:bodyPr/>
        <a:lstStyle/>
        <a:p>
          <a:r>
            <a:rPr lang="en-US" altLang="en-US" dirty="0" smtClean="0"/>
            <a:t>KADEMLIA2_RES</a:t>
          </a:r>
          <a:endParaRPr lang="zh-CN" altLang="en-US" dirty="0"/>
        </a:p>
      </dgm:t>
    </dgm:pt>
    <dgm:pt modelId="{3CB5D4B0-B3E0-4B7A-B226-8673582EE7BF}" type="parTrans" cxnId="{926F128B-BE8C-424C-B226-A281EAAB3F8D}">
      <dgm:prSet/>
      <dgm:spPr/>
      <dgm:t>
        <a:bodyPr/>
        <a:lstStyle/>
        <a:p>
          <a:endParaRPr lang="zh-CN" altLang="en-US"/>
        </a:p>
      </dgm:t>
    </dgm:pt>
    <dgm:pt modelId="{3F99A6B2-FEC3-4BC6-9AE2-D7B33F45BCFA}" type="sibTrans" cxnId="{926F128B-BE8C-424C-B226-A281EAAB3F8D}">
      <dgm:prSet/>
      <dgm:spPr/>
      <dgm:t>
        <a:bodyPr/>
        <a:lstStyle/>
        <a:p>
          <a:endParaRPr lang="zh-CN" altLang="en-US"/>
        </a:p>
      </dgm:t>
    </dgm:pt>
    <dgm:pt modelId="{A432E08C-9286-445D-9B93-53E82B740772}">
      <dgm:prSet custT="1"/>
      <dgm:spPr/>
      <dgm:t>
        <a:bodyPr/>
        <a:lstStyle/>
        <a:p>
          <a:r>
            <a:rPr lang="en-US" altLang="en-US" sz="1000" dirty="0" smtClean="0"/>
            <a:t>IP:100.137.255.218</a:t>
          </a:r>
          <a:endParaRPr lang="zh-CN" altLang="en-US" sz="1000" dirty="0"/>
        </a:p>
      </dgm:t>
    </dgm:pt>
    <dgm:pt modelId="{94F90147-5CC7-47B6-A200-5CBF8A30D763}" type="parTrans" cxnId="{6F3740DF-7BCD-4C9F-B3FD-757DDB60A4DB}">
      <dgm:prSet/>
      <dgm:spPr/>
      <dgm:t>
        <a:bodyPr/>
        <a:lstStyle/>
        <a:p>
          <a:endParaRPr lang="zh-CN" altLang="en-US" sz="1000"/>
        </a:p>
      </dgm:t>
    </dgm:pt>
    <dgm:pt modelId="{0D75D037-EBBB-486D-8181-66585766C33F}" type="sibTrans" cxnId="{6F3740DF-7BCD-4C9F-B3FD-757DDB60A4DB}">
      <dgm:prSet/>
      <dgm:spPr/>
      <dgm:t>
        <a:bodyPr/>
        <a:lstStyle/>
        <a:p>
          <a:endParaRPr lang="zh-CN" altLang="en-US"/>
        </a:p>
      </dgm:t>
    </dgm:pt>
    <dgm:pt modelId="{90FE5550-E034-4910-A6C8-EBE59F51FD6D}">
      <dgm:prSet custT="1"/>
      <dgm:spPr/>
      <dgm:t>
        <a:bodyPr/>
        <a:lstStyle/>
        <a:p>
          <a:r>
            <a:rPr lang="en-US" altLang="en-US" sz="1000" dirty="0" smtClean="0"/>
            <a:t>IP:250.154.76.120</a:t>
          </a:r>
          <a:endParaRPr lang="zh-CN" altLang="en-US" sz="1000" dirty="0"/>
        </a:p>
      </dgm:t>
    </dgm:pt>
    <dgm:pt modelId="{9610F4F6-DE82-485E-88AB-4792ABCBD52F}" type="parTrans" cxnId="{BBF2177C-55BE-4765-9EEB-2F98EBD2423C}">
      <dgm:prSet/>
      <dgm:spPr/>
      <dgm:t>
        <a:bodyPr/>
        <a:lstStyle/>
        <a:p>
          <a:endParaRPr lang="zh-CN" altLang="en-US" sz="1000"/>
        </a:p>
      </dgm:t>
    </dgm:pt>
    <dgm:pt modelId="{8D187748-AF04-491C-AF23-1363F69C82F1}" type="sibTrans" cxnId="{BBF2177C-55BE-4765-9EEB-2F98EBD2423C}">
      <dgm:prSet/>
      <dgm:spPr/>
      <dgm:t>
        <a:bodyPr/>
        <a:lstStyle/>
        <a:p>
          <a:endParaRPr lang="zh-CN" altLang="en-US"/>
        </a:p>
      </dgm:t>
    </dgm:pt>
    <dgm:pt modelId="{7C7226CC-B935-4B99-9F9D-4FEC9D262471}">
      <dgm:prSet custT="1"/>
      <dgm:spPr/>
      <dgm:t>
        <a:bodyPr/>
        <a:lstStyle/>
        <a:p>
          <a:r>
            <a:rPr lang="en-US" altLang="en-US" sz="1000" dirty="0" smtClean="0"/>
            <a:t>IP:107.107.54.83</a:t>
          </a:r>
          <a:endParaRPr lang="zh-CN" altLang="en-US" sz="1000" dirty="0"/>
        </a:p>
      </dgm:t>
    </dgm:pt>
    <dgm:pt modelId="{D56C2E26-D487-425E-A173-513122FDBD9E}" type="parTrans" cxnId="{F1902EE6-FE25-4513-8E4B-5F7627787264}">
      <dgm:prSet/>
      <dgm:spPr/>
      <dgm:t>
        <a:bodyPr/>
        <a:lstStyle/>
        <a:p>
          <a:endParaRPr lang="zh-CN" altLang="en-US" sz="1000"/>
        </a:p>
      </dgm:t>
    </dgm:pt>
    <dgm:pt modelId="{4D01C044-C258-48B8-B09E-8148AA191336}" type="sibTrans" cxnId="{F1902EE6-FE25-4513-8E4B-5F7627787264}">
      <dgm:prSet/>
      <dgm:spPr/>
      <dgm:t>
        <a:bodyPr/>
        <a:lstStyle/>
        <a:p>
          <a:endParaRPr lang="zh-CN" altLang="en-US"/>
        </a:p>
      </dgm:t>
    </dgm:pt>
    <dgm:pt modelId="{D7D05A6C-63BC-485A-9DCD-C87DB9C02B15}">
      <dgm:prSet custT="1"/>
      <dgm:spPr/>
      <dgm:t>
        <a:bodyPr/>
        <a:lstStyle/>
        <a:p>
          <a:r>
            <a:rPr lang="en-US" altLang="en-US" sz="1000" dirty="0" smtClean="0"/>
            <a:t>IP:191.99.87.85</a:t>
          </a:r>
          <a:endParaRPr lang="zh-CN" altLang="en-US" sz="1000" dirty="0"/>
        </a:p>
      </dgm:t>
    </dgm:pt>
    <dgm:pt modelId="{C3341350-8604-4981-8C23-7F1539BE86D9}" type="parTrans" cxnId="{2D5236EE-220E-4E3E-A78E-F73D50726964}">
      <dgm:prSet/>
      <dgm:spPr/>
      <dgm:t>
        <a:bodyPr/>
        <a:lstStyle/>
        <a:p>
          <a:endParaRPr lang="zh-CN" altLang="en-US" sz="1000"/>
        </a:p>
      </dgm:t>
    </dgm:pt>
    <dgm:pt modelId="{158DD1E1-FDAF-431B-8F92-532575C0AF6B}" type="sibTrans" cxnId="{2D5236EE-220E-4E3E-A78E-F73D50726964}">
      <dgm:prSet/>
      <dgm:spPr/>
      <dgm:t>
        <a:bodyPr/>
        <a:lstStyle/>
        <a:p>
          <a:endParaRPr lang="zh-CN" altLang="en-US"/>
        </a:p>
      </dgm:t>
    </dgm:pt>
    <dgm:pt modelId="{9DCBB960-C1D4-4A69-B50F-387D0A8740E5}">
      <dgm:prSet custT="1"/>
      <dgm:spPr/>
      <dgm:t>
        <a:bodyPr/>
        <a:lstStyle/>
        <a:p>
          <a:r>
            <a:rPr lang="en-US" altLang="en-US" sz="1000" dirty="0" smtClean="0"/>
            <a:t>IP:191.99.87.85</a:t>
          </a:r>
          <a:endParaRPr lang="zh-CN" altLang="en-US" sz="1000" dirty="0"/>
        </a:p>
      </dgm:t>
    </dgm:pt>
    <dgm:pt modelId="{CD273259-717B-4D77-8917-15C65C020E4B}" type="parTrans" cxnId="{1EFAFA99-E843-410A-B3ED-18F425860277}">
      <dgm:prSet/>
      <dgm:spPr/>
      <dgm:t>
        <a:bodyPr/>
        <a:lstStyle/>
        <a:p>
          <a:endParaRPr lang="zh-CN" altLang="en-US" sz="1000"/>
        </a:p>
      </dgm:t>
    </dgm:pt>
    <dgm:pt modelId="{F797E869-0824-48F0-86D0-FB21CCE329BB}" type="sibTrans" cxnId="{1EFAFA99-E843-410A-B3ED-18F425860277}">
      <dgm:prSet/>
      <dgm:spPr/>
      <dgm:t>
        <a:bodyPr/>
        <a:lstStyle/>
        <a:p>
          <a:endParaRPr lang="zh-CN" altLang="en-US"/>
        </a:p>
      </dgm:t>
    </dgm:pt>
    <dgm:pt modelId="{356D0545-E4DD-4FC2-B28C-3B14BF516EDE}">
      <dgm:prSet phldrT="[文本]"/>
      <dgm:spPr/>
      <dgm:t>
        <a:bodyPr/>
        <a:lstStyle/>
        <a:p>
          <a:r>
            <a:rPr lang="en-US" altLang="en-US" dirty="0" smtClean="0"/>
            <a:t>KADEMLIA2_HELLO_REQ</a:t>
          </a:r>
          <a:endParaRPr lang="zh-CN" altLang="en-US" dirty="0"/>
        </a:p>
      </dgm:t>
    </dgm:pt>
    <dgm:pt modelId="{FDC6B00D-1991-4203-9F8B-F1C525EA4794}" type="parTrans" cxnId="{858488FD-4867-4AAE-B8C1-F998D7298640}">
      <dgm:prSet/>
      <dgm:spPr/>
      <dgm:t>
        <a:bodyPr/>
        <a:lstStyle/>
        <a:p>
          <a:endParaRPr lang="zh-CN" altLang="en-US"/>
        </a:p>
      </dgm:t>
    </dgm:pt>
    <dgm:pt modelId="{3AFA296A-E8EE-4A7C-8135-831709FC4F26}" type="sibTrans" cxnId="{858488FD-4867-4AAE-B8C1-F998D7298640}">
      <dgm:prSet/>
      <dgm:spPr/>
      <dgm:t>
        <a:bodyPr/>
        <a:lstStyle/>
        <a:p>
          <a:endParaRPr lang="zh-CN" altLang="en-US"/>
        </a:p>
      </dgm:t>
    </dgm:pt>
    <dgm:pt modelId="{A9C8D092-A86B-4841-A9AA-34E735C4A211}">
      <dgm:prSet phldrT="[文本]"/>
      <dgm:spPr/>
      <dgm:t>
        <a:bodyPr/>
        <a:lstStyle/>
        <a:p>
          <a:r>
            <a:rPr lang="en-US" altLang="zh-CN" dirty="0" smtClean="0"/>
            <a:t>KADEMLIA2_HELLO_RES</a:t>
          </a:r>
          <a:endParaRPr lang="zh-CN" altLang="en-US" dirty="0"/>
        </a:p>
      </dgm:t>
    </dgm:pt>
    <dgm:pt modelId="{FEB2708C-26A7-420F-AEC2-4D5F61663341}" type="parTrans" cxnId="{CDF1A02F-977A-416B-B301-8A9E9F320E2E}">
      <dgm:prSet/>
      <dgm:spPr/>
      <dgm:t>
        <a:bodyPr/>
        <a:lstStyle/>
        <a:p>
          <a:endParaRPr lang="zh-CN" altLang="en-US"/>
        </a:p>
      </dgm:t>
    </dgm:pt>
    <dgm:pt modelId="{9433D866-9CC6-4566-B91C-FF98B20DC068}" type="sibTrans" cxnId="{CDF1A02F-977A-416B-B301-8A9E9F320E2E}">
      <dgm:prSet/>
      <dgm:spPr/>
      <dgm:t>
        <a:bodyPr/>
        <a:lstStyle/>
        <a:p>
          <a:endParaRPr lang="zh-CN" altLang="en-US"/>
        </a:p>
      </dgm:t>
    </dgm:pt>
    <dgm:pt modelId="{B89945FF-8DE3-40C6-A353-9C3B92700074}">
      <dgm:prSet custT="1"/>
      <dgm:spPr/>
      <dgm:t>
        <a:bodyPr/>
        <a:lstStyle/>
        <a:p>
          <a:r>
            <a:rPr lang="en-US" altLang="zh-CN" sz="1000" dirty="0" smtClean="0"/>
            <a:t>IP:107.107.54.83</a:t>
          </a:r>
          <a:endParaRPr lang="zh-CN" altLang="en-US" sz="1000" dirty="0"/>
        </a:p>
      </dgm:t>
    </dgm:pt>
    <dgm:pt modelId="{73E6D7C9-47B2-41DF-AE91-BCEC09011BD2}" type="parTrans" cxnId="{7B4D9594-622C-4CB3-8461-3E149DF022D8}">
      <dgm:prSet/>
      <dgm:spPr/>
      <dgm:t>
        <a:bodyPr/>
        <a:lstStyle/>
        <a:p>
          <a:endParaRPr lang="zh-CN" altLang="en-US" sz="1000"/>
        </a:p>
      </dgm:t>
    </dgm:pt>
    <dgm:pt modelId="{E2775E6E-8DFB-4852-BC82-CF032090A421}" type="sibTrans" cxnId="{7B4D9594-622C-4CB3-8461-3E149DF022D8}">
      <dgm:prSet/>
      <dgm:spPr/>
      <dgm:t>
        <a:bodyPr/>
        <a:lstStyle/>
        <a:p>
          <a:endParaRPr lang="zh-CN" altLang="en-US"/>
        </a:p>
      </dgm:t>
    </dgm:pt>
    <dgm:pt modelId="{A744A68F-67C3-4D50-AFEB-D3F9EB07092E}">
      <dgm:prSet/>
      <dgm:spPr/>
      <dgm:t>
        <a:bodyPr/>
        <a:lstStyle/>
        <a:p>
          <a:r>
            <a:rPr lang="en-US" altLang="en-US" dirty="0" smtClean="0"/>
            <a:t>IP:100.137.255.218</a:t>
          </a:r>
          <a:endParaRPr lang="zh-CN" altLang="en-US" dirty="0"/>
        </a:p>
      </dgm:t>
    </dgm:pt>
    <dgm:pt modelId="{62EAA95A-7C33-4C57-BEDE-FFE16629E3F2}" type="parTrans" cxnId="{8E15AD45-4178-4AA7-A5F1-6C8E0242F56B}">
      <dgm:prSet/>
      <dgm:spPr/>
    </dgm:pt>
    <dgm:pt modelId="{D30DC5B9-CCDE-4FFA-8CF2-04FC0C91F598}" type="sibTrans" cxnId="{8E15AD45-4178-4AA7-A5F1-6C8E0242F56B}">
      <dgm:prSet/>
      <dgm:spPr/>
    </dgm:pt>
    <dgm:pt modelId="{7E1FE13D-0159-42CB-AC35-68D0C226F8CD}">
      <dgm:prSet/>
      <dgm:spPr/>
      <dgm:t>
        <a:bodyPr/>
        <a:lstStyle/>
        <a:p>
          <a:r>
            <a:rPr lang="en-US" altLang="en-US" dirty="0" smtClean="0"/>
            <a:t>IP:42.96.0.221</a:t>
          </a:r>
          <a:endParaRPr lang="zh-CN" altLang="en-US" dirty="0"/>
        </a:p>
      </dgm:t>
    </dgm:pt>
    <dgm:pt modelId="{02E3611B-6062-48B2-950E-4D3148954339}" type="parTrans" cxnId="{AF83CCF4-592B-4EB4-AE98-E9248FA2EDEF}">
      <dgm:prSet/>
      <dgm:spPr/>
    </dgm:pt>
    <dgm:pt modelId="{68C290F7-2AFA-4B32-BC91-8532F29E2B26}" type="sibTrans" cxnId="{AF83CCF4-592B-4EB4-AE98-E9248FA2EDEF}">
      <dgm:prSet/>
      <dgm:spPr/>
    </dgm:pt>
    <dgm:pt modelId="{C5D8BA13-E040-45D7-8226-A6EEBBB94FCB}">
      <dgm:prSet/>
      <dgm:spPr/>
      <dgm:t>
        <a:bodyPr/>
        <a:lstStyle/>
        <a:p>
          <a:r>
            <a:rPr lang="en-US" altLang="en-US" dirty="0" smtClean="0"/>
            <a:t>IP:134.50.185.92</a:t>
          </a:r>
          <a:endParaRPr lang="zh-CN" altLang="en-US" dirty="0"/>
        </a:p>
      </dgm:t>
    </dgm:pt>
    <dgm:pt modelId="{D292F695-C3E2-4431-827C-A279C4500A5E}" type="parTrans" cxnId="{2BEC2BDE-8A11-40F4-AF2E-04D8F6EAC332}">
      <dgm:prSet/>
      <dgm:spPr/>
    </dgm:pt>
    <dgm:pt modelId="{C71F9151-9A49-41D0-82D0-1DB83177D859}" type="sibTrans" cxnId="{2BEC2BDE-8A11-40F4-AF2E-04D8F6EAC332}">
      <dgm:prSet/>
      <dgm:spPr/>
    </dgm:pt>
    <dgm:pt modelId="{00E06602-96DD-407A-8ACC-99057AB5E9B2}">
      <dgm:prSet/>
      <dgm:spPr/>
      <dgm:t>
        <a:bodyPr/>
        <a:lstStyle/>
        <a:p>
          <a:r>
            <a:rPr lang="en-US" altLang="en-US" dirty="0" smtClean="0"/>
            <a:t>IP:100.137.255.218</a:t>
          </a:r>
          <a:endParaRPr lang="zh-CN" altLang="en-US" dirty="0"/>
        </a:p>
      </dgm:t>
    </dgm:pt>
    <dgm:pt modelId="{9C5E88B0-BAD0-4DD2-92E6-E5A032B8D06C}" type="parTrans" cxnId="{D8B52C54-A4F9-4AB9-8A5C-4946DFA26550}">
      <dgm:prSet/>
      <dgm:spPr/>
    </dgm:pt>
    <dgm:pt modelId="{1B4621A1-C5FD-4007-9152-3EBDF9D5D8A8}" type="sibTrans" cxnId="{D8B52C54-A4F9-4AB9-8A5C-4946DFA26550}">
      <dgm:prSet/>
      <dgm:spPr/>
    </dgm:pt>
    <dgm:pt modelId="{8BFF8477-027F-4C87-8872-0DD3ACFEC044}">
      <dgm:prSet/>
      <dgm:spPr/>
      <dgm:t>
        <a:bodyPr/>
        <a:lstStyle/>
        <a:p>
          <a:r>
            <a:rPr lang="en-US" altLang="en-US" dirty="0" smtClean="0"/>
            <a:t>IP:100.137.255.218</a:t>
          </a:r>
          <a:endParaRPr lang="zh-CN" altLang="en-US" dirty="0"/>
        </a:p>
      </dgm:t>
    </dgm:pt>
    <dgm:pt modelId="{36E86A1F-A3D7-44CD-A09E-27DA88DA56C0}" type="parTrans" cxnId="{945DE78E-1683-4790-B90B-1EE2AA32E9C0}">
      <dgm:prSet/>
      <dgm:spPr/>
    </dgm:pt>
    <dgm:pt modelId="{F10B92D4-DA0C-4D12-BEAE-3AAF977E1060}" type="sibTrans" cxnId="{945DE78E-1683-4790-B90B-1EE2AA32E9C0}">
      <dgm:prSet/>
      <dgm:spPr/>
    </dgm:pt>
    <dgm:pt modelId="{F776309C-F8D5-4B43-AD07-846AB0F460D1}">
      <dgm:prSet/>
      <dgm:spPr/>
      <dgm:t>
        <a:bodyPr/>
        <a:lstStyle/>
        <a:p>
          <a:r>
            <a:rPr lang="en-US" altLang="en-US" dirty="0" smtClean="0"/>
            <a:t>JumpStart</a:t>
          </a:r>
        </a:p>
        <a:p>
          <a:r>
            <a:rPr lang="en-US" altLang="en-US" dirty="0" smtClean="0"/>
            <a:t>IP:149.152.94.93</a:t>
          </a:r>
          <a:endParaRPr lang="zh-CN" altLang="en-US" dirty="0"/>
        </a:p>
      </dgm:t>
    </dgm:pt>
    <dgm:pt modelId="{302B9B29-D1A6-48B7-96BD-4A92443B8C54}" type="parTrans" cxnId="{026A9F1A-12E6-44E7-AA33-BE9A2BAAA443}">
      <dgm:prSet/>
      <dgm:spPr/>
    </dgm:pt>
    <dgm:pt modelId="{2D1FE995-1FE0-47D9-960C-8945D1319511}" type="sibTrans" cxnId="{026A9F1A-12E6-44E7-AA33-BE9A2BAAA443}">
      <dgm:prSet/>
      <dgm:spPr/>
    </dgm:pt>
    <dgm:pt modelId="{D75713F5-7FBE-4B49-ABFB-BADF5795B7C4}">
      <dgm:prSet/>
      <dgm:spPr/>
      <dgm:t>
        <a:bodyPr/>
        <a:lstStyle/>
        <a:p>
          <a:r>
            <a:rPr lang="en-US" altLang="en-US" dirty="0" smtClean="0"/>
            <a:t>KADEMLIA2_RES</a:t>
          </a:r>
        </a:p>
        <a:p>
          <a:r>
            <a:rPr lang="en-US" altLang="en-US" dirty="0" smtClean="0"/>
            <a:t>IP:149.152.94.93</a:t>
          </a:r>
          <a:endParaRPr lang="zh-CN" altLang="en-US" dirty="0"/>
        </a:p>
      </dgm:t>
    </dgm:pt>
    <dgm:pt modelId="{006D6BDB-F566-4325-9683-78DC9AF40F23}" type="parTrans" cxnId="{5D0C8943-864D-435B-8945-33F3AE36423A}">
      <dgm:prSet/>
      <dgm:spPr/>
    </dgm:pt>
    <dgm:pt modelId="{9AE0BB4A-863C-46E4-A805-644150497037}" type="sibTrans" cxnId="{5D0C8943-864D-435B-8945-33F3AE36423A}">
      <dgm:prSet/>
      <dgm:spPr/>
    </dgm:pt>
    <dgm:pt modelId="{1DC1BAD4-C886-4256-95F0-E8D2ABE636E3}" type="pres">
      <dgm:prSet presAssocID="{A28241A9-FE7C-495C-8D32-94AD01DEE24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94C89ED-4F15-460B-B4CF-869BF1C1605E}" type="pres">
      <dgm:prSet presAssocID="{A28241A9-FE7C-495C-8D32-94AD01DEE248}" presName="hierFlow" presStyleCnt="0"/>
      <dgm:spPr/>
    </dgm:pt>
    <dgm:pt modelId="{F0FF9731-8C5A-4CF5-B773-B02BE307DFD5}" type="pres">
      <dgm:prSet presAssocID="{A28241A9-FE7C-495C-8D32-94AD01DEE248}" presName="firstBuf" presStyleCnt="0"/>
      <dgm:spPr/>
    </dgm:pt>
    <dgm:pt modelId="{EFD2745D-B2F8-4421-AC69-A11EC5A33DA2}" type="pres">
      <dgm:prSet presAssocID="{A28241A9-FE7C-495C-8D32-94AD01DEE24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6E93D7-C2FB-431F-A162-FB600E571F2B}" type="pres">
      <dgm:prSet presAssocID="{0C42DB67-B92D-4091-86E7-444B078477E0}" presName="Name14" presStyleCnt="0"/>
      <dgm:spPr/>
    </dgm:pt>
    <dgm:pt modelId="{EC7ED885-CF79-43BE-83AB-D4634D6F00EB}" type="pres">
      <dgm:prSet presAssocID="{0C42DB67-B92D-4091-86E7-444B078477E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CF0480-00A8-446D-8D58-F789F4CFF487}" type="pres">
      <dgm:prSet presAssocID="{0C42DB67-B92D-4091-86E7-444B078477E0}" presName="hierChild2" presStyleCnt="0"/>
      <dgm:spPr/>
    </dgm:pt>
    <dgm:pt modelId="{2F988B89-87F0-4802-8B68-D279E504A2C9}" type="pres">
      <dgm:prSet presAssocID="{07ED8AD7-DE67-4853-AD1D-0178DF9F8D6F}" presName="Name19" presStyleLbl="parChTrans1D2" presStyleIdx="0" presStyleCnt="4"/>
      <dgm:spPr/>
      <dgm:t>
        <a:bodyPr/>
        <a:lstStyle/>
        <a:p>
          <a:endParaRPr lang="zh-CN" altLang="en-US"/>
        </a:p>
      </dgm:t>
    </dgm:pt>
    <dgm:pt modelId="{4C90C33B-DAC9-4969-A689-9D64872E48AF}" type="pres">
      <dgm:prSet presAssocID="{F9FC87A4-A750-4512-9DC3-CC50FDC2E81A}" presName="Name21" presStyleCnt="0"/>
      <dgm:spPr/>
    </dgm:pt>
    <dgm:pt modelId="{DD4A4EE1-F498-44C9-BA39-8220CF7246DA}" type="pres">
      <dgm:prSet presAssocID="{F9FC87A4-A750-4512-9DC3-CC50FDC2E81A}" presName="level2Shape" presStyleLbl="node2" presStyleIdx="0" presStyleCnt="4"/>
      <dgm:spPr/>
      <dgm:t>
        <a:bodyPr/>
        <a:lstStyle/>
        <a:p>
          <a:endParaRPr lang="zh-CN" altLang="en-US"/>
        </a:p>
      </dgm:t>
    </dgm:pt>
    <dgm:pt modelId="{686F6DF7-D3A1-487A-B3E0-6BFD7B73D3B6}" type="pres">
      <dgm:prSet presAssocID="{F9FC87A4-A750-4512-9DC3-CC50FDC2E81A}" presName="hierChild3" presStyleCnt="0"/>
      <dgm:spPr/>
    </dgm:pt>
    <dgm:pt modelId="{3257768E-10AF-40A7-99E1-12C0E5BFE799}" type="pres">
      <dgm:prSet presAssocID="{FEB3A650-D126-481A-80AC-B84572B20DBC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318239C7-95D9-4AA9-AEF0-591EB5BAB8F0}" type="pres">
      <dgm:prSet presAssocID="{1416661D-EE9F-421B-8C3D-F2A427926199}" presName="Name21" presStyleCnt="0"/>
      <dgm:spPr/>
    </dgm:pt>
    <dgm:pt modelId="{802E554E-84B5-4B17-8D64-24F252A1C1BC}" type="pres">
      <dgm:prSet presAssocID="{1416661D-EE9F-421B-8C3D-F2A427926199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56692286-3AA0-4D42-9F9D-9D704A20BAE3}" type="pres">
      <dgm:prSet presAssocID="{1416661D-EE9F-421B-8C3D-F2A427926199}" presName="hierChild3" presStyleCnt="0"/>
      <dgm:spPr/>
    </dgm:pt>
    <dgm:pt modelId="{BD059C15-FA81-4DDF-9371-330D0D4D1297}" type="pres">
      <dgm:prSet presAssocID="{C3341350-8604-4981-8C23-7F1539BE86D9}" presName="Name19" presStyleLbl="parChTrans1D4" presStyleIdx="0" presStyleCnt="8"/>
      <dgm:spPr/>
      <dgm:t>
        <a:bodyPr/>
        <a:lstStyle/>
        <a:p>
          <a:endParaRPr lang="zh-CN" altLang="en-US"/>
        </a:p>
      </dgm:t>
    </dgm:pt>
    <dgm:pt modelId="{BEA75E9C-5BFE-47E4-ACC2-6CC37AEFBC75}" type="pres">
      <dgm:prSet presAssocID="{D7D05A6C-63BC-485A-9DCD-C87DB9C02B15}" presName="Name21" presStyleCnt="0"/>
      <dgm:spPr/>
    </dgm:pt>
    <dgm:pt modelId="{ABD999DD-091F-4F99-9A63-7A56D0C322EF}" type="pres">
      <dgm:prSet presAssocID="{D7D05A6C-63BC-485A-9DCD-C87DB9C02B15}" presName="level2Shape" presStyleLbl="node4" presStyleIdx="0" presStyleCnt="8"/>
      <dgm:spPr/>
      <dgm:t>
        <a:bodyPr/>
        <a:lstStyle/>
        <a:p>
          <a:endParaRPr lang="zh-CN" altLang="en-US"/>
        </a:p>
      </dgm:t>
    </dgm:pt>
    <dgm:pt modelId="{E8A00D20-37B0-4F20-9D3B-9DB4A4B5368B}" type="pres">
      <dgm:prSet presAssocID="{D7D05A6C-63BC-485A-9DCD-C87DB9C02B15}" presName="hierChild3" presStyleCnt="0"/>
      <dgm:spPr/>
    </dgm:pt>
    <dgm:pt modelId="{20476B61-81F2-4A63-BE16-8C6537F5FF26}" type="pres">
      <dgm:prSet presAssocID="{CD273259-717B-4D77-8917-15C65C020E4B}" presName="Name19" presStyleLbl="parChTrans1D4" presStyleIdx="1" presStyleCnt="8"/>
      <dgm:spPr/>
      <dgm:t>
        <a:bodyPr/>
        <a:lstStyle/>
        <a:p>
          <a:endParaRPr lang="zh-CN" altLang="en-US"/>
        </a:p>
      </dgm:t>
    </dgm:pt>
    <dgm:pt modelId="{17A5351B-6183-42AF-9888-841E95BAEA64}" type="pres">
      <dgm:prSet presAssocID="{9DCBB960-C1D4-4A69-B50F-387D0A8740E5}" presName="Name21" presStyleCnt="0"/>
      <dgm:spPr/>
    </dgm:pt>
    <dgm:pt modelId="{57C7E11D-C88D-4800-A746-FB40F6EB071F}" type="pres">
      <dgm:prSet presAssocID="{9DCBB960-C1D4-4A69-B50F-387D0A8740E5}" presName="level2Shape" presStyleLbl="node4" presStyleIdx="1" presStyleCnt="8"/>
      <dgm:spPr/>
      <dgm:t>
        <a:bodyPr/>
        <a:lstStyle/>
        <a:p>
          <a:endParaRPr lang="zh-CN" altLang="en-US"/>
        </a:p>
      </dgm:t>
    </dgm:pt>
    <dgm:pt modelId="{02B64380-94C9-4EAF-9488-9B58FC1DBAAA}" type="pres">
      <dgm:prSet presAssocID="{9DCBB960-C1D4-4A69-B50F-387D0A8740E5}" presName="hierChild3" presStyleCnt="0"/>
      <dgm:spPr/>
    </dgm:pt>
    <dgm:pt modelId="{7B9F704E-ED91-482F-9CC7-79A9C20DFB8D}" type="pres">
      <dgm:prSet presAssocID="{FD73765D-4186-403E-BC51-215048B39BD1}" presName="Name19" presStyleLbl="parChTrans1D2" presStyleIdx="1" presStyleCnt="4"/>
      <dgm:spPr/>
      <dgm:t>
        <a:bodyPr/>
        <a:lstStyle/>
        <a:p>
          <a:endParaRPr lang="zh-CN" altLang="en-US"/>
        </a:p>
      </dgm:t>
    </dgm:pt>
    <dgm:pt modelId="{715D4E46-D5CF-4450-895A-6A13004008B4}" type="pres">
      <dgm:prSet presAssocID="{DEE64724-74CD-4215-80A6-8AD6CE3DAEF7}" presName="Name21" presStyleCnt="0"/>
      <dgm:spPr/>
    </dgm:pt>
    <dgm:pt modelId="{076F5925-380E-45C1-BD15-A838B5BD6533}" type="pres">
      <dgm:prSet presAssocID="{DEE64724-74CD-4215-80A6-8AD6CE3DAEF7}" presName="level2Shape" presStyleLbl="node2" presStyleIdx="1" presStyleCnt="4"/>
      <dgm:spPr/>
      <dgm:t>
        <a:bodyPr/>
        <a:lstStyle/>
        <a:p>
          <a:endParaRPr lang="zh-CN" altLang="en-US"/>
        </a:p>
      </dgm:t>
    </dgm:pt>
    <dgm:pt modelId="{BB792CE4-6A9A-42C5-B918-32B13CF45667}" type="pres">
      <dgm:prSet presAssocID="{DEE64724-74CD-4215-80A6-8AD6CE3DAEF7}" presName="hierChild3" presStyleCnt="0"/>
      <dgm:spPr/>
    </dgm:pt>
    <dgm:pt modelId="{EAEB7C18-5FB7-4630-ACA7-6C42F1E77627}" type="pres">
      <dgm:prSet presAssocID="{9610F4F6-DE82-485E-88AB-4792ABCBD52F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76EBBCA7-EEEC-4962-A818-6F8FE5CA150C}" type="pres">
      <dgm:prSet presAssocID="{90FE5550-E034-4910-A6C8-EBE59F51FD6D}" presName="Name21" presStyleCnt="0"/>
      <dgm:spPr/>
    </dgm:pt>
    <dgm:pt modelId="{A0F9191F-3ACF-4A0D-B04B-943A99DC6DAA}" type="pres">
      <dgm:prSet presAssocID="{90FE5550-E034-4910-A6C8-EBE59F51FD6D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5A0C1214-E546-4DE9-BE38-E544CEE9D031}" type="pres">
      <dgm:prSet presAssocID="{90FE5550-E034-4910-A6C8-EBE59F51FD6D}" presName="hierChild3" presStyleCnt="0"/>
      <dgm:spPr/>
    </dgm:pt>
    <dgm:pt modelId="{26FC2668-9508-4803-89C9-022F48240A61}" type="pres">
      <dgm:prSet presAssocID="{D56C2E26-D487-425E-A173-513122FDBD9E}" presName="Name19" presStyleLbl="parChTrans1D4" presStyleIdx="2" presStyleCnt="8"/>
      <dgm:spPr/>
      <dgm:t>
        <a:bodyPr/>
        <a:lstStyle/>
        <a:p>
          <a:endParaRPr lang="zh-CN" altLang="en-US"/>
        </a:p>
      </dgm:t>
    </dgm:pt>
    <dgm:pt modelId="{225989CA-6CAF-4DFB-AE97-6ED7B695C262}" type="pres">
      <dgm:prSet presAssocID="{7C7226CC-B935-4B99-9F9D-4FEC9D262471}" presName="Name21" presStyleCnt="0"/>
      <dgm:spPr/>
    </dgm:pt>
    <dgm:pt modelId="{78B5424A-E2B6-444F-A1A5-0BA6F35DA6D1}" type="pres">
      <dgm:prSet presAssocID="{7C7226CC-B935-4B99-9F9D-4FEC9D262471}" presName="level2Shape" presStyleLbl="node4" presStyleIdx="2" presStyleCnt="8"/>
      <dgm:spPr/>
      <dgm:t>
        <a:bodyPr/>
        <a:lstStyle/>
        <a:p>
          <a:endParaRPr lang="zh-CN" altLang="en-US"/>
        </a:p>
      </dgm:t>
    </dgm:pt>
    <dgm:pt modelId="{24FBA9C6-063C-4F70-9A5E-2367CE8502F3}" type="pres">
      <dgm:prSet presAssocID="{7C7226CC-B935-4B99-9F9D-4FEC9D262471}" presName="hierChild3" presStyleCnt="0"/>
      <dgm:spPr/>
    </dgm:pt>
    <dgm:pt modelId="{33A3D0F4-848A-4E6B-BF78-79A7974D4715}" type="pres">
      <dgm:prSet presAssocID="{73E6D7C9-47B2-41DF-AE91-BCEC09011BD2}" presName="Name19" presStyleLbl="parChTrans1D4" presStyleIdx="3" presStyleCnt="8"/>
      <dgm:spPr/>
      <dgm:t>
        <a:bodyPr/>
        <a:lstStyle/>
        <a:p>
          <a:endParaRPr lang="zh-CN" altLang="en-US"/>
        </a:p>
      </dgm:t>
    </dgm:pt>
    <dgm:pt modelId="{38789F11-B99E-40D4-B6ED-314267EEB510}" type="pres">
      <dgm:prSet presAssocID="{B89945FF-8DE3-40C6-A353-9C3B92700074}" presName="Name21" presStyleCnt="0"/>
      <dgm:spPr/>
    </dgm:pt>
    <dgm:pt modelId="{7E6E7448-9A92-466C-891F-93B14835E419}" type="pres">
      <dgm:prSet presAssocID="{B89945FF-8DE3-40C6-A353-9C3B92700074}" presName="level2Shape" presStyleLbl="node4" presStyleIdx="3" presStyleCnt="8"/>
      <dgm:spPr/>
      <dgm:t>
        <a:bodyPr/>
        <a:lstStyle/>
        <a:p>
          <a:endParaRPr lang="zh-CN" altLang="en-US"/>
        </a:p>
      </dgm:t>
    </dgm:pt>
    <dgm:pt modelId="{06595B4D-FCCD-482B-9BB4-0201B1D63B59}" type="pres">
      <dgm:prSet presAssocID="{B89945FF-8DE3-40C6-A353-9C3B92700074}" presName="hierChild3" presStyleCnt="0"/>
      <dgm:spPr/>
    </dgm:pt>
    <dgm:pt modelId="{4512F4BA-AA02-40F2-9C65-4B1B52CB58C9}" type="pres">
      <dgm:prSet presAssocID="{94F90147-5CC7-47B6-A200-5CBF8A30D763}" presName="Name19" presStyleLbl="parChTrans1D2" presStyleIdx="2" presStyleCnt="4"/>
      <dgm:spPr/>
      <dgm:t>
        <a:bodyPr/>
        <a:lstStyle/>
        <a:p>
          <a:endParaRPr lang="zh-CN" altLang="en-US"/>
        </a:p>
      </dgm:t>
    </dgm:pt>
    <dgm:pt modelId="{C2196D70-6922-407E-8340-1F28AE96DD98}" type="pres">
      <dgm:prSet presAssocID="{A432E08C-9286-445D-9B93-53E82B740772}" presName="Name21" presStyleCnt="0"/>
      <dgm:spPr/>
    </dgm:pt>
    <dgm:pt modelId="{6A837BFD-B593-4B00-BC47-CE191EB8BDCD}" type="pres">
      <dgm:prSet presAssocID="{A432E08C-9286-445D-9B93-53E82B740772}" presName="level2Shape" presStyleLbl="node2" presStyleIdx="2" presStyleCnt="4"/>
      <dgm:spPr/>
      <dgm:t>
        <a:bodyPr/>
        <a:lstStyle/>
        <a:p>
          <a:endParaRPr lang="zh-CN" altLang="en-US"/>
        </a:p>
      </dgm:t>
    </dgm:pt>
    <dgm:pt modelId="{99CB8E59-BBC7-473A-B262-CE39F7CEBDBE}" type="pres">
      <dgm:prSet presAssocID="{A432E08C-9286-445D-9B93-53E82B740772}" presName="hierChild3" presStyleCnt="0"/>
      <dgm:spPr/>
    </dgm:pt>
    <dgm:pt modelId="{01D90DDA-4CEE-41CA-9464-FB461D267F36}" type="pres">
      <dgm:prSet presAssocID="{62EAA95A-7C33-4C57-BEDE-FFE16629E3F2}" presName="Name19" presStyleLbl="parChTrans1D3" presStyleIdx="2" presStyleCnt="4"/>
      <dgm:spPr/>
    </dgm:pt>
    <dgm:pt modelId="{FB5AE5D6-C608-472B-99B6-1BD338316F57}" type="pres">
      <dgm:prSet presAssocID="{A744A68F-67C3-4D50-AFEB-D3F9EB07092E}" presName="Name21" presStyleCnt="0"/>
      <dgm:spPr/>
    </dgm:pt>
    <dgm:pt modelId="{112EB1DB-CEBF-416B-9CF8-9DA7E3A2ADF7}" type="pres">
      <dgm:prSet presAssocID="{A744A68F-67C3-4D50-AFEB-D3F9EB07092E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8BDDD143-CC77-4D60-AEDF-041145B30602}" type="pres">
      <dgm:prSet presAssocID="{A744A68F-67C3-4D50-AFEB-D3F9EB07092E}" presName="hierChild3" presStyleCnt="0"/>
      <dgm:spPr/>
    </dgm:pt>
    <dgm:pt modelId="{66C380C0-230C-4DD4-B68E-BA1E3D9D20E8}" type="pres">
      <dgm:prSet presAssocID="{02E3611B-6062-48B2-950E-4D3148954339}" presName="Name19" presStyleLbl="parChTrans1D4" presStyleIdx="4" presStyleCnt="8"/>
      <dgm:spPr/>
    </dgm:pt>
    <dgm:pt modelId="{6CA1CB3B-A4E6-4C01-9D68-76F3D664475E}" type="pres">
      <dgm:prSet presAssocID="{7E1FE13D-0159-42CB-AC35-68D0C226F8CD}" presName="Name21" presStyleCnt="0"/>
      <dgm:spPr/>
    </dgm:pt>
    <dgm:pt modelId="{B8694614-1F1C-4603-94FB-3C36C6EB3DC8}" type="pres">
      <dgm:prSet presAssocID="{7E1FE13D-0159-42CB-AC35-68D0C226F8CD}" presName="level2Shape" presStyleLbl="node4" presStyleIdx="4" presStyleCnt="8"/>
      <dgm:spPr/>
      <dgm:t>
        <a:bodyPr/>
        <a:lstStyle/>
        <a:p>
          <a:endParaRPr lang="zh-CN" altLang="en-US"/>
        </a:p>
      </dgm:t>
    </dgm:pt>
    <dgm:pt modelId="{EF2749F8-6D1A-4DF6-BC1A-98B329D026BA}" type="pres">
      <dgm:prSet presAssocID="{7E1FE13D-0159-42CB-AC35-68D0C226F8CD}" presName="hierChild3" presStyleCnt="0"/>
      <dgm:spPr/>
    </dgm:pt>
    <dgm:pt modelId="{2DD77F10-B54D-485F-9E57-1DCA422C6601}" type="pres">
      <dgm:prSet presAssocID="{D292F695-C3E2-4431-827C-A279C4500A5E}" presName="Name19" presStyleLbl="parChTrans1D4" presStyleIdx="5" presStyleCnt="8"/>
      <dgm:spPr/>
    </dgm:pt>
    <dgm:pt modelId="{43DC5324-5892-4F06-B083-90EDC0772A2C}" type="pres">
      <dgm:prSet presAssocID="{C5D8BA13-E040-45D7-8226-A6EEBBB94FCB}" presName="Name21" presStyleCnt="0"/>
      <dgm:spPr/>
    </dgm:pt>
    <dgm:pt modelId="{A8C59AEC-0C91-416C-AB05-125B1044795F}" type="pres">
      <dgm:prSet presAssocID="{C5D8BA13-E040-45D7-8226-A6EEBBB94FCB}" presName="level2Shape" presStyleLbl="node4" presStyleIdx="5" presStyleCnt="8"/>
      <dgm:spPr/>
      <dgm:t>
        <a:bodyPr/>
        <a:lstStyle/>
        <a:p>
          <a:endParaRPr lang="zh-CN" altLang="en-US"/>
        </a:p>
      </dgm:t>
    </dgm:pt>
    <dgm:pt modelId="{AA8E7AD2-EEA1-4688-B2E8-4C1B0F0C73CA}" type="pres">
      <dgm:prSet presAssocID="{C5D8BA13-E040-45D7-8226-A6EEBBB94FCB}" presName="hierChild3" presStyleCnt="0"/>
      <dgm:spPr/>
    </dgm:pt>
    <dgm:pt modelId="{D987196D-936E-4072-8EA0-AFAA5C5531B6}" type="pres">
      <dgm:prSet presAssocID="{9C5E88B0-BAD0-4DD2-92E6-E5A032B8D06C}" presName="Name19" presStyleLbl="parChTrans1D2" presStyleIdx="3" presStyleCnt="4"/>
      <dgm:spPr/>
    </dgm:pt>
    <dgm:pt modelId="{5883914E-7288-44F4-9DBB-54B53EA0C400}" type="pres">
      <dgm:prSet presAssocID="{00E06602-96DD-407A-8ACC-99057AB5E9B2}" presName="Name21" presStyleCnt="0"/>
      <dgm:spPr/>
    </dgm:pt>
    <dgm:pt modelId="{0A847B32-03FF-4C75-8F07-B38B0CB5FC3E}" type="pres">
      <dgm:prSet presAssocID="{00E06602-96DD-407A-8ACC-99057AB5E9B2}" presName="level2Shape" presStyleLbl="node2" presStyleIdx="3" presStyleCnt="4"/>
      <dgm:spPr/>
      <dgm:t>
        <a:bodyPr/>
        <a:lstStyle/>
        <a:p>
          <a:endParaRPr lang="zh-CN" altLang="en-US"/>
        </a:p>
      </dgm:t>
    </dgm:pt>
    <dgm:pt modelId="{9B964B74-FD3C-43CE-8270-5B0796F40951}" type="pres">
      <dgm:prSet presAssocID="{00E06602-96DD-407A-8ACC-99057AB5E9B2}" presName="hierChild3" presStyleCnt="0"/>
      <dgm:spPr/>
    </dgm:pt>
    <dgm:pt modelId="{6A5D9E82-DF02-4DA3-82B1-9807105DDB1A}" type="pres">
      <dgm:prSet presAssocID="{36E86A1F-A3D7-44CD-A09E-27DA88DA56C0}" presName="Name19" presStyleLbl="parChTrans1D3" presStyleIdx="3" presStyleCnt="4"/>
      <dgm:spPr/>
    </dgm:pt>
    <dgm:pt modelId="{066F7333-12D7-45B7-9D76-779C66906E12}" type="pres">
      <dgm:prSet presAssocID="{8BFF8477-027F-4C87-8872-0DD3ACFEC044}" presName="Name21" presStyleCnt="0"/>
      <dgm:spPr/>
    </dgm:pt>
    <dgm:pt modelId="{2FE40B83-363B-448A-8229-7307DB8AA1C0}" type="pres">
      <dgm:prSet presAssocID="{8BFF8477-027F-4C87-8872-0DD3ACFEC044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33BA49D7-F73A-4C42-AA04-3CF8350AE6BC}" type="pres">
      <dgm:prSet presAssocID="{8BFF8477-027F-4C87-8872-0DD3ACFEC044}" presName="hierChild3" presStyleCnt="0"/>
      <dgm:spPr/>
    </dgm:pt>
    <dgm:pt modelId="{394980FA-28F3-4B69-BFAD-B22FB865DF5D}" type="pres">
      <dgm:prSet presAssocID="{302B9B29-D1A6-48B7-96BD-4A92443B8C54}" presName="Name19" presStyleLbl="parChTrans1D4" presStyleIdx="6" presStyleCnt="8"/>
      <dgm:spPr/>
    </dgm:pt>
    <dgm:pt modelId="{1550394E-878D-4D91-BE03-129BB8956129}" type="pres">
      <dgm:prSet presAssocID="{F776309C-F8D5-4B43-AD07-846AB0F460D1}" presName="Name21" presStyleCnt="0"/>
      <dgm:spPr/>
    </dgm:pt>
    <dgm:pt modelId="{DD990C36-98F2-4157-8FCB-49EABF6A2823}" type="pres">
      <dgm:prSet presAssocID="{F776309C-F8D5-4B43-AD07-846AB0F460D1}" presName="level2Shape" presStyleLbl="node4" presStyleIdx="6" presStyleCnt="8"/>
      <dgm:spPr/>
      <dgm:t>
        <a:bodyPr/>
        <a:lstStyle/>
        <a:p>
          <a:endParaRPr lang="zh-CN" altLang="en-US"/>
        </a:p>
      </dgm:t>
    </dgm:pt>
    <dgm:pt modelId="{DF7B5A54-ABB9-4D9D-846B-21D94E75F11A}" type="pres">
      <dgm:prSet presAssocID="{F776309C-F8D5-4B43-AD07-846AB0F460D1}" presName="hierChild3" presStyleCnt="0"/>
      <dgm:spPr/>
    </dgm:pt>
    <dgm:pt modelId="{422A60A2-4F6C-4939-BC6C-35AB2DA8E07B}" type="pres">
      <dgm:prSet presAssocID="{006D6BDB-F566-4325-9683-78DC9AF40F23}" presName="Name19" presStyleLbl="parChTrans1D4" presStyleIdx="7" presStyleCnt="8"/>
      <dgm:spPr/>
    </dgm:pt>
    <dgm:pt modelId="{AF56E43F-7849-46EF-BED0-0D54221C3267}" type="pres">
      <dgm:prSet presAssocID="{D75713F5-7FBE-4B49-ABFB-BADF5795B7C4}" presName="Name21" presStyleCnt="0"/>
      <dgm:spPr/>
    </dgm:pt>
    <dgm:pt modelId="{AB08A748-10C0-4125-BEB9-3E7C9DB9F573}" type="pres">
      <dgm:prSet presAssocID="{D75713F5-7FBE-4B49-ABFB-BADF5795B7C4}" presName="level2Shape" presStyleLbl="node4" presStyleIdx="7" presStyleCnt="8"/>
      <dgm:spPr/>
      <dgm:t>
        <a:bodyPr/>
        <a:lstStyle/>
        <a:p>
          <a:endParaRPr lang="zh-CN" altLang="en-US"/>
        </a:p>
      </dgm:t>
    </dgm:pt>
    <dgm:pt modelId="{F2C3F97C-18F3-4FDB-8A67-111FFF809F3C}" type="pres">
      <dgm:prSet presAssocID="{D75713F5-7FBE-4B49-ABFB-BADF5795B7C4}" presName="hierChild3" presStyleCnt="0"/>
      <dgm:spPr/>
    </dgm:pt>
    <dgm:pt modelId="{57EA02E8-53BA-440F-8176-175B96A0D71B}" type="pres">
      <dgm:prSet presAssocID="{A28241A9-FE7C-495C-8D32-94AD01DEE248}" presName="bgShapesFlow" presStyleCnt="0"/>
      <dgm:spPr/>
    </dgm:pt>
    <dgm:pt modelId="{18EEB4DF-4DCC-4F52-99D0-BE2316CB77B1}" type="pres">
      <dgm:prSet presAssocID="{7F30712B-33FC-486E-928B-95EBF464B336}" presName="rectComp" presStyleCnt="0"/>
      <dgm:spPr/>
    </dgm:pt>
    <dgm:pt modelId="{291B4148-7B35-488D-9D1A-AD46E901AB20}" type="pres">
      <dgm:prSet presAssocID="{7F30712B-33FC-486E-928B-95EBF464B336}" presName="bgRect" presStyleLbl="bgShp" presStyleIdx="0" presStyleCnt="5"/>
      <dgm:spPr/>
      <dgm:t>
        <a:bodyPr/>
        <a:lstStyle/>
        <a:p>
          <a:endParaRPr lang="zh-CN" altLang="en-US"/>
        </a:p>
      </dgm:t>
    </dgm:pt>
    <dgm:pt modelId="{8189F3FE-F844-4262-A840-681306E4C971}" type="pres">
      <dgm:prSet presAssocID="{7F30712B-33FC-486E-928B-95EBF464B336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D59D66-2D68-4A6B-8449-11D42C9B3055}" type="pres">
      <dgm:prSet presAssocID="{7F30712B-33FC-486E-928B-95EBF464B336}" presName="spComp" presStyleCnt="0"/>
      <dgm:spPr/>
    </dgm:pt>
    <dgm:pt modelId="{5A5B8FCB-5B08-4FFC-A5EB-CB679DC10DD9}" type="pres">
      <dgm:prSet presAssocID="{7F30712B-33FC-486E-928B-95EBF464B336}" presName="vSp" presStyleCnt="0"/>
      <dgm:spPr/>
    </dgm:pt>
    <dgm:pt modelId="{7C461CFA-5459-4ABB-BFFE-DE583DC2D869}" type="pres">
      <dgm:prSet presAssocID="{7172B4AE-5E90-49DA-BA86-C991665618FC}" presName="rectComp" presStyleCnt="0"/>
      <dgm:spPr/>
    </dgm:pt>
    <dgm:pt modelId="{4F81FB58-94D1-43C3-8D33-F991FF9A1631}" type="pres">
      <dgm:prSet presAssocID="{7172B4AE-5E90-49DA-BA86-C991665618FC}" presName="bgRect" presStyleLbl="bgShp" presStyleIdx="1" presStyleCnt="5"/>
      <dgm:spPr/>
      <dgm:t>
        <a:bodyPr/>
        <a:lstStyle/>
        <a:p>
          <a:endParaRPr lang="zh-CN" altLang="en-US"/>
        </a:p>
      </dgm:t>
    </dgm:pt>
    <dgm:pt modelId="{E2A808A9-6DEC-4F0A-A290-D9930DDF5A16}" type="pres">
      <dgm:prSet presAssocID="{7172B4AE-5E90-49DA-BA86-C991665618FC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30864E-C395-4919-BDDC-DDA537DCB9D6}" type="pres">
      <dgm:prSet presAssocID="{7172B4AE-5E90-49DA-BA86-C991665618FC}" presName="spComp" presStyleCnt="0"/>
      <dgm:spPr/>
    </dgm:pt>
    <dgm:pt modelId="{4712DA76-55C9-4C01-933B-C5DCA36B08A9}" type="pres">
      <dgm:prSet presAssocID="{7172B4AE-5E90-49DA-BA86-C991665618FC}" presName="vSp" presStyleCnt="0"/>
      <dgm:spPr/>
    </dgm:pt>
    <dgm:pt modelId="{1784438F-1771-40B6-958C-DDD3733C2FA1}" type="pres">
      <dgm:prSet presAssocID="{11D19BA0-F314-48D6-A6F7-57E79AD6DB01}" presName="rectComp" presStyleCnt="0"/>
      <dgm:spPr/>
    </dgm:pt>
    <dgm:pt modelId="{B8F501AE-E61C-4852-8539-23D231BA4C76}" type="pres">
      <dgm:prSet presAssocID="{11D19BA0-F314-48D6-A6F7-57E79AD6DB01}" presName="bgRect" presStyleLbl="bgShp" presStyleIdx="2" presStyleCnt="5"/>
      <dgm:spPr/>
      <dgm:t>
        <a:bodyPr/>
        <a:lstStyle/>
        <a:p>
          <a:endParaRPr lang="zh-CN" altLang="en-US"/>
        </a:p>
      </dgm:t>
    </dgm:pt>
    <dgm:pt modelId="{53F50047-08A6-437C-B266-2630FFB4AFD7}" type="pres">
      <dgm:prSet presAssocID="{11D19BA0-F314-48D6-A6F7-57E79AD6DB01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63FFFF-27A9-43A8-A8E1-9D3B9299792B}" type="pres">
      <dgm:prSet presAssocID="{11D19BA0-F314-48D6-A6F7-57E79AD6DB01}" presName="spComp" presStyleCnt="0"/>
      <dgm:spPr/>
    </dgm:pt>
    <dgm:pt modelId="{C907D6EE-186E-4C81-B504-E2A7B610C9BE}" type="pres">
      <dgm:prSet presAssocID="{11D19BA0-F314-48D6-A6F7-57E79AD6DB01}" presName="vSp" presStyleCnt="0"/>
      <dgm:spPr/>
    </dgm:pt>
    <dgm:pt modelId="{553F8017-D024-4374-837A-E49897277C3A}" type="pres">
      <dgm:prSet presAssocID="{356D0545-E4DD-4FC2-B28C-3B14BF516EDE}" presName="rectComp" presStyleCnt="0"/>
      <dgm:spPr/>
    </dgm:pt>
    <dgm:pt modelId="{A569EDEF-5D45-4C89-85C7-2B69F8260B0C}" type="pres">
      <dgm:prSet presAssocID="{356D0545-E4DD-4FC2-B28C-3B14BF516EDE}" presName="bgRect" presStyleLbl="bgShp" presStyleIdx="3" presStyleCnt="5"/>
      <dgm:spPr/>
      <dgm:t>
        <a:bodyPr/>
        <a:lstStyle/>
        <a:p>
          <a:endParaRPr lang="zh-CN" altLang="en-US"/>
        </a:p>
      </dgm:t>
    </dgm:pt>
    <dgm:pt modelId="{87A499FE-AB03-4483-9380-966FBB3EB25D}" type="pres">
      <dgm:prSet presAssocID="{356D0545-E4DD-4FC2-B28C-3B14BF516EDE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F7E44D-0347-4EBE-A35F-C442D1D1F434}" type="pres">
      <dgm:prSet presAssocID="{356D0545-E4DD-4FC2-B28C-3B14BF516EDE}" presName="spComp" presStyleCnt="0"/>
      <dgm:spPr/>
    </dgm:pt>
    <dgm:pt modelId="{B6B8EDCA-E472-4907-845C-413A48523DC4}" type="pres">
      <dgm:prSet presAssocID="{356D0545-E4DD-4FC2-B28C-3B14BF516EDE}" presName="vSp" presStyleCnt="0"/>
      <dgm:spPr/>
    </dgm:pt>
    <dgm:pt modelId="{CE6712AD-8F8C-4390-99B0-3B8020E9E3BE}" type="pres">
      <dgm:prSet presAssocID="{A9C8D092-A86B-4841-A9AA-34E735C4A211}" presName="rectComp" presStyleCnt="0"/>
      <dgm:spPr/>
    </dgm:pt>
    <dgm:pt modelId="{278B924D-C728-48A2-B1D4-6D3FB7C7378A}" type="pres">
      <dgm:prSet presAssocID="{A9C8D092-A86B-4841-A9AA-34E735C4A211}" presName="bgRect" presStyleLbl="bgShp" presStyleIdx="4" presStyleCnt="5"/>
      <dgm:spPr/>
      <dgm:t>
        <a:bodyPr/>
        <a:lstStyle/>
        <a:p>
          <a:endParaRPr lang="zh-CN" altLang="en-US"/>
        </a:p>
      </dgm:t>
    </dgm:pt>
    <dgm:pt modelId="{083FF67C-2264-49CC-88ED-E7169C0871EB}" type="pres">
      <dgm:prSet presAssocID="{A9C8D092-A86B-4841-A9AA-34E735C4A211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5385FC-EC42-4020-84F5-15910726B483}" type="presOf" srcId="{356D0545-E4DD-4FC2-B28C-3B14BF516EDE}" destId="{87A499FE-AB03-4483-9380-966FBB3EB25D}" srcOrd="1" destOrd="0" presId="urn:microsoft.com/office/officeart/2005/8/layout/hierarchy6"/>
    <dgm:cxn modelId="{858488FD-4867-4AAE-B8C1-F998D7298640}" srcId="{A28241A9-FE7C-495C-8D32-94AD01DEE248}" destId="{356D0545-E4DD-4FC2-B28C-3B14BF516EDE}" srcOrd="4" destOrd="0" parTransId="{FDC6B00D-1991-4203-9F8B-F1C525EA4794}" sibTransId="{3AFA296A-E8EE-4A7C-8135-831709FC4F26}"/>
    <dgm:cxn modelId="{CDF1A02F-977A-416B-B301-8A9E9F320E2E}" srcId="{A28241A9-FE7C-495C-8D32-94AD01DEE248}" destId="{A9C8D092-A86B-4841-A9AA-34E735C4A211}" srcOrd="5" destOrd="0" parTransId="{FEB2708C-26A7-420F-AEC2-4D5F61663341}" sibTransId="{9433D866-9CC6-4566-B91C-FF98B20DC068}"/>
    <dgm:cxn modelId="{F1902EE6-FE25-4513-8E4B-5F7627787264}" srcId="{90FE5550-E034-4910-A6C8-EBE59F51FD6D}" destId="{7C7226CC-B935-4B99-9F9D-4FEC9D262471}" srcOrd="0" destOrd="0" parTransId="{D56C2E26-D487-425E-A173-513122FDBD9E}" sibTransId="{4D01C044-C258-48B8-B09E-8148AA191336}"/>
    <dgm:cxn modelId="{BBF2177C-55BE-4765-9EEB-2F98EBD2423C}" srcId="{DEE64724-74CD-4215-80A6-8AD6CE3DAEF7}" destId="{90FE5550-E034-4910-A6C8-EBE59F51FD6D}" srcOrd="0" destOrd="0" parTransId="{9610F4F6-DE82-485E-88AB-4792ABCBD52F}" sibTransId="{8D187748-AF04-491C-AF23-1363F69C82F1}"/>
    <dgm:cxn modelId="{026A9F1A-12E6-44E7-AA33-BE9A2BAAA443}" srcId="{8BFF8477-027F-4C87-8872-0DD3ACFEC044}" destId="{F776309C-F8D5-4B43-AD07-846AB0F460D1}" srcOrd="0" destOrd="0" parTransId="{302B9B29-D1A6-48B7-96BD-4A92443B8C54}" sibTransId="{2D1FE995-1FE0-47D9-960C-8945D1319511}"/>
    <dgm:cxn modelId="{926F128B-BE8C-424C-B226-A281EAAB3F8D}" srcId="{A28241A9-FE7C-495C-8D32-94AD01DEE248}" destId="{11D19BA0-F314-48D6-A6F7-57E79AD6DB01}" srcOrd="3" destOrd="0" parTransId="{3CB5D4B0-B3E0-4B7A-B226-8673582EE7BF}" sibTransId="{3F99A6B2-FEC3-4BC6-9AE2-D7B33F45BCFA}"/>
    <dgm:cxn modelId="{39C6A847-4F83-4006-A38B-C7ABCC01E4C6}" type="presOf" srcId="{B89945FF-8DE3-40C6-A353-9C3B92700074}" destId="{7E6E7448-9A92-466C-891F-93B14835E419}" srcOrd="0" destOrd="0" presId="urn:microsoft.com/office/officeart/2005/8/layout/hierarchy6"/>
    <dgm:cxn modelId="{635BAAFA-131A-4DBF-A45C-D9C00D0DF9F4}" srcId="{A28241A9-FE7C-495C-8D32-94AD01DEE248}" destId="{7F30712B-33FC-486E-928B-95EBF464B336}" srcOrd="1" destOrd="0" parTransId="{27F6EA9D-5EAD-4EB3-8541-481F4F9C708C}" sibTransId="{EEAAE47F-5FE3-4099-9D20-044F5E54B783}"/>
    <dgm:cxn modelId="{CB33D94C-2216-4D5B-8A90-664634E494D8}" type="presOf" srcId="{DEE64724-74CD-4215-80A6-8AD6CE3DAEF7}" destId="{076F5925-380E-45C1-BD15-A838B5BD6533}" srcOrd="0" destOrd="0" presId="urn:microsoft.com/office/officeart/2005/8/layout/hierarchy6"/>
    <dgm:cxn modelId="{F8097151-8C6D-4B1A-A26E-9B985BF498DE}" type="presOf" srcId="{302B9B29-D1A6-48B7-96BD-4A92443B8C54}" destId="{394980FA-28F3-4B69-BFAD-B22FB865DF5D}" srcOrd="0" destOrd="0" presId="urn:microsoft.com/office/officeart/2005/8/layout/hierarchy6"/>
    <dgm:cxn modelId="{E994C2FD-ED02-4A2A-9EC5-0BA576A475AF}" srcId="{F9FC87A4-A750-4512-9DC3-CC50FDC2E81A}" destId="{1416661D-EE9F-421B-8C3D-F2A427926199}" srcOrd="0" destOrd="0" parTransId="{FEB3A650-D126-481A-80AC-B84572B20DBC}" sibTransId="{098806F3-1610-494C-93A1-B1EFCA9AAA29}"/>
    <dgm:cxn modelId="{5B70E43A-E510-4D47-85A2-B8D53760D38B}" type="presOf" srcId="{FEB3A650-D126-481A-80AC-B84572B20DBC}" destId="{3257768E-10AF-40A7-99E1-12C0E5BFE799}" srcOrd="0" destOrd="0" presId="urn:microsoft.com/office/officeart/2005/8/layout/hierarchy6"/>
    <dgm:cxn modelId="{C515F301-2CC1-4046-8AD8-EC732CD3C790}" type="presOf" srcId="{9DCBB960-C1D4-4A69-B50F-387D0A8740E5}" destId="{57C7E11D-C88D-4800-A746-FB40F6EB071F}" srcOrd="0" destOrd="0" presId="urn:microsoft.com/office/officeart/2005/8/layout/hierarchy6"/>
    <dgm:cxn modelId="{D11D4AAD-9D93-4B66-BA59-C65C2DDDC616}" type="presOf" srcId="{F9FC87A4-A750-4512-9DC3-CC50FDC2E81A}" destId="{DD4A4EE1-F498-44C9-BA39-8220CF7246DA}" srcOrd="0" destOrd="0" presId="urn:microsoft.com/office/officeart/2005/8/layout/hierarchy6"/>
    <dgm:cxn modelId="{77350D03-C184-48A8-84A6-9ACFA8F6AFAC}" type="presOf" srcId="{C5D8BA13-E040-45D7-8226-A6EEBBB94FCB}" destId="{A8C59AEC-0C91-416C-AB05-125B1044795F}" srcOrd="0" destOrd="0" presId="urn:microsoft.com/office/officeart/2005/8/layout/hierarchy6"/>
    <dgm:cxn modelId="{D8B52C54-A4F9-4AB9-8A5C-4946DFA26550}" srcId="{0C42DB67-B92D-4091-86E7-444B078477E0}" destId="{00E06602-96DD-407A-8ACC-99057AB5E9B2}" srcOrd="3" destOrd="0" parTransId="{9C5E88B0-BAD0-4DD2-92E6-E5A032B8D06C}" sibTransId="{1B4621A1-C5FD-4007-9152-3EBDF9D5D8A8}"/>
    <dgm:cxn modelId="{56EAEEA4-9079-45A6-A878-D2A5EBBEFC49}" type="presOf" srcId="{36E86A1F-A3D7-44CD-A09E-27DA88DA56C0}" destId="{6A5D9E82-DF02-4DA3-82B1-9807105DDB1A}" srcOrd="0" destOrd="0" presId="urn:microsoft.com/office/officeart/2005/8/layout/hierarchy6"/>
    <dgm:cxn modelId="{6F3740DF-7BCD-4C9F-B3FD-757DDB60A4DB}" srcId="{0C42DB67-B92D-4091-86E7-444B078477E0}" destId="{A432E08C-9286-445D-9B93-53E82B740772}" srcOrd="2" destOrd="0" parTransId="{94F90147-5CC7-47B6-A200-5CBF8A30D763}" sibTransId="{0D75D037-EBBB-486D-8181-66585766C33F}"/>
    <dgm:cxn modelId="{3C957E26-FF67-48F3-B8E6-35F387AAFDD0}" srcId="{0C42DB67-B92D-4091-86E7-444B078477E0}" destId="{F9FC87A4-A750-4512-9DC3-CC50FDC2E81A}" srcOrd="0" destOrd="0" parTransId="{07ED8AD7-DE67-4853-AD1D-0178DF9F8D6F}" sibTransId="{957C2785-845E-4B3F-A9E0-EE0EC0BB8447}"/>
    <dgm:cxn modelId="{49B5601D-7A08-488D-829F-E4A157E83D72}" type="presOf" srcId="{07ED8AD7-DE67-4853-AD1D-0178DF9F8D6F}" destId="{2F988B89-87F0-4802-8B68-D279E504A2C9}" srcOrd="0" destOrd="0" presId="urn:microsoft.com/office/officeart/2005/8/layout/hierarchy6"/>
    <dgm:cxn modelId="{DCF1D1D9-D156-4A75-8FCC-96D69B589501}" type="presOf" srcId="{7172B4AE-5E90-49DA-BA86-C991665618FC}" destId="{4F81FB58-94D1-43C3-8D33-F991FF9A1631}" srcOrd="0" destOrd="0" presId="urn:microsoft.com/office/officeart/2005/8/layout/hierarchy6"/>
    <dgm:cxn modelId="{9EDBBE3C-4EB4-41E6-B42A-D8D014DD8579}" type="presOf" srcId="{02E3611B-6062-48B2-950E-4D3148954339}" destId="{66C380C0-230C-4DD4-B68E-BA1E3D9D20E8}" srcOrd="0" destOrd="0" presId="urn:microsoft.com/office/officeart/2005/8/layout/hierarchy6"/>
    <dgm:cxn modelId="{D8B203F0-7454-4A04-8F38-11C38D72FBFF}" type="presOf" srcId="{7F30712B-33FC-486E-928B-95EBF464B336}" destId="{291B4148-7B35-488D-9D1A-AD46E901AB20}" srcOrd="0" destOrd="0" presId="urn:microsoft.com/office/officeart/2005/8/layout/hierarchy6"/>
    <dgm:cxn modelId="{471DD820-40A6-47B2-BED5-1D184441FAE4}" type="presOf" srcId="{FD73765D-4186-403E-BC51-215048B39BD1}" destId="{7B9F704E-ED91-482F-9CC7-79A9C20DFB8D}" srcOrd="0" destOrd="0" presId="urn:microsoft.com/office/officeart/2005/8/layout/hierarchy6"/>
    <dgm:cxn modelId="{EBA4A3AF-45C5-41C1-8FBE-901DF2E652F5}" type="presOf" srcId="{A432E08C-9286-445D-9B93-53E82B740772}" destId="{6A837BFD-B593-4B00-BC47-CE191EB8BDCD}" srcOrd="0" destOrd="0" presId="urn:microsoft.com/office/officeart/2005/8/layout/hierarchy6"/>
    <dgm:cxn modelId="{78210C74-468E-4215-BC03-1BA8BBC4BB86}" type="presOf" srcId="{73E6D7C9-47B2-41DF-AE91-BCEC09011BD2}" destId="{33A3D0F4-848A-4E6B-BF78-79A7974D4715}" srcOrd="0" destOrd="0" presId="urn:microsoft.com/office/officeart/2005/8/layout/hierarchy6"/>
    <dgm:cxn modelId="{42DE0E4B-F349-4871-B0B5-16DDEB9A1F55}" type="presOf" srcId="{90FE5550-E034-4910-A6C8-EBE59F51FD6D}" destId="{A0F9191F-3ACF-4A0D-B04B-943A99DC6DAA}" srcOrd="0" destOrd="0" presId="urn:microsoft.com/office/officeart/2005/8/layout/hierarchy6"/>
    <dgm:cxn modelId="{DF5DF87A-DAA1-42F6-BBC9-8A78E2F41776}" type="presOf" srcId="{356D0545-E4DD-4FC2-B28C-3B14BF516EDE}" destId="{A569EDEF-5D45-4C89-85C7-2B69F8260B0C}" srcOrd="0" destOrd="0" presId="urn:microsoft.com/office/officeart/2005/8/layout/hierarchy6"/>
    <dgm:cxn modelId="{61793BDD-3643-4BB4-8BDA-2C4CFA55957C}" type="presOf" srcId="{11D19BA0-F314-48D6-A6F7-57E79AD6DB01}" destId="{53F50047-08A6-437C-B266-2630FFB4AFD7}" srcOrd="1" destOrd="0" presId="urn:microsoft.com/office/officeart/2005/8/layout/hierarchy6"/>
    <dgm:cxn modelId="{038CAC7C-133F-4973-964D-C8D4AE55A593}" type="presOf" srcId="{A744A68F-67C3-4D50-AFEB-D3F9EB07092E}" destId="{112EB1DB-CEBF-416B-9CF8-9DA7E3A2ADF7}" srcOrd="0" destOrd="0" presId="urn:microsoft.com/office/officeart/2005/8/layout/hierarchy6"/>
    <dgm:cxn modelId="{1EFAFA99-E843-410A-B3ED-18F425860277}" srcId="{D7D05A6C-63BC-485A-9DCD-C87DB9C02B15}" destId="{9DCBB960-C1D4-4A69-B50F-387D0A8740E5}" srcOrd="0" destOrd="0" parTransId="{CD273259-717B-4D77-8917-15C65C020E4B}" sibTransId="{F797E869-0824-48F0-86D0-FB21CCE329BB}"/>
    <dgm:cxn modelId="{AF83CCF4-592B-4EB4-AE98-E9248FA2EDEF}" srcId="{A744A68F-67C3-4D50-AFEB-D3F9EB07092E}" destId="{7E1FE13D-0159-42CB-AC35-68D0C226F8CD}" srcOrd="0" destOrd="0" parTransId="{02E3611B-6062-48B2-950E-4D3148954339}" sibTransId="{68C290F7-2AFA-4B32-BC91-8532F29E2B26}"/>
    <dgm:cxn modelId="{945DE78E-1683-4790-B90B-1EE2AA32E9C0}" srcId="{00E06602-96DD-407A-8ACC-99057AB5E9B2}" destId="{8BFF8477-027F-4C87-8872-0DD3ACFEC044}" srcOrd="0" destOrd="0" parTransId="{36E86A1F-A3D7-44CD-A09E-27DA88DA56C0}" sibTransId="{F10B92D4-DA0C-4D12-BEAE-3AAF977E1060}"/>
    <dgm:cxn modelId="{7E0D9100-32D1-4A71-AE92-4929A7729FB7}" type="presOf" srcId="{D75713F5-7FBE-4B49-ABFB-BADF5795B7C4}" destId="{AB08A748-10C0-4125-BEB9-3E7C9DB9F573}" srcOrd="0" destOrd="0" presId="urn:microsoft.com/office/officeart/2005/8/layout/hierarchy6"/>
    <dgm:cxn modelId="{8E15AD45-4178-4AA7-A5F1-6C8E0242F56B}" srcId="{A432E08C-9286-445D-9B93-53E82B740772}" destId="{A744A68F-67C3-4D50-AFEB-D3F9EB07092E}" srcOrd="0" destOrd="0" parTransId="{62EAA95A-7C33-4C57-BEDE-FFE16629E3F2}" sibTransId="{D30DC5B9-CCDE-4FFA-8CF2-04FC0C91F598}"/>
    <dgm:cxn modelId="{7ECA1C1A-3538-4E9D-86E4-C4372229DCB6}" type="presOf" srcId="{A9C8D092-A86B-4841-A9AA-34E735C4A211}" destId="{083FF67C-2264-49CC-88ED-E7169C0871EB}" srcOrd="1" destOrd="0" presId="urn:microsoft.com/office/officeart/2005/8/layout/hierarchy6"/>
    <dgm:cxn modelId="{C2506444-43E1-4A13-97FE-2CEC3CE72156}" type="presOf" srcId="{11D19BA0-F314-48D6-A6F7-57E79AD6DB01}" destId="{B8F501AE-E61C-4852-8539-23D231BA4C76}" srcOrd="0" destOrd="0" presId="urn:microsoft.com/office/officeart/2005/8/layout/hierarchy6"/>
    <dgm:cxn modelId="{F4AC3826-3A38-4DDC-979D-DF748249E3E5}" type="presOf" srcId="{D292F695-C3E2-4431-827C-A279C4500A5E}" destId="{2DD77F10-B54D-485F-9E57-1DCA422C6601}" srcOrd="0" destOrd="0" presId="urn:microsoft.com/office/officeart/2005/8/layout/hierarchy6"/>
    <dgm:cxn modelId="{F360A948-BA7F-482D-BD8E-FA79CCCB69ED}" type="presOf" srcId="{7C7226CC-B935-4B99-9F9D-4FEC9D262471}" destId="{78B5424A-E2B6-444F-A1A5-0BA6F35DA6D1}" srcOrd="0" destOrd="0" presId="urn:microsoft.com/office/officeart/2005/8/layout/hierarchy6"/>
    <dgm:cxn modelId="{2DAF5D09-CD57-467E-8090-E118406E15E0}" type="presOf" srcId="{8BFF8477-027F-4C87-8872-0DD3ACFEC044}" destId="{2FE40B83-363B-448A-8229-7307DB8AA1C0}" srcOrd="0" destOrd="0" presId="urn:microsoft.com/office/officeart/2005/8/layout/hierarchy6"/>
    <dgm:cxn modelId="{2BEC2BDE-8A11-40F4-AF2E-04D8F6EAC332}" srcId="{A744A68F-67C3-4D50-AFEB-D3F9EB07092E}" destId="{C5D8BA13-E040-45D7-8226-A6EEBBB94FCB}" srcOrd="1" destOrd="0" parTransId="{D292F695-C3E2-4431-827C-A279C4500A5E}" sibTransId="{C71F9151-9A49-41D0-82D0-1DB83177D859}"/>
    <dgm:cxn modelId="{CC91A91E-3BAF-4D82-B46F-4698C0141373}" type="presOf" srcId="{9C5E88B0-BAD0-4DD2-92E6-E5A032B8D06C}" destId="{D987196D-936E-4072-8EA0-AFAA5C5531B6}" srcOrd="0" destOrd="0" presId="urn:microsoft.com/office/officeart/2005/8/layout/hierarchy6"/>
    <dgm:cxn modelId="{29319418-83E5-420A-8AD4-C1285E2A8A41}" type="presOf" srcId="{62EAA95A-7C33-4C57-BEDE-FFE16629E3F2}" destId="{01D90DDA-4CEE-41CA-9464-FB461D267F36}" srcOrd="0" destOrd="0" presId="urn:microsoft.com/office/officeart/2005/8/layout/hierarchy6"/>
    <dgm:cxn modelId="{163053F2-3342-464B-930E-8DAE39FA2B7D}" type="presOf" srcId="{7E1FE13D-0159-42CB-AC35-68D0C226F8CD}" destId="{B8694614-1F1C-4603-94FB-3C36C6EB3DC8}" srcOrd="0" destOrd="0" presId="urn:microsoft.com/office/officeart/2005/8/layout/hierarchy6"/>
    <dgm:cxn modelId="{F62F7D63-23AA-48FE-BFAD-86BB74D55751}" type="presOf" srcId="{A28241A9-FE7C-495C-8D32-94AD01DEE248}" destId="{1DC1BAD4-C886-4256-95F0-E8D2ABE636E3}" srcOrd="0" destOrd="0" presId="urn:microsoft.com/office/officeart/2005/8/layout/hierarchy6"/>
    <dgm:cxn modelId="{7B4D9594-622C-4CB3-8461-3E149DF022D8}" srcId="{7C7226CC-B935-4B99-9F9D-4FEC9D262471}" destId="{B89945FF-8DE3-40C6-A353-9C3B92700074}" srcOrd="0" destOrd="0" parTransId="{73E6D7C9-47B2-41DF-AE91-BCEC09011BD2}" sibTransId="{E2775E6E-8DFB-4852-BC82-CF032090A421}"/>
    <dgm:cxn modelId="{3EA7B475-0EB5-4B1D-B904-C3B89D0EC331}" srcId="{0C42DB67-B92D-4091-86E7-444B078477E0}" destId="{DEE64724-74CD-4215-80A6-8AD6CE3DAEF7}" srcOrd="1" destOrd="0" parTransId="{FD73765D-4186-403E-BC51-215048B39BD1}" sibTransId="{19C613F3-689C-4962-94CC-2455C7441871}"/>
    <dgm:cxn modelId="{595A9234-FCB5-44FB-A87F-942A111A8391}" type="presOf" srcId="{7172B4AE-5E90-49DA-BA86-C991665618FC}" destId="{E2A808A9-6DEC-4F0A-A290-D9930DDF5A16}" srcOrd="1" destOrd="0" presId="urn:microsoft.com/office/officeart/2005/8/layout/hierarchy6"/>
    <dgm:cxn modelId="{A56778A0-A2E3-40F0-8F17-81B2BD1B0ECD}" type="presOf" srcId="{A9C8D092-A86B-4841-A9AA-34E735C4A211}" destId="{278B924D-C728-48A2-B1D4-6D3FB7C7378A}" srcOrd="0" destOrd="0" presId="urn:microsoft.com/office/officeart/2005/8/layout/hierarchy6"/>
    <dgm:cxn modelId="{318EB4B6-02B4-42F5-B1FB-21D3665A99D5}" type="presOf" srcId="{94F90147-5CC7-47B6-A200-5CBF8A30D763}" destId="{4512F4BA-AA02-40F2-9C65-4B1B52CB58C9}" srcOrd="0" destOrd="0" presId="urn:microsoft.com/office/officeart/2005/8/layout/hierarchy6"/>
    <dgm:cxn modelId="{5D0C8943-864D-435B-8945-33F3AE36423A}" srcId="{F776309C-F8D5-4B43-AD07-846AB0F460D1}" destId="{D75713F5-7FBE-4B49-ABFB-BADF5795B7C4}" srcOrd="0" destOrd="0" parTransId="{006D6BDB-F566-4325-9683-78DC9AF40F23}" sibTransId="{9AE0BB4A-863C-46E4-A805-644150497037}"/>
    <dgm:cxn modelId="{BBE79850-779A-41C7-BADF-7AE07965795C}" type="presOf" srcId="{00E06602-96DD-407A-8ACC-99057AB5E9B2}" destId="{0A847B32-03FF-4C75-8F07-B38B0CB5FC3E}" srcOrd="0" destOrd="0" presId="urn:microsoft.com/office/officeart/2005/8/layout/hierarchy6"/>
    <dgm:cxn modelId="{1C7DD6EB-591A-403D-8D5A-8A23496C4236}" srcId="{A28241A9-FE7C-495C-8D32-94AD01DEE248}" destId="{0C42DB67-B92D-4091-86E7-444B078477E0}" srcOrd="0" destOrd="0" parTransId="{6CF31695-4AD4-42D4-8001-4EE8B702690D}" sibTransId="{16E1AECC-767E-4C04-92F0-799ABAC51758}"/>
    <dgm:cxn modelId="{35CD2BD9-9EBD-455F-B2E7-005A4460FE85}" type="presOf" srcId="{006D6BDB-F566-4325-9683-78DC9AF40F23}" destId="{422A60A2-4F6C-4939-BC6C-35AB2DA8E07B}" srcOrd="0" destOrd="0" presId="urn:microsoft.com/office/officeart/2005/8/layout/hierarchy6"/>
    <dgm:cxn modelId="{B419E864-BA1A-4772-B88D-F975CA46A432}" type="presOf" srcId="{9610F4F6-DE82-485E-88AB-4792ABCBD52F}" destId="{EAEB7C18-5FB7-4630-ACA7-6C42F1E77627}" srcOrd="0" destOrd="0" presId="urn:microsoft.com/office/officeart/2005/8/layout/hierarchy6"/>
    <dgm:cxn modelId="{2D5236EE-220E-4E3E-A78E-F73D50726964}" srcId="{1416661D-EE9F-421B-8C3D-F2A427926199}" destId="{D7D05A6C-63BC-485A-9DCD-C87DB9C02B15}" srcOrd="0" destOrd="0" parTransId="{C3341350-8604-4981-8C23-7F1539BE86D9}" sibTransId="{158DD1E1-FDAF-431B-8F92-532575C0AF6B}"/>
    <dgm:cxn modelId="{CEB66D3D-8DE4-48B5-9522-195B73120A83}" type="presOf" srcId="{F776309C-F8D5-4B43-AD07-846AB0F460D1}" destId="{DD990C36-98F2-4157-8FCB-49EABF6A2823}" srcOrd="0" destOrd="0" presId="urn:microsoft.com/office/officeart/2005/8/layout/hierarchy6"/>
    <dgm:cxn modelId="{C12421DB-23F2-4F2B-A5B4-EDC60880E092}" type="presOf" srcId="{0C42DB67-B92D-4091-86E7-444B078477E0}" destId="{EC7ED885-CF79-43BE-83AB-D4634D6F00EB}" srcOrd="0" destOrd="0" presId="urn:microsoft.com/office/officeart/2005/8/layout/hierarchy6"/>
    <dgm:cxn modelId="{EA18A88C-CE9B-432A-AF40-E7A69903ED36}" type="presOf" srcId="{C3341350-8604-4981-8C23-7F1539BE86D9}" destId="{BD059C15-FA81-4DDF-9371-330D0D4D1297}" srcOrd="0" destOrd="0" presId="urn:microsoft.com/office/officeart/2005/8/layout/hierarchy6"/>
    <dgm:cxn modelId="{0B81F5D9-5E07-4941-AA1F-FB92C6ABA503}" type="presOf" srcId="{D56C2E26-D487-425E-A173-513122FDBD9E}" destId="{26FC2668-9508-4803-89C9-022F48240A61}" srcOrd="0" destOrd="0" presId="urn:microsoft.com/office/officeart/2005/8/layout/hierarchy6"/>
    <dgm:cxn modelId="{6B2683CD-7E8F-4DB5-A5B6-BD07BA16CBBA}" type="presOf" srcId="{1416661D-EE9F-421B-8C3D-F2A427926199}" destId="{802E554E-84B5-4B17-8D64-24F252A1C1BC}" srcOrd="0" destOrd="0" presId="urn:microsoft.com/office/officeart/2005/8/layout/hierarchy6"/>
    <dgm:cxn modelId="{10053E9F-4367-437C-A73E-25679B3CC7B1}" type="presOf" srcId="{D7D05A6C-63BC-485A-9DCD-C87DB9C02B15}" destId="{ABD999DD-091F-4F99-9A63-7A56D0C322EF}" srcOrd="0" destOrd="0" presId="urn:microsoft.com/office/officeart/2005/8/layout/hierarchy6"/>
    <dgm:cxn modelId="{376CB5BA-BD84-4E93-B0CB-E24DBB77A1B1}" srcId="{A28241A9-FE7C-495C-8D32-94AD01DEE248}" destId="{7172B4AE-5E90-49DA-BA86-C991665618FC}" srcOrd="2" destOrd="0" parTransId="{D603CB27-BE09-4FAA-8536-7251A538B900}" sibTransId="{78BDECA4-F91E-407A-9ECE-A34DD924FAB4}"/>
    <dgm:cxn modelId="{E9DB9A21-A39B-40AE-9F47-84DA3377DA35}" type="presOf" srcId="{7F30712B-33FC-486E-928B-95EBF464B336}" destId="{8189F3FE-F844-4262-A840-681306E4C971}" srcOrd="1" destOrd="0" presId="urn:microsoft.com/office/officeart/2005/8/layout/hierarchy6"/>
    <dgm:cxn modelId="{ABA55F11-859B-40C3-8C0A-66886BCF63C4}" type="presOf" srcId="{CD273259-717B-4D77-8917-15C65C020E4B}" destId="{20476B61-81F2-4A63-BE16-8C6537F5FF26}" srcOrd="0" destOrd="0" presId="urn:microsoft.com/office/officeart/2005/8/layout/hierarchy6"/>
    <dgm:cxn modelId="{501A6230-5511-42C2-902E-C9C88BAC12AD}" type="presParOf" srcId="{1DC1BAD4-C886-4256-95F0-E8D2ABE636E3}" destId="{D94C89ED-4F15-460B-B4CF-869BF1C1605E}" srcOrd="0" destOrd="0" presId="urn:microsoft.com/office/officeart/2005/8/layout/hierarchy6"/>
    <dgm:cxn modelId="{D35BA84D-41D5-4500-AE40-73B2F4243FDA}" type="presParOf" srcId="{D94C89ED-4F15-460B-B4CF-869BF1C1605E}" destId="{F0FF9731-8C5A-4CF5-B773-B02BE307DFD5}" srcOrd="0" destOrd="0" presId="urn:microsoft.com/office/officeart/2005/8/layout/hierarchy6"/>
    <dgm:cxn modelId="{F310C77C-D85A-4DD3-9139-C6EDD4A797F0}" type="presParOf" srcId="{D94C89ED-4F15-460B-B4CF-869BF1C1605E}" destId="{EFD2745D-B2F8-4421-AC69-A11EC5A33DA2}" srcOrd="1" destOrd="0" presId="urn:microsoft.com/office/officeart/2005/8/layout/hierarchy6"/>
    <dgm:cxn modelId="{54CB6509-52D8-4430-A14D-E073E7FE21D0}" type="presParOf" srcId="{EFD2745D-B2F8-4421-AC69-A11EC5A33DA2}" destId="{916E93D7-C2FB-431F-A162-FB600E571F2B}" srcOrd="0" destOrd="0" presId="urn:microsoft.com/office/officeart/2005/8/layout/hierarchy6"/>
    <dgm:cxn modelId="{E649592F-4A2C-4E43-9EE4-8FD5D0D45486}" type="presParOf" srcId="{916E93D7-C2FB-431F-A162-FB600E571F2B}" destId="{EC7ED885-CF79-43BE-83AB-D4634D6F00EB}" srcOrd="0" destOrd="0" presId="urn:microsoft.com/office/officeart/2005/8/layout/hierarchy6"/>
    <dgm:cxn modelId="{DFE4A5CD-C6B8-4EE2-85B3-E9A9E82E8FAE}" type="presParOf" srcId="{916E93D7-C2FB-431F-A162-FB600E571F2B}" destId="{8DCF0480-00A8-446D-8D58-F789F4CFF487}" srcOrd="1" destOrd="0" presId="urn:microsoft.com/office/officeart/2005/8/layout/hierarchy6"/>
    <dgm:cxn modelId="{9D0F160F-B683-418E-922E-2087FA791786}" type="presParOf" srcId="{8DCF0480-00A8-446D-8D58-F789F4CFF487}" destId="{2F988B89-87F0-4802-8B68-D279E504A2C9}" srcOrd="0" destOrd="0" presId="urn:microsoft.com/office/officeart/2005/8/layout/hierarchy6"/>
    <dgm:cxn modelId="{C2772495-D533-408B-95C4-BB8610B622C9}" type="presParOf" srcId="{8DCF0480-00A8-446D-8D58-F789F4CFF487}" destId="{4C90C33B-DAC9-4969-A689-9D64872E48AF}" srcOrd="1" destOrd="0" presId="urn:microsoft.com/office/officeart/2005/8/layout/hierarchy6"/>
    <dgm:cxn modelId="{1A12F14A-5B0B-4477-B5F6-872DE8E55AC4}" type="presParOf" srcId="{4C90C33B-DAC9-4969-A689-9D64872E48AF}" destId="{DD4A4EE1-F498-44C9-BA39-8220CF7246DA}" srcOrd="0" destOrd="0" presId="urn:microsoft.com/office/officeart/2005/8/layout/hierarchy6"/>
    <dgm:cxn modelId="{53632066-6A49-4CAA-8171-6E153FF978F6}" type="presParOf" srcId="{4C90C33B-DAC9-4969-A689-9D64872E48AF}" destId="{686F6DF7-D3A1-487A-B3E0-6BFD7B73D3B6}" srcOrd="1" destOrd="0" presId="urn:microsoft.com/office/officeart/2005/8/layout/hierarchy6"/>
    <dgm:cxn modelId="{27C99E39-A9B4-4436-AD7A-349C9ACA99AA}" type="presParOf" srcId="{686F6DF7-D3A1-487A-B3E0-6BFD7B73D3B6}" destId="{3257768E-10AF-40A7-99E1-12C0E5BFE799}" srcOrd="0" destOrd="0" presId="urn:microsoft.com/office/officeart/2005/8/layout/hierarchy6"/>
    <dgm:cxn modelId="{8CDEC23C-E675-4123-B0F0-E43745FF2EDE}" type="presParOf" srcId="{686F6DF7-D3A1-487A-B3E0-6BFD7B73D3B6}" destId="{318239C7-95D9-4AA9-AEF0-591EB5BAB8F0}" srcOrd="1" destOrd="0" presId="urn:microsoft.com/office/officeart/2005/8/layout/hierarchy6"/>
    <dgm:cxn modelId="{384B65AC-93EA-4753-B855-DEB7F9D2B5F7}" type="presParOf" srcId="{318239C7-95D9-4AA9-AEF0-591EB5BAB8F0}" destId="{802E554E-84B5-4B17-8D64-24F252A1C1BC}" srcOrd="0" destOrd="0" presId="urn:microsoft.com/office/officeart/2005/8/layout/hierarchy6"/>
    <dgm:cxn modelId="{A7C4FBFE-2F49-41EE-908A-10E75865CCB0}" type="presParOf" srcId="{318239C7-95D9-4AA9-AEF0-591EB5BAB8F0}" destId="{56692286-3AA0-4D42-9F9D-9D704A20BAE3}" srcOrd="1" destOrd="0" presId="urn:microsoft.com/office/officeart/2005/8/layout/hierarchy6"/>
    <dgm:cxn modelId="{D90ECA0B-6438-4257-8E9E-D4A899BFE4D3}" type="presParOf" srcId="{56692286-3AA0-4D42-9F9D-9D704A20BAE3}" destId="{BD059C15-FA81-4DDF-9371-330D0D4D1297}" srcOrd="0" destOrd="0" presId="urn:microsoft.com/office/officeart/2005/8/layout/hierarchy6"/>
    <dgm:cxn modelId="{5A835CE0-5889-4114-A53A-60E0DA0B2523}" type="presParOf" srcId="{56692286-3AA0-4D42-9F9D-9D704A20BAE3}" destId="{BEA75E9C-5BFE-47E4-ACC2-6CC37AEFBC75}" srcOrd="1" destOrd="0" presId="urn:microsoft.com/office/officeart/2005/8/layout/hierarchy6"/>
    <dgm:cxn modelId="{B1955010-95B6-4726-9812-D2F366FF1280}" type="presParOf" srcId="{BEA75E9C-5BFE-47E4-ACC2-6CC37AEFBC75}" destId="{ABD999DD-091F-4F99-9A63-7A56D0C322EF}" srcOrd="0" destOrd="0" presId="urn:microsoft.com/office/officeart/2005/8/layout/hierarchy6"/>
    <dgm:cxn modelId="{CAF0ED62-F909-49CA-82E3-5601B52C19CF}" type="presParOf" srcId="{BEA75E9C-5BFE-47E4-ACC2-6CC37AEFBC75}" destId="{E8A00D20-37B0-4F20-9D3B-9DB4A4B5368B}" srcOrd="1" destOrd="0" presId="urn:microsoft.com/office/officeart/2005/8/layout/hierarchy6"/>
    <dgm:cxn modelId="{F5894D14-962A-4015-802F-BD707E15B096}" type="presParOf" srcId="{E8A00D20-37B0-4F20-9D3B-9DB4A4B5368B}" destId="{20476B61-81F2-4A63-BE16-8C6537F5FF26}" srcOrd="0" destOrd="0" presId="urn:microsoft.com/office/officeart/2005/8/layout/hierarchy6"/>
    <dgm:cxn modelId="{0206342F-292F-4269-AE39-1AAEDC7B7D4F}" type="presParOf" srcId="{E8A00D20-37B0-4F20-9D3B-9DB4A4B5368B}" destId="{17A5351B-6183-42AF-9888-841E95BAEA64}" srcOrd="1" destOrd="0" presId="urn:microsoft.com/office/officeart/2005/8/layout/hierarchy6"/>
    <dgm:cxn modelId="{D2491491-9280-4974-8EA2-FFB04AE35863}" type="presParOf" srcId="{17A5351B-6183-42AF-9888-841E95BAEA64}" destId="{57C7E11D-C88D-4800-A746-FB40F6EB071F}" srcOrd="0" destOrd="0" presId="urn:microsoft.com/office/officeart/2005/8/layout/hierarchy6"/>
    <dgm:cxn modelId="{5C84D489-AD9F-4A30-81DD-182421BBEC9C}" type="presParOf" srcId="{17A5351B-6183-42AF-9888-841E95BAEA64}" destId="{02B64380-94C9-4EAF-9488-9B58FC1DBAAA}" srcOrd="1" destOrd="0" presId="urn:microsoft.com/office/officeart/2005/8/layout/hierarchy6"/>
    <dgm:cxn modelId="{89C90BA3-2752-42D9-BD90-C1AC45B0FE64}" type="presParOf" srcId="{8DCF0480-00A8-446D-8D58-F789F4CFF487}" destId="{7B9F704E-ED91-482F-9CC7-79A9C20DFB8D}" srcOrd="2" destOrd="0" presId="urn:microsoft.com/office/officeart/2005/8/layout/hierarchy6"/>
    <dgm:cxn modelId="{B389DF39-B356-4C70-9B4D-D6A3D01812ED}" type="presParOf" srcId="{8DCF0480-00A8-446D-8D58-F789F4CFF487}" destId="{715D4E46-D5CF-4450-895A-6A13004008B4}" srcOrd="3" destOrd="0" presId="urn:microsoft.com/office/officeart/2005/8/layout/hierarchy6"/>
    <dgm:cxn modelId="{C8E6D1AD-FD5F-40D2-9C56-78C0A7F73570}" type="presParOf" srcId="{715D4E46-D5CF-4450-895A-6A13004008B4}" destId="{076F5925-380E-45C1-BD15-A838B5BD6533}" srcOrd="0" destOrd="0" presId="urn:microsoft.com/office/officeart/2005/8/layout/hierarchy6"/>
    <dgm:cxn modelId="{B670BB8A-ECB4-4576-810E-331D02EA9969}" type="presParOf" srcId="{715D4E46-D5CF-4450-895A-6A13004008B4}" destId="{BB792CE4-6A9A-42C5-B918-32B13CF45667}" srcOrd="1" destOrd="0" presId="urn:microsoft.com/office/officeart/2005/8/layout/hierarchy6"/>
    <dgm:cxn modelId="{8EAF7363-5BB9-46C0-9165-4F4B7B82A081}" type="presParOf" srcId="{BB792CE4-6A9A-42C5-B918-32B13CF45667}" destId="{EAEB7C18-5FB7-4630-ACA7-6C42F1E77627}" srcOrd="0" destOrd="0" presId="urn:microsoft.com/office/officeart/2005/8/layout/hierarchy6"/>
    <dgm:cxn modelId="{C263FE52-DEB6-4B04-BCC1-A060A91A9DB4}" type="presParOf" srcId="{BB792CE4-6A9A-42C5-B918-32B13CF45667}" destId="{76EBBCA7-EEEC-4962-A818-6F8FE5CA150C}" srcOrd="1" destOrd="0" presId="urn:microsoft.com/office/officeart/2005/8/layout/hierarchy6"/>
    <dgm:cxn modelId="{366267B7-76FD-4018-8310-F502467C07AF}" type="presParOf" srcId="{76EBBCA7-EEEC-4962-A818-6F8FE5CA150C}" destId="{A0F9191F-3ACF-4A0D-B04B-943A99DC6DAA}" srcOrd="0" destOrd="0" presId="urn:microsoft.com/office/officeart/2005/8/layout/hierarchy6"/>
    <dgm:cxn modelId="{E3845C65-B947-40B7-BB6B-666310F1357E}" type="presParOf" srcId="{76EBBCA7-EEEC-4962-A818-6F8FE5CA150C}" destId="{5A0C1214-E546-4DE9-BE38-E544CEE9D031}" srcOrd="1" destOrd="0" presId="urn:microsoft.com/office/officeart/2005/8/layout/hierarchy6"/>
    <dgm:cxn modelId="{8F74B2E7-B058-4B48-9AA8-FE38A4AB7724}" type="presParOf" srcId="{5A0C1214-E546-4DE9-BE38-E544CEE9D031}" destId="{26FC2668-9508-4803-89C9-022F48240A61}" srcOrd="0" destOrd="0" presId="urn:microsoft.com/office/officeart/2005/8/layout/hierarchy6"/>
    <dgm:cxn modelId="{389750E4-0642-41D8-944A-7C4032E3324B}" type="presParOf" srcId="{5A0C1214-E546-4DE9-BE38-E544CEE9D031}" destId="{225989CA-6CAF-4DFB-AE97-6ED7B695C262}" srcOrd="1" destOrd="0" presId="urn:microsoft.com/office/officeart/2005/8/layout/hierarchy6"/>
    <dgm:cxn modelId="{9D37933E-8145-4294-A8BC-34CFB8D78F29}" type="presParOf" srcId="{225989CA-6CAF-4DFB-AE97-6ED7B695C262}" destId="{78B5424A-E2B6-444F-A1A5-0BA6F35DA6D1}" srcOrd="0" destOrd="0" presId="urn:microsoft.com/office/officeart/2005/8/layout/hierarchy6"/>
    <dgm:cxn modelId="{B62798D2-5FE0-4FA7-8279-58B07EE361FB}" type="presParOf" srcId="{225989CA-6CAF-4DFB-AE97-6ED7B695C262}" destId="{24FBA9C6-063C-4F70-9A5E-2367CE8502F3}" srcOrd="1" destOrd="0" presId="urn:microsoft.com/office/officeart/2005/8/layout/hierarchy6"/>
    <dgm:cxn modelId="{59F65E0E-1D96-41CA-9A08-2AE4443A0C12}" type="presParOf" srcId="{24FBA9C6-063C-4F70-9A5E-2367CE8502F3}" destId="{33A3D0F4-848A-4E6B-BF78-79A7974D4715}" srcOrd="0" destOrd="0" presId="urn:microsoft.com/office/officeart/2005/8/layout/hierarchy6"/>
    <dgm:cxn modelId="{02C5294F-EC30-4068-B398-A9778783621D}" type="presParOf" srcId="{24FBA9C6-063C-4F70-9A5E-2367CE8502F3}" destId="{38789F11-B99E-40D4-B6ED-314267EEB510}" srcOrd="1" destOrd="0" presId="urn:microsoft.com/office/officeart/2005/8/layout/hierarchy6"/>
    <dgm:cxn modelId="{0D882216-2C99-4DE8-9F90-7609FE3F0F38}" type="presParOf" srcId="{38789F11-B99E-40D4-B6ED-314267EEB510}" destId="{7E6E7448-9A92-466C-891F-93B14835E419}" srcOrd="0" destOrd="0" presId="urn:microsoft.com/office/officeart/2005/8/layout/hierarchy6"/>
    <dgm:cxn modelId="{09D0E5C3-6CA1-4960-8FBD-25C276D8CF3B}" type="presParOf" srcId="{38789F11-B99E-40D4-B6ED-314267EEB510}" destId="{06595B4D-FCCD-482B-9BB4-0201B1D63B59}" srcOrd="1" destOrd="0" presId="urn:microsoft.com/office/officeart/2005/8/layout/hierarchy6"/>
    <dgm:cxn modelId="{C635044B-BF4A-43CA-AC3F-2B6DF0D0DFF5}" type="presParOf" srcId="{8DCF0480-00A8-446D-8D58-F789F4CFF487}" destId="{4512F4BA-AA02-40F2-9C65-4B1B52CB58C9}" srcOrd="4" destOrd="0" presId="urn:microsoft.com/office/officeart/2005/8/layout/hierarchy6"/>
    <dgm:cxn modelId="{BCF88703-444A-421A-8BF1-AF0A566B3144}" type="presParOf" srcId="{8DCF0480-00A8-446D-8D58-F789F4CFF487}" destId="{C2196D70-6922-407E-8340-1F28AE96DD98}" srcOrd="5" destOrd="0" presId="urn:microsoft.com/office/officeart/2005/8/layout/hierarchy6"/>
    <dgm:cxn modelId="{DF7C68C2-E945-4527-9152-C4266F1A979A}" type="presParOf" srcId="{C2196D70-6922-407E-8340-1F28AE96DD98}" destId="{6A837BFD-B593-4B00-BC47-CE191EB8BDCD}" srcOrd="0" destOrd="0" presId="urn:microsoft.com/office/officeart/2005/8/layout/hierarchy6"/>
    <dgm:cxn modelId="{BF4C7739-5FF1-401B-8F31-C44B69FE47CA}" type="presParOf" srcId="{C2196D70-6922-407E-8340-1F28AE96DD98}" destId="{99CB8E59-BBC7-473A-B262-CE39F7CEBDBE}" srcOrd="1" destOrd="0" presId="urn:microsoft.com/office/officeart/2005/8/layout/hierarchy6"/>
    <dgm:cxn modelId="{D7B0D683-7467-41AF-BD25-9A097AE7D817}" type="presParOf" srcId="{99CB8E59-BBC7-473A-B262-CE39F7CEBDBE}" destId="{01D90DDA-4CEE-41CA-9464-FB461D267F36}" srcOrd="0" destOrd="0" presId="urn:microsoft.com/office/officeart/2005/8/layout/hierarchy6"/>
    <dgm:cxn modelId="{D5BF6D5C-9CCB-4C6A-B4C1-DC2298EACC38}" type="presParOf" srcId="{99CB8E59-BBC7-473A-B262-CE39F7CEBDBE}" destId="{FB5AE5D6-C608-472B-99B6-1BD338316F57}" srcOrd="1" destOrd="0" presId="urn:microsoft.com/office/officeart/2005/8/layout/hierarchy6"/>
    <dgm:cxn modelId="{F2EDF708-7090-4923-828C-5B0A717E3671}" type="presParOf" srcId="{FB5AE5D6-C608-472B-99B6-1BD338316F57}" destId="{112EB1DB-CEBF-416B-9CF8-9DA7E3A2ADF7}" srcOrd="0" destOrd="0" presId="urn:microsoft.com/office/officeart/2005/8/layout/hierarchy6"/>
    <dgm:cxn modelId="{696DEAC5-9ACA-41C2-869C-581EABE94EF4}" type="presParOf" srcId="{FB5AE5D6-C608-472B-99B6-1BD338316F57}" destId="{8BDDD143-CC77-4D60-AEDF-041145B30602}" srcOrd="1" destOrd="0" presId="urn:microsoft.com/office/officeart/2005/8/layout/hierarchy6"/>
    <dgm:cxn modelId="{8AA04E1C-D1BB-4C06-A672-BBAF2DD5DA8E}" type="presParOf" srcId="{8BDDD143-CC77-4D60-AEDF-041145B30602}" destId="{66C380C0-230C-4DD4-B68E-BA1E3D9D20E8}" srcOrd="0" destOrd="0" presId="urn:microsoft.com/office/officeart/2005/8/layout/hierarchy6"/>
    <dgm:cxn modelId="{A5BC8ADE-4A5D-44AE-B151-C427042EAFD0}" type="presParOf" srcId="{8BDDD143-CC77-4D60-AEDF-041145B30602}" destId="{6CA1CB3B-A4E6-4C01-9D68-76F3D664475E}" srcOrd="1" destOrd="0" presId="urn:microsoft.com/office/officeart/2005/8/layout/hierarchy6"/>
    <dgm:cxn modelId="{B49224D7-9A0D-4BDB-A2AD-3EF65233FA0A}" type="presParOf" srcId="{6CA1CB3B-A4E6-4C01-9D68-76F3D664475E}" destId="{B8694614-1F1C-4603-94FB-3C36C6EB3DC8}" srcOrd="0" destOrd="0" presId="urn:microsoft.com/office/officeart/2005/8/layout/hierarchy6"/>
    <dgm:cxn modelId="{DEBA402B-AC0B-4CEF-B92C-F386250FCD33}" type="presParOf" srcId="{6CA1CB3B-A4E6-4C01-9D68-76F3D664475E}" destId="{EF2749F8-6D1A-4DF6-BC1A-98B329D026BA}" srcOrd="1" destOrd="0" presId="urn:microsoft.com/office/officeart/2005/8/layout/hierarchy6"/>
    <dgm:cxn modelId="{90F617F3-BDE1-4D0C-B31C-CB165724B201}" type="presParOf" srcId="{8BDDD143-CC77-4D60-AEDF-041145B30602}" destId="{2DD77F10-B54D-485F-9E57-1DCA422C6601}" srcOrd="2" destOrd="0" presId="urn:microsoft.com/office/officeart/2005/8/layout/hierarchy6"/>
    <dgm:cxn modelId="{1D8ABF97-64EC-4543-A7D5-58AA28F6261F}" type="presParOf" srcId="{8BDDD143-CC77-4D60-AEDF-041145B30602}" destId="{43DC5324-5892-4F06-B083-90EDC0772A2C}" srcOrd="3" destOrd="0" presId="urn:microsoft.com/office/officeart/2005/8/layout/hierarchy6"/>
    <dgm:cxn modelId="{336BD505-406F-4440-A4C8-7E2C450F1CF0}" type="presParOf" srcId="{43DC5324-5892-4F06-B083-90EDC0772A2C}" destId="{A8C59AEC-0C91-416C-AB05-125B1044795F}" srcOrd="0" destOrd="0" presId="urn:microsoft.com/office/officeart/2005/8/layout/hierarchy6"/>
    <dgm:cxn modelId="{1A5F966E-6B3C-46E7-96B0-E3F0EC430ACD}" type="presParOf" srcId="{43DC5324-5892-4F06-B083-90EDC0772A2C}" destId="{AA8E7AD2-EEA1-4688-B2E8-4C1B0F0C73CA}" srcOrd="1" destOrd="0" presId="urn:microsoft.com/office/officeart/2005/8/layout/hierarchy6"/>
    <dgm:cxn modelId="{90613E98-B88B-48A1-80BA-07A0C9A09D09}" type="presParOf" srcId="{8DCF0480-00A8-446D-8D58-F789F4CFF487}" destId="{D987196D-936E-4072-8EA0-AFAA5C5531B6}" srcOrd="6" destOrd="0" presId="urn:microsoft.com/office/officeart/2005/8/layout/hierarchy6"/>
    <dgm:cxn modelId="{417FD9F2-E617-4C85-84BC-4FF8A8DB480B}" type="presParOf" srcId="{8DCF0480-00A8-446D-8D58-F789F4CFF487}" destId="{5883914E-7288-44F4-9DBB-54B53EA0C400}" srcOrd="7" destOrd="0" presId="urn:microsoft.com/office/officeart/2005/8/layout/hierarchy6"/>
    <dgm:cxn modelId="{5B2E9998-8B24-4BB5-9D0F-E2112BD6A27F}" type="presParOf" srcId="{5883914E-7288-44F4-9DBB-54B53EA0C400}" destId="{0A847B32-03FF-4C75-8F07-B38B0CB5FC3E}" srcOrd="0" destOrd="0" presId="urn:microsoft.com/office/officeart/2005/8/layout/hierarchy6"/>
    <dgm:cxn modelId="{5B6637F5-EBBC-43E6-A28C-18027B04AFB7}" type="presParOf" srcId="{5883914E-7288-44F4-9DBB-54B53EA0C400}" destId="{9B964B74-FD3C-43CE-8270-5B0796F40951}" srcOrd="1" destOrd="0" presId="urn:microsoft.com/office/officeart/2005/8/layout/hierarchy6"/>
    <dgm:cxn modelId="{5B29A028-22BF-4E86-AE6B-9453B8BADA87}" type="presParOf" srcId="{9B964B74-FD3C-43CE-8270-5B0796F40951}" destId="{6A5D9E82-DF02-4DA3-82B1-9807105DDB1A}" srcOrd="0" destOrd="0" presId="urn:microsoft.com/office/officeart/2005/8/layout/hierarchy6"/>
    <dgm:cxn modelId="{3CE02547-1584-4306-BBD0-3BD504289A06}" type="presParOf" srcId="{9B964B74-FD3C-43CE-8270-5B0796F40951}" destId="{066F7333-12D7-45B7-9D76-779C66906E12}" srcOrd="1" destOrd="0" presId="urn:microsoft.com/office/officeart/2005/8/layout/hierarchy6"/>
    <dgm:cxn modelId="{ED1EE3F2-6822-47E8-A41D-302400462D5F}" type="presParOf" srcId="{066F7333-12D7-45B7-9D76-779C66906E12}" destId="{2FE40B83-363B-448A-8229-7307DB8AA1C0}" srcOrd="0" destOrd="0" presId="urn:microsoft.com/office/officeart/2005/8/layout/hierarchy6"/>
    <dgm:cxn modelId="{020C5974-1181-4261-80E4-587F3E06DB48}" type="presParOf" srcId="{066F7333-12D7-45B7-9D76-779C66906E12}" destId="{33BA49D7-F73A-4C42-AA04-3CF8350AE6BC}" srcOrd="1" destOrd="0" presId="urn:microsoft.com/office/officeart/2005/8/layout/hierarchy6"/>
    <dgm:cxn modelId="{05B3A6EF-B16A-4CF2-BC07-A9EF162A1CB3}" type="presParOf" srcId="{33BA49D7-F73A-4C42-AA04-3CF8350AE6BC}" destId="{394980FA-28F3-4B69-BFAD-B22FB865DF5D}" srcOrd="0" destOrd="0" presId="urn:microsoft.com/office/officeart/2005/8/layout/hierarchy6"/>
    <dgm:cxn modelId="{72B40235-543A-40CD-8CBC-119CA17CE6AB}" type="presParOf" srcId="{33BA49D7-F73A-4C42-AA04-3CF8350AE6BC}" destId="{1550394E-878D-4D91-BE03-129BB8956129}" srcOrd="1" destOrd="0" presId="urn:microsoft.com/office/officeart/2005/8/layout/hierarchy6"/>
    <dgm:cxn modelId="{D36FE207-5B41-45B8-BDCA-6EBB24ED1E26}" type="presParOf" srcId="{1550394E-878D-4D91-BE03-129BB8956129}" destId="{DD990C36-98F2-4157-8FCB-49EABF6A2823}" srcOrd="0" destOrd="0" presId="urn:microsoft.com/office/officeart/2005/8/layout/hierarchy6"/>
    <dgm:cxn modelId="{E3E7EF02-852D-42F7-9EE8-F51BFA3A4B31}" type="presParOf" srcId="{1550394E-878D-4D91-BE03-129BB8956129}" destId="{DF7B5A54-ABB9-4D9D-846B-21D94E75F11A}" srcOrd="1" destOrd="0" presId="urn:microsoft.com/office/officeart/2005/8/layout/hierarchy6"/>
    <dgm:cxn modelId="{CAC5D3CF-8DF0-491F-AFA7-67F9D6890095}" type="presParOf" srcId="{DF7B5A54-ABB9-4D9D-846B-21D94E75F11A}" destId="{422A60A2-4F6C-4939-BC6C-35AB2DA8E07B}" srcOrd="0" destOrd="0" presId="urn:microsoft.com/office/officeart/2005/8/layout/hierarchy6"/>
    <dgm:cxn modelId="{3125EBB8-20CE-41D3-8560-BC5928A54369}" type="presParOf" srcId="{DF7B5A54-ABB9-4D9D-846B-21D94E75F11A}" destId="{AF56E43F-7849-46EF-BED0-0D54221C3267}" srcOrd="1" destOrd="0" presId="urn:microsoft.com/office/officeart/2005/8/layout/hierarchy6"/>
    <dgm:cxn modelId="{EFE03CB8-B9C9-4652-AB46-7D197D41954F}" type="presParOf" srcId="{AF56E43F-7849-46EF-BED0-0D54221C3267}" destId="{AB08A748-10C0-4125-BEB9-3E7C9DB9F573}" srcOrd="0" destOrd="0" presId="urn:microsoft.com/office/officeart/2005/8/layout/hierarchy6"/>
    <dgm:cxn modelId="{BEBB060E-4E1C-424E-8780-C18C0C9AEB0C}" type="presParOf" srcId="{AF56E43F-7849-46EF-BED0-0D54221C3267}" destId="{F2C3F97C-18F3-4FDB-8A67-111FFF809F3C}" srcOrd="1" destOrd="0" presId="urn:microsoft.com/office/officeart/2005/8/layout/hierarchy6"/>
    <dgm:cxn modelId="{E53DDBE3-862C-45D6-ADE7-02F22CAF3281}" type="presParOf" srcId="{1DC1BAD4-C886-4256-95F0-E8D2ABE636E3}" destId="{57EA02E8-53BA-440F-8176-175B96A0D71B}" srcOrd="1" destOrd="0" presId="urn:microsoft.com/office/officeart/2005/8/layout/hierarchy6"/>
    <dgm:cxn modelId="{7C2AD845-7F7C-44C4-861E-CAFDF9F292C4}" type="presParOf" srcId="{57EA02E8-53BA-440F-8176-175B96A0D71B}" destId="{18EEB4DF-4DCC-4F52-99D0-BE2316CB77B1}" srcOrd="0" destOrd="0" presId="urn:microsoft.com/office/officeart/2005/8/layout/hierarchy6"/>
    <dgm:cxn modelId="{ABA628DC-D238-45E8-A83A-5F7D52DEB03C}" type="presParOf" srcId="{18EEB4DF-4DCC-4F52-99D0-BE2316CB77B1}" destId="{291B4148-7B35-488D-9D1A-AD46E901AB20}" srcOrd="0" destOrd="0" presId="urn:microsoft.com/office/officeart/2005/8/layout/hierarchy6"/>
    <dgm:cxn modelId="{D0A7B364-32D2-45A7-8B1B-2598D9F003E1}" type="presParOf" srcId="{18EEB4DF-4DCC-4F52-99D0-BE2316CB77B1}" destId="{8189F3FE-F844-4262-A840-681306E4C971}" srcOrd="1" destOrd="0" presId="urn:microsoft.com/office/officeart/2005/8/layout/hierarchy6"/>
    <dgm:cxn modelId="{4205496E-4565-4D1C-A27A-2DFA1C3E1581}" type="presParOf" srcId="{57EA02E8-53BA-440F-8176-175B96A0D71B}" destId="{9ED59D66-2D68-4A6B-8449-11D42C9B3055}" srcOrd="1" destOrd="0" presId="urn:microsoft.com/office/officeart/2005/8/layout/hierarchy6"/>
    <dgm:cxn modelId="{905A16F7-DEB4-4D2B-A60A-F2FBD1561675}" type="presParOf" srcId="{9ED59D66-2D68-4A6B-8449-11D42C9B3055}" destId="{5A5B8FCB-5B08-4FFC-A5EB-CB679DC10DD9}" srcOrd="0" destOrd="0" presId="urn:microsoft.com/office/officeart/2005/8/layout/hierarchy6"/>
    <dgm:cxn modelId="{F95225E9-1CBC-4A83-B63C-EEF93F191D3C}" type="presParOf" srcId="{57EA02E8-53BA-440F-8176-175B96A0D71B}" destId="{7C461CFA-5459-4ABB-BFFE-DE583DC2D869}" srcOrd="2" destOrd="0" presId="urn:microsoft.com/office/officeart/2005/8/layout/hierarchy6"/>
    <dgm:cxn modelId="{023C3552-05B3-4328-89B3-270E21773F0E}" type="presParOf" srcId="{7C461CFA-5459-4ABB-BFFE-DE583DC2D869}" destId="{4F81FB58-94D1-43C3-8D33-F991FF9A1631}" srcOrd="0" destOrd="0" presId="urn:microsoft.com/office/officeart/2005/8/layout/hierarchy6"/>
    <dgm:cxn modelId="{481A05F0-1B80-40A9-B3D1-8F9E1ECD797B}" type="presParOf" srcId="{7C461CFA-5459-4ABB-BFFE-DE583DC2D869}" destId="{E2A808A9-6DEC-4F0A-A290-D9930DDF5A16}" srcOrd="1" destOrd="0" presId="urn:microsoft.com/office/officeart/2005/8/layout/hierarchy6"/>
    <dgm:cxn modelId="{8FE8F293-10C1-4895-8EFA-D29615873ECE}" type="presParOf" srcId="{57EA02E8-53BA-440F-8176-175B96A0D71B}" destId="{8230864E-C395-4919-BDDC-DDA537DCB9D6}" srcOrd="3" destOrd="0" presId="urn:microsoft.com/office/officeart/2005/8/layout/hierarchy6"/>
    <dgm:cxn modelId="{EFA2A6EF-6490-4192-9207-7123AB6972C3}" type="presParOf" srcId="{8230864E-C395-4919-BDDC-DDA537DCB9D6}" destId="{4712DA76-55C9-4C01-933B-C5DCA36B08A9}" srcOrd="0" destOrd="0" presId="urn:microsoft.com/office/officeart/2005/8/layout/hierarchy6"/>
    <dgm:cxn modelId="{61D76C69-724A-4B50-801F-C3E03B6ABF37}" type="presParOf" srcId="{57EA02E8-53BA-440F-8176-175B96A0D71B}" destId="{1784438F-1771-40B6-958C-DDD3733C2FA1}" srcOrd="4" destOrd="0" presId="urn:microsoft.com/office/officeart/2005/8/layout/hierarchy6"/>
    <dgm:cxn modelId="{40B4D140-A6AE-4C74-9A9E-8EA04F985BFC}" type="presParOf" srcId="{1784438F-1771-40B6-958C-DDD3733C2FA1}" destId="{B8F501AE-E61C-4852-8539-23D231BA4C76}" srcOrd="0" destOrd="0" presId="urn:microsoft.com/office/officeart/2005/8/layout/hierarchy6"/>
    <dgm:cxn modelId="{F14BF517-160F-4FBF-846C-9DA3B64C6DAD}" type="presParOf" srcId="{1784438F-1771-40B6-958C-DDD3733C2FA1}" destId="{53F50047-08A6-437C-B266-2630FFB4AFD7}" srcOrd="1" destOrd="0" presId="urn:microsoft.com/office/officeart/2005/8/layout/hierarchy6"/>
    <dgm:cxn modelId="{A3D249EC-63CC-479D-8512-B34C7DFFADC7}" type="presParOf" srcId="{57EA02E8-53BA-440F-8176-175B96A0D71B}" destId="{B963FFFF-27A9-43A8-A8E1-9D3B9299792B}" srcOrd="5" destOrd="0" presId="urn:microsoft.com/office/officeart/2005/8/layout/hierarchy6"/>
    <dgm:cxn modelId="{4E65CD0D-1D1B-4A36-B0BB-DB1AAA87A732}" type="presParOf" srcId="{B963FFFF-27A9-43A8-A8E1-9D3B9299792B}" destId="{C907D6EE-186E-4C81-B504-E2A7B610C9BE}" srcOrd="0" destOrd="0" presId="urn:microsoft.com/office/officeart/2005/8/layout/hierarchy6"/>
    <dgm:cxn modelId="{EDC6EA26-1ABB-4CF1-AC32-8CA8024A37BD}" type="presParOf" srcId="{57EA02E8-53BA-440F-8176-175B96A0D71B}" destId="{553F8017-D024-4374-837A-E49897277C3A}" srcOrd="6" destOrd="0" presId="urn:microsoft.com/office/officeart/2005/8/layout/hierarchy6"/>
    <dgm:cxn modelId="{A2FCCE79-7AC4-4472-A294-F818A9AEE922}" type="presParOf" srcId="{553F8017-D024-4374-837A-E49897277C3A}" destId="{A569EDEF-5D45-4C89-85C7-2B69F8260B0C}" srcOrd="0" destOrd="0" presId="urn:microsoft.com/office/officeart/2005/8/layout/hierarchy6"/>
    <dgm:cxn modelId="{A4A1FA0F-0C0F-417F-A410-C9C7A4B6C36D}" type="presParOf" srcId="{553F8017-D024-4374-837A-E49897277C3A}" destId="{87A499FE-AB03-4483-9380-966FBB3EB25D}" srcOrd="1" destOrd="0" presId="urn:microsoft.com/office/officeart/2005/8/layout/hierarchy6"/>
    <dgm:cxn modelId="{C742CCA4-0391-4ED7-AF7F-4E1C73E6B6D1}" type="presParOf" srcId="{57EA02E8-53BA-440F-8176-175B96A0D71B}" destId="{CBF7E44D-0347-4EBE-A35F-C442D1D1F434}" srcOrd="7" destOrd="0" presId="urn:microsoft.com/office/officeart/2005/8/layout/hierarchy6"/>
    <dgm:cxn modelId="{387F673C-A03F-4B41-8E22-878A590E094C}" type="presParOf" srcId="{CBF7E44D-0347-4EBE-A35F-C442D1D1F434}" destId="{B6B8EDCA-E472-4907-845C-413A48523DC4}" srcOrd="0" destOrd="0" presId="urn:microsoft.com/office/officeart/2005/8/layout/hierarchy6"/>
    <dgm:cxn modelId="{7B86732B-D3D7-4488-99EE-0A952B769085}" type="presParOf" srcId="{57EA02E8-53BA-440F-8176-175B96A0D71B}" destId="{CE6712AD-8F8C-4390-99B0-3B8020E9E3BE}" srcOrd="8" destOrd="0" presId="urn:microsoft.com/office/officeart/2005/8/layout/hierarchy6"/>
    <dgm:cxn modelId="{AF2182EC-1ED8-469F-B08A-AC98E436A80B}" type="presParOf" srcId="{CE6712AD-8F8C-4390-99B0-3B8020E9E3BE}" destId="{278B924D-C728-48A2-B1D4-6D3FB7C7378A}" srcOrd="0" destOrd="0" presId="urn:microsoft.com/office/officeart/2005/8/layout/hierarchy6"/>
    <dgm:cxn modelId="{4BAD5889-4F20-4665-8007-9E34E221109F}" type="presParOf" srcId="{CE6712AD-8F8C-4390-99B0-3B8020E9E3BE}" destId="{083FF67C-2264-49CC-88ED-E7169C0871E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7F5DD-DEC0-4D01-B7E4-5B4F183B0A31}">
      <dsp:nvSpPr>
        <dsp:cNvPr id="0" name=""/>
        <dsp:cNvSpPr/>
      </dsp:nvSpPr>
      <dsp:spPr>
        <a:xfrm>
          <a:off x="0" y="5516999"/>
          <a:ext cx="10687396" cy="848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700" kern="1200" dirty="0" err="1" smtClean="0"/>
            <a:t>ProcessPacket</a:t>
          </a:r>
          <a:endParaRPr lang="zh-CN" altLang="en-US" sz="1700" kern="1200" dirty="0"/>
        </a:p>
      </dsp:txBody>
      <dsp:txXfrm>
        <a:off x="0" y="5516999"/>
        <a:ext cx="3206218" cy="848520"/>
      </dsp:txXfrm>
    </dsp:sp>
    <dsp:sp modelId="{278B924D-C728-48A2-B1D4-6D3FB7C7378A}">
      <dsp:nvSpPr>
        <dsp:cNvPr id="0" name=""/>
        <dsp:cNvSpPr/>
      </dsp:nvSpPr>
      <dsp:spPr>
        <a:xfrm>
          <a:off x="0" y="4527058"/>
          <a:ext cx="10687396" cy="848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JumpStart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StorePacket</a:t>
          </a:r>
          <a:endParaRPr lang="zh-CN" altLang="en-US" sz="1700" kern="1200" dirty="0"/>
        </a:p>
      </dsp:txBody>
      <dsp:txXfrm>
        <a:off x="0" y="4527058"/>
        <a:ext cx="3206218" cy="848520"/>
      </dsp:txXfrm>
    </dsp:sp>
    <dsp:sp modelId="{A569EDEF-5D45-4C89-85C7-2B69F8260B0C}">
      <dsp:nvSpPr>
        <dsp:cNvPr id="0" name=""/>
        <dsp:cNvSpPr/>
      </dsp:nvSpPr>
      <dsp:spPr>
        <a:xfrm>
          <a:off x="0" y="3537117"/>
          <a:ext cx="10687396" cy="848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第三轮请求</a:t>
          </a:r>
          <a:r>
            <a:rPr lang="en-US" altLang="zh-CN" sz="1700" kern="1200" dirty="0" err="1" smtClean="0"/>
            <a:t>SendFindValue</a:t>
          </a:r>
          <a:endParaRPr lang="zh-CN" altLang="en-US" sz="1700" kern="1200" dirty="0"/>
        </a:p>
      </dsp:txBody>
      <dsp:txXfrm>
        <a:off x="0" y="3537117"/>
        <a:ext cx="3206218" cy="848520"/>
      </dsp:txXfrm>
    </dsp:sp>
    <dsp:sp modelId="{B8F501AE-E61C-4852-8539-23D231BA4C76}">
      <dsp:nvSpPr>
        <dsp:cNvPr id="0" name=""/>
        <dsp:cNvSpPr/>
      </dsp:nvSpPr>
      <dsp:spPr>
        <a:xfrm>
          <a:off x="0" y="2547176"/>
          <a:ext cx="10687396" cy="848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第二轮请求</a:t>
          </a:r>
          <a:r>
            <a:rPr lang="en-US" altLang="zh-CN" sz="1700" kern="1200" dirty="0" err="1" smtClean="0"/>
            <a:t>SendFindValue</a:t>
          </a:r>
          <a:endParaRPr lang="zh-CN" altLang="en-US" sz="1700" kern="1200" dirty="0"/>
        </a:p>
      </dsp:txBody>
      <dsp:txXfrm>
        <a:off x="0" y="2547176"/>
        <a:ext cx="3206218" cy="848520"/>
      </dsp:txXfrm>
    </dsp:sp>
    <dsp:sp modelId="{4F81FB58-94D1-43C3-8D33-F991FF9A1631}">
      <dsp:nvSpPr>
        <dsp:cNvPr id="0" name=""/>
        <dsp:cNvSpPr/>
      </dsp:nvSpPr>
      <dsp:spPr>
        <a:xfrm>
          <a:off x="0" y="1557235"/>
          <a:ext cx="10687396" cy="848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第一轮请求</a:t>
          </a:r>
          <a:r>
            <a:rPr lang="en-US" altLang="zh-CN" sz="1700" kern="1200" dirty="0" err="1" smtClean="0"/>
            <a:t>SendFindValue</a:t>
          </a:r>
          <a:endParaRPr lang="zh-CN" altLang="en-US" sz="1700" kern="1200" dirty="0"/>
        </a:p>
      </dsp:txBody>
      <dsp:txXfrm>
        <a:off x="0" y="1557235"/>
        <a:ext cx="3206218" cy="848520"/>
      </dsp:txXfrm>
    </dsp:sp>
    <dsp:sp modelId="{291B4148-7B35-488D-9D1A-AD46E901AB20}">
      <dsp:nvSpPr>
        <dsp:cNvPr id="0" name=""/>
        <dsp:cNvSpPr/>
      </dsp:nvSpPr>
      <dsp:spPr>
        <a:xfrm>
          <a:off x="0" y="567294"/>
          <a:ext cx="10687396" cy="848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Go</a:t>
          </a:r>
          <a:endParaRPr lang="zh-CN" altLang="en-US" sz="1700" kern="1200" dirty="0"/>
        </a:p>
      </dsp:txBody>
      <dsp:txXfrm>
        <a:off x="0" y="567294"/>
        <a:ext cx="3206218" cy="848520"/>
      </dsp:txXfrm>
    </dsp:sp>
    <dsp:sp modelId="{EC7ED885-CF79-43BE-83AB-D4634D6F00EB}">
      <dsp:nvSpPr>
        <dsp:cNvPr id="0" name=""/>
        <dsp:cNvSpPr/>
      </dsp:nvSpPr>
      <dsp:spPr>
        <a:xfrm>
          <a:off x="6137252" y="638004"/>
          <a:ext cx="1060650" cy="707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开始</a:t>
          </a:r>
          <a:endParaRPr lang="zh-CN" altLang="en-US" sz="1000" kern="1200" dirty="0"/>
        </a:p>
      </dsp:txBody>
      <dsp:txXfrm>
        <a:off x="6157962" y="658714"/>
        <a:ext cx="1019230" cy="665680"/>
      </dsp:txXfrm>
    </dsp:sp>
    <dsp:sp modelId="{2F988B89-87F0-4802-8B68-D279E504A2C9}">
      <dsp:nvSpPr>
        <dsp:cNvPr id="0" name=""/>
        <dsp:cNvSpPr/>
      </dsp:nvSpPr>
      <dsp:spPr>
        <a:xfrm>
          <a:off x="4426952" y="1345105"/>
          <a:ext cx="2240625" cy="282840"/>
        </a:xfrm>
        <a:custGeom>
          <a:avLst/>
          <a:gdLst/>
          <a:ahLst/>
          <a:cxnLst/>
          <a:rect l="0" t="0" r="0" b="0"/>
          <a:pathLst>
            <a:path>
              <a:moveTo>
                <a:pt x="2240625" y="0"/>
              </a:moveTo>
              <a:lnTo>
                <a:pt x="2240625" y="141420"/>
              </a:lnTo>
              <a:lnTo>
                <a:pt x="0" y="141420"/>
              </a:lnTo>
              <a:lnTo>
                <a:pt x="0" y="2828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A4EE1-F498-44C9-BA39-8220CF7246DA}">
      <dsp:nvSpPr>
        <dsp:cNvPr id="0" name=""/>
        <dsp:cNvSpPr/>
      </dsp:nvSpPr>
      <dsp:spPr>
        <a:xfrm>
          <a:off x="3896626" y="1627945"/>
          <a:ext cx="1060650" cy="707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IP:149.152.94.93</a:t>
          </a:r>
          <a:endParaRPr lang="zh-CN" altLang="en-US" sz="1000" kern="1200" dirty="0"/>
        </a:p>
      </dsp:txBody>
      <dsp:txXfrm>
        <a:off x="3917336" y="1648655"/>
        <a:ext cx="1019230" cy="665680"/>
      </dsp:txXfrm>
    </dsp:sp>
    <dsp:sp modelId="{3257768E-10AF-40A7-99E1-12C0E5BFE799}">
      <dsp:nvSpPr>
        <dsp:cNvPr id="0" name=""/>
        <dsp:cNvSpPr/>
      </dsp:nvSpPr>
      <dsp:spPr>
        <a:xfrm>
          <a:off x="4381232" y="2335046"/>
          <a:ext cx="91440" cy="282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8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E554E-84B5-4B17-8D64-24F252A1C1BC}">
      <dsp:nvSpPr>
        <dsp:cNvPr id="0" name=""/>
        <dsp:cNvSpPr/>
      </dsp:nvSpPr>
      <dsp:spPr>
        <a:xfrm>
          <a:off x="3896626" y="2617886"/>
          <a:ext cx="1060650" cy="707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IP:63.40.132.38</a:t>
          </a:r>
          <a:endParaRPr lang="zh-CN" altLang="en-US" sz="1000" kern="1200" dirty="0"/>
        </a:p>
      </dsp:txBody>
      <dsp:txXfrm>
        <a:off x="3917336" y="2638596"/>
        <a:ext cx="1019230" cy="665680"/>
      </dsp:txXfrm>
    </dsp:sp>
    <dsp:sp modelId="{BD059C15-FA81-4DDF-9371-330D0D4D1297}">
      <dsp:nvSpPr>
        <dsp:cNvPr id="0" name=""/>
        <dsp:cNvSpPr/>
      </dsp:nvSpPr>
      <dsp:spPr>
        <a:xfrm>
          <a:off x="3737529" y="3324987"/>
          <a:ext cx="689423" cy="282840"/>
        </a:xfrm>
        <a:custGeom>
          <a:avLst/>
          <a:gdLst/>
          <a:ahLst/>
          <a:cxnLst/>
          <a:rect l="0" t="0" r="0" b="0"/>
          <a:pathLst>
            <a:path>
              <a:moveTo>
                <a:pt x="689423" y="0"/>
              </a:moveTo>
              <a:lnTo>
                <a:pt x="689423" y="141420"/>
              </a:lnTo>
              <a:lnTo>
                <a:pt x="0" y="141420"/>
              </a:lnTo>
              <a:lnTo>
                <a:pt x="0" y="2828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999DD-091F-4F99-9A63-7A56D0C322EF}">
      <dsp:nvSpPr>
        <dsp:cNvPr id="0" name=""/>
        <dsp:cNvSpPr/>
      </dsp:nvSpPr>
      <dsp:spPr>
        <a:xfrm>
          <a:off x="3207203" y="3607827"/>
          <a:ext cx="1060650" cy="707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IP:83.30.160.180</a:t>
          </a:r>
          <a:endParaRPr lang="zh-CN" altLang="en-US" sz="1000" kern="1200" dirty="0"/>
        </a:p>
      </dsp:txBody>
      <dsp:txXfrm>
        <a:off x="3227913" y="3628537"/>
        <a:ext cx="1019230" cy="665680"/>
      </dsp:txXfrm>
    </dsp:sp>
    <dsp:sp modelId="{20476B61-81F2-4A63-BE16-8C6537F5FF26}">
      <dsp:nvSpPr>
        <dsp:cNvPr id="0" name=""/>
        <dsp:cNvSpPr/>
      </dsp:nvSpPr>
      <dsp:spPr>
        <a:xfrm>
          <a:off x="3691809" y="4314928"/>
          <a:ext cx="91440" cy="282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8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7E11D-C88D-4800-A746-FB40F6EB071F}">
      <dsp:nvSpPr>
        <dsp:cNvPr id="0" name=""/>
        <dsp:cNvSpPr/>
      </dsp:nvSpPr>
      <dsp:spPr>
        <a:xfrm>
          <a:off x="3207203" y="4597768"/>
          <a:ext cx="1060650" cy="707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KADEMLIA2_SEARCH_KEY_REQ</a:t>
          </a:r>
          <a:r>
            <a:rPr lang="en-US" altLang="en-US" sz="1000" kern="1200" dirty="0" smtClean="0"/>
            <a:t>|</a:t>
          </a:r>
          <a:endParaRPr lang="zh-CN" altLang="en-US" sz="1000" kern="1200" dirty="0"/>
        </a:p>
      </dsp:txBody>
      <dsp:txXfrm>
        <a:off x="3227913" y="4618478"/>
        <a:ext cx="1019230" cy="665680"/>
      </dsp:txXfrm>
    </dsp:sp>
    <dsp:sp modelId="{2E546981-8DEE-41D6-BE19-5F82D5402140}">
      <dsp:nvSpPr>
        <dsp:cNvPr id="0" name=""/>
        <dsp:cNvSpPr/>
      </dsp:nvSpPr>
      <dsp:spPr>
        <a:xfrm>
          <a:off x="3691809" y="5304869"/>
          <a:ext cx="91440" cy="282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8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5894E-B63A-4208-9FF3-0F666E4C7963}">
      <dsp:nvSpPr>
        <dsp:cNvPr id="0" name=""/>
        <dsp:cNvSpPr/>
      </dsp:nvSpPr>
      <dsp:spPr>
        <a:xfrm>
          <a:off x="3207203" y="5587709"/>
          <a:ext cx="1060650" cy="707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KADEMLIA2_SEARCH_RES</a:t>
          </a:r>
          <a:endParaRPr lang="zh-CN" altLang="en-US" sz="1000" kern="1200" dirty="0"/>
        </a:p>
      </dsp:txBody>
      <dsp:txXfrm>
        <a:off x="3227913" y="5608419"/>
        <a:ext cx="1019230" cy="665680"/>
      </dsp:txXfrm>
    </dsp:sp>
    <dsp:sp modelId="{34CF8B1C-ECA4-4FBB-AD75-45100AC204B5}">
      <dsp:nvSpPr>
        <dsp:cNvPr id="0" name=""/>
        <dsp:cNvSpPr/>
      </dsp:nvSpPr>
      <dsp:spPr>
        <a:xfrm>
          <a:off x="4426952" y="3324987"/>
          <a:ext cx="689423" cy="282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420"/>
              </a:lnTo>
              <a:lnTo>
                <a:pt x="689423" y="141420"/>
              </a:lnTo>
              <a:lnTo>
                <a:pt x="689423" y="2828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9844C-EF91-4B01-91D1-2E48EABD6DCA}">
      <dsp:nvSpPr>
        <dsp:cNvPr id="0" name=""/>
        <dsp:cNvSpPr/>
      </dsp:nvSpPr>
      <dsp:spPr>
        <a:xfrm>
          <a:off x="4586050" y="3607827"/>
          <a:ext cx="1060650" cy="707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KADEMLIA2_SEARCH_RES</a:t>
          </a:r>
          <a:endParaRPr lang="zh-CN" altLang="en-US" sz="1000" kern="1200" dirty="0"/>
        </a:p>
      </dsp:txBody>
      <dsp:txXfrm>
        <a:off x="4606760" y="3628537"/>
        <a:ext cx="1019230" cy="665680"/>
      </dsp:txXfrm>
    </dsp:sp>
    <dsp:sp modelId="{7B9F704E-ED91-482F-9CC7-79A9C20DFB8D}">
      <dsp:nvSpPr>
        <dsp:cNvPr id="0" name=""/>
        <dsp:cNvSpPr/>
      </dsp:nvSpPr>
      <dsp:spPr>
        <a:xfrm>
          <a:off x="6667577" y="1345105"/>
          <a:ext cx="861778" cy="282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420"/>
              </a:lnTo>
              <a:lnTo>
                <a:pt x="861778" y="141420"/>
              </a:lnTo>
              <a:lnTo>
                <a:pt x="861778" y="2828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F5925-380E-45C1-BD15-A838B5BD6533}">
      <dsp:nvSpPr>
        <dsp:cNvPr id="0" name=""/>
        <dsp:cNvSpPr/>
      </dsp:nvSpPr>
      <dsp:spPr>
        <a:xfrm>
          <a:off x="6999031" y="1627945"/>
          <a:ext cx="1060650" cy="707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IP:250.154.76.120</a:t>
          </a:r>
          <a:endParaRPr lang="zh-CN" altLang="en-US" sz="1000" kern="1200" dirty="0"/>
        </a:p>
      </dsp:txBody>
      <dsp:txXfrm>
        <a:off x="7019741" y="1648655"/>
        <a:ext cx="1019230" cy="665680"/>
      </dsp:txXfrm>
    </dsp:sp>
    <dsp:sp modelId="{64C01179-D591-4D33-B483-CD4B38B797C7}">
      <dsp:nvSpPr>
        <dsp:cNvPr id="0" name=""/>
        <dsp:cNvSpPr/>
      </dsp:nvSpPr>
      <dsp:spPr>
        <a:xfrm>
          <a:off x="6839933" y="2335046"/>
          <a:ext cx="689423" cy="282840"/>
        </a:xfrm>
        <a:custGeom>
          <a:avLst/>
          <a:gdLst/>
          <a:ahLst/>
          <a:cxnLst/>
          <a:rect l="0" t="0" r="0" b="0"/>
          <a:pathLst>
            <a:path>
              <a:moveTo>
                <a:pt x="689423" y="0"/>
              </a:moveTo>
              <a:lnTo>
                <a:pt x="689423" y="141420"/>
              </a:lnTo>
              <a:lnTo>
                <a:pt x="0" y="141420"/>
              </a:lnTo>
              <a:lnTo>
                <a:pt x="0" y="2828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460F5-E011-4B52-937D-C12196AF008D}">
      <dsp:nvSpPr>
        <dsp:cNvPr id="0" name=""/>
        <dsp:cNvSpPr/>
      </dsp:nvSpPr>
      <dsp:spPr>
        <a:xfrm>
          <a:off x="6309607" y="2617886"/>
          <a:ext cx="1060650" cy="707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IP:53.228.226.114</a:t>
          </a:r>
          <a:endParaRPr lang="zh-CN" altLang="en-US" sz="1000" kern="1200" dirty="0"/>
        </a:p>
      </dsp:txBody>
      <dsp:txXfrm>
        <a:off x="6330317" y="2638596"/>
        <a:ext cx="1019230" cy="665680"/>
      </dsp:txXfrm>
    </dsp:sp>
    <dsp:sp modelId="{EAEB7C18-5FB7-4630-ACA7-6C42F1E77627}">
      <dsp:nvSpPr>
        <dsp:cNvPr id="0" name=""/>
        <dsp:cNvSpPr/>
      </dsp:nvSpPr>
      <dsp:spPr>
        <a:xfrm>
          <a:off x="7529356" y="2335046"/>
          <a:ext cx="689423" cy="282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420"/>
              </a:lnTo>
              <a:lnTo>
                <a:pt x="689423" y="141420"/>
              </a:lnTo>
              <a:lnTo>
                <a:pt x="689423" y="2828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9191F-3ACF-4A0D-B04B-943A99DC6DAA}">
      <dsp:nvSpPr>
        <dsp:cNvPr id="0" name=""/>
        <dsp:cNvSpPr/>
      </dsp:nvSpPr>
      <dsp:spPr>
        <a:xfrm>
          <a:off x="7688454" y="2617886"/>
          <a:ext cx="1060650" cy="707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IP:126.203.190.109</a:t>
          </a:r>
          <a:endParaRPr lang="zh-CN" altLang="en-US" sz="1000" kern="1200" dirty="0"/>
        </a:p>
      </dsp:txBody>
      <dsp:txXfrm>
        <a:off x="7709164" y="2638596"/>
        <a:ext cx="1019230" cy="665680"/>
      </dsp:txXfrm>
    </dsp:sp>
    <dsp:sp modelId="{26FC2668-9508-4803-89C9-022F48240A61}">
      <dsp:nvSpPr>
        <dsp:cNvPr id="0" name=""/>
        <dsp:cNvSpPr/>
      </dsp:nvSpPr>
      <dsp:spPr>
        <a:xfrm>
          <a:off x="6495221" y="3324987"/>
          <a:ext cx="1723557" cy="282840"/>
        </a:xfrm>
        <a:custGeom>
          <a:avLst/>
          <a:gdLst/>
          <a:ahLst/>
          <a:cxnLst/>
          <a:rect l="0" t="0" r="0" b="0"/>
          <a:pathLst>
            <a:path>
              <a:moveTo>
                <a:pt x="1723557" y="0"/>
              </a:moveTo>
              <a:lnTo>
                <a:pt x="1723557" y="141420"/>
              </a:lnTo>
              <a:lnTo>
                <a:pt x="0" y="141420"/>
              </a:lnTo>
              <a:lnTo>
                <a:pt x="0" y="2828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5424A-E2B6-444F-A1A5-0BA6F35DA6D1}">
      <dsp:nvSpPr>
        <dsp:cNvPr id="0" name=""/>
        <dsp:cNvSpPr/>
      </dsp:nvSpPr>
      <dsp:spPr>
        <a:xfrm>
          <a:off x="5964896" y="3607827"/>
          <a:ext cx="1060650" cy="707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IP:205.178.47.83</a:t>
          </a:r>
          <a:endParaRPr lang="zh-CN" altLang="en-US" sz="1000" kern="1200" dirty="0"/>
        </a:p>
      </dsp:txBody>
      <dsp:txXfrm>
        <a:off x="5985606" y="3628537"/>
        <a:ext cx="1019230" cy="665680"/>
      </dsp:txXfrm>
    </dsp:sp>
    <dsp:sp modelId="{33A3D0F4-848A-4E6B-BF78-79A7974D4715}">
      <dsp:nvSpPr>
        <dsp:cNvPr id="0" name=""/>
        <dsp:cNvSpPr/>
      </dsp:nvSpPr>
      <dsp:spPr>
        <a:xfrm>
          <a:off x="6449501" y="4314928"/>
          <a:ext cx="91440" cy="282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8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E7448-9A92-466C-891F-93B14835E419}">
      <dsp:nvSpPr>
        <dsp:cNvPr id="0" name=""/>
        <dsp:cNvSpPr/>
      </dsp:nvSpPr>
      <dsp:spPr>
        <a:xfrm>
          <a:off x="5964896" y="4597768"/>
          <a:ext cx="1060650" cy="707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KADEMLIA2_SEARCH_KEY_REQ</a:t>
          </a:r>
          <a:endParaRPr lang="zh-CN" altLang="en-US" sz="1000" kern="1200" dirty="0"/>
        </a:p>
      </dsp:txBody>
      <dsp:txXfrm>
        <a:off x="5985606" y="4618478"/>
        <a:ext cx="1019230" cy="665680"/>
      </dsp:txXfrm>
    </dsp:sp>
    <dsp:sp modelId="{DBEBA1A1-966D-4A8B-BAD4-4E68A7182437}">
      <dsp:nvSpPr>
        <dsp:cNvPr id="0" name=""/>
        <dsp:cNvSpPr/>
      </dsp:nvSpPr>
      <dsp:spPr>
        <a:xfrm>
          <a:off x="6449501" y="5304869"/>
          <a:ext cx="91440" cy="282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8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39867-B9BB-46C3-8B37-0F4CC3BE2860}">
      <dsp:nvSpPr>
        <dsp:cNvPr id="0" name=""/>
        <dsp:cNvSpPr/>
      </dsp:nvSpPr>
      <dsp:spPr>
        <a:xfrm>
          <a:off x="5964896" y="5587709"/>
          <a:ext cx="1060650" cy="707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KADEMLIA2_SEARCH_RES</a:t>
          </a:r>
          <a:endParaRPr lang="zh-CN" altLang="en-US" sz="1000" kern="1200" dirty="0"/>
        </a:p>
      </dsp:txBody>
      <dsp:txXfrm>
        <a:off x="5985606" y="5608419"/>
        <a:ext cx="1019230" cy="665680"/>
      </dsp:txXfrm>
    </dsp:sp>
    <dsp:sp modelId="{BB88CB03-2CBA-4EA3-A23D-BB61F30B9416}">
      <dsp:nvSpPr>
        <dsp:cNvPr id="0" name=""/>
        <dsp:cNvSpPr/>
      </dsp:nvSpPr>
      <dsp:spPr>
        <a:xfrm>
          <a:off x="8218779" y="3324987"/>
          <a:ext cx="344711" cy="282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420"/>
              </a:lnTo>
              <a:lnTo>
                <a:pt x="344711" y="141420"/>
              </a:lnTo>
              <a:lnTo>
                <a:pt x="344711" y="2828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EAF9F-874C-4320-95CC-BAB2E3C8D922}">
      <dsp:nvSpPr>
        <dsp:cNvPr id="0" name=""/>
        <dsp:cNvSpPr/>
      </dsp:nvSpPr>
      <dsp:spPr>
        <a:xfrm>
          <a:off x="8033165" y="3607827"/>
          <a:ext cx="1060650" cy="707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IP:99.119.248.82</a:t>
          </a:r>
          <a:endParaRPr lang="zh-CN" altLang="en-US" sz="1000" kern="1200" dirty="0"/>
        </a:p>
      </dsp:txBody>
      <dsp:txXfrm>
        <a:off x="8053875" y="3628537"/>
        <a:ext cx="1019230" cy="665680"/>
      </dsp:txXfrm>
    </dsp:sp>
    <dsp:sp modelId="{59F65C8C-02E5-4D76-8F69-37B67E5DD7CC}">
      <dsp:nvSpPr>
        <dsp:cNvPr id="0" name=""/>
        <dsp:cNvSpPr/>
      </dsp:nvSpPr>
      <dsp:spPr>
        <a:xfrm>
          <a:off x="7874068" y="4314928"/>
          <a:ext cx="689423" cy="282840"/>
        </a:xfrm>
        <a:custGeom>
          <a:avLst/>
          <a:gdLst/>
          <a:ahLst/>
          <a:cxnLst/>
          <a:rect l="0" t="0" r="0" b="0"/>
          <a:pathLst>
            <a:path>
              <a:moveTo>
                <a:pt x="689423" y="0"/>
              </a:moveTo>
              <a:lnTo>
                <a:pt x="689423" y="141420"/>
              </a:lnTo>
              <a:lnTo>
                <a:pt x="0" y="141420"/>
              </a:lnTo>
              <a:lnTo>
                <a:pt x="0" y="2828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94BBF-0913-49E4-A021-4242543E7370}">
      <dsp:nvSpPr>
        <dsp:cNvPr id="0" name=""/>
        <dsp:cNvSpPr/>
      </dsp:nvSpPr>
      <dsp:spPr>
        <a:xfrm>
          <a:off x="7343742" y="4597768"/>
          <a:ext cx="1060650" cy="707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KADEMLIA2_SEARCH_KEY_REQ</a:t>
          </a:r>
          <a:endParaRPr lang="zh-CN" altLang="en-US" sz="1000" kern="1200" dirty="0"/>
        </a:p>
      </dsp:txBody>
      <dsp:txXfrm>
        <a:off x="7364452" y="4618478"/>
        <a:ext cx="1019230" cy="665680"/>
      </dsp:txXfrm>
    </dsp:sp>
    <dsp:sp modelId="{D4F35D97-123F-46A7-87A2-60478338FDD8}">
      <dsp:nvSpPr>
        <dsp:cNvPr id="0" name=""/>
        <dsp:cNvSpPr/>
      </dsp:nvSpPr>
      <dsp:spPr>
        <a:xfrm>
          <a:off x="7828348" y="5304869"/>
          <a:ext cx="91440" cy="282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8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64D96-4FEA-4DD8-A58A-6483D4EF3AEC}">
      <dsp:nvSpPr>
        <dsp:cNvPr id="0" name=""/>
        <dsp:cNvSpPr/>
      </dsp:nvSpPr>
      <dsp:spPr>
        <a:xfrm>
          <a:off x="7343742" y="5587709"/>
          <a:ext cx="1060650" cy="707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KADEMLIA2_SEARCH_RES</a:t>
          </a:r>
          <a:endParaRPr lang="zh-CN" altLang="en-US" sz="1000" kern="1200" dirty="0"/>
        </a:p>
      </dsp:txBody>
      <dsp:txXfrm>
        <a:off x="7364452" y="5608419"/>
        <a:ext cx="1019230" cy="665680"/>
      </dsp:txXfrm>
    </dsp:sp>
    <dsp:sp modelId="{18FDCF1B-D499-4CA6-A9E2-73565E346E2F}">
      <dsp:nvSpPr>
        <dsp:cNvPr id="0" name=""/>
        <dsp:cNvSpPr/>
      </dsp:nvSpPr>
      <dsp:spPr>
        <a:xfrm>
          <a:off x="8563491" y="4314928"/>
          <a:ext cx="689423" cy="282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420"/>
              </a:lnTo>
              <a:lnTo>
                <a:pt x="689423" y="141420"/>
              </a:lnTo>
              <a:lnTo>
                <a:pt x="689423" y="2828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23263-DC85-45C7-88CE-761792D39EB3}">
      <dsp:nvSpPr>
        <dsp:cNvPr id="0" name=""/>
        <dsp:cNvSpPr/>
      </dsp:nvSpPr>
      <dsp:spPr>
        <a:xfrm>
          <a:off x="8722588" y="4597768"/>
          <a:ext cx="1060650" cy="707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KADEMLIA2_SEARCH_RES</a:t>
          </a:r>
          <a:endParaRPr lang="zh-CN" altLang="en-US" sz="1000" kern="1200" dirty="0"/>
        </a:p>
      </dsp:txBody>
      <dsp:txXfrm>
        <a:off x="8743298" y="4618478"/>
        <a:ext cx="1019230" cy="665680"/>
      </dsp:txXfrm>
    </dsp:sp>
    <dsp:sp modelId="{9F55F2D4-85C9-4BB2-B9F7-31406D8FFA0E}">
      <dsp:nvSpPr>
        <dsp:cNvPr id="0" name=""/>
        <dsp:cNvSpPr/>
      </dsp:nvSpPr>
      <dsp:spPr>
        <a:xfrm>
          <a:off x="8218779" y="3324987"/>
          <a:ext cx="1723557" cy="282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420"/>
              </a:lnTo>
              <a:lnTo>
                <a:pt x="1723557" y="141420"/>
              </a:lnTo>
              <a:lnTo>
                <a:pt x="1723557" y="2828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7FD4F-245A-44D7-AB03-580EC25253E3}">
      <dsp:nvSpPr>
        <dsp:cNvPr id="0" name=""/>
        <dsp:cNvSpPr/>
      </dsp:nvSpPr>
      <dsp:spPr>
        <a:xfrm>
          <a:off x="9412012" y="3607827"/>
          <a:ext cx="1060650" cy="707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KADEMLIA2_SEARCH_RES</a:t>
          </a:r>
          <a:endParaRPr lang="zh-CN" altLang="en-US" sz="1000" kern="1200" dirty="0"/>
        </a:p>
      </dsp:txBody>
      <dsp:txXfrm>
        <a:off x="9432722" y="3628537"/>
        <a:ext cx="1019230" cy="665680"/>
      </dsp:txXfrm>
    </dsp:sp>
    <dsp:sp modelId="{4512F4BA-AA02-40F2-9C65-4B1B52CB58C9}">
      <dsp:nvSpPr>
        <dsp:cNvPr id="0" name=""/>
        <dsp:cNvSpPr/>
      </dsp:nvSpPr>
      <dsp:spPr>
        <a:xfrm>
          <a:off x="6667577" y="1345105"/>
          <a:ext cx="2240625" cy="282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420"/>
              </a:lnTo>
              <a:lnTo>
                <a:pt x="2240625" y="141420"/>
              </a:lnTo>
              <a:lnTo>
                <a:pt x="2240625" y="2828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37BFD-B593-4B00-BC47-CE191EB8BDCD}">
      <dsp:nvSpPr>
        <dsp:cNvPr id="0" name=""/>
        <dsp:cNvSpPr/>
      </dsp:nvSpPr>
      <dsp:spPr>
        <a:xfrm>
          <a:off x="8377877" y="1627945"/>
          <a:ext cx="1060650" cy="707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IP:222.35.249.111</a:t>
          </a:r>
          <a:endParaRPr lang="zh-CN" altLang="en-US" sz="1000" kern="1200" dirty="0"/>
        </a:p>
      </dsp:txBody>
      <dsp:txXfrm>
        <a:off x="8398587" y="1648655"/>
        <a:ext cx="1019230" cy="665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B924D-C728-48A2-B1D4-6D3FB7C7378A}">
      <dsp:nvSpPr>
        <dsp:cNvPr id="0" name=""/>
        <dsp:cNvSpPr/>
      </dsp:nvSpPr>
      <dsp:spPr>
        <a:xfrm>
          <a:off x="0" y="5184670"/>
          <a:ext cx="10687396" cy="9372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KADEMLIA2_HELLO_RES</a:t>
          </a:r>
          <a:endParaRPr lang="zh-CN" altLang="en-US" sz="2200" kern="1200" dirty="0"/>
        </a:p>
      </dsp:txBody>
      <dsp:txXfrm>
        <a:off x="0" y="5184670"/>
        <a:ext cx="3206218" cy="937234"/>
      </dsp:txXfrm>
    </dsp:sp>
    <dsp:sp modelId="{A569EDEF-5D45-4C89-85C7-2B69F8260B0C}">
      <dsp:nvSpPr>
        <dsp:cNvPr id="0" name=""/>
        <dsp:cNvSpPr/>
      </dsp:nvSpPr>
      <dsp:spPr>
        <a:xfrm>
          <a:off x="0" y="4091230"/>
          <a:ext cx="10687396" cy="9372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200" kern="1200" dirty="0" smtClean="0"/>
            <a:t>KADEMLIA2_HELLO_REQ</a:t>
          </a:r>
          <a:endParaRPr lang="zh-CN" altLang="en-US" sz="2200" kern="1200" dirty="0"/>
        </a:p>
      </dsp:txBody>
      <dsp:txXfrm>
        <a:off x="0" y="4091230"/>
        <a:ext cx="3206218" cy="937234"/>
      </dsp:txXfrm>
    </dsp:sp>
    <dsp:sp modelId="{B8F501AE-E61C-4852-8539-23D231BA4C76}">
      <dsp:nvSpPr>
        <dsp:cNvPr id="0" name=""/>
        <dsp:cNvSpPr/>
      </dsp:nvSpPr>
      <dsp:spPr>
        <a:xfrm>
          <a:off x="0" y="2997790"/>
          <a:ext cx="10687396" cy="9372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200" kern="1200" dirty="0" smtClean="0"/>
            <a:t>KADEMLIA2_RES</a:t>
          </a:r>
          <a:endParaRPr lang="zh-CN" altLang="en-US" sz="2200" kern="1200" dirty="0"/>
        </a:p>
      </dsp:txBody>
      <dsp:txXfrm>
        <a:off x="0" y="2997790"/>
        <a:ext cx="3206218" cy="937234"/>
      </dsp:txXfrm>
    </dsp:sp>
    <dsp:sp modelId="{4F81FB58-94D1-43C3-8D33-F991FF9A1631}">
      <dsp:nvSpPr>
        <dsp:cNvPr id="0" name=""/>
        <dsp:cNvSpPr/>
      </dsp:nvSpPr>
      <dsp:spPr>
        <a:xfrm>
          <a:off x="0" y="1904349"/>
          <a:ext cx="10687396" cy="9372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200" kern="1200" dirty="0" smtClean="0"/>
            <a:t>KADEMLIA2_REQ</a:t>
          </a:r>
          <a:endParaRPr lang="zh-CN" altLang="en-US" sz="2200" kern="1200" dirty="0"/>
        </a:p>
      </dsp:txBody>
      <dsp:txXfrm>
        <a:off x="0" y="1904349"/>
        <a:ext cx="3206218" cy="937234"/>
      </dsp:txXfrm>
    </dsp:sp>
    <dsp:sp modelId="{291B4148-7B35-488D-9D1A-AD46E901AB20}">
      <dsp:nvSpPr>
        <dsp:cNvPr id="0" name=""/>
        <dsp:cNvSpPr/>
      </dsp:nvSpPr>
      <dsp:spPr>
        <a:xfrm>
          <a:off x="0" y="810909"/>
          <a:ext cx="10687396" cy="9372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Go</a:t>
          </a:r>
          <a:endParaRPr lang="zh-CN" altLang="en-US" sz="2200" kern="1200" dirty="0"/>
        </a:p>
      </dsp:txBody>
      <dsp:txXfrm>
        <a:off x="0" y="810909"/>
        <a:ext cx="3206218" cy="937234"/>
      </dsp:txXfrm>
    </dsp:sp>
    <dsp:sp modelId="{EC7ED885-CF79-43BE-83AB-D4634D6F00EB}">
      <dsp:nvSpPr>
        <dsp:cNvPr id="0" name=""/>
        <dsp:cNvSpPr/>
      </dsp:nvSpPr>
      <dsp:spPr>
        <a:xfrm>
          <a:off x="6254161" y="889012"/>
          <a:ext cx="1171543" cy="781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开始</a:t>
          </a:r>
          <a:endParaRPr lang="zh-CN" altLang="en-US" sz="1000" kern="1200" dirty="0"/>
        </a:p>
      </dsp:txBody>
      <dsp:txXfrm>
        <a:off x="6277037" y="911888"/>
        <a:ext cx="1125791" cy="735276"/>
      </dsp:txXfrm>
    </dsp:sp>
    <dsp:sp modelId="{2F988B89-87F0-4802-8B68-D279E504A2C9}">
      <dsp:nvSpPr>
        <dsp:cNvPr id="0" name=""/>
        <dsp:cNvSpPr/>
      </dsp:nvSpPr>
      <dsp:spPr>
        <a:xfrm>
          <a:off x="3793921" y="1670041"/>
          <a:ext cx="3046012" cy="312411"/>
        </a:xfrm>
        <a:custGeom>
          <a:avLst/>
          <a:gdLst/>
          <a:ahLst/>
          <a:cxnLst/>
          <a:rect l="0" t="0" r="0" b="0"/>
          <a:pathLst>
            <a:path>
              <a:moveTo>
                <a:pt x="3046012" y="0"/>
              </a:moveTo>
              <a:lnTo>
                <a:pt x="3046012" y="156205"/>
              </a:lnTo>
              <a:lnTo>
                <a:pt x="0" y="156205"/>
              </a:lnTo>
              <a:lnTo>
                <a:pt x="0" y="3124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A4EE1-F498-44C9-BA39-8220CF7246DA}">
      <dsp:nvSpPr>
        <dsp:cNvPr id="0" name=""/>
        <dsp:cNvSpPr/>
      </dsp:nvSpPr>
      <dsp:spPr>
        <a:xfrm>
          <a:off x="3208149" y="1982452"/>
          <a:ext cx="1171543" cy="781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IP:250.154.76.120</a:t>
          </a:r>
        </a:p>
      </dsp:txBody>
      <dsp:txXfrm>
        <a:off x="3231025" y="2005328"/>
        <a:ext cx="1125791" cy="735276"/>
      </dsp:txXfrm>
    </dsp:sp>
    <dsp:sp modelId="{3257768E-10AF-40A7-99E1-12C0E5BFE799}">
      <dsp:nvSpPr>
        <dsp:cNvPr id="0" name=""/>
        <dsp:cNvSpPr/>
      </dsp:nvSpPr>
      <dsp:spPr>
        <a:xfrm>
          <a:off x="3748201" y="2763481"/>
          <a:ext cx="91440" cy="312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4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E554E-84B5-4B17-8D64-24F252A1C1BC}">
      <dsp:nvSpPr>
        <dsp:cNvPr id="0" name=""/>
        <dsp:cNvSpPr/>
      </dsp:nvSpPr>
      <dsp:spPr>
        <a:xfrm>
          <a:off x="3208149" y="3075893"/>
          <a:ext cx="1171543" cy="781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IP:250.154.76.120|</a:t>
          </a:r>
          <a:endParaRPr lang="zh-CN" altLang="en-US" sz="1000" kern="1200" dirty="0"/>
        </a:p>
      </dsp:txBody>
      <dsp:txXfrm>
        <a:off x="3231025" y="3098769"/>
        <a:ext cx="1125791" cy="735276"/>
      </dsp:txXfrm>
    </dsp:sp>
    <dsp:sp modelId="{BD059C15-FA81-4DDF-9371-330D0D4D1297}">
      <dsp:nvSpPr>
        <dsp:cNvPr id="0" name=""/>
        <dsp:cNvSpPr/>
      </dsp:nvSpPr>
      <dsp:spPr>
        <a:xfrm>
          <a:off x="3748201" y="3856921"/>
          <a:ext cx="91440" cy="312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4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999DD-091F-4F99-9A63-7A56D0C322EF}">
      <dsp:nvSpPr>
        <dsp:cNvPr id="0" name=""/>
        <dsp:cNvSpPr/>
      </dsp:nvSpPr>
      <dsp:spPr>
        <a:xfrm>
          <a:off x="3208149" y="4169333"/>
          <a:ext cx="1171543" cy="781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IP:191.99.87.85</a:t>
          </a:r>
          <a:endParaRPr lang="zh-CN" altLang="en-US" sz="1000" kern="1200" dirty="0"/>
        </a:p>
      </dsp:txBody>
      <dsp:txXfrm>
        <a:off x="3231025" y="4192209"/>
        <a:ext cx="1125791" cy="735276"/>
      </dsp:txXfrm>
    </dsp:sp>
    <dsp:sp modelId="{20476B61-81F2-4A63-BE16-8C6537F5FF26}">
      <dsp:nvSpPr>
        <dsp:cNvPr id="0" name=""/>
        <dsp:cNvSpPr/>
      </dsp:nvSpPr>
      <dsp:spPr>
        <a:xfrm>
          <a:off x="3748201" y="4950362"/>
          <a:ext cx="91440" cy="312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4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7E11D-C88D-4800-A746-FB40F6EB071F}">
      <dsp:nvSpPr>
        <dsp:cNvPr id="0" name=""/>
        <dsp:cNvSpPr/>
      </dsp:nvSpPr>
      <dsp:spPr>
        <a:xfrm>
          <a:off x="3208149" y="5262773"/>
          <a:ext cx="1171543" cy="781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IP:191.99.87.85</a:t>
          </a:r>
          <a:endParaRPr lang="zh-CN" altLang="en-US" sz="1000" kern="1200" dirty="0"/>
        </a:p>
      </dsp:txBody>
      <dsp:txXfrm>
        <a:off x="3231025" y="5285649"/>
        <a:ext cx="1125791" cy="735276"/>
      </dsp:txXfrm>
    </dsp:sp>
    <dsp:sp modelId="{7B9F704E-ED91-482F-9CC7-79A9C20DFB8D}">
      <dsp:nvSpPr>
        <dsp:cNvPr id="0" name=""/>
        <dsp:cNvSpPr/>
      </dsp:nvSpPr>
      <dsp:spPr>
        <a:xfrm>
          <a:off x="5316927" y="1670041"/>
          <a:ext cx="1523006" cy="312411"/>
        </a:xfrm>
        <a:custGeom>
          <a:avLst/>
          <a:gdLst/>
          <a:ahLst/>
          <a:cxnLst/>
          <a:rect l="0" t="0" r="0" b="0"/>
          <a:pathLst>
            <a:path>
              <a:moveTo>
                <a:pt x="1523006" y="0"/>
              </a:moveTo>
              <a:lnTo>
                <a:pt x="1523006" y="156205"/>
              </a:lnTo>
              <a:lnTo>
                <a:pt x="0" y="156205"/>
              </a:lnTo>
              <a:lnTo>
                <a:pt x="0" y="3124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F5925-380E-45C1-BD15-A838B5BD6533}">
      <dsp:nvSpPr>
        <dsp:cNvPr id="0" name=""/>
        <dsp:cNvSpPr/>
      </dsp:nvSpPr>
      <dsp:spPr>
        <a:xfrm>
          <a:off x="4731155" y="1982452"/>
          <a:ext cx="1171543" cy="781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IP:250.154.76.120</a:t>
          </a:r>
          <a:endParaRPr lang="zh-CN" altLang="en-US" sz="1000" kern="1200" dirty="0"/>
        </a:p>
      </dsp:txBody>
      <dsp:txXfrm>
        <a:off x="4754031" y="2005328"/>
        <a:ext cx="1125791" cy="735276"/>
      </dsp:txXfrm>
    </dsp:sp>
    <dsp:sp modelId="{EAEB7C18-5FB7-4630-ACA7-6C42F1E77627}">
      <dsp:nvSpPr>
        <dsp:cNvPr id="0" name=""/>
        <dsp:cNvSpPr/>
      </dsp:nvSpPr>
      <dsp:spPr>
        <a:xfrm>
          <a:off x="5271207" y="2763481"/>
          <a:ext cx="91440" cy="312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4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9191F-3ACF-4A0D-B04B-943A99DC6DAA}">
      <dsp:nvSpPr>
        <dsp:cNvPr id="0" name=""/>
        <dsp:cNvSpPr/>
      </dsp:nvSpPr>
      <dsp:spPr>
        <a:xfrm>
          <a:off x="4731155" y="3075893"/>
          <a:ext cx="1171543" cy="781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IP:250.154.76.120</a:t>
          </a:r>
          <a:endParaRPr lang="zh-CN" altLang="en-US" sz="1000" kern="1200" dirty="0"/>
        </a:p>
      </dsp:txBody>
      <dsp:txXfrm>
        <a:off x="4754031" y="3098769"/>
        <a:ext cx="1125791" cy="735276"/>
      </dsp:txXfrm>
    </dsp:sp>
    <dsp:sp modelId="{26FC2668-9508-4803-89C9-022F48240A61}">
      <dsp:nvSpPr>
        <dsp:cNvPr id="0" name=""/>
        <dsp:cNvSpPr/>
      </dsp:nvSpPr>
      <dsp:spPr>
        <a:xfrm>
          <a:off x="5271207" y="3856921"/>
          <a:ext cx="91440" cy="312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4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5424A-E2B6-444F-A1A5-0BA6F35DA6D1}">
      <dsp:nvSpPr>
        <dsp:cNvPr id="0" name=""/>
        <dsp:cNvSpPr/>
      </dsp:nvSpPr>
      <dsp:spPr>
        <a:xfrm>
          <a:off x="4731155" y="4169333"/>
          <a:ext cx="1171543" cy="781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IP:107.107.54.83</a:t>
          </a:r>
          <a:endParaRPr lang="zh-CN" altLang="en-US" sz="1000" kern="1200" dirty="0"/>
        </a:p>
      </dsp:txBody>
      <dsp:txXfrm>
        <a:off x="4754031" y="4192209"/>
        <a:ext cx="1125791" cy="735276"/>
      </dsp:txXfrm>
    </dsp:sp>
    <dsp:sp modelId="{33A3D0F4-848A-4E6B-BF78-79A7974D4715}">
      <dsp:nvSpPr>
        <dsp:cNvPr id="0" name=""/>
        <dsp:cNvSpPr/>
      </dsp:nvSpPr>
      <dsp:spPr>
        <a:xfrm>
          <a:off x="5271207" y="4950362"/>
          <a:ext cx="91440" cy="312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4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E7448-9A92-466C-891F-93B14835E419}">
      <dsp:nvSpPr>
        <dsp:cNvPr id="0" name=""/>
        <dsp:cNvSpPr/>
      </dsp:nvSpPr>
      <dsp:spPr>
        <a:xfrm>
          <a:off x="4731155" y="5262773"/>
          <a:ext cx="1171543" cy="781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IP:107.107.54.83</a:t>
          </a:r>
          <a:endParaRPr lang="zh-CN" altLang="en-US" sz="1000" kern="1200" dirty="0"/>
        </a:p>
      </dsp:txBody>
      <dsp:txXfrm>
        <a:off x="4754031" y="5285649"/>
        <a:ext cx="1125791" cy="735276"/>
      </dsp:txXfrm>
    </dsp:sp>
    <dsp:sp modelId="{4512F4BA-AA02-40F2-9C65-4B1B52CB58C9}">
      <dsp:nvSpPr>
        <dsp:cNvPr id="0" name=""/>
        <dsp:cNvSpPr/>
      </dsp:nvSpPr>
      <dsp:spPr>
        <a:xfrm>
          <a:off x="6839933" y="1670041"/>
          <a:ext cx="761503" cy="312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05"/>
              </a:lnTo>
              <a:lnTo>
                <a:pt x="761503" y="156205"/>
              </a:lnTo>
              <a:lnTo>
                <a:pt x="761503" y="3124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37BFD-B593-4B00-BC47-CE191EB8BDCD}">
      <dsp:nvSpPr>
        <dsp:cNvPr id="0" name=""/>
        <dsp:cNvSpPr/>
      </dsp:nvSpPr>
      <dsp:spPr>
        <a:xfrm>
          <a:off x="7015664" y="1982452"/>
          <a:ext cx="1171543" cy="781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IP:100.137.255.218</a:t>
          </a:r>
          <a:endParaRPr lang="zh-CN" altLang="en-US" sz="1000" kern="1200" dirty="0"/>
        </a:p>
      </dsp:txBody>
      <dsp:txXfrm>
        <a:off x="7038540" y="2005328"/>
        <a:ext cx="1125791" cy="735276"/>
      </dsp:txXfrm>
    </dsp:sp>
    <dsp:sp modelId="{01D90DDA-4CEE-41CA-9464-FB461D267F36}">
      <dsp:nvSpPr>
        <dsp:cNvPr id="0" name=""/>
        <dsp:cNvSpPr/>
      </dsp:nvSpPr>
      <dsp:spPr>
        <a:xfrm>
          <a:off x="7555716" y="2763481"/>
          <a:ext cx="91440" cy="312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4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EB1DB-CEBF-416B-9CF8-9DA7E3A2ADF7}">
      <dsp:nvSpPr>
        <dsp:cNvPr id="0" name=""/>
        <dsp:cNvSpPr/>
      </dsp:nvSpPr>
      <dsp:spPr>
        <a:xfrm>
          <a:off x="7015664" y="3075893"/>
          <a:ext cx="1171543" cy="781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IP:100.137.255.218</a:t>
          </a:r>
          <a:endParaRPr lang="zh-CN" altLang="en-US" sz="1000" kern="1200" dirty="0"/>
        </a:p>
      </dsp:txBody>
      <dsp:txXfrm>
        <a:off x="7038540" y="3098769"/>
        <a:ext cx="1125791" cy="735276"/>
      </dsp:txXfrm>
    </dsp:sp>
    <dsp:sp modelId="{66C380C0-230C-4DD4-B68E-BA1E3D9D20E8}">
      <dsp:nvSpPr>
        <dsp:cNvPr id="0" name=""/>
        <dsp:cNvSpPr/>
      </dsp:nvSpPr>
      <dsp:spPr>
        <a:xfrm>
          <a:off x="6839933" y="3856921"/>
          <a:ext cx="761503" cy="312411"/>
        </a:xfrm>
        <a:custGeom>
          <a:avLst/>
          <a:gdLst/>
          <a:ahLst/>
          <a:cxnLst/>
          <a:rect l="0" t="0" r="0" b="0"/>
          <a:pathLst>
            <a:path>
              <a:moveTo>
                <a:pt x="761503" y="0"/>
              </a:moveTo>
              <a:lnTo>
                <a:pt x="761503" y="156205"/>
              </a:lnTo>
              <a:lnTo>
                <a:pt x="0" y="156205"/>
              </a:lnTo>
              <a:lnTo>
                <a:pt x="0" y="3124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94614-1F1C-4603-94FB-3C36C6EB3DC8}">
      <dsp:nvSpPr>
        <dsp:cNvPr id="0" name=""/>
        <dsp:cNvSpPr/>
      </dsp:nvSpPr>
      <dsp:spPr>
        <a:xfrm>
          <a:off x="6254161" y="4169333"/>
          <a:ext cx="1171543" cy="781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IP:42.96.0.221</a:t>
          </a:r>
          <a:endParaRPr lang="zh-CN" altLang="en-US" sz="1000" kern="1200" dirty="0"/>
        </a:p>
      </dsp:txBody>
      <dsp:txXfrm>
        <a:off x="6277037" y="4192209"/>
        <a:ext cx="1125791" cy="735276"/>
      </dsp:txXfrm>
    </dsp:sp>
    <dsp:sp modelId="{2DD77F10-B54D-485F-9E57-1DCA422C6601}">
      <dsp:nvSpPr>
        <dsp:cNvPr id="0" name=""/>
        <dsp:cNvSpPr/>
      </dsp:nvSpPr>
      <dsp:spPr>
        <a:xfrm>
          <a:off x="7601436" y="3856921"/>
          <a:ext cx="761503" cy="312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05"/>
              </a:lnTo>
              <a:lnTo>
                <a:pt x="761503" y="156205"/>
              </a:lnTo>
              <a:lnTo>
                <a:pt x="761503" y="3124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59AEC-0C91-416C-AB05-125B1044795F}">
      <dsp:nvSpPr>
        <dsp:cNvPr id="0" name=""/>
        <dsp:cNvSpPr/>
      </dsp:nvSpPr>
      <dsp:spPr>
        <a:xfrm>
          <a:off x="7777167" y="4169333"/>
          <a:ext cx="1171543" cy="781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IP:134.50.185.92</a:t>
          </a:r>
          <a:endParaRPr lang="zh-CN" altLang="en-US" sz="1000" kern="1200" dirty="0"/>
        </a:p>
      </dsp:txBody>
      <dsp:txXfrm>
        <a:off x="7800043" y="4192209"/>
        <a:ext cx="1125791" cy="735276"/>
      </dsp:txXfrm>
    </dsp:sp>
    <dsp:sp modelId="{D987196D-936E-4072-8EA0-AFAA5C5531B6}">
      <dsp:nvSpPr>
        <dsp:cNvPr id="0" name=""/>
        <dsp:cNvSpPr/>
      </dsp:nvSpPr>
      <dsp:spPr>
        <a:xfrm>
          <a:off x="6839933" y="1670041"/>
          <a:ext cx="3046012" cy="312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05"/>
              </a:lnTo>
              <a:lnTo>
                <a:pt x="3046012" y="156205"/>
              </a:lnTo>
              <a:lnTo>
                <a:pt x="3046012" y="3124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47B32-03FF-4C75-8F07-B38B0CB5FC3E}">
      <dsp:nvSpPr>
        <dsp:cNvPr id="0" name=""/>
        <dsp:cNvSpPr/>
      </dsp:nvSpPr>
      <dsp:spPr>
        <a:xfrm>
          <a:off x="9300174" y="1982452"/>
          <a:ext cx="1171543" cy="781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IP:100.137.255.218</a:t>
          </a:r>
          <a:endParaRPr lang="zh-CN" altLang="en-US" sz="1000" kern="1200" dirty="0"/>
        </a:p>
      </dsp:txBody>
      <dsp:txXfrm>
        <a:off x="9323050" y="2005328"/>
        <a:ext cx="1125791" cy="735276"/>
      </dsp:txXfrm>
    </dsp:sp>
    <dsp:sp modelId="{6A5D9E82-DF02-4DA3-82B1-9807105DDB1A}">
      <dsp:nvSpPr>
        <dsp:cNvPr id="0" name=""/>
        <dsp:cNvSpPr/>
      </dsp:nvSpPr>
      <dsp:spPr>
        <a:xfrm>
          <a:off x="9840225" y="2763481"/>
          <a:ext cx="91440" cy="312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4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40B83-363B-448A-8229-7307DB8AA1C0}">
      <dsp:nvSpPr>
        <dsp:cNvPr id="0" name=""/>
        <dsp:cNvSpPr/>
      </dsp:nvSpPr>
      <dsp:spPr>
        <a:xfrm>
          <a:off x="9300174" y="3075893"/>
          <a:ext cx="1171543" cy="781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IP:100.137.255.218</a:t>
          </a:r>
          <a:endParaRPr lang="zh-CN" altLang="en-US" sz="1000" kern="1200" dirty="0"/>
        </a:p>
      </dsp:txBody>
      <dsp:txXfrm>
        <a:off x="9323050" y="3098769"/>
        <a:ext cx="1125791" cy="735276"/>
      </dsp:txXfrm>
    </dsp:sp>
    <dsp:sp modelId="{394980FA-28F3-4B69-BFAD-B22FB865DF5D}">
      <dsp:nvSpPr>
        <dsp:cNvPr id="0" name=""/>
        <dsp:cNvSpPr/>
      </dsp:nvSpPr>
      <dsp:spPr>
        <a:xfrm>
          <a:off x="9840225" y="3856921"/>
          <a:ext cx="91440" cy="312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4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90C36-98F2-4157-8FCB-49EABF6A2823}">
      <dsp:nvSpPr>
        <dsp:cNvPr id="0" name=""/>
        <dsp:cNvSpPr/>
      </dsp:nvSpPr>
      <dsp:spPr>
        <a:xfrm>
          <a:off x="9300174" y="4169333"/>
          <a:ext cx="1171543" cy="781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JumpStart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IP:149.152.94.93</a:t>
          </a:r>
          <a:endParaRPr lang="zh-CN" altLang="en-US" sz="1000" kern="1200" dirty="0"/>
        </a:p>
      </dsp:txBody>
      <dsp:txXfrm>
        <a:off x="9323050" y="4192209"/>
        <a:ext cx="1125791" cy="735276"/>
      </dsp:txXfrm>
    </dsp:sp>
    <dsp:sp modelId="{422A60A2-4F6C-4939-BC6C-35AB2DA8E07B}">
      <dsp:nvSpPr>
        <dsp:cNvPr id="0" name=""/>
        <dsp:cNvSpPr/>
      </dsp:nvSpPr>
      <dsp:spPr>
        <a:xfrm>
          <a:off x="9840225" y="4950362"/>
          <a:ext cx="91440" cy="312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4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8A748-10C0-4125-BEB9-3E7C9DB9F573}">
      <dsp:nvSpPr>
        <dsp:cNvPr id="0" name=""/>
        <dsp:cNvSpPr/>
      </dsp:nvSpPr>
      <dsp:spPr>
        <a:xfrm>
          <a:off x="9300174" y="5262773"/>
          <a:ext cx="1171543" cy="781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KADEMLIA2_RES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 kern="1200" dirty="0" smtClean="0"/>
            <a:t>IP:149.152.94.93</a:t>
          </a:r>
          <a:endParaRPr lang="zh-CN" altLang="en-US" sz="1000" kern="1200" dirty="0"/>
        </a:p>
      </dsp:txBody>
      <dsp:txXfrm>
        <a:off x="9323050" y="5285649"/>
        <a:ext cx="1125791" cy="73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9F6E-3081-41EB-8B3F-5D171C4C4125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95FB-EC08-4D7F-BA0F-92BA383B5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9F6E-3081-41EB-8B3F-5D171C4C4125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95FB-EC08-4D7F-BA0F-92BA383B5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2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9F6E-3081-41EB-8B3F-5D171C4C4125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95FB-EC08-4D7F-BA0F-92BA383B5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21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9F6E-3081-41EB-8B3F-5D171C4C4125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95FB-EC08-4D7F-BA0F-92BA383B5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5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9F6E-3081-41EB-8B3F-5D171C4C4125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95FB-EC08-4D7F-BA0F-92BA383B5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45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9F6E-3081-41EB-8B3F-5D171C4C4125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95FB-EC08-4D7F-BA0F-92BA383B5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17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9F6E-3081-41EB-8B3F-5D171C4C4125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95FB-EC08-4D7F-BA0F-92BA383B5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05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9F6E-3081-41EB-8B3F-5D171C4C4125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95FB-EC08-4D7F-BA0F-92BA383B5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83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9F6E-3081-41EB-8B3F-5D171C4C4125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95FB-EC08-4D7F-BA0F-92BA383B5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06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9F6E-3081-41EB-8B3F-5D171C4C4125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95FB-EC08-4D7F-BA0F-92BA383B5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0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9F6E-3081-41EB-8B3F-5D171C4C4125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95FB-EC08-4D7F-BA0F-92BA383B5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39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A9F6E-3081-41EB-8B3F-5D171C4C4125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695FB-EC08-4D7F-BA0F-92BA383B5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1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60576263"/>
              </p:ext>
            </p:extLst>
          </p:nvPr>
        </p:nvGraphicFramePr>
        <p:xfrm>
          <a:off x="1504604" y="0"/>
          <a:ext cx="10687396" cy="6932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10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318876675"/>
              </p:ext>
            </p:extLst>
          </p:nvPr>
        </p:nvGraphicFramePr>
        <p:xfrm>
          <a:off x="1504604" y="0"/>
          <a:ext cx="10687396" cy="6932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45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61</Words>
  <Application>Microsoft Office PowerPoint</Application>
  <PresentationFormat>宽屏</PresentationFormat>
  <Paragraphs>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Mr. Snow</dc:creator>
  <cp:lastModifiedBy>Mr. Snow</cp:lastModifiedBy>
  <cp:revision>10</cp:revision>
  <dcterms:created xsi:type="dcterms:W3CDTF">2017-04-20T07:16:38Z</dcterms:created>
  <dcterms:modified xsi:type="dcterms:W3CDTF">2017-04-20T15:04:13Z</dcterms:modified>
</cp:coreProperties>
</file>