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CKeyHashMap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m_mapKeyword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KeyHash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CSourceKeyMap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E5C82CA0-96D5-4FFF-97E4-CCB952C228C7}">
      <dgm:prSet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C99AAC59-7635-4022-BF61-F1B616ECF97A}" type="parTrans" cxnId="{7524AFAD-10EC-4037-AD99-C8C6CEFF6F3D}">
      <dgm:prSet/>
      <dgm:spPr/>
      <dgm:t>
        <a:bodyPr/>
        <a:lstStyle/>
        <a:p>
          <a:endParaRPr lang="zh-CN" altLang="en-US"/>
        </a:p>
      </dgm:t>
    </dgm:pt>
    <dgm:pt modelId="{2E53A8AA-B911-4693-BB93-6A397BC88DBB}" type="sibTrans" cxnId="{7524AFAD-10EC-4037-AD99-C8C6CEFF6F3D}">
      <dgm:prSet/>
      <dgm:spPr/>
      <dgm:t>
        <a:bodyPr/>
        <a:lstStyle/>
        <a:p>
          <a:endParaRPr lang="zh-CN" altLang="en-US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</dgm:pt>
    <dgm:pt modelId="{25BCDCA1-7378-4966-BF53-CF07D25A4218}" type="pres">
      <dgm:prSet presAssocID="{E21412F6-F8B6-4877-B5A3-1D2645173BD3}" presName="rootConnector1" presStyleLbl="node1" presStyleIdx="0" presStyleCnt="17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7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17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7">
        <dgm:presLayoutVars>
          <dgm:chMax/>
          <dgm:chPref val="3"/>
        </dgm:presLayoutVars>
      </dgm:prSet>
      <dgm:spPr/>
    </dgm:pt>
    <dgm:pt modelId="{3518303C-ED68-41C8-B9F7-05B65142A32E}" type="pres">
      <dgm:prSet presAssocID="{98B8A5A8-2B75-48BA-8041-9C13C210609D}" presName="titleText2" presStyleLbl="fgAcc1" presStyleIdx="1" presStyleCnt="17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7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7">
        <dgm:presLayoutVars>
          <dgm:chMax/>
          <dgm:chPref val="3"/>
        </dgm:presLayoutVars>
      </dgm:prSet>
      <dgm:spPr/>
    </dgm:pt>
    <dgm:pt modelId="{95E6DB3B-AD48-4715-9855-4898B682D86D}" type="pres">
      <dgm:prSet presAssocID="{E15456C9-1264-44CE-A46A-1332FDEA4D63}" presName="titleText2" presStyleLbl="fgAcc1" presStyleIdx="3" presStyleCnt="17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78214B65-B5FE-4ABF-8A0C-CA99AA9FB35E}" type="pres">
      <dgm:prSet presAssocID="{C99AAC59-7635-4022-BF61-F1B616ECF97A}" presName="Name37" presStyleLbl="parChTrans1D4" presStyleIdx="0" presStyleCnt="13"/>
      <dgm:spPr/>
    </dgm:pt>
    <dgm:pt modelId="{67AC16CB-293B-4487-A1FE-F8142498E08F}" type="pres">
      <dgm:prSet presAssocID="{E5C82CA0-96D5-4FFF-97E4-CCB952C228C7}" presName="hierRoot2" presStyleCnt="0">
        <dgm:presLayoutVars>
          <dgm:hierBranch val="init"/>
        </dgm:presLayoutVars>
      </dgm:prSet>
      <dgm:spPr/>
    </dgm:pt>
    <dgm:pt modelId="{0BF983C1-9339-4C7C-9087-40100043BAEA}" type="pres">
      <dgm:prSet presAssocID="{E5C82CA0-96D5-4FFF-97E4-CCB952C228C7}" presName="rootComposite" presStyleCnt="0"/>
      <dgm:spPr/>
    </dgm:pt>
    <dgm:pt modelId="{F2EC2861-C1D5-4305-8DD5-8D30C9172D41}" type="pres">
      <dgm:prSet presAssocID="{E5C82CA0-96D5-4FFF-97E4-CCB952C228C7}" presName="rootText" presStyleLbl="node1" presStyleIdx="4" presStyleCnt="17">
        <dgm:presLayoutVars>
          <dgm:chMax/>
          <dgm:chPref val="3"/>
        </dgm:presLayoutVars>
      </dgm:prSet>
      <dgm:spPr/>
    </dgm:pt>
    <dgm:pt modelId="{8BD8E232-E0DA-4845-818E-EA2EBBC9B0BB}" type="pres">
      <dgm:prSet presAssocID="{E5C82CA0-96D5-4FFF-97E4-CCB952C228C7}" presName="titleText2" presStyleLbl="fgAcc1" presStyleIdx="4" presStyleCnt="17">
        <dgm:presLayoutVars>
          <dgm:chMax val="0"/>
          <dgm:chPref val="0"/>
        </dgm:presLayoutVars>
      </dgm:prSet>
      <dgm:spPr/>
    </dgm:pt>
    <dgm:pt modelId="{D6CBF49A-2774-4508-A938-94A33E3AE15D}" type="pres">
      <dgm:prSet presAssocID="{E5C82CA0-96D5-4FFF-97E4-CCB952C228C7}" presName="rootConnector" presStyleLbl="node4" presStyleIdx="0" presStyleCnt="0"/>
      <dgm:spPr/>
    </dgm:pt>
    <dgm:pt modelId="{28BE3BBC-DEB1-4B06-B20B-7F83BF25B377}" type="pres">
      <dgm:prSet presAssocID="{E5C82CA0-96D5-4FFF-97E4-CCB952C228C7}" presName="hierChild4" presStyleCnt="0"/>
      <dgm:spPr/>
    </dgm:pt>
    <dgm:pt modelId="{68F72F80-EA39-42B5-8C44-9A13D9D21F4B}" type="pres">
      <dgm:prSet presAssocID="{E5C82CA0-96D5-4FFF-97E4-CCB952C228C7}" presName="hierChild5" presStyleCnt="0"/>
      <dgm:spPr/>
    </dgm:pt>
    <dgm:pt modelId="{2F150A28-35D7-4EDD-AD14-08E30D1702BB}" type="pres">
      <dgm:prSet presAssocID="{C52EAC42-BF7A-4839-BED5-3E5C5A8A8F1B}" presName="Name37" presStyleLbl="parChTrans1D4" presStyleIdx="1" presStyleCnt="13"/>
      <dgm:spPr/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5" presStyleCnt="17">
        <dgm:presLayoutVars>
          <dgm:chMax/>
          <dgm:chPref val="3"/>
        </dgm:presLayoutVars>
      </dgm:prSet>
      <dgm:spPr/>
    </dgm:pt>
    <dgm:pt modelId="{687579E5-F4F4-4EF1-A1AC-287D3B03AD65}" type="pres">
      <dgm:prSet presAssocID="{FF31ECF4-BE1B-44EC-8950-5F3CAA13C9E1}" presName="titleText2" presStyleLbl="fgAcc1" presStyleIdx="5" presStyleCnt="17">
        <dgm:presLayoutVars>
          <dgm:chMax val="0"/>
          <dgm:chPref val="0"/>
        </dgm:presLayoutVars>
      </dgm:prSet>
      <dgm:spPr/>
    </dgm:pt>
    <dgm:pt modelId="{28AA62B0-0144-4478-95AE-6BB68EA28D13}" type="pres">
      <dgm:prSet presAssocID="{FF31ECF4-BE1B-44EC-8950-5F3CAA13C9E1}" presName="rootConnector" presStyleLbl="node4" presStyleIdx="0" presStyleCnt="0"/>
      <dgm:spPr/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2" presStyleCnt="13"/>
      <dgm:spPr/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6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6" presStyleCnt="17">
        <dgm:presLayoutVars>
          <dgm:chMax val="0"/>
          <dgm:chPref val="0"/>
        </dgm:presLayoutVars>
      </dgm:prSet>
      <dgm:spPr/>
    </dgm:pt>
    <dgm:pt modelId="{2583DDCA-D066-4957-A24E-5145344FEE1F}" type="pres">
      <dgm:prSet presAssocID="{6F3ABB5B-4390-4D4C-A351-C086BA6E696F}" presName="rootConnector" presStyleLbl="node4" presStyleIdx="0" presStyleCnt="0"/>
      <dgm:spPr/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3" presStyleCnt="13"/>
      <dgm:spPr/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7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7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4" presStyleCnt="13"/>
      <dgm:spPr/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8" presStyleCnt="17">
        <dgm:presLayoutVars>
          <dgm:chMax/>
          <dgm:chPref val="3"/>
        </dgm:presLayoutVars>
      </dgm:prSet>
      <dgm:spPr/>
    </dgm:pt>
    <dgm:pt modelId="{6A8BA006-F54F-4C04-BC17-4EA28E8359E9}" type="pres">
      <dgm:prSet presAssocID="{26E62099-3BC6-4E17-94C4-80340E00CF78}" presName="titleText2" presStyleLbl="fgAcc1" presStyleIdx="8" presStyleCnt="17">
        <dgm:presLayoutVars>
          <dgm:chMax val="0"/>
          <dgm:chPref val="0"/>
        </dgm:presLayoutVars>
      </dgm:prSet>
      <dgm:spPr/>
    </dgm:pt>
    <dgm:pt modelId="{99D4E039-A8D0-4953-9B21-FAC1C94D5CE2}" type="pres">
      <dgm:prSet presAssocID="{26E62099-3BC6-4E17-94C4-80340E00CF78}" presName="rootConnector" presStyleLbl="node4" presStyleIdx="0" presStyleCnt="0"/>
      <dgm:spPr/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5" presStyleCnt="13"/>
      <dgm:spPr/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9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6" presStyleCnt="13"/>
      <dgm:spPr/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10" presStyleCnt="17">
        <dgm:presLayoutVars>
          <dgm:chMax/>
          <dgm:chPref val="3"/>
        </dgm:presLayoutVars>
      </dgm:prSet>
      <dgm:spPr/>
    </dgm:pt>
    <dgm:pt modelId="{78F2497E-04CA-49DC-A332-809969CCAB06}" type="pres">
      <dgm:prSet presAssocID="{958569A8-FBDF-40B8-8EC1-75E2493F7471}" presName="titleText2" presStyleLbl="fgAcc1" presStyleIdx="1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7" presStyleCnt="13"/>
      <dgm:spPr/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1" presStyleCnt="17">
        <dgm:presLayoutVars>
          <dgm:chMax/>
          <dgm:chPref val="3"/>
        </dgm:presLayoutVars>
      </dgm:prSet>
      <dgm:spPr/>
    </dgm:pt>
    <dgm:pt modelId="{F380191F-68F7-4007-A4C0-DAB6CB8C3176}" type="pres">
      <dgm:prSet presAssocID="{04E9ED99-3317-4ECF-B07D-F4E9BFEAC8A0}" presName="titleText2" presStyleLbl="fgAcc1" presStyleIdx="1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8" presStyleCnt="13"/>
      <dgm:spPr/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2" presStyleCnt="17">
        <dgm:presLayoutVars>
          <dgm:chMax val="0"/>
          <dgm:chPref val="0"/>
        </dgm:presLayoutVars>
      </dgm:prSet>
      <dgm:spPr/>
    </dgm:pt>
    <dgm:pt modelId="{E8B83CC0-9D3E-44F2-A4A5-337005BA78F2}" type="pres">
      <dgm:prSet presAssocID="{2D592857-C4FF-4259-AB7B-8B5F06639A90}" presName="rootConnector" presStyleLbl="node4" presStyleIdx="0" presStyleCnt="0"/>
      <dgm:spPr/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9" presStyleCnt="13"/>
      <dgm:spPr/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3" presStyleCnt="17">
        <dgm:presLayoutVars>
          <dgm:chMax/>
          <dgm:chPref val="3"/>
        </dgm:presLayoutVars>
      </dgm:prSet>
      <dgm:spPr/>
    </dgm:pt>
    <dgm:pt modelId="{B26AA340-B012-450C-B965-9765131C5F60}" type="pres">
      <dgm:prSet presAssocID="{5A315CA4-91DF-4090-B63C-B2A9BD1CE594}" presName="titleText2" presStyleLbl="fgAcc1" presStyleIdx="13" presStyleCnt="17">
        <dgm:presLayoutVars>
          <dgm:chMax val="0"/>
          <dgm:chPref val="0"/>
        </dgm:presLayoutVars>
      </dgm:prSet>
      <dgm:spPr/>
    </dgm:pt>
    <dgm:pt modelId="{9A9C2577-DD1A-4A82-A7B5-333FAE126AAA}" type="pres">
      <dgm:prSet presAssocID="{5A315CA4-91DF-4090-B63C-B2A9BD1CE594}" presName="rootConnector" presStyleLbl="node4" presStyleIdx="0" presStyleCnt="0"/>
      <dgm:spPr/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10" presStyleCnt="13"/>
      <dgm:spPr/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4" presStyleCnt="17">
        <dgm:presLayoutVars>
          <dgm:chMax/>
          <dgm:chPref val="3"/>
        </dgm:presLayoutVars>
      </dgm:prSet>
      <dgm:spPr/>
    </dgm:pt>
    <dgm:pt modelId="{8E6E4251-BCF8-4FB1-A02B-56F8FA370E84}" type="pres">
      <dgm:prSet presAssocID="{A70E35BE-CEE2-47FF-9BB0-05D25DCD34F7}" presName="titleText2" presStyleLbl="fgAcc1" presStyleIdx="14" presStyleCnt="17">
        <dgm:presLayoutVars>
          <dgm:chMax val="0"/>
          <dgm:chPref val="0"/>
        </dgm:presLayoutVars>
      </dgm:prSet>
      <dgm:spPr/>
    </dgm:pt>
    <dgm:pt modelId="{24F63BB3-C32E-42DD-BEA1-A5D4C283A3E4}" type="pres">
      <dgm:prSet presAssocID="{A70E35BE-CEE2-47FF-9BB0-05D25DCD34F7}" presName="rootConnector" presStyleLbl="node4" presStyleIdx="0" presStyleCnt="0"/>
      <dgm:spPr/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1" presStyleCnt="13"/>
      <dgm:spPr/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5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2" presStyleCnt="13"/>
      <dgm:spPr/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6" presStyleCnt="17">
        <dgm:presLayoutVars>
          <dgm:chMax/>
          <dgm:chPref val="3"/>
        </dgm:presLayoutVars>
      </dgm:prSet>
      <dgm:spPr/>
    </dgm:pt>
    <dgm:pt modelId="{7B4F4265-1316-4042-90B8-F0270B0983C3}" type="pres">
      <dgm:prSet presAssocID="{1DB3B635-F31A-4C4C-8115-88FD0D07A89B}" presName="titleText2" presStyleLbl="fgAcc1" presStyleIdx="1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1" destOrd="0" parTransId="{C52EAC42-BF7A-4839-BED5-3E5C5A8A8F1B}" sibTransId="{A3C83099-6BFA-44E1-B0A9-C07070F4815D}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7524AFAD-10EC-4037-AD99-C8C6CEFF6F3D}" srcId="{E15456C9-1264-44CE-A46A-1332FDEA4D63}" destId="{E5C82CA0-96D5-4FFF-97E4-CCB952C228C7}" srcOrd="0" destOrd="0" parTransId="{C99AAC59-7635-4022-BF61-F1B616ECF97A}" sibTransId="{2E53A8AA-B911-4693-BB93-6A397BC88DBB}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8E442753-5FE7-40C7-9F69-6012550D209B}" type="presOf" srcId="{E5C82CA0-96D5-4FFF-97E4-CCB952C228C7}" destId="{D6CBF49A-2774-4508-A938-94A33E3AE15D}" srcOrd="1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CFD0DD05-EF3F-4FF8-821B-62DB84BDC2BC}" type="presOf" srcId="{E5C82CA0-96D5-4FFF-97E4-CCB952C228C7}" destId="{F2EC2861-C1D5-4305-8DD5-8D30C9172D41}" srcOrd="0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B66F2A30-A1ED-48E4-B117-351831710BE1}" type="presOf" srcId="{2E53A8AA-B911-4693-BB93-6A397BC88DBB}" destId="{8BD8E232-E0DA-4845-818E-EA2EBBC9B0BB}" srcOrd="0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6EE96CD4-457E-4A9B-8A7F-1CA50C09CAD7}" type="presOf" srcId="{C99AAC59-7635-4022-BF61-F1B616ECF97A}" destId="{78214B65-B5FE-4ABF-8A0C-CA99AA9FB35E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279CDB4C-FCEE-4060-BB25-0AAF3CA7632F}" type="presParOf" srcId="{E415CBEA-5B08-4C74-9586-52F7C0805823}" destId="{78214B65-B5FE-4ABF-8A0C-CA99AA9FB35E}" srcOrd="0" destOrd="0" presId="urn:microsoft.com/office/officeart/2008/layout/NameandTitleOrganizationalChart"/>
    <dgm:cxn modelId="{AD7AD05C-9B1E-4496-8A0A-CFE52EBE47DD}" type="presParOf" srcId="{E415CBEA-5B08-4C74-9586-52F7C0805823}" destId="{67AC16CB-293B-4487-A1FE-F8142498E08F}" srcOrd="1" destOrd="0" presId="urn:microsoft.com/office/officeart/2008/layout/NameandTitleOrganizationalChart"/>
    <dgm:cxn modelId="{78EDB6A1-EDB6-4925-83D9-3955507C4D5F}" type="presParOf" srcId="{67AC16CB-293B-4487-A1FE-F8142498E08F}" destId="{0BF983C1-9339-4C7C-9087-40100043BAEA}" srcOrd="0" destOrd="0" presId="urn:microsoft.com/office/officeart/2008/layout/NameandTitleOrganizationalChart"/>
    <dgm:cxn modelId="{5255CC07-C2C8-4883-BF38-CF0D3B8CFFD6}" type="presParOf" srcId="{0BF983C1-9339-4C7C-9087-40100043BAEA}" destId="{F2EC2861-C1D5-4305-8DD5-8D30C9172D41}" srcOrd="0" destOrd="0" presId="urn:microsoft.com/office/officeart/2008/layout/NameandTitleOrganizationalChart"/>
    <dgm:cxn modelId="{5F592D69-1FA4-4A96-8BEE-82C1D431B03D}" type="presParOf" srcId="{0BF983C1-9339-4C7C-9087-40100043BAEA}" destId="{8BD8E232-E0DA-4845-818E-EA2EBBC9B0BB}" srcOrd="1" destOrd="0" presId="urn:microsoft.com/office/officeart/2008/layout/NameandTitleOrganizationalChart"/>
    <dgm:cxn modelId="{EB281FB9-4339-4D0F-AAE4-4E3481750A61}" type="presParOf" srcId="{0BF983C1-9339-4C7C-9087-40100043BAEA}" destId="{D6CBF49A-2774-4508-A938-94A33E3AE15D}" srcOrd="2" destOrd="0" presId="urn:microsoft.com/office/officeart/2008/layout/NameandTitleOrganizationalChart"/>
    <dgm:cxn modelId="{F0979E61-2AE1-4144-AAF2-E35E5B2B0D95}" type="presParOf" srcId="{67AC16CB-293B-4487-A1FE-F8142498E08F}" destId="{28BE3BBC-DEB1-4B06-B20B-7F83BF25B377}" srcOrd="1" destOrd="0" presId="urn:microsoft.com/office/officeart/2008/layout/NameandTitleOrganizationalChart"/>
    <dgm:cxn modelId="{10965C99-973B-4BE1-BCD8-63C9A95AA45E}" type="presParOf" srcId="{67AC16CB-293B-4487-A1FE-F8142498E08F}" destId="{68F72F80-EA39-42B5-8C44-9A13D9D21F4B}" srcOrd="2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2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3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</dgm:pt>
    <dgm:pt modelId="{28AA62B0-0144-4478-95AE-6BB68EA28D13}" type="pres">
      <dgm:prSet presAssocID="{FF31ECF4-BE1B-44EC-8950-5F3CAA13C9E1}" presName="rootConnector" presStyleLbl="node4" presStyleIdx="0" presStyleCnt="0"/>
      <dgm:spPr/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</dgm:pt>
    <dgm:pt modelId="{2583DDCA-D066-4957-A24E-5145344FEE1F}" type="pres">
      <dgm:prSet presAssocID="{6F3ABB5B-4390-4D4C-A351-C086BA6E696F}" presName="rootConnector" presStyleLbl="node4" presStyleIdx="0" presStyleCnt="0"/>
      <dgm:spPr/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</dgm:pt>
    <dgm:pt modelId="{99D4E039-A8D0-4953-9B21-FAC1C94D5CE2}" type="pres">
      <dgm:prSet presAssocID="{26E62099-3BC6-4E17-94C4-80340E00CF78}" presName="rootConnector" presStyleLbl="node4" presStyleIdx="0" presStyleCnt="0"/>
      <dgm:spPr/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</dgm:pt>
    <dgm:pt modelId="{E8B83CC0-9D3E-44F2-A4A5-337005BA78F2}" type="pres">
      <dgm:prSet presAssocID="{2D592857-C4FF-4259-AB7B-8B5F06639A90}" presName="rootConnector" presStyleLbl="node4" presStyleIdx="0" presStyleCnt="0"/>
      <dgm:spPr/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</dgm:pt>
    <dgm:pt modelId="{9A9C2577-DD1A-4A82-A7B5-333FAE126AAA}" type="pres">
      <dgm:prSet presAssocID="{5A315CA4-91DF-4090-B63C-B2A9BD1CE594}" presName="rootConnector" presStyleLbl="node4" presStyleIdx="0" presStyleCnt="0"/>
      <dgm:spPr/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</dgm:pt>
    <dgm:pt modelId="{24F63BB3-C32E-42DD-BEA1-A5D4C283A3E4}" type="pres">
      <dgm:prSet presAssocID="{A70E35BE-CEE2-47FF-9BB0-05D25DCD34F7}" presName="rootConnector" presStyleLbl="node4" presStyleIdx="0" presStyleCnt="0"/>
      <dgm:spPr/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smtClean="0"/>
            <a:t>m_mapNote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</dgm:pt>
    <dgm:pt modelId="{28AA62B0-0144-4478-95AE-6BB68EA28D13}" type="pres">
      <dgm:prSet presAssocID="{FF31ECF4-BE1B-44EC-8950-5F3CAA13C9E1}" presName="rootConnector" presStyleLbl="node4" presStyleIdx="0" presStyleCnt="0"/>
      <dgm:spPr/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</dgm:pt>
    <dgm:pt modelId="{2583DDCA-D066-4957-A24E-5145344FEE1F}" type="pres">
      <dgm:prSet presAssocID="{6F3ABB5B-4390-4D4C-A351-C086BA6E696F}" presName="rootConnector" presStyleLbl="node4" presStyleIdx="0" presStyleCnt="0"/>
      <dgm:spPr/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</dgm:pt>
    <dgm:pt modelId="{99D4E039-A8D0-4953-9B21-FAC1C94D5CE2}" type="pres">
      <dgm:prSet presAssocID="{26E62099-3BC6-4E17-94C4-80340E00CF78}" presName="rootConnector" presStyleLbl="node4" presStyleIdx="0" presStyleCnt="0"/>
      <dgm:spPr/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</dgm:pt>
    <dgm:pt modelId="{E8B83CC0-9D3E-44F2-A4A5-337005BA78F2}" type="pres">
      <dgm:prSet presAssocID="{2D592857-C4FF-4259-AB7B-8B5F06639A90}" presName="rootConnector" presStyleLbl="node4" presStyleIdx="0" presStyleCnt="0"/>
      <dgm:spPr/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</dgm:pt>
    <dgm:pt modelId="{9A9C2577-DD1A-4A82-A7B5-333FAE126AAA}" type="pres">
      <dgm:prSet presAssocID="{5A315CA4-91DF-4090-B63C-B2A9BD1CE594}" presName="rootConnector" presStyleLbl="node4" presStyleIdx="0" presStyleCnt="0"/>
      <dgm:spPr/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</dgm:pt>
    <dgm:pt modelId="{24F63BB3-C32E-42DD-BEA1-A5D4C283A3E4}" type="pres">
      <dgm:prSet presAssocID="{A70E35BE-CEE2-47FF-9BB0-05D25DCD34F7}" presName="rootConnector" presStyleLbl="node4" presStyleIdx="0" presStyleCnt="0"/>
      <dgm:spPr/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CLoadMap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smtClean="0"/>
            <a:t>Load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uTime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4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4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4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4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4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4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4026002" y="4125805"/>
          <a:ext cx="3568435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3568435" y="135526"/>
              </a:lnTo>
              <a:lnTo>
                <a:pt x="3568435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4026002" y="4125805"/>
          <a:ext cx="2548882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2548882" y="135526"/>
              </a:lnTo>
              <a:lnTo>
                <a:pt x="2548882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4026002" y="4125805"/>
          <a:ext cx="1529329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1529329" y="135526"/>
              </a:lnTo>
              <a:lnTo>
                <a:pt x="1529329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4026002" y="4125805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509776" y="135526"/>
              </a:lnTo>
              <a:lnTo>
                <a:pt x="509776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3516226" y="4125805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509776" y="0"/>
              </a:moveTo>
              <a:lnTo>
                <a:pt x="509776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2496673" y="4125805"/>
          <a:ext cx="1529329" cy="227334"/>
        </a:xfrm>
        <a:custGeom>
          <a:avLst/>
          <a:gdLst/>
          <a:ahLst/>
          <a:cxnLst/>
          <a:rect l="0" t="0" r="0" b="0"/>
          <a:pathLst>
            <a:path>
              <a:moveTo>
                <a:pt x="1529329" y="0"/>
              </a:moveTo>
              <a:lnTo>
                <a:pt x="1529329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1477120" y="4125805"/>
          <a:ext cx="2548882" cy="227334"/>
        </a:xfrm>
        <a:custGeom>
          <a:avLst/>
          <a:gdLst/>
          <a:ahLst/>
          <a:cxnLst/>
          <a:rect l="0" t="0" r="0" b="0"/>
          <a:pathLst>
            <a:path>
              <a:moveTo>
                <a:pt x="2548882" y="0"/>
              </a:moveTo>
              <a:lnTo>
                <a:pt x="2548882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457567" y="4125805"/>
          <a:ext cx="3568435" cy="227334"/>
        </a:xfrm>
        <a:custGeom>
          <a:avLst/>
          <a:gdLst/>
          <a:ahLst/>
          <a:cxnLst/>
          <a:rect l="0" t="0" r="0" b="0"/>
          <a:pathLst>
            <a:path>
              <a:moveTo>
                <a:pt x="3568435" y="0"/>
              </a:moveTo>
              <a:lnTo>
                <a:pt x="3568435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3980282" y="3505005"/>
          <a:ext cx="91440" cy="227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3516226" y="2884206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509776" y="135526"/>
              </a:lnTo>
              <a:lnTo>
                <a:pt x="509776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3006449" y="2884206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509776" y="0"/>
              </a:moveTo>
              <a:lnTo>
                <a:pt x="509776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3006449" y="2263407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509776" y="135526"/>
              </a:lnTo>
              <a:lnTo>
                <a:pt x="509776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14B65-B5FE-4ABF-8A0C-CA99AA9FB35E}">
      <dsp:nvSpPr>
        <dsp:cNvPr id="0" name=""/>
        <dsp:cNvSpPr/>
      </dsp:nvSpPr>
      <dsp:spPr>
        <a:xfrm>
          <a:off x="2496673" y="2263407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509776" y="0"/>
              </a:moveTo>
              <a:lnTo>
                <a:pt x="509776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2496673" y="1642607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509776" y="135526"/>
              </a:lnTo>
              <a:lnTo>
                <a:pt x="509776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1986896" y="1642607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509776" y="0"/>
              </a:moveTo>
              <a:lnTo>
                <a:pt x="509776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1986896" y="1021808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26"/>
              </a:lnTo>
              <a:lnTo>
                <a:pt x="509776" y="135526"/>
              </a:lnTo>
              <a:lnTo>
                <a:pt x="509776" y="227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1477120" y="1021808"/>
          <a:ext cx="509776" cy="227334"/>
        </a:xfrm>
        <a:custGeom>
          <a:avLst/>
          <a:gdLst/>
          <a:ahLst/>
          <a:cxnLst/>
          <a:rect l="0" t="0" r="0" b="0"/>
          <a:pathLst>
            <a:path>
              <a:moveTo>
                <a:pt x="509776" y="0"/>
              </a:moveTo>
              <a:lnTo>
                <a:pt x="509776" y="135526"/>
              </a:lnTo>
              <a:lnTo>
                <a:pt x="0" y="135526"/>
              </a:lnTo>
              <a:lnTo>
                <a:pt x="0" y="227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1606925" y="628344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CKeyHashMap</a:t>
          </a:r>
          <a:endParaRPr lang="zh-CN" altLang="en-US" sz="800" kern="1200" dirty="0"/>
        </a:p>
      </dsp:txBody>
      <dsp:txXfrm>
        <a:off x="1606925" y="628344"/>
        <a:ext cx="759942" cy="393464"/>
      </dsp:txXfrm>
    </dsp:sp>
    <dsp:sp modelId="{9226003C-DEC8-4030-B965-31A76FE09775}">
      <dsp:nvSpPr>
        <dsp:cNvPr id="0" name=""/>
        <dsp:cNvSpPr/>
      </dsp:nvSpPr>
      <dsp:spPr>
        <a:xfrm>
          <a:off x="1758914" y="934372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m_mapKeyword</a:t>
          </a:r>
          <a:endParaRPr lang="zh-CN" altLang="en-US" sz="700" kern="1200" dirty="0"/>
        </a:p>
      </dsp:txBody>
      <dsp:txXfrm>
        <a:off x="1758914" y="934372"/>
        <a:ext cx="683947" cy="131154"/>
      </dsp:txXfrm>
    </dsp:sp>
    <dsp:sp modelId="{2875948E-291D-4655-9A40-01DD961864D7}">
      <dsp:nvSpPr>
        <dsp:cNvPr id="0" name=""/>
        <dsp:cNvSpPr/>
      </dsp:nvSpPr>
      <dsp:spPr>
        <a:xfrm>
          <a:off x="1097149" y="1249143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CCKey</a:t>
          </a:r>
          <a:endParaRPr lang="zh-CN" altLang="en-US" sz="800" kern="1200" dirty="0"/>
        </a:p>
      </dsp:txBody>
      <dsp:txXfrm>
        <a:off x="1097149" y="1249143"/>
        <a:ext cx="759942" cy="393464"/>
      </dsp:txXfrm>
    </dsp:sp>
    <dsp:sp modelId="{27B90BA2-B19F-4A36-867A-F1E7855C18E8}">
      <dsp:nvSpPr>
        <dsp:cNvPr id="0" name=""/>
        <dsp:cNvSpPr/>
      </dsp:nvSpPr>
      <dsp:spPr>
        <a:xfrm>
          <a:off x="1249137" y="1555171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249137" y="1555171"/>
        <a:ext cx="683947" cy="131154"/>
      </dsp:txXfrm>
    </dsp:sp>
    <dsp:sp modelId="{5AE64D64-D8C9-4680-89BC-629381485A87}">
      <dsp:nvSpPr>
        <dsp:cNvPr id="0" name=""/>
        <dsp:cNvSpPr/>
      </dsp:nvSpPr>
      <dsp:spPr>
        <a:xfrm>
          <a:off x="2116702" y="1249143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KeyHash</a:t>
          </a:r>
          <a:endParaRPr lang="zh-CN" altLang="en-US" sz="800" kern="1200" dirty="0"/>
        </a:p>
      </dsp:txBody>
      <dsp:txXfrm>
        <a:off x="2116702" y="1249143"/>
        <a:ext cx="759942" cy="393464"/>
      </dsp:txXfrm>
    </dsp:sp>
    <dsp:sp modelId="{3518303C-ED68-41C8-B9F7-05B65142A32E}">
      <dsp:nvSpPr>
        <dsp:cNvPr id="0" name=""/>
        <dsp:cNvSpPr/>
      </dsp:nvSpPr>
      <dsp:spPr>
        <a:xfrm>
          <a:off x="2268690" y="1555171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268690" y="1555171"/>
        <a:ext cx="683947" cy="131154"/>
      </dsp:txXfrm>
    </dsp:sp>
    <dsp:sp modelId="{A94D0759-1843-47BA-952A-DB309C1547CB}">
      <dsp:nvSpPr>
        <dsp:cNvPr id="0" name=""/>
        <dsp:cNvSpPr/>
      </dsp:nvSpPr>
      <dsp:spPr>
        <a:xfrm>
          <a:off x="1606925" y="1869942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CUInt128</a:t>
          </a:r>
          <a:endParaRPr lang="zh-CN" altLang="en-US" sz="800" kern="1200" dirty="0"/>
        </a:p>
      </dsp:txBody>
      <dsp:txXfrm>
        <a:off x="1606925" y="1869942"/>
        <a:ext cx="759942" cy="393464"/>
      </dsp:txXfrm>
    </dsp:sp>
    <dsp:sp modelId="{1C89C8D1-8B8E-4239-BCFF-04AA4DF5D267}">
      <dsp:nvSpPr>
        <dsp:cNvPr id="0" name=""/>
        <dsp:cNvSpPr/>
      </dsp:nvSpPr>
      <dsp:spPr>
        <a:xfrm>
          <a:off x="1758914" y="2175970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uKeyID</a:t>
          </a:r>
          <a:endParaRPr lang="zh-CN" altLang="en-US" sz="700" kern="1200" dirty="0"/>
        </a:p>
      </dsp:txBody>
      <dsp:txXfrm>
        <a:off x="1758914" y="2175970"/>
        <a:ext cx="683947" cy="131154"/>
      </dsp:txXfrm>
    </dsp:sp>
    <dsp:sp modelId="{AAFD393B-D5C6-4FC1-85BB-67D689A5CB66}">
      <dsp:nvSpPr>
        <dsp:cNvPr id="0" name=""/>
        <dsp:cNvSpPr/>
      </dsp:nvSpPr>
      <dsp:spPr>
        <a:xfrm>
          <a:off x="2626478" y="1869942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CSourceKeyMap</a:t>
          </a:r>
          <a:endParaRPr lang="zh-CN" altLang="en-US" sz="800" kern="1200" dirty="0"/>
        </a:p>
      </dsp:txBody>
      <dsp:txXfrm>
        <a:off x="2626478" y="1869942"/>
        <a:ext cx="759942" cy="393464"/>
      </dsp:txXfrm>
    </dsp:sp>
    <dsp:sp modelId="{95E6DB3B-AD48-4715-9855-4898B682D86D}">
      <dsp:nvSpPr>
        <dsp:cNvPr id="0" name=""/>
        <dsp:cNvSpPr/>
      </dsp:nvSpPr>
      <dsp:spPr>
        <a:xfrm>
          <a:off x="2778467" y="2175970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mapSource</a:t>
          </a:r>
          <a:endParaRPr lang="zh-CN" altLang="en-US" sz="700" kern="1200" dirty="0"/>
        </a:p>
      </dsp:txBody>
      <dsp:txXfrm>
        <a:off x="2778467" y="2175970"/>
        <a:ext cx="683947" cy="131154"/>
      </dsp:txXfrm>
    </dsp:sp>
    <dsp:sp modelId="{F2EC2861-C1D5-4305-8DD5-8D30C9172D41}">
      <dsp:nvSpPr>
        <dsp:cNvPr id="0" name=""/>
        <dsp:cNvSpPr/>
      </dsp:nvSpPr>
      <dsp:spPr>
        <a:xfrm>
          <a:off x="2116702" y="2490742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CCKey</a:t>
          </a:r>
          <a:endParaRPr lang="zh-CN" altLang="en-US" sz="800" kern="1200" dirty="0"/>
        </a:p>
      </dsp:txBody>
      <dsp:txXfrm>
        <a:off x="2116702" y="2490742"/>
        <a:ext cx="759942" cy="393464"/>
      </dsp:txXfrm>
    </dsp:sp>
    <dsp:sp modelId="{8BD8E232-E0DA-4845-818E-EA2EBBC9B0BB}">
      <dsp:nvSpPr>
        <dsp:cNvPr id="0" name=""/>
        <dsp:cNvSpPr/>
      </dsp:nvSpPr>
      <dsp:spPr>
        <a:xfrm>
          <a:off x="2268690" y="2796770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268690" y="2796770"/>
        <a:ext cx="683947" cy="131154"/>
      </dsp:txXfrm>
    </dsp:sp>
    <dsp:sp modelId="{328B3935-1432-4F3B-A933-E7FB2D406FF3}">
      <dsp:nvSpPr>
        <dsp:cNvPr id="0" name=""/>
        <dsp:cNvSpPr/>
      </dsp:nvSpPr>
      <dsp:spPr>
        <a:xfrm>
          <a:off x="3136255" y="2490742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Source</a:t>
          </a:r>
          <a:endParaRPr lang="zh-CN" altLang="en-US" sz="800" kern="1200" dirty="0"/>
        </a:p>
      </dsp:txBody>
      <dsp:txXfrm>
        <a:off x="3136255" y="2490742"/>
        <a:ext cx="759942" cy="393464"/>
      </dsp:txXfrm>
    </dsp:sp>
    <dsp:sp modelId="{687579E5-F4F4-4EF1-A1AC-287D3B03AD65}">
      <dsp:nvSpPr>
        <dsp:cNvPr id="0" name=""/>
        <dsp:cNvSpPr/>
      </dsp:nvSpPr>
      <dsp:spPr>
        <a:xfrm>
          <a:off x="3288243" y="2796770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288243" y="2796770"/>
        <a:ext cx="683947" cy="131154"/>
      </dsp:txXfrm>
    </dsp:sp>
    <dsp:sp modelId="{07B41DA2-F050-42A9-BE37-EBD07D6F544E}">
      <dsp:nvSpPr>
        <dsp:cNvPr id="0" name=""/>
        <dsp:cNvSpPr/>
      </dsp:nvSpPr>
      <dsp:spPr>
        <a:xfrm>
          <a:off x="2626478" y="3111541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CUInt128</a:t>
          </a:r>
          <a:endParaRPr lang="zh-CN" altLang="en-US" sz="800" kern="1200" dirty="0"/>
        </a:p>
      </dsp:txBody>
      <dsp:txXfrm>
        <a:off x="2626478" y="3111541"/>
        <a:ext cx="759942" cy="393464"/>
      </dsp:txXfrm>
    </dsp:sp>
    <dsp:sp modelId="{027F8FCE-D917-4857-957E-F5F0B0853751}">
      <dsp:nvSpPr>
        <dsp:cNvPr id="0" name=""/>
        <dsp:cNvSpPr/>
      </dsp:nvSpPr>
      <dsp:spPr>
        <a:xfrm>
          <a:off x="2778467" y="3417569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uSourceID</a:t>
          </a:r>
          <a:endParaRPr lang="zh-CN" altLang="en-US" sz="700" kern="1200" dirty="0"/>
        </a:p>
      </dsp:txBody>
      <dsp:txXfrm>
        <a:off x="2778467" y="3417569"/>
        <a:ext cx="683947" cy="131154"/>
      </dsp:txXfrm>
    </dsp:sp>
    <dsp:sp modelId="{92001C25-B329-4FD2-B382-8854FA5A0124}">
      <dsp:nvSpPr>
        <dsp:cNvPr id="0" name=""/>
        <dsp:cNvSpPr/>
      </dsp:nvSpPr>
      <dsp:spPr>
        <a:xfrm>
          <a:off x="3646031" y="3111541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CKadEntryPtrList</a:t>
          </a:r>
          <a:endParaRPr lang="zh-CN" altLang="en-US" sz="800" kern="1200" dirty="0"/>
        </a:p>
      </dsp:txBody>
      <dsp:txXfrm>
        <a:off x="3646031" y="3111541"/>
        <a:ext cx="759942" cy="393464"/>
      </dsp:txXfrm>
    </dsp:sp>
    <dsp:sp modelId="{126715BD-2D7F-433C-A680-62D83EF674C2}">
      <dsp:nvSpPr>
        <dsp:cNvPr id="0" name=""/>
        <dsp:cNvSpPr/>
      </dsp:nvSpPr>
      <dsp:spPr>
        <a:xfrm>
          <a:off x="3798020" y="3417569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ptrlEntryList</a:t>
          </a:r>
          <a:endParaRPr lang="zh-CN" altLang="en-US" sz="700" kern="1200" dirty="0"/>
        </a:p>
      </dsp:txBody>
      <dsp:txXfrm>
        <a:off x="3798020" y="3417569"/>
        <a:ext cx="683947" cy="131154"/>
      </dsp:txXfrm>
    </dsp:sp>
    <dsp:sp modelId="{61C16C2F-1AB1-4997-8CC1-7C7DF3B62E00}">
      <dsp:nvSpPr>
        <dsp:cNvPr id="0" name=""/>
        <dsp:cNvSpPr/>
      </dsp:nvSpPr>
      <dsp:spPr>
        <a:xfrm>
          <a:off x="3646031" y="37323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CEntry</a:t>
          </a:r>
          <a:endParaRPr lang="zh-CN" altLang="en-US" sz="800" kern="1200" dirty="0"/>
        </a:p>
      </dsp:txBody>
      <dsp:txXfrm>
        <a:off x="3646031" y="3732340"/>
        <a:ext cx="759942" cy="393464"/>
      </dsp:txXfrm>
    </dsp:sp>
    <dsp:sp modelId="{6A8BA006-F54F-4C04-BC17-4EA28E8359E9}">
      <dsp:nvSpPr>
        <dsp:cNvPr id="0" name=""/>
        <dsp:cNvSpPr/>
      </dsp:nvSpPr>
      <dsp:spPr>
        <a:xfrm>
          <a:off x="3798020" y="4038368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798020" y="4038368"/>
        <a:ext cx="683947" cy="131154"/>
      </dsp:txXfrm>
    </dsp:sp>
    <dsp:sp modelId="{C0609B87-D118-46F5-A332-3E6628950ABC}">
      <dsp:nvSpPr>
        <dsp:cNvPr id="0" name=""/>
        <dsp:cNvSpPr/>
      </dsp:nvSpPr>
      <dsp:spPr>
        <a:xfrm>
          <a:off x="77596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uint32</a:t>
          </a:r>
          <a:endParaRPr lang="zh-CN" altLang="en-US" sz="800" kern="1200" dirty="0"/>
        </a:p>
      </dsp:txBody>
      <dsp:txXfrm>
        <a:off x="77596" y="4353140"/>
        <a:ext cx="759942" cy="393464"/>
      </dsp:txXfrm>
    </dsp:sp>
    <dsp:sp modelId="{CE6787A3-DAC8-481D-B157-911057EA0482}">
      <dsp:nvSpPr>
        <dsp:cNvPr id="0" name=""/>
        <dsp:cNvSpPr/>
      </dsp:nvSpPr>
      <dsp:spPr>
        <a:xfrm>
          <a:off x="229584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m_uIP</a:t>
          </a:r>
          <a:endParaRPr lang="zh-CN" altLang="en-US" sz="700" kern="1200" dirty="0"/>
        </a:p>
      </dsp:txBody>
      <dsp:txXfrm>
        <a:off x="229584" y="4659167"/>
        <a:ext cx="683947" cy="131154"/>
      </dsp:txXfrm>
    </dsp:sp>
    <dsp:sp modelId="{174A1766-206B-4111-AE1B-3CE3FB67ADE9}">
      <dsp:nvSpPr>
        <dsp:cNvPr id="0" name=""/>
        <dsp:cNvSpPr/>
      </dsp:nvSpPr>
      <dsp:spPr>
        <a:xfrm>
          <a:off x="1097149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uint16</a:t>
          </a:r>
          <a:endParaRPr lang="zh-CN" altLang="en-US" sz="800" kern="1200" dirty="0"/>
        </a:p>
      </dsp:txBody>
      <dsp:txXfrm>
        <a:off x="1097149" y="4353140"/>
        <a:ext cx="759942" cy="393464"/>
      </dsp:txXfrm>
    </dsp:sp>
    <dsp:sp modelId="{78F2497E-04CA-49DC-A332-809969CCAB06}">
      <dsp:nvSpPr>
        <dsp:cNvPr id="0" name=""/>
        <dsp:cNvSpPr/>
      </dsp:nvSpPr>
      <dsp:spPr>
        <a:xfrm>
          <a:off x="1249137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m_uTCPPort</a:t>
          </a:r>
          <a:endParaRPr lang="zh-CN" altLang="en-US" sz="700" kern="1200" dirty="0"/>
        </a:p>
      </dsp:txBody>
      <dsp:txXfrm>
        <a:off x="1249137" y="4659167"/>
        <a:ext cx="683947" cy="131154"/>
      </dsp:txXfrm>
    </dsp:sp>
    <dsp:sp modelId="{8BF21DA7-9255-410A-95A8-70E045BB35D3}">
      <dsp:nvSpPr>
        <dsp:cNvPr id="0" name=""/>
        <dsp:cNvSpPr/>
      </dsp:nvSpPr>
      <dsp:spPr>
        <a:xfrm>
          <a:off x="2116702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uint16</a:t>
          </a:r>
          <a:endParaRPr lang="zh-CN" altLang="en-US" sz="800" kern="1200" dirty="0"/>
        </a:p>
      </dsp:txBody>
      <dsp:txXfrm>
        <a:off x="2116702" y="4353140"/>
        <a:ext cx="759942" cy="393464"/>
      </dsp:txXfrm>
    </dsp:sp>
    <dsp:sp modelId="{F380191F-68F7-4007-A4C0-DAB6CB8C3176}">
      <dsp:nvSpPr>
        <dsp:cNvPr id="0" name=""/>
        <dsp:cNvSpPr/>
      </dsp:nvSpPr>
      <dsp:spPr>
        <a:xfrm>
          <a:off x="2268690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m_uUDPPort</a:t>
          </a:r>
          <a:endParaRPr lang="zh-CN" altLang="en-US" sz="700" kern="1200" dirty="0"/>
        </a:p>
      </dsp:txBody>
      <dsp:txXfrm>
        <a:off x="2268690" y="4659167"/>
        <a:ext cx="683947" cy="131154"/>
      </dsp:txXfrm>
    </dsp:sp>
    <dsp:sp modelId="{DC2A6A67-D1A7-48DB-9C30-2EE5AE05E793}">
      <dsp:nvSpPr>
        <dsp:cNvPr id="0" name=""/>
        <dsp:cNvSpPr/>
      </dsp:nvSpPr>
      <dsp:spPr>
        <a:xfrm>
          <a:off x="3136255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CUInt128</a:t>
          </a:r>
          <a:endParaRPr lang="zh-CN" altLang="en-US" sz="800" kern="1200" dirty="0"/>
        </a:p>
      </dsp:txBody>
      <dsp:txXfrm>
        <a:off x="3136255" y="4353140"/>
        <a:ext cx="759942" cy="393464"/>
      </dsp:txXfrm>
    </dsp:sp>
    <dsp:sp modelId="{50939023-49D7-4F51-AD1D-21231C706D1C}">
      <dsp:nvSpPr>
        <dsp:cNvPr id="0" name=""/>
        <dsp:cNvSpPr/>
      </dsp:nvSpPr>
      <dsp:spPr>
        <a:xfrm>
          <a:off x="3288243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m_uKeyID</a:t>
          </a:r>
          <a:endParaRPr lang="zh-CN" altLang="en-US" sz="700" kern="1200" dirty="0"/>
        </a:p>
      </dsp:txBody>
      <dsp:txXfrm>
        <a:off x="3288243" y="4659167"/>
        <a:ext cx="683947" cy="131154"/>
      </dsp:txXfrm>
    </dsp:sp>
    <dsp:sp modelId="{B2CC1828-1D29-48FA-A0DC-F04CA0CD2D21}">
      <dsp:nvSpPr>
        <dsp:cNvPr id="0" name=""/>
        <dsp:cNvSpPr/>
      </dsp:nvSpPr>
      <dsp:spPr>
        <a:xfrm>
          <a:off x="4155808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CUInt128</a:t>
          </a:r>
          <a:endParaRPr lang="zh-CN" altLang="en-US" sz="800" kern="1200" dirty="0"/>
        </a:p>
      </dsp:txBody>
      <dsp:txXfrm>
        <a:off x="4155808" y="4353140"/>
        <a:ext cx="759942" cy="393464"/>
      </dsp:txXfrm>
    </dsp:sp>
    <dsp:sp modelId="{B26AA340-B012-450C-B965-9765131C5F60}">
      <dsp:nvSpPr>
        <dsp:cNvPr id="0" name=""/>
        <dsp:cNvSpPr/>
      </dsp:nvSpPr>
      <dsp:spPr>
        <a:xfrm>
          <a:off x="4307796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m_uSourceID</a:t>
          </a:r>
          <a:endParaRPr lang="zh-CN" altLang="en-US" sz="700" kern="1200" dirty="0"/>
        </a:p>
      </dsp:txBody>
      <dsp:txXfrm>
        <a:off x="4307796" y="4659167"/>
        <a:ext cx="683947" cy="131154"/>
      </dsp:txXfrm>
    </dsp:sp>
    <dsp:sp modelId="{5423C0B6-E270-4795-A26B-83CFD7EB47D0}">
      <dsp:nvSpPr>
        <dsp:cNvPr id="0" name=""/>
        <dsp:cNvSpPr/>
      </dsp:nvSpPr>
      <dsp:spPr>
        <a:xfrm>
          <a:off x="5175361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uint64</a:t>
          </a:r>
          <a:endParaRPr lang="zh-CN" altLang="en-US" sz="800" kern="1200" dirty="0"/>
        </a:p>
      </dsp:txBody>
      <dsp:txXfrm>
        <a:off x="5175361" y="4353140"/>
        <a:ext cx="759942" cy="393464"/>
      </dsp:txXfrm>
    </dsp:sp>
    <dsp:sp modelId="{8E6E4251-BCF8-4FB1-A02B-56F8FA370E84}">
      <dsp:nvSpPr>
        <dsp:cNvPr id="0" name=""/>
        <dsp:cNvSpPr/>
      </dsp:nvSpPr>
      <dsp:spPr>
        <a:xfrm>
          <a:off x="5327349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m_Size</a:t>
          </a:r>
          <a:endParaRPr lang="zh-CN" altLang="en-US" sz="700" kern="1200" dirty="0"/>
        </a:p>
      </dsp:txBody>
      <dsp:txXfrm>
        <a:off x="5327349" y="4659167"/>
        <a:ext cx="683947" cy="131154"/>
      </dsp:txXfrm>
    </dsp:sp>
    <dsp:sp modelId="{852CC1FF-77EF-4779-8EFB-E14E8E9A70F0}">
      <dsp:nvSpPr>
        <dsp:cNvPr id="0" name=""/>
        <dsp:cNvSpPr/>
      </dsp:nvSpPr>
      <dsp:spPr>
        <a:xfrm>
          <a:off x="6194914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timt_t</a:t>
          </a:r>
          <a:endParaRPr lang="zh-CN" altLang="en-US" sz="800" kern="1200" dirty="0"/>
        </a:p>
      </dsp:txBody>
      <dsp:txXfrm>
        <a:off x="6194914" y="4353140"/>
        <a:ext cx="759942" cy="393464"/>
      </dsp:txXfrm>
    </dsp:sp>
    <dsp:sp modelId="{E71EE907-1921-4348-A4A3-ACB8222C7F4E}">
      <dsp:nvSpPr>
        <dsp:cNvPr id="0" name=""/>
        <dsp:cNvSpPr/>
      </dsp:nvSpPr>
      <dsp:spPr>
        <a:xfrm>
          <a:off x="6346902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m_Lifetime</a:t>
          </a:r>
          <a:endParaRPr lang="zh-CN" altLang="en-US" sz="700" kern="1200" dirty="0"/>
        </a:p>
      </dsp:txBody>
      <dsp:txXfrm>
        <a:off x="6346902" y="4659167"/>
        <a:ext cx="683947" cy="131154"/>
      </dsp:txXfrm>
    </dsp:sp>
    <dsp:sp modelId="{678B0968-8AF6-409D-A455-6407459F1796}">
      <dsp:nvSpPr>
        <dsp:cNvPr id="0" name=""/>
        <dsp:cNvSpPr/>
      </dsp:nvSpPr>
      <dsp:spPr>
        <a:xfrm>
          <a:off x="7214467" y="4353140"/>
          <a:ext cx="759942" cy="39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552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bool</a:t>
          </a:r>
          <a:endParaRPr lang="zh-CN" altLang="en-US" sz="800" kern="1200" dirty="0"/>
        </a:p>
      </dsp:txBody>
      <dsp:txXfrm>
        <a:off x="7214467" y="4353140"/>
        <a:ext cx="759942" cy="393464"/>
      </dsp:txXfrm>
    </dsp:sp>
    <dsp:sp modelId="{7B4F4265-1316-4042-90B8-F0270B0983C3}">
      <dsp:nvSpPr>
        <dsp:cNvPr id="0" name=""/>
        <dsp:cNvSpPr/>
      </dsp:nvSpPr>
      <dsp:spPr>
        <a:xfrm>
          <a:off x="7366455" y="4659167"/>
          <a:ext cx="683947" cy="131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 smtClean="0"/>
            <a:t>m_bSource</a:t>
          </a:r>
          <a:endParaRPr lang="zh-CN" altLang="en-US" sz="700" kern="1200" dirty="0"/>
        </a:p>
      </dsp:txBody>
      <dsp:txXfrm>
        <a:off x="7366455" y="4659167"/>
        <a:ext cx="683947" cy="131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4852706" y="5044890"/>
          <a:ext cx="4301181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4301181" y="163355"/>
              </a:lnTo>
              <a:lnTo>
                <a:pt x="4301181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4852706" y="5044890"/>
          <a:ext cx="3072272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3072272" y="163355"/>
              </a:lnTo>
              <a:lnTo>
                <a:pt x="3072272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4852706" y="5044890"/>
          <a:ext cx="1843363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1843363" y="163355"/>
              </a:lnTo>
              <a:lnTo>
                <a:pt x="1843363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4852706" y="5044890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238251" y="5044890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009342" y="5044890"/>
          <a:ext cx="1843363" cy="274016"/>
        </a:xfrm>
        <a:custGeom>
          <a:avLst/>
          <a:gdLst/>
          <a:ahLst/>
          <a:cxnLst/>
          <a:rect l="0" t="0" r="0" b="0"/>
          <a:pathLst>
            <a:path>
              <a:moveTo>
                <a:pt x="1843363" y="0"/>
              </a:moveTo>
              <a:lnTo>
                <a:pt x="1843363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1780433" y="5044890"/>
          <a:ext cx="3072272" cy="274016"/>
        </a:xfrm>
        <a:custGeom>
          <a:avLst/>
          <a:gdLst/>
          <a:ahLst/>
          <a:cxnLst/>
          <a:rect l="0" t="0" r="0" b="0"/>
          <a:pathLst>
            <a:path>
              <a:moveTo>
                <a:pt x="3072272" y="0"/>
              </a:moveTo>
              <a:lnTo>
                <a:pt x="3072272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551524" y="5044890"/>
          <a:ext cx="4301181" cy="274016"/>
        </a:xfrm>
        <a:custGeom>
          <a:avLst/>
          <a:gdLst/>
          <a:ahLst/>
          <a:cxnLst/>
          <a:rect l="0" t="0" r="0" b="0"/>
          <a:pathLst>
            <a:path>
              <a:moveTo>
                <a:pt x="4301181" y="0"/>
              </a:moveTo>
              <a:lnTo>
                <a:pt x="4301181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4806986" y="4296615"/>
          <a:ext cx="91440" cy="274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238251" y="354834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3623797" y="354834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192531" y="2800066"/>
          <a:ext cx="91440" cy="274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3623797" y="205179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009342" y="205179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009342" y="1303516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394888" y="1303516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551347" y="82925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CSrcHashMap</a:t>
          </a:r>
          <a:endParaRPr lang="zh-CN" altLang="en-US" sz="900" kern="1200" dirty="0"/>
        </a:p>
      </dsp:txBody>
      <dsp:txXfrm>
        <a:off x="2551347" y="829257"/>
        <a:ext cx="915989" cy="474258"/>
      </dsp:txXfrm>
    </dsp:sp>
    <dsp:sp modelId="{9226003C-DEC8-4030-B965-31A76FE09775}">
      <dsp:nvSpPr>
        <dsp:cNvPr id="0" name=""/>
        <dsp:cNvSpPr/>
      </dsp:nvSpPr>
      <dsp:spPr>
        <a:xfrm>
          <a:off x="2734545" y="119812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m_mapSource</a:t>
          </a:r>
          <a:endParaRPr lang="zh-CN" altLang="en-US" sz="900" kern="1200" dirty="0"/>
        </a:p>
      </dsp:txBody>
      <dsp:txXfrm>
        <a:off x="2734545" y="1198125"/>
        <a:ext cx="824390" cy="158086"/>
      </dsp:txXfrm>
    </dsp:sp>
    <dsp:sp modelId="{2875948E-291D-4655-9A40-01DD961864D7}">
      <dsp:nvSpPr>
        <dsp:cNvPr id="0" name=""/>
        <dsp:cNvSpPr/>
      </dsp:nvSpPr>
      <dsp:spPr>
        <a:xfrm>
          <a:off x="1936893" y="157753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CCKey</a:t>
          </a:r>
          <a:endParaRPr lang="zh-CN" altLang="en-US" sz="900" kern="1200" dirty="0"/>
        </a:p>
      </dsp:txBody>
      <dsp:txXfrm>
        <a:off x="1936893" y="1577532"/>
        <a:ext cx="915989" cy="474258"/>
      </dsp:txXfrm>
    </dsp:sp>
    <dsp:sp modelId="{27B90BA2-B19F-4A36-867A-F1E7855C18E8}">
      <dsp:nvSpPr>
        <dsp:cNvPr id="0" name=""/>
        <dsp:cNvSpPr/>
      </dsp:nvSpPr>
      <dsp:spPr>
        <a:xfrm>
          <a:off x="2120091" y="1946400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uKeyID</a:t>
          </a:r>
          <a:endParaRPr lang="zh-CN" altLang="en-US" sz="900" kern="1200" dirty="0"/>
        </a:p>
      </dsp:txBody>
      <dsp:txXfrm>
        <a:off x="2120091" y="1946400"/>
        <a:ext cx="824390" cy="158086"/>
      </dsp:txXfrm>
    </dsp:sp>
    <dsp:sp modelId="{5AE64D64-D8C9-4680-89BC-629381485A87}">
      <dsp:nvSpPr>
        <dsp:cNvPr id="0" name=""/>
        <dsp:cNvSpPr/>
      </dsp:nvSpPr>
      <dsp:spPr>
        <a:xfrm>
          <a:off x="3165802" y="157753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SrcHash</a:t>
          </a:r>
          <a:endParaRPr lang="zh-CN" altLang="en-US" sz="900" kern="1200" dirty="0"/>
        </a:p>
      </dsp:txBody>
      <dsp:txXfrm>
        <a:off x="3165802" y="1577532"/>
        <a:ext cx="915989" cy="474258"/>
      </dsp:txXfrm>
    </dsp:sp>
    <dsp:sp modelId="{3518303C-ED68-41C8-B9F7-05B65142A32E}">
      <dsp:nvSpPr>
        <dsp:cNvPr id="0" name=""/>
        <dsp:cNvSpPr/>
      </dsp:nvSpPr>
      <dsp:spPr>
        <a:xfrm>
          <a:off x="3349000" y="1946400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349000" y="1946400"/>
        <a:ext cx="824390" cy="158086"/>
      </dsp:txXfrm>
    </dsp:sp>
    <dsp:sp modelId="{A94D0759-1843-47BA-952A-DB309C1547CB}">
      <dsp:nvSpPr>
        <dsp:cNvPr id="0" name=""/>
        <dsp:cNvSpPr/>
      </dsp:nvSpPr>
      <dsp:spPr>
        <a:xfrm>
          <a:off x="2551347" y="232580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2551347" y="2325807"/>
        <a:ext cx="915989" cy="474258"/>
      </dsp:txXfrm>
    </dsp:sp>
    <dsp:sp modelId="{1C89C8D1-8B8E-4239-BCFF-04AA4DF5D267}">
      <dsp:nvSpPr>
        <dsp:cNvPr id="0" name=""/>
        <dsp:cNvSpPr/>
      </dsp:nvSpPr>
      <dsp:spPr>
        <a:xfrm>
          <a:off x="2734545" y="269467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uKeyID</a:t>
          </a:r>
          <a:endParaRPr lang="zh-CN" altLang="en-US" sz="900" kern="1200" dirty="0"/>
        </a:p>
      </dsp:txBody>
      <dsp:txXfrm>
        <a:off x="2734545" y="2694675"/>
        <a:ext cx="824390" cy="158086"/>
      </dsp:txXfrm>
    </dsp:sp>
    <dsp:sp modelId="{AAFD393B-D5C6-4FC1-85BB-67D689A5CB66}">
      <dsp:nvSpPr>
        <dsp:cNvPr id="0" name=""/>
        <dsp:cNvSpPr/>
      </dsp:nvSpPr>
      <dsp:spPr>
        <a:xfrm>
          <a:off x="3780256" y="232580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CKadSourcePtrList</a:t>
          </a:r>
          <a:endParaRPr lang="zh-CN" altLang="en-US" sz="900" kern="1200" dirty="0"/>
        </a:p>
      </dsp:txBody>
      <dsp:txXfrm>
        <a:off x="3780256" y="2325807"/>
        <a:ext cx="915989" cy="474258"/>
      </dsp:txXfrm>
    </dsp:sp>
    <dsp:sp modelId="{95E6DB3B-AD48-4715-9855-4898B682D86D}">
      <dsp:nvSpPr>
        <dsp:cNvPr id="0" name=""/>
        <dsp:cNvSpPr/>
      </dsp:nvSpPr>
      <dsp:spPr>
        <a:xfrm>
          <a:off x="3963454" y="269467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mapSource</a:t>
          </a:r>
          <a:endParaRPr lang="zh-CN" altLang="en-US" sz="900" kern="1200" dirty="0"/>
        </a:p>
      </dsp:txBody>
      <dsp:txXfrm>
        <a:off x="3963454" y="2694675"/>
        <a:ext cx="824390" cy="158086"/>
      </dsp:txXfrm>
    </dsp:sp>
    <dsp:sp modelId="{328B3935-1432-4F3B-A933-E7FB2D406FF3}">
      <dsp:nvSpPr>
        <dsp:cNvPr id="0" name=""/>
        <dsp:cNvSpPr/>
      </dsp:nvSpPr>
      <dsp:spPr>
        <a:xfrm>
          <a:off x="3780256" y="307408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Source</a:t>
          </a:r>
          <a:endParaRPr lang="zh-CN" altLang="en-US" sz="900" kern="1200" dirty="0"/>
        </a:p>
      </dsp:txBody>
      <dsp:txXfrm>
        <a:off x="3780256" y="3074082"/>
        <a:ext cx="915989" cy="474258"/>
      </dsp:txXfrm>
    </dsp:sp>
    <dsp:sp modelId="{687579E5-F4F4-4EF1-A1AC-287D3B03AD65}">
      <dsp:nvSpPr>
        <dsp:cNvPr id="0" name=""/>
        <dsp:cNvSpPr/>
      </dsp:nvSpPr>
      <dsp:spPr>
        <a:xfrm>
          <a:off x="3963454" y="3442950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963454" y="3442950"/>
        <a:ext cx="824390" cy="158086"/>
      </dsp:txXfrm>
    </dsp:sp>
    <dsp:sp modelId="{07B41DA2-F050-42A9-BE37-EBD07D6F544E}">
      <dsp:nvSpPr>
        <dsp:cNvPr id="0" name=""/>
        <dsp:cNvSpPr/>
      </dsp:nvSpPr>
      <dsp:spPr>
        <a:xfrm>
          <a:off x="3165802" y="382235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3165802" y="3822357"/>
        <a:ext cx="915989" cy="474258"/>
      </dsp:txXfrm>
    </dsp:sp>
    <dsp:sp modelId="{027F8FCE-D917-4857-957E-F5F0B0853751}">
      <dsp:nvSpPr>
        <dsp:cNvPr id="0" name=""/>
        <dsp:cNvSpPr/>
      </dsp:nvSpPr>
      <dsp:spPr>
        <a:xfrm>
          <a:off x="3349000" y="419122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uSourceID</a:t>
          </a:r>
          <a:endParaRPr lang="zh-CN" altLang="en-US" sz="900" kern="1200" dirty="0"/>
        </a:p>
      </dsp:txBody>
      <dsp:txXfrm>
        <a:off x="3349000" y="4191225"/>
        <a:ext cx="824390" cy="158086"/>
      </dsp:txXfrm>
    </dsp:sp>
    <dsp:sp modelId="{92001C25-B329-4FD2-B382-8854FA5A0124}">
      <dsp:nvSpPr>
        <dsp:cNvPr id="0" name=""/>
        <dsp:cNvSpPr/>
      </dsp:nvSpPr>
      <dsp:spPr>
        <a:xfrm>
          <a:off x="4394711" y="382235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CKadEntryPtrList</a:t>
          </a:r>
          <a:endParaRPr lang="zh-CN" altLang="en-US" sz="900" kern="1200" dirty="0"/>
        </a:p>
      </dsp:txBody>
      <dsp:txXfrm>
        <a:off x="4394711" y="3822357"/>
        <a:ext cx="915989" cy="474258"/>
      </dsp:txXfrm>
    </dsp:sp>
    <dsp:sp modelId="{126715BD-2D7F-433C-A680-62D83EF674C2}">
      <dsp:nvSpPr>
        <dsp:cNvPr id="0" name=""/>
        <dsp:cNvSpPr/>
      </dsp:nvSpPr>
      <dsp:spPr>
        <a:xfrm>
          <a:off x="4577909" y="419122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ptrlEntryList</a:t>
          </a:r>
          <a:endParaRPr lang="zh-CN" altLang="en-US" sz="900" kern="1200" dirty="0"/>
        </a:p>
      </dsp:txBody>
      <dsp:txXfrm>
        <a:off x="4577909" y="4191225"/>
        <a:ext cx="824390" cy="158086"/>
      </dsp:txXfrm>
    </dsp:sp>
    <dsp:sp modelId="{61C16C2F-1AB1-4997-8CC1-7C7DF3B62E00}">
      <dsp:nvSpPr>
        <dsp:cNvPr id="0" name=""/>
        <dsp:cNvSpPr/>
      </dsp:nvSpPr>
      <dsp:spPr>
        <a:xfrm>
          <a:off x="4394711" y="457063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CEntry</a:t>
          </a:r>
          <a:endParaRPr lang="zh-CN" altLang="en-US" sz="900" kern="1200" dirty="0"/>
        </a:p>
      </dsp:txBody>
      <dsp:txXfrm>
        <a:off x="4394711" y="4570632"/>
        <a:ext cx="915989" cy="474258"/>
      </dsp:txXfrm>
    </dsp:sp>
    <dsp:sp modelId="{6A8BA006-F54F-4C04-BC17-4EA28E8359E9}">
      <dsp:nvSpPr>
        <dsp:cNvPr id="0" name=""/>
        <dsp:cNvSpPr/>
      </dsp:nvSpPr>
      <dsp:spPr>
        <a:xfrm>
          <a:off x="4577909" y="4939499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577909" y="4939499"/>
        <a:ext cx="824390" cy="158086"/>
      </dsp:txXfrm>
    </dsp:sp>
    <dsp:sp modelId="{C0609B87-D118-46F5-A332-3E6628950ABC}">
      <dsp:nvSpPr>
        <dsp:cNvPr id="0" name=""/>
        <dsp:cNvSpPr/>
      </dsp:nvSpPr>
      <dsp:spPr>
        <a:xfrm>
          <a:off x="93529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uint32</a:t>
          </a:r>
          <a:endParaRPr lang="zh-CN" altLang="en-US" sz="900" kern="1200" dirty="0"/>
        </a:p>
      </dsp:txBody>
      <dsp:txXfrm>
        <a:off x="93529" y="5318906"/>
        <a:ext cx="915989" cy="474258"/>
      </dsp:txXfrm>
    </dsp:sp>
    <dsp:sp modelId="{CE6787A3-DAC8-481D-B157-911057EA0482}">
      <dsp:nvSpPr>
        <dsp:cNvPr id="0" name=""/>
        <dsp:cNvSpPr/>
      </dsp:nvSpPr>
      <dsp:spPr>
        <a:xfrm>
          <a:off x="276727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m_uIP</a:t>
          </a:r>
          <a:endParaRPr lang="zh-CN" altLang="en-US" sz="900" kern="1200" dirty="0"/>
        </a:p>
      </dsp:txBody>
      <dsp:txXfrm>
        <a:off x="276727" y="5687774"/>
        <a:ext cx="824390" cy="158086"/>
      </dsp:txXfrm>
    </dsp:sp>
    <dsp:sp modelId="{174A1766-206B-4111-AE1B-3CE3FB67ADE9}">
      <dsp:nvSpPr>
        <dsp:cNvPr id="0" name=""/>
        <dsp:cNvSpPr/>
      </dsp:nvSpPr>
      <dsp:spPr>
        <a:xfrm>
          <a:off x="1322438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uint16</a:t>
          </a:r>
          <a:endParaRPr lang="zh-CN" altLang="en-US" sz="900" kern="1200" dirty="0"/>
        </a:p>
      </dsp:txBody>
      <dsp:txXfrm>
        <a:off x="1322438" y="5318906"/>
        <a:ext cx="915989" cy="474258"/>
      </dsp:txXfrm>
    </dsp:sp>
    <dsp:sp modelId="{78F2497E-04CA-49DC-A332-809969CCAB06}">
      <dsp:nvSpPr>
        <dsp:cNvPr id="0" name=""/>
        <dsp:cNvSpPr/>
      </dsp:nvSpPr>
      <dsp:spPr>
        <a:xfrm>
          <a:off x="1505636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m_uTCPPort</a:t>
          </a:r>
          <a:endParaRPr lang="zh-CN" altLang="en-US" sz="900" kern="1200" dirty="0"/>
        </a:p>
      </dsp:txBody>
      <dsp:txXfrm>
        <a:off x="1505636" y="5687774"/>
        <a:ext cx="824390" cy="158086"/>
      </dsp:txXfrm>
    </dsp:sp>
    <dsp:sp modelId="{8BF21DA7-9255-410A-95A8-70E045BB35D3}">
      <dsp:nvSpPr>
        <dsp:cNvPr id="0" name=""/>
        <dsp:cNvSpPr/>
      </dsp:nvSpPr>
      <dsp:spPr>
        <a:xfrm>
          <a:off x="2551347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uint16</a:t>
          </a:r>
          <a:endParaRPr lang="zh-CN" altLang="en-US" sz="900" kern="1200" dirty="0"/>
        </a:p>
      </dsp:txBody>
      <dsp:txXfrm>
        <a:off x="2551347" y="5318906"/>
        <a:ext cx="915989" cy="474258"/>
      </dsp:txXfrm>
    </dsp:sp>
    <dsp:sp modelId="{F380191F-68F7-4007-A4C0-DAB6CB8C3176}">
      <dsp:nvSpPr>
        <dsp:cNvPr id="0" name=""/>
        <dsp:cNvSpPr/>
      </dsp:nvSpPr>
      <dsp:spPr>
        <a:xfrm>
          <a:off x="2734545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m_uUDPPort</a:t>
          </a:r>
          <a:endParaRPr lang="zh-CN" altLang="en-US" sz="900" kern="1200" dirty="0"/>
        </a:p>
      </dsp:txBody>
      <dsp:txXfrm>
        <a:off x="2734545" y="5687774"/>
        <a:ext cx="824390" cy="158086"/>
      </dsp:txXfrm>
    </dsp:sp>
    <dsp:sp modelId="{DC2A6A67-D1A7-48DB-9C30-2EE5AE05E793}">
      <dsp:nvSpPr>
        <dsp:cNvPr id="0" name=""/>
        <dsp:cNvSpPr/>
      </dsp:nvSpPr>
      <dsp:spPr>
        <a:xfrm>
          <a:off x="3780256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3780256" y="5318906"/>
        <a:ext cx="915989" cy="474258"/>
      </dsp:txXfrm>
    </dsp:sp>
    <dsp:sp modelId="{50939023-49D7-4F51-AD1D-21231C706D1C}">
      <dsp:nvSpPr>
        <dsp:cNvPr id="0" name=""/>
        <dsp:cNvSpPr/>
      </dsp:nvSpPr>
      <dsp:spPr>
        <a:xfrm>
          <a:off x="3963454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m_uKeyID</a:t>
          </a:r>
          <a:endParaRPr lang="zh-CN" altLang="en-US" sz="900" kern="1200" dirty="0"/>
        </a:p>
      </dsp:txBody>
      <dsp:txXfrm>
        <a:off x="3963454" y="5687774"/>
        <a:ext cx="824390" cy="158086"/>
      </dsp:txXfrm>
    </dsp:sp>
    <dsp:sp modelId="{B2CC1828-1D29-48FA-A0DC-F04CA0CD2D21}">
      <dsp:nvSpPr>
        <dsp:cNvPr id="0" name=""/>
        <dsp:cNvSpPr/>
      </dsp:nvSpPr>
      <dsp:spPr>
        <a:xfrm>
          <a:off x="5009165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5009165" y="5318906"/>
        <a:ext cx="915989" cy="474258"/>
      </dsp:txXfrm>
    </dsp:sp>
    <dsp:sp modelId="{B26AA340-B012-450C-B965-9765131C5F60}">
      <dsp:nvSpPr>
        <dsp:cNvPr id="0" name=""/>
        <dsp:cNvSpPr/>
      </dsp:nvSpPr>
      <dsp:spPr>
        <a:xfrm>
          <a:off x="5192363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m_uSourceID</a:t>
          </a:r>
          <a:endParaRPr lang="zh-CN" altLang="en-US" sz="900" kern="1200" dirty="0"/>
        </a:p>
      </dsp:txBody>
      <dsp:txXfrm>
        <a:off x="5192363" y="5687774"/>
        <a:ext cx="824390" cy="158086"/>
      </dsp:txXfrm>
    </dsp:sp>
    <dsp:sp modelId="{5423C0B6-E270-4795-A26B-83CFD7EB47D0}">
      <dsp:nvSpPr>
        <dsp:cNvPr id="0" name=""/>
        <dsp:cNvSpPr/>
      </dsp:nvSpPr>
      <dsp:spPr>
        <a:xfrm>
          <a:off x="6238074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uint64</a:t>
          </a:r>
          <a:endParaRPr lang="zh-CN" altLang="en-US" sz="900" kern="1200" dirty="0"/>
        </a:p>
      </dsp:txBody>
      <dsp:txXfrm>
        <a:off x="6238074" y="5318906"/>
        <a:ext cx="915989" cy="474258"/>
      </dsp:txXfrm>
    </dsp:sp>
    <dsp:sp modelId="{8E6E4251-BCF8-4FB1-A02B-56F8FA370E84}">
      <dsp:nvSpPr>
        <dsp:cNvPr id="0" name=""/>
        <dsp:cNvSpPr/>
      </dsp:nvSpPr>
      <dsp:spPr>
        <a:xfrm>
          <a:off x="6421272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m_Size</a:t>
          </a:r>
          <a:endParaRPr lang="zh-CN" altLang="en-US" sz="900" kern="1200" dirty="0"/>
        </a:p>
      </dsp:txBody>
      <dsp:txXfrm>
        <a:off x="6421272" y="5687774"/>
        <a:ext cx="824390" cy="158086"/>
      </dsp:txXfrm>
    </dsp:sp>
    <dsp:sp modelId="{852CC1FF-77EF-4779-8EFB-E14E8E9A70F0}">
      <dsp:nvSpPr>
        <dsp:cNvPr id="0" name=""/>
        <dsp:cNvSpPr/>
      </dsp:nvSpPr>
      <dsp:spPr>
        <a:xfrm>
          <a:off x="7466983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timt_t</a:t>
          </a:r>
          <a:endParaRPr lang="zh-CN" altLang="en-US" sz="900" kern="1200" dirty="0"/>
        </a:p>
      </dsp:txBody>
      <dsp:txXfrm>
        <a:off x="7466983" y="5318906"/>
        <a:ext cx="915989" cy="474258"/>
      </dsp:txXfrm>
    </dsp:sp>
    <dsp:sp modelId="{E71EE907-1921-4348-A4A3-ACB8222C7F4E}">
      <dsp:nvSpPr>
        <dsp:cNvPr id="0" name=""/>
        <dsp:cNvSpPr/>
      </dsp:nvSpPr>
      <dsp:spPr>
        <a:xfrm>
          <a:off x="7650181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m_Lifetime</a:t>
          </a:r>
          <a:endParaRPr lang="zh-CN" altLang="en-US" sz="900" kern="1200" dirty="0"/>
        </a:p>
      </dsp:txBody>
      <dsp:txXfrm>
        <a:off x="7650181" y="5687774"/>
        <a:ext cx="824390" cy="158086"/>
      </dsp:txXfrm>
    </dsp:sp>
    <dsp:sp modelId="{678B0968-8AF6-409D-A455-6407459F1796}">
      <dsp:nvSpPr>
        <dsp:cNvPr id="0" name=""/>
        <dsp:cNvSpPr/>
      </dsp:nvSpPr>
      <dsp:spPr>
        <a:xfrm>
          <a:off x="8695892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bool</a:t>
          </a:r>
          <a:endParaRPr lang="zh-CN" altLang="en-US" sz="900" kern="1200" dirty="0"/>
        </a:p>
      </dsp:txBody>
      <dsp:txXfrm>
        <a:off x="8695892" y="5318906"/>
        <a:ext cx="915989" cy="474258"/>
      </dsp:txXfrm>
    </dsp:sp>
    <dsp:sp modelId="{7B4F4265-1316-4042-90B8-F0270B0983C3}">
      <dsp:nvSpPr>
        <dsp:cNvPr id="0" name=""/>
        <dsp:cNvSpPr/>
      </dsp:nvSpPr>
      <dsp:spPr>
        <a:xfrm>
          <a:off x="8879090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m_bSource</a:t>
          </a:r>
          <a:endParaRPr lang="zh-CN" altLang="en-US" sz="900" kern="1200" dirty="0"/>
        </a:p>
      </dsp:txBody>
      <dsp:txXfrm>
        <a:off x="8879090" y="5687774"/>
        <a:ext cx="824390" cy="158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4852706" y="5044890"/>
          <a:ext cx="4301181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4301181" y="163355"/>
              </a:lnTo>
              <a:lnTo>
                <a:pt x="4301181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4852706" y="5044890"/>
          <a:ext cx="3072272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3072272" y="163355"/>
              </a:lnTo>
              <a:lnTo>
                <a:pt x="3072272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4852706" y="5044890"/>
          <a:ext cx="1843363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1843363" y="163355"/>
              </a:lnTo>
              <a:lnTo>
                <a:pt x="1843363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4852706" y="5044890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238251" y="5044890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009342" y="5044890"/>
          <a:ext cx="1843363" cy="274016"/>
        </a:xfrm>
        <a:custGeom>
          <a:avLst/>
          <a:gdLst/>
          <a:ahLst/>
          <a:cxnLst/>
          <a:rect l="0" t="0" r="0" b="0"/>
          <a:pathLst>
            <a:path>
              <a:moveTo>
                <a:pt x="1843363" y="0"/>
              </a:moveTo>
              <a:lnTo>
                <a:pt x="1843363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1780433" y="5044890"/>
          <a:ext cx="3072272" cy="274016"/>
        </a:xfrm>
        <a:custGeom>
          <a:avLst/>
          <a:gdLst/>
          <a:ahLst/>
          <a:cxnLst/>
          <a:rect l="0" t="0" r="0" b="0"/>
          <a:pathLst>
            <a:path>
              <a:moveTo>
                <a:pt x="3072272" y="0"/>
              </a:moveTo>
              <a:lnTo>
                <a:pt x="3072272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551524" y="5044890"/>
          <a:ext cx="4301181" cy="274016"/>
        </a:xfrm>
        <a:custGeom>
          <a:avLst/>
          <a:gdLst/>
          <a:ahLst/>
          <a:cxnLst/>
          <a:rect l="0" t="0" r="0" b="0"/>
          <a:pathLst>
            <a:path>
              <a:moveTo>
                <a:pt x="4301181" y="0"/>
              </a:moveTo>
              <a:lnTo>
                <a:pt x="4301181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4806986" y="4296615"/>
          <a:ext cx="91440" cy="274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238251" y="354834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3623797" y="354834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192531" y="2800066"/>
          <a:ext cx="91440" cy="274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3623797" y="205179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009342" y="2051791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009342" y="1303516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55"/>
              </a:lnTo>
              <a:lnTo>
                <a:pt x="614454" y="163355"/>
              </a:lnTo>
              <a:lnTo>
                <a:pt x="614454" y="274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394888" y="1303516"/>
          <a:ext cx="614454" cy="274016"/>
        </a:xfrm>
        <a:custGeom>
          <a:avLst/>
          <a:gdLst/>
          <a:ahLst/>
          <a:cxnLst/>
          <a:rect l="0" t="0" r="0" b="0"/>
          <a:pathLst>
            <a:path>
              <a:moveTo>
                <a:pt x="614454" y="0"/>
              </a:moveTo>
              <a:lnTo>
                <a:pt x="614454" y="163355"/>
              </a:lnTo>
              <a:lnTo>
                <a:pt x="0" y="163355"/>
              </a:lnTo>
              <a:lnTo>
                <a:pt x="0" y="274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551347" y="82925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CSrcHashMap</a:t>
          </a:r>
          <a:endParaRPr lang="zh-CN" altLang="en-US" sz="900" kern="1200" dirty="0"/>
        </a:p>
      </dsp:txBody>
      <dsp:txXfrm>
        <a:off x="2551347" y="829257"/>
        <a:ext cx="915989" cy="474258"/>
      </dsp:txXfrm>
    </dsp:sp>
    <dsp:sp modelId="{9226003C-DEC8-4030-B965-31A76FE09775}">
      <dsp:nvSpPr>
        <dsp:cNvPr id="0" name=""/>
        <dsp:cNvSpPr/>
      </dsp:nvSpPr>
      <dsp:spPr>
        <a:xfrm>
          <a:off x="2734545" y="119812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smtClean="0"/>
            <a:t>m_mapNote</a:t>
          </a:r>
          <a:endParaRPr lang="zh-CN" altLang="en-US" sz="900" kern="1200" dirty="0"/>
        </a:p>
      </dsp:txBody>
      <dsp:txXfrm>
        <a:off x="2734545" y="1198125"/>
        <a:ext cx="824390" cy="158086"/>
      </dsp:txXfrm>
    </dsp:sp>
    <dsp:sp modelId="{2875948E-291D-4655-9A40-01DD961864D7}">
      <dsp:nvSpPr>
        <dsp:cNvPr id="0" name=""/>
        <dsp:cNvSpPr/>
      </dsp:nvSpPr>
      <dsp:spPr>
        <a:xfrm>
          <a:off x="1936893" y="157753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CCKey</a:t>
          </a:r>
          <a:endParaRPr lang="zh-CN" altLang="en-US" sz="900" kern="1200" dirty="0"/>
        </a:p>
      </dsp:txBody>
      <dsp:txXfrm>
        <a:off x="1936893" y="1577532"/>
        <a:ext cx="915989" cy="474258"/>
      </dsp:txXfrm>
    </dsp:sp>
    <dsp:sp modelId="{27B90BA2-B19F-4A36-867A-F1E7855C18E8}">
      <dsp:nvSpPr>
        <dsp:cNvPr id="0" name=""/>
        <dsp:cNvSpPr/>
      </dsp:nvSpPr>
      <dsp:spPr>
        <a:xfrm>
          <a:off x="2120091" y="1946400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uKeyID</a:t>
          </a:r>
          <a:endParaRPr lang="zh-CN" altLang="en-US" sz="900" kern="1200" dirty="0"/>
        </a:p>
      </dsp:txBody>
      <dsp:txXfrm>
        <a:off x="2120091" y="1946400"/>
        <a:ext cx="824390" cy="158086"/>
      </dsp:txXfrm>
    </dsp:sp>
    <dsp:sp modelId="{5AE64D64-D8C9-4680-89BC-629381485A87}">
      <dsp:nvSpPr>
        <dsp:cNvPr id="0" name=""/>
        <dsp:cNvSpPr/>
      </dsp:nvSpPr>
      <dsp:spPr>
        <a:xfrm>
          <a:off x="3165802" y="157753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SrcHash</a:t>
          </a:r>
          <a:endParaRPr lang="zh-CN" altLang="en-US" sz="900" kern="1200" dirty="0"/>
        </a:p>
      </dsp:txBody>
      <dsp:txXfrm>
        <a:off x="3165802" y="1577532"/>
        <a:ext cx="915989" cy="474258"/>
      </dsp:txXfrm>
    </dsp:sp>
    <dsp:sp modelId="{3518303C-ED68-41C8-B9F7-05B65142A32E}">
      <dsp:nvSpPr>
        <dsp:cNvPr id="0" name=""/>
        <dsp:cNvSpPr/>
      </dsp:nvSpPr>
      <dsp:spPr>
        <a:xfrm>
          <a:off x="3349000" y="1946400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349000" y="1946400"/>
        <a:ext cx="824390" cy="158086"/>
      </dsp:txXfrm>
    </dsp:sp>
    <dsp:sp modelId="{A94D0759-1843-47BA-952A-DB309C1547CB}">
      <dsp:nvSpPr>
        <dsp:cNvPr id="0" name=""/>
        <dsp:cNvSpPr/>
      </dsp:nvSpPr>
      <dsp:spPr>
        <a:xfrm>
          <a:off x="2551347" y="232580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2551347" y="2325807"/>
        <a:ext cx="915989" cy="474258"/>
      </dsp:txXfrm>
    </dsp:sp>
    <dsp:sp modelId="{1C89C8D1-8B8E-4239-BCFF-04AA4DF5D267}">
      <dsp:nvSpPr>
        <dsp:cNvPr id="0" name=""/>
        <dsp:cNvSpPr/>
      </dsp:nvSpPr>
      <dsp:spPr>
        <a:xfrm>
          <a:off x="2734545" y="269467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uKeyID</a:t>
          </a:r>
          <a:endParaRPr lang="zh-CN" altLang="en-US" sz="900" kern="1200" dirty="0"/>
        </a:p>
      </dsp:txBody>
      <dsp:txXfrm>
        <a:off x="2734545" y="2694675"/>
        <a:ext cx="824390" cy="158086"/>
      </dsp:txXfrm>
    </dsp:sp>
    <dsp:sp modelId="{AAFD393B-D5C6-4FC1-85BB-67D689A5CB66}">
      <dsp:nvSpPr>
        <dsp:cNvPr id="0" name=""/>
        <dsp:cNvSpPr/>
      </dsp:nvSpPr>
      <dsp:spPr>
        <a:xfrm>
          <a:off x="3780256" y="232580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CKadSourcePtrList</a:t>
          </a:r>
          <a:endParaRPr lang="zh-CN" altLang="en-US" sz="900" kern="1200" dirty="0"/>
        </a:p>
      </dsp:txBody>
      <dsp:txXfrm>
        <a:off x="3780256" y="2325807"/>
        <a:ext cx="915989" cy="474258"/>
      </dsp:txXfrm>
    </dsp:sp>
    <dsp:sp modelId="{95E6DB3B-AD48-4715-9855-4898B682D86D}">
      <dsp:nvSpPr>
        <dsp:cNvPr id="0" name=""/>
        <dsp:cNvSpPr/>
      </dsp:nvSpPr>
      <dsp:spPr>
        <a:xfrm>
          <a:off x="3963454" y="269467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mapSource</a:t>
          </a:r>
          <a:endParaRPr lang="zh-CN" altLang="en-US" sz="900" kern="1200" dirty="0"/>
        </a:p>
      </dsp:txBody>
      <dsp:txXfrm>
        <a:off x="3963454" y="2694675"/>
        <a:ext cx="824390" cy="158086"/>
      </dsp:txXfrm>
    </dsp:sp>
    <dsp:sp modelId="{328B3935-1432-4F3B-A933-E7FB2D406FF3}">
      <dsp:nvSpPr>
        <dsp:cNvPr id="0" name=""/>
        <dsp:cNvSpPr/>
      </dsp:nvSpPr>
      <dsp:spPr>
        <a:xfrm>
          <a:off x="3780256" y="307408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Source</a:t>
          </a:r>
          <a:endParaRPr lang="zh-CN" altLang="en-US" sz="900" kern="1200" dirty="0"/>
        </a:p>
      </dsp:txBody>
      <dsp:txXfrm>
        <a:off x="3780256" y="3074082"/>
        <a:ext cx="915989" cy="474258"/>
      </dsp:txXfrm>
    </dsp:sp>
    <dsp:sp modelId="{687579E5-F4F4-4EF1-A1AC-287D3B03AD65}">
      <dsp:nvSpPr>
        <dsp:cNvPr id="0" name=""/>
        <dsp:cNvSpPr/>
      </dsp:nvSpPr>
      <dsp:spPr>
        <a:xfrm>
          <a:off x="3963454" y="3442950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963454" y="3442950"/>
        <a:ext cx="824390" cy="158086"/>
      </dsp:txXfrm>
    </dsp:sp>
    <dsp:sp modelId="{07B41DA2-F050-42A9-BE37-EBD07D6F544E}">
      <dsp:nvSpPr>
        <dsp:cNvPr id="0" name=""/>
        <dsp:cNvSpPr/>
      </dsp:nvSpPr>
      <dsp:spPr>
        <a:xfrm>
          <a:off x="3165802" y="382235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3165802" y="3822357"/>
        <a:ext cx="915989" cy="474258"/>
      </dsp:txXfrm>
    </dsp:sp>
    <dsp:sp modelId="{027F8FCE-D917-4857-957E-F5F0B0853751}">
      <dsp:nvSpPr>
        <dsp:cNvPr id="0" name=""/>
        <dsp:cNvSpPr/>
      </dsp:nvSpPr>
      <dsp:spPr>
        <a:xfrm>
          <a:off x="3349000" y="419122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uSourceID</a:t>
          </a:r>
          <a:endParaRPr lang="zh-CN" altLang="en-US" sz="900" kern="1200" dirty="0"/>
        </a:p>
      </dsp:txBody>
      <dsp:txXfrm>
        <a:off x="3349000" y="4191225"/>
        <a:ext cx="824390" cy="158086"/>
      </dsp:txXfrm>
    </dsp:sp>
    <dsp:sp modelId="{92001C25-B329-4FD2-B382-8854FA5A0124}">
      <dsp:nvSpPr>
        <dsp:cNvPr id="0" name=""/>
        <dsp:cNvSpPr/>
      </dsp:nvSpPr>
      <dsp:spPr>
        <a:xfrm>
          <a:off x="4394711" y="3822357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CKadEntryPtrList</a:t>
          </a:r>
          <a:endParaRPr lang="zh-CN" altLang="en-US" sz="900" kern="1200" dirty="0"/>
        </a:p>
      </dsp:txBody>
      <dsp:txXfrm>
        <a:off x="4394711" y="3822357"/>
        <a:ext cx="915989" cy="474258"/>
      </dsp:txXfrm>
    </dsp:sp>
    <dsp:sp modelId="{126715BD-2D7F-433C-A680-62D83EF674C2}">
      <dsp:nvSpPr>
        <dsp:cNvPr id="0" name=""/>
        <dsp:cNvSpPr/>
      </dsp:nvSpPr>
      <dsp:spPr>
        <a:xfrm>
          <a:off x="4577909" y="4191225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ptrlEntryList</a:t>
          </a:r>
          <a:endParaRPr lang="zh-CN" altLang="en-US" sz="900" kern="1200" dirty="0"/>
        </a:p>
      </dsp:txBody>
      <dsp:txXfrm>
        <a:off x="4577909" y="4191225"/>
        <a:ext cx="824390" cy="158086"/>
      </dsp:txXfrm>
    </dsp:sp>
    <dsp:sp modelId="{61C16C2F-1AB1-4997-8CC1-7C7DF3B62E00}">
      <dsp:nvSpPr>
        <dsp:cNvPr id="0" name=""/>
        <dsp:cNvSpPr/>
      </dsp:nvSpPr>
      <dsp:spPr>
        <a:xfrm>
          <a:off x="4394711" y="4570632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CEntry</a:t>
          </a:r>
          <a:endParaRPr lang="zh-CN" altLang="en-US" sz="900" kern="1200" dirty="0"/>
        </a:p>
      </dsp:txBody>
      <dsp:txXfrm>
        <a:off x="4394711" y="4570632"/>
        <a:ext cx="915989" cy="474258"/>
      </dsp:txXfrm>
    </dsp:sp>
    <dsp:sp modelId="{6A8BA006-F54F-4C04-BC17-4EA28E8359E9}">
      <dsp:nvSpPr>
        <dsp:cNvPr id="0" name=""/>
        <dsp:cNvSpPr/>
      </dsp:nvSpPr>
      <dsp:spPr>
        <a:xfrm>
          <a:off x="4577909" y="4939499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577909" y="4939499"/>
        <a:ext cx="824390" cy="158086"/>
      </dsp:txXfrm>
    </dsp:sp>
    <dsp:sp modelId="{C0609B87-D118-46F5-A332-3E6628950ABC}">
      <dsp:nvSpPr>
        <dsp:cNvPr id="0" name=""/>
        <dsp:cNvSpPr/>
      </dsp:nvSpPr>
      <dsp:spPr>
        <a:xfrm>
          <a:off x="93529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uint32</a:t>
          </a:r>
          <a:endParaRPr lang="zh-CN" altLang="en-US" sz="900" kern="1200" dirty="0"/>
        </a:p>
      </dsp:txBody>
      <dsp:txXfrm>
        <a:off x="93529" y="5318906"/>
        <a:ext cx="915989" cy="474258"/>
      </dsp:txXfrm>
    </dsp:sp>
    <dsp:sp modelId="{CE6787A3-DAC8-481D-B157-911057EA0482}">
      <dsp:nvSpPr>
        <dsp:cNvPr id="0" name=""/>
        <dsp:cNvSpPr/>
      </dsp:nvSpPr>
      <dsp:spPr>
        <a:xfrm>
          <a:off x="276727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m_uIP</a:t>
          </a:r>
          <a:endParaRPr lang="zh-CN" altLang="en-US" sz="900" kern="1200" dirty="0"/>
        </a:p>
      </dsp:txBody>
      <dsp:txXfrm>
        <a:off x="276727" y="5687774"/>
        <a:ext cx="824390" cy="158086"/>
      </dsp:txXfrm>
    </dsp:sp>
    <dsp:sp modelId="{174A1766-206B-4111-AE1B-3CE3FB67ADE9}">
      <dsp:nvSpPr>
        <dsp:cNvPr id="0" name=""/>
        <dsp:cNvSpPr/>
      </dsp:nvSpPr>
      <dsp:spPr>
        <a:xfrm>
          <a:off x="1322438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uint16</a:t>
          </a:r>
          <a:endParaRPr lang="zh-CN" altLang="en-US" sz="900" kern="1200" dirty="0"/>
        </a:p>
      </dsp:txBody>
      <dsp:txXfrm>
        <a:off x="1322438" y="5318906"/>
        <a:ext cx="915989" cy="474258"/>
      </dsp:txXfrm>
    </dsp:sp>
    <dsp:sp modelId="{78F2497E-04CA-49DC-A332-809969CCAB06}">
      <dsp:nvSpPr>
        <dsp:cNvPr id="0" name=""/>
        <dsp:cNvSpPr/>
      </dsp:nvSpPr>
      <dsp:spPr>
        <a:xfrm>
          <a:off x="1505636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m_uTCPPort</a:t>
          </a:r>
          <a:endParaRPr lang="zh-CN" altLang="en-US" sz="900" kern="1200" dirty="0"/>
        </a:p>
      </dsp:txBody>
      <dsp:txXfrm>
        <a:off x="1505636" y="5687774"/>
        <a:ext cx="824390" cy="158086"/>
      </dsp:txXfrm>
    </dsp:sp>
    <dsp:sp modelId="{8BF21DA7-9255-410A-95A8-70E045BB35D3}">
      <dsp:nvSpPr>
        <dsp:cNvPr id="0" name=""/>
        <dsp:cNvSpPr/>
      </dsp:nvSpPr>
      <dsp:spPr>
        <a:xfrm>
          <a:off x="2551347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uint16</a:t>
          </a:r>
          <a:endParaRPr lang="zh-CN" altLang="en-US" sz="900" kern="1200" dirty="0"/>
        </a:p>
      </dsp:txBody>
      <dsp:txXfrm>
        <a:off x="2551347" y="5318906"/>
        <a:ext cx="915989" cy="474258"/>
      </dsp:txXfrm>
    </dsp:sp>
    <dsp:sp modelId="{F380191F-68F7-4007-A4C0-DAB6CB8C3176}">
      <dsp:nvSpPr>
        <dsp:cNvPr id="0" name=""/>
        <dsp:cNvSpPr/>
      </dsp:nvSpPr>
      <dsp:spPr>
        <a:xfrm>
          <a:off x="2734545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m_uUDPPort</a:t>
          </a:r>
          <a:endParaRPr lang="zh-CN" altLang="en-US" sz="900" kern="1200" dirty="0"/>
        </a:p>
      </dsp:txBody>
      <dsp:txXfrm>
        <a:off x="2734545" y="5687774"/>
        <a:ext cx="824390" cy="158086"/>
      </dsp:txXfrm>
    </dsp:sp>
    <dsp:sp modelId="{DC2A6A67-D1A7-48DB-9C30-2EE5AE05E793}">
      <dsp:nvSpPr>
        <dsp:cNvPr id="0" name=""/>
        <dsp:cNvSpPr/>
      </dsp:nvSpPr>
      <dsp:spPr>
        <a:xfrm>
          <a:off x="3780256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3780256" y="5318906"/>
        <a:ext cx="915989" cy="474258"/>
      </dsp:txXfrm>
    </dsp:sp>
    <dsp:sp modelId="{50939023-49D7-4F51-AD1D-21231C706D1C}">
      <dsp:nvSpPr>
        <dsp:cNvPr id="0" name=""/>
        <dsp:cNvSpPr/>
      </dsp:nvSpPr>
      <dsp:spPr>
        <a:xfrm>
          <a:off x="3963454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m_uKeyID</a:t>
          </a:r>
          <a:endParaRPr lang="zh-CN" altLang="en-US" sz="900" kern="1200" dirty="0"/>
        </a:p>
      </dsp:txBody>
      <dsp:txXfrm>
        <a:off x="3963454" y="5687774"/>
        <a:ext cx="824390" cy="158086"/>
      </dsp:txXfrm>
    </dsp:sp>
    <dsp:sp modelId="{B2CC1828-1D29-48FA-A0DC-F04CA0CD2D21}">
      <dsp:nvSpPr>
        <dsp:cNvPr id="0" name=""/>
        <dsp:cNvSpPr/>
      </dsp:nvSpPr>
      <dsp:spPr>
        <a:xfrm>
          <a:off x="5009165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CUInt128</a:t>
          </a:r>
          <a:endParaRPr lang="zh-CN" altLang="en-US" sz="900" kern="1200" dirty="0"/>
        </a:p>
      </dsp:txBody>
      <dsp:txXfrm>
        <a:off x="5009165" y="5318906"/>
        <a:ext cx="915989" cy="474258"/>
      </dsp:txXfrm>
    </dsp:sp>
    <dsp:sp modelId="{B26AA340-B012-450C-B965-9765131C5F60}">
      <dsp:nvSpPr>
        <dsp:cNvPr id="0" name=""/>
        <dsp:cNvSpPr/>
      </dsp:nvSpPr>
      <dsp:spPr>
        <a:xfrm>
          <a:off x="5192363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m_uSourceID</a:t>
          </a:r>
          <a:endParaRPr lang="zh-CN" altLang="en-US" sz="900" kern="1200" dirty="0"/>
        </a:p>
      </dsp:txBody>
      <dsp:txXfrm>
        <a:off x="5192363" y="5687774"/>
        <a:ext cx="824390" cy="158086"/>
      </dsp:txXfrm>
    </dsp:sp>
    <dsp:sp modelId="{5423C0B6-E270-4795-A26B-83CFD7EB47D0}">
      <dsp:nvSpPr>
        <dsp:cNvPr id="0" name=""/>
        <dsp:cNvSpPr/>
      </dsp:nvSpPr>
      <dsp:spPr>
        <a:xfrm>
          <a:off x="6238074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uint64</a:t>
          </a:r>
          <a:endParaRPr lang="zh-CN" altLang="en-US" sz="900" kern="1200" dirty="0"/>
        </a:p>
      </dsp:txBody>
      <dsp:txXfrm>
        <a:off x="6238074" y="5318906"/>
        <a:ext cx="915989" cy="474258"/>
      </dsp:txXfrm>
    </dsp:sp>
    <dsp:sp modelId="{8E6E4251-BCF8-4FB1-A02B-56F8FA370E84}">
      <dsp:nvSpPr>
        <dsp:cNvPr id="0" name=""/>
        <dsp:cNvSpPr/>
      </dsp:nvSpPr>
      <dsp:spPr>
        <a:xfrm>
          <a:off x="6421272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m_Size</a:t>
          </a:r>
          <a:endParaRPr lang="zh-CN" altLang="en-US" sz="900" kern="1200" dirty="0"/>
        </a:p>
      </dsp:txBody>
      <dsp:txXfrm>
        <a:off x="6421272" y="5687774"/>
        <a:ext cx="824390" cy="158086"/>
      </dsp:txXfrm>
    </dsp:sp>
    <dsp:sp modelId="{852CC1FF-77EF-4779-8EFB-E14E8E9A70F0}">
      <dsp:nvSpPr>
        <dsp:cNvPr id="0" name=""/>
        <dsp:cNvSpPr/>
      </dsp:nvSpPr>
      <dsp:spPr>
        <a:xfrm>
          <a:off x="7466983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timt_t</a:t>
          </a:r>
          <a:endParaRPr lang="zh-CN" altLang="en-US" sz="900" kern="1200" dirty="0"/>
        </a:p>
      </dsp:txBody>
      <dsp:txXfrm>
        <a:off x="7466983" y="5318906"/>
        <a:ext cx="915989" cy="474258"/>
      </dsp:txXfrm>
    </dsp:sp>
    <dsp:sp modelId="{E71EE907-1921-4348-A4A3-ACB8222C7F4E}">
      <dsp:nvSpPr>
        <dsp:cNvPr id="0" name=""/>
        <dsp:cNvSpPr/>
      </dsp:nvSpPr>
      <dsp:spPr>
        <a:xfrm>
          <a:off x="7650181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m_Lifetime</a:t>
          </a:r>
          <a:endParaRPr lang="zh-CN" altLang="en-US" sz="900" kern="1200" dirty="0"/>
        </a:p>
      </dsp:txBody>
      <dsp:txXfrm>
        <a:off x="7650181" y="5687774"/>
        <a:ext cx="824390" cy="158086"/>
      </dsp:txXfrm>
    </dsp:sp>
    <dsp:sp modelId="{678B0968-8AF6-409D-A455-6407459F1796}">
      <dsp:nvSpPr>
        <dsp:cNvPr id="0" name=""/>
        <dsp:cNvSpPr/>
      </dsp:nvSpPr>
      <dsp:spPr>
        <a:xfrm>
          <a:off x="8695892" y="5318906"/>
          <a:ext cx="915989" cy="474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692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bool</a:t>
          </a:r>
          <a:endParaRPr lang="zh-CN" altLang="en-US" sz="900" kern="1200" dirty="0"/>
        </a:p>
      </dsp:txBody>
      <dsp:txXfrm>
        <a:off x="8695892" y="5318906"/>
        <a:ext cx="915989" cy="474258"/>
      </dsp:txXfrm>
    </dsp:sp>
    <dsp:sp modelId="{7B4F4265-1316-4042-90B8-F0270B0983C3}">
      <dsp:nvSpPr>
        <dsp:cNvPr id="0" name=""/>
        <dsp:cNvSpPr/>
      </dsp:nvSpPr>
      <dsp:spPr>
        <a:xfrm>
          <a:off x="8879090" y="5687774"/>
          <a:ext cx="824390" cy="15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m_bSource</a:t>
          </a:r>
          <a:endParaRPr lang="zh-CN" altLang="en-US" sz="900" kern="1200" dirty="0"/>
        </a:p>
      </dsp:txBody>
      <dsp:txXfrm>
        <a:off x="8879090" y="5687774"/>
        <a:ext cx="824390" cy="158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9CF0C-287F-4175-BF06-92EAB5C96BB2}">
      <dsp:nvSpPr>
        <dsp:cNvPr id="0" name=""/>
        <dsp:cNvSpPr/>
      </dsp:nvSpPr>
      <dsp:spPr>
        <a:xfrm>
          <a:off x="5760290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734769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734769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1709248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25010" y="2366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CLoadMap</a:t>
          </a:r>
          <a:endParaRPr lang="zh-CN" altLang="en-US" sz="4900" kern="1200" dirty="0"/>
        </a:p>
      </dsp:txBody>
      <dsp:txXfrm>
        <a:off x="2225010" y="2366"/>
        <a:ext cx="3019516" cy="1563371"/>
      </dsp:txXfrm>
    </dsp:sp>
    <dsp:sp modelId="{9226003C-DEC8-4030-B965-31A76FE09775}">
      <dsp:nvSpPr>
        <dsp:cNvPr id="0" name=""/>
        <dsp:cNvSpPr/>
      </dsp:nvSpPr>
      <dsp:spPr>
        <a:xfrm>
          <a:off x="2828914" y="1218322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m_mapSource</a:t>
          </a:r>
          <a:endParaRPr lang="zh-CN" altLang="en-US" sz="3000" kern="1200" dirty="0"/>
        </a:p>
      </dsp:txBody>
      <dsp:txXfrm>
        <a:off x="2828914" y="1218322"/>
        <a:ext cx="2717564" cy="521123"/>
      </dsp:txXfrm>
    </dsp:sp>
    <dsp:sp modelId="{2875948E-291D-4655-9A40-01DD961864D7}">
      <dsp:nvSpPr>
        <dsp:cNvPr id="0" name=""/>
        <dsp:cNvSpPr/>
      </dsp:nvSpPr>
      <dsp:spPr>
        <a:xfrm>
          <a:off x="199489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CCKey</a:t>
          </a:r>
          <a:endParaRPr lang="zh-CN" altLang="en-US" sz="4900" kern="1200" dirty="0"/>
        </a:p>
      </dsp:txBody>
      <dsp:txXfrm>
        <a:off x="199489" y="2469019"/>
        <a:ext cx="3019516" cy="1563371"/>
      </dsp:txXfrm>
    </dsp:sp>
    <dsp:sp modelId="{27B90BA2-B19F-4A36-867A-F1E7855C18E8}">
      <dsp:nvSpPr>
        <dsp:cNvPr id="0" name=""/>
        <dsp:cNvSpPr/>
      </dsp:nvSpPr>
      <dsp:spPr>
        <a:xfrm>
          <a:off x="803393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803393" y="3684975"/>
        <a:ext cx="2717564" cy="521123"/>
      </dsp:txXfrm>
    </dsp:sp>
    <dsp:sp modelId="{5AE64D64-D8C9-4680-89BC-629381485A87}">
      <dsp:nvSpPr>
        <dsp:cNvPr id="0" name=""/>
        <dsp:cNvSpPr/>
      </dsp:nvSpPr>
      <dsp:spPr>
        <a:xfrm>
          <a:off x="4250531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Load</a:t>
          </a:r>
          <a:endParaRPr lang="zh-CN" altLang="en-US" sz="4900" kern="1200" dirty="0"/>
        </a:p>
      </dsp:txBody>
      <dsp:txXfrm>
        <a:off x="4250531" y="2469019"/>
        <a:ext cx="3019516" cy="1563371"/>
      </dsp:txXfrm>
    </dsp:sp>
    <dsp:sp modelId="{3518303C-ED68-41C8-B9F7-05B65142A32E}">
      <dsp:nvSpPr>
        <dsp:cNvPr id="0" name=""/>
        <dsp:cNvSpPr/>
      </dsp:nvSpPr>
      <dsp:spPr>
        <a:xfrm>
          <a:off x="4854435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4854435" y="3684975"/>
        <a:ext cx="2717564" cy="521123"/>
      </dsp:txXfrm>
    </dsp:sp>
    <dsp:sp modelId="{A94D0759-1843-47BA-952A-DB309C1547CB}">
      <dsp:nvSpPr>
        <dsp:cNvPr id="0" name=""/>
        <dsp:cNvSpPr/>
      </dsp:nvSpPr>
      <dsp:spPr>
        <a:xfrm>
          <a:off x="2225010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CUInt128</a:t>
          </a:r>
          <a:endParaRPr lang="zh-CN" altLang="en-US" sz="4900" kern="1200" dirty="0"/>
        </a:p>
      </dsp:txBody>
      <dsp:txXfrm>
        <a:off x="2225010" y="4935673"/>
        <a:ext cx="3019516" cy="1563371"/>
      </dsp:txXfrm>
    </dsp:sp>
    <dsp:sp modelId="{1C89C8D1-8B8E-4239-BCFF-04AA4DF5D267}">
      <dsp:nvSpPr>
        <dsp:cNvPr id="0" name=""/>
        <dsp:cNvSpPr/>
      </dsp:nvSpPr>
      <dsp:spPr>
        <a:xfrm>
          <a:off x="2828914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2828914" y="6151628"/>
        <a:ext cx="2717564" cy="521123"/>
      </dsp:txXfrm>
    </dsp:sp>
    <dsp:sp modelId="{AAFD393B-D5C6-4FC1-85BB-67D689A5CB66}">
      <dsp:nvSpPr>
        <dsp:cNvPr id="0" name=""/>
        <dsp:cNvSpPr/>
      </dsp:nvSpPr>
      <dsp:spPr>
        <a:xfrm>
          <a:off x="6276052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uint32</a:t>
          </a:r>
          <a:endParaRPr lang="zh-CN" altLang="en-US" sz="4900" kern="1200" dirty="0"/>
        </a:p>
      </dsp:txBody>
      <dsp:txXfrm>
        <a:off x="6276052" y="4935673"/>
        <a:ext cx="3019516" cy="1563371"/>
      </dsp:txXfrm>
    </dsp:sp>
    <dsp:sp modelId="{95E6DB3B-AD48-4715-9855-4898B682D86D}">
      <dsp:nvSpPr>
        <dsp:cNvPr id="0" name=""/>
        <dsp:cNvSpPr/>
      </dsp:nvSpPr>
      <dsp:spPr>
        <a:xfrm>
          <a:off x="6879956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uTime</a:t>
          </a:r>
          <a:endParaRPr lang="zh-CN" altLang="en-US" sz="3000" kern="1200" dirty="0"/>
        </a:p>
      </dsp:txBody>
      <dsp:txXfrm>
        <a:off x="6879956" y="6151628"/>
        <a:ext cx="2717564" cy="521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665922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30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15514613"/>
              </p:ext>
            </p:extLst>
          </p:nvPr>
        </p:nvGraphicFramePr>
        <p:xfrm>
          <a:off x="2031999" y="124691"/>
          <a:ext cx="9797011" cy="66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2953255"/>
              </p:ext>
            </p:extLst>
          </p:nvPr>
        </p:nvGraphicFramePr>
        <p:xfrm>
          <a:off x="2031999" y="124691"/>
          <a:ext cx="9797011" cy="66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886824"/>
              </p:ext>
            </p:extLst>
          </p:nvPr>
        </p:nvGraphicFramePr>
        <p:xfrm>
          <a:off x="2031999" y="124691"/>
          <a:ext cx="9797011" cy="66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99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102</Words>
  <Application>Microsoft Office PowerPoint</Application>
  <PresentationFormat>宽屏</PresentationFormat>
  <Paragraphs>102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 Snow</dc:creator>
  <cp:lastModifiedBy>Mr. Snow</cp:lastModifiedBy>
  <cp:revision>4</cp:revision>
  <dcterms:created xsi:type="dcterms:W3CDTF">2017-04-10T02:24:29Z</dcterms:created>
  <dcterms:modified xsi:type="dcterms:W3CDTF">2017-04-10T02:56:07Z</dcterms:modified>
</cp:coreProperties>
</file>