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CKeyHashMap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m_mapKeyword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KeyHash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CSourceKeyMap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E5C82CA0-96D5-4FFF-97E4-CCB952C228C7}">
      <dgm:prSet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C99AAC59-7635-4022-BF61-F1B616ECF97A}" type="parTrans" cxnId="{7524AFAD-10EC-4037-AD99-C8C6CEFF6F3D}">
      <dgm:prSet/>
      <dgm:spPr/>
      <dgm:t>
        <a:bodyPr/>
        <a:lstStyle/>
        <a:p>
          <a:endParaRPr lang="zh-CN" altLang="en-US"/>
        </a:p>
      </dgm:t>
    </dgm:pt>
    <dgm:pt modelId="{2E53A8AA-B911-4693-BB93-6A397BC88DBB}" type="sibTrans" cxnId="{7524AFAD-10EC-4037-AD99-C8C6CEFF6F3D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</dgm:pt>
    <dgm:pt modelId="{25BCDCA1-7378-4966-BF53-CF07D25A4218}" type="pres">
      <dgm:prSet presAssocID="{E21412F6-F8B6-4877-B5A3-1D2645173BD3}" presName="rootConnector1" presStyleLbl="node1" presStyleIdx="0" presStyleCnt="17"/>
      <dgm:spPr/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7">
        <dgm:presLayoutVars>
          <dgm:chMax/>
          <dgm:chPref val="3"/>
        </dgm:presLayoutVars>
      </dgm:prSet>
      <dgm:spPr/>
    </dgm:pt>
    <dgm:pt modelId="{27B90BA2-B19F-4A36-867A-F1E7855C18E8}" type="pres">
      <dgm:prSet presAssocID="{F8540D8F-842D-4728-AB5D-7C88723AA44D}" presName="titleText2" presStyleLbl="fgAcc1" presStyleIdx="0" presStyleCnt="17">
        <dgm:presLayoutVars>
          <dgm:chMax val="0"/>
          <dgm:chPref val="0"/>
        </dgm:presLayoutVars>
      </dgm:prSet>
      <dgm:spPr/>
    </dgm:pt>
    <dgm:pt modelId="{EB130543-171C-469C-8ADC-A5057937F01C}" type="pres">
      <dgm:prSet presAssocID="{F8540D8F-842D-4728-AB5D-7C88723AA44D}" presName="rootConnector" presStyleLbl="node2" presStyleIdx="0" presStyleCnt="0"/>
      <dgm:spPr/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7">
        <dgm:presLayoutVars>
          <dgm:chMax/>
          <dgm:chPref val="3"/>
        </dgm:presLayoutVars>
      </dgm:prSet>
      <dgm:spPr/>
    </dgm:pt>
    <dgm:pt modelId="{3518303C-ED68-41C8-B9F7-05B65142A32E}" type="pres">
      <dgm:prSet presAssocID="{98B8A5A8-2B75-48BA-8041-9C13C210609D}" presName="titleText2" presStyleLbl="fgAcc1" presStyleIdx="1" presStyleCnt="17">
        <dgm:presLayoutVars>
          <dgm:chMax val="0"/>
          <dgm:chPref val="0"/>
        </dgm:presLayoutVars>
      </dgm:prSet>
      <dgm:spPr/>
    </dgm:pt>
    <dgm:pt modelId="{29297073-770B-4E74-8A71-652F4D35C065}" type="pres">
      <dgm:prSet presAssocID="{98B8A5A8-2B75-48BA-8041-9C13C210609D}" presName="rootConnector" presStyleLbl="node2" presStyleIdx="0" presStyleCnt="0"/>
      <dgm:spPr/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7">
        <dgm:presLayoutVars>
          <dgm:chMax val="0"/>
          <dgm:chPref val="0"/>
        </dgm:presLayoutVars>
      </dgm:prSet>
      <dgm:spPr/>
    </dgm:pt>
    <dgm:pt modelId="{02C004B2-63B3-4608-9345-22E9CC3E868C}" type="pres">
      <dgm:prSet presAssocID="{B6D8A5CD-05D7-4BD6-930B-661C00AFF661}" presName="rootConnector" presStyleLbl="node3" presStyleIdx="0" presStyleCnt="0"/>
      <dgm:spPr/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7">
        <dgm:presLayoutVars>
          <dgm:chMax/>
          <dgm:chPref val="3"/>
        </dgm:presLayoutVars>
      </dgm:prSet>
      <dgm:spPr/>
    </dgm:pt>
    <dgm:pt modelId="{95E6DB3B-AD48-4715-9855-4898B682D86D}" type="pres">
      <dgm:prSet presAssocID="{E15456C9-1264-44CE-A46A-1332FDEA4D63}" presName="titleText2" presStyleLbl="fgAcc1" presStyleIdx="3" presStyleCnt="17">
        <dgm:presLayoutVars>
          <dgm:chMax val="0"/>
          <dgm:chPref val="0"/>
        </dgm:presLayoutVars>
      </dgm:prSet>
      <dgm:spPr/>
    </dgm:pt>
    <dgm:pt modelId="{1D71B1E5-6B39-4842-94CA-612907EC3818}" type="pres">
      <dgm:prSet presAssocID="{E15456C9-1264-44CE-A46A-1332FDEA4D63}" presName="rootConnector" presStyleLbl="node3" presStyleIdx="0" presStyleCnt="0"/>
      <dgm:spPr/>
    </dgm:pt>
    <dgm:pt modelId="{E415CBEA-5B08-4C74-9586-52F7C0805823}" type="pres">
      <dgm:prSet presAssocID="{E15456C9-1264-44CE-A46A-1332FDEA4D63}" presName="hierChild4" presStyleCnt="0"/>
      <dgm:spPr/>
    </dgm:pt>
    <dgm:pt modelId="{78214B65-B5FE-4ABF-8A0C-CA99AA9FB35E}" type="pres">
      <dgm:prSet presAssocID="{C99AAC59-7635-4022-BF61-F1B616ECF97A}" presName="Name37" presStyleLbl="parChTrans1D4" presStyleIdx="0" presStyleCnt="13"/>
      <dgm:spPr/>
    </dgm:pt>
    <dgm:pt modelId="{67AC16CB-293B-4487-A1FE-F8142498E08F}" type="pres">
      <dgm:prSet presAssocID="{E5C82CA0-96D5-4FFF-97E4-CCB952C228C7}" presName="hierRoot2" presStyleCnt="0">
        <dgm:presLayoutVars>
          <dgm:hierBranch val="init"/>
        </dgm:presLayoutVars>
      </dgm:prSet>
      <dgm:spPr/>
    </dgm:pt>
    <dgm:pt modelId="{0BF983C1-9339-4C7C-9087-40100043BAEA}" type="pres">
      <dgm:prSet presAssocID="{E5C82CA0-96D5-4FFF-97E4-CCB952C228C7}" presName="rootComposite" presStyleCnt="0"/>
      <dgm:spPr/>
    </dgm:pt>
    <dgm:pt modelId="{F2EC2861-C1D5-4305-8DD5-8D30C9172D41}" type="pres">
      <dgm:prSet presAssocID="{E5C82CA0-96D5-4FFF-97E4-CCB952C228C7}" presName="rootText" presStyleLbl="node1" presStyleIdx="4" presStyleCnt="17">
        <dgm:presLayoutVars>
          <dgm:chMax/>
          <dgm:chPref val="3"/>
        </dgm:presLayoutVars>
      </dgm:prSet>
      <dgm:spPr/>
    </dgm:pt>
    <dgm:pt modelId="{8BD8E232-E0DA-4845-818E-EA2EBBC9B0BB}" type="pres">
      <dgm:prSet presAssocID="{E5C82CA0-96D5-4FFF-97E4-CCB952C228C7}" presName="titleText2" presStyleLbl="fgAcc1" presStyleIdx="4" presStyleCnt="17">
        <dgm:presLayoutVars>
          <dgm:chMax val="0"/>
          <dgm:chPref val="0"/>
        </dgm:presLayoutVars>
      </dgm:prSet>
      <dgm:spPr/>
    </dgm:pt>
    <dgm:pt modelId="{D6CBF49A-2774-4508-A938-94A33E3AE15D}" type="pres">
      <dgm:prSet presAssocID="{E5C82CA0-96D5-4FFF-97E4-CCB952C228C7}" presName="rootConnector" presStyleLbl="node4" presStyleIdx="0" presStyleCnt="0"/>
      <dgm:spPr/>
    </dgm:pt>
    <dgm:pt modelId="{28BE3BBC-DEB1-4B06-B20B-7F83BF25B377}" type="pres">
      <dgm:prSet presAssocID="{E5C82CA0-96D5-4FFF-97E4-CCB952C228C7}" presName="hierChild4" presStyleCnt="0"/>
      <dgm:spPr/>
    </dgm:pt>
    <dgm:pt modelId="{68F72F80-EA39-42B5-8C44-9A13D9D21F4B}" type="pres">
      <dgm:prSet presAssocID="{E5C82CA0-96D5-4FFF-97E4-CCB952C228C7}" presName="hierChild5" presStyleCnt="0"/>
      <dgm:spPr/>
    </dgm:pt>
    <dgm:pt modelId="{2F150A28-35D7-4EDD-AD14-08E30D1702BB}" type="pres">
      <dgm:prSet presAssocID="{C52EAC42-BF7A-4839-BED5-3E5C5A8A8F1B}" presName="Name37" presStyleLbl="parChTrans1D4" presStyleIdx="1" presStyleCnt="13"/>
      <dgm:spPr/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5" presStyleCnt="17">
        <dgm:presLayoutVars>
          <dgm:chMax/>
          <dgm:chPref val="3"/>
        </dgm:presLayoutVars>
      </dgm:prSet>
      <dgm:spPr/>
    </dgm:pt>
    <dgm:pt modelId="{687579E5-F4F4-4EF1-A1AC-287D3B03AD65}" type="pres">
      <dgm:prSet presAssocID="{FF31ECF4-BE1B-44EC-8950-5F3CAA13C9E1}" presName="titleText2" presStyleLbl="fgAcc1" presStyleIdx="5" presStyleCnt="17">
        <dgm:presLayoutVars>
          <dgm:chMax val="0"/>
          <dgm:chPref val="0"/>
        </dgm:presLayoutVars>
      </dgm:prSet>
      <dgm:spPr/>
    </dgm:pt>
    <dgm:pt modelId="{28AA62B0-0144-4478-95AE-6BB68EA28D13}" type="pres">
      <dgm:prSet presAssocID="{FF31ECF4-BE1B-44EC-8950-5F3CAA13C9E1}" presName="rootConnector" presStyleLbl="node4" presStyleIdx="0" presStyleCnt="0"/>
      <dgm:spPr/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2" presStyleCnt="13"/>
      <dgm:spPr/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6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6" presStyleCnt="17">
        <dgm:presLayoutVars>
          <dgm:chMax val="0"/>
          <dgm:chPref val="0"/>
        </dgm:presLayoutVars>
      </dgm:prSet>
      <dgm:spPr/>
    </dgm:pt>
    <dgm:pt modelId="{2583DDCA-D066-4957-A24E-5145344FEE1F}" type="pres">
      <dgm:prSet presAssocID="{6F3ABB5B-4390-4D4C-A351-C086BA6E696F}" presName="rootConnector" presStyleLbl="node4" presStyleIdx="0" presStyleCnt="0"/>
      <dgm:spPr/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3" presStyleCnt="13"/>
      <dgm:spPr/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7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7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4" presStyleCnt="13"/>
      <dgm:spPr/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8" presStyleCnt="17">
        <dgm:presLayoutVars>
          <dgm:chMax/>
          <dgm:chPref val="3"/>
        </dgm:presLayoutVars>
      </dgm:prSet>
      <dgm:spPr/>
    </dgm:pt>
    <dgm:pt modelId="{6A8BA006-F54F-4C04-BC17-4EA28E8359E9}" type="pres">
      <dgm:prSet presAssocID="{26E62099-3BC6-4E17-94C4-80340E00CF78}" presName="titleText2" presStyleLbl="fgAcc1" presStyleIdx="8" presStyleCnt="17">
        <dgm:presLayoutVars>
          <dgm:chMax val="0"/>
          <dgm:chPref val="0"/>
        </dgm:presLayoutVars>
      </dgm:prSet>
      <dgm:spPr/>
    </dgm:pt>
    <dgm:pt modelId="{99D4E039-A8D0-4953-9B21-FAC1C94D5CE2}" type="pres">
      <dgm:prSet presAssocID="{26E62099-3BC6-4E17-94C4-80340E00CF78}" presName="rootConnector" presStyleLbl="node4" presStyleIdx="0" presStyleCnt="0"/>
      <dgm:spPr/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5" presStyleCnt="13"/>
      <dgm:spPr/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9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6" presStyleCnt="13"/>
      <dgm:spPr/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10" presStyleCnt="17">
        <dgm:presLayoutVars>
          <dgm:chMax/>
          <dgm:chPref val="3"/>
        </dgm:presLayoutVars>
      </dgm:prSet>
      <dgm:spPr/>
    </dgm:pt>
    <dgm:pt modelId="{78F2497E-04CA-49DC-A332-809969CCAB06}" type="pres">
      <dgm:prSet presAssocID="{958569A8-FBDF-40B8-8EC1-75E2493F7471}" presName="titleText2" presStyleLbl="fgAcc1" presStyleIdx="10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7" presStyleCnt="13"/>
      <dgm:spPr/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1" presStyleCnt="17">
        <dgm:presLayoutVars>
          <dgm:chMax/>
          <dgm:chPref val="3"/>
        </dgm:presLayoutVars>
      </dgm:prSet>
      <dgm:spPr/>
    </dgm:pt>
    <dgm:pt modelId="{F380191F-68F7-4007-A4C0-DAB6CB8C3176}" type="pres">
      <dgm:prSet presAssocID="{04E9ED99-3317-4ECF-B07D-F4E9BFEAC8A0}" presName="titleText2" presStyleLbl="fgAcc1" presStyleIdx="11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8" presStyleCnt="13"/>
      <dgm:spPr/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2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2" presStyleCnt="17">
        <dgm:presLayoutVars>
          <dgm:chMax val="0"/>
          <dgm:chPref val="0"/>
        </dgm:presLayoutVars>
      </dgm:prSet>
      <dgm:spPr/>
    </dgm:pt>
    <dgm:pt modelId="{E8B83CC0-9D3E-44F2-A4A5-337005BA78F2}" type="pres">
      <dgm:prSet presAssocID="{2D592857-C4FF-4259-AB7B-8B5F06639A90}" presName="rootConnector" presStyleLbl="node4" presStyleIdx="0" presStyleCnt="0"/>
      <dgm:spPr/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9" presStyleCnt="13"/>
      <dgm:spPr/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3" presStyleCnt="17">
        <dgm:presLayoutVars>
          <dgm:chMax/>
          <dgm:chPref val="3"/>
        </dgm:presLayoutVars>
      </dgm:prSet>
      <dgm:spPr/>
    </dgm:pt>
    <dgm:pt modelId="{B26AA340-B012-450C-B965-9765131C5F60}" type="pres">
      <dgm:prSet presAssocID="{5A315CA4-91DF-4090-B63C-B2A9BD1CE594}" presName="titleText2" presStyleLbl="fgAcc1" presStyleIdx="13" presStyleCnt="17">
        <dgm:presLayoutVars>
          <dgm:chMax val="0"/>
          <dgm:chPref val="0"/>
        </dgm:presLayoutVars>
      </dgm:prSet>
      <dgm:spPr/>
    </dgm:pt>
    <dgm:pt modelId="{9A9C2577-DD1A-4A82-A7B5-333FAE126AAA}" type="pres">
      <dgm:prSet presAssocID="{5A315CA4-91DF-4090-B63C-B2A9BD1CE594}" presName="rootConnector" presStyleLbl="node4" presStyleIdx="0" presStyleCnt="0"/>
      <dgm:spPr/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10" presStyleCnt="13"/>
      <dgm:spPr/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4" presStyleCnt="17">
        <dgm:presLayoutVars>
          <dgm:chMax/>
          <dgm:chPref val="3"/>
        </dgm:presLayoutVars>
      </dgm:prSet>
      <dgm:spPr/>
    </dgm:pt>
    <dgm:pt modelId="{8E6E4251-BCF8-4FB1-A02B-56F8FA370E84}" type="pres">
      <dgm:prSet presAssocID="{A70E35BE-CEE2-47FF-9BB0-05D25DCD34F7}" presName="titleText2" presStyleLbl="fgAcc1" presStyleIdx="14" presStyleCnt="17">
        <dgm:presLayoutVars>
          <dgm:chMax val="0"/>
          <dgm:chPref val="0"/>
        </dgm:presLayoutVars>
      </dgm:prSet>
      <dgm:spPr/>
    </dgm:pt>
    <dgm:pt modelId="{24F63BB3-C32E-42DD-BEA1-A5D4C283A3E4}" type="pres">
      <dgm:prSet presAssocID="{A70E35BE-CEE2-47FF-9BB0-05D25DCD34F7}" presName="rootConnector" presStyleLbl="node4" presStyleIdx="0" presStyleCnt="0"/>
      <dgm:spPr/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1" presStyleCnt="13"/>
      <dgm:spPr/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5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2" presStyleCnt="13"/>
      <dgm:spPr/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6" presStyleCnt="17">
        <dgm:presLayoutVars>
          <dgm:chMax/>
          <dgm:chPref val="3"/>
        </dgm:presLayoutVars>
      </dgm:prSet>
      <dgm:spPr/>
    </dgm:pt>
    <dgm:pt modelId="{7B4F4265-1316-4042-90B8-F0270B0983C3}" type="pres">
      <dgm:prSet presAssocID="{1DB3B635-F31A-4C4C-8115-88FD0D07A89B}" presName="titleText2" presStyleLbl="fgAcc1" presStyleIdx="1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1" destOrd="0" parTransId="{C52EAC42-BF7A-4839-BED5-3E5C5A8A8F1B}" sibTransId="{A3C83099-6BFA-44E1-B0A9-C07070F4815D}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7524AFAD-10EC-4037-AD99-C8C6CEFF6F3D}" srcId="{E15456C9-1264-44CE-A46A-1332FDEA4D63}" destId="{E5C82CA0-96D5-4FFF-97E4-CCB952C228C7}" srcOrd="0" destOrd="0" parTransId="{C99AAC59-7635-4022-BF61-F1B616ECF97A}" sibTransId="{2E53A8AA-B911-4693-BB93-6A397BC88DBB}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8E442753-5FE7-40C7-9F69-6012550D209B}" type="presOf" srcId="{E5C82CA0-96D5-4FFF-97E4-CCB952C228C7}" destId="{D6CBF49A-2774-4508-A938-94A33E3AE15D}" srcOrd="1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CFD0DD05-EF3F-4FF8-821B-62DB84BDC2BC}" type="presOf" srcId="{E5C82CA0-96D5-4FFF-97E4-CCB952C228C7}" destId="{F2EC2861-C1D5-4305-8DD5-8D30C9172D41}" srcOrd="0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B66F2A30-A1ED-48E4-B117-351831710BE1}" type="presOf" srcId="{2E53A8AA-B911-4693-BB93-6A397BC88DBB}" destId="{8BD8E232-E0DA-4845-818E-EA2EBBC9B0BB}" srcOrd="0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6EE96CD4-457E-4A9B-8A7F-1CA50C09CAD7}" type="presOf" srcId="{C99AAC59-7635-4022-BF61-F1B616ECF97A}" destId="{78214B65-B5FE-4ABF-8A0C-CA99AA9FB35E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279CDB4C-FCEE-4060-BB25-0AAF3CA7632F}" type="presParOf" srcId="{E415CBEA-5B08-4C74-9586-52F7C0805823}" destId="{78214B65-B5FE-4ABF-8A0C-CA99AA9FB35E}" srcOrd="0" destOrd="0" presId="urn:microsoft.com/office/officeart/2008/layout/NameandTitleOrganizationalChart"/>
    <dgm:cxn modelId="{AD7AD05C-9B1E-4496-8A0A-CFE52EBE47DD}" type="presParOf" srcId="{E415CBEA-5B08-4C74-9586-52F7C0805823}" destId="{67AC16CB-293B-4487-A1FE-F8142498E08F}" srcOrd="1" destOrd="0" presId="urn:microsoft.com/office/officeart/2008/layout/NameandTitleOrganizationalChart"/>
    <dgm:cxn modelId="{78EDB6A1-EDB6-4925-83D9-3955507C4D5F}" type="presParOf" srcId="{67AC16CB-293B-4487-A1FE-F8142498E08F}" destId="{0BF983C1-9339-4C7C-9087-40100043BAEA}" srcOrd="0" destOrd="0" presId="urn:microsoft.com/office/officeart/2008/layout/NameandTitleOrganizationalChart"/>
    <dgm:cxn modelId="{5255CC07-C2C8-4883-BF38-CF0D3B8CFFD6}" type="presParOf" srcId="{0BF983C1-9339-4C7C-9087-40100043BAEA}" destId="{F2EC2861-C1D5-4305-8DD5-8D30C9172D41}" srcOrd="0" destOrd="0" presId="urn:microsoft.com/office/officeart/2008/layout/NameandTitleOrganizationalChart"/>
    <dgm:cxn modelId="{5F592D69-1FA4-4A96-8BEE-82C1D431B03D}" type="presParOf" srcId="{0BF983C1-9339-4C7C-9087-40100043BAEA}" destId="{8BD8E232-E0DA-4845-818E-EA2EBBC9B0BB}" srcOrd="1" destOrd="0" presId="urn:microsoft.com/office/officeart/2008/layout/NameandTitleOrganizationalChart"/>
    <dgm:cxn modelId="{EB281FB9-4339-4D0F-AAE4-4E3481750A61}" type="presParOf" srcId="{0BF983C1-9339-4C7C-9087-40100043BAEA}" destId="{D6CBF49A-2774-4508-A938-94A33E3AE15D}" srcOrd="2" destOrd="0" presId="urn:microsoft.com/office/officeart/2008/layout/NameandTitleOrganizationalChart"/>
    <dgm:cxn modelId="{F0979E61-2AE1-4144-AAF2-E35E5B2B0D95}" type="presParOf" srcId="{67AC16CB-293B-4487-A1FE-F8142498E08F}" destId="{28BE3BBC-DEB1-4B06-B20B-7F83BF25B377}" srcOrd="1" destOrd="0" presId="urn:microsoft.com/office/officeart/2008/layout/NameandTitleOrganizationalChart"/>
    <dgm:cxn modelId="{10965C99-973B-4BE1-BCD8-63C9A95AA45E}" type="presParOf" srcId="{67AC16CB-293B-4487-A1FE-F8142498E08F}" destId="{68F72F80-EA39-42B5-8C44-9A13D9D21F4B}" srcOrd="2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2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3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CSrcHashMap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m_mapSource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SrcHash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CKadSourcePtrList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6"/>
      <dgm:spPr/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6">
        <dgm:presLayoutVars>
          <dgm:chMax/>
          <dgm:chPref val="3"/>
        </dgm:presLayoutVars>
      </dgm:prSet>
      <dgm:spPr/>
    </dgm:pt>
    <dgm:pt modelId="{27B90BA2-B19F-4A36-867A-F1E7855C18E8}" type="pres">
      <dgm:prSet presAssocID="{F8540D8F-842D-4728-AB5D-7C88723AA44D}" presName="titleText2" presStyleLbl="fgAcc1" presStyleIdx="0" presStyleCnt="16">
        <dgm:presLayoutVars>
          <dgm:chMax val="0"/>
          <dgm:chPref val="0"/>
        </dgm:presLayoutVars>
      </dgm:prSet>
      <dgm:spPr/>
    </dgm:pt>
    <dgm:pt modelId="{EB130543-171C-469C-8ADC-A5057937F01C}" type="pres">
      <dgm:prSet presAssocID="{F8540D8F-842D-4728-AB5D-7C88723AA44D}" presName="rootConnector" presStyleLbl="node2" presStyleIdx="0" presStyleCnt="0"/>
      <dgm:spPr/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6">
        <dgm:presLayoutVars>
          <dgm:chMax val="0"/>
          <dgm:chPref val="0"/>
        </dgm:presLayoutVars>
      </dgm:prSet>
      <dgm:spPr/>
    </dgm:pt>
    <dgm:pt modelId="{29297073-770B-4E74-8A71-652F4D35C065}" type="pres">
      <dgm:prSet presAssocID="{98B8A5A8-2B75-48BA-8041-9C13C210609D}" presName="rootConnector" presStyleLbl="node2" presStyleIdx="0" presStyleCnt="0"/>
      <dgm:spPr/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6">
        <dgm:presLayoutVars>
          <dgm:chMax val="0"/>
          <dgm:chPref val="0"/>
        </dgm:presLayoutVars>
      </dgm:prSet>
      <dgm:spPr/>
    </dgm:pt>
    <dgm:pt modelId="{02C004B2-63B3-4608-9345-22E9CC3E868C}" type="pres">
      <dgm:prSet presAssocID="{B6D8A5CD-05D7-4BD6-930B-661C00AFF661}" presName="rootConnector" presStyleLbl="node3" presStyleIdx="0" presStyleCnt="0"/>
      <dgm:spPr/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6">
        <dgm:presLayoutVars>
          <dgm:chMax val="0"/>
          <dgm:chPref val="0"/>
        </dgm:presLayoutVars>
      </dgm:prSet>
      <dgm:spPr/>
    </dgm:pt>
    <dgm:pt modelId="{1D71B1E5-6B39-4842-94CA-612907EC3818}" type="pres">
      <dgm:prSet presAssocID="{E15456C9-1264-44CE-A46A-1332FDEA4D63}" presName="rootConnector" presStyleLbl="node3" presStyleIdx="0" presStyleCnt="0"/>
      <dgm:spPr/>
    </dgm:pt>
    <dgm:pt modelId="{E415CBEA-5B08-4C74-9586-52F7C0805823}" type="pres">
      <dgm:prSet presAssocID="{E15456C9-1264-44CE-A46A-1332FDEA4D63}" presName="hierChild4" presStyleCnt="0"/>
      <dgm:spPr/>
    </dgm:pt>
    <dgm:pt modelId="{2F150A28-35D7-4EDD-AD14-08E30D1702BB}" type="pres">
      <dgm:prSet presAssocID="{C52EAC42-BF7A-4839-BED5-3E5C5A8A8F1B}" presName="Name37" presStyleLbl="parChTrans1D4" presStyleIdx="0" presStyleCnt="12"/>
      <dgm:spPr/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4" presStyleCnt="16">
        <dgm:presLayoutVars>
          <dgm:chMax/>
          <dgm:chPref val="3"/>
        </dgm:presLayoutVars>
      </dgm:prSet>
      <dgm:spPr/>
    </dgm:pt>
    <dgm:pt modelId="{687579E5-F4F4-4EF1-A1AC-287D3B03AD65}" type="pres">
      <dgm:prSet presAssocID="{FF31ECF4-BE1B-44EC-8950-5F3CAA13C9E1}" presName="titleText2" presStyleLbl="fgAcc1" presStyleIdx="4" presStyleCnt="16">
        <dgm:presLayoutVars>
          <dgm:chMax val="0"/>
          <dgm:chPref val="0"/>
        </dgm:presLayoutVars>
      </dgm:prSet>
      <dgm:spPr/>
    </dgm:pt>
    <dgm:pt modelId="{28AA62B0-0144-4478-95AE-6BB68EA28D13}" type="pres">
      <dgm:prSet presAssocID="{FF31ECF4-BE1B-44EC-8950-5F3CAA13C9E1}" presName="rootConnector" presStyleLbl="node4" presStyleIdx="0" presStyleCnt="0"/>
      <dgm:spPr/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1" presStyleCnt="12"/>
      <dgm:spPr/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5" presStyleCnt="16">
        <dgm:presLayoutVars>
          <dgm:chMax val="0"/>
          <dgm:chPref val="0"/>
        </dgm:presLayoutVars>
      </dgm:prSet>
      <dgm:spPr/>
    </dgm:pt>
    <dgm:pt modelId="{2583DDCA-D066-4957-A24E-5145344FEE1F}" type="pres">
      <dgm:prSet presAssocID="{6F3ABB5B-4390-4D4C-A351-C086BA6E696F}" presName="rootConnector" presStyleLbl="node4" presStyleIdx="0" presStyleCnt="0"/>
      <dgm:spPr/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2" presStyleCnt="12"/>
      <dgm:spPr/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3" presStyleCnt="12"/>
      <dgm:spPr/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7" presStyleCnt="16">
        <dgm:presLayoutVars>
          <dgm:chMax/>
          <dgm:chPref val="3"/>
        </dgm:presLayoutVars>
      </dgm:prSet>
      <dgm:spPr/>
    </dgm:pt>
    <dgm:pt modelId="{6A8BA006-F54F-4C04-BC17-4EA28E8359E9}" type="pres">
      <dgm:prSet presAssocID="{26E62099-3BC6-4E17-94C4-80340E00CF78}" presName="titleText2" presStyleLbl="fgAcc1" presStyleIdx="7" presStyleCnt="16">
        <dgm:presLayoutVars>
          <dgm:chMax val="0"/>
          <dgm:chPref val="0"/>
        </dgm:presLayoutVars>
      </dgm:prSet>
      <dgm:spPr/>
    </dgm:pt>
    <dgm:pt modelId="{99D4E039-A8D0-4953-9B21-FAC1C94D5CE2}" type="pres">
      <dgm:prSet presAssocID="{26E62099-3BC6-4E17-94C4-80340E00CF78}" presName="rootConnector" presStyleLbl="node4" presStyleIdx="0" presStyleCnt="0"/>
      <dgm:spPr/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4" presStyleCnt="12"/>
      <dgm:spPr/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5" presStyleCnt="12"/>
      <dgm:spPr/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9" presStyleCnt="16">
        <dgm:presLayoutVars>
          <dgm:chMax/>
          <dgm:chPref val="3"/>
        </dgm:presLayoutVars>
      </dgm:prSet>
      <dgm:spPr/>
    </dgm:pt>
    <dgm:pt modelId="{78F2497E-04CA-49DC-A332-809969CCAB06}" type="pres">
      <dgm:prSet presAssocID="{958569A8-FBDF-40B8-8EC1-75E2493F7471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6" presStyleCnt="12"/>
      <dgm:spPr/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0" presStyleCnt="16">
        <dgm:presLayoutVars>
          <dgm:chMax/>
          <dgm:chPref val="3"/>
        </dgm:presLayoutVars>
      </dgm:prSet>
      <dgm:spPr/>
    </dgm:pt>
    <dgm:pt modelId="{F380191F-68F7-4007-A4C0-DAB6CB8C3176}" type="pres">
      <dgm:prSet presAssocID="{04E9ED99-3317-4ECF-B07D-F4E9BFEAC8A0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7" presStyleCnt="12"/>
      <dgm:spPr/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1" presStyleCnt="16">
        <dgm:presLayoutVars>
          <dgm:chMax val="0"/>
          <dgm:chPref val="0"/>
        </dgm:presLayoutVars>
      </dgm:prSet>
      <dgm:spPr/>
    </dgm:pt>
    <dgm:pt modelId="{E8B83CC0-9D3E-44F2-A4A5-337005BA78F2}" type="pres">
      <dgm:prSet presAssocID="{2D592857-C4FF-4259-AB7B-8B5F06639A90}" presName="rootConnector" presStyleLbl="node4" presStyleIdx="0" presStyleCnt="0"/>
      <dgm:spPr/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8" presStyleCnt="12"/>
      <dgm:spPr/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2" presStyleCnt="16">
        <dgm:presLayoutVars>
          <dgm:chMax/>
          <dgm:chPref val="3"/>
        </dgm:presLayoutVars>
      </dgm:prSet>
      <dgm:spPr/>
    </dgm:pt>
    <dgm:pt modelId="{B26AA340-B012-450C-B965-9765131C5F60}" type="pres">
      <dgm:prSet presAssocID="{5A315CA4-91DF-4090-B63C-B2A9BD1CE594}" presName="titleText2" presStyleLbl="fgAcc1" presStyleIdx="12" presStyleCnt="16">
        <dgm:presLayoutVars>
          <dgm:chMax val="0"/>
          <dgm:chPref val="0"/>
        </dgm:presLayoutVars>
      </dgm:prSet>
      <dgm:spPr/>
    </dgm:pt>
    <dgm:pt modelId="{9A9C2577-DD1A-4A82-A7B5-333FAE126AAA}" type="pres">
      <dgm:prSet presAssocID="{5A315CA4-91DF-4090-B63C-B2A9BD1CE594}" presName="rootConnector" presStyleLbl="node4" presStyleIdx="0" presStyleCnt="0"/>
      <dgm:spPr/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9" presStyleCnt="12"/>
      <dgm:spPr/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3" presStyleCnt="16">
        <dgm:presLayoutVars>
          <dgm:chMax/>
          <dgm:chPref val="3"/>
        </dgm:presLayoutVars>
      </dgm:prSet>
      <dgm:spPr/>
    </dgm:pt>
    <dgm:pt modelId="{8E6E4251-BCF8-4FB1-A02B-56F8FA370E84}" type="pres">
      <dgm:prSet presAssocID="{A70E35BE-CEE2-47FF-9BB0-05D25DCD34F7}" presName="titleText2" presStyleLbl="fgAcc1" presStyleIdx="13" presStyleCnt="16">
        <dgm:presLayoutVars>
          <dgm:chMax val="0"/>
          <dgm:chPref val="0"/>
        </dgm:presLayoutVars>
      </dgm:prSet>
      <dgm:spPr/>
    </dgm:pt>
    <dgm:pt modelId="{24F63BB3-C32E-42DD-BEA1-A5D4C283A3E4}" type="pres">
      <dgm:prSet presAssocID="{A70E35BE-CEE2-47FF-9BB0-05D25DCD34F7}" presName="rootConnector" presStyleLbl="node4" presStyleIdx="0" presStyleCnt="0"/>
      <dgm:spPr/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0" presStyleCnt="12"/>
      <dgm:spPr/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1" presStyleCnt="12"/>
      <dgm:spPr/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5" presStyleCnt="16">
        <dgm:presLayoutVars>
          <dgm:chMax/>
          <dgm:chPref val="3"/>
        </dgm:presLayoutVars>
      </dgm:prSet>
      <dgm:spPr/>
    </dgm:pt>
    <dgm:pt modelId="{7B4F4265-1316-4042-90B8-F0270B0983C3}" type="pres">
      <dgm:prSet presAssocID="{1DB3B635-F31A-4C4C-8115-88FD0D07A89B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0" destOrd="0" parTransId="{C52EAC42-BF7A-4839-BED5-3E5C5A8A8F1B}" sibTransId="{A3C83099-6BFA-44E1-B0A9-C07070F4815D}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0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1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CSrcHashMap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m_mapNote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SrcHash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CKadSourcePtrList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6"/>
      <dgm:spPr/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6">
        <dgm:presLayoutVars>
          <dgm:chMax/>
          <dgm:chPref val="3"/>
        </dgm:presLayoutVars>
      </dgm:prSet>
      <dgm:spPr/>
    </dgm:pt>
    <dgm:pt modelId="{27B90BA2-B19F-4A36-867A-F1E7855C18E8}" type="pres">
      <dgm:prSet presAssocID="{F8540D8F-842D-4728-AB5D-7C88723AA44D}" presName="titleText2" presStyleLbl="fgAcc1" presStyleIdx="0" presStyleCnt="16">
        <dgm:presLayoutVars>
          <dgm:chMax val="0"/>
          <dgm:chPref val="0"/>
        </dgm:presLayoutVars>
      </dgm:prSet>
      <dgm:spPr/>
    </dgm:pt>
    <dgm:pt modelId="{EB130543-171C-469C-8ADC-A5057937F01C}" type="pres">
      <dgm:prSet presAssocID="{F8540D8F-842D-4728-AB5D-7C88723AA44D}" presName="rootConnector" presStyleLbl="node2" presStyleIdx="0" presStyleCnt="0"/>
      <dgm:spPr/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6">
        <dgm:presLayoutVars>
          <dgm:chMax val="0"/>
          <dgm:chPref val="0"/>
        </dgm:presLayoutVars>
      </dgm:prSet>
      <dgm:spPr/>
    </dgm:pt>
    <dgm:pt modelId="{29297073-770B-4E74-8A71-652F4D35C065}" type="pres">
      <dgm:prSet presAssocID="{98B8A5A8-2B75-48BA-8041-9C13C210609D}" presName="rootConnector" presStyleLbl="node2" presStyleIdx="0" presStyleCnt="0"/>
      <dgm:spPr/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6">
        <dgm:presLayoutVars>
          <dgm:chMax val="0"/>
          <dgm:chPref val="0"/>
        </dgm:presLayoutVars>
      </dgm:prSet>
      <dgm:spPr/>
    </dgm:pt>
    <dgm:pt modelId="{02C004B2-63B3-4608-9345-22E9CC3E868C}" type="pres">
      <dgm:prSet presAssocID="{B6D8A5CD-05D7-4BD6-930B-661C00AFF661}" presName="rootConnector" presStyleLbl="node3" presStyleIdx="0" presStyleCnt="0"/>
      <dgm:spPr/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6">
        <dgm:presLayoutVars>
          <dgm:chMax val="0"/>
          <dgm:chPref val="0"/>
        </dgm:presLayoutVars>
      </dgm:prSet>
      <dgm:spPr/>
    </dgm:pt>
    <dgm:pt modelId="{1D71B1E5-6B39-4842-94CA-612907EC3818}" type="pres">
      <dgm:prSet presAssocID="{E15456C9-1264-44CE-A46A-1332FDEA4D63}" presName="rootConnector" presStyleLbl="node3" presStyleIdx="0" presStyleCnt="0"/>
      <dgm:spPr/>
    </dgm:pt>
    <dgm:pt modelId="{E415CBEA-5B08-4C74-9586-52F7C0805823}" type="pres">
      <dgm:prSet presAssocID="{E15456C9-1264-44CE-A46A-1332FDEA4D63}" presName="hierChild4" presStyleCnt="0"/>
      <dgm:spPr/>
    </dgm:pt>
    <dgm:pt modelId="{2F150A28-35D7-4EDD-AD14-08E30D1702BB}" type="pres">
      <dgm:prSet presAssocID="{C52EAC42-BF7A-4839-BED5-3E5C5A8A8F1B}" presName="Name37" presStyleLbl="parChTrans1D4" presStyleIdx="0" presStyleCnt="12"/>
      <dgm:spPr/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4" presStyleCnt="16">
        <dgm:presLayoutVars>
          <dgm:chMax/>
          <dgm:chPref val="3"/>
        </dgm:presLayoutVars>
      </dgm:prSet>
      <dgm:spPr/>
    </dgm:pt>
    <dgm:pt modelId="{687579E5-F4F4-4EF1-A1AC-287D3B03AD65}" type="pres">
      <dgm:prSet presAssocID="{FF31ECF4-BE1B-44EC-8950-5F3CAA13C9E1}" presName="titleText2" presStyleLbl="fgAcc1" presStyleIdx="4" presStyleCnt="16">
        <dgm:presLayoutVars>
          <dgm:chMax val="0"/>
          <dgm:chPref val="0"/>
        </dgm:presLayoutVars>
      </dgm:prSet>
      <dgm:spPr/>
    </dgm:pt>
    <dgm:pt modelId="{28AA62B0-0144-4478-95AE-6BB68EA28D13}" type="pres">
      <dgm:prSet presAssocID="{FF31ECF4-BE1B-44EC-8950-5F3CAA13C9E1}" presName="rootConnector" presStyleLbl="node4" presStyleIdx="0" presStyleCnt="0"/>
      <dgm:spPr/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1" presStyleCnt="12"/>
      <dgm:spPr/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5" presStyleCnt="16">
        <dgm:presLayoutVars>
          <dgm:chMax val="0"/>
          <dgm:chPref val="0"/>
        </dgm:presLayoutVars>
      </dgm:prSet>
      <dgm:spPr/>
    </dgm:pt>
    <dgm:pt modelId="{2583DDCA-D066-4957-A24E-5145344FEE1F}" type="pres">
      <dgm:prSet presAssocID="{6F3ABB5B-4390-4D4C-A351-C086BA6E696F}" presName="rootConnector" presStyleLbl="node4" presStyleIdx="0" presStyleCnt="0"/>
      <dgm:spPr/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2" presStyleCnt="12"/>
      <dgm:spPr/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3" presStyleCnt="12"/>
      <dgm:spPr/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7" presStyleCnt="16">
        <dgm:presLayoutVars>
          <dgm:chMax/>
          <dgm:chPref val="3"/>
        </dgm:presLayoutVars>
      </dgm:prSet>
      <dgm:spPr/>
    </dgm:pt>
    <dgm:pt modelId="{6A8BA006-F54F-4C04-BC17-4EA28E8359E9}" type="pres">
      <dgm:prSet presAssocID="{26E62099-3BC6-4E17-94C4-80340E00CF78}" presName="titleText2" presStyleLbl="fgAcc1" presStyleIdx="7" presStyleCnt="16">
        <dgm:presLayoutVars>
          <dgm:chMax val="0"/>
          <dgm:chPref val="0"/>
        </dgm:presLayoutVars>
      </dgm:prSet>
      <dgm:spPr/>
    </dgm:pt>
    <dgm:pt modelId="{99D4E039-A8D0-4953-9B21-FAC1C94D5CE2}" type="pres">
      <dgm:prSet presAssocID="{26E62099-3BC6-4E17-94C4-80340E00CF78}" presName="rootConnector" presStyleLbl="node4" presStyleIdx="0" presStyleCnt="0"/>
      <dgm:spPr/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4" presStyleCnt="12"/>
      <dgm:spPr/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5" presStyleCnt="12"/>
      <dgm:spPr/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9" presStyleCnt="16">
        <dgm:presLayoutVars>
          <dgm:chMax/>
          <dgm:chPref val="3"/>
        </dgm:presLayoutVars>
      </dgm:prSet>
      <dgm:spPr/>
    </dgm:pt>
    <dgm:pt modelId="{78F2497E-04CA-49DC-A332-809969CCAB06}" type="pres">
      <dgm:prSet presAssocID="{958569A8-FBDF-40B8-8EC1-75E2493F7471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6" presStyleCnt="12"/>
      <dgm:spPr/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0" presStyleCnt="16">
        <dgm:presLayoutVars>
          <dgm:chMax/>
          <dgm:chPref val="3"/>
        </dgm:presLayoutVars>
      </dgm:prSet>
      <dgm:spPr/>
    </dgm:pt>
    <dgm:pt modelId="{F380191F-68F7-4007-A4C0-DAB6CB8C3176}" type="pres">
      <dgm:prSet presAssocID="{04E9ED99-3317-4ECF-B07D-F4E9BFEAC8A0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7" presStyleCnt="12"/>
      <dgm:spPr/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1" presStyleCnt="16">
        <dgm:presLayoutVars>
          <dgm:chMax val="0"/>
          <dgm:chPref val="0"/>
        </dgm:presLayoutVars>
      </dgm:prSet>
      <dgm:spPr/>
    </dgm:pt>
    <dgm:pt modelId="{E8B83CC0-9D3E-44F2-A4A5-337005BA78F2}" type="pres">
      <dgm:prSet presAssocID="{2D592857-C4FF-4259-AB7B-8B5F06639A90}" presName="rootConnector" presStyleLbl="node4" presStyleIdx="0" presStyleCnt="0"/>
      <dgm:spPr/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8" presStyleCnt="12"/>
      <dgm:spPr/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2" presStyleCnt="16">
        <dgm:presLayoutVars>
          <dgm:chMax/>
          <dgm:chPref val="3"/>
        </dgm:presLayoutVars>
      </dgm:prSet>
      <dgm:spPr/>
    </dgm:pt>
    <dgm:pt modelId="{B26AA340-B012-450C-B965-9765131C5F60}" type="pres">
      <dgm:prSet presAssocID="{5A315CA4-91DF-4090-B63C-B2A9BD1CE594}" presName="titleText2" presStyleLbl="fgAcc1" presStyleIdx="12" presStyleCnt="16">
        <dgm:presLayoutVars>
          <dgm:chMax val="0"/>
          <dgm:chPref val="0"/>
        </dgm:presLayoutVars>
      </dgm:prSet>
      <dgm:spPr/>
    </dgm:pt>
    <dgm:pt modelId="{9A9C2577-DD1A-4A82-A7B5-333FAE126AAA}" type="pres">
      <dgm:prSet presAssocID="{5A315CA4-91DF-4090-B63C-B2A9BD1CE594}" presName="rootConnector" presStyleLbl="node4" presStyleIdx="0" presStyleCnt="0"/>
      <dgm:spPr/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9" presStyleCnt="12"/>
      <dgm:spPr/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3" presStyleCnt="16">
        <dgm:presLayoutVars>
          <dgm:chMax/>
          <dgm:chPref val="3"/>
        </dgm:presLayoutVars>
      </dgm:prSet>
      <dgm:spPr/>
    </dgm:pt>
    <dgm:pt modelId="{8E6E4251-BCF8-4FB1-A02B-56F8FA370E84}" type="pres">
      <dgm:prSet presAssocID="{A70E35BE-CEE2-47FF-9BB0-05D25DCD34F7}" presName="titleText2" presStyleLbl="fgAcc1" presStyleIdx="13" presStyleCnt="16">
        <dgm:presLayoutVars>
          <dgm:chMax val="0"/>
          <dgm:chPref val="0"/>
        </dgm:presLayoutVars>
      </dgm:prSet>
      <dgm:spPr/>
    </dgm:pt>
    <dgm:pt modelId="{24F63BB3-C32E-42DD-BEA1-A5D4C283A3E4}" type="pres">
      <dgm:prSet presAssocID="{A70E35BE-CEE2-47FF-9BB0-05D25DCD34F7}" presName="rootConnector" presStyleLbl="node4" presStyleIdx="0" presStyleCnt="0"/>
      <dgm:spPr/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0" presStyleCnt="12"/>
      <dgm:spPr/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1" presStyleCnt="12"/>
      <dgm:spPr/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5" presStyleCnt="16">
        <dgm:presLayoutVars>
          <dgm:chMax/>
          <dgm:chPref val="3"/>
        </dgm:presLayoutVars>
      </dgm:prSet>
      <dgm:spPr/>
    </dgm:pt>
    <dgm:pt modelId="{7B4F4265-1316-4042-90B8-F0270B0983C3}" type="pres">
      <dgm:prSet presAssocID="{1DB3B635-F31A-4C4C-8115-88FD0D07A89B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0" destOrd="0" parTransId="{C52EAC42-BF7A-4839-BED5-3E5C5A8A8F1B}" sibTransId="{A3C83099-6BFA-44E1-B0A9-C07070F4815D}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0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1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CLoadMap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m_mapSource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smtClean="0"/>
            <a:t>Load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uTime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4"/>
      <dgm:spPr/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4">
        <dgm:presLayoutVars>
          <dgm:chMax/>
          <dgm:chPref val="3"/>
        </dgm:presLayoutVars>
      </dgm:prSet>
      <dgm:spPr/>
    </dgm:pt>
    <dgm:pt modelId="{27B90BA2-B19F-4A36-867A-F1E7855C18E8}" type="pres">
      <dgm:prSet presAssocID="{F8540D8F-842D-4728-AB5D-7C88723AA44D}" presName="titleText2" presStyleLbl="fgAcc1" presStyleIdx="0" presStyleCnt="4">
        <dgm:presLayoutVars>
          <dgm:chMax val="0"/>
          <dgm:chPref val="0"/>
        </dgm:presLayoutVars>
      </dgm:prSet>
      <dgm:spPr/>
    </dgm:pt>
    <dgm:pt modelId="{EB130543-171C-469C-8ADC-A5057937F01C}" type="pres">
      <dgm:prSet presAssocID="{F8540D8F-842D-4728-AB5D-7C88723AA44D}" presName="rootConnector" presStyleLbl="node2" presStyleIdx="0" presStyleCnt="0"/>
      <dgm:spPr/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4">
        <dgm:presLayoutVars>
          <dgm:chMax val="0"/>
          <dgm:chPref val="0"/>
        </dgm:presLayoutVars>
      </dgm:prSet>
      <dgm:spPr/>
    </dgm:pt>
    <dgm:pt modelId="{29297073-770B-4E74-8A71-652F4D35C065}" type="pres">
      <dgm:prSet presAssocID="{98B8A5A8-2B75-48BA-8041-9C13C210609D}" presName="rootConnector" presStyleLbl="node2" presStyleIdx="0" presStyleCnt="0"/>
      <dgm:spPr/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4">
        <dgm:presLayoutVars>
          <dgm:chMax val="0"/>
          <dgm:chPref val="0"/>
        </dgm:presLayoutVars>
      </dgm:prSet>
      <dgm:spPr/>
    </dgm:pt>
    <dgm:pt modelId="{02C004B2-63B3-4608-9345-22E9CC3E868C}" type="pres">
      <dgm:prSet presAssocID="{B6D8A5CD-05D7-4BD6-930B-661C00AFF661}" presName="rootConnector" presStyleLbl="node3" presStyleIdx="0" presStyleCnt="0"/>
      <dgm:spPr/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4">
        <dgm:presLayoutVars>
          <dgm:chMax val="0"/>
          <dgm:chPref val="0"/>
        </dgm:presLayoutVars>
      </dgm:prSet>
      <dgm:spPr/>
    </dgm:pt>
    <dgm:pt modelId="{1D71B1E5-6B39-4842-94CA-612907EC3818}" type="pres">
      <dgm:prSet presAssocID="{E15456C9-1264-44CE-A46A-1332FDEA4D63}" presName="rootConnector" presStyleLbl="node3" presStyleIdx="0" presStyleCnt="0"/>
      <dgm:spPr/>
    </dgm:pt>
    <dgm:pt modelId="{E415CBEA-5B08-4C74-9586-52F7C0805823}" type="pres">
      <dgm:prSet presAssocID="{E15456C9-1264-44CE-A46A-1332FDEA4D63}" presName="hierChild4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5694506" y="5536411"/>
          <a:ext cx="5047308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5047308" y="191693"/>
              </a:lnTo>
              <a:lnTo>
                <a:pt x="5047308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5694506" y="5536411"/>
          <a:ext cx="3605220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3605220" y="191693"/>
              </a:lnTo>
              <a:lnTo>
                <a:pt x="360522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5694506" y="5536411"/>
          <a:ext cx="2163132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2163132" y="191693"/>
              </a:lnTo>
              <a:lnTo>
                <a:pt x="2163132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5694506" y="5536411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4973462" y="5536411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531373" y="5536411"/>
          <a:ext cx="2163132" cy="321549"/>
        </a:xfrm>
        <a:custGeom>
          <a:avLst/>
          <a:gdLst/>
          <a:ahLst/>
          <a:cxnLst/>
          <a:rect l="0" t="0" r="0" b="0"/>
          <a:pathLst>
            <a:path>
              <a:moveTo>
                <a:pt x="2163132" y="0"/>
              </a:moveTo>
              <a:lnTo>
                <a:pt x="2163132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2089285" y="5536411"/>
          <a:ext cx="3605220" cy="321549"/>
        </a:xfrm>
        <a:custGeom>
          <a:avLst/>
          <a:gdLst/>
          <a:ahLst/>
          <a:cxnLst/>
          <a:rect l="0" t="0" r="0" b="0"/>
          <a:pathLst>
            <a:path>
              <a:moveTo>
                <a:pt x="3605220" y="0"/>
              </a:moveTo>
              <a:lnTo>
                <a:pt x="3605220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647197" y="5536411"/>
          <a:ext cx="5047308" cy="321549"/>
        </a:xfrm>
        <a:custGeom>
          <a:avLst/>
          <a:gdLst/>
          <a:ahLst/>
          <a:cxnLst/>
          <a:rect l="0" t="0" r="0" b="0"/>
          <a:pathLst>
            <a:path>
              <a:moveTo>
                <a:pt x="5047308" y="0"/>
              </a:moveTo>
              <a:lnTo>
                <a:pt x="5047308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5648786" y="4658333"/>
          <a:ext cx="91440" cy="321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4973462" y="3780254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4252418" y="3780254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252418" y="2902176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14B65-B5FE-4ABF-8A0C-CA99AA9FB35E}">
      <dsp:nvSpPr>
        <dsp:cNvPr id="0" name=""/>
        <dsp:cNvSpPr/>
      </dsp:nvSpPr>
      <dsp:spPr>
        <a:xfrm>
          <a:off x="3531373" y="2902176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3531373" y="2024098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2810329" y="2024098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2810329" y="1146020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089285" y="1146020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272886" y="58949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CKeyHashMap</a:t>
          </a:r>
          <a:endParaRPr lang="zh-CN" altLang="en-US" sz="1100" kern="1200" dirty="0"/>
        </a:p>
      </dsp:txBody>
      <dsp:txXfrm>
        <a:off x="2272886" y="589491"/>
        <a:ext cx="1074886" cy="556528"/>
      </dsp:txXfrm>
    </dsp:sp>
    <dsp:sp modelId="{9226003C-DEC8-4030-B965-31A76FE09775}">
      <dsp:nvSpPr>
        <dsp:cNvPr id="0" name=""/>
        <dsp:cNvSpPr/>
      </dsp:nvSpPr>
      <dsp:spPr>
        <a:xfrm>
          <a:off x="2487863" y="1022347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m_mapKeyword</a:t>
          </a:r>
          <a:endParaRPr lang="zh-CN" altLang="en-US" sz="1000" kern="1200" dirty="0"/>
        </a:p>
      </dsp:txBody>
      <dsp:txXfrm>
        <a:off x="2487863" y="1022347"/>
        <a:ext cx="967397" cy="185509"/>
      </dsp:txXfrm>
    </dsp:sp>
    <dsp:sp modelId="{2875948E-291D-4655-9A40-01DD961864D7}">
      <dsp:nvSpPr>
        <dsp:cNvPr id="0" name=""/>
        <dsp:cNvSpPr/>
      </dsp:nvSpPr>
      <dsp:spPr>
        <a:xfrm>
          <a:off x="1551842" y="1467570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CCKey</a:t>
          </a:r>
          <a:endParaRPr lang="zh-CN" altLang="en-US" sz="1100" kern="1200" dirty="0"/>
        </a:p>
      </dsp:txBody>
      <dsp:txXfrm>
        <a:off x="1551842" y="1467570"/>
        <a:ext cx="1074886" cy="556528"/>
      </dsp:txXfrm>
    </dsp:sp>
    <dsp:sp modelId="{27B90BA2-B19F-4A36-867A-F1E7855C18E8}">
      <dsp:nvSpPr>
        <dsp:cNvPr id="0" name=""/>
        <dsp:cNvSpPr/>
      </dsp:nvSpPr>
      <dsp:spPr>
        <a:xfrm>
          <a:off x="1766819" y="1900425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1766819" y="1900425"/>
        <a:ext cx="967397" cy="185509"/>
      </dsp:txXfrm>
    </dsp:sp>
    <dsp:sp modelId="{5AE64D64-D8C9-4680-89BC-629381485A87}">
      <dsp:nvSpPr>
        <dsp:cNvPr id="0" name=""/>
        <dsp:cNvSpPr/>
      </dsp:nvSpPr>
      <dsp:spPr>
        <a:xfrm>
          <a:off x="2993930" y="1467570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KeyHash</a:t>
          </a:r>
          <a:endParaRPr lang="zh-CN" altLang="en-US" sz="1100" kern="1200" dirty="0"/>
        </a:p>
      </dsp:txBody>
      <dsp:txXfrm>
        <a:off x="2993930" y="1467570"/>
        <a:ext cx="1074886" cy="556528"/>
      </dsp:txXfrm>
    </dsp:sp>
    <dsp:sp modelId="{3518303C-ED68-41C8-B9F7-05B65142A32E}">
      <dsp:nvSpPr>
        <dsp:cNvPr id="0" name=""/>
        <dsp:cNvSpPr/>
      </dsp:nvSpPr>
      <dsp:spPr>
        <a:xfrm>
          <a:off x="3208908" y="1900425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08908" y="1900425"/>
        <a:ext cx="967397" cy="185509"/>
      </dsp:txXfrm>
    </dsp:sp>
    <dsp:sp modelId="{A94D0759-1843-47BA-952A-DB309C1547CB}">
      <dsp:nvSpPr>
        <dsp:cNvPr id="0" name=""/>
        <dsp:cNvSpPr/>
      </dsp:nvSpPr>
      <dsp:spPr>
        <a:xfrm>
          <a:off x="2272886" y="2345648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2272886" y="2345648"/>
        <a:ext cx="1074886" cy="556528"/>
      </dsp:txXfrm>
    </dsp:sp>
    <dsp:sp modelId="{1C89C8D1-8B8E-4239-BCFF-04AA4DF5D267}">
      <dsp:nvSpPr>
        <dsp:cNvPr id="0" name=""/>
        <dsp:cNvSpPr/>
      </dsp:nvSpPr>
      <dsp:spPr>
        <a:xfrm>
          <a:off x="2487863" y="2778503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2487863" y="2778503"/>
        <a:ext cx="967397" cy="185509"/>
      </dsp:txXfrm>
    </dsp:sp>
    <dsp:sp modelId="{AAFD393B-D5C6-4FC1-85BB-67D689A5CB66}">
      <dsp:nvSpPr>
        <dsp:cNvPr id="0" name=""/>
        <dsp:cNvSpPr/>
      </dsp:nvSpPr>
      <dsp:spPr>
        <a:xfrm>
          <a:off x="3714974" y="2345648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CSourceKeyMap</a:t>
          </a:r>
          <a:endParaRPr lang="zh-CN" altLang="en-US" sz="1100" kern="1200" dirty="0"/>
        </a:p>
      </dsp:txBody>
      <dsp:txXfrm>
        <a:off x="3714974" y="2345648"/>
        <a:ext cx="1074886" cy="556528"/>
      </dsp:txXfrm>
    </dsp:sp>
    <dsp:sp modelId="{95E6DB3B-AD48-4715-9855-4898B682D86D}">
      <dsp:nvSpPr>
        <dsp:cNvPr id="0" name=""/>
        <dsp:cNvSpPr/>
      </dsp:nvSpPr>
      <dsp:spPr>
        <a:xfrm>
          <a:off x="3929952" y="2778503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mapSource</a:t>
          </a:r>
          <a:endParaRPr lang="zh-CN" altLang="en-US" sz="1000" kern="1200" dirty="0"/>
        </a:p>
      </dsp:txBody>
      <dsp:txXfrm>
        <a:off x="3929952" y="2778503"/>
        <a:ext cx="967397" cy="185509"/>
      </dsp:txXfrm>
    </dsp:sp>
    <dsp:sp modelId="{F2EC2861-C1D5-4305-8DD5-8D30C9172D41}">
      <dsp:nvSpPr>
        <dsp:cNvPr id="0" name=""/>
        <dsp:cNvSpPr/>
      </dsp:nvSpPr>
      <dsp:spPr>
        <a:xfrm>
          <a:off x="2993930" y="3223726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CCKey</a:t>
          </a:r>
          <a:endParaRPr lang="zh-CN" altLang="en-US" sz="1100" kern="1200" dirty="0"/>
        </a:p>
      </dsp:txBody>
      <dsp:txXfrm>
        <a:off x="2993930" y="3223726"/>
        <a:ext cx="1074886" cy="556528"/>
      </dsp:txXfrm>
    </dsp:sp>
    <dsp:sp modelId="{8BD8E232-E0DA-4845-818E-EA2EBBC9B0BB}">
      <dsp:nvSpPr>
        <dsp:cNvPr id="0" name=""/>
        <dsp:cNvSpPr/>
      </dsp:nvSpPr>
      <dsp:spPr>
        <a:xfrm>
          <a:off x="3208908" y="3656581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208908" y="3656581"/>
        <a:ext cx="967397" cy="185509"/>
      </dsp:txXfrm>
    </dsp:sp>
    <dsp:sp modelId="{328B3935-1432-4F3B-A933-E7FB2D406FF3}">
      <dsp:nvSpPr>
        <dsp:cNvPr id="0" name=""/>
        <dsp:cNvSpPr/>
      </dsp:nvSpPr>
      <dsp:spPr>
        <a:xfrm>
          <a:off x="4436018" y="3223726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Source</a:t>
          </a:r>
          <a:endParaRPr lang="zh-CN" altLang="en-US" sz="1100" kern="1200" dirty="0"/>
        </a:p>
      </dsp:txBody>
      <dsp:txXfrm>
        <a:off x="4436018" y="3223726"/>
        <a:ext cx="1074886" cy="556528"/>
      </dsp:txXfrm>
    </dsp:sp>
    <dsp:sp modelId="{687579E5-F4F4-4EF1-A1AC-287D3B03AD65}">
      <dsp:nvSpPr>
        <dsp:cNvPr id="0" name=""/>
        <dsp:cNvSpPr/>
      </dsp:nvSpPr>
      <dsp:spPr>
        <a:xfrm>
          <a:off x="4650996" y="3656581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50996" y="3656581"/>
        <a:ext cx="967397" cy="185509"/>
      </dsp:txXfrm>
    </dsp:sp>
    <dsp:sp modelId="{07B41DA2-F050-42A9-BE37-EBD07D6F544E}">
      <dsp:nvSpPr>
        <dsp:cNvPr id="0" name=""/>
        <dsp:cNvSpPr/>
      </dsp:nvSpPr>
      <dsp:spPr>
        <a:xfrm>
          <a:off x="3714974" y="4101804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3714974" y="4101804"/>
        <a:ext cx="1074886" cy="556528"/>
      </dsp:txXfrm>
    </dsp:sp>
    <dsp:sp modelId="{027F8FCE-D917-4857-957E-F5F0B0853751}">
      <dsp:nvSpPr>
        <dsp:cNvPr id="0" name=""/>
        <dsp:cNvSpPr/>
      </dsp:nvSpPr>
      <dsp:spPr>
        <a:xfrm>
          <a:off x="3929952" y="4534660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929952" y="4534660"/>
        <a:ext cx="967397" cy="185509"/>
      </dsp:txXfrm>
    </dsp:sp>
    <dsp:sp modelId="{92001C25-B329-4FD2-B382-8854FA5A0124}">
      <dsp:nvSpPr>
        <dsp:cNvPr id="0" name=""/>
        <dsp:cNvSpPr/>
      </dsp:nvSpPr>
      <dsp:spPr>
        <a:xfrm>
          <a:off x="5157063" y="4101804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CKadEntryPtrList</a:t>
          </a:r>
          <a:endParaRPr lang="zh-CN" altLang="en-US" sz="1100" kern="1200" dirty="0"/>
        </a:p>
      </dsp:txBody>
      <dsp:txXfrm>
        <a:off x="5157063" y="4101804"/>
        <a:ext cx="1074886" cy="556528"/>
      </dsp:txXfrm>
    </dsp:sp>
    <dsp:sp modelId="{126715BD-2D7F-433C-A680-62D83EF674C2}">
      <dsp:nvSpPr>
        <dsp:cNvPr id="0" name=""/>
        <dsp:cNvSpPr/>
      </dsp:nvSpPr>
      <dsp:spPr>
        <a:xfrm>
          <a:off x="5372040" y="4534660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ptrlEntryList</a:t>
          </a:r>
          <a:endParaRPr lang="zh-CN" altLang="en-US" sz="1000" kern="1200" dirty="0"/>
        </a:p>
      </dsp:txBody>
      <dsp:txXfrm>
        <a:off x="5372040" y="4534660"/>
        <a:ext cx="967397" cy="185509"/>
      </dsp:txXfrm>
    </dsp:sp>
    <dsp:sp modelId="{61C16C2F-1AB1-4997-8CC1-7C7DF3B62E00}">
      <dsp:nvSpPr>
        <dsp:cNvPr id="0" name=""/>
        <dsp:cNvSpPr/>
      </dsp:nvSpPr>
      <dsp:spPr>
        <a:xfrm>
          <a:off x="5157063" y="4979883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CEntry</a:t>
          </a:r>
          <a:endParaRPr lang="zh-CN" altLang="en-US" sz="1100" kern="1200" dirty="0"/>
        </a:p>
      </dsp:txBody>
      <dsp:txXfrm>
        <a:off x="5157063" y="4979883"/>
        <a:ext cx="1074886" cy="556528"/>
      </dsp:txXfrm>
    </dsp:sp>
    <dsp:sp modelId="{6A8BA006-F54F-4C04-BC17-4EA28E8359E9}">
      <dsp:nvSpPr>
        <dsp:cNvPr id="0" name=""/>
        <dsp:cNvSpPr/>
      </dsp:nvSpPr>
      <dsp:spPr>
        <a:xfrm>
          <a:off x="5372040" y="5412738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372040" y="5412738"/>
        <a:ext cx="967397" cy="185509"/>
      </dsp:txXfrm>
    </dsp:sp>
    <dsp:sp modelId="{C0609B87-D118-46F5-A332-3E6628950ABC}">
      <dsp:nvSpPr>
        <dsp:cNvPr id="0" name=""/>
        <dsp:cNvSpPr/>
      </dsp:nvSpPr>
      <dsp:spPr>
        <a:xfrm>
          <a:off x="109754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uint32</a:t>
          </a:r>
          <a:endParaRPr lang="zh-CN" altLang="en-US" sz="1100" kern="1200" dirty="0"/>
        </a:p>
      </dsp:txBody>
      <dsp:txXfrm>
        <a:off x="109754" y="5857961"/>
        <a:ext cx="1074886" cy="556528"/>
      </dsp:txXfrm>
    </dsp:sp>
    <dsp:sp modelId="{CE6787A3-DAC8-481D-B157-911057EA0482}">
      <dsp:nvSpPr>
        <dsp:cNvPr id="0" name=""/>
        <dsp:cNvSpPr/>
      </dsp:nvSpPr>
      <dsp:spPr>
        <a:xfrm>
          <a:off x="324731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m_uIP</a:t>
          </a:r>
          <a:endParaRPr lang="zh-CN" altLang="en-US" sz="1000" kern="1200" dirty="0"/>
        </a:p>
      </dsp:txBody>
      <dsp:txXfrm>
        <a:off x="324731" y="6290816"/>
        <a:ext cx="967397" cy="185509"/>
      </dsp:txXfrm>
    </dsp:sp>
    <dsp:sp modelId="{174A1766-206B-4111-AE1B-3CE3FB67ADE9}">
      <dsp:nvSpPr>
        <dsp:cNvPr id="0" name=""/>
        <dsp:cNvSpPr/>
      </dsp:nvSpPr>
      <dsp:spPr>
        <a:xfrm>
          <a:off x="1551842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uint16</a:t>
          </a:r>
          <a:endParaRPr lang="zh-CN" altLang="en-US" sz="1100" kern="1200" dirty="0"/>
        </a:p>
      </dsp:txBody>
      <dsp:txXfrm>
        <a:off x="1551842" y="5857961"/>
        <a:ext cx="1074886" cy="556528"/>
      </dsp:txXfrm>
    </dsp:sp>
    <dsp:sp modelId="{78F2497E-04CA-49DC-A332-809969CCAB06}">
      <dsp:nvSpPr>
        <dsp:cNvPr id="0" name=""/>
        <dsp:cNvSpPr/>
      </dsp:nvSpPr>
      <dsp:spPr>
        <a:xfrm>
          <a:off x="1766819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m_uTCPPort</a:t>
          </a:r>
          <a:endParaRPr lang="zh-CN" altLang="en-US" sz="1000" kern="1200" dirty="0"/>
        </a:p>
      </dsp:txBody>
      <dsp:txXfrm>
        <a:off x="1766819" y="6290816"/>
        <a:ext cx="967397" cy="185509"/>
      </dsp:txXfrm>
    </dsp:sp>
    <dsp:sp modelId="{8BF21DA7-9255-410A-95A8-70E045BB35D3}">
      <dsp:nvSpPr>
        <dsp:cNvPr id="0" name=""/>
        <dsp:cNvSpPr/>
      </dsp:nvSpPr>
      <dsp:spPr>
        <a:xfrm>
          <a:off x="2993930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uint16</a:t>
          </a:r>
          <a:endParaRPr lang="zh-CN" altLang="en-US" sz="1100" kern="1200" dirty="0"/>
        </a:p>
      </dsp:txBody>
      <dsp:txXfrm>
        <a:off x="2993930" y="5857961"/>
        <a:ext cx="1074886" cy="556528"/>
      </dsp:txXfrm>
    </dsp:sp>
    <dsp:sp modelId="{F380191F-68F7-4007-A4C0-DAB6CB8C3176}">
      <dsp:nvSpPr>
        <dsp:cNvPr id="0" name=""/>
        <dsp:cNvSpPr/>
      </dsp:nvSpPr>
      <dsp:spPr>
        <a:xfrm>
          <a:off x="3208908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m_uUDPPort</a:t>
          </a:r>
          <a:endParaRPr lang="zh-CN" altLang="en-US" sz="1000" kern="1200" dirty="0"/>
        </a:p>
      </dsp:txBody>
      <dsp:txXfrm>
        <a:off x="3208908" y="6290816"/>
        <a:ext cx="967397" cy="185509"/>
      </dsp:txXfrm>
    </dsp:sp>
    <dsp:sp modelId="{DC2A6A67-D1A7-48DB-9C30-2EE5AE05E793}">
      <dsp:nvSpPr>
        <dsp:cNvPr id="0" name=""/>
        <dsp:cNvSpPr/>
      </dsp:nvSpPr>
      <dsp:spPr>
        <a:xfrm>
          <a:off x="4436018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4436018" y="5857961"/>
        <a:ext cx="1074886" cy="556528"/>
      </dsp:txXfrm>
    </dsp:sp>
    <dsp:sp modelId="{50939023-49D7-4F51-AD1D-21231C706D1C}">
      <dsp:nvSpPr>
        <dsp:cNvPr id="0" name=""/>
        <dsp:cNvSpPr/>
      </dsp:nvSpPr>
      <dsp:spPr>
        <a:xfrm>
          <a:off x="4650996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m_uKeyID</a:t>
          </a:r>
          <a:endParaRPr lang="zh-CN" altLang="en-US" sz="1000" kern="1200" dirty="0"/>
        </a:p>
      </dsp:txBody>
      <dsp:txXfrm>
        <a:off x="4650996" y="6290816"/>
        <a:ext cx="967397" cy="185509"/>
      </dsp:txXfrm>
    </dsp:sp>
    <dsp:sp modelId="{B2CC1828-1D29-48FA-A0DC-F04CA0CD2D21}">
      <dsp:nvSpPr>
        <dsp:cNvPr id="0" name=""/>
        <dsp:cNvSpPr/>
      </dsp:nvSpPr>
      <dsp:spPr>
        <a:xfrm>
          <a:off x="5878107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5878107" y="5857961"/>
        <a:ext cx="1074886" cy="556528"/>
      </dsp:txXfrm>
    </dsp:sp>
    <dsp:sp modelId="{B26AA340-B012-450C-B965-9765131C5F60}">
      <dsp:nvSpPr>
        <dsp:cNvPr id="0" name=""/>
        <dsp:cNvSpPr/>
      </dsp:nvSpPr>
      <dsp:spPr>
        <a:xfrm>
          <a:off x="6093084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m_uSourceID</a:t>
          </a:r>
          <a:endParaRPr lang="zh-CN" altLang="en-US" sz="1000" kern="1200" dirty="0"/>
        </a:p>
      </dsp:txBody>
      <dsp:txXfrm>
        <a:off x="6093084" y="6290816"/>
        <a:ext cx="967397" cy="185509"/>
      </dsp:txXfrm>
    </dsp:sp>
    <dsp:sp modelId="{5423C0B6-E270-4795-A26B-83CFD7EB47D0}">
      <dsp:nvSpPr>
        <dsp:cNvPr id="0" name=""/>
        <dsp:cNvSpPr/>
      </dsp:nvSpPr>
      <dsp:spPr>
        <a:xfrm>
          <a:off x="7320195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uint64</a:t>
          </a:r>
          <a:endParaRPr lang="zh-CN" altLang="en-US" sz="1100" kern="1200" dirty="0"/>
        </a:p>
      </dsp:txBody>
      <dsp:txXfrm>
        <a:off x="7320195" y="5857961"/>
        <a:ext cx="1074886" cy="556528"/>
      </dsp:txXfrm>
    </dsp:sp>
    <dsp:sp modelId="{8E6E4251-BCF8-4FB1-A02B-56F8FA370E84}">
      <dsp:nvSpPr>
        <dsp:cNvPr id="0" name=""/>
        <dsp:cNvSpPr/>
      </dsp:nvSpPr>
      <dsp:spPr>
        <a:xfrm>
          <a:off x="7535172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m_Size</a:t>
          </a:r>
          <a:endParaRPr lang="zh-CN" altLang="en-US" sz="1000" kern="1200" dirty="0"/>
        </a:p>
      </dsp:txBody>
      <dsp:txXfrm>
        <a:off x="7535172" y="6290816"/>
        <a:ext cx="967397" cy="185509"/>
      </dsp:txXfrm>
    </dsp:sp>
    <dsp:sp modelId="{852CC1FF-77EF-4779-8EFB-E14E8E9A70F0}">
      <dsp:nvSpPr>
        <dsp:cNvPr id="0" name=""/>
        <dsp:cNvSpPr/>
      </dsp:nvSpPr>
      <dsp:spPr>
        <a:xfrm>
          <a:off x="8762283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timt_t</a:t>
          </a:r>
          <a:endParaRPr lang="zh-CN" altLang="en-US" sz="1100" kern="1200" dirty="0"/>
        </a:p>
      </dsp:txBody>
      <dsp:txXfrm>
        <a:off x="8762283" y="5857961"/>
        <a:ext cx="1074886" cy="556528"/>
      </dsp:txXfrm>
    </dsp:sp>
    <dsp:sp modelId="{E71EE907-1921-4348-A4A3-ACB8222C7F4E}">
      <dsp:nvSpPr>
        <dsp:cNvPr id="0" name=""/>
        <dsp:cNvSpPr/>
      </dsp:nvSpPr>
      <dsp:spPr>
        <a:xfrm>
          <a:off x="8977260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m_Lifetime</a:t>
          </a:r>
          <a:endParaRPr lang="zh-CN" altLang="en-US" sz="1000" kern="1200" dirty="0"/>
        </a:p>
      </dsp:txBody>
      <dsp:txXfrm>
        <a:off x="8977260" y="6290816"/>
        <a:ext cx="967397" cy="185509"/>
      </dsp:txXfrm>
    </dsp:sp>
    <dsp:sp modelId="{678B0968-8AF6-409D-A455-6407459F1796}">
      <dsp:nvSpPr>
        <dsp:cNvPr id="0" name=""/>
        <dsp:cNvSpPr/>
      </dsp:nvSpPr>
      <dsp:spPr>
        <a:xfrm>
          <a:off x="10204371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bool</a:t>
          </a:r>
          <a:endParaRPr lang="zh-CN" altLang="en-US" sz="1100" kern="1200" dirty="0"/>
        </a:p>
      </dsp:txBody>
      <dsp:txXfrm>
        <a:off x="10204371" y="5857961"/>
        <a:ext cx="1074886" cy="556528"/>
      </dsp:txXfrm>
    </dsp:sp>
    <dsp:sp modelId="{7B4F4265-1316-4042-90B8-F0270B0983C3}">
      <dsp:nvSpPr>
        <dsp:cNvPr id="0" name=""/>
        <dsp:cNvSpPr/>
      </dsp:nvSpPr>
      <dsp:spPr>
        <a:xfrm>
          <a:off x="10419348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m_bSource</a:t>
          </a:r>
          <a:endParaRPr lang="zh-CN" altLang="en-US" sz="1000" kern="1200" dirty="0"/>
        </a:p>
      </dsp:txBody>
      <dsp:txXfrm>
        <a:off x="10419348" y="6290816"/>
        <a:ext cx="967397" cy="185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5682153" y="5365810"/>
          <a:ext cx="503636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5036360" y="191277"/>
              </a:lnTo>
              <a:lnTo>
                <a:pt x="503636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5682153" y="5365810"/>
          <a:ext cx="359740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3597400" y="191277"/>
              </a:lnTo>
              <a:lnTo>
                <a:pt x="359740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5682153" y="5365810"/>
          <a:ext cx="2158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2158440" y="191277"/>
              </a:lnTo>
              <a:lnTo>
                <a:pt x="215844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5682153" y="5365810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4962673" y="5365810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523713" y="5365810"/>
          <a:ext cx="2158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2158440" y="0"/>
              </a:moveTo>
              <a:lnTo>
                <a:pt x="215844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2084753" y="5365810"/>
          <a:ext cx="3597400" cy="320852"/>
        </a:xfrm>
        <a:custGeom>
          <a:avLst/>
          <a:gdLst/>
          <a:ahLst/>
          <a:cxnLst/>
          <a:rect l="0" t="0" r="0" b="0"/>
          <a:pathLst>
            <a:path>
              <a:moveTo>
                <a:pt x="3597400" y="0"/>
              </a:moveTo>
              <a:lnTo>
                <a:pt x="359740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645793" y="5365810"/>
          <a:ext cx="5036360" cy="320852"/>
        </a:xfrm>
        <a:custGeom>
          <a:avLst/>
          <a:gdLst/>
          <a:ahLst/>
          <a:cxnLst/>
          <a:rect l="0" t="0" r="0" b="0"/>
          <a:pathLst>
            <a:path>
              <a:moveTo>
                <a:pt x="5036360" y="0"/>
              </a:moveTo>
              <a:lnTo>
                <a:pt x="503636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5636433" y="4489636"/>
          <a:ext cx="91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4962673" y="3613463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4243193" y="3613463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916953" y="2737289"/>
          <a:ext cx="91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4243193" y="1861116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523713" y="1861116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523713" y="984942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804233" y="984942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987436" y="429621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CSrcHashMap</a:t>
          </a:r>
          <a:endParaRPr lang="zh-CN" altLang="en-US" sz="1000" kern="1200" dirty="0"/>
        </a:p>
      </dsp:txBody>
      <dsp:txXfrm>
        <a:off x="2987436" y="429621"/>
        <a:ext cx="1072554" cy="555321"/>
      </dsp:txXfrm>
    </dsp:sp>
    <dsp:sp modelId="{9226003C-DEC8-4030-B965-31A76FE09775}">
      <dsp:nvSpPr>
        <dsp:cNvPr id="0" name=""/>
        <dsp:cNvSpPr/>
      </dsp:nvSpPr>
      <dsp:spPr>
        <a:xfrm>
          <a:off x="3201947" y="861538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m_mapSource</a:t>
          </a:r>
          <a:endParaRPr lang="zh-CN" altLang="en-US" sz="1000" kern="1200" dirty="0"/>
        </a:p>
      </dsp:txBody>
      <dsp:txXfrm>
        <a:off x="3201947" y="861538"/>
        <a:ext cx="965299" cy="185107"/>
      </dsp:txXfrm>
    </dsp:sp>
    <dsp:sp modelId="{2875948E-291D-4655-9A40-01DD961864D7}">
      <dsp:nvSpPr>
        <dsp:cNvPr id="0" name=""/>
        <dsp:cNvSpPr/>
      </dsp:nvSpPr>
      <dsp:spPr>
        <a:xfrm>
          <a:off x="2267956" y="130579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CCKey</a:t>
          </a:r>
          <a:endParaRPr lang="zh-CN" altLang="en-US" sz="1000" kern="1200" dirty="0"/>
        </a:p>
      </dsp:txBody>
      <dsp:txXfrm>
        <a:off x="2267956" y="1305795"/>
        <a:ext cx="1072554" cy="555321"/>
      </dsp:txXfrm>
    </dsp:sp>
    <dsp:sp modelId="{27B90BA2-B19F-4A36-867A-F1E7855C18E8}">
      <dsp:nvSpPr>
        <dsp:cNvPr id="0" name=""/>
        <dsp:cNvSpPr/>
      </dsp:nvSpPr>
      <dsp:spPr>
        <a:xfrm>
          <a:off x="2482467" y="1737711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2482467" y="1737711"/>
        <a:ext cx="965299" cy="185107"/>
      </dsp:txXfrm>
    </dsp:sp>
    <dsp:sp modelId="{5AE64D64-D8C9-4680-89BC-629381485A87}">
      <dsp:nvSpPr>
        <dsp:cNvPr id="0" name=""/>
        <dsp:cNvSpPr/>
      </dsp:nvSpPr>
      <dsp:spPr>
        <a:xfrm>
          <a:off x="3706916" y="130579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SrcHash</a:t>
          </a:r>
          <a:endParaRPr lang="zh-CN" altLang="en-US" sz="1000" kern="1200" dirty="0"/>
        </a:p>
      </dsp:txBody>
      <dsp:txXfrm>
        <a:off x="3706916" y="1305795"/>
        <a:ext cx="1072554" cy="555321"/>
      </dsp:txXfrm>
    </dsp:sp>
    <dsp:sp modelId="{3518303C-ED68-41C8-B9F7-05B65142A32E}">
      <dsp:nvSpPr>
        <dsp:cNvPr id="0" name=""/>
        <dsp:cNvSpPr/>
      </dsp:nvSpPr>
      <dsp:spPr>
        <a:xfrm>
          <a:off x="3921427" y="1737711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921427" y="1737711"/>
        <a:ext cx="965299" cy="185107"/>
      </dsp:txXfrm>
    </dsp:sp>
    <dsp:sp modelId="{A94D0759-1843-47BA-952A-DB309C1547CB}">
      <dsp:nvSpPr>
        <dsp:cNvPr id="0" name=""/>
        <dsp:cNvSpPr/>
      </dsp:nvSpPr>
      <dsp:spPr>
        <a:xfrm>
          <a:off x="2987436" y="2181968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2987436" y="2181968"/>
        <a:ext cx="1072554" cy="555321"/>
      </dsp:txXfrm>
    </dsp:sp>
    <dsp:sp modelId="{1C89C8D1-8B8E-4239-BCFF-04AA4DF5D267}">
      <dsp:nvSpPr>
        <dsp:cNvPr id="0" name=""/>
        <dsp:cNvSpPr/>
      </dsp:nvSpPr>
      <dsp:spPr>
        <a:xfrm>
          <a:off x="3201947" y="2613885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3201947" y="2613885"/>
        <a:ext cx="965299" cy="185107"/>
      </dsp:txXfrm>
    </dsp:sp>
    <dsp:sp modelId="{AAFD393B-D5C6-4FC1-85BB-67D689A5CB66}">
      <dsp:nvSpPr>
        <dsp:cNvPr id="0" name=""/>
        <dsp:cNvSpPr/>
      </dsp:nvSpPr>
      <dsp:spPr>
        <a:xfrm>
          <a:off x="4426396" y="2181968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CKadSourcePtrList</a:t>
          </a:r>
          <a:endParaRPr lang="zh-CN" altLang="en-US" sz="1000" kern="1200" dirty="0"/>
        </a:p>
      </dsp:txBody>
      <dsp:txXfrm>
        <a:off x="4426396" y="2181968"/>
        <a:ext cx="1072554" cy="555321"/>
      </dsp:txXfrm>
    </dsp:sp>
    <dsp:sp modelId="{95E6DB3B-AD48-4715-9855-4898B682D86D}">
      <dsp:nvSpPr>
        <dsp:cNvPr id="0" name=""/>
        <dsp:cNvSpPr/>
      </dsp:nvSpPr>
      <dsp:spPr>
        <a:xfrm>
          <a:off x="4640907" y="2613885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mapSource</a:t>
          </a:r>
          <a:endParaRPr lang="zh-CN" altLang="en-US" sz="1000" kern="1200" dirty="0"/>
        </a:p>
      </dsp:txBody>
      <dsp:txXfrm>
        <a:off x="4640907" y="2613885"/>
        <a:ext cx="965299" cy="185107"/>
      </dsp:txXfrm>
    </dsp:sp>
    <dsp:sp modelId="{328B3935-1432-4F3B-A933-E7FB2D406FF3}">
      <dsp:nvSpPr>
        <dsp:cNvPr id="0" name=""/>
        <dsp:cNvSpPr/>
      </dsp:nvSpPr>
      <dsp:spPr>
        <a:xfrm>
          <a:off x="4426396" y="305814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Source</a:t>
          </a:r>
          <a:endParaRPr lang="zh-CN" altLang="en-US" sz="1000" kern="1200" dirty="0"/>
        </a:p>
      </dsp:txBody>
      <dsp:txXfrm>
        <a:off x="4426396" y="3058142"/>
        <a:ext cx="1072554" cy="555321"/>
      </dsp:txXfrm>
    </dsp:sp>
    <dsp:sp modelId="{687579E5-F4F4-4EF1-A1AC-287D3B03AD65}">
      <dsp:nvSpPr>
        <dsp:cNvPr id="0" name=""/>
        <dsp:cNvSpPr/>
      </dsp:nvSpPr>
      <dsp:spPr>
        <a:xfrm>
          <a:off x="4640907" y="3490058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40907" y="3490058"/>
        <a:ext cx="965299" cy="185107"/>
      </dsp:txXfrm>
    </dsp:sp>
    <dsp:sp modelId="{07B41DA2-F050-42A9-BE37-EBD07D6F544E}">
      <dsp:nvSpPr>
        <dsp:cNvPr id="0" name=""/>
        <dsp:cNvSpPr/>
      </dsp:nvSpPr>
      <dsp:spPr>
        <a:xfrm>
          <a:off x="3706916" y="393431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3706916" y="3934315"/>
        <a:ext cx="1072554" cy="555321"/>
      </dsp:txXfrm>
    </dsp:sp>
    <dsp:sp modelId="{027F8FCE-D917-4857-957E-F5F0B0853751}">
      <dsp:nvSpPr>
        <dsp:cNvPr id="0" name=""/>
        <dsp:cNvSpPr/>
      </dsp:nvSpPr>
      <dsp:spPr>
        <a:xfrm>
          <a:off x="3921427" y="4366232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921427" y="4366232"/>
        <a:ext cx="965299" cy="185107"/>
      </dsp:txXfrm>
    </dsp:sp>
    <dsp:sp modelId="{92001C25-B329-4FD2-B382-8854FA5A0124}">
      <dsp:nvSpPr>
        <dsp:cNvPr id="0" name=""/>
        <dsp:cNvSpPr/>
      </dsp:nvSpPr>
      <dsp:spPr>
        <a:xfrm>
          <a:off x="5145876" y="393431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CKadEntryPtrList</a:t>
          </a:r>
          <a:endParaRPr lang="zh-CN" altLang="en-US" sz="1000" kern="1200" dirty="0"/>
        </a:p>
      </dsp:txBody>
      <dsp:txXfrm>
        <a:off x="5145876" y="3934315"/>
        <a:ext cx="1072554" cy="555321"/>
      </dsp:txXfrm>
    </dsp:sp>
    <dsp:sp modelId="{126715BD-2D7F-433C-A680-62D83EF674C2}">
      <dsp:nvSpPr>
        <dsp:cNvPr id="0" name=""/>
        <dsp:cNvSpPr/>
      </dsp:nvSpPr>
      <dsp:spPr>
        <a:xfrm>
          <a:off x="5360387" y="4366232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ptrlEntryList</a:t>
          </a:r>
          <a:endParaRPr lang="zh-CN" altLang="en-US" sz="1000" kern="1200" dirty="0"/>
        </a:p>
      </dsp:txBody>
      <dsp:txXfrm>
        <a:off x="5360387" y="4366232"/>
        <a:ext cx="965299" cy="185107"/>
      </dsp:txXfrm>
    </dsp:sp>
    <dsp:sp modelId="{61C16C2F-1AB1-4997-8CC1-7C7DF3B62E00}">
      <dsp:nvSpPr>
        <dsp:cNvPr id="0" name=""/>
        <dsp:cNvSpPr/>
      </dsp:nvSpPr>
      <dsp:spPr>
        <a:xfrm>
          <a:off x="5145876" y="4810489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CEntry</a:t>
          </a:r>
          <a:endParaRPr lang="zh-CN" altLang="en-US" sz="1000" kern="1200" dirty="0"/>
        </a:p>
      </dsp:txBody>
      <dsp:txXfrm>
        <a:off x="5145876" y="4810489"/>
        <a:ext cx="1072554" cy="555321"/>
      </dsp:txXfrm>
    </dsp:sp>
    <dsp:sp modelId="{6A8BA006-F54F-4C04-BC17-4EA28E8359E9}">
      <dsp:nvSpPr>
        <dsp:cNvPr id="0" name=""/>
        <dsp:cNvSpPr/>
      </dsp:nvSpPr>
      <dsp:spPr>
        <a:xfrm>
          <a:off x="5360387" y="5242405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360387" y="5242405"/>
        <a:ext cx="965299" cy="185107"/>
      </dsp:txXfrm>
    </dsp:sp>
    <dsp:sp modelId="{C0609B87-D118-46F5-A332-3E6628950ABC}">
      <dsp:nvSpPr>
        <dsp:cNvPr id="0" name=""/>
        <dsp:cNvSpPr/>
      </dsp:nvSpPr>
      <dsp:spPr>
        <a:xfrm>
          <a:off x="10951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uint32</a:t>
          </a:r>
          <a:endParaRPr lang="zh-CN" altLang="en-US" sz="1000" kern="1200" dirty="0"/>
        </a:p>
      </dsp:txBody>
      <dsp:txXfrm>
        <a:off x="109516" y="5686662"/>
        <a:ext cx="1072554" cy="555321"/>
      </dsp:txXfrm>
    </dsp:sp>
    <dsp:sp modelId="{CE6787A3-DAC8-481D-B157-911057EA0482}">
      <dsp:nvSpPr>
        <dsp:cNvPr id="0" name=""/>
        <dsp:cNvSpPr/>
      </dsp:nvSpPr>
      <dsp:spPr>
        <a:xfrm>
          <a:off x="32402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m_uIP</a:t>
          </a:r>
          <a:endParaRPr lang="zh-CN" altLang="en-US" sz="1000" kern="1200" dirty="0"/>
        </a:p>
      </dsp:txBody>
      <dsp:txXfrm>
        <a:off x="324027" y="6118579"/>
        <a:ext cx="965299" cy="185107"/>
      </dsp:txXfrm>
    </dsp:sp>
    <dsp:sp modelId="{174A1766-206B-4111-AE1B-3CE3FB67ADE9}">
      <dsp:nvSpPr>
        <dsp:cNvPr id="0" name=""/>
        <dsp:cNvSpPr/>
      </dsp:nvSpPr>
      <dsp:spPr>
        <a:xfrm>
          <a:off x="154847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1548476" y="5686662"/>
        <a:ext cx="1072554" cy="555321"/>
      </dsp:txXfrm>
    </dsp:sp>
    <dsp:sp modelId="{78F2497E-04CA-49DC-A332-809969CCAB06}">
      <dsp:nvSpPr>
        <dsp:cNvPr id="0" name=""/>
        <dsp:cNvSpPr/>
      </dsp:nvSpPr>
      <dsp:spPr>
        <a:xfrm>
          <a:off x="176298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m_uTCPPort</a:t>
          </a:r>
          <a:endParaRPr lang="zh-CN" altLang="en-US" sz="1000" kern="1200" dirty="0"/>
        </a:p>
      </dsp:txBody>
      <dsp:txXfrm>
        <a:off x="1762987" y="6118579"/>
        <a:ext cx="965299" cy="185107"/>
      </dsp:txXfrm>
    </dsp:sp>
    <dsp:sp modelId="{8BF21DA7-9255-410A-95A8-70E045BB35D3}">
      <dsp:nvSpPr>
        <dsp:cNvPr id="0" name=""/>
        <dsp:cNvSpPr/>
      </dsp:nvSpPr>
      <dsp:spPr>
        <a:xfrm>
          <a:off x="298743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2987436" y="5686662"/>
        <a:ext cx="1072554" cy="555321"/>
      </dsp:txXfrm>
    </dsp:sp>
    <dsp:sp modelId="{F380191F-68F7-4007-A4C0-DAB6CB8C3176}">
      <dsp:nvSpPr>
        <dsp:cNvPr id="0" name=""/>
        <dsp:cNvSpPr/>
      </dsp:nvSpPr>
      <dsp:spPr>
        <a:xfrm>
          <a:off x="320194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m_uUDPPort</a:t>
          </a:r>
          <a:endParaRPr lang="zh-CN" altLang="en-US" sz="1000" kern="1200" dirty="0"/>
        </a:p>
      </dsp:txBody>
      <dsp:txXfrm>
        <a:off x="3201947" y="6118579"/>
        <a:ext cx="965299" cy="185107"/>
      </dsp:txXfrm>
    </dsp:sp>
    <dsp:sp modelId="{DC2A6A67-D1A7-48DB-9C30-2EE5AE05E793}">
      <dsp:nvSpPr>
        <dsp:cNvPr id="0" name=""/>
        <dsp:cNvSpPr/>
      </dsp:nvSpPr>
      <dsp:spPr>
        <a:xfrm>
          <a:off x="442639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4426396" y="5686662"/>
        <a:ext cx="1072554" cy="555321"/>
      </dsp:txXfrm>
    </dsp:sp>
    <dsp:sp modelId="{50939023-49D7-4F51-AD1D-21231C706D1C}">
      <dsp:nvSpPr>
        <dsp:cNvPr id="0" name=""/>
        <dsp:cNvSpPr/>
      </dsp:nvSpPr>
      <dsp:spPr>
        <a:xfrm>
          <a:off x="464090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m_uKeyID</a:t>
          </a:r>
          <a:endParaRPr lang="zh-CN" altLang="en-US" sz="1000" kern="1200" dirty="0"/>
        </a:p>
      </dsp:txBody>
      <dsp:txXfrm>
        <a:off x="4640907" y="6118579"/>
        <a:ext cx="965299" cy="185107"/>
      </dsp:txXfrm>
    </dsp:sp>
    <dsp:sp modelId="{B2CC1828-1D29-48FA-A0DC-F04CA0CD2D21}">
      <dsp:nvSpPr>
        <dsp:cNvPr id="0" name=""/>
        <dsp:cNvSpPr/>
      </dsp:nvSpPr>
      <dsp:spPr>
        <a:xfrm>
          <a:off x="586535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5865356" y="5686662"/>
        <a:ext cx="1072554" cy="555321"/>
      </dsp:txXfrm>
    </dsp:sp>
    <dsp:sp modelId="{B26AA340-B012-450C-B965-9765131C5F60}">
      <dsp:nvSpPr>
        <dsp:cNvPr id="0" name=""/>
        <dsp:cNvSpPr/>
      </dsp:nvSpPr>
      <dsp:spPr>
        <a:xfrm>
          <a:off x="607986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m_uSourceID</a:t>
          </a:r>
          <a:endParaRPr lang="zh-CN" altLang="en-US" sz="1000" kern="1200" dirty="0"/>
        </a:p>
      </dsp:txBody>
      <dsp:txXfrm>
        <a:off x="6079867" y="6118579"/>
        <a:ext cx="965299" cy="185107"/>
      </dsp:txXfrm>
    </dsp:sp>
    <dsp:sp modelId="{5423C0B6-E270-4795-A26B-83CFD7EB47D0}">
      <dsp:nvSpPr>
        <dsp:cNvPr id="0" name=""/>
        <dsp:cNvSpPr/>
      </dsp:nvSpPr>
      <dsp:spPr>
        <a:xfrm>
          <a:off x="730431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uint64</a:t>
          </a:r>
          <a:endParaRPr lang="zh-CN" altLang="en-US" sz="1000" kern="1200" dirty="0"/>
        </a:p>
      </dsp:txBody>
      <dsp:txXfrm>
        <a:off x="7304316" y="5686662"/>
        <a:ext cx="1072554" cy="555321"/>
      </dsp:txXfrm>
    </dsp:sp>
    <dsp:sp modelId="{8E6E4251-BCF8-4FB1-A02B-56F8FA370E84}">
      <dsp:nvSpPr>
        <dsp:cNvPr id="0" name=""/>
        <dsp:cNvSpPr/>
      </dsp:nvSpPr>
      <dsp:spPr>
        <a:xfrm>
          <a:off x="751882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m_Size</a:t>
          </a:r>
          <a:endParaRPr lang="zh-CN" altLang="en-US" sz="1000" kern="1200" dirty="0"/>
        </a:p>
      </dsp:txBody>
      <dsp:txXfrm>
        <a:off x="7518827" y="6118579"/>
        <a:ext cx="965299" cy="185107"/>
      </dsp:txXfrm>
    </dsp:sp>
    <dsp:sp modelId="{852CC1FF-77EF-4779-8EFB-E14E8E9A70F0}">
      <dsp:nvSpPr>
        <dsp:cNvPr id="0" name=""/>
        <dsp:cNvSpPr/>
      </dsp:nvSpPr>
      <dsp:spPr>
        <a:xfrm>
          <a:off x="874327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timt_t</a:t>
          </a:r>
          <a:endParaRPr lang="zh-CN" altLang="en-US" sz="1000" kern="1200" dirty="0"/>
        </a:p>
      </dsp:txBody>
      <dsp:txXfrm>
        <a:off x="8743276" y="5686662"/>
        <a:ext cx="1072554" cy="555321"/>
      </dsp:txXfrm>
    </dsp:sp>
    <dsp:sp modelId="{E71EE907-1921-4348-A4A3-ACB8222C7F4E}">
      <dsp:nvSpPr>
        <dsp:cNvPr id="0" name=""/>
        <dsp:cNvSpPr/>
      </dsp:nvSpPr>
      <dsp:spPr>
        <a:xfrm>
          <a:off x="895778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m_Lifetime</a:t>
          </a:r>
          <a:endParaRPr lang="zh-CN" altLang="en-US" sz="1000" kern="1200" dirty="0"/>
        </a:p>
      </dsp:txBody>
      <dsp:txXfrm>
        <a:off x="8957787" y="6118579"/>
        <a:ext cx="965299" cy="185107"/>
      </dsp:txXfrm>
    </dsp:sp>
    <dsp:sp modelId="{678B0968-8AF6-409D-A455-6407459F1796}">
      <dsp:nvSpPr>
        <dsp:cNvPr id="0" name=""/>
        <dsp:cNvSpPr/>
      </dsp:nvSpPr>
      <dsp:spPr>
        <a:xfrm>
          <a:off x="1018223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bool</a:t>
          </a:r>
          <a:endParaRPr lang="zh-CN" altLang="en-US" sz="1000" kern="1200" dirty="0"/>
        </a:p>
      </dsp:txBody>
      <dsp:txXfrm>
        <a:off x="10182236" y="5686662"/>
        <a:ext cx="1072554" cy="555321"/>
      </dsp:txXfrm>
    </dsp:sp>
    <dsp:sp modelId="{7B4F4265-1316-4042-90B8-F0270B0983C3}">
      <dsp:nvSpPr>
        <dsp:cNvPr id="0" name=""/>
        <dsp:cNvSpPr/>
      </dsp:nvSpPr>
      <dsp:spPr>
        <a:xfrm>
          <a:off x="1039674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m_bSource</a:t>
          </a:r>
          <a:endParaRPr lang="zh-CN" altLang="en-US" sz="1000" kern="1200" dirty="0"/>
        </a:p>
      </dsp:txBody>
      <dsp:txXfrm>
        <a:off x="10396747" y="6118579"/>
        <a:ext cx="965299" cy="185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5731563" y="5408133"/>
          <a:ext cx="5080154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5080154" y="192940"/>
              </a:lnTo>
              <a:lnTo>
                <a:pt x="5080154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5731563" y="5408133"/>
          <a:ext cx="3628681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3628681" y="192940"/>
              </a:lnTo>
              <a:lnTo>
                <a:pt x="3628681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5731563" y="5408133"/>
          <a:ext cx="2177209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2177209" y="192940"/>
              </a:lnTo>
              <a:lnTo>
                <a:pt x="2177209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5731563" y="540813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5005827" y="540813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554354" y="5408133"/>
          <a:ext cx="2177209" cy="323642"/>
        </a:xfrm>
        <a:custGeom>
          <a:avLst/>
          <a:gdLst/>
          <a:ahLst/>
          <a:cxnLst/>
          <a:rect l="0" t="0" r="0" b="0"/>
          <a:pathLst>
            <a:path>
              <a:moveTo>
                <a:pt x="2177209" y="0"/>
              </a:moveTo>
              <a:lnTo>
                <a:pt x="2177209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2102882" y="5408133"/>
          <a:ext cx="3628681" cy="323642"/>
        </a:xfrm>
        <a:custGeom>
          <a:avLst/>
          <a:gdLst/>
          <a:ahLst/>
          <a:cxnLst/>
          <a:rect l="0" t="0" r="0" b="0"/>
          <a:pathLst>
            <a:path>
              <a:moveTo>
                <a:pt x="3628681" y="0"/>
              </a:moveTo>
              <a:lnTo>
                <a:pt x="3628681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651409" y="5408133"/>
          <a:ext cx="5080154" cy="323642"/>
        </a:xfrm>
        <a:custGeom>
          <a:avLst/>
          <a:gdLst/>
          <a:ahLst/>
          <a:cxnLst/>
          <a:rect l="0" t="0" r="0" b="0"/>
          <a:pathLst>
            <a:path>
              <a:moveTo>
                <a:pt x="5080154" y="0"/>
              </a:moveTo>
              <a:lnTo>
                <a:pt x="5080154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5685843" y="4524341"/>
          <a:ext cx="91440" cy="32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5005827" y="3640548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4280091" y="3640548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960107" y="2756756"/>
          <a:ext cx="91440" cy="32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4280091" y="187296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554354" y="187296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554354" y="989171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828618" y="989171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3013414" y="429021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CSrcHashMap</a:t>
          </a:r>
          <a:endParaRPr lang="zh-CN" altLang="en-US" sz="1000" kern="1200" dirty="0"/>
        </a:p>
      </dsp:txBody>
      <dsp:txXfrm>
        <a:off x="3013414" y="429021"/>
        <a:ext cx="1081881" cy="560150"/>
      </dsp:txXfrm>
    </dsp:sp>
    <dsp:sp modelId="{9226003C-DEC8-4030-B965-31A76FE09775}">
      <dsp:nvSpPr>
        <dsp:cNvPr id="0" name=""/>
        <dsp:cNvSpPr/>
      </dsp:nvSpPr>
      <dsp:spPr>
        <a:xfrm>
          <a:off x="3229790" y="864693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m_mapNote</a:t>
          </a:r>
          <a:endParaRPr lang="zh-CN" altLang="en-US" sz="1000" kern="1200" dirty="0"/>
        </a:p>
      </dsp:txBody>
      <dsp:txXfrm>
        <a:off x="3229790" y="864693"/>
        <a:ext cx="973693" cy="186716"/>
      </dsp:txXfrm>
    </dsp:sp>
    <dsp:sp modelId="{2875948E-291D-4655-9A40-01DD961864D7}">
      <dsp:nvSpPr>
        <dsp:cNvPr id="0" name=""/>
        <dsp:cNvSpPr/>
      </dsp:nvSpPr>
      <dsp:spPr>
        <a:xfrm>
          <a:off x="2287677" y="1312813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CCKey</a:t>
          </a:r>
          <a:endParaRPr lang="zh-CN" altLang="en-US" sz="1000" kern="1200" dirty="0"/>
        </a:p>
      </dsp:txBody>
      <dsp:txXfrm>
        <a:off x="2287677" y="1312813"/>
        <a:ext cx="1081881" cy="560150"/>
      </dsp:txXfrm>
    </dsp:sp>
    <dsp:sp modelId="{27B90BA2-B19F-4A36-867A-F1E7855C18E8}">
      <dsp:nvSpPr>
        <dsp:cNvPr id="0" name=""/>
        <dsp:cNvSpPr/>
      </dsp:nvSpPr>
      <dsp:spPr>
        <a:xfrm>
          <a:off x="2504054" y="1748485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2504054" y="1748485"/>
        <a:ext cx="973693" cy="186716"/>
      </dsp:txXfrm>
    </dsp:sp>
    <dsp:sp modelId="{5AE64D64-D8C9-4680-89BC-629381485A87}">
      <dsp:nvSpPr>
        <dsp:cNvPr id="0" name=""/>
        <dsp:cNvSpPr/>
      </dsp:nvSpPr>
      <dsp:spPr>
        <a:xfrm>
          <a:off x="3739150" y="1312813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SrcHash</a:t>
          </a:r>
          <a:endParaRPr lang="zh-CN" altLang="en-US" sz="1000" kern="1200" dirty="0"/>
        </a:p>
      </dsp:txBody>
      <dsp:txXfrm>
        <a:off x="3739150" y="1312813"/>
        <a:ext cx="1081881" cy="560150"/>
      </dsp:txXfrm>
    </dsp:sp>
    <dsp:sp modelId="{3518303C-ED68-41C8-B9F7-05B65142A32E}">
      <dsp:nvSpPr>
        <dsp:cNvPr id="0" name=""/>
        <dsp:cNvSpPr/>
      </dsp:nvSpPr>
      <dsp:spPr>
        <a:xfrm>
          <a:off x="3955526" y="1748485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955526" y="1748485"/>
        <a:ext cx="973693" cy="186716"/>
      </dsp:txXfrm>
    </dsp:sp>
    <dsp:sp modelId="{A94D0759-1843-47BA-952A-DB309C1547CB}">
      <dsp:nvSpPr>
        <dsp:cNvPr id="0" name=""/>
        <dsp:cNvSpPr/>
      </dsp:nvSpPr>
      <dsp:spPr>
        <a:xfrm>
          <a:off x="3013414" y="2196606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3013414" y="2196606"/>
        <a:ext cx="1081881" cy="560150"/>
      </dsp:txXfrm>
    </dsp:sp>
    <dsp:sp modelId="{1C89C8D1-8B8E-4239-BCFF-04AA4DF5D267}">
      <dsp:nvSpPr>
        <dsp:cNvPr id="0" name=""/>
        <dsp:cNvSpPr/>
      </dsp:nvSpPr>
      <dsp:spPr>
        <a:xfrm>
          <a:off x="3229790" y="263227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3229790" y="2632278"/>
        <a:ext cx="973693" cy="186716"/>
      </dsp:txXfrm>
    </dsp:sp>
    <dsp:sp modelId="{AAFD393B-D5C6-4FC1-85BB-67D689A5CB66}">
      <dsp:nvSpPr>
        <dsp:cNvPr id="0" name=""/>
        <dsp:cNvSpPr/>
      </dsp:nvSpPr>
      <dsp:spPr>
        <a:xfrm>
          <a:off x="4464886" y="2196606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CKadSourcePtrList</a:t>
          </a:r>
          <a:endParaRPr lang="zh-CN" altLang="en-US" sz="1000" kern="1200" dirty="0"/>
        </a:p>
      </dsp:txBody>
      <dsp:txXfrm>
        <a:off x="4464886" y="2196606"/>
        <a:ext cx="1081881" cy="560150"/>
      </dsp:txXfrm>
    </dsp:sp>
    <dsp:sp modelId="{95E6DB3B-AD48-4715-9855-4898B682D86D}">
      <dsp:nvSpPr>
        <dsp:cNvPr id="0" name=""/>
        <dsp:cNvSpPr/>
      </dsp:nvSpPr>
      <dsp:spPr>
        <a:xfrm>
          <a:off x="4681263" y="263227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mapSource</a:t>
          </a:r>
          <a:endParaRPr lang="zh-CN" altLang="en-US" sz="1000" kern="1200" dirty="0"/>
        </a:p>
      </dsp:txBody>
      <dsp:txXfrm>
        <a:off x="4681263" y="2632278"/>
        <a:ext cx="973693" cy="186716"/>
      </dsp:txXfrm>
    </dsp:sp>
    <dsp:sp modelId="{328B3935-1432-4F3B-A933-E7FB2D406FF3}">
      <dsp:nvSpPr>
        <dsp:cNvPr id="0" name=""/>
        <dsp:cNvSpPr/>
      </dsp:nvSpPr>
      <dsp:spPr>
        <a:xfrm>
          <a:off x="4464886" y="3080398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Source</a:t>
          </a:r>
          <a:endParaRPr lang="zh-CN" altLang="en-US" sz="1000" kern="1200" dirty="0"/>
        </a:p>
      </dsp:txBody>
      <dsp:txXfrm>
        <a:off x="4464886" y="3080398"/>
        <a:ext cx="1081881" cy="560150"/>
      </dsp:txXfrm>
    </dsp:sp>
    <dsp:sp modelId="{687579E5-F4F4-4EF1-A1AC-287D3B03AD65}">
      <dsp:nvSpPr>
        <dsp:cNvPr id="0" name=""/>
        <dsp:cNvSpPr/>
      </dsp:nvSpPr>
      <dsp:spPr>
        <a:xfrm>
          <a:off x="4681263" y="3516070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81263" y="3516070"/>
        <a:ext cx="973693" cy="186716"/>
      </dsp:txXfrm>
    </dsp:sp>
    <dsp:sp modelId="{07B41DA2-F050-42A9-BE37-EBD07D6F544E}">
      <dsp:nvSpPr>
        <dsp:cNvPr id="0" name=""/>
        <dsp:cNvSpPr/>
      </dsp:nvSpPr>
      <dsp:spPr>
        <a:xfrm>
          <a:off x="3739150" y="3964190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3739150" y="3964190"/>
        <a:ext cx="1081881" cy="560150"/>
      </dsp:txXfrm>
    </dsp:sp>
    <dsp:sp modelId="{027F8FCE-D917-4857-957E-F5F0B0853751}">
      <dsp:nvSpPr>
        <dsp:cNvPr id="0" name=""/>
        <dsp:cNvSpPr/>
      </dsp:nvSpPr>
      <dsp:spPr>
        <a:xfrm>
          <a:off x="3955526" y="4399863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955526" y="4399863"/>
        <a:ext cx="973693" cy="186716"/>
      </dsp:txXfrm>
    </dsp:sp>
    <dsp:sp modelId="{92001C25-B329-4FD2-B382-8854FA5A0124}">
      <dsp:nvSpPr>
        <dsp:cNvPr id="0" name=""/>
        <dsp:cNvSpPr/>
      </dsp:nvSpPr>
      <dsp:spPr>
        <a:xfrm>
          <a:off x="5190623" y="3964190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CKadEntryPtrList</a:t>
          </a:r>
          <a:endParaRPr lang="zh-CN" altLang="en-US" sz="1000" kern="1200" dirty="0"/>
        </a:p>
      </dsp:txBody>
      <dsp:txXfrm>
        <a:off x="5190623" y="3964190"/>
        <a:ext cx="1081881" cy="560150"/>
      </dsp:txXfrm>
    </dsp:sp>
    <dsp:sp modelId="{126715BD-2D7F-433C-A680-62D83EF674C2}">
      <dsp:nvSpPr>
        <dsp:cNvPr id="0" name=""/>
        <dsp:cNvSpPr/>
      </dsp:nvSpPr>
      <dsp:spPr>
        <a:xfrm>
          <a:off x="5406999" y="4399863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ptrlEntryList</a:t>
          </a:r>
          <a:endParaRPr lang="zh-CN" altLang="en-US" sz="1000" kern="1200" dirty="0"/>
        </a:p>
      </dsp:txBody>
      <dsp:txXfrm>
        <a:off x="5406999" y="4399863"/>
        <a:ext cx="973693" cy="186716"/>
      </dsp:txXfrm>
    </dsp:sp>
    <dsp:sp modelId="{61C16C2F-1AB1-4997-8CC1-7C7DF3B62E00}">
      <dsp:nvSpPr>
        <dsp:cNvPr id="0" name=""/>
        <dsp:cNvSpPr/>
      </dsp:nvSpPr>
      <dsp:spPr>
        <a:xfrm>
          <a:off x="5190623" y="4847983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CEntry</a:t>
          </a:r>
          <a:endParaRPr lang="zh-CN" altLang="en-US" sz="1000" kern="1200" dirty="0"/>
        </a:p>
      </dsp:txBody>
      <dsp:txXfrm>
        <a:off x="5190623" y="4847983"/>
        <a:ext cx="1081881" cy="560150"/>
      </dsp:txXfrm>
    </dsp:sp>
    <dsp:sp modelId="{6A8BA006-F54F-4C04-BC17-4EA28E8359E9}">
      <dsp:nvSpPr>
        <dsp:cNvPr id="0" name=""/>
        <dsp:cNvSpPr/>
      </dsp:nvSpPr>
      <dsp:spPr>
        <a:xfrm>
          <a:off x="5406999" y="5283655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406999" y="5283655"/>
        <a:ext cx="973693" cy="186716"/>
      </dsp:txXfrm>
    </dsp:sp>
    <dsp:sp modelId="{C0609B87-D118-46F5-A332-3E6628950ABC}">
      <dsp:nvSpPr>
        <dsp:cNvPr id="0" name=""/>
        <dsp:cNvSpPr/>
      </dsp:nvSpPr>
      <dsp:spPr>
        <a:xfrm>
          <a:off x="110468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uint32</a:t>
          </a:r>
          <a:endParaRPr lang="zh-CN" altLang="en-US" sz="1000" kern="1200" dirty="0"/>
        </a:p>
      </dsp:txBody>
      <dsp:txXfrm>
        <a:off x="110468" y="5731775"/>
        <a:ext cx="1081881" cy="560150"/>
      </dsp:txXfrm>
    </dsp:sp>
    <dsp:sp modelId="{CE6787A3-DAC8-481D-B157-911057EA0482}">
      <dsp:nvSpPr>
        <dsp:cNvPr id="0" name=""/>
        <dsp:cNvSpPr/>
      </dsp:nvSpPr>
      <dsp:spPr>
        <a:xfrm>
          <a:off x="326844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m_uIP</a:t>
          </a:r>
          <a:endParaRPr lang="zh-CN" altLang="en-US" sz="1000" kern="1200" dirty="0"/>
        </a:p>
      </dsp:txBody>
      <dsp:txXfrm>
        <a:off x="326844" y="6167448"/>
        <a:ext cx="973693" cy="186716"/>
      </dsp:txXfrm>
    </dsp:sp>
    <dsp:sp modelId="{174A1766-206B-4111-AE1B-3CE3FB67ADE9}">
      <dsp:nvSpPr>
        <dsp:cNvPr id="0" name=""/>
        <dsp:cNvSpPr/>
      </dsp:nvSpPr>
      <dsp:spPr>
        <a:xfrm>
          <a:off x="1561941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1561941" y="5731775"/>
        <a:ext cx="1081881" cy="560150"/>
      </dsp:txXfrm>
    </dsp:sp>
    <dsp:sp modelId="{78F2497E-04CA-49DC-A332-809969CCAB06}">
      <dsp:nvSpPr>
        <dsp:cNvPr id="0" name=""/>
        <dsp:cNvSpPr/>
      </dsp:nvSpPr>
      <dsp:spPr>
        <a:xfrm>
          <a:off x="1778317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m_uTCPPort</a:t>
          </a:r>
          <a:endParaRPr lang="zh-CN" altLang="en-US" sz="1000" kern="1200" dirty="0"/>
        </a:p>
      </dsp:txBody>
      <dsp:txXfrm>
        <a:off x="1778317" y="6167448"/>
        <a:ext cx="973693" cy="186716"/>
      </dsp:txXfrm>
    </dsp:sp>
    <dsp:sp modelId="{8BF21DA7-9255-410A-95A8-70E045BB35D3}">
      <dsp:nvSpPr>
        <dsp:cNvPr id="0" name=""/>
        <dsp:cNvSpPr/>
      </dsp:nvSpPr>
      <dsp:spPr>
        <a:xfrm>
          <a:off x="3013414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3013414" y="5731775"/>
        <a:ext cx="1081881" cy="560150"/>
      </dsp:txXfrm>
    </dsp:sp>
    <dsp:sp modelId="{F380191F-68F7-4007-A4C0-DAB6CB8C3176}">
      <dsp:nvSpPr>
        <dsp:cNvPr id="0" name=""/>
        <dsp:cNvSpPr/>
      </dsp:nvSpPr>
      <dsp:spPr>
        <a:xfrm>
          <a:off x="3229790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m_uUDPPort</a:t>
          </a:r>
          <a:endParaRPr lang="zh-CN" altLang="en-US" sz="1000" kern="1200" dirty="0"/>
        </a:p>
      </dsp:txBody>
      <dsp:txXfrm>
        <a:off x="3229790" y="6167448"/>
        <a:ext cx="973693" cy="186716"/>
      </dsp:txXfrm>
    </dsp:sp>
    <dsp:sp modelId="{DC2A6A67-D1A7-48DB-9C30-2EE5AE05E793}">
      <dsp:nvSpPr>
        <dsp:cNvPr id="0" name=""/>
        <dsp:cNvSpPr/>
      </dsp:nvSpPr>
      <dsp:spPr>
        <a:xfrm>
          <a:off x="4464886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4464886" y="5731775"/>
        <a:ext cx="1081881" cy="560150"/>
      </dsp:txXfrm>
    </dsp:sp>
    <dsp:sp modelId="{50939023-49D7-4F51-AD1D-21231C706D1C}">
      <dsp:nvSpPr>
        <dsp:cNvPr id="0" name=""/>
        <dsp:cNvSpPr/>
      </dsp:nvSpPr>
      <dsp:spPr>
        <a:xfrm>
          <a:off x="4681263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m_uKeyID</a:t>
          </a:r>
          <a:endParaRPr lang="zh-CN" altLang="en-US" sz="1000" kern="1200" dirty="0"/>
        </a:p>
      </dsp:txBody>
      <dsp:txXfrm>
        <a:off x="4681263" y="6167448"/>
        <a:ext cx="973693" cy="186716"/>
      </dsp:txXfrm>
    </dsp:sp>
    <dsp:sp modelId="{B2CC1828-1D29-48FA-A0DC-F04CA0CD2D21}">
      <dsp:nvSpPr>
        <dsp:cNvPr id="0" name=""/>
        <dsp:cNvSpPr/>
      </dsp:nvSpPr>
      <dsp:spPr>
        <a:xfrm>
          <a:off x="5916359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5916359" y="5731775"/>
        <a:ext cx="1081881" cy="560150"/>
      </dsp:txXfrm>
    </dsp:sp>
    <dsp:sp modelId="{B26AA340-B012-450C-B965-9765131C5F60}">
      <dsp:nvSpPr>
        <dsp:cNvPr id="0" name=""/>
        <dsp:cNvSpPr/>
      </dsp:nvSpPr>
      <dsp:spPr>
        <a:xfrm>
          <a:off x="6132735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m_uSourceID</a:t>
          </a:r>
          <a:endParaRPr lang="zh-CN" altLang="en-US" sz="1000" kern="1200" dirty="0"/>
        </a:p>
      </dsp:txBody>
      <dsp:txXfrm>
        <a:off x="6132735" y="6167448"/>
        <a:ext cx="973693" cy="186716"/>
      </dsp:txXfrm>
    </dsp:sp>
    <dsp:sp modelId="{5423C0B6-E270-4795-A26B-83CFD7EB47D0}">
      <dsp:nvSpPr>
        <dsp:cNvPr id="0" name=""/>
        <dsp:cNvSpPr/>
      </dsp:nvSpPr>
      <dsp:spPr>
        <a:xfrm>
          <a:off x="7367832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uint64</a:t>
          </a:r>
          <a:endParaRPr lang="zh-CN" altLang="en-US" sz="1000" kern="1200" dirty="0"/>
        </a:p>
      </dsp:txBody>
      <dsp:txXfrm>
        <a:off x="7367832" y="5731775"/>
        <a:ext cx="1081881" cy="560150"/>
      </dsp:txXfrm>
    </dsp:sp>
    <dsp:sp modelId="{8E6E4251-BCF8-4FB1-A02B-56F8FA370E84}">
      <dsp:nvSpPr>
        <dsp:cNvPr id="0" name=""/>
        <dsp:cNvSpPr/>
      </dsp:nvSpPr>
      <dsp:spPr>
        <a:xfrm>
          <a:off x="7584208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m_Size</a:t>
          </a:r>
          <a:endParaRPr lang="zh-CN" altLang="en-US" sz="1000" kern="1200" dirty="0"/>
        </a:p>
      </dsp:txBody>
      <dsp:txXfrm>
        <a:off x="7584208" y="6167448"/>
        <a:ext cx="973693" cy="186716"/>
      </dsp:txXfrm>
    </dsp:sp>
    <dsp:sp modelId="{852CC1FF-77EF-4779-8EFB-E14E8E9A70F0}">
      <dsp:nvSpPr>
        <dsp:cNvPr id="0" name=""/>
        <dsp:cNvSpPr/>
      </dsp:nvSpPr>
      <dsp:spPr>
        <a:xfrm>
          <a:off x="8819305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timt_t</a:t>
          </a:r>
          <a:endParaRPr lang="zh-CN" altLang="en-US" sz="1000" kern="1200" dirty="0"/>
        </a:p>
      </dsp:txBody>
      <dsp:txXfrm>
        <a:off x="8819305" y="5731775"/>
        <a:ext cx="1081881" cy="560150"/>
      </dsp:txXfrm>
    </dsp:sp>
    <dsp:sp modelId="{E71EE907-1921-4348-A4A3-ACB8222C7F4E}">
      <dsp:nvSpPr>
        <dsp:cNvPr id="0" name=""/>
        <dsp:cNvSpPr/>
      </dsp:nvSpPr>
      <dsp:spPr>
        <a:xfrm>
          <a:off x="9035681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m_Lifetime</a:t>
          </a:r>
          <a:endParaRPr lang="zh-CN" altLang="en-US" sz="1000" kern="1200" dirty="0"/>
        </a:p>
      </dsp:txBody>
      <dsp:txXfrm>
        <a:off x="9035681" y="6167448"/>
        <a:ext cx="973693" cy="186716"/>
      </dsp:txXfrm>
    </dsp:sp>
    <dsp:sp modelId="{678B0968-8AF6-409D-A455-6407459F1796}">
      <dsp:nvSpPr>
        <dsp:cNvPr id="0" name=""/>
        <dsp:cNvSpPr/>
      </dsp:nvSpPr>
      <dsp:spPr>
        <a:xfrm>
          <a:off x="10270777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bool</a:t>
          </a:r>
          <a:endParaRPr lang="zh-CN" altLang="en-US" sz="1000" kern="1200" dirty="0"/>
        </a:p>
      </dsp:txBody>
      <dsp:txXfrm>
        <a:off x="10270777" y="5731775"/>
        <a:ext cx="1081881" cy="560150"/>
      </dsp:txXfrm>
    </dsp:sp>
    <dsp:sp modelId="{7B4F4265-1316-4042-90B8-F0270B0983C3}">
      <dsp:nvSpPr>
        <dsp:cNvPr id="0" name=""/>
        <dsp:cNvSpPr/>
      </dsp:nvSpPr>
      <dsp:spPr>
        <a:xfrm>
          <a:off x="10487154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m_bSource</a:t>
          </a:r>
          <a:endParaRPr lang="zh-CN" altLang="en-US" sz="1000" kern="1200" dirty="0"/>
        </a:p>
      </dsp:txBody>
      <dsp:txXfrm>
        <a:off x="10487154" y="6167448"/>
        <a:ext cx="973693" cy="186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9CF0C-287F-4175-BF06-92EAB5C96BB2}">
      <dsp:nvSpPr>
        <dsp:cNvPr id="0" name=""/>
        <dsp:cNvSpPr/>
      </dsp:nvSpPr>
      <dsp:spPr>
        <a:xfrm>
          <a:off x="5760290" y="4032391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494"/>
              </a:lnTo>
              <a:lnTo>
                <a:pt x="2025520" y="538494"/>
              </a:lnTo>
              <a:lnTo>
                <a:pt x="2025520" y="903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734769" y="4032391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2025520" y="0"/>
              </a:moveTo>
              <a:lnTo>
                <a:pt x="2025520" y="538494"/>
              </a:lnTo>
              <a:lnTo>
                <a:pt x="0" y="538494"/>
              </a:lnTo>
              <a:lnTo>
                <a:pt x="0" y="903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734769" y="1565738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494"/>
              </a:lnTo>
              <a:lnTo>
                <a:pt x="2025520" y="538494"/>
              </a:lnTo>
              <a:lnTo>
                <a:pt x="2025520" y="903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1709248" y="1565738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2025520" y="0"/>
              </a:moveTo>
              <a:lnTo>
                <a:pt x="2025520" y="538494"/>
              </a:lnTo>
              <a:lnTo>
                <a:pt x="0" y="538494"/>
              </a:lnTo>
              <a:lnTo>
                <a:pt x="0" y="903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225010" y="2366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CLoadMap</a:t>
          </a:r>
          <a:endParaRPr lang="zh-CN" altLang="en-US" sz="4900" kern="1200" dirty="0"/>
        </a:p>
      </dsp:txBody>
      <dsp:txXfrm>
        <a:off x="2225010" y="2366"/>
        <a:ext cx="3019516" cy="1563371"/>
      </dsp:txXfrm>
    </dsp:sp>
    <dsp:sp modelId="{9226003C-DEC8-4030-B965-31A76FE09775}">
      <dsp:nvSpPr>
        <dsp:cNvPr id="0" name=""/>
        <dsp:cNvSpPr/>
      </dsp:nvSpPr>
      <dsp:spPr>
        <a:xfrm>
          <a:off x="2828914" y="1218322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m_mapSource</a:t>
          </a:r>
          <a:endParaRPr lang="zh-CN" altLang="en-US" sz="3000" kern="1200" dirty="0"/>
        </a:p>
      </dsp:txBody>
      <dsp:txXfrm>
        <a:off x="2828914" y="1218322"/>
        <a:ext cx="2717564" cy="521123"/>
      </dsp:txXfrm>
    </dsp:sp>
    <dsp:sp modelId="{2875948E-291D-4655-9A40-01DD961864D7}">
      <dsp:nvSpPr>
        <dsp:cNvPr id="0" name=""/>
        <dsp:cNvSpPr/>
      </dsp:nvSpPr>
      <dsp:spPr>
        <a:xfrm>
          <a:off x="199489" y="2469019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CCKey</a:t>
          </a:r>
          <a:endParaRPr lang="zh-CN" altLang="en-US" sz="4900" kern="1200" dirty="0"/>
        </a:p>
      </dsp:txBody>
      <dsp:txXfrm>
        <a:off x="199489" y="2469019"/>
        <a:ext cx="3019516" cy="1563371"/>
      </dsp:txXfrm>
    </dsp:sp>
    <dsp:sp modelId="{27B90BA2-B19F-4A36-867A-F1E7855C18E8}">
      <dsp:nvSpPr>
        <dsp:cNvPr id="0" name=""/>
        <dsp:cNvSpPr/>
      </dsp:nvSpPr>
      <dsp:spPr>
        <a:xfrm>
          <a:off x="803393" y="3684975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uKeyID</a:t>
          </a:r>
          <a:endParaRPr lang="zh-CN" altLang="en-US" sz="3000" kern="1200" dirty="0"/>
        </a:p>
      </dsp:txBody>
      <dsp:txXfrm>
        <a:off x="803393" y="3684975"/>
        <a:ext cx="2717564" cy="521123"/>
      </dsp:txXfrm>
    </dsp:sp>
    <dsp:sp modelId="{5AE64D64-D8C9-4680-89BC-629381485A87}">
      <dsp:nvSpPr>
        <dsp:cNvPr id="0" name=""/>
        <dsp:cNvSpPr/>
      </dsp:nvSpPr>
      <dsp:spPr>
        <a:xfrm>
          <a:off x="4250531" y="2469019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Load</a:t>
          </a:r>
          <a:endParaRPr lang="zh-CN" altLang="en-US" sz="4900" kern="1200" dirty="0"/>
        </a:p>
      </dsp:txBody>
      <dsp:txXfrm>
        <a:off x="4250531" y="2469019"/>
        <a:ext cx="3019516" cy="1563371"/>
      </dsp:txXfrm>
    </dsp:sp>
    <dsp:sp modelId="{3518303C-ED68-41C8-B9F7-05B65142A32E}">
      <dsp:nvSpPr>
        <dsp:cNvPr id="0" name=""/>
        <dsp:cNvSpPr/>
      </dsp:nvSpPr>
      <dsp:spPr>
        <a:xfrm>
          <a:off x="4854435" y="3684975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4854435" y="3684975"/>
        <a:ext cx="2717564" cy="521123"/>
      </dsp:txXfrm>
    </dsp:sp>
    <dsp:sp modelId="{A94D0759-1843-47BA-952A-DB309C1547CB}">
      <dsp:nvSpPr>
        <dsp:cNvPr id="0" name=""/>
        <dsp:cNvSpPr/>
      </dsp:nvSpPr>
      <dsp:spPr>
        <a:xfrm>
          <a:off x="2225010" y="4935673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CUInt128</a:t>
          </a:r>
          <a:endParaRPr lang="zh-CN" altLang="en-US" sz="4900" kern="1200" dirty="0"/>
        </a:p>
      </dsp:txBody>
      <dsp:txXfrm>
        <a:off x="2225010" y="4935673"/>
        <a:ext cx="3019516" cy="1563371"/>
      </dsp:txXfrm>
    </dsp:sp>
    <dsp:sp modelId="{1C89C8D1-8B8E-4239-BCFF-04AA4DF5D267}">
      <dsp:nvSpPr>
        <dsp:cNvPr id="0" name=""/>
        <dsp:cNvSpPr/>
      </dsp:nvSpPr>
      <dsp:spPr>
        <a:xfrm>
          <a:off x="2828914" y="6151628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uKeyID</a:t>
          </a:r>
          <a:endParaRPr lang="zh-CN" altLang="en-US" sz="3000" kern="1200" dirty="0"/>
        </a:p>
      </dsp:txBody>
      <dsp:txXfrm>
        <a:off x="2828914" y="6151628"/>
        <a:ext cx="2717564" cy="521123"/>
      </dsp:txXfrm>
    </dsp:sp>
    <dsp:sp modelId="{AAFD393B-D5C6-4FC1-85BB-67D689A5CB66}">
      <dsp:nvSpPr>
        <dsp:cNvPr id="0" name=""/>
        <dsp:cNvSpPr/>
      </dsp:nvSpPr>
      <dsp:spPr>
        <a:xfrm>
          <a:off x="6276052" y="4935673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uint32</a:t>
          </a:r>
          <a:endParaRPr lang="zh-CN" altLang="en-US" sz="4900" kern="1200" dirty="0"/>
        </a:p>
      </dsp:txBody>
      <dsp:txXfrm>
        <a:off x="6276052" y="4935673"/>
        <a:ext cx="3019516" cy="1563371"/>
      </dsp:txXfrm>
    </dsp:sp>
    <dsp:sp modelId="{95E6DB3B-AD48-4715-9855-4898B682D86D}">
      <dsp:nvSpPr>
        <dsp:cNvPr id="0" name=""/>
        <dsp:cNvSpPr/>
      </dsp:nvSpPr>
      <dsp:spPr>
        <a:xfrm>
          <a:off x="6879956" y="6151628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uTime</a:t>
          </a:r>
          <a:endParaRPr lang="zh-CN" altLang="en-US" sz="3000" kern="1200" dirty="0"/>
        </a:p>
      </dsp:txBody>
      <dsp:txXfrm>
        <a:off x="6879956" y="6151628"/>
        <a:ext cx="2717564" cy="521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3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8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2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6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A29F-17ED-4219-9D87-E83D641A3947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7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48291303"/>
              </p:ext>
            </p:extLst>
          </p:nvPr>
        </p:nvGraphicFramePr>
        <p:xfrm>
          <a:off x="764771" y="0"/>
          <a:ext cx="11496501" cy="706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30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40046127"/>
              </p:ext>
            </p:extLst>
          </p:nvPr>
        </p:nvGraphicFramePr>
        <p:xfrm>
          <a:off x="357447" y="124692"/>
          <a:ext cx="11471563" cy="673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3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0366560"/>
              </p:ext>
            </p:extLst>
          </p:nvPr>
        </p:nvGraphicFramePr>
        <p:xfrm>
          <a:off x="241070" y="0"/>
          <a:ext cx="11571316" cy="678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4886824"/>
              </p:ext>
            </p:extLst>
          </p:nvPr>
        </p:nvGraphicFramePr>
        <p:xfrm>
          <a:off x="2031999" y="124691"/>
          <a:ext cx="9797011" cy="667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99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104</Words>
  <Application>Microsoft Office PowerPoint</Application>
  <PresentationFormat>宽屏</PresentationFormat>
  <Paragraphs>104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 Snow</dc:creator>
  <cp:lastModifiedBy>Mr. Snow</cp:lastModifiedBy>
  <cp:revision>6</cp:revision>
  <dcterms:created xsi:type="dcterms:W3CDTF">2017-04-10T02:24:29Z</dcterms:created>
  <dcterms:modified xsi:type="dcterms:W3CDTF">2017-04-11T02:24:29Z</dcterms:modified>
</cp:coreProperties>
</file>