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-9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/>
      <dgm:spPr/>
      <dgm:t>
        <a:bodyPr/>
        <a:lstStyle/>
        <a:p>
          <a:r>
            <a:rPr lang="en-US" altLang="zh-CN" smtClean="0"/>
            <a:t>Index:000000   </a:t>
          </a:r>
          <a:r>
            <a:rPr lang="en-US" altLang="zh-CN" dirty="0" smtClean="0"/>
            <a:t>Level:0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  <dgm:t>
        <a:bodyPr/>
        <a:lstStyle/>
        <a:p>
          <a:endParaRPr lang="zh-CN" altLang="en-US"/>
        </a:p>
      </dgm:t>
    </dgm:pt>
    <dgm:pt modelId="{13158862-A5CF-44A0-9775-4A70CF18A8C0}" type="pres">
      <dgm:prSet presAssocID="{42F275A1-0162-49B9-B09A-BCECBBE35681}" presName="text" presStyleLbl="fgAcc0" presStyleIdx="0" presStyleCnt="1" custScaleX="35021" custScaleY="33213" custLinFactNeighborX="2110" custLinFactNeighborY="-335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</dgm:ptLst>
  <dgm:cxnLst>
    <dgm:cxn modelId="{58539228-4DD9-412F-97DA-8E3A87EB5056}" type="presOf" srcId="{42F275A1-0162-49B9-B09A-BCECBBE35681}" destId="{13158862-A5CF-44A0-9775-4A70CF18A8C0}" srcOrd="0" destOrd="0" presId="urn:microsoft.com/office/officeart/2005/8/layout/hierarchy1"/>
    <dgm:cxn modelId="{2A70F10D-FA08-4298-8585-CAFEA9F811C3}" type="presOf" srcId="{ED1AF111-84C9-43C2-BF0D-EA88C6F566AE}" destId="{3F9E507E-C34C-4D7E-A956-76C377EB10B6}" srcOrd="0" destOrd="0" presId="urn:microsoft.com/office/officeart/2005/8/layout/hierarchy1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AB54FD39-E294-4B2A-8D71-114AEE0DF806}" type="presParOf" srcId="{3F9E507E-C34C-4D7E-A956-76C377EB10B6}" destId="{4535AAB4-531F-41DA-9C36-4CD5BC7C33C7}" srcOrd="0" destOrd="0" presId="urn:microsoft.com/office/officeart/2005/8/layout/hierarchy1"/>
    <dgm:cxn modelId="{F05A9E27-C6E5-42F1-84C2-14D13723AEF5}" type="presParOf" srcId="{4535AAB4-531F-41DA-9C36-4CD5BC7C33C7}" destId="{B2041BEE-5B87-491D-A6EC-5DCCDE2709B6}" srcOrd="0" destOrd="0" presId="urn:microsoft.com/office/officeart/2005/8/layout/hierarchy1"/>
    <dgm:cxn modelId="{96AA74C6-002F-4544-8906-0A4EF1DFDF76}" type="presParOf" srcId="{B2041BEE-5B87-491D-A6EC-5DCCDE2709B6}" destId="{7B0135F9-2CE8-4CDB-ACD2-DDF6296414C1}" srcOrd="0" destOrd="0" presId="urn:microsoft.com/office/officeart/2005/8/layout/hierarchy1"/>
    <dgm:cxn modelId="{06CC1743-0D43-428C-9D55-D12AAE5D0FFD}" type="presParOf" srcId="{B2041BEE-5B87-491D-A6EC-5DCCDE2709B6}" destId="{13158862-A5CF-44A0-9775-4A70CF18A8C0}" srcOrd="1" destOrd="0" presId="urn:microsoft.com/office/officeart/2005/8/layout/hierarchy1"/>
    <dgm:cxn modelId="{A0DB5A69-F534-4D6C-92DB-863D868071B0}" type="presParOf" srcId="{4535AAB4-531F-41DA-9C36-4CD5BC7C33C7}" destId="{892BF291-F8CA-4DFC-BF61-B028BBF436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</a:t>
          </a:r>
          <a:endParaRPr lang="en-US" altLang="zh-CN" sz="1200" dirty="0" smtClean="0"/>
        </a:p>
        <a:p>
          <a:r>
            <a:rPr lang="en-US" altLang="zh-CN" sz="1200" dirty="0" smtClean="0"/>
            <a:t> 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endParaRPr lang="en-US" altLang="zh-CN" sz="1200" dirty="0" smtClean="0"/>
        </a:p>
        <a:p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12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 sz="1200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 sz="1200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F3E2763D-4B37-4B0D-93F8-56E5F3FE4DE9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CCE5D782-8640-4EC0-9FB9-7EA88A61336A}" type="par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B12CEAF2-03FF-488C-AEF0-2170C19A5388}" type="sib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2D726B5A-0005-42D7-9EF9-69CBFA49E933}">
      <dgm:prSet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5</a:t>
          </a:r>
        </a:p>
        <a:p>
          <a:r>
            <a:rPr lang="en-US" altLang="zh-CN" sz="1200" dirty="0" smtClean="0"/>
            <a:t>197.140.140.177  10.20.227.221</a:t>
          </a:r>
        </a:p>
        <a:p>
          <a:r>
            <a:rPr lang="en-US" altLang="zh-CN" sz="1200" dirty="0" smtClean="0"/>
            <a:t>214.177.185.108   217.78.69.218</a:t>
          </a:r>
        </a:p>
        <a:p>
          <a:r>
            <a:rPr lang="en-US" altLang="zh-CN" sz="1200" dirty="0" smtClean="0"/>
            <a:t>14.248.38.183   29.230.20.87</a:t>
          </a:r>
        </a:p>
        <a:p>
          <a:r>
            <a:rPr lang="en-US" altLang="zh-CN" sz="1200" dirty="0" smtClean="0"/>
            <a:t>244.123.234.2    226.111.119.37</a:t>
          </a:r>
        </a:p>
        <a:p>
          <a:r>
            <a:rPr lang="en-US" altLang="zh-CN" sz="1200" dirty="0" smtClean="0"/>
            <a:t>2.186.239.36    88.92.11.175</a:t>
          </a:r>
          <a:endParaRPr lang="zh-CN" altLang="en-US" sz="1200" dirty="0"/>
        </a:p>
      </dgm:t>
    </dgm:pt>
    <dgm:pt modelId="{8AA71499-7E13-4EC5-ABCA-4C4F5DD85056}" type="par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1A2F39E1-875B-4E90-B281-C541EE2DB2AB}" type="sib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99347449-0DEE-4DC2-AEE1-3D170ADD3755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159.97.219.114   75.76.35.83</a:t>
          </a:r>
        </a:p>
        <a:p>
          <a:r>
            <a:rPr lang="en-US" altLang="zh-CN" dirty="0" smtClean="0"/>
            <a:t>191.26.127.84   122.62.108.218</a:t>
          </a:r>
        </a:p>
        <a:p>
          <a:r>
            <a:rPr lang="en-US" altLang="zh-CN" dirty="0" smtClean="0"/>
            <a:t>102.100.51.151  25.99.228.61</a:t>
          </a:r>
        </a:p>
        <a:p>
          <a:r>
            <a:rPr lang="en-US" altLang="zh-CN" dirty="0" smtClean="0"/>
            <a:t>221.190.185.92    83.247.78.223</a:t>
          </a:r>
        </a:p>
        <a:p>
          <a:r>
            <a:rPr lang="en-US" altLang="zh-CN" dirty="0" smtClean="0"/>
            <a:t>122.105.46.125    150.227.27.79</a:t>
          </a:r>
          <a:endParaRPr lang="zh-CN" altLang="en-US" dirty="0"/>
        </a:p>
      </dgm:t>
    </dgm:pt>
    <dgm:pt modelId="{88DE7FA7-C3D9-41E2-B98F-56B32732DD7C}" type="par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48B09B94-4237-430D-A456-B2BCE9DD2496}" type="sib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1200"/>
        </a:p>
      </dgm:t>
    </dgm:pt>
    <dgm:pt modelId="{3FA9D8A3-3329-4FEA-9CAF-F5F32C5FA45D}">
      <dgm:prSet custT="1"/>
      <dgm:spPr/>
      <dgm:t>
        <a:bodyPr/>
        <a:lstStyle/>
        <a:p>
          <a:r>
            <a:rPr lang="en-US" altLang="zh-CN" sz="1200" smtClean="0"/>
            <a:t>Index:000011 </a:t>
          </a:r>
          <a:r>
            <a:rPr lang="en-US" altLang="zh-CN" sz="1200" dirty="0" smtClean="0"/>
            <a:t>Level 5</a:t>
          </a:r>
        </a:p>
        <a:p>
          <a:r>
            <a:rPr lang="en-US" altLang="zh-CN" sz="1200" dirty="0" smtClean="0"/>
            <a:t>9.33.158.117  96.226.182.80</a:t>
          </a:r>
        </a:p>
        <a:p>
          <a:r>
            <a:rPr lang="en-US" altLang="zh-CN" sz="1200" dirty="0" smtClean="0"/>
            <a:t>145.25.65.85   148.185.11.188</a:t>
          </a:r>
        </a:p>
        <a:p>
          <a:r>
            <a:rPr lang="en-US" altLang="zh-CN" sz="1200" dirty="0" smtClean="0"/>
            <a:t>176.8.0.79   74.148.198.203</a:t>
          </a:r>
        </a:p>
        <a:p>
          <a:r>
            <a:rPr lang="en-US" altLang="zh-CN" sz="1200" dirty="0" smtClean="0"/>
            <a:t>134.24.150.182   122.101.241.212</a:t>
          </a:r>
        </a:p>
        <a:p>
          <a:r>
            <a:rPr lang="en-US" altLang="zh-CN" sz="1200" dirty="0" smtClean="0"/>
            <a:t>45.17.65.49   150.140.117.122</a:t>
          </a:r>
          <a:endParaRPr lang="zh-CN" altLang="en-US" sz="1200" dirty="0"/>
        </a:p>
      </dgm:t>
    </dgm:pt>
    <dgm:pt modelId="{30E1027D-87E1-48AA-A7FD-ABEDC228CC62}" type="sib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E691A267-A72A-47AF-8E0B-FBE258533E0A}" type="par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8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8"/>
      <dgm:spPr/>
    </dgm:pt>
    <dgm:pt modelId="{4F5817AD-0A16-4FFE-B94A-0C72990FA164}" type="pres">
      <dgm:prSet presAssocID="{69A7F656-00DE-49E9-B8C4-6899796C9765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8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8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DD736DF8-ED83-419B-B02F-FD554536B418}" type="pres">
      <dgm:prSet presAssocID="{CCE5D782-8640-4EC0-9FB9-7EA88A61336A}" presName="Name23" presStyleLbl="parChTrans1D4" presStyleIdx="2" presStyleCnt="8"/>
      <dgm:spPr/>
    </dgm:pt>
    <dgm:pt modelId="{AE68453D-9EC5-4675-A7F5-E98EE84CB267}" type="pres">
      <dgm:prSet presAssocID="{F3E2763D-4B37-4B0D-93F8-56E5F3FE4DE9}" presName="hierRoot4" presStyleCnt="0"/>
      <dgm:spPr/>
    </dgm:pt>
    <dgm:pt modelId="{41F47EBE-A6B9-4F45-9D01-DC55FFE2B930}" type="pres">
      <dgm:prSet presAssocID="{F3E2763D-4B37-4B0D-93F8-56E5F3FE4DE9}" presName="composite4" presStyleCnt="0"/>
      <dgm:spPr/>
    </dgm:pt>
    <dgm:pt modelId="{80743F66-E14E-4FB9-9411-6C4FA66BE701}" type="pres">
      <dgm:prSet presAssocID="{F3E2763D-4B37-4B0D-93F8-56E5F3FE4DE9}" presName="background4" presStyleLbl="node4" presStyleIdx="2" presStyleCnt="8"/>
      <dgm:spPr>
        <a:solidFill>
          <a:srgbClr val="7030A0"/>
        </a:solidFill>
      </dgm:spPr>
    </dgm:pt>
    <dgm:pt modelId="{4B270720-BB72-4423-A1BA-EA204926BCE5}" type="pres">
      <dgm:prSet presAssocID="{F3E2763D-4B37-4B0D-93F8-56E5F3FE4DE9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353FB-7CE4-462D-A2B3-A6FFDBD94D3F}" type="pres">
      <dgm:prSet presAssocID="{F3E2763D-4B37-4B0D-93F8-56E5F3FE4DE9}" presName="hierChild5" presStyleCnt="0"/>
      <dgm:spPr/>
    </dgm:pt>
    <dgm:pt modelId="{CF72A34F-7EC9-472F-BB47-F7524E25F385}" type="pres">
      <dgm:prSet presAssocID="{8AA71499-7E13-4EC5-ABCA-4C4F5DD85056}" presName="Name23" presStyleLbl="parChTrans1D4" presStyleIdx="3" presStyleCnt="8"/>
      <dgm:spPr/>
    </dgm:pt>
    <dgm:pt modelId="{90DF5033-D44F-499E-8301-559498A81CC8}" type="pres">
      <dgm:prSet presAssocID="{2D726B5A-0005-42D7-9EF9-69CBFA49E933}" presName="hierRoot4" presStyleCnt="0"/>
      <dgm:spPr/>
    </dgm:pt>
    <dgm:pt modelId="{4EB09F8A-C0D3-4DF1-B7C3-1B811B60E0D1}" type="pres">
      <dgm:prSet presAssocID="{2D726B5A-0005-42D7-9EF9-69CBFA49E933}" presName="composite4" presStyleCnt="0"/>
      <dgm:spPr/>
    </dgm:pt>
    <dgm:pt modelId="{BF0A031B-5264-4BDE-8C51-BC71AB5E4D61}" type="pres">
      <dgm:prSet presAssocID="{2D726B5A-0005-42D7-9EF9-69CBFA49E933}" presName="background4" presStyleLbl="node4" presStyleIdx="3" presStyleCnt="8"/>
      <dgm:spPr>
        <a:solidFill>
          <a:srgbClr val="7030A0"/>
        </a:solidFill>
      </dgm:spPr>
    </dgm:pt>
    <dgm:pt modelId="{483CBE80-B941-411C-826F-CDFF6D787B3E}" type="pres">
      <dgm:prSet presAssocID="{2D726B5A-0005-42D7-9EF9-69CBFA49E933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33CEA-6D98-41FD-974B-5423351B6EA2}" type="pres">
      <dgm:prSet presAssocID="{2D726B5A-0005-42D7-9EF9-69CBFA49E933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4" presStyleCnt="8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4" presStyleCnt="8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5AB65DCC-4840-47DF-A989-CE92DAB345B3}" type="pres">
      <dgm:prSet presAssocID="{88DE7FA7-C3D9-41E2-B98F-56B32732DD7C}" presName="Name23" presStyleLbl="parChTrans1D4" presStyleIdx="5" presStyleCnt="8"/>
      <dgm:spPr/>
    </dgm:pt>
    <dgm:pt modelId="{DBECE013-A146-4521-A53A-7F79D99C782A}" type="pres">
      <dgm:prSet presAssocID="{99347449-0DEE-4DC2-AEE1-3D170ADD3755}" presName="hierRoot4" presStyleCnt="0"/>
      <dgm:spPr/>
    </dgm:pt>
    <dgm:pt modelId="{787459B9-E3C9-41B3-9DE1-CCC25BCC29F0}" type="pres">
      <dgm:prSet presAssocID="{99347449-0DEE-4DC2-AEE1-3D170ADD3755}" presName="composite4" presStyleCnt="0"/>
      <dgm:spPr/>
    </dgm:pt>
    <dgm:pt modelId="{00C7336F-667B-4AFC-AF2C-8797AAF82C90}" type="pres">
      <dgm:prSet presAssocID="{99347449-0DEE-4DC2-AEE1-3D170ADD3755}" presName="background4" presStyleLbl="node4" presStyleIdx="5" presStyleCnt="8"/>
      <dgm:spPr>
        <a:solidFill>
          <a:srgbClr val="7030A0"/>
        </a:solidFill>
      </dgm:spPr>
      <dgm:t>
        <a:bodyPr/>
        <a:lstStyle/>
        <a:p>
          <a:endParaRPr lang="zh-CN" altLang="en-US"/>
        </a:p>
      </dgm:t>
    </dgm:pt>
    <dgm:pt modelId="{71AE2D09-83CE-437C-8A58-642672646B94}" type="pres">
      <dgm:prSet presAssocID="{99347449-0DEE-4DC2-AEE1-3D170ADD3755}" presName="text4" presStyleLbl="fgAcc4" presStyleIdx="5" presStyleCnt="8" custScaleX="99956" custScaleY="102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A77EF-B6B6-4AE7-8FC4-D737CF318AA3}" type="pres">
      <dgm:prSet presAssocID="{99347449-0DEE-4DC2-AEE1-3D170ADD3755}" presName="hierChild5" presStyleCnt="0"/>
      <dgm:spPr/>
    </dgm:pt>
    <dgm:pt modelId="{7FAA0F1D-391A-4791-9ADD-F26FD41B7041}" type="pres">
      <dgm:prSet presAssocID="{E691A267-A72A-47AF-8E0B-FBE258533E0A}" presName="Name23" presStyleLbl="parChTrans1D4" presStyleIdx="6" presStyleCnt="8"/>
      <dgm:spPr/>
    </dgm:pt>
    <dgm:pt modelId="{63ABCACC-60AF-4F48-9374-1BDB40CBADD1}" type="pres">
      <dgm:prSet presAssocID="{3FA9D8A3-3329-4FEA-9CAF-F5F32C5FA45D}" presName="hierRoot4" presStyleCnt="0"/>
      <dgm:spPr/>
    </dgm:pt>
    <dgm:pt modelId="{EC9B452F-C157-4919-BB33-BBA10CD8F248}" type="pres">
      <dgm:prSet presAssocID="{3FA9D8A3-3329-4FEA-9CAF-F5F32C5FA45D}" presName="composite4" presStyleCnt="0"/>
      <dgm:spPr/>
    </dgm:pt>
    <dgm:pt modelId="{372FD705-E2CF-4A4D-86E7-947F2C588D02}" type="pres">
      <dgm:prSet presAssocID="{3FA9D8A3-3329-4FEA-9CAF-F5F32C5FA45D}" presName="background4" presStyleLbl="node4" presStyleIdx="6" presStyleCnt="8"/>
      <dgm:spPr>
        <a:solidFill>
          <a:srgbClr val="7030A0"/>
        </a:solidFill>
      </dgm:spPr>
    </dgm:pt>
    <dgm:pt modelId="{351B17E9-301F-4FC1-B020-F5915A1D221C}" type="pres">
      <dgm:prSet presAssocID="{3FA9D8A3-3329-4FEA-9CAF-F5F32C5FA45D}" presName="text4" presStyleLbl="fgAcc4" presStyleIdx="6" presStyleCnt="8" custScaleX="204391" custScaleY="2145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535407-E5B8-4780-831D-A20E6004BE04}" type="pres">
      <dgm:prSet presAssocID="{3FA9D8A3-3329-4FEA-9CAF-F5F32C5FA45D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7" presStyleCnt="8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7" presStyleCnt="8"/>
      <dgm:spPr/>
    </dgm:pt>
    <dgm:pt modelId="{DBCC89F5-6E3D-46E9-99C2-D96CB782A5E9}" type="pres">
      <dgm:prSet presAssocID="{67B75C01-139A-4A61-98C6-40677FEF348A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B0E71E37-28FE-4292-B032-E31F267F3472}" type="presOf" srcId="{AE0C44EF-B0B8-4737-BE7B-96DCB9C521CE}" destId="{AD106C06-7F66-4CA0-A61E-1F43C7A84C97}" srcOrd="0" destOrd="0" presId="urn:microsoft.com/office/officeart/2005/8/layout/hierarchy1"/>
    <dgm:cxn modelId="{2BD9ED58-DB02-4790-A5D8-F5CE6A94249F}" type="presOf" srcId="{16FCD271-016B-4062-B43D-38D56917E9B8}" destId="{12C80038-12E4-4DA7-AF18-DE1840AB7CAC}" srcOrd="0" destOrd="0" presId="urn:microsoft.com/office/officeart/2005/8/layout/hierarchy1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221A1AD0-B2F0-4066-8E31-EA5F8B1F12A7}" type="presOf" srcId="{E9F3527A-AA5A-4C70-A5D3-8BDDD1FCAC55}" destId="{7CE02EC9-A88D-4BD3-8FB5-78448881EEAF}" srcOrd="0" destOrd="0" presId="urn:microsoft.com/office/officeart/2005/8/layout/hierarchy1"/>
    <dgm:cxn modelId="{21D9FF98-195F-432B-92C4-3C2578109B10}" type="presOf" srcId="{99347449-0DEE-4DC2-AEE1-3D170ADD3755}" destId="{71AE2D09-83CE-437C-8A58-642672646B94}" srcOrd="0" destOrd="0" presId="urn:microsoft.com/office/officeart/2005/8/layout/hierarchy1"/>
    <dgm:cxn modelId="{04A01F81-493B-4072-8BA3-724C524EC3ED}" type="presOf" srcId="{3FA9D8A3-3329-4FEA-9CAF-F5F32C5FA45D}" destId="{351B17E9-301F-4FC1-B020-F5915A1D221C}" srcOrd="0" destOrd="0" presId="urn:microsoft.com/office/officeart/2005/8/layout/hierarchy1"/>
    <dgm:cxn modelId="{C4B118E3-C9EA-4A9B-B725-124FAB617F68}" type="presOf" srcId="{69A7F656-00DE-49E9-B8C4-6899796C9765}" destId="{4F5817AD-0A16-4FFE-B94A-0C72990FA164}" srcOrd="0" destOrd="0" presId="urn:microsoft.com/office/officeart/2005/8/layout/hierarchy1"/>
    <dgm:cxn modelId="{8812918B-5195-40D2-87B6-D7734E5FE65A}" type="presOf" srcId="{31178202-459E-448C-BF33-6B039A9E4CDC}" destId="{4D18920F-2717-4FFC-AF7E-C2ECE54C07AF}" srcOrd="0" destOrd="0" presId="urn:microsoft.com/office/officeart/2005/8/layout/hierarchy1"/>
    <dgm:cxn modelId="{64157EB1-1E9C-4229-BEDA-83A2BCD1F1C2}" type="presOf" srcId="{1399B6F5-F7BD-4E0A-A558-AEC7FAC7B148}" destId="{7AA397B4-1710-4C69-B7A7-FB68BF8C5818}" srcOrd="0" destOrd="0" presId="urn:microsoft.com/office/officeart/2005/8/layout/hierarchy1"/>
    <dgm:cxn modelId="{DA1537DF-7366-451F-AAA5-CA20CB50A3F6}" type="presOf" srcId="{42F275A1-0162-49B9-B09A-BCECBBE35681}" destId="{13158862-A5CF-44A0-9775-4A70CF18A8C0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2C137CEC-2D73-49D2-BD39-A7A9D13D0E28}" type="presOf" srcId="{E691A267-A72A-47AF-8E0B-FBE258533E0A}" destId="{7FAA0F1D-391A-4791-9ADD-F26FD41B7041}" srcOrd="0" destOrd="0" presId="urn:microsoft.com/office/officeart/2005/8/layout/hierarchy1"/>
    <dgm:cxn modelId="{7AF21024-F43F-40E7-8928-7AE45B0429E2}" type="presOf" srcId="{88DE7FA7-C3D9-41E2-B98F-56B32732DD7C}" destId="{5AB65DCC-4840-47DF-A989-CE92DAB345B3}" srcOrd="0" destOrd="0" presId="urn:microsoft.com/office/officeart/2005/8/layout/hierarchy1"/>
    <dgm:cxn modelId="{E4F37C6C-39C7-430F-9DCF-A43C19B93610}" type="presOf" srcId="{60BC0C6A-6BEE-47A2-8B0A-D757EDE5FD9A}" destId="{5EF63F09-93AF-45E8-82BD-CB75739DB683}" srcOrd="0" destOrd="0" presId="urn:microsoft.com/office/officeart/2005/8/layout/hierarchy1"/>
    <dgm:cxn modelId="{855A1D97-8268-4BAB-98EA-0911832103F2}" type="presOf" srcId="{8AA71499-7E13-4EC5-ABCA-4C4F5DD85056}" destId="{CF72A34F-7EC9-472F-BB47-F7524E25F385}" srcOrd="0" destOrd="0" presId="urn:microsoft.com/office/officeart/2005/8/layout/hierarchy1"/>
    <dgm:cxn modelId="{A81CB123-6612-441C-A273-E43622BA8AA8}" srcId="{C201E9C3-AAF5-41DE-9CA8-91E166B57D6E}" destId="{99347449-0DEE-4DC2-AEE1-3D170ADD3755}" srcOrd="0" destOrd="0" parTransId="{88DE7FA7-C3D9-41E2-B98F-56B32732DD7C}" sibTransId="{48B09B94-4237-430D-A456-B2BCE9DD2496}"/>
    <dgm:cxn modelId="{3744FE35-3FD5-43A9-A954-7B5A6D5D6802}" type="presOf" srcId="{5B4998C3-FE88-4032-BA92-CE0B7DDAD6D8}" destId="{E29B27D7-89E0-48EB-9377-50D47BE266E9}" srcOrd="0" destOrd="0" presId="urn:microsoft.com/office/officeart/2005/8/layout/hierarchy1"/>
    <dgm:cxn modelId="{D3DBEC8D-2157-4937-808B-5AAE776BFCC5}" type="presOf" srcId="{5729E72F-7F37-4164-A324-1DB1969EC470}" destId="{9FB3F5BA-AAA4-4CDF-87DF-BACE70D4AE99}" srcOrd="0" destOrd="0" presId="urn:microsoft.com/office/officeart/2005/8/layout/hierarchy1"/>
    <dgm:cxn modelId="{F32DBDD8-BEEA-42EF-A7D8-BA4E554F1D6A}" type="presOf" srcId="{C201E9C3-AAF5-41DE-9CA8-91E166B57D6E}" destId="{9FEF584B-724C-4B11-9FA3-7450DE595098}" srcOrd="0" destOrd="0" presId="urn:microsoft.com/office/officeart/2005/8/layout/hierarchy1"/>
    <dgm:cxn modelId="{0CA2C0AB-523E-430D-B885-1E3BDE5A6D60}" srcId="{AFCFFB7F-D3BE-45CE-93B4-C7B1D488999E}" destId="{F3E2763D-4B37-4B0D-93F8-56E5F3FE4DE9}" srcOrd="0" destOrd="0" parTransId="{CCE5D782-8640-4EC0-9FB9-7EA88A61336A}" sibTransId="{B12CEAF2-03FF-488C-AEF0-2170C19A5388}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213D2A59-2B27-4CC9-801D-5475B944353B}" srcId="{AFCFFB7F-D3BE-45CE-93B4-C7B1D488999E}" destId="{2D726B5A-0005-42D7-9EF9-69CBFA49E933}" srcOrd="1" destOrd="0" parTransId="{8AA71499-7E13-4EC5-ABCA-4C4F5DD85056}" sibTransId="{1A2F39E1-875B-4E90-B281-C541EE2DB2AB}"/>
    <dgm:cxn modelId="{C2E423CE-C0F6-4120-9908-08311A654DFB}" type="presOf" srcId="{67B75C01-139A-4A61-98C6-40677FEF348A}" destId="{DBCC89F5-6E3D-46E9-99C2-D96CB782A5E9}" srcOrd="0" destOrd="0" presId="urn:microsoft.com/office/officeart/2005/8/layout/hierarchy1"/>
    <dgm:cxn modelId="{DF675C15-16E5-4E4E-BEA4-AADD7BD77803}" type="presOf" srcId="{F3E2763D-4B37-4B0D-93F8-56E5F3FE4DE9}" destId="{4B270720-BB72-4423-A1BA-EA204926BCE5}" srcOrd="0" destOrd="0" presId="urn:microsoft.com/office/officeart/2005/8/layout/hierarchy1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81FAE72D-6D0D-41F0-9F9D-398F1919B5BB}" type="presOf" srcId="{AFCFFB7F-D3BE-45CE-93B4-C7B1D488999E}" destId="{90E36DA1-0772-4B2A-BFAB-19B3211AADAA}" srcOrd="0" destOrd="0" presId="urn:microsoft.com/office/officeart/2005/8/layout/hierarchy1"/>
    <dgm:cxn modelId="{BF09709A-6507-4448-8D3F-41925B571A48}" type="presOf" srcId="{086E44F4-6B89-489F-A967-FC2D4802DC13}" destId="{15BE022F-0BB5-4BB4-B74D-855E4B683DD4}" srcOrd="0" destOrd="0" presId="urn:microsoft.com/office/officeart/2005/8/layout/hierarchy1"/>
    <dgm:cxn modelId="{728F2E2C-6169-4F3C-BD04-6531141C62D1}" type="presOf" srcId="{4BA3B289-E490-44E2-80FB-007CB18F9ED3}" destId="{59DFFDFB-B6F1-45E5-8C2B-E5AEAA65AD00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65BF879C-5861-4F5F-B269-94FAE2F5BED5}" srcId="{C201E9C3-AAF5-41DE-9CA8-91E166B57D6E}" destId="{3FA9D8A3-3329-4FEA-9CAF-F5F32C5FA45D}" srcOrd="1" destOrd="0" parTransId="{E691A267-A72A-47AF-8E0B-FBE258533E0A}" sibTransId="{30E1027D-87E1-48AA-A7FD-ABEDC228CC62}"/>
    <dgm:cxn modelId="{48067828-436B-40B2-87B5-745F832DD385}" type="presOf" srcId="{ED1AF111-84C9-43C2-BF0D-EA88C6F566AE}" destId="{3F9E507E-C34C-4D7E-A956-76C377EB10B6}" srcOrd="0" destOrd="0" presId="urn:microsoft.com/office/officeart/2005/8/layout/hierarchy1"/>
    <dgm:cxn modelId="{D018E478-EE60-4A10-93E9-7FA33702A4EE}" type="presOf" srcId="{471B98FD-38A5-416E-8E24-1F0341A04D66}" destId="{4CEECF2D-C2D7-42D8-AC8F-F76D5C6A0BF6}" srcOrd="0" destOrd="0" presId="urn:microsoft.com/office/officeart/2005/8/layout/hierarchy1"/>
    <dgm:cxn modelId="{ECBF2BC4-FEF6-46C2-998F-6BAD1676758C}" type="presOf" srcId="{2D726B5A-0005-42D7-9EF9-69CBFA49E933}" destId="{483CBE80-B941-411C-826F-CDFF6D787B3E}" srcOrd="0" destOrd="0" presId="urn:microsoft.com/office/officeart/2005/8/layout/hierarchy1"/>
    <dgm:cxn modelId="{CA01D3C3-5587-4EE5-AC11-E4DCAFEB2F64}" type="presOf" srcId="{CCE5D782-8640-4EC0-9FB9-7EA88A61336A}" destId="{DD736DF8-ED83-419B-B02F-FD554536B418}" srcOrd="0" destOrd="0" presId="urn:microsoft.com/office/officeart/2005/8/layout/hierarchy1"/>
    <dgm:cxn modelId="{5E66A518-188C-4E39-8619-9BCA53267425}" type="presOf" srcId="{3A53F3EB-3E60-4F7F-B89B-491B5AC7803E}" destId="{0AF33739-DAE4-495B-88D5-F66DF9FFD0E5}" srcOrd="0" destOrd="0" presId="urn:microsoft.com/office/officeart/2005/8/layout/hierarchy1"/>
    <dgm:cxn modelId="{25E3CE5A-C369-47C0-B2B9-9EF7994DE94E}" type="presParOf" srcId="{3F9E507E-C34C-4D7E-A956-76C377EB10B6}" destId="{4535AAB4-531F-41DA-9C36-4CD5BC7C33C7}" srcOrd="0" destOrd="0" presId="urn:microsoft.com/office/officeart/2005/8/layout/hierarchy1"/>
    <dgm:cxn modelId="{E7A42D0E-163E-48F8-B54A-16D4B868C99D}" type="presParOf" srcId="{4535AAB4-531F-41DA-9C36-4CD5BC7C33C7}" destId="{B2041BEE-5B87-491D-A6EC-5DCCDE2709B6}" srcOrd="0" destOrd="0" presId="urn:microsoft.com/office/officeart/2005/8/layout/hierarchy1"/>
    <dgm:cxn modelId="{7002C8B1-24CC-42D7-9851-4B44C6326015}" type="presParOf" srcId="{B2041BEE-5B87-491D-A6EC-5DCCDE2709B6}" destId="{7B0135F9-2CE8-4CDB-ACD2-DDF6296414C1}" srcOrd="0" destOrd="0" presId="urn:microsoft.com/office/officeart/2005/8/layout/hierarchy1"/>
    <dgm:cxn modelId="{7A43187E-0023-4886-9AD4-A611E0BDE9D2}" type="presParOf" srcId="{B2041BEE-5B87-491D-A6EC-5DCCDE2709B6}" destId="{13158862-A5CF-44A0-9775-4A70CF18A8C0}" srcOrd="1" destOrd="0" presId="urn:microsoft.com/office/officeart/2005/8/layout/hierarchy1"/>
    <dgm:cxn modelId="{6E346A23-278B-44D1-8B91-EBEE8CD356E6}" type="presParOf" srcId="{4535AAB4-531F-41DA-9C36-4CD5BC7C33C7}" destId="{892BF291-F8CA-4DFC-BF61-B028BBF436B3}" srcOrd="1" destOrd="0" presId="urn:microsoft.com/office/officeart/2005/8/layout/hierarchy1"/>
    <dgm:cxn modelId="{8A012E88-4392-48FF-83FA-8C71E0ACD543}" type="presParOf" srcId="{892BF291-F8CA-4DFC-BF61-B028BBF436B3}" destId="{59DFFDFB-B6F1-45E5-8C2B-E5AEAA65AD00}" srcOrd="0" destOrd="0" presId="urn:microsoft.com/office/officeart/2005/8/layout/hierarchy1"/>
    <dgm:cxn modelId="{851DA238-768C-4AF0-8335-1512E8E9340F}" type="presParOf" srcId="{892BF291-F8CA-4DFC-BF61-B028BBF436B3}" destId="{DB7897EC-18A3-46DB-9AB6-20378FB466DD}" srcOrd="1" destOrd="0" presId="urn:microsoft.com/office/officeart/2005/8/layout/hierarchy1"/>
    <dgm:cxn modelId="{34BFBDC7-F19F-4D3A-987C-DB27D0C42C60}" type="presParOf" srcId="{DB7897EC-18A3-46DB-9AB6-20378FB466DD}" destId="{B46D1228-FE77-415F-99C8-D7D4B91469D5}" srcOrd="0" destOrd="0" presId="urn:microsoft.com/office/officeart/2005/8/layout/hierarchy1"/>
    <dgm:cxn modelId="{8D76A96E-B0DA-475C-AFCA-2DA5F786D347}" type="presParOf" srcId="{B46D1228-FE77-415F-99C8-D7D4B91469D5}" destId="{15AE3035-805C-49CC-B3E5-BEEDD7769C9D}" srcOrd="0" destOrd="0" presId="urn:microsoft.com/office/officeart/2005/8/layout/hierarchy1"/>
    <dgm:cxn modelId="{59662E63-AA09-4988-95F5-9B26EB4B900F}" type="presParOf" srcId="{B46D1228-FE77-415F-99C8-D7D4B91469D5}" destId="{E29B27D7-89E0-48EB-9377-50D47BE266E9}" srcOrd="1" destOrd="0" presId="urn:microsoft.com/office/officeart/2005/8/layout/hierarchy1"/>
    <dgm:cxn modelId="{DD3299D1-82D5-4865-94D9-1C5FCB3A51E5}" type="presParOf" srcId="{DB7897EC-18A3-46DB-9AB6-20378FB466DD}" destId="{E72C9D21-FB37-468B-9F37-7DEBD1B7113F}" srcOrd="1" destOrd="0" presId="urn:microsoft.com/office/officeart/2005/8/layout/hierarchy1"/>
    <dgm:cxn modelId="{6EC26BEF-963D-4EE1-B5E8-FD05F8E8BE08}" type="presParOf" srcId="{E72C9D21-FB37-468B-9F37-7DEBD1B7113F}" destId="{5EF63F09-93AF-45E8-82BD-CB75739DB683}" srcOrd="0" destOrd="0" presId="urn:microsoft.com/office/officeart/2005/8/layout/hierarchy1"/>
    <dgm:cxn modelId="{25AAC69A-BCD9-40B8-8AC1-64782FC80BAF}" type="presParOf" srcId="{E72C9D21-FB37-468B-9F37-7DEBD1B7113F}" destId="{C6B403D5-807A-431E-B8D8-56CD667271BA}" srcOrd="1" destOrd="0" presId="urn:microsoft.com/office/officeart/2005/8/layout/hierarchy1"/>
    <dgm:cxn modelId="{3D73F45C-B7BA-4D56-82F2-9F3C5CD4AEC9}" type="presParOf" srcId="{C6B403D5-807A-431E-B8D8-56CD667271BA}" destId="{6C4CB28C-A0D9-495B-8E5D-D9E0CED471E1}" srcOrd="0" destOrd="0" presId="urn:microsoft.com/office/officeart/2005/8/layout/hierarchy1"/>
    <dgm:cxn modelId="{527DD0CA-8CF1-4C1F-8094-31F5A31B5D15}" type="presParOf" srcId="{6C4CB28C-A0D9-495B-8E5D-D9E0CED471E1}" destId="{D787DE34-7344-4911-ADB5-41FB73067E46}" srcOrd="0" destOrd="0" presId="urn:microsoft.com/office/officeart/2005/8/layout/hierarchy1"/>
    <dgm:cxn modelId="{8697DD42-B9E3-4345-9DD7-3B50A3D15BC3}" type="presParOf" srcId="{6C4CB28C-A0D9-495B-8E5D-D9E0CED471E1}" destId="{12C80038-12E4-4DA7-AF18-DE1840AB7CAC}" srcOrd="1" destOrd="0" presId="urn:microsoft.com/office/officeart/2005/8/layout/hierarchy1"/>
    <dgm:cxn modelId="{BB5E4716-7F27-44D1-9FCC-BBA12E723194}" type="presParOf" srcId="{C6B403D5-807A-431E-B8D8-56CD667271BA}" destId="{2E84B59A-3F91-4773-B67F-2B92E8759AC2}" srcOrd="1" destOrd="0" presId="urn:microsoft.com/office/officeart/2005/8/layout/hierarchy1"/>
    <dgm:cxn modelId="{FADE0E03-91EC-4CF5-A7A1-E393A3EA761C}" type="presParOf" srcId="{2E84B59A-3F91-4773-B67F-2B92E8759AC2}" destId="{7CE02EC9-A88D-4BD3-8FB5-78448881EEAF}" srcOrd="0" destOrd="0" presId="urn:microsoft.com/office/officeart/2005/8/layout/hierarchy1"/>
    <dgm:cxn modelId="{619F9CBC-B330-4766-8CF5-847178260C3F}" type="presParOf" srcId="{2E84B59A-3F91-4773-B67F-2B92E8759AC2}" destId="{41920451-7E1B-46EE-82DC-E538D5E34B01}" srcOrd="1" destOrd="0" presId="urn:microsoft.com/office/officeart/2005/8/layout/hierarchy1"/>
    <dgm:cxn modelId="{F67059F4-BBBC-47D8-92C6-103AF918AF91}" type="presParOf" srcId="{41920451-7E1B-46EE-82DC-E538D5E34B01}" destId="{BF4685DE-E28C-4553-B151-E8BB12329060}" srcOrd="0" destOrd="0" presId="urn:microsoft.com/office/officeart/2005/8/layout/hierarchy1"/>
    <dgm:cxn modelId="{620DECAD-9F60-4E1D-9085-217135D3E805}" type="presParOf" srcId="{BF4685DE-E28C-4553-B151-E8BB12329060}" destId="{7AF58EFF-A967-4D01-8EE4-445D48497613}" srcOrd="0" destOrd="0" presId="urn:microsoft.com/office/officeart/2005/8/layout/hierarchy1"/>
    <dgm:cxn modelId="{8C6B734E-8395-4401-AF34-45722C575F27}" type="presParOf" srcId="{BF4685DE-E28C-4553-B151-E8BB12329060}" destId="{4F5817AD-0A16-4FFE-B94A-0C72990FA164}" srcOrd="1" destOrd="0" presId="urn:microsoft.com/office/officeart/2005/8/layout/hierarchy1"/>
    <dgm:cxn modelId="{65C8B95A-5E0E-4D4D-B0D9-2FD467A04585}" type="presParOf" srcId="{41920451-7E1B-46EE-82DC-E538D5E34B01}" destId="{24B4CDDD-DE81-4869-B330-F37754223191}" srcOrd="1" destOrd="0" presId="urn:microsoft.com/office/officeart/2005/8/layout/hierarchy1"/>
    <dgm:cxn modelId="{CE012A7C-A2E6-4896-97EA-DB16555C56C9}" type="presParOf" srcId="{24B4CDDD-DE81-4869-B330-F37754223191}" destId="{AD106C06-7F66-4CA0-A61E-1F43C7A84C97}" srcOrd="0" destOrd="0" presId="urn:microsoft.com/office/officeart/2005/8/layout/hierarchy1"/>
    <dgm:cxn modelId="{CDA8BA8E-1976-400C-841C-C17F13623EF2}" type="presParOf" srcId="{24B4CDDD-DE81-4869-B330-F37754223191}" destId="{EAD7387E-7B83-4603-BCE6-705038375AB0}" srcOrd="1" destOrd="0" presId="urn:microsoft.com/office/officeart/2005/8/layout/hierarchy1"/>
    <dgm:cxn modelId="{9A837BC4-3AB4-485B-94F5-658FB9355EF8}" type="presParOf" srcId="{EAD7387E-7B83-4603-BCE6-705038375AB0}" destId="{8FBDEB83-BE65-40B4-AD77-BE6FB6C1F545}" srcOrd="0" destOrd="0" presId="urn:microsoft.com/office/officeart/2005/8/layout/hierarchy1"/>
    <dgm:cxn modelId="{F6ACA8EA-DAAE-4BB3-9DBC-3CD18DBEB55F}" type="presParOf" srcId="{8FBDEB83-BE65-40B4-AD77-BE6FB6C1F545}" destId="{9AB34A10-6BEA-42E0-857D-FBD47C9CA3A1}" srcOrd="0" destOrd="0" presId="urn:microsoft.com/office/officeart/2005/8/layout/hierarchy1"/>
    <dgm:cxn modelId="{54ED36F6-C03E-4914-B3F8-32285B851BA7}" type="presParOf" srcId="{8FBDEB83-BE65-40B4-AD77-BE6FB6C1F545}" destId="{90E36DA1-0772-4B2A-BFAB-19B3211AADAA}" srcOrd="1" destOrd="0" presId="urn:microsoft.com/office/officeart/2005/8/layout/hierarchy1"/>
    <dgm:cxn modelId="{064A1D2D-2658-4E9B-AE10-71F53C397C8C}" type="presParOf" srcId="{EAD7387E-7B83-4603-BCE6-705038375AB0}" destId="{1ACC74D3-F751-443B-AAED-FAE32D12A997}" srcOrd="1" destOrd="0" presId="urn:microsoft.com/office/officeart/2005/8/layout/hierarchy1"/>
    <dgm:cxn modelId="{12599BCC-7200-4639-839A-067FE82035A3}" type="presParOf" srcId="{1ACC74D3-F751-443B-AAED-FAE32D12A997}" destId="{DD736DF8-ED83-419B-B02F-FD554536B418}" srcOrd="0" destOrd="0" presId="urn:microsoft.com/office/officeart/2005/8/layout/hierarchy1"/>
    <dgm:cxn modelId="{F58B56DA-33C2-4F7F-8384-02EFCF7B29D0}" type="presParOf" srcId="{1ACC74D3-F751-443B-AAED-FAE32D12A997}" destId="{AE68453D-9EC5-4675-A7F5-E98EE84CB267}" srcOrd="1" destOrd="0" presId="urn:microsoft.com/office/officeart/2005/8/layout/hierarchy1"/>
    <dgm:cxn modelId="{27CFD2CD-AB14-4CA4-8017-CA9AC368737E}" type="presParOf" srcId="{AE68453D-9EC5-4675-A7F5-E98EE84CB267}" destId="{41F47EBE-A6B9-4F45-9D01-DC55FFE2B930}" srcOrd="0" destOrd="0" presId="urn:microsoft.com/office/officeart/2005/8/layout/hierarchy1"/>
    <dgm:cxn modelId="{43D116FC-1DF9-459A-9482-BD17790B2281}" type="presParOf" srcId="{41F47EBE-A6B9-4F45-9D01-DC55FFE2B930}" destId="{80743F66-E14E-4FB9-9411-6C4FA66BE701}" srcOrd="0" destOrd="0" presId="urn:microsoft.com/office/officeart/2005/8/layout/hierarchy1"/>
    <dgm:cxn modelId="{F2268498-1D76-4CB7-89C3-F6B3829C96E5}" type="presParOf" srcId="{41F47EBE-A6B9-4F45-9D01-DC55FFE2B930}" destId="{4B270720-BB72-4423-A1BA-EA204926BCE5}" srcOrd="1" destOrd="0" presId="urn:microsoft.com/office/officeart/2005/8/layout/hierarchy1"/>
    <dgm:cxn modelId="{7474A407-F638-439F-A713-276EAD35CA2E}" type="presParOf" srcId="{AE68453D-9EC5-4675-A7F5-E98EE84CB267}" destId="{B76353FB-7CE4-462D-A2B3-A6FFDBD94D3F}" srcOrd="1" destOrd="0" presId="urn:microsoft.com/office/officeart/2005/8/layout/hierarchy1"/>
    <dgm:cxn modelId="{F4772487-52A6-4B1B-9004-7761FE2B2CE5}" type="presParOf" srcId="{1ACC74D3-F751-443B-AAED-FAE32D12A997}" destId="{CF72A34F-7EC9-472F-BB47-F7524E25F385}" srcOrd="2" destOrd="0" presId="urn:microsoft.com/office/officeart/2005/8/layout/hierarchy1"/>
    <dgm:cxn modelId="{ED0C9F21-4FC8-45ED-8C2F-F43A024440A1}" type="presParOf" srcId="{1ACC74D3-F751-443B-AAED-FAE32D12A997}" destId="{90DF5033-D44F-499E-8301-559498A81CC8}" srcOrd="3" destOrd="0" presId="urn:microsoft.com/office/officeart/2005/8/layout/hierarchy1"/>
    <dgm:cxn modelId="{6D9FA86B-32F1-4474-AD1C-530FCD484D73}" type="presParOf" srcId="{90DF5033-D44F-499E-8301-559498A81CC8}" destId="{4EB09F8A-C0D3-4DF1-B7C3-1B811B60E0D1}" srcOrd="0" destOrd="0" presId="urn:microsoft.com/office/officeart/2005/8/layout/hierarchy1"/>
    <dgm:cxn modelId="{8A5840EA-2372-4CD3-9ED2-665230EC6CC2}" type="presParOf" srcId="{4EB09F8A-C0D3-4DF1-B7C3-1B811B60E0D1}" destId="{BF0A031B-5264-4BDE-8C51-BC71AB5E4D61}" srcOrd="0" destOrd="0" presId="urn:microsoft.com/office/officeart/2005/8/layout/hierarchy1"/>
    <dgm:cxn modelId="{DA0C8AF8-6533-4B74-81B6-286DAB4E01B6}" type="presParOf" srcId="{4EB09F8A-C0D3-4DF1-B7C3-1B811B60E0D1}" destId="{483CBE80-B941-411C-826F-CDFF6D787B3E}" srcOrd="1" destOrd="0" presId="urn:microsoft.com/office/officeart/2005/8/layout/hierarchy1"/>
    <dgm:cxn modelId="{C72646AD-C2E6-413F-B311-74D0D24F82EF}" type="presParOf" srcId="{90DF5033-D44F-499E-8301-559498A81CC8}" destId="{5B333CEA-6D98-41FD-974B-5423351B6EA2}" srcOrd="1" destOrd="0" presId="urn:microsoft.com/office/officeart/2005/8/layout/hierarchy1"/>
    <dgm:cxn modelId="{F228DF75-4A94-4421-80D7-3818AD20B91B}" type="presParOf" srcId="{24B4CDDD-DE81-4869-B330-F37754223191}" destId="{4D18920F-2717-4FFC-AF7E-C2ECE54C07AF}" srcOrd="2" destOrd="0" presId="urn:microsoft.com/office/officeart/2005/8/layout/hierarchy1"/>
    <dgm:cxn modelId="{21E06F47-1D30-44E3-A45C-2A8C0756C6BA}" type="presParOf" srcId="{24B4CDDD-DE81-4869-B330-F37754223191}" destId="{7A9A3B48-2A3A-4773-828D-15BBCEFE9804}" srcOrd="3" destOrd="0" presId="urn:microsoft.com/office/officeart/2005/8/layout/hierarchy1"/>
    <dgm:cxn modelId="{DFBA1768-D515-4941-B7B3-988CE26E3EE4}" type="presParOf" srcId="{7A9A3B48-2A3A-4773-828D-15BBCEFE9804}" destId="{77FA8B64-A347-4C77-96BF-92BB9B48D7D3}" srcOrd="0" destOrd="0" presId="urn:microsoft.com/office/officeart/2005/8/layout/hierarchy1"/>
    <dgm:cxn modelId="{849C3CCD-056D-4AAB-9F3B-5C0DE135C7FE}" type="presParOf" srcId="{77FA8B64-A347-4C77-96BF-92BB9B48D7D3}" destId="{544D5E07-E664-4737-9FA0-638A98EC6BFA}" srcOrd="0" destOrd="0" presId="urn:microsoft.com/office/officeart/2005/8/layout/hierarchy1"/>
    <dgm:cxn modelId="{62F28ED9-1D8F-407E-85B4-2FE82E434B2D}" type="presParOf" srcId="{77FA8B64-A347-4C77-96BF-92BB9B48D7D3}" destId="{9FEF584B-724C-4B11-9FA3-7450DE595098}" srcOrd="1" destOrd="0" presId="urn:microsoft.com/office/officeart/2005/8/layout/hierarchy1"/>
    <dgm:cxn modelId="{89395A64-BC5F-4247-AFAC-09B3ADF4C125}" type="presParOf" srcId="{7A9A3B48-2A3A-4773-828D-15BBCEFE9804}" destId="{3C1AE787-89F5-4700-9B82-EB38EB598ED1}" srcOrd="1" destOrd="0" presId="urn:microsoft.com/office/officeart/2005/8/layout/hierarchy1"/>
    <dgm:cxn modelId="{2B0703A6-4D1C-498F-B724-7D0112BDCD8A}" type="presParOf" srcId="{3C1AE787-89F5-4700-9B82-EB38EB598ED1}" destId="{5AB65DCC-4840-47DF-A989-CE92DAB345B3}" srcOrd="0" destOrd="0" presId="urn:microsoft.com/office/officeart/2005/8/layout/hierarchy1"/>
    <dgm:cxn modelId="{F4F6B881-D9F2-4C72-A8EC-AB7C2A4CD95B}" type="presParOf" srcId="{3C1AE787-89F5-4700-9B82-EB38EB598ED1}" destId="{DBECE013-A146-4521-A53A-7F79D99C782A}" srcOrd="1" destOrd="0" presId="urn:microsoft.com/office/officeart/2005/8/layout/hierarchy1"/>
    <dgm:cxn modelId="{FCFDAAFD-421D-41FD-B8F8-1DF4F1A91F97}" type="presParOf" srcId="{DBECE013-A146-4521-A53A-7F79D99C782A}" destId="{787459B9-E3C9-41B3-9DE1-CCC25BCC29F0}" srcOrd="0" destOrd="0" presId="urn:microsoft.com/office/officeart/2005/8/layout/hierarchy1"/>
    <dgm:cxn modelId="{E6F423CB-6D52-4C18-8696-07CE888F398B}" type="presParOf" srcId="{787459B9-E3C9-41B3-9DE1-CCC25BCC29F0}" destId="{00C7336F-667B-4AFC-AF2C-8797AAF82C90}" srcOrd="0" destOrd="0" presId="urn:microsoft.com/office/officeart/2005/8/layout/hierarchy1"/>
    <dgm:cxn modelId="{54A7C5D4-33B1-4605-BC71-D6BC1EE8D2E3}" type="presParOf" srcId="{787459B9-E3C9-41B3-9DE1-CCC25BCC29F0}" destId="{71AE2D09-83CE-437C-8A58-642672646B94}" srcOrd="1" destOrd="0" presId="urn:microsoft.com/office/officeart/2005/8/layout/hierarchy1"/>
    <dgm:cxn modelId="{B0A331D2-C17D-45C4-87F8-92A722944A33}" type="presParOf" srcId="{DBECE013-A146-4521-A53A-7F79D99C782A}" destId="{31CA77EF-B6B6-4AE7-8FC4-D737CF318AA3}" srcOrd="1" destOrd="0" presId="urn:microsoft.com/office/officeart/2005/8/layout/hierarchy1"/>
    <dgm:cxn modelId="{9DFDA1BC-AC26-4D71-89A2-1E0C8117D7A6}" type="presParOf" srcId="{3C1AE787-89F5-4700-9B82-EB38EB598ED1}" destId="{7FAA0F1D-391A-4791-9ADD-F26FD41B7041}" srcOrd="2" destOrd="0" presId="urn:microsoft.com/office/officeart/2005/8/layout/hierarchy1"/>
    <dgm:cxn modelId="{9EBEDAE8-8485-4F02-B861-1E2BABF2D75E}" type="presParOf" srcId="{3C1AE787-89F5-4700-9B82-EB38EB598ED1}" destId="{63ABCACC-60AF-4F48-9374-1BDB40CBADD1}" srcOrd="3" destOrd="0" presId="urn:microsoft.com/office/officeart/2005/8/layout/hierarchy1"/>
    <dgm:cxn modelId="{72641E80-64F7-4C23-A8AC-EAAFEB4ACBF6}" type="presParOf" srcId="{63ABCACC-60AF-4F48-9374-1BDB40CBADD1}" destId="{EC9B452F-C157-4919-BB33-BBA10CD8F248}" srcOrd="0" destOrd="0" presId="urn:microsoft.com/office/officeart/2005/8/layout/hierarchy1"/>
    <dgm:cxn modelId="{BEEC6CCB-73A2-420E-92C9-71A1AA12E278}" type="presParOf" srcId="{EC9B452F-C157-4919-BB33-BBA10CD8F248}" destId="{372FD705-E2CF-4A4D-86E7-947F2C588D02}" srcOrd="0" destOrd="0" presId="urn:microsoft.com/office/officeart/2005/8/layout/hierarchy1"/>
    <dgm:cxn modelId="{14BC0FCE-E92B-4490-8092-68E961ED5B7F}" type="presParOf" srcId="{EC9B452F-C157-4919-BB33-BBA10CD8F248}" destId="{351B17E9-301F-4FC1-B020-F5915A1D221C}" srcOrd="1" destOrd="0" presId="urn:microsoft.com/office/officeart/2005/8/layout/hierarchy1"/>
    <dgm:cxn modelId="{FA2C2766-E095-4663-A91C-00B7F0E6385D}" type="presParOf" srcId="{63ABCACC-60AF-4F48-9374-1BDB40CBADD1}" destId="{07535407-E5B8-4780-831D-A20E6004BE04}" srcOrd="1" destOrd="0" presId="urn:microsoft.com/office/officeart/2005/8/layout/hierarchy1"/>
    <dgm:cxn modelId="{E850936D-D374-446B-B393-D0C01B79331C}" type="presParOf" srcId="{2E84B59A-3F91-4773-B67F-2B92E8759AC2}" destId="{15BE022F-0BB5-4BB4-B74D-855E4B683DD4}" srcOrd="2" destOrd="0" presId="urn:microsoft.com/office/officeart/2005/8/layout/hierarchy1"/>
    <dgm:cxn modelId="{2B6D9090-128E-403B-B993-2C6F8872D790}" type="presParOf" srcId="{2E84B59A-3F91-4773-B67F-2B92E8759AC2}" destId="{D0C0352E-0A5C-4BAB-86AE-BCE1F325BAEF}" srcOrd="3" destOrd="0" presId="urn:microsoft.com/office/officeart/2005/8/layout/hierarchy1"/>
    <dgm:cxn modelId="{E8E7C54E-4758-4EB3-96AE-A0DF125E7579}" type="presParOf" srcId="{D0C0352E-0A5C-4BAB-86AE-BCE1F325BAEF}" destId="{3EF5F929-5766-41BC-A971-A5302E3BA23E}" srcOrd="0" destOrd="0" presId="urn:microsoft.com/office/officeart/2005/8/layout/hierarchy1"/>
    <dgm:cxn modelId="{FF77C636-598F-4BD7-8101-9E0EBA290668}" type="presParOf" srcId="{3EF5F929-5766-41BC-A971-A5302E3BA23E}" destId="{EA8D4167-4234-4354-B0A7-12CA0FA5ABE0}" srcOrd="0" destOrd="0" presId="urn:microsoft.com/office/officeart/2005/8/layout/hierarchy1"/>
    <dgm:cxn modelId="{036725F4-C78A-4749-8492-2BC58A6415C9}" type="presParOf" srcId="{3EF5F929-5766-41BC-A971-A5302E3BA23E}" destId="{DBCC89F5-6E3D-46E9-99C2-D96CB782A5E9}" srcOrd="1" destOrd="0" presId="urn:microsoft.com/office/officeart/2005/8/layout/hierarchy1"/>
    <dgm:cxn modelId="{9AE4533F-804D-4295-B64F-F185A8B15CFC}" type="presParOf" srcId="{D0C0352E-0A5C-4BAB-86AE-BCE1F325BAEF}" destId="{C689F571-C688-48B4-898B-5519CA93AE7F}" srcOrd="1" destOrd="0" presId="urn:microsoft.com/office/officeart/2005/8/layout/hierarchy1"/>
    <dgm:cxn modelId="{232E6F30-8588-4A94-9AE3-091EA288DA10}" type="presParOf" srcId="{E72C9D21-FB37-468B-9F37-7DEBD1B7113F}" destId="{4CEECF2D-C2D7-42D8-AC8F-F76D5C6A0BF6}" srcOrd="2" destOrd="0" presId="urn:microsoft.com/office/officeart/2005/8/layout/hierarchy1"/>
    <dgm:cxn modelId="{BFEE431D-EE12-47F1-9C20-013A30B8E9FD}" type="presParOf" srcId="{E72C9D21-FB37-468B-9F37-7DEBD1B7113F}" destId="{390104DA-505A-4269-97A2-FC6F0ED6B9B7}" srcOrd="3" destOrd="0" presId="urn:microsoft.com/office/officeart/2005/8/layout/hierarchy1"/>
    <dgm:cxn modelId="{06C05440-924D-4ED2-99B1-8C35854CC7B0}" type="presParOf" srcId="{390104DA-505A-4269-97A2-FC6F0ED6B9B7}" destId="{8AECD46D-3062-4AED-84DB-FDCA330A50EC}" srcOrd="0" destOrd="0" presId="urn:microsoft.com/office/officeart/2005/8/layout/hierarchy1"/>
    <dgm:cxn modelId="{3CF945A4-83F5-43E5-8E8C-181104C90EDE}" type="presParOf" srcId="{8AECD46D-3062-4AED-84DB-FDCA330A50EC}" destId="{7F16335F-9203-493C-B0B3-16C09C2A35CE}" srcOrd="0" destOrd="0" presId="urn:microsoft.com/office/officeart/2005/8/layout/hierarchy1"/>
    <dgm:cxn modelId="{D801AC2C-B66D-4B00-AC09-0CD65A915C96}" type="presParOf" srcId="{8AECD46D-3062-4AED-84DB-FDCA330A50EC}" destId="{9FB3F5BA-AAA4-4CDF-87DF-BACE70D4AE99}" srcOrd="1" destOrd="0" presId="urn:microsoft.com/office/officeart/2005/8/layout/hierarchy1"/>
    <dgm:cxn modelId="{60F662E5-D669-48E9-AFF1-0E986D036829}" type="presParOf" srcId="{390104DA-505A-4269-97A2-FC6F0ED6B9B7}" destId="{6D621ABF-0ABA-4078-8B3B-E11E7FEBB9A2}" srcOrd="1" destOrd="0" presId="urn:microsoft.com/office/officeart/2005/8/layout/hierarchy1"/>
    <dgm:cxn modelId="{D0CB219B-2F89-47BD-BA3A-1D1EAABED0F8}" type="presParOf" srcId="{892BF291-F8CA-4DFC-BF61-B028BBF436B3}" destId="{7AA397B4-1710-4C69-B7A7-FB68BF8C5818}" srcOrd="2" destOrd="0" presId="urn:microsoft.com/office/officeart/2005/8/layout/hierarchy1"/>
    <dgm:cxn modelId="{40548704-B4EB-4A1C-B0D8-13400D57A906}" type="presParOf" srcId="{892BF291-F8CA-4DFC-BF61-B028BBF436B3}" destId="{87BF0705-AECD-46C6-9929-E345B2E2D033}" srcOrd="3" destOrd="0" presId="urn:microsoft.com/office/officeart/2005/8/layout/hierarchy1"/>
    <dgm:cxn modelId="{64A91BD0-FD98-4B4D-9B58-08053F94681C}" type="presParOf" srcId="{87BF0705-AECD-46C6-9929-E345B2E2D033}" destId="{C2AE5F2F-6455-4BEB-B445-1BFF70541A6C}" srcOrd="0" destOrd="0" presId="urn:microsoft.com/office/officeart/2005/8/layout/hierarchy1"/>
    <dgm:cxn modelId="{8A394E98-5D95-43B9-9AB1-10250DD381A2}" type="presParOf" srcId="{C2AE5F2F-6455-4BEB-B445-1BFF70541A6C}" destId="{E89EF675-4249-4856-9578-F167E4F255B4}" srcOrd="0" destOrd="0" presId="urn:microsoft.com/office/officeart/2005/8/layout/hierarchy1"/>
    <dgm:cxn modelId="{0CCAFAC3-86D3-40CC-825D-7379CDF88FC2}" type="presParOf" srcId="{C2AE5F2F-6455-4BEB-B445-1BFF70541A6C}" destId="{0AF33739-DAE4-495B-88D5-F66DF9FFD0E5}" srcOrd="1" destOrd="0" presId="urn:microsoft.com/office/officeart/2005/8/layout/hierarchy1"/>
    <dgm:cxn modelId="{D4722720-A0F0-41FE-88DA-22FFC186830E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</a:t>
          </a:r>
          <a:endParaRPr lang="en-US" altLang="zh-CN" sz="1200" dirty="0" smtClean="0"/>
        </a:p>
        <a:p>
          <a:r>
            <a:rPr lang="en-US" altLang="zh-CN" sz="1200" dirty="0" smtClean="0"/>
            <a:t> 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endParaRPr lang="en-US" altLang="zh-CN" sz="1200" dirty="0" smtClean="0"/>
        </a:p>
        <a:p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12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 sz="1200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 sz="1200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F3E2763D-4B37-4B0D-93F8-56E5F3FE4DE9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CCE5D782-8640-4EC0-9FB9-7EA88A61336A}" type="par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B12CEAF2-03FF-488C-AEF0-2170C19A5388}" type="sib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2D726B5A-0005-42D7-9EF9-69CBFA49E933}">
      <dgm:prSet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5</a:t>
          </a:r>
        </a:p>
        <a:p>
          <a:r>
            <a:rPr lang="en-US" altLang="zh-CN" sz="1200" dirty="0" smtClean="0"/>
            <a:t>197.140.140.177  10.20.227.221</a:t>
          </a:r>
        </a:p>
        <a:p>
          <a:r>
            <a:rPr lang="en-US" altLang="zh-CN" sz="1200" dirty="0" smtClean="0"/>
            <a:t>214.177.185.108   217.78.69.218</a:t>
          </a:r>
        </a:p>
        <a:p>
          <a:r>
            <a:rPr lang="en-US" altLang="zh-CN" sz="1200" dirty="0" smtClean="0"/>
            <a:t>14.248.38.183   29.230.20.87</a:t>
          </a:r>
        </a:p>
        <a:p>
          <a:r>
            <a:rPr lang="en-US" altLang="zh-CN" sz="1200" dirty="0" smtClean="0"/>
            <a:t>244.123.234.2    226.111.119.37</a:t>
          </a:r>
        </a:p>
        <a:p>
          <a:r>
            <a:rPr lang="en-US" altLang="zh-CN" sz="1200" dirty="0" smtClean="0"/>
            <a:t>2.186.239.36    88.92.11.175</a:t>
          </a:r>
          <a:endParaRPr lang="zh-CN" altLang="en-US" sz="1200" dirty="0"/>
        </a:p>
      </dgm:t>
    </dgm:pt>
    <dgm:pt modelId="{8AA71499-7E13-4EC5-ABCA-4C4F5DD85056}" type="par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1A2F39E1-875B-4E90-B281-C541EE2DB2AB}" type="sib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99347449-0DEE-4DC2-AEE1-3D170ADD3755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159.97.219.114   75.76.35.83</a:t>
          </a:r>
        </a:p>
        <a:p>
          <a:r>
            <a:rPr lang="en-US" altLang="zh-CN" dirty="0" smtClean="0"/>
            <a:t>191.26.127.84   122.62.108.218</a:t>
          </a:r>
        </a:p>
        <a:p>
          <a:r>
            <a:rPr lang="en-US" altLang="zh-CN" dirty="0" smtClean="0"/>
            <a:t>102.100.51.151  25.99.228.61</a:t>
          </a:r>
        </a:p>
        <a:p>
          <a:r>
            <a:rPr lang="en-US" altLang="zh-CN" dirty="0" smtClean="0"/>
            <a:t>221.190.185.92    83.247.78.223</a:t>
          </a:r>
        </a:p>
        <a:p>
          <a:r>
            <a:rPr lang="en-US" altLang="zh-CN" dirty="0" smtClean="0"/>
            <a:t>122.105.46.125    150.227.27.79</a:t>
          </a:r>
          <a:endParaRPr lang="zh-CN" altLang="en-US" dirty="0"/>
        </a:p>
      </dgm:t>
    </dgm:pt>
    <dgm:pt modelId="{88DE7FA7-C3D9-41E2-B98F-56B32732DD7C}" type="par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48B09B94-4237-430D-A456-B2BCE9DD2496}" type="sib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3</a:t>
          </a:r>
        </a:p>
        <a:p>
          <a:r>
            <a:rPr lang="en-US" altLang="zh-CN" sz="1200" dirty="0" smtClean="0"/>
            <a:t>45.17.65.49   150.140.117.122</a:t>
          </a:r>
        </a:p>
        <a:p>
          <a:r>
            <a:rPr lang="en-US" altLang="zh-CN" sz="1200" dirty="0" smtClean="0"/>
            <a:t>95.137.157.92  170.106.75.82</a:t>
          </a:r>
        </a:p>
        <a:p>
          <a:r>
            <a:rPr lang="en-US" altLang="zh-CN" sz="1200" dirty="0" smtClean="0"/>
            <a:t>124.107.4.87   117.18.232.122</a:t>
          </a:r>
        </a:p>
        <a:p>
          <a:r>
            <a:rPr lang="en-US" altLang="zh-CN" sz="1200" dirty="0" smtClean="0"/>
            <a:t>170.182.41.117   204.187.29.151</a:t>
          </a:r>
        </a:p>
        <a:p>
          <a:r>
            <a:rPr lang="en-US" altLang="zh-CN" sz="1200" dirty="0" smtClean="0"/>
            <a:t>77.16.57.81   225.71.32.114 </a:t>
          </a:r>
          <a:endParaRPr lang="zh-CN" altLang="en-US" sz="1200" dirty="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1200"/>
        </a:p>
      </dgm:t>
    </dgm:pt>
    <dgm:pt modelId="{3FA9D8A3-3329-4FEA-9CAF-F5F32C5FA45D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9.33.158.117  96.226.182.80</a:t>
          </a:r>
        </a:p>
        <a:p>
          <a:r>
            <a:rPr lang="en-US" altLang="zh-CN" dirty="0" smtClean="0"/>
            <a:t>145.25.65.85   148.185.11.188</a:t>
          </a:r>
        </a:p>
        <a:p>
          <a:r>
            <a:rPr lang="en-US" altLang="zh-CN" dirty="0" smtClean="0"/>
            <a:t>176.8.0.79   74.148.198.203</a:t>
          </a:r>
        </a:p>
        <a:p>
          <a:r>
            <a:rPr lang="en-US" altLang="zh-CN" dirty="0" smtClean="0"/>
            <a:t>134.24.150.182   </a:t>
          </a:r>
          <a:r>
            <a:rPr lang="en-US" altLang="zh-CN" dirty="0" smtClean="0"/>
            <a:t>122.101.241.212</a:t>
          </a:r>
          <a:endParaRPr lang="zh-CN" altLang="en-US" dirty="0"/>
        </a:p>
      </dgm:t>
    </dgm:pt>
    <dgm:pt modelId="{30E1027D-87E1-48AA-A7FD-ABEDC228CC62}" type="sib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E691A267-A72A-47AF-8E0B-FBE258533E0A}" type="par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8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8"/>
      <dgm:spPr/>
    </dgm:pt>
    <dgm:pt modelId="{4F5817AD-0A16-4FFE-B94A-0C72990FA164}" type="pres">
      <dgm:prSet presAssocID="{69A7F656-00DE-49E9-B8C4-6899796C9765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8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8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DD736DF8-ED83-419B-B02F-FD554536B418}" type="pres">
      <dgm:prSet presAssocID="{CCE5D782-8640-4EC0-9FB9-7EA88A61336A}" presName="Name23" presStyleLbl="parChTrans1D4" presStyleIdx="2" presStyleCnt="8"/>
      <dgm:spPr/>
    </dgm:pt>
    <dgm:pt modelId="{AE68453D-9EC5-4675-A7F5-E98EE84CB267}" type="pres">
      <dgm:prSet presAssocID="{F3E2763D-4B37-4B0D-93F8-56E5F3FE4DE9}" presName="hierRoot4" presStyleCnt="0"/>
      <dgm:spPr/>
    </dgm:pt>
    <dgm:pt modelId="{41F47EBE-A6B9-4F45-9D01-DC55FFE2B930}" type="pres">
      <dgm:prSet presAssocID="{F3E2763D-4B37-4B0D-93F8-56E5F3FE4DE9}" presName="composite4" presStyleCnt="0"/>
      <dgm:spPr/>
    </dgm:pt>
    <dgm:pt modelId="{80743F66-E14E-4FB9-9411-6C4FA66BE701}" type="pres">
      <dgm:prSet presAssocID="{F3E2763D-4B37-4B0D-93F8-56E5F3FE4DE9}" presName="background4" presStyleLbl="node4" presStyleIdx="2" presStyleCnt="8"/>
      <dgm:spPr>
        <a:solidFill>
          <a:srgbClr val="7030A0"/>
        </a:solidFill>
      </dgm:spPr>
    </dgm:pt>
    <dgm:pt modelId="{4B270720-BB72-4423-A1BA-EA204926BCE5}" type="pres">
      <dgm:prSet presAssocID="{F3E2763D-4B37-4B0D-93F8-56E5F3FE4DE9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353FB-7CE4-462D-A2B3-A6FFDBD94D3F}" type="pres">
      <dgm:prSet presAssocID="{F3E2763D-4B37-4B0D-93F8-56E5F3FE4DE9}" presName="hierChild5" presStyleCnt="0"/>
      <dgm:spPr/>
    </dgm:pt>
    <dgm:pt modelId="{CF72A34F-7EC9-472F-BB47-F7524E25F385}" type="pres">
      <dgm:prSet presAssocID="{8AA71499-7E13-4EC5-ABCA-4C4F5DD85056}" presName="Name23" presStyleLbl="parChTrans1D4" presStyleIdx="3" presStyleCnt="8"/>
      <dgm:spPr/>
    </dgm:pt>
    <dgm:pt modelId="{90DF5033-D44F-499E-8301-559498A81CC8}" type="pres">
      <dgm:prSet presAssocID="{2D726B5A-0005-42D7-9EF9-69CBFA49E933}" presName="hierRoot4" presStyleCnt="0"/>
      <dgm:spPr/>
    </dgm:pt>
    <dgm:pt modelId="{4EB09F8A-C0D3-4DF1-B7C3-1B811B60E0D1}" type="pres">
      <dgm:prSet presAssocID="{2D726B5A-0005-42D7-9EF9-69CBFA49E933}" presName="composite4" presStyleCnt="0"/>
      <dgm:spPr/>
    </dgm:pt>
    <dgm:pt modelId="{BF0A031B-5264-4BDE-8C51-BC71AB5E4D61}" type="pres">
      <dgm:prSet presAssocID="{2D726B5A-0005-42D7-9EF9-69CBFA49E933}" presName="background4" presStyleLbl="node4" presStyleIdx="3" presStyleCnt="8"/>
      <dgm:spPr>
        <a:solidFill>
          <a:srgbClr val="7030A0"/>
        </a:solidFill>
      </dgm:spPr>
    </dgm:pt>
    <dgm:pt modelId="{483CBE80-B941-411C-826F-CDFF6D787B3E}" type="pres">
      <dgm:prSet presAssocID="{2D726B5A-0005-42D7-9EF9-69CBFA49E933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33CEA-6D98-41FD-974B-5423351B6EA2}" type="pres">
      <dgm:prSet presAssocID="{2D726B5A-0005-42D7-9EF9-69CBFA49E933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4" presStyleCnt="8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4" presStyleCnt="8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5AB65DCC-4840-47DF-A989-CE92DAB345B3}" type="pres">
      <dgm:prSet presAssocID="{88DE7FA7-C3D9-41E2-B98F-56B32732DD7C}" presName="Name23" presStyleLbl="parChTrans1D4" presStyleIdx="5" presStyleCnt="8"/>
      <dgm:spPr/>
    </dgm:pt>
    <dgm:pt modelId="{DBECE013-A146-4521-A53A-7F79D99C782A}" type="pres">
      <dgm:prSet presAssocID="{99347449-0DEE-4DC2-AEE1-3D170ADD3755}" presName="hierRoot4" presStyleCnt="0"/>
      <dgm:spPr/>
    </dgm:pt>
    <dgm:pt modelId="{787459B9-E3C9-41B3-9DE1-CCC25BCC29F0}" type="pres">
      <dgm:prSet presAssocID="{99347449-0DEE-4DC2-AEE1-3D170ADD3755}" presName="composite4" presStyleCnt="0"/>
      <dgm:spPr/>
    </dgm:pt>
    <dgm:pt modelId="{00C7336F-667B-4AFC-AF2C-8797AAF82C90}" type="pres">
      <dgm:prSet presAssocID="{99347449-0DEE-4DC2-AEE1-3D170ADD3755}" presName="background4" presStyleLbl="node4" presStyleIdx="5" presStyleCnt="8"/>
      <dgm:spPr>
        <a:solidFill>
          <a:srgbClr val="7030A0"/>
        </a:solidFill>
      </dgm:spPr>
      <dgm:t>
        <a:bodyPr/>
        <a:lstStyle/>
        <a:p>
          <a:endParaRPr lang="zh-CN" altLang="en-US"/>
        </a:p>
      </dgm:t>
    </dgm:pt>
    <dgm:pt modelId="{71AE2D09-83CE-437C-8A58-642672646B94}" type="pres">
      <dgm:prSet presAssocID="{99347449-0DEE-4DC2-AEE1-3D170ADD3755}" presName="text4" presStyleLbl="fgAcc4" presStyleIdx="5" presStyleCnt="8" custScaleX="99956" custScaleY="102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A77EF-B6B6-4AE7-8FC4-D737CF318AA3}" type="pres">
      <dgm:prSet presAssocID="{99347449-0DEE-4DC2-AEE1-3D170ADD3755}" presName="hierChild5" presStyleCnt="0"/>
      <dgm:spPr/>
    </dgm:pt>
    <dgm:pt modelId="{7FAA0F1D-391A-4791-9ADD-F26FD41B7041}" type="pres">
      <dgm:prSet presAssocID="{E691A267-A72A-47AF-8E0B-FBE258533E0A}" presName="Name23" presStyleLbl="parChTrans1D4" presStyleIdx="6" presStyleCnt="8"/>
      <dgm:spPr/>
    </dgm:pt>
    <dgm:pt modelId="{63ABCACC-60AF-4F48-9374-1BDB40CBADD1}" type="pres">
      <dgm:prSet presAssocID="{3FA9D8A3-3329-4FEA-9CAF-F5F32C5FA45D}" presName="hierRoot4" presStyleCnt="0"/>
      <dgm:spPr/>
    </dgm:pt>
    <dgm:pt modelId="{EC9B452F-C157-4919-BB33-BBA10CD8F248}" type="pres">
      <dgm:prSet presAssocID="{3FA9D8A3-3329-4FEA-9CAF-F5F32C5FA45D}" presName="composite4" presStyleCnt="0"/>
      <dgm:spPr/>
    </dgm:pt>
    <dgm:pt modelId="{372FD705-E2CF-4A4D-86E7-947F2C588D02}" type="pres">
      <dgm:prSet presAssocID="{3FA9D8A3-3329-4FEA-9CAF-F5F32C5FA45D}" presName="background4" presStyleLbl="node4" presStyleIdx="6" presStyleCnt="8"/>
      <dgm:spPr>
        <a:solidFill>
          <a:srgbClr val="7030A0"/>
        </a:solidFill>
      </dgm:spPr>
    </dgm:pt>
    <dgm:pt modelId="{351B17E9-301F-4FC1-B020-F5915A1D221C}" type="pres">
      <dgm:prSet presAssocID="{3FA9D8A3-3329-4FEA-9CAF-F5F32C5FA45D}" presName="text4" presStyleLbl="fgAcc4" presStyleIdx="6" presStyleCnt="8" custScaleX="99956" custScaleY="1015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535407-E5B8-4780-831D-A20E6004BE04}" type="pres">
      <dgm:prSet presAssocID="{3FA9D8A3-3329-4FEA-9CAF-F5F32C5FA45D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7" presStyleCnt="8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7" presStyleCnt="8"/>
      <dgm:spPr/>
      <dgm:t>
        <a:bodyPr/>
        <a:lstStyle/>
        <a:p>
          <a:endParaRPr lang="zh-CN" altLang="en-US"/>
        </a:p>
      </dgm:t>
    </dgm:pt>
    <dgm:pt modelId="{DBCC89F5-6E3D-46E9-99C2-D96CB782A5E9}" type="pres">
      <dgm:prSet presAssocID="{67B75C01-139A-4A61-98C6-40677FEF348A}" presName="text4" presStyleLbl="fgAcc4" presStyleIdx="7" presStyleCnt="8" custScaleX="195062" custScaleY="20494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FBD0BFE8-6DBF-49A6-AD7C-7F86A59A5AAB}" type="presOf" srcId="{69A7F656-00DE-49E9-B8C4-6899796C9765}" destId="{4F5817AD-0A16-4FFE-B94A-0C72990FA164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6A697215-C645-464B-81D3-C80904037968}" type="presOf" srcId="{3FA9D8A3-3329-4FEA-9CAF-F5F32C5FA45D}" destId="{351B17E9-301F-4FC1-B020-F5915A1D221C}" srcOrd="0" destOrd="0" presId="urn:microsoft.com/office/officeart/2005/8/layout/hierarchy1"/>
    <dgm:cxn modelId="{4D57305C-3317-4BAE-B8C1-BB9644994591}" type="presOf" srcId="{AE0C44EF-B0B8-4737-BE7B-96DCB9C521CE}" destId="{AD106C06-7F66-4CA0-A61E-1F43C7A84C97}" srcOrd="0" destOrd="0" presId="urn:microsoft.com/office/officeart/2005/8/layout/hierarchy1"/>
    <dgm:cxn modelId="{9704691E-377E-474F-84B5-48178E8B1414}" type="presOf" srcId="{E9F3527A-AA5A-4C70-A5D3-8BDDD1FCAC55}" destId="{7CE02EC9-A88D-4BD3-8FB5-78448881EEAF}" srcOrd="0" destOrd="0" presId="urn:microsoft.com/office/officeart/2005/8/layout/hierarchy1"/>
    <dgm:cxn modelId="{997FE26B-087D-4AAF-9569-8055EBCE440D}" type="presOf" srcId="{42F275A1-0162-49B9-B09A-BCECBBE35681}" destId="{13158862-A5CF-44A0-9775-4A70CF18A8C0}" srcOrd="0" destOrd="0" presId="urn:microsoft.com/office/officeart/2005/8/layout/hierarchy1"/>
    <dgm:cxn modelId="{A81CB123-6612-441C-A273-E43622BA8AA8}" srcId="{C201E9C3-AAF5-41DE-9CA8-91E166B57D6E}" destId="{99347449-0DEE-4DC2-AEE1-3D170ADD3755}" srcOrd="0" destOrd="0" parTransId="{88DE7FA7-C3D9-41E2-B98F-56B32732DD7C}" sibTransId="{48B09B94-4237-430D-A456-B2BCE9DD2496}"/>
    <dgm:cxn modelId="{BD0958B1-4C93-41BC-B81B-259B57C883ED}" type="presOf" srcId="{E691A267-A72A-47AF-8E0B-FBE258533E0A}" destId="{7FAA0F1D-391A-4791-9ADD-F26FD41B7041}" srcOrd="0" destOrd="0" presId="urn:microsoft.com/office/officeart/2005/8/layout/hierarchy1"/>
    <dgm:cxn modelId="{302981CA-B751-45EC-B963-C0C07FBB31A7}" type="presOf" srcId="{4BA3B289-E490-44E2-80FB-007CB18F9ED3}" destId="{59DFFDFB-B6F1-45E5-8C2B-E5AEAA65AD00}" srcOrd="0" destOrd="0" presId="urn:microsoft.com/office/officeart/2005/8/layout/hierarchy1"/>
    <dgm:cxn modelId="{1477F7B8-0F23-43CF-A9B8-8125C6EA9B91}" type="presOf" srcId="{60BC0C6A-6BEE-47A2-8B0A-D757EDE5FD9A}" destId="{5EF63F09-93AF-45E8-82BD-CB75739DB683}" srcOrd="0" destOrd="0" presId="urn:microsoft.com/office/officeart/2005/8/layout/hierarchy1"/>
    <dgm:cxn modelId="{8A1766BB-8129-4482-B2F0-C353BF09676E}" type="presOf" srcId="{2D726B5A-0005-42D7-9EF9-69CBFA49E933}" destId="{483CBE80-B941-411C-826F-CDFF6D787B3E}" srcOrd="0" destOrd="0" presId="urn:microsoft.com/office/officeart/2005/8/layout/hierarchy1"/>
    <dgm:cxn modelId="{96690751-C1F6-4457-A518-4DDB0C242E53}" type="presOf" srcId="{16FCD271-016B-4062-B43D-38D56917E9B8}" destId="{12C80038-12E4-4DA7-AF18-DE1840AB7CAC}" srcOrd="0" destOrd="0" presId="urn:microsoft.com/office/officeart/2005/8/layout/hierarchy1"/>
    <dgm:cxn modelId="{299C21D3-1815-406F-B336-229D570CD61F}" type="presOf" srcId="{AFCFFB7F-D3BE-45CE-93B4-C7B1D488999E}" destId="{90E36DA1-0772-4B2A-BFAB-19B3211AADAA}" srcOrd="0" destOrd="0" presId="urn:microsoft.com/office/officeart/2005/8/layout/hierarchy1"/>
    <dgm:cxn modelId="{486940D5-C28A-4E09-BE46-9926A128643C}" type="presOf" srcId="{471B98FD-38A5-416E-8E24-1F0341A04D66}" destId="{4CEECF2D-C2D7-42D8-AC8F-F76D5C6A0BF6}" srcOrd="0" destOrd="0" presId="urn:microsoft.com/office/officeart/2005/8/layout/hierarchy1"/>
    <dgm:cxn modelId="{3A247753-307D-4B4B-A982-03A58A822637}" type="presOf" srcId="{3A53F3EB-3E60-4F7F-B89B-491B5AC7803E}" destId="{0AF33739-DAE4-495B-88D5-F66DF9FFD0E5}" srcOrd="0" destOrd="0" presId="urn:microsoft.com/office/officeart/2005/8/layout/hierarchy1"/>
    <dgm:cxn modelId="{C5CED8EA-1E07-47D0-AC25-C583AFFCC50B}" type="presOf" srcId="{086E44F4-6B89-489F-A967-FC2D4802DC13}" destId="{15BE022F-0BB5-4BB4-B74D-855E4B683DD4}" srcOrd="0" destOrd="0" presId="urn:microsoft.com/office/officeart/2005/8/layout/hierarchy1"/>
    <dgm:cxn modelId="{0CA2C0AB-523E-430D-B885-1E3BDE5A6D60}" srcId="{AFCFFB7F-D3BE-45CE-93B4-C7B1D488999E}" destId="{F3E2763D-4B37-4B0D-93F8-56E5F3FE4DE9}" srcOrd="0" destOrd="0" parTransId="{CCE5D782-8640-4EC0-9FB9-7EA88A61336A}" sibTransId="{B12CEAF2-03FF-488C-AEF0-2170C19A5388}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213D2A59-2B27-4CC9-801D-5475B944353B}" srcId="{AFCFFB7F-D3BE-45CE-93B4-C7B1D488999E}" destId="{2D726B5A-0005-42D7-9EF9-69CBFA49E933}" srcOrd="1" destOrd="0" parTransId="{8AA71499-7E13-4EC5-ABCA-4C4F5DD85056}" sibTransId="{1A2F39E1-875B-4E90-B281-C541EE2DB2AB}"/>
    <dgm:cxn modelId="{A29A1FF8-ECEB-43B6-A771-4C292C5A1ED2}" type="presOf" srcId="{1399B6F5-F7BD-4E0A-A558-AEC7FAC7B148}" destId="{7AA397B4-1710-4C69-B7A7-FB68BF8C5818}" srcOrd="0" destOrd="0" presId="urn:microsoft.com/office/officeart/2005/8/layout/hierarchy1"/>
    <dgm:cxn modelId="{4CD8025A-6F5B-4F57-92E4-6EA2F1690C64}" type="presOf" srcId="{8AA71499-7E13-4EC5-ABCA-4C4F5DD85056}" destId="{CF72A34F-7EC9-472F-BB47-F7524E25F385}" srcOrd="0" destOrd="0" presId="urn:microsoft.com/office/officeart/2005/8/layout/hierarchy1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F078C369-31CE-48BE-91B8-45A78D7BA37C}" type="presOf" srcId="{5729E72F-7F37-4164-A324-1DB1969EC470}" destId="{9FB3F5BA-AAA4-4CDF-87DF-BACE70D4AE99}" srcOrd="0" destOrd="0" presId="urn:microsoft.com/office/officeart/2005/8/layout/hierarchy1"/>
    <dgm:cxn modelId="{FD0C9D49-E6D4-413F-99EF-693276FA0AF1}" type="presOf" srcId="{88DE7FA7-C3D9-41E2-B98F-56B32732DD7C}" destId="{5AB65DCC-4840-47DF-A989-CE92DAB345B3}" srcOrd="0" destOrd="0" presId="urn:microsoft.com/office/officeart/2005/8/layout/hierarchy1"/>
    <dgm:cxn modelId="{CCED2478-4017-46A6-9BCE-9E64E9AD26C2}" type="presOf" srcId="{F3E2763D-4B37-4B0D-93F8-56E5F3FE4DE9}" destId="{4B270720-BB72-4423-A1BA-EA204926BCE5}" srcOrd="0" destOrd="0" presId="urn:microsoft.com/office/officeart/2005/8/layout/hierarchy1"/>
    <dgm:cxn modelId="{8782F1FC-270F-4435-8EB5-F5AE3B427B71}" type="presOf" srcId="{CCE5D782-8640-4EC0-9FB9-7EA88A61336A}" destId="{DD736DF8-ED83-419B-B02F-FD554536B418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988D747D-3A5D-4940-986C-887B00795BD8}" type="presOf" srcId="{31178202-459E-448C-BF33-6B039A9E4CDC}" destId="{4D18920F-2717-4FFC-AF7E-C2ECE54C07AF}" srcOrd="0" destOrd="0" presId="urn:microsoft.com/office/officeart/2005/8/layout/hierarchy1"/>
    <dgm:cxn modelId="{21FC4260-DF6F-4BBF-AF37-8BEFFF3560C6}" type="presOf" srcId="{67B75C01-139A-4A61-98C6-40677FEF348A}" destId="{DBCC89F5-6E3D-46E9-99C2-D96CB782A5E9}" srcOrd="0" destOrd="0" presId="urn:microsoft.com/office/officeart/2005/8/layout/hierarchy1"/>
    <dgm:cxn modelId="{94641E7C-A6D7-438C-821E-468FEB4B96B7}" type="presOf" srcId="{ED1AF111-84C9-43C2-BF0D-EA88C6F566AE}" destId="{3F9E507E-C34C-4D7E-A956-76C377EB10B6}" srcOrd="0" destOrd="0" presId="urn:microsoft.com/office/officeart/2005/8/layout/hierarchy1"/>
    <dgm:cxn modelId="{61B6A286-D8D7-45A4-AD6C-3162951CD4C6}" type="presOf" srcId="{C201E9C3-AAF5-41DE-9CA8-91E166B57D6E}" destId="{9FEF584B-724C-4B11-9FA3-7450DE595098}" srcOrd="0" destOrd="0" presId="urn:microsoft.com/office/officeart/2005/8/layout/hierarchy1"/>
    <dgm:cxn modelId="{34683078-70E6-4D45-BCC0-F9CB7A2C2781}" type="presOf" srcId="{5B4998C3-FE88-4032-BA92-CE0B7DDAD6D8}" destId="{E29B27D7-89E0-48EB-9377-50D47BE266E9}" srcOrd="0" destOrd="0" presId="urn:microsoft.com/office/officeart/2005/8/layout/hierarchy1"/>
    <dgm:cxn modelId="{2241387A-5B37-414A-8F3B-33F860F89943}" type="presOf" srcId="{99347449-0DEE-4DC2-AEE1-3D170ADD3755}" destId="{71AE2D09-83CE-437C-8A58-642672646B94}" srcOrd="0" destOrd="0" presId="urn:microsoft.com/office/officeart/2005/8/layout/hierarchy1"/>
    <dgm:cxn modelId="{65BF879C-5861-4F5F-B269-94FAE2F5BED5}" srcId="{C201E9C3-AAF5-41DE-9CA8-91E166B57D6E}" destId="{3FA9D8A3-3329-4FEA-9CAF-F5F32C5FA45D}" srcOrd="1" destOrd="0" parTransId="{E691A267-A72A-47AF-8E0B-FBE258533E0A}" sibTransId="{30E1027D-87E1-48AA-A7FD-ABEDC228CC62}"/>
    <dgm:cxn modelId="{E6FAF2C6-A92C-4CA2-ABDF-3D4963DDB131}" type="presParOf" srcId="{3F9E507E-C34C-4D7E-A956-76C377EB10B6}" destId="{4535AAB4-531F-41DA-9C36-4CD5BC7C33C7}" srcOrd="0" destOrd="0" presId="urn:microsoft.com/office/officeart/2005/8/layout/hierarchy1"/>
    <dgm:cxn modelId="{905B6632-E981-423C-8ECD-3C2DA6749E2A}" type="presParOf" srcId="{4535AAB4-531F-41DA-9C36-4CD5BC7C33C7}" destId="{B2041BEE-5B87-491D-A6EC-5DCCDE2709B6}" srcOrd="0" destOrd="0" presId="urn:microsoft.com/office/officeart/2005/8/layout/hierarchy1"/>
    <dgm:cxn modelId="{5C7B60E3-C572-41A0-BEA1-E2588101A6BE}" type="presParOf" srcId="{B2041BEE-5B87-491D-A6EC-5DCCDE2709B6}" destId="{7B0135F9-2CE8-4CDB-ACD2-DDF6296414C1}" srcOrd="0" destOrd="0" presId="urn:microsoft.com/office/officeart/2005/8/layout/hierarchy1"/>
    <dgm:cxn modelId="{D32B810E-B134-43F9-BA0C-55A954C38624}" type="presParOf" srcId="{B2041BEE-5B87-491D-A6EC-5DCCDE2709B6}" destId="{13158862-A5CF-44A0-9775-4A70CF18A8C0}" srcOrd="1" destOrd="0" presId="urn:microsoft.com/office/officeart/2005/8/layout/hierarchy1"/>
    <dgm:cxn modelId="{419B14D4-68A4-4828-9FE8-E53ED919826F}" type="presParOf" srcId="{4535AAB4-531F-41DA-9C36-4CD5BC7C33C7}" destId="{892BF291-F8CA-4DFC-BF61-B028BBF436B3}" srcOrd="1" destOrd="0" presId="urn:microsoft.com/office/officeart/2005/8/layout/hierarchy1"/>
    <dgm:cxn modelId="{A5A774A9-3A01-47A6-9B68-5B0FD6C9F47F}" type="presParOf" srcId="{892BF291-F8CA-4DFC-BF61-B028BBF436B3}" destId="{59DFFDFB-B6F1-45E5-8C2B-E5AEAA65AD00}" srcOrd="0" destOrd="0" presId="urn:microsoft.com/office/officeart/2005/8/layout/hierarchy1"/>
    <dgm:cxn modelId="{853F547B-C72E-4C14-AE8B-2C88F62EF839}" type="presParOf" srcId="{892BF291-F8CA-4DFC-BF61-B028BBF436B3}" destId="{DB7897EC-18A3-46DB-9AB6-20378FB466DD}" srcOrd="1" destOrd="0" presId="urn:microsoft.com/office/officeart/2005/8/layout/hierarchy1"/>
    <dgm:cxn modelId="{6149771B-0F86-46D0-87A0-842E1BC853CC}" type="presParOf" srcId="{DB7897EC-18A3-46DB-9AB6-20378FB466DD}" destId="{B46D1228-FE77-415F-99C8-D7D4B91469D5}" srcOrd="0" destOrd="0" presId="urn:microsoft.com/office/officeart/2005/8/layout/hierarchy1"/>
    <dgm:cxn modelId="{E324E54F-66A5-498C-A1E3-C80E3ECBB97E}" type="presParOf" srcId="{B46D1228-FE77-415F-99C8-D7D4B91469D5}" destId="{15AE3035-805C-49CC-B3E5-BEEDD7769C9D}" srcOrd="0" destOrd="0" presId="urn:microsoft.com/office/officeart/2005/8/layout/hierarchy1"/>
    <dgm:cxn modelId="{6041DF22-8921-4B7B-BCF0-0EBA17B2FA9C}" type="presParOf" srcId="{B46D1228-FE77-415F-99C8-D7D4B91469D5}" destId="{E29B27D7-89E0-48EB-9377-50D47BE266E9}" srcOrd="1" destOrd="0" presId="urn:microsoft.com/office/officeart/2005/8/layout/hierarchy1"/>
    <dgm:cxn modelId="{DF89CC79-7273-41C6-BFE9-A4508B97A11A}" type="presParOf" srcId="{DB7897EC-18A3-46DB-9AB6-20378FB466DD}" destId="{E72C9D21-FB37-468B-9F37-7DEBD1B7113F}" srcOrd="1" destOrd="0" presId="urn:microsoft.com/office/officeart/2005/8/layout/hierarchy1"/>
    <dgm:cxn modelId="{ECDEC7D4-E0B4-4C7B-8293-A661E4453847}" type="presParOf" srcId="{E72C9D21-FB37-468B-9F37-7DEBD1B7113F}" destId="{5EF63F09-93AF-45E8-82BD-CB75739DB683}" srcOrd="0" destOrd="0" presId="urn:microsoft.com/office/officeart/2005/8/layout/hierarchy1"/>
    <dgm:cxn modelId="{681F6746-9BA8-47CD-B925-AE0976153C75}" type="presParOf" srcId="{E72C9D21-FB37-468B-9F37-7DEBD1B7113F}" destId="{C6B403D5-807A-431E-B8D8-56CD667271BA}" srcOrd="1" destOrd="0" presId="urn:microsoft.com/office/officeart/2005/8/layout/hierarchy1"/>
    <dgm:cxn modelId="{06B0ECD8-BF25-47B2-9E82-1FD5FE2F8012}" type="presParOf" srcId="{C6B403D5-807A-431E-B8D8-56CD667271BA}" destId="{6C4CB28C-A0D9-495B-8E5D-D9E0CED471E1}" srcOrd="0" destOrd="0" presId="urn:microsoft.com/office/officeart/2005/8/layout/hierarchy1"/>
    <dgm:cxn modelId="{6229310F-53B7-44FA-918E-1881911057B2}" type="presParOf" srcId="{6C4CB28C-A0D9-495B-8E5D-D9E0CED471E1}" destId="{D787DE34-7344-4911-ADB5-41FB73067E46}" srcOrd="0" destOrd="0" presId="urn:microsoft.com/office/officeart/2005/8/layout/hierarchy1"/>
    <dgm:cxn modelId="{4229B302-BE9D-49EE-A2E1-5EAFFEA59A92}" type="presParOf" srcId="{6C4CB28C-A0D9-495B-8E5D-D9E0CED471E1}" destId="{12C80038-12E4-4DA7-AF18-DE1840AB7CAC}" srcOrd="1" destOrd="0" presId="urn:microsoft.com/office/officeart/2005/8/layout/hierarchy1"/>
    <dgm:cxn modelId="{BC475C72-02F0-4442-A608-C5D5CD2CD688}" type="presParOf" srcId="{C6B403D5-807A-431E-B8D8-56CD667271BA}" destId="{2E84B59A-3F91-4773-B67F-2B92E8759AC2}" srcOrd="1" destOrd="0" presId="urn:microsoft.com/office/officeart/2005/8/layout/hierarchy1"/>
    <dgm:cxn modelId="{7286BA78-FA2E-4C5F-8AE4-13FF6BCD311C}" type="presParOf" srcId="{2E84B59A-3F91-4773-B67F-2B92E8759AC2}" destId="{7CE02EC9-A88D-4BD3-8FB5-78448881EEAF}" srcOrd="0" destOrd="0" presId="urn:microsoft.com/office/officeart/2005/8/layout/hierarchy1"/>
    <dgm:cxn modelId="{C5BCA033-5C0F-4F5E-9B6B-CDFB9600272D}" type="presParOf" srcId="{2E84B59A-3F91-4773-B67F-2B92E8759AC2}" destId="{41920451-7E1B-46EE-82DC-E538D5E34B01}" srcOrd="1" destOrd="0" presId="urn:microsoft.com/office/officeart/2005/8/layout/hierarchy1"/>
    <dgm:cxn modelId="{DE948A30-9006-45A8-8C09-6974D8436D92}" type="presParOf" srcId="{41920451-7E1B-46EE-82DC-E538D5E34B01}" destId="{BF4685DE-E28C-4553-B151-E8BB12329060}" srcOrd="0" destOrd="0" presId="urn:microsoft.com/office/officeart/2005/8/layout/hierarchy1"/>
    <dgm:cxn modelId="{30500D8D-7851-43F3-B262-734F5F34ECD1}" type="presParOf" srcId="{BF4685DE-E28C-4553-B151-E8BB12329060}" destId="{7AF58EFF-A967-4D01-8EE4-445D48497613}" srcOrd="0" destOrd="0" presId="urn:microsoft.com/office/officeart/2005/8/layout/hierarchy1"/>
    <dgm:cxn modelId="{D8D6F978-EBE9-4B58-9057-A98B05800EA7}" type="presParOf" srcId="{BF4685DE-E28C-4553-B151-E8BB12329060}" destId="{4F5817AD-0A16-4FFE-B94A-0C72990FA164}" srcOrd="1" destOrd="0" presId="urn:microsoft.com/office/officeart/2005/8/layout/hierarchy1"/>
    <dgm:cxn modelId="{7E4D57B9-8339-4452-85DE-B74C4B8C83DA}" type="presParOf" srcId="{41920451-7E1B-46EE-82DC-E538D5E34B01}" destId="{24B4CDDD-DE81-4869-B330-F37754223191}" srcOrd="1" destOrd="0" presId="urn:microsoft.com/office/officeart/2005/8/layout/hierarchy1"/>
    <dgm:cxn modelId="{BB0DFBFA-A634-4305-8756-12315620D968}" type="presParOf" srcId="{24B4CDDD-DE81-4869-B330-F37754223191}" destId="{AD106C06-7F66-4CA0-A61E-1F43C7A84C97}" srcOrd="0" destOrd="0" presId="urn:microsoft.com/office/officeart/2005/8/layout/hierarchy1"/>
    <dgm:cxn modelId="{528CF3F9-87CE-42AD-BD65-04580BA60E09}" type="presParOf" srcId="{24B4CDDD-DE81-4869-B330-F37754223191}" destId="{EAD7387E-7B83-4603-BCE6-705038375AB0}" srcOrd="1" destOrd="0" presId="urn:microsoft.com/office/officeart/2005/8/layout/hierarchy1"/>
    <dgm:cxn modelId="{73FD73B6-A884-49C6-AD75-CAF236880E95}" type="presParOf" srcId="{EAD7387E-7B83-4603-BCE6-705038375AB0}" destId="{8FBDEB83-BE65-40B4-AD77-BE6FB6C1F545}" srcOrd="0" destOrd="0" presId="urn:microsoft.com/office/officeart/2005/8/layout/hierarchy1"/>
    <dgm:cxn modelId="{201F4A62-441C-4922-B894-E34C593A0046}" type="presParOf" srcId="{8FBDEB83-BE65-40B4-AD77-BE6FB6C1F545}" destId="{9AB34A10-6BEA-42E0-857D-FBD47C9CA3A1}" srcOrd="0" destOrd="0" presId="urn:microsoft.com/office/officeart/2005/8/layout/hierarchy1"/>
    <dgm:cxn modelId="{E70FEE27-A39C-42E7-9A0C-C9096F9625B8}" type="presParOf" srcId="{8FBDEB83-BE65-40B4-AD77-BE6FB6C1F545}" destId="{90E36DA1-0772-4B2A-BFAB-19B3211AADAA}" srcOrd="1" destOrd="0" presId="urn:microsoft.com/office/officeart/2005/8/layout/hierarchy1"/>
    <dgm:cxn modelId="{2B1FAA03-BFE3-4814-A4CD-54957B5E80E7}" type="presParOf" srcId="{EAD7387E-7B83-4603-BCE6-705038375AB0}" destId="{1ACC74D3-F751-443B-AAED-FAE32D12A997}" srcOrd="1" destOrd="0" presId="urn:microsoft.com/office/officeart/2005/8/layout/hierarchy1"/>
    <dgm:cxn modelId="{3FE1BC07-4691-4B0A-86EF-CC4521D03985}" type="presParOf" srcId="{1ACC74D3-F751-443B-AAED-FAE32D12A997}" destId="{DD736DF8-ED83-419B-B02F-FD554536B418}" srcOrd="0" destOrd="0" presId="urn:microsoft.com/office/officeart/2005/8/layout/hierarchy1"/>
    <dgm:cxn modelId="{0393F6A2-1BED-4D43-9E03-91C1310C62D6}" type="presParOf" srcId="{1ACC74D3-F751-443B-AAED-FAE32D12A997}" destId="{AE68453D-9EC5-4675-A7F5-E98EE84CB267}" srcOrd="1" destOrd="0" presId="urn:microsoft.com/office/officeart/2005/8/layout/hierarchy1"/>
    <dgm:cxn modelId="{C439BA40-69BA-42F9-B04D-641D5B8D861A}" type="presParOf" srcId="{AE68453D-9EC5-4675-A7F5-E98EE84CB267}" destId="{41F47EBE-A6B9-4F45-9D01-DC55FFE2B930}" srcOrd="0" destOrd="0" presId="urn:microsoft.com/office/officeart/2005/8/layout/hierarchy1"/>
    <dgm:cxn modelId="{C82190AD-6DA5-4F78-81D2-3D396B5B4BB2}" type="presParOf" srcId="{41F47EBE-A6B9-4F45-9D01-DC55FFE2B930}" destId="{80743F66-E14E-4FB9-9411-6C4FA66BE701}" srcOrd="0" destOrd="0" presId="urn:microsoft.com/office/officeart/2005/8/layout/hierarchy1"/>
    <dgm:cxn modelId="{B8C9944F-4F4A-42EE-9252-968466F822DC}" type="presParOf" srcId="{41F47EBE-A6B9-4F45-9D01-DC55FFE2B930}" destId="{4B270720-BB72-4423-A1BA-EA204926BCE5}" srcOrd="1" destOrd="0" presId="urn:microsoft.com/office/officeart/2005/8/layout/hierarchy1"/>
    <dgm:cxn modelId="{9D987EFF-9D2D-4406-B371-A62F6A759899}" type="presParOf" srcId="{AE68453D-9EC5-4675-A7F5-E98EE84CB267}" destId="{B76353FB-7CE4-462D-A2B3-A6FFDBD94D3F}" srcOrd="1" destOrd="0" presId="urn:microsoft.com/office/officeart/2005/8/layout/hierarchy1"/>
    <dgm:cxn modelId="{3EFA626B-9D3F-460C-919D-EEB1CCF9A822}" type="presParOf" srcId="{1ACC74D3-F751-443B-AAED-FAE32D12A997}" destId="{CF72A34F-7EC9-472F-BB47-F7524E25F385}" srcOrd="2" destOrd="0" presId="urn:microsoft.com/office/officeart/2005/8/layout/hierarchy1"/>
    <dgm:cxn modelId="{78458E9B-5BB6-42DA-A757-07B57AC18FC8}" type="presParOf" srcId="{1ACC74D3-F751-443B-AAED-FAE32D12A997}" destId="{90DF5033-D44F-499E-8301-559498A81CC8}" srcOrd="3" destOrd="0" presId="urn:microsoft.com/office/officeart/2005/8/layout/hierarchy1"/>
    <dgm:cxn modelId="{5F38B716-582C-4C03-A771-6280EFEBE47F}" type="presParOf" srcId="{90DF5033-D44F-499E-8301-559498A81CC8}" destId="{4EB09F8A-C0D3-4DF1-B7C3-1B811B60E0D1}" srcOrd="0" destOrd="0" presId="urn:microsoft.com/office/officeart/2005/8/layout/hierarchy1"/>
    <dgm:cxn modelId="{5940A956-A146-4F26-814C-8D65BEB0AD45}" type="presParOf" srcId="{4EB09F8A-C0D3-4DF1-B7C3-1B811B60E0D1}" destId="{BF0A031B-5264-4BDE-8C51-BC71AB5E4D61}" srcOrd="0" destOrd="0" presId="urn:microsoft.com/office/officeart/2005/8/layout/hierarchy1"/>
    <dgm:cxn modelId="{137B6F61-1842-4B1E-BC46-BB9698A18F99}" type="presParOf" srcId="{4EB09F8A-C0D3-4DF1-B7C3-1B811B60E0D1}" destId="{483CBE80-B941-411C-826F-CDFF6D787B3E}" srcOrd="1" destOrd="0" presId="urn:microsoft.com/office/officeart/2005/8/layout/hierarchy1"/>
    <dgm:cxn modelId="{DFEA0150-D610-4D92-AB43-2E01D828E21C}" type="presParOf" srcId="{90DF5033-D44F-499E-8301-559498A81CC8}" destId="{5B333CEA-6D98-41FD-974B-5423351B6EA2}" srcOrd="1" destOrd="0" presId="urn:microsoft.com/office/officeart/2005/8/layout/hierarchy1"/>
    <dgm:cxn modelId="{17F920ED-32E0-4E19-832C-0CA2E7C87A52}" type="presParOf" srcId="{24B4CDDD-DE81-4869-B330-F37754223191}" destId="{4D18920F-2717-4FFC-AF7E-C2ECE54C07AF}" srcOrd="2" destOrd="0" presId="urn:microsoft.com/office/officeart/2005/8/layout/hierarchy1"/>
    <dgm:cxn modelId="{FE3A1088-5CAF-4631-81A1-C8AE4E1B68C1}" type="presParOf" srcId="{24B4CDDD-DE81-4869-B330-F37754223191}" destId="{7A9A3B48-2A3A-4773-828D-15BBCEFE9804}" srcOrd="3" destOrd="0" presId="urn:microsoft.com/office/officeart/2005/8/layout/hierarchy1"/>
    <dgm:cxn modelId="{C5F5B9B7-FA7F-4787-A0B9-A77457EEC5EC}" type="presParOf" srcId="{7A9A3B48-2A3A-4773-828D-15BBCEFE9804}" destId="{77FA8B64-A347-4C77-96BF-92BB9B48D7D3}" srcOrd="0" destOrd="0" presId="urn:microsoft.com/office/officeart/2005/8/layout/hierarchy1"/>
    <dgm:cxn modelId="{06EBB915-82D1-4FCC-B62F-A486DFD90313}" type="presParOf" srcId="{77FA8B64-A347-4C77-96BF-92BB9B48D7D3}" destId="{544D5E07-E664-4737-9FA0-638A98EC6BFA}" srcOrd="0" destOrd="0" presId="urn:microsoft.com/office/officeart/2005/8/layout/hierarchy1"/>
    <dgm:cxn modelId="{4BFA4CCD-9A7A-4ACD-9742-673748D3A9B8}" type="presParOf" srcId="{77FA8B64-A347-4C77-96BF-92BB9B48D7D3}" destId="{9FEF584B-724C-4B11-9FA3-7450DE595098}" srcOrd="1" destOrd="0" presId="urn:microsoft.com/office/officeart/2005/8/layout/hierarchy1"/>
    <dgm:cxn modelId="{D37671A5-7BBA-46F1-8596-32C41FB66025}" type="presParOf" srcId="{7A9A3B48-2A3A-4773-828D-15BBCEFE9804}" destId="{3C1AE787-89F5-4700-9B82-EB38EB598ED1}" srcOrd="1" destOrd="0" presId="urn:microsoft.com/office/officeart/2005/8/layout/hierarchy1"/>
    <dgm:cxn modelId="{A40B29E1-1EAF-44F3-B19C-419D1C718244}" type="presParOf" srcId="{3C1AE787-89F5-4700-9B82-EB38EB598ED1}" destId="{5AB65DCC-4840-47DF-A989-CE92DAB345B3}" srcOrd="0" destOrd="0" presId="urn:microsoft.com/office/officeart/2005/8/layout/hierarchy1"/>
    <dgm:cxn modelId="{A447B914-4ADE-4781-98D6-0CD60C940C17}" type="presParOf" srcId="{3C1AE787-89F5-4700-9B82-EB38EB598ED1}" destId="{DBECE013-A146-4521-A53A-7F79D99C782A}" srcOrd="1" destOrd="0" presId="urn:microsoft.com/office/officeart/2005/8/layout/hierarchy1"/>
    <dgm:cxn modelId="{CDCAD821-2C02-49EF-9765-9DEFB911B115}" type="presParOf" srcId="{DBECE013-A146-4521-A53A-7F79D99C782A}" destId="{787459B9-E3C9-41B3-9DE1-CCC25BCC29F0}" srcOrd="0" destOrd="0" presId="urn:microsoft.com/office/officeart/2005/8/layout/hierarchy1"/>
    <dgm:cxn modelId="{C1BB919F-3045-4A39-A3B9-223779A3676F}" type="presParOf" srcId="{787459B9-E3C9-41B3-9DE1-CCC25BCC29F0}" destId="{00C7336F-667B-4AFC-AF2C-8797AAF82C90}" srcOrd="0" destOrd="0" presId="urn:microsoft.com/office/officeart/2005/8/layout/hierarchy1"/>
    <dgm:cxn modelId="{A85F2C67-487E-45E0-87C1-EC5E9BB98F15}" type="presParOf" srcId="{787459B9-E3C9-41B3-9DE1-CCC25BCC29F0}" destId="{71AE2D09-83CE-437C-8A58-642672646B94}" srcOrd="1" destOrd="0" presId="urn:microsoft.com/office/officeart/2005/8/layout/hierarchy1"/>
    <dgm:cxn modelId="{9F19FB0E-79CE-4627-8DE2-E373C004502D}" type="presParOf" srcId="{DBECE013-A146-4521-A53A-7F79D99C782A}" destId="{31CA77EF-B6B6-4AE7-8FC4-D737CF318AA3}" srcOrd="1" destOrd="0" presId="urn:microsoft.com/office/officeart/2005/8/layout/hierarchy1"/>
    <dgm:cxn modelId="{FA59467C-0AE6-4284-9DC4-15678DCE0CC3}" type="presParOf" srcId="{3C1AE787-89F5-4700-9B82-EB38EB598ED1}" destId="{7FAA0F1D-391A-4791-9ADD-F26FD41B7041}" srcOrd="2" destOrd="0" presId="urn:microsoft.com/office/officeart/2005/8/layout/hierarchy1"/>
    <dgm:cxn modelId="{3F75F4D3-D6F9-4796-B675-DF654E29A4A6}" type="presParOf" srcId="{3C1AE787-89F5-4700-9B82-EB38EB598ED1}" destId="{63ABCACC-60AF-4F48-9374-1BDB40CBADD1}" srcOrd="3" destOrd="0" presId="urn:microsoft.com/office/officeart/2005/8/layout/hierarchy1"/>
    <dgm:cxn modelId="{0EDB1EB7-F453-4CDB-BC64-E64DFE2DD2A5}" type="presParOf" srcId="{63ABCACC-60AF-4F48-9374-1BDB40CBADD1}" destId="{EC9B452F-C157-4919-BB33-BBA10CD8F248}" srcOrd="0" destOrd="0" presId="urn:microsoft.com/office/officeart/2005/8/layout/hierarchy1"/>
    <dgm:cxn modelId="{C32FB284-6542-45D9-90F7-54BCE060871E}" type="presParOf" srcId="{EC9B452F-C157-4919-BB33-BBA10CD8F248}" destId="{372FD705-E2CF-4A4D-86E7-947F2C588D02}" srcOrd="0" destOrd="0" presId="urn:microsoft.com/office/officeart/2005/8/layout/hierarchy1"/>
    <dgm:cxn modelId="{1CE5B4E7-8AB0-43C2-A6E5-A6801B7FBF03}" type="presParOf" srcId="{EC9B452F-C157-4919-BB33-BBA10CD8F248}" destId="{351B17E9-301F-4FC1-B020-F5915A1D221C}" srcOrd="1" destOrd="0" presId="urn:microsoft.com/office/officeart/2005/8/layout/hierarchy1"/>
    <dgm:cxn modelId="{0E6D2337-BE7B-492A-9C2A-E899EB17CBE3}" type="presParOf" srcId="{63ABCACC-60AF-4F48-9374-1BDB40CBADD1}" destId="{07535407-E5B8-4780-831D-A20E6004BE04}" srcOrd="1" destOrd="0" presId="urn:microsoft.com/office/officeart/2005/8/layout/hierarchy1"/>
    <dgm:cxn modelId="{912FB0B6-0343-4ECA-A398-E68ADE31B0B1}" type="presParOf" srcId="{2E84B59A-3F91-4773-B67F-2B92E8759AC2}" destId="{15BE022F-0BB5-4BB4-B74D-855E4B683DD4}" srcOrd="2" destOrd="0" presId="urn:microsoft.com/office/officeart/2005/8/layout/hierarchy1"/>
    <dgm:cxn modelId="{D454BC28-A4D0-465E-B172-76096DD3F85E}" type="presParOf" srcId="{2E84B59A-3F91-4773-B67F-2B92E8759AC2}" destId="{D0C0352E-0A5C-4BAB-86AE-BCE1F325BAEF}" srcOrd="3" destOrd="0" presId="urn:microsoft.com/office/officeart/2005/8/layout/hierarchy1"/>
    <dgm:cxn modelId="{D2188AEB-B604-42C6-A62F-3BC33184938C}" type="presParOf" srcId="{D0C0352E-0A5C-4BAB-86AE-BCE1F325BAEF}" destId="{3EF5F929-5766-41BC-A971-A5302E3BA23E}" srcOrd="0" destOrd="0" presId="urn:microsoft.com/office/officeart/2005/8/layout/hierarchy1"/>
    <dgm:cxn modelId="{76BFA17F-C9FE-4F72-8BE6-775A7F9DC1FD}" type="presParOf" srcId="{3EF5F929-5766-41BC-A971-A5302E3BA23E}" destId="{EA8D4167-4234-4354-B0A7-12CA0FA5ABE0}" srcOrd="0" destOrd="0" presId="urn:microsoft.com/office/officeart/2005/8/layout/hierarchy1"/>
    <dgm:cxn modelId="{5AB2AC5E-0430-4FB5-9A37-C10549293D51}" type="presParOf" srcId="{3EF5F929-5766-41BC-A971-A5302E3BA23E}" destId="{DBCC89F5-6E3D-46E9-99C2-D96CB782A5E9}" srcOrd="1" destOrd="0" presId="urn:microsoft.com/office/officeart/2005/8/layout/hierarchy1"/>
    <dgm:cxn modelId="{F27F6177-4B75-4AB1-B9AC-1FB6320575E5}" type="presParOf" srcId="{D0C0352E-0A5C-4BAB-86AE-BCE1F325BAEF}" destId="{C689F571-C688-48B4-898B-5519CA93AE7F}" srcOrd="1" destOrd="0" presId="urn:microsoft.com/office/officeart/2005/8/layout/hierarchy1"/>
    <dgm:cxn modelId="{697CCC2D-3CE1-4EB3-B9FA-89222B5B29A3}" type="presParOf" srcId="{E72C9D21-FB37-468B-9F37-7DEBD1B7113F}" destId="{4CEECF2D-C2D7-42D8-AC8F-F76D5C6A0BF6}" srcOrd="2" destOrd="0" presId="urn:microsoft.com/office/officeart/2005/8/layout/hierarchy1"/>
    <dgm:cxn modelId="{6C61A281-7087-4969-950E-3DF6A19929A4}" type="presParOf" srcId="{E72C9D21-FB37-468B-9F37-7DEBD1B7113F}" destId="{390104DA-505A-4269-97A2-FC6F0ED6B9B7}" srcOrd="3" destOrd="0" presId="urn:microsoft.com/office/officeart/2005/8/layout/hierarchy1"/>
    <dgm:cxn modelId="{C4734B15-922C-4A35-BA9F-EB61834069A5}" type="presParOf" srcId="{390104DA-505A-4269-97A2-FC6F0ED6B9B7}" destId="{8AECD46D-3062-4AED-84DB-FDCA330A50EC}" srcOrd="0" destOrd="0" presId="urn:microsoft.com/office/officeart/2005/8/layout/hierarchy1"/>
    <dgm:cxn modelId="{6F9759D2-9DC3-4036-BE81-9BE0E4AA33F7}" type="presParOf" srcId="{8AECD46D-3062-4AED-84DB-FDCA330A50EC}" destId="{7F16335F-9203-493C-B0B3-16C09C2A35CE}" srcOrd="0" destOrd="0" presId="urn:microsoft.com/office/officeart/2005/8/layout/hierarchy1"/>
    <dgm:cxn modelId="{725F6771-9FAC-40A5-9226-5056A4B8C14C}" type="presParOf" srcId="{8AECD46D-3062-4AED-84DB-FDCA330A50EC}" destId="{9FB3F5BA-AAA4-4CDF-87DF-BACE70D4AE99}" srcOrd="1" destOrd="0" presId="urn:microsoft.com/office/officeart/2005/8/layout/hierarchy1"/>
    <dgm:cxn modelId="{0512FE98-1F71-44B1-86FB-76BE028A9F4E}" type="presParOf" srcId="{390104DA-505A-4269-97A2-FC6F0ED6B9B7}" destId="{6D621ABF-0ABA-4078-8B3B-E11E7FEBB9A2}" srcOrd="1" destOrd="0" presId="urn:microsoft.com/office/officeart/2005/8/layout/hierarchy1"/>
    <dgm:cxn modelId="{C8F39F37-C407-4326-AA11-E1D95EFB67F6}" type="presParOf" srcId="{892BF291-F8CA-4DFC-BF61-B028BBF436B3}" destId="{7AA397B4-1710-4C69-B7A7-FB68BF8C5818}" srcOrd="2" destOrd="0" presId="urn:microsoft.com/office/officeart/2005/8/layout/hierarchy1"/>
    <dgm:cxn modelId="{4A7E2FBD-3471-4BD2-A334-F9D3C39C13A9}" type="presParOf" srcId="{892BF291-F8CA-4DFC-BF61-B028BBF436B3}" destId="{87BF0705-AECD-46C6-9929-E345B2E2D033}" srcOrd="3" destOrd="0" presId="urn:microsoft.com/office/officeart/2005/8/layout/hierarchy1"/>
    <dgm:cxn modelId="{44F39AA4-7656-48B1-B30F-F2C7CF5D4BA2}" type="presParOf" srcId="{87BF0705-AECD-46C6-9929-E345B2E2D033}" destId="{C2AE5F2F-6455-4BEB-B445-1BFF70541A6C}" srcOrd="0" destOrd="0" presId="urn:microsoft.com/office/officeart/2005/8/layout/hierarchy1"/>
    <dgm:cxn modelId="{FAF965AC-0789-4F4C-AFAA-23E9D90F2D2D}" type="presParOf" srcId="{C2AE5F2F-6455-4BEB-B445-1BFF70541A6C}" destId="{E89EF675-4249-4856-9578-F167E4F255B4}" srcOrd="0" destOrd="0" presId="urn:microsoft.com/office/officeart/2005/8/layout/hierarchy1"/>
    <dgm:cxn modelId="{A738E0AA-E88C-4A38-B239-DF1CB29B9059}" type="presParOf" srcId="{C2AE5F2F-6455-4BEB-B445-1BFF70541A6C}" destId="{0AF33739-DAE4-495B-88D5-F66DF9FFD0E5}" srcOrd="1" destOrd="0" presId="urn:microsoft.com/office/officeart/2005/8/layout/hierarchy1"/>
    <dgm:cxn modelId="{7A62B295-A245-4058-B682-FFF3231DD9C4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</a:t>
          </a:r>
          <a:endParaRPr lang="en-US" altLang="zh-CN" sz="1200" dirty="0" smtClean="0"/>
        </a:p>
        <a:p>
          <a:r>
            <a:rPr lang="en-US" altLang="zh-CN" sz="1200" dirty="0" smtClean="0"/>
            <a:t> 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endParaRPr lang="en-US" altLang="zh-CN" sz="1200" dirty="0" smtClean="0"/>
        </a:p>
        <a:p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12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 sz="1200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 sz="1200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F3E2763D-4B37-4B0D-93F8-56E5F3FE4DE9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CCE5D782-8640-4EC0-9FB9-7EA88A61336A}" type="par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B12CEAF2-03FF-488C-AEF0-2170C19A5388}" type="sib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2D726B5A-0005-42D7-9EF9-69CBFA49E933}">
      <dgm:prSet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5</a:t>
          </a:r>
        </a:p>
        <a:p>
          <a:r>
            <a:rPr lang="en-US" altLang="zh-CN" sz="1200" dirty="0" smtClean="0"/>
            <a:t>197.140.140.177  10.20.227.221</a:t>
          </a:r>
        </a:p>
        <a:p>
          <a:r>
            <a:rPr lang="en-US" altLang="zh-CN" sz="1200" dirty="0" smtClean="0"/>
            <a:t>214.177.185.108   217.78.69.218</a:t>
          </a:r>
        </a:p>
        <a:p>
          <a:r>
            <a:rPr lang="en-US" altLang="zh-CN" sz="1200" dirty="0" smtClean="0"/>
            <a:t>14.248.38.183   29.230.20.87</a:t>
          </a:r>
        </a:p>
        <a:p>
          <a:r>
            <a:rPr lang="en-US" altLang="zh-CN" sz="1200" dirty="0" smtClean="0"/>
            <a:t>244.123.234.2    226.111.119.37</a:t>
          </a:r>
        </a:p>
        <a:p>
          <a:r>
            <a:rPr lang="en-US" altLang="zh-CN" sz="1200" dirty="0" smtClean="0"/>
            <a:t>2.186.239.36    88.92.11.175</a:t>
          </a:r>
          <a:endParaRPr lang="zh-CN" altLang="en-US" sz="1200" dirty="0"/>
        </a:p>
      </dgm:t>
    </dgm:pt>
    <dgm:pt modelId="{8AA71499-7E13-4EC5-ABCA-4C4F5DD85056}" type="par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1A2F39E1-875B-4E90-B281-C541EE2DB2AB}" type="sib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99347449-0DEE-4DC2-AEE1-3D170ADD3755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159.97.219.114   75.76.35.83</a:t>
          </a:r>
        </a:p>
        <a:p>
          <a:r>
            <a:rPr lang="en-US" altLang="zh-CN" dirty="0" smtClean="0"/>
            <a:t>191.26.127.84   122.62.108.218</a:t>
          </a:r>
        </a:p>
        <a:p>
          <a:r>
            <a:rPr lang="en-US" altLang="zh-CN" dirty="0" smtClean="0"/>
            <a:t>102.100.51.151  25.99.228.61</a:t>
          </a:r>
        </a:p>
        <a:p>
          <a:r>
            <a:rPr lang="en-US" altLang="zh-CN" dirty="0" smtClean="0"/>
            <a:t>221.190.185.92    83.247.78.223</a:t>
          </a:r>
        </a:p>
        <a:p>
          <a:r>
            <a:rPr lang="en-US" altLang="zh-CN" dirty="0" smtClean="0"/>
            <a:t>122.105.46.125    150.227.27.79</a:t>
          </a:r>
          <a:endParaRPr lang="zh-CN" altLang="en-US" dirty="0"/>
        </a:p>
      </dgm:t>
    </dgm:pt>
    <dgm:pt modelId="{88DE7FA7-C3D9-41E2-B98F-56B32732DD7C}" type="par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48B09B94-4237-430D-A456-B2BCE9DD2496}" type="sib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1200"/>
        </a:p>
      </dgm:t>
    </dgm:pt>
    <dgm:pt modelId="{3FA9D8A3-3329-4FEA-9CAF-F5F32C5FA45D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9.33.158.117  96.226.182.80</a:t>
          </a:r>
        </a:p>
        <a:p>
          <a:r>
            <a:rPr lang="en-US" altLang="zh-CN" dirty="0" smtClean="0"/>
            <a:t>145.25.65.85   148.185.11.188</a:t>
          </a:r>
        </a:p>
        <a:p>
          <a:r>
            <a:rPr lang="en-US" altLang="zh-CN" dirty="0" smtClean="0"/>
            <a:t>176.8.0.79   74.148.198.203</a:t>
          </a:r>
        </a:p>
        <a:p>
          <a:r>
            <a:rPr lang="en-US" altLang="zh-CN" dirty="0" smtClean="0"/>
            <a:t>134.24.150.182   </a:t>
          </a:r>
          <a:r>
            <a:rPr lang="en-US" altLang="zh-CN" dirty="0" smtClean="0"/>
            <a:t>122.101.241.212</a:t>
          </a:r>
          <a:endParaRPr lang="zh-CN" altLang="en-US" dirty="0"/>
        </a:p>
      </dgm:t>
    </dgm:pt>
    <dgm:pt modelId="{30E1027D-87E1-48AA-A7FD-ABEDC228CC62}" type="sib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E691A267-A72A-47AF-8E0B-FBE258533E0A}" type="par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58BA323B-55C7-4C4F-B462-4263AABD5793}">
      <dgm:prSet custT="1"/>
      <dgm:spPr/>
      <dgm:t>
        <a:bodyPr/>
        <a:lstStyle/>
        <a:p>
          <a:r>
            <a:rPr lang="en-US" altLang="zh-CN" sz="1300" smtClean="0"/>
            <a:t>Index:000010 </a:t>
          </a:r>
          <a:r>
            <a:rPr lang="en-US" altLang="zh-CN" sz="1300" dirty="0" smtClean="0"/>
            <a:t>Level 4</a:t>
          </a:r>
        </a:p>
        <a:p>
          <a:r>
            <a:rPr lang="en-US" altLang="zh-CN" sz="1300" dirty="0" smtClean="0"/>
            <a:t>45.17.65.49   150.140.117.122</a:t>
          </a:r>
        </a:p>
        <a:p>
          <a:r>
            <a:rPr lang="en-US" altLang="zh-CN" sz="1300" dirty="0" smtClean="0"/>
            <a:t>95.137.157.92  170.106.75.82</a:t>
          </a:r>
        </a:p>
        <a:p>
          <a:r>
            <a:rPr lang="en-US" altLang="zh-CN" sz="1300" dirty="0" smtClean="0"/>
            <a:t>124.107.4.87   117.18.232.122</a:t>
          </a:r>
        </a:p>
        <a:p>
          <a:r>
            <a:rPr lang="en-US" altLang="zh-CN" sz="1300" dirty="0" smtClean="0"/>
            <a:t>170.182.41.117 204.187.29.151</a:t>
          </a:r>
        </a:p>
        <a:p>
          <a:r>
            <a:rPr lang="en-US" altLang="zh-CN" sz="1300" dirty="0" smtClean="0"/>
            <a:t>77.16.57.81   225.71.32.114 </a:t>
          </a:r>
          <a:endParaRPr lang="zh-CN" altLang="en-US" sz="1300" dirty="0"/>
        </a:p>
      </dgm:t>
    </dgm:pt>
    <dgm:pt modelId="{E1A10867-1B22-4544-B632-DECC3FD5C1D1}" type="par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B3BB7DED-94EF-4DFA-BAC1-21FCBD9384C0}" type="sib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246461A9-CD45-4DF4-ABF6-6B41C71F0A87}">
      <dgm:prSet custT="1"/>
      <dgm:spPr/>
      <dgm:t>
        <a:bodyPr/>
        <a:lstStyle/>
        <a:p>
          <a:r>
            <a:rPr lang="en-US" altLang="zh-CN" sz="1200" smtClean="0"/>
            <a:t>Index:000011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66B6B9C1-B434-4C27-A47F-3CC3BC9DAD46}" type="par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9BE1E813-7CB5-4E85-AE93-2785831ECA47}" type="sib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10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10"/>
      <dgm:spPr/>
    </dgm:pt>
    <dgm:pt modelId="{4F5817AD-0A16-4FFE-B94A-0C72990FA164}" type="pres">
      <dgm:prSet presAssocID="{69A7F656-00DE-49E9-B8C4-6899796C9765}" presName="text4" presStyleLbl="fgAcc4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10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10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DD736DF8-ED83-419B-B02F-FD554536B418}" type="pres">
      <dgm:prSet presAssocID="{CCE5D782-8640-4EC0-9FB9-7EA88A61336A}" presName="Name23" presStyleLbl="parChTrans1D4" presStyleIdx="2" presStyleCnt="10"/>
      <dgm:spPr/>
    </dgm:pt>
    <dgm:pt modelId="{AE68453D-9EC5-4675-A7F5-E98EE84CB267}" type="pres">
      <dgm:prSet presAssocID="{F3E2763D-4B37-4B0D-93F8-56E5F3FE4DE9}" presName="hierRoot4" presStyleCnt="0"/>
      <dgm:spPr/>
    </dgm:pt>
    <dgm:pt modelId="{41F47EBE-A6B9-4F45-9D01-DC55FFE2B930}" type="pres">
      <dgm:prSet presAssocID="{F3E2763D-4B37-4B0D-93F8-56E5F3FE4DE9}" presName="composite4" presStyleCnt="0"/>
      <dgm:spPr/>
    </dgm:pt>
    <dgm:pt modelId="{80743F66-E14E-4FB9-9411-6C4FA66BE701}" type="pres">
      <dgm:prSet presAssocID="{F3E2763D-4B37-4B0D-93F8-56E5F3FE4DE9}" presName="background4" presStyleLbl="node4" presStyleIdx="2" presStyleCnt="10"/>
      <dgm:spPr>
        <a:solidFill>
          <a:srgbClr val="7030A0"/>
        </a:solidFill>
      </dgm:spPr>
    </dgm:pt>
    <dgm:pt modelId="{4B270720-BB72-4423-A1BA-EA204926BCE5}" type="pres">
      <dgm:prSet presAssocID="{F3E2763D-4B37-4B0D-93F8-56E5F3FE4DE9}" presName="text4" presStyleLbl="fgAcc4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353FB-7CE4-462D-A2B3-A6FFDBD94D3F}" type="pres">
      <dgm:prSet presAssocID="{F3E2763D-4B37-4B0D-93F8-56E5F3FE4DE9}" presName="hierChild5" presStyleCnt="0"/>
      <dgm:spPr/>
    </dgm:pt>
    <dgm:pt modelId="{CF72A34F-7EC9-472F-BB47-F7524E25F385}" type="pres">
      <dgm:prSet presAssocID="{8AA71499-7E13-4EC5-ABCA-4C4F5DD85056}" presName="Name23" presStyleLbl="parChTrans1D4" presStyleIdx="3" presStyleCnt="10"/>
      <dgm:spPr/>
    </dgm:pt>
    <dgm:pt modelId="{90DF5033-D44F-499E-8301-559498A81CC8}" type="pres">
      <dgm:prSet presAssocID="{2D726B5A-0005-42D7-9EF9-69CBFA49E933}" presName="hierRoot4" presStyleCnt="0"/>
      <dgm:spPr/>
    </dgm:pt>
    <dgm:pt modelId="{4EB09F8A-C0D3-4DF1-B7C3-1B811B60E0D1}" type="pres">
      <dgm:prSet presAssocID="{2D726B5A-0005-42D7-9EF9-69CBFA49E933}" presName="composite4" presStyleCnt="0"/>
      <dgm:spPr/>
    </dgm:pt>
    <dgm:pt modelId="{BF0A031B-5264-4BDE-8C51-BC71AB5E4D61}" type="pres">
      <dgm:prSet presAssocID="{2D726B5A-0005-42D7-9EF9-69CBFA49E933}" presName="background4" presStyleLbl="node4" presStyleIdx="3" presStyleCnt="10"/>
      <dgm:spPr>
        <a:solidFill>
          <a:srgbClr val="7030A0"/>
        </a:solidFill>
      </dgm:spPr>
    </dgm:pt>
    <dgm:pt modelId="{483CBE80-B941-411C-826F-CDFF6D787B3E}" type="pres">
      <dgm:prSet presAssocID="{2D726B5A-0005-42D7-9EF9-69CBFA49E933}" presName="text4" presStyleLbl="fgAcc4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33CEA-6D98-41FD-974B-5423351B6EA2}" type="pres">
      <dgm:prSet presAssocID="{2D726B5A-0005-42D7-9EF9-69CBFA49E933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4" presStyleCnt="10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4" presStyleCnt="10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5AB65DCC-4840-47DF-A989-CE92DAB345B3}" type="pres">
      <dgm:prSet presAssocID="{88DE7FA7-C3D9-41E2-B98F-56B32732DD7C}" presName="Name23" presStyleLbl="parChTrans1D4" presStyleIdx="5" presStyleCnt="10"/>
      <dgm:spPr/>
    </dgm:pt>
    <dgm:pt modelId="{DBECE013-A146-4521-A53A-7F79D99C782A}" type="pres">
      <dgm:prSet presAssocID="{99347449-0DEE-4DC2-AEE1-3D170ADD3755}" presName="hierRoot4" presStyleCnt="0"/>
      <dgm:spPr/>
    </dgm:pt>
    <dgm:pt modelId="{787459B9-E3C9-41B3-9DE1-CCC25BCC29F0}" type="pres">
      <dgm:prSet presAssocID="{99347449-0DEE-4DC2-AEE1-3D170ADD3755}" presName="composite4" presStyleCnt="0"/>
      <dgm:spPr/>
    </dgm:pt>
    <dgm:pt modelId="{00C7336F-667B-4AFC-AF2C-8797AAF82C90}" type="pres">
      <dgm:prSet presAssocID="{99347449-0DEE-4DC2-AEE1-3D170ADD3755}" presName="background4" presStyleLbl="node4" presStyleIdx="5" presStyleCnt="10"/>
      <dgm:spPr>
        <a:solidFill>
          <a:srgbClr val="7030A0"/>
        </a:solidFill>
      </dgm:spPr>
      <dgm:t>
        <a:bodyPr/>
        <a:lstStyle/>
        <a:p>
          <a:endParaRPr lang="zh-CN" altLang="en-US"/>
        </a:p>
      </dgm:t>
    </dgm:pt>
    <dgm:pt modelId="{71AE2D09-83CE-437C-8A58-642672646B94}" type="pres">
      <dgm:prSet presAssocID="{99347449-0DEE-4DC2-AEE1-3D170ADD3755}" presName="text4" presStyleLbl="fgAcc4" presStyleIdx="5" presStyleCnt="10" custScaleX="99956" custScaleY="102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A77EF-B6B6-4AE7-8FC4-D737CF318AA3}" type="pres">
      <dgm:prSet presAssocID="{99347449-0DEE-4DC2-AEE1-3D170ADD3755}" presName="hierChild5" presStyleCnt="0"/>
      <dgm:spPr/>
    </dgm:pt>
    <dgm:pt modelId="{7FAA0F1D-391A-4791-9ADD-F26FD41B7041}" type="pres">
      <dgm:prSet presAssocID="{E691A267-A72A-47AF-8E0B-FBE258533E0A}" presName="Name23" presStyleLbl="parChTrans1D4" presStyleIdx="6" presStyleCnt="10"/>
      <dgm:spPr/>
    </dgm:pt>
    <dgm:pt modelId="{63ABCACC-60AF-4F48-9374-1BDB40CBADD1}" type="pres">
      <dgm:prSet presAssocID="{3FA9D8A3-3329-4FEA-9CAF-F5F32C5FA45D}" presName="hierRoot4" presStyleCnt="0"/>
      <dgm:spPr/>
    </dgm:pt>
    <dgm:pt modelId="{EC9B452F-C157-4919-BB33-BBA10CD8F248}" type="pres">
      <dgm:prSet presAssocID="{3FA9D8A3-3329-4FEA-9CAF-F5F32C5FA45D}" presName="composite4" presStyleCnt="0"/>
      <dgm:spPr/>
    </dgm:pt>
    <dgm:pt modelId="{372FD705-E2CF-4A4D-86E7-947F2C588D02}" type="pres">
      <dgm:prSet presAssocID="{3FA9D8A3-3329-4FEA-9CAF-F5F32C5FA45D}" presName="background4" presStyleLbl="node4" presStyleIdx="6" presStyleCnt="10"/>
      <dgm:spPr>
        <a:solidFill>
          <a:srgbClr val="7030A0"/>
        </a:solidFill>
      </dgm:spPr>
    </dgm:pt>
    <dgm:pt modelId="{351B17E9-301F-4FC1-B020-F5915A1D221C}" type="pres">
      <dgm:prSet presAssocID="{3FA9D8A3-3329-4FEA-9CAF-F5F32C5FA45D}" presName="text4" presStyleLbl="fgAcc4" presStyleIdx="6" presStyleCnt="10" custScaleX="99956" custScaleY="1015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535407-E5B8-4780-831D-A20E6004BE04}" type="pres">
      <dgm:prSet presAssocID="{3FA9D8A3-3329-4FEA-9CAF-F5F32C5FA45D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7" presStyleCnt="10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7" presStyleCnt="10"/>
      <dgm:spPr/>
      <dgm:t>
        <a:bodyPr/>
        <a:lstStyle/>
        <a:p>
          <a:endParaRPr lang="zh-CN" altLang="en-US"/>
        </a:p>
      </dgm:t>
    </dgm:pt>
    <dgm:pt modelId="{DBCC89F5-6E3D-46E9-99C2-D96CB782A5E9}" type="pres">
      <dgm:prSet presAssocID="{67B75C01-139A-4A61-98C6-40677FEF348A}" presName="text4" presStyleLbl="fgAcc4" presStyleIdx="7" presStyleCnt="10" custScaleX="99956" custScaleY="1000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F8DEB14-0AF0-43D9-873C-A51A104035BB}" type="pres">
      <dgm:prSet presAssocID="{E1A10867-1B22-4544-B632-DECC3FD5C1D1}" presName="Name23" presStyleLbl="parChTrans1D4" presStyleIdx="8" presStyleCnt="10"/>
      <dgm:spPr/>
    </dgm:pt>
    <dgm:pt modelId="{2A8B63A0-B0EC-4BD6-93CD-86AC48864002}" type="pres">
      <dgm:prSet presAssocID="{58BA323B-55C7-4C4F-B462-4263AABD5793}" presName="hierRoot4" presStyleCnt="0"/>
      <dgm:spPr/>
    </dgm:pt>
    <dgm:pt modelId="{B4EEB078-B565-4449-BFDE-6BB48113CE38}" type="pres">
      <dgm:prSet presAssocID="{58BA323B-55C7-4C4F-B462-4263AABD5793}" presName="composite4" presStyleCnt="0"/>
      <dgm:spPr/>
    </dgm:pt>
    <dgm:pt modelId="{22DD364B-CB0A-4D88-A00A-964B0CCDEE25}" type="pres">
      <dgm:prSet presAssocID="{58BA323B-55C7-4C4F-B462-4263AABD5793}" presName="background4" presStyleLbl="node4" presStyleIdx="8" presStyleCnt="10"/>
      <dgm:spPr>
        <a:solidFill>
          <a:schemeClr val="accent6"/>
        </a:solidFill>
      </dgm:spPr>
    </dgm:pt>
    <dgm:pt modelId="{FB24DD66-C525-4A83-9DE6-9682B79B0938}" type="pres">
      <dgm:prSet presAssocID="{58BA323B-55C7-4C4F-B462-4263AABD5793}" presName="text4" presStyleLbl="fgAcc4" presStyleIdx="8" presStyleCnt="10" custScaleX="179098" custScaleY="2353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017D2B-3710-4906-BF99-F13673F77F51}" type="pres">
      <dgm:prSet presAssocID="{58BA323B-55C7-4C4F-B462-4263AABD5793}" presName="hierChild5" presStyleCnt="0"/>
      <dgm:spPr/>
    </dgm:pt>
    <dgm:pt modelId="{11EDBB71-AB92-4E11-A120-47D0EFAC07EE}" type="pres">
      <dgm:prSet presAssocID="{66B6B9C1-B434-4C27-A47F-3CC3BC9DAD46}" presName="Name23" presStyleLbl="parChTrans1D4" presStyleIdx="9" presStyleCnt="10"/>
      <dgm:spPr/>
    </dgm:pt>
    <dgm:pt modelId="{6E5DCB78-B665-479D-A254-AA384F6609B7}" type="pres">
      <dgm:prSet presAssocID="{246461A9-CD45-4DF4-ABF6-6B41C71F0A87}" presName="hierRoot4" presStyleCnt="0"/>
      <dgm:spPr/>
    </dgm:pt>
    <dgm:pt modelId="{21A97E34-E3E6-48B7-9B1D-22FE076AD11F}" type="pres">
      <dgm:prSet presAssocID="{246461A9-CD45-4DF4-ABF6-6B41C71F0A87}" presName="composite4" presStyleCnt="0"/>
      <dgm:spPr/>
    </dgm:pt>
    <dgm:pt modelId="{3267D86B-B962-440A-8580-965947F1FE0E}" type="pres">
      <dgm:prSet presAssocID="{246461A9-CD45-4DF4-ABF6-6B41C71F0A87}" presName="background4" presStyleLbl="node4" presStyleIdx="9" presStyleCnt="10"/>
      <dgm:spPr>
        <a:solidFill>
          <a:schemeClr val="accent6"/>
        </a:solidFill>
      </dgm:spPr>
    </dgm:pt>
    <dgm:pt modelId="{9E4FBC4C-BE54-41DA-97E6-382918A7A703}" type="pres">
      <dgm:prSet presAssocID="{246461A9-CD45-4DF4-ABF6-6B41C71F0A87}" presName="text4" presStyleLbl="fgAcc4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B4BFD-12A5-4D68-B974-293F455146B4}" type="pres">
      <dgm:prSet presAssocID="{246461A9-CD45-4DF4-ABF6-6B41C71F0A87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CBE3B4E6-DACE-4319-9C07-C6990B877B86}" type="presOf" srcId="{69A7F656-00DE-49E9-B8C4-6899796C9765}" destId="{4F5817AD-0A16-4FFE-B94A-0C72990FA164}" srcOrd="0" destOrd="0" presId="urn:microsoft.com/office/officeart/2005/8/layout/hierarchy1"/>
    <dgm:cxn modelId="{54BC76FE-D678-4AE9-B11D-D7E73F8CEF9E}" type="presOf" srcId="{16FCD271-016B-4062-B43D-38D56917E9B8}" destId="{12C80038-12E4-4DA7-AF18-DE1840AB7CAC}" srcOrd="0" destOrd="0" presId="urn:microsoft.com/office/officeart/2005/8/layout/hierarchy1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D33F2F19-E1DD-4B79-8EF2-95A6428F7ADC}" type="presOf" srcId="{AFCFFB7F-D3BE-45CE-93B4-C7B1D488999E}" destId="{90E36DA1-0772-4B2A-BFAB-19B3211AADAA}" srcOrd="0" destOrd="0" presId="urn:microsoft.com/office/officeart/2005/8/layout/hierarchy1"/>
    <dgm:cxn modelId="{CCB4C181-88B8-433D-A922-0E38106E3B2D}" type="presOf" srcId="{471B98FD-38A5-416E-8E24-1F0341A04D66}" destId="{4CEECF2D-C2D7-42D8-AC8F-F76D5C6A0BF6}" srcOrd="0" destOrd="0" presId="urn:microsoft.com/office/officeart/2005/8/layout/hierarchy1"/>
    <dgm:cxn modelId="{A8CD3919-6668-43D5-8B6D-8EA6E7898A6B}" type="presOf" srcId="{5729E72F-7F37-4164-A324-1DB1969EC470}" destId="{9FB3F5BA-AAA4-4CDF-87DF-BACE70D4AE99}" srcOrd="0" destOrd="0" presId="urn:microsoft.com/office/officeart/2005/8/layout/hierarchy1"/>
    <dgm:cxn modelId="{32E8299F-E82E-43A2-863C-A3A9D3766F6E}" type="presOf" srcId="{67B75C01-139A-4A61-98C6-40677FEF348A}" destId="{DBCC89F5-6E3D-46E9-99C2-D96CB782A5E9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83981F43-DDB8-4DDB-BA6F-26D97C482085}" type="presOf" srcId="{58BA323B-55C7-4C4F-B462-4263AABD5793}" destId="{FB24DD66-C525-4A83-9DE6-9682B79B0938}" srcOrd="0" destOrd="0" presId="urn:microsoft.com/office/officeart/2005/8/layout/hierarchy1"/>
    <dgm:cxn modelId="{1276AC9D-9B43-4159-BFB5-06B7F5B02C25}" type="presOf" srcId="{2D726B5A-0005-42D7-9EF9-69CBFA49E933}" destId="{483CBE80-B941-411C-826F-CDFF6D787B3E}" srcOrd="0" destOrd="0" presId="urn:microsoft.com/office/officeart/2005/8/layout/hierarchy1"/>
    <dgm:cxn modelId="{58F38A6E-95C0-40F9-BCE3-926C653C87EE}" type="presOf" srcId="{42F275A1-0162-49B9-B09A-BCECBBE35681}" destId="{13158862-A5CF-44A0-9775-4A70CF18A8C0}" srcOrd="0" destOrd="0" presId="urn:microsoft.com/office/officeart/2005/8/layout/hierarchy1"/>
    <dgm:cxn modelId="{34980258-16D3-4D49-99A1-300BECC74965}" type="presOf" srcId="{31178202-459E-448C-BF33-6B039A9E4CDC}" destId="{4D18920F-2717-4FFC-AF7E-C2ECE54C07AF}" srcOrd="0" destOrd="0" presId="urn:microsoft.com/office/officeart/2005/8/layout/hierarchy1"/>
    <dgm:cxn modelId="{A81CB123-6612-441C-A273-E43622BA8AA8}" srcId="{C201E9C3-AAF5-41DE-9CA8-91E166B57D6E}" destId="{99347449-0DEE-4DC2-AEE1-3D170ADD3755}" srcOrd="0" destOrd="0" parTransId="{88DE7FA7-C3D9-41E2-B98F-56B32732DD7C}" sibTransId="{48B09B94-4237-430D-A456-B2BCE9DD2496}"/>
    <dgm:cxn modelId="{2A277CBC-B236-468B-8464-FDE09E9FB8D1}" type="presOf" srcId="{ED1AF111-84C9-43C2-BF0D-EA88C6F566AE}" destId="{3F9E507E-C34C-4D7E-A956-76C377EB10B6}" srcOrd="0" destOrd="0" presId="urn:microsoft.com/office/officeart/2005/8/layout/hierarchy1"/>
    <dgm:cxn modelId="{D45C8584-7712-4227-83D7-96EBED0E1609}" type="presOf" srcId="{60BC0C6A-6BEE-47A2-8B0A-D757EDE5FD9A}" destId="{5EF63F09-93AF-45E8-82BD-CB75739DB683}" srcOrd="0" destOrd="0" presId="urn:microsoft.com/office/officeart/2005/8/layout/hierarchy1"/>
    <dgm:cxn modelId="{17334DBD-DB30-4D26-B445-1A772882B2E4}" type="presOf" srcId="{246461A9-CD45-4DF4-ABF6-6B41C71F0A87}" destId="{9E4FBC4C-BE54-41DA-97E6-382918A7A703}" srcOrd="0" destOrd="0" presId="urn:microsoft.com/office/officeart/2005/8/layout/hierarchy1"/>
    <dgm:cxn modelId="{0CA2C0AB-523E-430D-B885-1E3BDE5A6D60}" srcId="{AFCFFB7F-D3BE-45CE-93B4-C7B1D488999E}" destId="{F3E2763D-4B37-4B0D-93F8-56E5F3FE4DE9}" srcOrd="0" destOrd="0" parTransId="{CCE5D782-8640-4EC0-9FB9-7EA88A61336A}" sibTransId="{B12CEAF2-03FF-488C-AEF0-2170C19A5388}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E8E4F5DC-D3BF-4F46-A212-1CF7F79CBC65}" type="presOf" srcId="{E691A267-A72A-47AF-8E0B-FBE258533E0A}" destId="{7FAA0F1D-391A-4791-9ADD-F26FD41B7041}" srcOrd="0" destOrd="0" presId="urn:microsoft.com/office/officeart/2005/8/layout/hierarchy1"/>
    <dgm:cxn modelId="{213D2A59-2B27-4CC9-801D-5475B944353B}" srcId="{AFCFFB7F-D3BE-45CE-93B4-C7B1D488999E}" destId="{2D726B5A-0005-42D7-9EF9-69CBFA49E933}" srcOrd="1" destOrd="0" parTransId="{8AA71499-7E13-4EC5-ABCA-4C4F5DD85056}" sibTransId="{1A2F39E1-875B-4E90-B281-C541EE2DB2AB}"/>
    <dgm:cxn modelId="{B91BC911-8E55-49E1-9F09-5E4D757D2311}" type="presOf" srcId="{086E44F4-6B89-489F-A967-FC2D4802DC13}" destId="{15BE022F-0BB5-4BB4-B74D-855E4B683DD4}" srcOrd="0" destOrd="0" presId="urn:microsoft.com/office/officeart/2005/8/layout/hierarchy1"/>
    <dgm:cxn modelId="{C246FD83-F394-474D-9772-407317FF2371}" type="presOf" srcId="{CCE5D782-8640-4EC0-9FB9-7EA88A61336A}" destId="{DD736DF8-ED83-419B-B02F-FD554536B418}" srcOrd="0" destOrd="0" presId="urn:microsoft.com/office/officeart/2005/8/layout/hierarchy1"/>
    <dgm:cxn modelId="{C84BA4D3-F258-4D58-A19C-EC345420BDB4}" type="presOf" srcId="{AE0C44EF-B0B8-4737-BE7B-96DCB9C521CE}" destId="{AD106C06-7F66-4CA0-A61E-1F43C7A84C97}" srcOrd="0" destOrd="0" presId="urn:microsoft.com/office/officeart/2005/8/layout/hierarchy1"/>
    <dgm:cxn modelId="{80717C85-4984-4B23-BA60-70B547AD791A}" type="presOf" srcId="{88DE7FA7-C3D9-41E2-B98F-56B32732DD7C}" destId="{5AB65DCC-4840-47DF-A989-CE92DAB345B3}" srcOrd="0" destOrd="0" presId="urn:microsoft.com/office/officeart/2005/8/layout/hierarchy1"/>
    <dgm:cxn modelId="{2889E624-312F-479E-AD6E-9B5F4BD4FF71}" type="presOf" srcId="{4BA3B289-E490-44E2-80FB-007CB18F9ED3}" destId="{59DFFDFB-B6F1-45E5-8C2B-E5AEAA65AD00}" srcOrd="0" destOrd="0" presId="urn:microsoft.com/office/officeart/2005/8/layout/hierarchy1"/>
    <dgm:cxn modelId="{4AB01025-92EF-41BB-8AD1-42FBD5ACC1E9}" type="presOf" srcId="{8AA71499-7E13-4EC5-ABCA-4C4F5DD85056}" destId="{CF72A34F-7EC9-472F-BB47-F7524E25F385}" srcOrd="0" destOrd="0" presId="urn:microsoft.com/office/officeart/2005/8/layout/hierarchy1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768E8944-D561-4ED1-835C-A9F29C237B31}" srcId="{67B75C01-139A-4A61-98C6-40677FEF348A}" destId="{58BA323B-55C7-4C4F-B462-4263AABD5793}" srcOrd="0" destOrd="0" parTransId="{E1A10867-1B22-4544-B632-DECC3FD5C1D1}" sibTransId="{B3BB7DED-94EF-4DFA-BAC1-21FCBD9384C0}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23851DB1-7E3D-4F63-A1B4-8055CFE9AE18}" type="presOf" srcId="{E9F3527A-AA5A-4C70-A5D3-8BDDD1FCAC55}" destId="{7CE02EC9-A88D-4BD3-8FB5-78448881EEAF}" srcOrd="0" destOrd="0" presId="urn:microsoft.com/office/officeart/2005/8/layout/hierarchy1"/>
    <dgm:cxn modelId="{75773433-A750-4C7F-9EEF-4A8B8C73DD17}" type="presOf" srcId="{1399B6F5-F7BD-4E0A-A558-AEC7FAC7B148}" destId="{7AA397B4-1710-4C69-B7A7-FB68BF8C5818}" srcOrd="0" destOrd="0" presId="urn:microsoft.com/office/officeart/2005/8/layout/hierarchy1"/>
    <dgm:cxn modelId="{5C47CDD4-0418-49C9-9408-F23A2EFB301E}" srcId="{67B75C01-139A-4A61-98C6-40677FEF348A}" destId="{246461A9-CD45-4DF4-ABF6-6B41C71F0A87}" srcOrd="1" destOrd="0" parTransId="{66B6B9C1-B434-4C27-A47F-3CC3BC9DAD46}" sibTransId="{9BE1E813-7CB5-4E85-AE93-2785831ECA47}"/>
    <dgm:cxn modelId="{0940EF30-3A11-4650-8E03-55A19078D34D}" type="presOf" srcId="{99347449-0DEE-4DC2-AEE1-3D170ADD3755}" destId="{71AE2D09-83CE-437C-8A58-642672646B94}" srcOrd="0" destOrd="0" presId="urn:microsoft.com/office/officeart/2005/8/layout/hierarchy1"/>
    <dgm:cxn modelId="{EF49E81E-DD2A-4869-9899-F61D510B2B3A}" type="presOf" srcId="{66B6B9C1-B434-4C27-A47F-3CC3BC9DAD46}" destId="{11EDBB71-AB92-4E11-A120-47D0EFAC07EE}" srcOrd="0" destOrd="0" presId="urn:microsoft.com/office/officeart/2005/8/layout/hierarchy1"/>
    <dgm:cxn modelId="{87F3F845-ED1B-41C8-86E8-03925916142F}" type="presOf" srcId="{C201E9C3-AAF5-41DE-9CA8-91E166B57D6E}" destId="{9FEF584B-724C-4B11-9FA3-7450DE595098}" srcOrd="0" destOrd="0" presId="urn:microsoft.com/office/officeart/2005/8/layout/hierarchy1"/>
    <dgm:cxn modelId="{65BF879C-5861-4F5F-B269-94FAE2F5BED5}" srcId="{C201E9C3-AAF5-41DE-9CA8-91E166B57D6E}" destId="{3FA9D8A3-3329-4FEA-9CAF-F5F32C5FA45D}" srcOrd="1" destOrd="0" parTransId="{E691A267-A72A-47AF-8E0B-FBE258533E0A}" sibTransId="{30E1027D-87E1-48AA-A7FD-ABEDC228CC62}"/>
    <dgm:cxn modelId="{B7C16C73-B438-4FDF-BD7C-9957C25BB5E1}" type="presOf" srcId="{3A53F3EB-3E60-4F7F-B89B-491B5AC7803E}" destId="{0AF33739-DAE4-495B-88D5-F66DF9FFD0E5}" srcOrd="0" destOrd="0" presId="urn:microsoft.com/office/officeart/2005/8/layout/hierarchy1"/>
    <dgm:cxn modelId="{83F41DCC-A66D-4000-B1E4-FDE6B0010FA9}" type="presOf" srcId="{3FA9D8A3-3329-4FEA-9CAF-F5F32C5FA45D}" destId="{351B17E9-301F-4FC1-B020-F5915A1D221C}" srcOrd="0" destOrd="0" presId="urn:microsoft.com/office/officeart/2005/8/layout/hierarchy1"/>
    <dgm:cxn modelId="{C99154A2-D30C-41BD-92B9-334FA35BE147}" type="presOf" srcId="{5B4998C3-FE88-4032-BA92-CE0B7DDAD6D8}" destId="{E29B27D7-89E0-48EB-9377-50D47BE266E9}" srcOrd="0" destOrd="0" presId="urn:microsoft.com/office/officeart/2005/8/layout/hierarchy1"/>
    <dgm:cxn modelId="{9BC52A56-3EAC-4AC1-A356-337DB61D72B1}" type="presOf" srcId="{F3E2763D-4B37-4B0D-93F8-56E5F3FE4DE9}" destId="{4B270720-BB72-4423-A1BA-EA204926BCE5}" srcOrd="0" destOrd="0" presId="urn:microsoft.com/office/officeart/2005/8/layout/hierarchy1"/>
    <dgm:cxn modelId="{2D47AED9-8104-40B2-B7E4-14D3893AA206}" type="presOf" srcId="{E1A10867-1B22-4544-B632-DECC3FD5C1D1}" destId="{4F8DEB14-0AF0-43D9-873C-A51A104035BB}" srcOrd="0" destOrd="0" presId="urn:microsoft.com/office/officeart/2005/8/layout/hierarchy1"/>
    <dgm:cxn modelId="{582CBEFD-68A3-497F-95B3-3ECFDD3033BE}" type="presParOf" srcId="{3F9E507E-C34C-4D7E-A956-76C377EB10B6}" destId="{4535AAB4-531F-41DA-9C36-4CD5BC7C33C7}" srcOrd="0" destOrd="0" presId="urn:microsoft.com/office/officeart/2005/8/layout/hierarchy1"/>
    <dgm:cxn modelId="{134E87D2-5291-4774-A098-EDFFD98497E5}" type="presParOf" srcId="{4535AAB4-531F-41DA-9C36-4CD5BC7C33C7}" destId="{B2041BEE-5B87-491D-A6EC-5DCCDE2709B6}" srcOrd="0" destOrd="0" presId="urn:microsoft.com/office/officeart/2005/8/layout/hierarchy1"/>
    <dgm:cxn modelId="{8096993A-9DED-4A61-A877-5FC8BEB51970}" type="presParOf" srcId="{B2041BEE-5B87-491D-A6EC-5DCCDE2709B6}" destId="{7B0135F9-2CE8-4CDB-ACD2-DDF6296414C1}" srcOrd="0" destOrd="0" presId="urn:microsoft.com/office/officeart/2005/8/layout/hierarchy1"/>
    <dgm:cxn modelId="{8533009F-2BAC-497E-A4AC-5C578749640B}" type="presParOf" srcId="{B2041BEE-5B87-491D-A6EC-5DCCDE2709B6}" destId="{13158862-A5CF-44A0-9775-4A70CF18A8C0}" srcOrd="1" destOrd="0" presId="urn:microsoft.com/office/officeart/2005/8/layout/hierarchy1"/>
    <dgm:cxn modelId="{6C1F0086-1949-4396-9831-2FA5C3570C00}" type="presParOf" srcId="{4535AAB4-531F-41DA-9C36-4CD5BC7C33C7}" destId="{892BF291-F8CA-4DFC-BF61-B028BBF436B3}" srcOrd="1" destOrd="0" presId="urn:microsoft.com/office/officeart/2005/8/layout/hierarchy1"/>
    <dgm:cxn modelId="{4B73EDBE-B2DC-4E68-9D10-A92C8AFAB667}" type="presParOf" srcId="{892BF291-F8CA-4DFC-BF61-B028BBF436B3}" destId="{59DFFDFB-B6F1-45E5-8C2B-E5AEAA65AD00}" srcOrd="0" destOrd="0" presId="urn:microsoft.com/office/officeart/2005/8/layout/hierarchy1"/>
    <dgm:cxn modelId="{834C2AF7-0B6E-44FD-8917-B44863BFC9DF}" type="presParOf" srcId="{892BF291-F8CA-4DFC-BF61-B028BBF436B3}" destId="{DB7897EC-18A3-46DB-9AB6-20378FB466DD}" srcOrd="1" destOrd="0" presId="urn:microsoft.com/office/officeart/2005/8/layout/hierarchy1"/>
    <dgm:cxn modelId="{DE5E86E1-63AE-4F83-A53A-D4EE32C9D0D4}" type="presParOf" srcId="{DB7897EC-18A3-46DB-9AB6-20378FB466DD}" destId="{B46D1228-FE77-415F-99C8-D7D4B91469D5}" srcOrd="0" destOrd="0" presId="urn:microsoft.com/office/officeart/2005/8/layout/hierarchy1"/>
    <dgm:cxn modelId="{FDA2E8A2-ADB8-439F-80FA-F544C7B7B132}" type="presParOf" srcId="{B46D1228-FE77-415F-99C8-D7D4B91469D5}" destId="{15AE3035-805C-49CC-B3E5-BEEDD7769C9D}" srcOrd="0" destOrd="0" presId="urn:microsoft.com/office/officeart/2005/8/layout/hierarchy1"/>
    <dgm:cxn modelId="{BAC41C25-5D4D-4FCB-B56D-EF5E2F124B7D}" type="presParOf" srcId="{B46D1228-FE77-415F-99C8-D7D4B91469D5}" destId="{E29B27D7-89E0-48EB-9377-50D47BE266E9}" srcOrd="1" destOrd="0" presId="urn:microsoft.com/office/officeart/2005/8/layout/hierarchy1"/>
    <dgm:cxn modelId="{D392B557-AA0E-4BC1-8D4D-8996936CA1E1}" type="presParOf" srcId="{DB7897EC-18A3-46DB-9AB6-20378FB466DD}" destId="{E72C9D21-FB37-468B-9F37-7DEBD1B7113F}" srcOrd="1" destOrd="0" presId="urn:microsoft.com/office/officeart/2005/8/layout/hierarchy1"/>
    <dgm:cxn modelId="{16997550-37EF-48DD-B870-4BA63228961D}" type="presParOf" srcId="{E72C9D21-FB37-468B-9F37-7DEBD1B7113F}" destId="{5EF63F09-93AF-45E8-82BD-CB75739DB683}" srcOrd="0" destOrd="0" presId="urn:microsoft.com/office/officeart/2005/8/layout/hierarchy1"/>
    <dgm:cxn modelId="{61F7D188-8D5A-4852-8E47-072B2922B103}" type="presParOf" srcId="{E72C9D21-FB37-468B-9F37-7DEBD1B7113F}" destId="{C6B403D5-807A-431E-B8D8-56CD667271BA}" srcOrd="1" destOrd="0" presId="urn:microsoft.com/office/officeart/2005/8/layout/hierarchy1"/>
    <dgm:cxn modelId="{29499554-5E28-42CA-A9AC-F539395A75BD}" type="presParOf" srcId="{C6B403D5-807A-431E-B8D8-56CD667271BA}" destId="{6C4CB28C-A0D9-495B-8E5D-D9E0CED471E1}" srcOrd="0" destOrd="0" presId="urn:microsoft.com/office/officeart/2005/8/layout/hierarchy1"/>
    <dgm:cxn modelId="{63DE7B59-068D-44C9-9D2F-C01039A89365}" type="presParOf" srcId="{6C4CB28C-A0D9-495B-8E5D-D9E0CED471E1}" destId="{D787DE34-7344-4911-ADB5-41FB73067E46}" srcOrd="0" destOrd="0" presId="urn:microsoft.com/office/officeart/2005/8/layout/hierarchy1"/>
    <dgm:cxn modelId="{F265652D-6FD2-4677-9562-DE1CE9D6201F}" type="presParOf" srcId="{6C4CB28C-A0D9-495B-8E5D-D9E0CED471E1}" destId="{12C80038-12E4-4DA7-AF18-DE1840AB7CAC}" srcOrd="1" destOrd="0" presId="urn:microsoft.com/office/officeart/2005/8/layout/hierarchy1"/>
    <dgm:cxn modelId="{F2841068-894F-4A74-B5EB-76B9FD586975}" type="presParOf" srcId="{C6B403D5-807A-431E-B8D8-56CD667271BA}" destId="{2E84B59A-3F91-4773-B67F-2B92E8759AC2}" srcOrd="1" destOrd="0" presId="urn:microsoft.com/office/officeart/2005/8/layout/hierarchy1"/>
    <dgm:cxn modelId="{AC699D3D-BCA1-459A-97F1-68CC8188A8ED}" type="presParOf" srcId="{2E84B59A-3F91-4773-B67F-2B92E8759AC2}" destId="{7CE02EC9-A88D-4BD3-8FB5-78448881EEAF}" srcOrd="0" destOrd="0" presId="urn:microsoft.com/office/officeart/2005/8/layout/hierarchy1"/>
    <dgm:cxn modelId="{14F03F93-C9F3-44F2-B197-A05D3E62DB7F}" type="presParOf" srcId="{2E84B59A-3F91-4773-B67F-2B92E8759AC2}" destId="{41920451-7E1B-46EE-82DC-E538D5E34B01}" srcOrd="1" destOrd="0" presId="urn:microsoft.com/office/officeart/2005/8/layout/hierarchy1"/>
    <dgm:cxn modelId="{FA58D518-FE50-4B3C-B4E4-04C7FB578AF1}" type="presParOf" srcId="{41920451-7E1B-46EE-82DC-E538D5E34B01}" destId="{BF4685DE-E28C-4553-B151-E8BB12329060}" srcOrd="0" destOrd="0" presId="urn:microsoft.com/office/officeart/2005/8/layout/hierarchy1"/>
    <dgm:cxn modelId="{4B4E4DF7-76B6-4B92-A294-AF5FBC16CB98}" type="presParOf" srcId="{BF4685DE-E28C-4553-B151-E8BB12329060}" destId="{7AF58EFF-A967-4D01-8EE4-445D48497613}" srcOrd="0" destOrd="0" presId="urn:microsoft.com/office/officeart/2005/8/layout/hierarchy1"/>
    <dgm:cxn modelId="{58427041-25F2-4321-B67F-0254891480EA}" type="presParOf" srcId="{BF4685DE-E28C-4553-B151-E8BB12329060}" destId="{4F5817AD-0A16-4FFE-B94A-0C72990FA164}" srcOrd="1" destOrd="0" presId="urn:microsoft.com/office/officeart/2005/8/layout/hierarchy1"/>
    <dgm:cxn modelId="{95866BCB-F2D1-40E7-B400-A57282B79E90}" type="presParOf" srcId="{41920451-7E1B-46EE-82DC-E538D5E34B01}" destId="{24B4CDDD-DE81-4869-B330-F37754223191}" srcOrd="1" destOrd="0" presId="urn:microsoft.com/office/officeart/2005/8/layout/hierarchy1"/>
    <dgm:cxn modelId="{38D993ED-77D9-4078-93BB-ADF2884A4F39}" type="presParOf" srcId="{24B4CDDD-DE81-4869-B330-F37754223191}" destId="{AD106C06-7F66-4CA0-A61E-1F43C7A84C97}" srcOrd="0" destOrd="0" presId="urn:microsoft.com/office/officeart/2005/8/layout/hierarchy1"/>
    <dgm:cxn modelId="{8D2BDF51-E939-4755-8F56-381CBFBD9448}" type="presParOf" srcId="{24B4CDDD-DE81-4869-B330-F37754223191}" destId="{EAD7387E-7B83-4603-BCE6-705038375AB0}" srcOrd="1" destOrd="0" presId="urn:microsoft.com/office/officeart/2005/8/layout/hierarchy1"/>
    <dgm:cxn modelId="{2D1A33B8-F52F-43F3-A5EA-B089B2EF60C7}" type="presParOf" srcId="{EAD7387E-7B83-4603-BCE6-705038375AB0}" destId="{8FBDEB83-BE65-40B4-AD77-BE6FB6C1F545}" srcOrd="0" destOrd="0" presId="urn:microsoft.com/office/officeart/2005/8/layout/hierarchy1"/>
    <dgm:cxn modelId="{28609182-D9C4-4B07-B0DC-1D9777EE4B19}" type="presParOf" srcId="{8FBDEB83-BE65-40B4-AD77-BE6FB6C1F545}" destId="{9AB34A10-6BEA-42E0-857D-FBD47C9CA3A1}" srcOrd="0" destOrd="0" presId="urn:microsoft.com/office/officeart/2005/8/layout/hierarchy1"/>
    <dgm:cxn modelId="{658213A5-1750-46BD-B194-FAD0611D8D92}" type="presParOf" srcId="{8FBDEB83-BE65-40B4-AD77-BE6FB6C1F545}" destId="{90E36DA1-0772-4B2A-BFAB-19B3211AADAA}" srcOrd="1" destOrd="0" presId="urn:microsoft.com/office/officeart/2005/8/layout/hierarchy1"/>
    <dgm:cxn modelId="{1EA52084-1FAC-4036-8557-2878F1A0B291}" type="presParOf" srcId="{EAD7387E-7B83-4603-BCE6-705038375AB0}" destId="{1ACC74D3-F751-443B-AAED-FAE32D12A997}" srcOrd="1" destOrd="0" presId="urn:microsoft.com/office/officeart/2005/8/layout/hierarchy1"/>
    <dgm:cxn modelId="{1DD1E68D-6E58-4801-A5E0-6A65047A9B9F}" type="presParOf" srcId="{1ACC74D3-F751-443B-AAED-FAE32D12A997}" destId="{DD736DF8-ED83-419B-B02F-FD554536B418}" srcOrd="0" destOrd="0" presId="urn:microsoft.com/office/officeart/2005/8/layout/hierarchy1"/>
    <dgm:cxn modelId="{B15C31DD-4B5C-444D-A390-EB87DDEEF651}" type="presParOf" srcId="{1ACC74D3-F751-443B-AAED-FAE32D12A997}" destId="{AE68453D-9EC5-4675-A7F5-E98EE84CB267}" srcOrd="1" destOrd="0" presId="urn:microsoft.com/office/officeart/2005/8/layout/hierarchy1"/>
    <dgm:cxn modelId="{E77A2C76-5680-46C0-ADE7-4C296AB26397}" type="presParOf" srcId="{AE68453D-9EC5-4675-A7F5-E98EE84CB267}" destId="{41F47EBE-A6B9-4F45-9D01-DC55FFE2B930}" srcOrd="0" destOrd="0" presId="urn:microsoft.com/office/officeart/2005/8/layout/hierarchy1"/>
    <dgm:cxn modelId="{8F89F6E5-63B1-45CB-92C0-2A6B048514F8}" type="presParOf" srcId="{41F47EBE-A6B9-4F45-9D01-DC55FFE2B930}" destId="{80743F66-E14E-4FB9-9411-6C4FA66BE701}" srcOrd="0" destOrd="0" presId="urn:microsoft.com/office/officeart/2005/8/layout/hierarchy1"/>
    <dgm:cxn modelId="{DD0351F5-4DE7-44D4-ADE8-EB5F96EC9BC3}" type="presParOf" srcId="{41F47EBE-A6B9-4F45-9D01-DC55FFE2B930}" destId="{4B270720-BB72-4423-A1BA-EA204926BCE5}" srcOrd="1" destOrd="0" presId="urn:microsoft.com/office/officeart/2005/8/layout/hierarchy1"/>
    <dgm:cxn modelId="{2DD74908-B03E-48F4-88AF-660DDF4181C4}" type="presParOf" srcId="{AE68453D-9EC5-4675-A7F5-E98EE84CB267}" destId="{B76353FB-7CE4-462D-A2B3-A6FFDBD94D3F}" srcOrd="1" destOrd="0" presId="urn:microsoft.com/office/officeart/2005/8/layout/hierarchy1"/>
    <dgm:cxn modelId="{CF73DFF0-6095-46F6-9A4F-CC6369E19915}" type="presParOf" srcId="{1ACC74D3-F751-443B-AAED-FAE32D12A997}" destId="{CF72A34F-7EC9-472F-BB47-F7524E25F385}" srcOrd="2" destOrd="0" presId="urn:microsoft.com/office/officeart/2005/8/layout/hierarchy1"/>
    <dgm:cxn modelId="{AA035854-9E7A-4AC7-B25C-A1CB3D34DECF}" type="presParOf" srcId="{1ACC74D3-F751-443B-AAED-FAE32D12A997}" destId="{90DF5033-D44F-499E-8301-559498A81CC8}" srcOrd="3" destOrd="0" presId="urn:microsoft.com/office/officeart/2005/8/layout/hierarchy1"/>
    <dgm:cxn modelId="{4EE79E1F-E0D1-4830-9255-F27949C9A6E5}" type="presParOf" srcId="{90DF5033-D44F-499E-8301-559498A81CC8}" destId="{4EB09F8A-C0D3-4DF1-B7C3-1B811B60E0D1}" srcOrd="0" destOrd="0" presId="urn:microsoft.com/office/officeart/2005/8/layout/hierarchy1"/>
    <dgm:cxn modelId="{CECE7957-141C-4EF9-8784-1EC4F254D3E9}" type="presParOf" srcId="{4EB09F8A-C0D3-4DF1-B7C3-1B811B60E0D1}" destId="{BF0A031B-5264-4BDE-8C51-BC71AB5E4D61}" srcOrd="0" destOrd="0" presId="urn:microsoft.com/office/officeart/2005/8/layout/hierarchy1"/>
    <dgm:cxn modelId="{27415822-69CA-4B77-AE4D-C5D94FA2A168}" type="presParOf" srcId="{4EB09F8A-C0D3-4DF1-B7C3-1B811B60E0D1}" destId="{483CBE80-B941-411C-826F-CDFF6D787B3E}" srcOrd="1" destOrd="0" presId="urn:microsoft.com/office/officeart/2005/8/layout/hierarchy1"/>
    <dgm:cxn modelId="{68DAB25F-A26E-47A5-A1C0-8805E82D6CD0}" type="presParOf" srcId="{90DF5033-D44F-499E-8301-559498A81CC8}" destId="{5B333CEA-6D98-41FD-974B-5423351B6EA2}" srcOrd="1" destOrd="0" presId="urn:microsoft.com/office/officeart/2005/8/layout/hierarchy1"/>
    <dgm:cxn modelId="{CE9AC733-803A-4869-AB6C-FC7A8E59963D}" type="presParOf" srcId="{24B4CDDD-DE81-4869-B330-F37754223191}" destId="{4D18920F-2717-4FFC-AF7E-C2ECE54C07AF}" srcOrd="2" destOrd="0" presId="urn:microsoft.com/office/officeart/2005/8/layout/hierarchy1"/>
    <dgm:cxn modelId="{5120D5BD-F726-4E50-9E49-D2502CF95ED5}" type="presParOf" srcId="{24B4CDDD-DE81-4869-B330-F37754223191}" destId="{7A9A3B48-2A3A-4773-828D-15BBCEFE9804}" srcOrd="3" destOrd="0" presId="urn:microsoft.com/office/officeart/2005/8/layout/hierarchy1"/>
    <dgm:cxn modelId="{7567E91E-2FB5-4A99-A474-D2887CF08B2B}" type="presParOf" srcId="{7A9A3B48-2A3A-4773-828D-15BBCEFE9804}" destId="{77FA8B64-A347-4C77-96BF-92BB9B48D7D3}" srcOrd="0" destOrd="0" presId="urn:microsoft.com/office/officeart/2005/8/layout/hierarchy1"/>
    <dgm:cxn modelId="{71932153-1BF7-4342-BEF5-DBA60FC14A86}" type="presParOf" srcId="{77FA8B64-A347-4C77-96BF-92BB9B48D7D3}" destId="{544D5E07-E664-4737-9FA0-638A98EC6BFA}" srcOrd="0" destOrd="0" presId="urn:microsoft.com/office/officeart/2005/8/layout/hierarchy1"/>
    <dgm:cxn modelId="{6DC5ED54-BA81-4DE8-9279-18B4E646523F}" type="presParOf" srcId="{77FA8B64-A347-4C77-96BF-92BB9B48D7D3}" destId="{9FEF584B-724C-4B11-9FA3-7450DE595098}" srcOrd="1" destOrd="0" presId="urn:microsoft.com/office/officeart/2005/8/layout/hierarchy1"/>
    <dgm:cxn modelId="{3BF25B48-AA82-4022-955D-5EDA87142E23}" type="presParOf" srcId="{7A9A3B48-2A3A-4773-828D-15BBCEFE9804}" destId="{3C1AE787-89F5-4700-9B82-EB38EB598ED1}" srcOrd="1" destOrd="0" presId="urn:microsoft.com/office/officeart/2005/8/layout/hierarchy1"/>
    <dgm:cxn modelId="{D685907D-B9B5-42CB-B9AC-38F725E61E32}" type="presParOf" srcId="{3C1AE787-89F5-4700-9B82-EB38EB598ED1}" destId="{5AB65DCC-4840-47DF-A989-CE92DAB345B3}" srcOrd="0" destOrd="0" presId="urn:microsoft.com/office/officeart/2005/8/layout/hierarchy1"/>
    <dgm:cxn modelId="{BF76D395-6F7D-4041-9A87-B64AB34D68EF}" type="presParOf" srcId="{3C1AE787-89F5-4700-9B82-EB38EB598ED1}" destId="{DBECE013-A146-4521-A53A-7F79D99C782A}" srcOrd="1" destOrd="0" presId="urn:microsoft.com/office/officeart/2005/8/layout/hierarchy1"/>
    <dgm:cxn modelId="{AC456DEC-95EC-43F9-AEAA-C0FB227A6143}" type="presParOf" srcId="{DBECE013-A146-4521-A53A-7F79D99C782A}" destId="{787459B9-E3C9-41B3-9DE1-CCC25BCC29F0}" srcOrd="0" destOrd="0" presId="urn:microsoft.com/office/officeart/2005/8/layout/hierarchy1"/>
    <dgm:cxn modelId="{DAEC1215-28FA-4DE8-A89C-D2971624F3E2}" type="presParOf" srcId="{787459B9-E3C9-41B3-9DE1-CCC25BCC29F0}" destId="{00C7336F-667B-4AFC-AF2C-8797AAF82C90}" srcOrd="0" destOrd="0" presId="urn:microsoft.com/office/officeart/2005/8/layout/hierarchy1"/>
    <dgm:cxn modelId="{71C948C5-DB20-48C4-A1E2-FE071BD6C4EB}" type="presParOf" srcId="{787459B9-E3C9-41B3-9DE1-CCC25BCC29F0}" destId="{71AE2D09-83CE-437C-8A58-642672646B94}" srcOrd="1" destOrd="0" presId="urn:microsoft.com/office/officeart/2005/8/layout/hierarchy1"/>
    <dgm:cxn modelId="{39667AD5-83DE-4144-A0C3-C46A42757F5A}" type="presParOf" srcId="{DBECE013-A146-4521-A53A-7F79D99C782A}" destId="{31CA77EF-B6B6-4AE7-8FC4-D737CF318AA3}" srcOrd="1" destOrd="0" presId="urn:microsoft.com/office/officeart/2005/8/layout/hierarchy1"/>
    <dgm:cxn modelId="{1B556574-F352-4EE7-AB1B-1518D925D9FC}" type="presParOf" srcId="{3C1AE787-89F5-4700-9B82-EB38EB598ED1}" destId="{7FAA0F1D-391A-4791-9ADD-F26FD41B7041}" srcOrd="2" destOrd="0" presId="urn:microsoft.com/office/officeart/2005/8/layout/hierarchy1"/>
    <dgm:cxn modelId="{065DD5A9-0FD6-4CF1-8C02-25E5809481D4}" type="presParOf" srcId="{3C1AE787-89F5-4700-9B82-EB38EB598ED1}" destId="{63ABCACC-60AF-4F48-9374-1BDB40CBADD1}" srcOrd="3" destOrd="0" presId="urn:microsoft.com/office/officeart/2005/8/layout/hierarchy1"/>
    <dgm:cxn modelId="{41D17CCB-1638-4AE4-B036-D6163D2C1208}" type="presParOf" srcId="{63ABCACC-60AF-4F48-9374-1BDB40CBADD1}" destId="{EC9B452F-C157-4919-BB33-BBA10CD8F248}" srcOrd="0" destOrd="0" presId="urn:microsoft.com/office/officeart/2005/8/layout/hierarchy1"/>
    <dgm:cxn modelId="{E5B7EB79-7151-4620-9D4F-9DF03EFBBF14}" type="presParOf" srcId="{EC9B452F-C157-4919-BB33-BBA10CD8F248}" destId="{372FD705-E2CF-4A4D-86E7-947F2C588D02}" srcOrd="0" destOrd="0" presId="urn:microsoft.com/office/officeart/2005/8/layout/hierarchy1"/>
    <dgm:cxn modelId="{23BE8593-C351-47F6-A9D3-673CA461140C}" type="presParOf" srcId="{EC9B452F-C157-4919-BB33-BBA10CD8F248}" destId="{351B17E9-301F-4FC1-B020-F5915A1D221C}" srcOrd="1" destOrd="0" presId="urn:microsoft.com/office/officeart/2005/8/layout/hierarchy1"/>
    <dgm:cxn modelId="{9AF522E3-9162-4B80-A150-38261527ED86}" type="presParOf" srcId="{63ABCACC-60AF-4F48-9374-1BDB40CBADD1}" destId="{07535407-E5B8-4780-831D-A20E6004BE04}" srcOrd="1" destOrd="0" presId="urn:microsoft.com/office/officeart/2005/8/layout/hierarchy1"/>
    <dgm:cxn modelId="{9B9AB6FF-7D99-4F21-9096-3CE10C2AE382}" type="presParOf" srcId="{2E84B59A-3F91-4773-B67F-2B92E8759AC2}" destId="{15BE022F-0BB5-4BB4-B74D-855E4B683DD4}" srcOrd="2" destOrd="0" presId="urn:microsoft.com/office/officeart/2005/8/layout/hierarchy1"/>
    <dgm:cxn modelId="{683943E7-7F34-415C-A10D-9B97F94B9D51}" type="presParOf" srcId="{2E84B59A-3F91-4773-B67F-2B92E8759AC2}" destId="{D0C0352E-0A5C-4BAB-86AE-BCE1F325BAEF}" srcOrd="3" destOrd="0" presId="urn:microsoft.com/office/officeart/2005/8/layout/hierarchy1"/>
    <dgm:cxn modelId="{B14A4775-F8D6-4CF0-A670-060D875806AF}" type="presParOf" srcId="{D0C0352E-0A5C-4BAB-86AE-BCE1F325BAEF}" destId="{3EF5F929-5766-41BC-A971-A5302E3BA23E}" srcOrd="0" destOrd="0" presId="urn:microsoft.com/office/officeart/2005/8/layout/hierarchy1"/>
    <dgm:cxn modelId="{765447AB-2DE0-460F-AC85-F0764B2F046E}" type="presParOf" srcId="{3EF5F929-5766-41BC-A971-A5302E3BA23E}" destId="{EA8D4167-4234-4354-B0A7-12CA0FA5ABE0}" srcOrd="0" destOrd="0" presId="urn:microsoft.com/office/officeart/2005/8/layout/hierarchy1"/>
    <dgm:cxn modelId="{B92120D5-E266-4BC5-9E9C-F48FA010C77F}" type="presParOf" srcId="{3EF5F929-5766-41BC-A971-A5302E3BA23E}" destId="{DBCC89F5-6E3D-46E9-99C2-D96CB782A5E9}" srcOrd="1" destOrd="0" presId="urn:microsoft.com/office/officeart/2005/8/layout/hierarchy1"/>
    <dgm:cxn modelId="{7F042BE5-3116-4D93-8885-5D2CA549F097}" type="presParOf" srcId="{D0C0352E-0A5C-4BAB-86AE-BCE1F325BAEF}" destId="{C689F571-C688-48B4-898B-5519CA93AE7F}" srcOrd="1" destOrd="0" presId="urn:microsoft.com/office/officeart/2005/8/layout/hierarchy1"/>
    <dgm:cxn modelId="{8CD774F9-E3D6-467D-AFB9-5BE7B6CDF3B4}" type="presParOf" srcId="{C689F571-C688-48B4-898B-5519CA93AE7F}" destId="{4F8DEB14-0AF0-43D9-873C-A51A104035BB}" srcOrd="0" destOrd="0" presId="urn:microsoft.com/office/officeart/2005/8/layout/hierarchy1"/>
    <dgm:cxn modelId="{97E5ACC3-0735-4F80-A085-51D6A9C60A59}" type="presParOf" srcId="{C689F571-C688-48B4-898B-5519CA93AE7F}" destId="{2A8B63A0-B0EC-4BD6-93CD-86AC48864002}" srcOrd="1" destOrd="0" presId="urn:microsoft.com/office/officeart/2005/8/layout/hierarchy1"/>
    <dgm:cxn modelId="{A7B78DFA-07F4-4B85-BC50-5B1A8DC7DFD7}" type="presParOf" srcId="{2A8B63A0-B0EC-4BD6-93CD-86AC48864002}" destId="{B4EEB078-B565-4449-BFDE-6BB48113CE38}" srcOrd="0" destOrd="0" presId="urn:microsoft.com/office/officeart/2005/8/layout/hierarchy1"/>
    <dgm:cxn modelId="{E5BFF59E-4039-4806-A86A-8CDB30BA3A2C}" type="presParOf" srcId="{B4EEB078-B565-4449-BFDE-6BB48113CE38}" destId="{22DD364B-CB0A-4D88-A00A-964B0CCDEE25}" srcOrd="0" destOrd="0" presId="urn:microsoft.com/office/officeart/2005/8/layout/hierarchy1"/>
    <dgm:cxn modelId="{E56833A1-953B-42B1-B2F8-149CC464F4FC}" type="presParOf" srcId="{B4EEB078-B565-4449-BFDE-6BB48113CE38}" destId="{FB24DD66-C525-4A83-9DE6-9682B79B0938}" srcOrd="1" destOrd="0" presId="urn:microsoft.com/office/officeart/2005/8/layout/hierarchy1"/>
    <dgm:cxn modelId="{48AB7032-A935-437B-902E-282BB83815E0}" type="presParOf" srcId="{2A8B63A0-B0EC-4BD6-93CD-86AC48864002}" destId="{DC017D2B-3710-4906-BF99-F13673F77F51}" srcOrd="1" destOrd="0" presId="urn:microsoft.com/office/officeart/2005/8/layout/hierarchy1"/>
    <dgm:cxn modelId="{B735D556-7B80-43D6-8597-85393BFB088B}" type="presParOf" srcId="{C689F571-C688-48B4-898B-5519CA93AE7F}" destId="{11EDBB71-AB92-4E11-A120-47D0EFAC07EE}" srcOrd="2" destOrd="0" presId="urn:microsoft.com/office/officeart/2005/8/layout/hierarchy1"/>
    <dgm:cxn modelId="{F2D8DEA4-9355-4548-8C0D-502BC8CE04BF}" type="presParOf" srcId="{C689F571-C688-48B4-898B-5519CA93AE7F}" destId="{6E5DCB78-B665-479D-A254-AA384F6609B7}" srcOrd="3" destOrd="0" presId="urn:microsoft.com/office/officeart/2005/8/layout/hierarchy1"/>
    <dgm:cxn modelId="{A5265D8B-26AD-493F-85AF-56BCEEF7E953}" type="presParOf" srcId="{6E5DCB78-B665-479D-A254-AA384F6609B7}" destId="{21A97E34-E3E6-48B7-9B1D-22FE076AD11F}" srcOrd="0" destOrd="0" presId="urn:microsoft.com/office/officeart/2005/8/layout/hierarchy1"/>
    <dgm:cxn modelId="{CEE66C76-2B7A-4F39-A1F5-530F505B448C}" type="presParOf" srcId="{21A97E34-E3E6-48B7-9B1D-22FE076AD11F}" destId="{3267D86B-B962-440A-8580-965947F1FE0E}" srcOrd="0" destOrd="0" presId="urn:microsoft.com/office/officeart/2005/8/layout/hierarchy1"/>
    <dgm:cxn modelId="{9D28A22C-055E-40F8-B9A8-6D5C1E064162}" type="presParOf" srcId="{21A97E34-E3E6-48B7-9B1D-22FE076AD11F}" destId="{9E4FBC4C-BE54-41DA-97E6-382918A7A703}" srcOrd="1" destOrd="0" presId="urn:microsoft.com/office/officeart/2005/8/layout/hierarchy1"/>
    <dgm:cxn modelId="{E61AD8A8-75A9-4E35-973A-278F0602BF90}" type="presParOf" srcId="{6E5DCB78-B665-479D-A254-AA384F6609B7}" destId="{6EBB4BFD-12A5-4D68-B974-293F455146B4}" srcOrd="1" destOrd="0" presId="urn:microsoft.com/office/officeart/2005/8/layout/hierarchy1"/>
    <dgm:cxn modelId="{85B07EBE-BFBD-4223-B234-C587A5F374BE}" type="presParOf" srcId="{E72C9D21-FB37-468B-9F37-7DEBD1B7113F}" destId="{4CEECF2D-C2D7-42D8-AC8F-F76D5C6A0BF6}" srcOrd="2" destOrd="0" presId="urn:microsoft.com/office/officeart/2005/8/layout/hierarchy1"/>
    <dgm:cxn modelId="{6E8D646A-ED56-4760-9F0C-155884F2A388}" type="presParOf" srcId="{E72C9D21-FB37-468B-9F37-7DEBD1B7113F}" destId="{390104DA-505A-4269-97A2-FC6F0ED6B9B7}" srcOrd="3" destOrd="0" presId="urn:microsoft.com/office/officeart/2005/8/layout/hierarchy1"/>
    <dgm:cxn modelId="{26773E72-CA2D-4D32-A5E4-E259C448B853}" type="presParOf" srcId="{390104DA-505A-4269-97A2-FC6F0ED6B9B7}" destId="{8AECD46D-3062-4AED-84DB-FDCA330A50EC}" srcOrd="0" destOrd="0" presId="urn:microsoft.com/office/officeart/2005/8/layout/hierarchy1"/>
    <dgm:cxn modelId="{6989E355-D4C0-46EF-B65C-FA3EAAD3846B}" type="presParOf" srcId="{8AECD46D-3062-4AED-84DB-FDCA330A50EC}" destId="{7F16335F-9203-493C-B0B3-16C09C2A35CE}" srcOrd="0" destOrd="0" presId="urn:microsoft.com/office/officeart/2005/8/layout/hierarchy1"/>
    <dgm:cxn modelId="{DD1A9880-6A9C-4147-8018-EE8A166EB08F}" type="presParOf" srcId="{8AECD46D-3062-4AED-84DB-FDCA330A50EC}" destId="{9FB3F5BA-AAA4-4CDF-87DF-BACE70D4AE99}" srcOrd="1" destOrd="0" presId="urn:microsoft.com/office/officeart/2005/8/layout/hierarchy1"/>
    <dgm:cxn modelId="{EAAAC815-2FA3-45F2-A156-2A246E264E75}" type="presParOf" srcId="{390104DA-505A-4269-97A2-FC6F0ED6B9B7}" destId="{6D621ABF-0ABA-4078-8B3B-E11E7FEBB9A2}" srcOrd="1" destOrd="0" presId="urn:microsoft.com/office/officeart/2005/8/layout/hierarchy1"/>
    <dgm:cxn modelId="{FBC051CD-55B7-4753-B478-6770B3AA3BCD}" type="presParOf" srcId="{892BF291-F8CA-4DFC-BF61-B028BBF436B3}" destId="{7AA397B4-1710-4C69-B7A7-FB68BF8C5818}" srcOrd="2" destOrd="0" presId="urn:microsoft.com/office/officeart/2005/8/layout/hierarchy1"/>
    <dgm:cxn modelId="{59C5DC0D-8934-4E82-B4C0-EC026C11574F}" type="presParOf" srcId="{892BF291-F8CA-4DFC-BF61-B028BBF436B3}" destId="{87BF0705-AECD-46C6-9929-E345B2E2D033}" srcOrd="3" destOrd="0" presId="urn:microsoft.com/office/officeart/2005/8/layout/hierarchy1"/>
    <dgm:cxn modelId="{F9EE6452-9083-4F13-8808-A50569805EE8}" type="presParOf" srcId="{87BF0705-AECD-46C6-9929-E345B2E2D033}" destId="{C2AE5F2F-6455-4BEB-B445-1BFF70541A6C}" srcOrd="0" destOrd="0" presId="urn:microsoft.com/office/officeart/2005/8/layout/hierarchy1"/>
    <dgm:cxn modelId="{523F150E-0DC3-44C9-800C-8C85B7CCC262}" type="presParOf" srcId="{C2AE5F2F-6455-4BEB-B445-1BFF70541A6C}" destId="{E89EF675-4249-4856-9578-F167E4F255B4}" srcOrd="0" destOrd="0" presId="urn:microsoft.com/office/officeart/2005/8/layout/hierarchy1"/>
    <dgm:cxn modelId="{58D95517-AFFD-46DE-995C-931BFD561D42}" type="presParOf" srcId="{C2AE5F2F-6455-4BEB-B445-1BFF70541A6C}" destId="{0AF33739-DAE4-495B-88D5-F66DF9FFD0E5}" srcOrd="1" destOrd="0" presId="urn:microsoft.com/office/officeart/2005/8/layout/hierarchy1"/>
    <dgm:cxn modelId="{C78F8442-69BE-44AD-ACE0-6C91D50883CC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</a:t>
          </a:r>
          <a:endParaRPr lang="en-US" altLang="zh-CN" sz="1200" dirty="0" smtClean="0"/>
        </a:p>
        <a:p>
          <a:r>
            <a:rPr lang="en-US" altLang="zh-CN" sz="1200" dirty="0" smtClean="0"/>
            <a:t> 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endParaRPr lang="en-US" altLang="zh-CN" sz="1200" dirty="0" smtClean="0"/>
        </a:p>
        <a:p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12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 sz="1200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 sz="1200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F3E2763D-4B37-4B0D-93F8-56E5F3FE4DE9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CCE5D782-8640-4EC0-9FB9-7EA88A61336A}" type="par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B12CEAF2-03FF-488C-AEF0-2170C19A5388}" type="sib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2D726B5A-0005-42D7-9EF9-69CBFA49E933}">
      <dgm:prSet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5</a:t>
          </a:r>
        </a:p>
        <a:p>
          <a:r>
            <a:rPr lang="en-US" altLang="zh-CN" sz="1200" dirty="0" smtClean="0"/>
            <a:t>197.140.140.177  10.20.227.221</a:t>
          </a:r>
        </a:p>
        <a:p>
          <a:r>
            <a:rPr lang="en-US" altLang="zh-CN" sz="1200" dirty="0" smtClean="0"/>
            <a:t>214.177.185.108   217.78.69.218</a:t>
          </a:r>
        </a:p>
        <a:p>
          <a:r>
            <a:rPr lang="en-US" altLang="zh-CN" sz="1200" dirty="0" smtClean="0"/>
            <a:t>14.248.38.183   29.230.20.87</a:t>
          </a:r>
        </a:p>
        <a:p>
          <a:r>
            <a:rPr lang="en-US" altLang="zh-CN" sz="1200" dirty="0" smtClean="0"/>
            <a:t>244.123.234.2    226.111.119.37</a:t>
          </a:r>
        </a:p>
        <a:p>
          <a:r>
            <a:rPr lang="en-US" altLang="zh-CN" sz="1200" dirty="0" smtClean="0"/>
            <a:t>2.186.239.36    88.92.11.175</a:t>
          </a:r>
          <a:endParaRPr lang="zh-CN" altLang="en-US" sz="1200" dirty="0"/>
        </a:p>
      </dgm:t>
    </dgm:pt>
    <dgm:pt modelId="{8AA71499-7E13-4EC5-ABCA-4C4F5DD85056}" type="par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1A2F39E1-875B-4E90-B281-C541EE2DB2AB}" type="sib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99347449-0DEE-4DC2-AEE1-3D170ADD3755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159.97.219.114   75.76.35.83</a:t>
          </a:r>
        </a:p>
        <a:p>
          <a:r>
            <a:rPr lang="en-US" altLang="zh-CN" dirty="0" smtClean="0"/>
            <a:t>191.26.127.84   122.62.108.218</a:t>
          </a:r>
        </a:p>
        <a:p>
          <a:r>
            <a:rPr lang="en-US" altLang="zh-CN" dirty="0" smtClean="0"/>
            <a:t>102.100.51.151  25.99.228.61</a:t>
          </a:r>
        </a:p>
        <a:p>
          <a:r>
            <a:rPr lang="en-US" altLang="zh-CN" dirty="0" smtClean="0"/>
            <a:t>221.190.185.92    83.247.78.223</a:t>
          </a:r>
        </a:p>
        <a:p>
          <a:r>
            <a:rPr lang="en-US" altLang="zh-CN" dirty="0" smtClean="0"/>
            <a:t>122.105.46.125    150.227.27.79</a:t>
          </a:r>
          <a:endParaRPr lang="zh-CN" altLang="en-US" dirty="0"/>
        </a:p>
      </dgm:t>
    </dgm:pt>
    <dgm:pt modelId="{88DE7FA7-C3D9-41E2-B98F-56B32732DD7C}" type="par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48B09B94-4237-430D-A456-B2BCE9DD2496}" type="sib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1200"/>
        </a:p>
      </dgm:t>
    </dgm:pt>
    <dgm:pt modelId="{3FA9D8A3-3329-4FEA-9CAF-F5F32C5FA45D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9.33.158.117  96.226.182.80</a:t>
          </a:r>
        </a:p>
        <a:p>
          <a:r>
            <a:rPr lang="en-US" altLang="zh-CN" dirty="0" smtClean="0"/>
            <a:t>145.25.65.85   148.185.11.188</a:t>
          </a:r>
        </a:p>
        <a:p>
          <a:r>
            <a:rPr lang="en-US" altLang="zh-CN" dirty="0" smtClean="0"/>
            <a:t>176.8.0.79   74.148.198.203</a:t>
          </a:r>
        </a:p>
        <a:p>
          <a:r>
            <a:rPr lang="en-US" altLang="zh-CN" dirty="0" smtClean="0"/>
            <a:t>134.24.150.182   </a:t>
          </a:r>
          <a:r>
            <a:rPr lang="en-US" altLang="zh-CN" dirty="0" smtClean="0"/>
            <a:t>122.101.241.212</a:t>
          </a:r>
          <a:endParaRPr lang="zh-CN" altLang="en-US" dirty="0"/>
        </a:p>
      </dgm:t>
    </dgm:pt>
    <dgm:pt modelId="{30E1027D-87E1-48AA-A7FD-ABEDC228CC62}" type="sib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E691A267-A72A-47AF-8E0B-FBE258533E0A}" type="par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58BA323B-55C7-4C4F-B462-4263AABD5793}">
      <dgm:prSet custT="1"/>
      <dgm:spPr/>
      <dgm:t>
        <a:bodyPr/>
        <a:lstStyle/>
        <a:p>
          <a:r>
            <a:rPr lang="en-US" altLang="zh-CN" sz="1200" smtClean="0"/>
            <a:t>Index:000010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en-US" altLang="zh-CN" sz="1200" dirty="0" smtClean="0"/>
        </a:p>
      </dgm:t>
    </dgm:pt>
    <dgm:pt modelId="{E1A10867-1B22-4544-B632-DECC3FD5C1D1}" type="par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B3BB7DED-94EF-4DFA-BAC1-21FCBD9384C0}" type="sib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246461A9-CD45-4DF4-ABF6-6B41C71F0A87}">
      <dgm:prSet custT="1"/>
      <dgm:spPr/>
      <dgm:t>
        <a:bodyPr/>
        <a:lstStyle/>
        <a:p>
          <a:r>
            <a:rPr lang="en-US" altLang="zh-CN" sz="1200" smtClean="0"/>
            <a:t>Index:000011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66B6B9C1-B434-4C27-A47F-3CC3BC9DAD46}" type="par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9BE1E813-7CB5-4E85-AE93-2785831ECA47}" type="sib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C91C289D-F1CC-4F2C-BC96-2BA1F00F7263}">
      <dgm:prSet custT="1"/>
      <dgm:spPr/>
      <dgm:t>
        <a:bodyPr/>
        <a:lstStyle/>
        <a:p>
          <a:r>
            <a:rPr lang="en-US" altLang="zh-CN" sz="1200" smtClean="0"/>
            <a:t>Index:000100 </a:t>
          </a:r>
          <a:r>
            <a:rPr lang="en-US" altLang="zh-CN" sz="1200" dirty="0" smtClean="0"/>
            <a:t>Level 5</a:t>
          </a:r>
        </a:p>
        <a:p>
          <a:r>
            <a:rPr lang="en-US" altLang="zh-CN" sz="1200" dirty="0" smtClean="0"/>
            <a:t>45.17.65.49   150.140.117.122</a:t>
          </a:r>
        </a:p>
        <a:p>
          <a:r>
            <a:rPr lang="en-US" altLang="zh-CN" sz="1200" dirty="0" smtClean="0"/>
            <a:t>95.137.157.92  170.106.75.82</a:t>
          </a:r>
        </a:p>
        <a:p>
          <a:r>
            <a:rPr lang="en-US" altLang="zh-CN" sz="1200" dirty="0" smtClean="0"/>
            <a:t>124.107.4.87   117.18.232.122</a:t>
          </a:r>
        </a:p>
        <a:p>
          <a:r>
            <a:rPr lang="en-US" altLang="zh-CN" sz="1200" dirty="0" smtClean="0"/>
            <a:t>170.182.41.117 204.187.29.151</a:t>
          </a:r>
        </a:p>
        <a:p>
          <a:r>
            <a:rPr lang="en-US" altLang="zh-CN" sz="1200" dirty="0" smtClean="0"/>
            <a:t>77.16.57.81   225.71.32.114 </a:t>
          </a:r>
          <a:endParaRPr lang="zh-CN" altLang="en-US" sz="1200" dirty="0"/>
        </a:p>
      </dgm:t>
    </dgm:pt>
    <dgm:pt modelId="{A386B061-758E-4440-81BB-0BB2991A259D}" type="parTrans" cxnId="{7E4236BA-FD99-49DF-BFC9-3C4E348F0C5E}">
      <dgm:prSet/>
      <dgm:spPr/>
    </dgm:pt>
    <dgm:pt modelId="{C39F11F0-8270-4CA1-8843-34ED1A70C3AF}" type="sibTrans" cxnId="{7E4236BA-FD99-49DF-BFC9-3C4E348F0C5E}">
      <dgm:prSet/>
      <dgm:spPr/>
    </dgm:pt>
    <dgm:pt modelId="{14BA1D36-1F72-4874-A454-3A317381AB34}">
      <dgm:prSet custT="1"/>
      <dgm:spPr/>
      <dgm:t>
        <a:bodyPr/>
        <a:lstStyle/>
        <a:p>
          <a:r>
            <a:rPr lang="en-US" altLang="zh-CN" sz="1200" smtClean="0"/>
            <a:t>Index:000101 </a:t>
          </a:r>
          <a:endParaRPr lang="en-US" altLang="zh-CN" sz="1200" dirty="0" smtClean="0"/>
        </a:p>
        <a:p>
          <a:r>
            <a:rPr lang="en-US" altLang="zh-CN" sz="1200" dirty="0" smtClean="0"/>
            <a:t>Level 5</a:t>
          </a:r>
        </a:p>
      </dgm:t>
    </dgm:pt>
    <dgm:pt modelId="{7992FDC3-B6AD-450C-85C2-217A8A74DF38}" type="parTrans" cxnId="{A22C19E9-A152-4918-973A-B8C620599216}">
      <dgm:prSet/>
      <dgm:spPr/>
    </dgm:pt>
    <dgm:pt modelId="{528DDC62-328C-4D7E-B662-551FAFA4A761}" type="sibTrans" cxnId="{A22C19E9-A152-4918-973A-B8C620599216}">
      <dgm:prSet/>
      <dgm:spPr/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12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12"/>
      <dgm:spPr/>
    </dgm:pt>
    <dgm:pt modelId="{4F5817AD-0A16-4FFE-B94A-0C72990FA164}" type="pres">
      <dgm:prSet presAssocID="{69A7F656-00DE-49E9-B8C4-6899796C9765}" presName="text4" presStyleLbl="fgAcc4" presStyleIdx="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12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12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DD736DF8-ED83-419B-B02F-FD554536B418}" type="pres">
      <dgm:prSet presAssocID="{CCE5D782-8640-4EC0-9FB9-7EA88A61336A}" presName="Name23" presStyleLbl="parChTrans1D4" presStyleIdx="2" presStyleCnt="12"/>
      <dgm:spPr/>
    </dgm:pt>
    <dgm:pt modelId="{AE68453D-9EC5-4675-A7F5-E98EE84CB267}" type="pres">
      <dgm:prSet presAssocID="{F3E2763D-4B37-4B0D-93F8-56E5F3FE4DE9}" presName="hierRoot4" presStyleCnt="0"/>
      <dgm:spPr/>
    </dgm:pt>
    <dgm:pt modelId="{41F47EBE-A6B9-4F45-9D01-DC55FFE2B930}" type="pres">
      <dgm:prSet presAssocID="{F3E2763D-4B37-4B0D-93F8-56E5F3FE4DE9}" presName="composite4" presStyleCnt="0"/>
      <dgm:spPr/>
    </dgm:pt>
    <dgm:pt modelId="{80743F66-E14E-4FB9-9411-6C4FA66BE701}" type="pres">
      <dgm:prSet presAssocID="{F3E2763D-4B37-4B0D-93F8-56E5F3FE4DE9}" presName="background4" presStyleLbl="node4" presStyleIdx="2" presStyleCnt="12"/>
      <dgm:spPr>
        <a:solidFill>
          <a:srgbClr val="7030A0"/>
        </a:solidFill>
      </dgm:spPr>
    </dgm:pt>
    <dgm:pt modelId="{4B270720-BB72-4423-A1BA-EA204926BCE5}" type="pres">
      <dgm:prSet presAssocID="{F3E2763D-4B37-4B0D-93F8-56E5F3FE4DE9}" presName="text4" presStyleLbl="fgAcc4" presStyleIdx="2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353FB-7CE4-462D-A2B3-A6FFDBD94D3F}" type="pres">
      <dgm:prSet presAssocID="{F3E2763D-4B37-4B0D-93F8-56E5F3FE4DE9}" presName="hierChild5" presStyleCnt="0"/>
      <dgm:spPr/>
    </dgm:pt>
    <dgm:pt modelId="{CF72A34F-7EC9-472F-BB47-F7524E25F385}" type="pres">
      <dgm:prSet presAssocID="{8AA71499-7E13-4EC5-ABCA-4C4F5DD85056}" presName="Name23" presStyleLbl="parChTrans1D4" presStyleIdx="3" presStyleCnt="12"/>
      <dgm:spPr/>
    </dgm:pt>
    <dgm:pt modelId="{90DF5033-D44F-499E-8301-559498A81CC8}" type="pres">
      <dgm:prSet presAssocID="{2D726B5A-0005-42D7-9EF9-69CBFA49E933}" presName="hierRoot4" presStyleCnt="0"/>
      <dgm:spPr/>
    </dgm:pt>
    <dgm:pt modelId="{4EB09F8A-C0D3-4DF1-B7C3-1B811B60E0D1}" type="pres">
      <dgm:prSet presAssocID="{2D726B5A-0005-42D7-9EF9-69CBFA49E933}" presName="composite4" presStyleCnt="0"/>
      <dgm:spPr/>
    </dgm:pt>
    <dgm:pt modelId="{BF0A031B-5264-4BDE-8C51-BC71AB5E4D61}" type="pres">
      <dgm:prSet presAssocID="{2D726B5A-0005-42D7-9EF9-69CBFA49E933}" presName="background4" presStyleLbl="node4" presStyleIdx="3" presStyleCnt="12"/>
      <dgm:spPr>
        <a:solidFill>
          <a:srgbClr val="7030A0"/>
        </a:solidFill>
      </dgm:spPr>
    </dgm:pt>
    <dgm:pt modelId="{483CBE80-B941-411C-826F-CDFF6D787B3E}" type="pres">
      <dgm:prSet presAssocID="{2D726B5A-0005-42D7-9EF9-69CBFA49E933}" presName="text4" presStyleLbl="fgAcc4" presStyleIdx="3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33CEA-6D98-41FD-974B-5423351B6EA2}" type="pres">
      <dgm:prSet presAssocID="{2D726B5A-0005-42D7-9EF9-69CBFA49E933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4" presStyleCnt="12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4" presStyleCnt="12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4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5AB65DCC-4840-47DF-A989-CE92DAB345B3}" type="pres">
      <dgm:prSet presAssocID="{88DE7FA7-C3D9-41E2-B98F-56B32732DD7C}" presName="Name23" presStyleLbl="parChTrans1D4" presStyleIdx="5" presStyleCnt="12"/>
      <dgm:spPr/>
    </dgm:pt>
    <dgm:pt modelId="{DBECE013-A146-4521-A53A-7F79D99C782A}" type="pres">
      <dgm:prSet presAssocID="{99347449-0DEE-4DC2-AEE1-3D170ADD3755}" presName="hierRoot4" presStyleCnt="0"/>
      <dgm:spPr/>
    </dgm:pt>
    <dgm:pt modelId="{787459B9-E3C9-41B3-9DE1-CCC25BCC29F0}" type="pres">
      <dgm:prSet presAssocID="{99347449-0DEE-4DC2-AEE1-3D170ADD3755}" presName="composite4" presStyleCnt="0"/>
      <dgm:spPr/>
    </dgm:pt>
    <dgm:pt modelId="{00C7336F-667B-4AFC-AF2C-8797AAF82C90}" type="pres">
      <dgm:prSet presAssocID="{99347449-0DEE-4DC2-AEE1-3D170ADD3755}" presName="background4" presStyleLbl="node4" presStyleIdx="5" presStyleCnt="12"/>
      <dgm:spPr>
        <a:solidFill>
          <a:srgbClr val="7030A0"/>
        </a:solidFill>
      </dgm:spPr>
      <dgm:t>
        <a:bodyPr/>
        <a:lstStyle/>
        <a:p>
          <a:endParaRPr lang="zh-CN" altLang="en-US"/>
        </a:p>
      </dgm:t>
    </dgm:pt>
    <dgm:pt modelId="{71AE2D09-83CE-437C-8A58-642672646B94}" type="pres">
      <dgm:prSet presAssocID="{99347449-0DEE-4DC2-AEE1-3D170ADD3755}" presName="text4" presStyleLbl="fgAcc4" presStyleIdx="5" presStyleCnt="12" custScaleX="99956" custScaleY="102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A77EF-B6B6-4AE7-8FC4-D737CF318AA3}" type="pres">
      <dgm:prSet presAssocID="{99347449-0DEE-4DC2-AEE1-3D170ADD3755}" presName="hierChild5" presStyleCnt="0"/>
      <dgm:spPr/>
    </dgm:pt>
    <dgm:pt modelId="{7FAA0F1D-391A-4791-9ADD-F26FD41B7041}" type="pres">
      <dgm:prSet presAssocID="{E691A267-A72A-47AF-8E0B-FBE258533E0A}" presName="Name23" presStyleLbl="parChTrans1D4" presStyleIdx="6" presStyleCnt="12"/>
      <dgm:spPr/>
    </dgm:pt>
    <dgm:pt modelId="{63ABCACC-60AF-4F48-9374-1BDB40CBADD1}" type="pres">
      <dgm:prSet presAssocID="{3FA9D8A3-3329-4FEA-9CAF-F5F32C5FA45D}" presName="hierRoot4" presStyleCnt="0"/>
      <dgm:spPr/>
    </dgm:pt>
    <dgm:pt modelId="{EC9B452F-C157-4919-BB33-BBA10CD8F248}" type="pres">
      <dgm:prSet presAssocID="{3FA9D8A3-3329-4FEA-9CAF-F5F32C5FA45D}" presName="composite4" presStyleCnt="0"/>
      <dgm:spPr/>
    </dgm:pt>
    <dgm:pt modelId="{372FD705-E2CF-4A4D-86E7-947F2C588D02}" type="pres">
      <dgm:prSet presAssocID="{3FA9D8A3-3329-4FEA-9CAF-F5F32C5FA45D}" presName="background4" presStyleLbl="node4" presStyleIdx="6" presStyleCnt="12"/>
      <dgm:spPr>
        <a:solidFill>
          <a:srgbClr val="7030A0"/>
        </a:solidFill>
      </dgm:spPr>
    </dgm:pt>
    <dgm:pt modelId="{351B17E9-301F-4FC1-B020-F5915A1D221C}" type="pres">
      <dgm:prSet presAssocID="{3FA9D8A3-3329-4FEA-9CAF-F5F32C5FA45D}" presName="text4" presStyleLbl="fgAcc4" presStyleIdx="6" presStyleCnt="12" custScaleX="99956" custScaleY="1015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535407-E5B8-4780-831D-A20E6004BE04}" type="pres">
      <dgm:prSet presAssocID="{3FA9D8A3-3329-4FEA-9CAF-F5F32C5FA45D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7" presStyleCnt="12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7" presStyleCnt="12"/>
      <dgm:spPr/>
      <dgm:t>
        <a:bodyPr/>
        <a:lstStyle/>
        <a:p>
          <a:endParaRPr lang="zh-CN" altLang="en-US"/>
        </a:p>
      </dgm:t>
    </dgm:pt>
    <dgm:pt modelId="{DBCC89F5-6E3D-46E9-99C2-D96CB782A5E9}" type="pres">
      <dgm:prSet presAssocID="{67B75C01-139A-4A61-98C6-40677FEF348A}" presName="text4" presStyleLbl="fgAcc4" presStyleIdx="7" presStyleCnt="12" custScaleX="99956" custScaleY="1000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F8DEB14-0AF0-43D9-873C-A51A104035BB}" type="pres">
      <dgm:prSet presAssocID="{E1A10867-1B22-4544-B632-DECC3FD5C1D1}" presName="Name23" presStyleLbl="parChTrans1D4" presStyleIdx="8" presStyleCnt="12"/>
      <dgm:spPr/>
    </dgm:pt>
    <dgm:pt modelId="{2A8B63A0-B0EC-4BD6-93CD-86AC48864002}" type="pres">
      <dgm:prSet presAssocID="{58BA323B-55C7-4C4F-B462-4263AABD5793}" presName="hierRoot4" presStyleCnt="0"/>
      <dgm:spPr/>
    </dgm:pt>
    <dgm:pt modelId="{B4EEB078-B565-4449-BFDE-6BB48113CE38}" type="pres">
      <dgm:prSet presAssocID="{58BA323B-55C7-4C4F-B462-4263AABD5793}" presName="composite4" presStyleCnt="0"/>
      <dgm:spPr/>
    </dgm:pt>
    <dgm:pt modelId="{22DD364B-CB0A-4D88-A00A-964B0CCDEE25}" type="pres">
      <dgm:prSet presAssocID="{58BA323B-55C7-4C4F-B462-4263AABD5793}" presName="background4" presStyleLbl="node4" presStyleIdx="8" presStyleCnt="12"/>
      <dgm:spPr>
        <a:solidFill>
          <a:schemeClr val="accent6"/>
        </a:solidFill>
      </dgm:spPr>
    </dgm:pt>
    <dgm:pt modelId="{FB24DD66-C525-4A83-9DE6-9682B79B0938}" type="pres">
      <dgm:prSet presAssocID="{58BA323B-55C7-4C4F-B462-4263AABD5793}" presName="text4" presStyleLbl="fgAcc4" presStyleIdx="8" presStyleCnt="12" custScaleX="97563" custScaleY="100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017D2B-3710-4906-BF99-F13673F77F51}" type="pres">
      <dgm:prSet presAssocID="{58BA323B-55C7-4C4F-B462-4263AABD5793}" presName="hierChild5" presStyleCnt="0"/>
      <dgm:spPr/>
    </dgm:pt>
    <dgm:pt modelId="{BDC0A42E-E402-4BB1-B0F3-4878BDE59BD3}" type="pres">
      <dgm:prSet presAssocID="{A386B061-758E-4440-81BB-0BB2991A259D}" presName="Name23" presStyleLbl="parChTrans1D4" presStyleIdx="9" presStyleCnt="12"/>
      <dgm:spPr/>
    </dgm:pt>
    <dgm:pt modelId="{829C59DE-1A48-4873-B58E-CF79196C6E41}" type="pres">
      <dgm:prSet presAssocID="{C91C289D-F1CC-4F2C-BC96-2BA1F00F7263}" presName="hierRoot4" presStyleCnt="0"/>
      <dgm:spPr/>
    </dgm:pt>
    <dgm:pt modelId="{A5BC338B-29E0-4ACF-8320-B7137B67F262}" type="pres">
      <dgm:prSet presAssocID="{C91C289D-F1CC-4F2C-BC96-2BA1F00F7263}" presName="composite4" presStyleCnt="0"/>
      <dgm:spPr/>
    </dgm:pt>
    <dgm:pt modelId="{D4F80BC7-CAAB-4376-800F-687C4EE1978B}" type="pres">
      <dgm:prSet presAssocID="{C91C289D-F1CC-4F2C-BC96-2BA1F00F7263}" presName="background4" presStyleLbl="node4" presStyleIdx="9" presStyleCnt="12"/>
      <dgm:spPr>
        <a:solidFill>
          <a:srgbClr val="7030A0"/>
        </a:solidFill>
      </dgm:spPr>
    </dgm:pt>
    <dgm:pt modelId="{FC88D3E8-9426-4DFF-A565-C3AE42728563}" type="pres">
      <dgm:prSet presAssocID="{C91C289D-F1CC-4F2C-BC96-2BA1F00F7263}" presName="text4" presStyleLbl="fgAcc4" presStyleIdx="9" presStyleCnt="12" custScaleX="207147" custScaleY="2086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0D95F6-6E2E-46CE-AF0C-9661FE408D6B}" type="pres">
      <dgm:prSet presAssocID="{C91C289D-F1CC-4F2C-BC96-2BA1F00F7263}" presName="hierChild5" presStyleCnt="0"/>
      <dgm:spPr/>
    </dgm:pt>
    <dgm:pt modelId="{340E4572-A4A3-4055-8A11-B897F7D9B21D}" type="pres">
      <dgm:prSet presAssocID="{7992FDC3-B6AD-450C-85C2-217A8A74DF38}" presName="Name23" presStyleLbl="parChTrans1D4" presStyleIdx="10" presStyleCnt="12"/>
      <dgm:spPr/>
    </dgm:pt>
    <dgm:pt modelId="{312D2BDE-1633-4738-B5D2-2086C696BDDD}" type="pres">
      <dgm:prSet presAssocID="{14BA1D36-1F72-4874-A454-3A317381AB34}" presName="hierRoot4" presStyleCnt="0"/>
      <dgm:spPr/>
    </dgm:pt>
    <dgm:pt modelId="{01D51E5B-4D88-4ED1-BC00-147608286816}" type="pres">
      <dgm:prSet presAssocID="{14BA1D36-1F72-4874-A454-3A317381AB34}" presName="composite4" presStyleCnt="0"/>
      <dgm:spPr/>
    </dgm:pt>
    <dgm:pt modelId="{B00DD2E2-680B-4D9E-9CB8-A4A4139BBFBE}" type="pres">
      <dgm:prSet presAssocID="{14BA1D36-1F72-4874-A454-3A317381AB34}" presName="background4" presStyleLbl="node4" presStyleIdx="10" presStyleCnt="12"/>
      <dgm:spPr>
        <a:solidFill>
          <a:srgbClr val="7030A0"/>
        </a:solidFill>
      </dgm:spPr>
    </dgm:pt>
    <dgm:pt modelId="{C6FFF006-B23B-4ED8-A70A-689523E33B87}" type="pres">
      <dgm:prSet presAssocID="{14BA1D36-1F72-4874-A454-3A317381AB34}" presName="text4" presStyleLbl="fgAcc4" presStyleIdx="1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DD7A34-CADC-49A4-8BF6-5CD11FD53568}" type="pres">
      <dgm:prSet presAssocID="{14BA1D36-1F72-4874-A454-3A317381AB34}" presName="hierChild5" presStyleCnt="0"/>
      <dgm:spPr/>
    </dgm:pt>
    <dgm:pt modelId="{11EDBB71-AB92-4E11-A120-47D0EFAC07EE}" type="pres">
      <dgm:prSet presAssocID="{66B6B9C1-B434-4C27-A47F-3CC3BC9DAD46}" presName="Name23" presStyleLbl="parChTrans1D4" presStyleIdx="11" presStyleCnt="12"/>
      <dgm:spPr/>
    </dgm:pt>
    <dgm:pt modelId="{6E5DCB78-B665-479D-A254-AA384F6609B7}" type="pres">
      <dgm:prSet presAssocID="{246461A9-CD45-4DF4-ABF6-6B41C71F0A87}" presName="hierRoot4" presStyleCnt="0"/>
      <dgm:spPr/>
    </dgm:pt>
    <dgm:pt modelId="{21A97E34-E3E6-48B7-9B1D-22FE076AD11F}" type="pres">
      <dgm:prSet presAssocID="{246461A9-CD45-4DF4-ABF6-6B41C71F0A87}" presName="composite4" presStyleCnt="0"/>
      <dgm:spPr/>
    </dgm:pt>
    <dgm:pt modelId="{3267D86B-B962-440A-8580-965947F1FE0E}" type="pres">
      <dgm:prSet presAssocID="{246461A9-CD45-4DF4-ABF6-6B41C71F0A87}" presName="background4" presStyleLbl="node4" presStyleIdx="11" presStyleCnt="12"/>
      <dgm:spPr>
        <a:solidFill>
          <a:schemeClr val="accent6"/>
        </a:solidFill>
      </dgm:spPr>
    </dgm:pt>
    <dgm:pt modelId="{9E4FBC4C-BE54-41DA-97E6-382918A7A703}" type="pres">
      <dgm:prSet presAssocID="{246461A9-CD45-4DF4-ABF6-6B41C71F0A87}" presName="text4" presStyleLbl="fgAcc4" presStyleIdx="1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B4BFD-12A5-4D68-B974-293F455146B4}" type="pres">
      <dgm:prSet presAssocID="{246461A9-CD45-4DF4-ABF6-6B41C71F0A87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768E8944-D561-4ED1-835C-A9F29C237B31}" srcId="{67B75C01-139A-4A61-98C6-40677FEF348A}" destId="{58BA323B-55C7-4C4F-B462-4263AABD5793}" srcOrd="0" destOrd="0" parTransId="{E1A10867-1B22-4544-B632-DECC3FD5C1D1}" sibTransId="{B3BB7DED-94EF-4DFA-BAC1-21FCBD9384C0}"/>
    <dgm:cxn modelId="{5C47CDD4-0418-49C9-9408-F23A2EFB301E}" srcId="{67B75C01-139A-4A61-98C6-40677FEF348A}" destId="{246461A9-CD45-4DF4-ABF6-6B41C71F0A87}" srcOrd="1" destOrd="0" parTransId="{66B6B9C1-B434-4C27-A47F-3CC3BC9DAD46}" sibTransId="{9BE1E813-7CB5-4E85-AE93-2785831ECA47}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3B631FE4-F8DB-4065-A45A-E50A5EFFE685}" type="presOf" srcId="{99347449-0DEE-4DC2-AEE1-3D170ADD3755}" destId="{71AE2D09-83CE-437C-8A58-642672646B94}" srcOrd="0" destOrd="0" presId="urn:microsoft.com/office/officeart/2005/8/layout/hierarchy1"/>
    <dgm:cxn modelId="{587FBD73-726A-4AA6-9F56-B43673603615}" type="presOf" srcId="{3FA9D8A3-3329-4FEA-9CAF-F5F32C5FA45D}" destId="{351B17E9-301F-4FC1-B020-F5915A1D221C}" srcOrd="0" destOrd="0" presId="urn:microsoft.com/office/officeart/2005/8/layout/hierarchy1"/>
    <dgm:cxn modelId="{F4A54CC7-72C6-42DC-A2DC-83F2FBAB17CB}" type="presOf" srcId="{1399B6F5-F7BD-4E0A-A558-AEC7FAC7B148}" destId="{7AA397B4-1710-4C69-B7A7-FB68BF8C5818}" srcOrd="0" destOrd="0" presId="urn:microsoft.com/office/officeart/2005/8/layout/hierarchy1"/>
    <dgm:cxn modelId="{0CA2C0AB-523E-430D-B885-1E3BDE5A6D60}" srcId="{AFCFFB7F-D3BE-45CE-93B4-C7B1D488999E}" destId="{F3E2763D-4B37-4B0D-93F8-56E5F3FE4DE9}" srcOrd="0" destOrd="0" parTransId="{CCE5D782-8640-4EC0-9FB9-7EA88A61336A}" sibTransId="{B12CEAF2-03FF-488C-AEF0-2170C19A5388}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1EEF2CCE-2EEF-4CD6-A26D-E11E7469823A}" type="presOf" srcId="{5729E72F-7F37-4164-A324-1DB1969EC470}" destId="{9FB3F5BA-AAA4-4CDF-87DF-BACE70D4AE99}" srcOrd="0" destOrd="0" presId="urn:microsoft.com/office/officeart/2005/8/layout/hierarchy1"/>
    <dgm:cxn modelId="{8A07483F-4758-4B57-A60F-AD909E4D71A4}" type="presOf" srcId="{4BA3B289-E490-44E2-80FB-007CB18F9ED3}" destId="{59DFFDFB-B6F1-45E5-8C2B-E5AEAA65AD00}" srcOrd="0" destOrd="0" presId="urn:microsoft.com/office/officeart/2005/8/layout/hierarchy1"/>
    <dgm:cxn modelId="{598B159C-DEA3-4F34-9B95-A07B83F3ECB7}" type="presOf" srcId="{E691A267-A72A-47AF-8E0B-FBE258533E0A}" destId="{7FAA0F1D-391A-4791-9ADD-F26FD41B7041}" srcOrd="0" destOrd="0" presId="urn:microsoft.com/office/officeart/2005/8/layout/hierarchy1"/>
    <dgm:cxn modelId="{D21518F8-FD49-4479-B3CA-785F4C6E19B8}" type="presOf" srcId="{3A53F3EB-3E60-4F7F-B89B-491B5AC7803E}" destId="{0AF33739-DAE4-495B-88D5-F66DF9FFD0E5}" srcOrd="0" destOrd="0" presId="urn:microsoft.com/office/officeart/2005/8/layout/hierarchy1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D4DD2531-CC63-474C-B96B-CC601B09BC1B}" type="presOf" srcId="{14BA1D36-1F72-4874-A454-3A317381AB34}" destId="{C6FFF006-B23B-4ED8-A70A-689523E33B87}" srcOrd="0" destOrd="0" presId="urn:microsoft.com/office/officeart/2005/8/layout/hierarchy1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C441FF36-3885-4E46-8614-34AEE16FAF6F}" type="presOf" srcId="{C201E9C3-AAF5-41DE-9CA8-91E166B57D6E}" destId="{9FEF584B-724C-4B11-9FA3-7450DE595098}" srcOrd="0" destOrd="0" presId="urn:microsoft.com/office/officeart/2005/8/layout/hierarchy1"/>
    <dgm:cxn modelId="{139831C5-19D2-427D-8732-AEBB3273F864}" type="presOf" srcId="{086E44F4-6B89-489F-A967-FC2D4802DC13}" destId="{15BE022F-0BB5-4BB4-B74D-855E4B683DD4}" srcOrd="0" destOrd="0" presId="urn:microsoft.com/office/officeart/2005/8/layout/hierarchy1"/>
    <dgm:cxn modelId="{A22C19E9-A152-4918-973A-B8C620599216}" srcId="{58BA323B-55C7-4C4F-B462-4263AABD5793}" destId="{14BA1D36-1F72-4874-A454-3A317381AB34}" srcOrd="1" destOrd="0" parTransId="{7992FDC3-B6AD-450C-85C2-217A8A74DF38}" sibTransId="{528DDC62-328C-4D7E-B662-551FAFA4A761}"/>
    <dgm:cxn modelId="{27AB9DF3-9FF7-4647-BB4E-6714757945F0}" type="presOf" srcId="{246461A9-CD45-4DF4-ABF6-6B41C71F0A87}" destId="{9E4FBC4C-BE54-41DA-97E6-382918A7A703}" srcOrd="0" destOrd="0" presId="urn:microsoft.com/office/officeart/2005/8/layout/hierarchy1"/>
    <dgm:cxn modelId="{7E4236BA-FD99-49DF-BFC9-3C4E348F0C5E}" srcId="{58BA323B-55C7-4C4F-B462-4263AABD5793}" destId="{C91C289D-F1CC-4F2C-BC96-2BA1F00F7263}" srcOrd="0" destOrd="0" parTransId="{A386B061-758E-4440-81BB-0BB2991A259D}" sibTransId="{C39F11F0-8270-4CA1-8843-34ED1A70C3AF}"/>
    <dgm:cxn modelId="{C8C97426-999F-4470-878B-0F7EF5F3A5F8}" type="presOf" srcId="{67B75C01-139A-4A61-98C6-40677FEF348A}" destId="{DBCC89F5-6E3D-46E9-99C2-D96CB782A5E9}" srcOrd="0" destOrd="0" presId="urn:microsoft.com/office/officeart/2005/8/layout/hierarchy1"/>
    <dgm:cxn modelId="{5834493B-D8AB-4BB5-9473-66EA16907137}" type="presOf" srcId="{AE0C44EF-B0B8-4737-BE7B-96DCB9C521CE}" destId="{AD106C06-7F66-4CA0-A61E-1F43C7A84C97}" srcOrd="0" destOrd="0" presId="urn:microsoft.com/office/officeart/2005/8/layout/hierarchy1"/>
    <dgm:cxn modelId="{54968484-3C85-4CCC-A9BE-2A87CBDF51B7}" type="presOf" srcId="{69A7F656-00DE-49E9-B8C4-6899796C9765}" destId="{4F5817AD-0A16-4FFE-B94A-0C72990FA164}" srcOrd="0" destOrd="0" presId="urn:microsoft.com/office/officeart/2005/8/layout/hierarchy1"/>
    <dgm:cxn modelId="{14D6A179-EAB4-4AF3-8C96-B2A7DCD693D1}" type="presOf" srcId="{42F275A1-0162-49B9-B09A-BCECBBE35681}" destId="{13158862-A5CF-44A0-9775-4A70CF18A8C0}" srcOrd="0" destOrd="0" presId="urn:microsoft.com/office/officeart/2005/8/layout/hierarchy1"/>
    <dgm:cxn modelId="{F01D1446-139E-4143-8681-39B281310D4A}" type="presOf" srcId="{A386B061-758E-4440-81BB-0BB2991A259D}" destId="{BDC0A42E-E402-4BB1-B0F3-4878BDE59BD3}" srcOrd="0" destOrd="0" presId="urn:microsoft.com/office/officeart/2005/8/layout/hierarchy1"/>
    <dgm:cxn modelId="{C67ED031-61ED-477D-9035-897A15F16927}" type="presOf" srcId="{31178202-459E-448C-BF33-6B039A9E4CDC}" destId="{4D18920F-2717-4FFC-AF7E-C2ECE54C07AF}" srcOrd="0" destOrd="0" presId="urn:microsoft.com/office/officeart/2005/8/layout/hierarchy1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213D2A59-2B27-4CC9-801D-5475B944353B}" srcId="{AFCFFB7F-D3BE-45CE-93B4-C7B1D488999E}" destId="{2D726B5A-0005-42D7-9EF9-69CBFA49E933}" srcOrd="1" destOrd="0" parTransId="{8AA71499-7E13-4EC5-ABCA-4C4F5DD85056}" sibTransId="{1A2F39E1-875B-4E90-B281-C541EE2DB2AB}"/>
    <dgm:cxn modelId="{EE0B0AEA-109F-47B2-A6CA-DCFFAFF3AC5F}" type="presOf" srcId="{CCE5D782-8640-4EC0-9FB9-7EA88A61336A}" destId="{DD736DF8-ED83-419B-B02F-FD554536B418}" srcOrd="0" destOrd="0" presId="urn:microsoft.com/office/officeart/2005/8/layout/hierarchy1"/>
    <dgm:cxn modelId="{B0E98A6C-F2EE-4E72-B29E-8128D984F49A}" type="presOf" srcId="{ED1AF111-84C9-43C2-BF0D-EA88C6F566AE}" destId="{3F9E507E-C34C-4D7E-A956-76C377EB10B6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56C1DAA4-79E6-41D9-8344-DE73A29DE01E}" type="presOf" srcId="{7992FDC3-B6AD-450C-85C2-217A8A74DF38}" destId="{340E4572-A4A3-4055-8A11-B897F7D9B21D}" srcOrd="0" destOrd="0" presId="urn:microsoft.com/office/officeart/2005/8/layout/hierarchy1"/>
    <dgm:cxn modelId="{3A99DF89-CDA8-4531-9BA2-123ACADB1E22}" type="presOf" srcId="{66B6B9C1-B434-4C27-A47F-3CC3BC9DAD46}" destId="{11EDBB71-AB92-4E11-A120-47D0EFAC07EE}" srcOrd="0" destOrd="0" presId="urn:microsoft.com/office/officeart/2005/8/layout/hierarchy1"/>
    <dgm:cxn modelId="{603D9968-9F53-4527-8881-44EE8D964352}" type="presOf" srcId="{E9F3527A-AA5A-4C70-A5D3-8BDDD1FCAC55}" destId="{7CE02EC9-A88D-4BD3-8FB5-78448881EEAF}" srcOrd="0" destOrd="0" presId="urn:microsoft.com/office/officeart/2005/8/layout/hierarchy1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085EEC6A-A3F3-415A-89C9-B535B0F0D5BC}" type="presOf" srcId="{58BA323B-55C7-4C4F-B462-4263AABD5793}" destId="{FB24DD66-C525-4A83-9DE6-9682B79B0938}" srcOrd="0" destOrd="0" presId="urn:microsoft.com/office/officeart/2005/8/layout/hierarchy1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401F8247-0877-4AF9-AB8E-1CF952757DEC}" type="presOf" srcId="{5B4998C3-FE88-4032-BA92-CE0B7DDAD6D8}" destId="{E29B27D7-89E0-48EB-9377-50D47BE266E9}" srcOrd="0" destOrd="0" presId="urn:microsoft.com/office/officeart/2005/8/layout/hierarchy1"/>
    <dgm:cxn modelId="{A81CB123-6612-441C-A273-E43622BA8AA8}" srcId="{C201E9C3-AAF5-41DE-9CA8-91E166B57D6E}" destId="{99347449-0DEE-4DC2-AEE1-3D170ADD3755}" srcOrd="0" destOrd="0" parTransId="{88DE7FA7-C3D9-41E2-B98F-56B32732DD7C}" sibTransId="{48B09B94-4237-430D-A456-B2BCE9DD2496}"/>
    <dgm:cxn modelId="{D67A97DF-80E8-41D5-89BC-DEBB366B8ABF}" type="presOf" srcId="{471B98FD-38A5-416E-8E24-1F0341A04D66}" destId="{4CEECF2D-C2D7-42D8-AC8F-F76D5C6A0BF6}" srcOrd="0" destOrd="0" presId="urn:microsoft.com/office/officeart/2005/8/layout/hierarchy1"/>
    <dgm:cxn modelId="{A1E98762-61AA-414D-AB34-19B3CC3DF64C}" type="presOf" srcId="{C91C289D-F1CC-4F2C-BC96-2BA1F00F7263}" destId="{FC88D3E8-9426-4DFF-A565-C3AE42728563}" srcOrd="0" destOrd="0" presId="urn:microsoft.com/office/officeart/2005/8/layout/hierarchy1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2B8E8CF1-FAFF-497D-84B9-17C16BD6880E}" type="presOf" srcId="{E1A10867-1B22-4544-B632-DECC3FD5C1D1}" destId="{4F8DEB14-0AF0-43D9-873C-A51A104035BB}" srcOrd="0" destOrd="0" presId="urn:microsoft.com/office/officeart/2005/8/layout/hierarchy1"/>
    <dgm:cxn modelId="{65BF879C-5861-4F5F-B269-94FAE2F5BED5}" srcId="{C201E9C3-AAF5-41DE-9CA8-91E166B57D6E}" destId="{3FA9D8A3-3329-4FEA-9CAF-F5F32C5FA45D}" srcOrd="1" destOrd="0" parTransId="{E691A267-A72A-47AF-8E0B-FBE258533E0A}" sibTransId="{30E1027D-87E1-48AA-A7FD-ABEDC228CC62}"/>
    <dgm:cxn modelId="{4AB23FD7-5686-4E33-9465-42C14D39276F}" type="presOf" srcId="{16FCD271-016B-4062-B43D-38D56917E9B8}" destId="{12C80038-12E4-4DA7-AF18-DE1840AB7CAC}" srcOrd="0" destOrd="0" presId="urn:microsoft.com/office/officeart/2005/8/layout/hierarchy1"/>
    <dgm:cxn modelId="{86E86D46-7108-4314-882D-2CA24948A013}" type="presOf" srcId="{F3E2763D-4B37-4B0D-93F8-56E5F3FE4DE9}" destId="{4B270720-BB72-4423-A1BA-EA204926BCE5}" srcOrd="0" destOrd="0" presId="urn:microsoft.com/office/officeart/2005/8/layout/hierarchy1"/>
    <dgm:cxn modelId="{24EA6E52-4FC5-49A0-BA63-0B4B4DB0BD8F}" type="presOf" srcId="{AFCFFB7F-D3BE-45CE-93B4-C7B1D488999E}" destId="{90E36DA1-0772-4B2A-BFAB-19B3211AADAA}" srcOrd="0" destOrd="0" presId="urn:microsoft.com/office/officeart/2005/8/layout/hierarchy1"/>
    <dgm:cxn modelId="{3EBCCB3F-BEBF-44C5-A567-9E52F34CED97}" type="presOf" srcId="{8AA71499-7E13-4EC5-ABCA-4C4F5DD85056}" destId="{CF72A34F-7EC9-472F-BB47-F7524E25F385}" srcOrd="0" destOrd="0" presId="urn:microsoft.com/office/officeart/2005/8/layout/hierarchy1"/>
    <dgm:cxn modelId="{FE7066F6-ED39-4EEA-937C-C1259B36E1A5}" type="presOf" srcId="{60BC0C6A-6BEE-47A2-8B0A-D757EDE5FD9A}" destId="{5EF63F09-93AF-45E8-82BD-CB75739DB683}" srcOrd="0" destOrd="0" presId="urn:microsoft.com/office/officeart/2005/8/layout/hierarchy1"/>
    <dgm:cxn modelId="{B3F75403-B5A1-4165-8E07-EAD9327A526E}" type="presOf" srcId="{2D726B5A-0005-42D7-9EF9-69CBFA49E933}" destId="{483CBE80-B941-411C-826F-CDFF6D787B3E}" srcOrd="0" destOrd="0" presId="urn:microsoft.com/office/officeart/2005/8/layout/hierarchy1"/>
    <dgm:cxn modelId="{18DA7EF0-3C7D-49F7-AF78-2E78176CA6CD}" type="presOf" srcId="{88DE7FA7-C3D9-41E2-B98F-56B32732DD7C}" destId="{5AB65DCC-4840-47DF-A989-CE92DAB345B3}" srcOrd="0" destOrd="0" presId="urn:microsoft.com/office/officeart/2005/8/layout/hierarchy1"/>
    <dgm:cxn modelId="{4EFF94F6-F43E-436C-A8E9-58B2049B2A35}" type="presParOf" srcId="{3F9E507E-C34C-4D7E-A956-76C377EB10B6}" destId="{4535AAB4-531F-41DA-9C36-4CD5BC7C33C7}" srcOrd="0" destOrd="0" presId="urn:microsoft.com/office/officeart/2005/8/layout/hierarchy1"/>
    <dgm:cxn modelId="{42E9ECEA-CAD2-4604-B37F-C2B4C37F9129}" type="presParOf" srcId="{4535AAB4-531F-41DA-9C36-4CD5BC7C33C7}" destId="{B2041BEE-5B87-491D-A6EC-5DCCDE2709B6}" srcOrd="0" destOrd="0" presId="urn:microsoft.com/office/officeart/2005/8/layout/hierarchy1"/>
    <dgm:cxn modelId="{0BB46938-25B9-4600-A09A-BA8BBA2E3BE3}" type="presParOf" srcId="{B2041BEE-5B87-491D-A6EC-5DCCDE2709B6}" destId="{7B0135F9-2CE8-4CDB-ACD2-DDF6296414C1}" srcOrd="0" destOrd="0" presId="urn:microsoft.com/office/officeart/2005/8/layout/hierarchy1"/>
    <dgm:cxn modelId="{544200EB-5CBA-439D-8179-AD80B393AB43}" type="presParOf" srcId="{B2041BEE-5B87-491D-A6EC-5DCCDE2709B6}" destId="{13158862-A5CF-44A0-9775-4A70CF18A8C0}" srcOrd="1" destOrd="0" presId="urn:microsoft.com/office/officeart/2005/8/layout/hierarchy1"/>
    <dgm:cxn modelId="{38A430C6-9B7B-4913-BE19-106862FDF8CD}" type="presParOf" srcId="{4535AAB4-531F-41DA-9C36-4CD5BC7C33C7}" destId="{892BF291-F8CA-4DFC-BF61-B028BBF436B3}" srcOrd="1" destOrd="0" presId="urn:microsoft.com/office/officeart/2005/8/layout/hierarchy1"/>
    <dgm:cxn modelId="{9206BCCA-25CC-466F-96D6-7DFA97DF0C56}" type="presParOf" srcId="{892BF291-F8CA-4DFC-BF61-B028BBF436B3}" destId="{59DFFDFB-B6F1-45E5-8C2B-E5AEAA65AD00}" srcOrd="0" destOrd="0" presId="urn:microsoft.com/office/officeart/2005/8/layout/hierarchy1"/>
    <dgm:cxn modelId="{7675C2E3-79DB-4E38-B8E9-05A7D2512054}" type="presParOf" srcId="{892BF291-F8CA-4DFC-BF61-B028BBF436B3}" destId="{DB7897EC-18A3-46DB-9AB6-20378FB466DD}" srcOrd="1" destOrd="0" presId="urn:microsoft.com/office/officeart/2005/8/layout/hierarchy1"/>
    <dgm:cxn modelId="{49B076F3-F5B2-4EFC-BD35-2A8CCD217766}" type="presParOf" srcId="{DB7897EC-18A3-46DB-9AB6-20378FB466DD}" destId="{B46D1228-FE77-415F-99C8-D7D4B91469D5}" srcOrd="0" destOrd="0" presId="urn:microsoft.com/office/officeart/2005/8/layout/hierarchy1"/>
    <dgm:cxn modelId="{CF446815-BD1B-4D79-9E3E-593E3B6769F3}" type="presParOf" srcId="{B46D1228-FE77-415F-99C8-D7D4B91469D5}" destId="{15AE3035-805C-49CC-B3E5-BEEDD7769C9D}" srcOrd="0" destOrd="0" presId="urn:microsoft.com/office/officeart/2005/8/layout/hierarchy1"/>
    <dgm:cxn modelId="{33F2C746-8634-488F-9501-89C6747C1E4B}" type="presParOf" srcId="{B46D1228-FE77-415F-99C8-D7D4B91469D5}" destId="{E29B27D7-89E0-48EB-9377-50D47BE266E9}" srcOrd="1" destOrd="0" presId="urn:microsoft.com/office/officeart/2005/8/layout/hierarchy1"/>
    <dgm:cxn modelId="{C2EF0DDE-3B21-4436-9F2A-34C03FD75B10}" type="presParOf" srcId="{DB7897EC-18A3-46DB-9AB6-20378FB466DD}" destId="{E72C9D21-FB37-468B-9F37-7DEBD1B7113F}" srcOrd="1" destOrd="0" presId="urn:microsoft.com/office/officeart/2005/8/layout/hierarchy1"/>
    <dgm:cxn modelId="{F2AAE65B-B15A-4445-8D2F-009D8BBB9C0D}" type="presParOf" srcId="{E72C9D21-FB37-468B-9F37-7DEBD1B7113F}" destId="{5EF63F09-93AF-45E8-82BD-CB75739DB683}" srcOrd="0" destOrd="0" presId="urn:microsoft.com/office/officeart/2005/8/layout/hierarchy1"/>
    <dgm:cxn modelId="{3B7CD40D-CB0A-4F27-B94D-323F085BA48C}" type="presParOf" srcId="{E72C9D21-FB37-468B-9F37-7DEBD1B7113F}" destId="{C6B403D5-807A-431E-B8D8-56CD667271BA}" srcOrd="1" destOrd="0" presId="urn:microsoft.com/office/officeart/2005/8/layout/hierarchy1"/>
    <dgm:cxn modelId="{44245043-331C-4741-A971-050B40EDBB7D}" type="presParOf" srcId="{C6B403D5-807A-431E-B8D8-56CD667271BA}" destId="{6C4CB28C-A0D9-495B-8E5D-D9E0CED471E1}" srcOrd="0" destOrd="0" presId="urn:microsoft.com/office/officeart/2005/8/layout/hierarchy1"/>
    <dgm:cxn modelId="{6F1C5AE2-D3FA-4185-9070-848BE85685F7}" type="presParOf" srcId="{6C4CB28C-A0D9-495B-8E5D-D9E0CED471E1}" destId="{D787DE34-7344-4911-ADB5-41FB73067E46}" srcOrd="0" destOrd="0" presId="urn:microsoft.com/office/officeart/2005/8/layout/hierarchy1"/>
    <dgm:cxn modelId="{B7B6B320-EAD6-4FD6-BEAB-9AF02C7A8814}" type="presParOf" srcId="{6C4CB28C-A0D9-495B-8E5D-D9E0CED471E1}" destId="{12C80038-12E4-4DA7-AF18-DE1840AB7CAC}" srcOrd="1" destOrd="0" presId="urn:microsoft.com/office/officeart/2005/8/layout/hierarchy1"/>
    <dgm:cxn modelId="{0866FB6B-BFEE-46CF-8E6A-D5395F216B0B}" type="presParOf" srcId="{C6B403D5-807A-431E-B8D8-56CD667271BA}" destId="{2E84B59A-3F91-4773-B67F-2B92E8759AC2}" srcOrd="1" destOrd="0" presId="urn:microsoft.com/office/officeart/2005/8/layout/hierarchy1"/>
    <dgm:cxn modelId="{FD13E5A4-F261-4DDA-AF6B-81E28A8AACEE}" type="presParOf" srcId="{2E84B59A-3F91-4773-B67F-2B92E8759AC2}" destId="{7CE02EC9-A88D-4BD3-8FB5-78448881EEAF}" srcOrd="0" destOrd="0" presId="urn:microsoft.com/office/officeart/2005/8/layout/hierarchy1"/>
    <dgm:cxn modelId="{40AD05D1-9FEE-45C9-84CB-7D8B4FD951EA}" type="presParOf" srcId="{2E84B59A-3F91-4773-B67F-2B92E8759AC2}" destId="{41920451-7E1B-46EE-82DC-E538D5E34B01}" srcOrd="1" destOrd="0" presId="urn:microsoft.com/office/officeart/2005/8/layout/hierarchy1"/>
    <dgm:cxn modelId="{4162263D-9612-4503-82A3-5226EF916AF8}" type="presParOf" srcId="{41920451-7E1B-46EE-82DC-E538D5E34B01}" destId="{BF4685DE-E28C-4553-B151-E8BB12329060}" srcOrd="0" destOrd="0" presId="urn:microsoft.com/office/officeart/2005/8/layout/hierarchy1"/>
    <dgm:cxn modelId="{17241E0B-1134-4C40-BEF9-0C50713624D0}" type="presParOf" srcId="{BF4685DE-E28C-4553-B151-E8BB12329060}" destId="{7AF58EFF-A967-4D01-8EE4-445D48497613}" srcOrd="0" destOrd="0" presId="urn:microsoft.com/office/officeart/2005/8/layout/hierarchy1"/>
    <dgm:cxn modelId="{D599D2D7-44BD-41F1-BE32-6E2839E39F09}" type="presParOf" srcId="{BF4685DE-E28C-4553-B151-E8BB12329060}" destId="{4F5817AD-0A16-4FFE-B94A-0C72990FA164}" srcOrd="1" destOrd="0" presId="urn:microsoft.com/office/officeart/2005/8/layout/hierarchy1"/>
    <dgm:cxn modelId="{CD89288D-85A7-466E-BDF4-E7773C2537CD}" type="presParOf" srcId="{41920451-7E1B-46EE-82DC-E538D5E34B01}" destId="{24B4CDDD-DE81-4869-B330-F37754223191}" srcOrd="1" destOrd="0" presId="urn:microsoft.com/office/officeart/2005/8/layout/hierarchy1"/>
    <dgm:cxn modelId="{339C839D-F06F-4629-A220-331BB1D09D56}" type="presParOf" srcId="{24B4CDDD-DE81-4869-B330-F37754223191}" destId="{AD106C06-7F66-4CA0-A61E-1F43C7A84C97}" srcOrd="0" destOrd="0" presId="urn:microsoft.com/office/officeart/2005/8/layout/hierarchy1"/>
    <dgm:cxn modelId="{BB63D48F-8A6A-4EF4-AF7F-0A0E8AE6B666}" type="presParOf" srcId="{24B4CDDD-DE81-4869-B330-F37754223191}" destId="{EAD7387E-7B83-4603-BCE6-705038375AB0}" srcOrd="1" destOrd="0" presId="urn:microsoft.com/office/officeart/2005/8/layout/hierarchy1"/>
    <dgm:cxn modelId="{2A47EC7C-7334-4114-B7A0-31A16F35E4F1}" type="presParOf" srcId="{EAD7387E-7B83-4603-BCE6-705038375AB0}" destId="{8FBDEB83-BE65-40B4-AD77-BE6FB6C1F545}" srcOrd="0" destOrd="0" presId="urn:microsoft.com/office/officeart/2005/8/layout/hierarchy1"/>
    <dgm:cxn modelId="{279E137B-5F2D-47BF-925D-209EDEA783F5}" type="presParOf" srcId="{8FBDEB83-BE65-40B4-AD77-BE6FB6C1F545}" destId="{9AB34A10-6BEA-42E0-857D-FBD47C9CA3A1}" srcOrd="0" destOrd="0" presId="urn:microsoft.com/office/officeart/2005/8/layout/hierarchy1"/>
    <dgm:cxn modelId="{F7589975-867F-4056-BAC9-C0572B0BB483}" type="presParOf" srcId="{8FBDEB83-BE65-40B4-AD77-BE6FB6C1F545}" destId="{90E36DA1-0772-4B2A-BFAB-19B3211AADAA}" srcOrd="1" destOrd="0" presId="urn:microsoft.com/office/officeart/2005/8/layout/hierarchy1"/>
    <dgm:cxn modelId="{0F6315ED-28D2-4749-87BF-F6A519E32D8B}" type="presParOf" srcId="{EAD7387E-7B83-4603-BCE6-705038375AB0}" destId="{1ACC74D3-F751-443B-AAED-FAE32D12A997}" srcOrd="1" destOrd="0" presId="urn:microsoft.com/office/officeart/2005/8/layout/hierarchy1"/>
    <dgm:cxn modelId="{D4FFB16B-4938-4951-8E8D-91F633A4729B}" type="presParOf" srcId="{1ACC74D3-F751-443B-AAED-FAE32D12A997}" destId="{DD736DF8-ED83-419B-B02F-FD554536B418}" srcOrd="0" destOrd="0" presId="urn:microsoft.com/office/officeart/2005/8/layout/hierarchy1"/>
    <dgm:cxn modelId="{EA739844-F4BD-457B-B66F-7B768F74A574}" type="presParOf" srcId="{1ACC74D3-F751-443B-AAED-FAE32D12A997}" destId="{AE68453D-9EC5-4675-A7F5-E98EE84CB267}" srcOrd="1" destOrd="0" presId="urn:microsoft.com/office/officeart/2005/8/layout/hierarchy1"/>
    <dgm:cxn modelId="{25E5F2E5-972B-4CB8-AAFD-02FB982E2B66}" type="presParOf" srcId="{AE68453D-9EC5-4675-A7F5-E98EE84CB267}" destId="{41F47EBE-A6B9-4F45-9D01-DC55FFE2B930}" srcOrd="0" destOrd="0" presId="urn:microsoft.com/office/officeart/2005/8/layout/hierarchy1"/>
    <dgm:cxn modelId="{B7A9CD2D-9D59-42AB-8344-6C4C77453A58}" type="presParOf" srcId="{41F47EBE-A6B9-4F45-9D01-DC55FFE2B930}" destId="{80743F66-E14E-4FB9-9411-6C4FA66BE701}" srcOrd="0" destOrd="0" presId="urn:microsoft.com/office/officeart/2005/8/layout/hierarchy1"/>
    <dgm:cxn modelId="{11211F6E-C065-45E2-8BA2-EBCB2342E0D2}" type="presParOf" srcId="{41F47EBE-A6B9-4F45-9D01-DC55FFE2B930}" destId="{4B270720-BB72-4423-A1BA-EA204926BCE5}" srcOrd="1" destOrd="0" presId="urn:microsoft.com/office/officeart/2005/8/layout/hierarchy1"/>
    <dgm:cxn modelId="{23E02FC1-9589-4839-AEF3-AB79579950EA}" type="presParOf" srcId="{AE68453D-9EC5-4675-A7F5-E98EE84CB267}" destId="{B76353FB-7CE4-462D-A2B3-A6FFDBD94D3F}" srcOrd="1" destOrd="0" presId="urn:microsoft.com/office/officeart/2005/8/layout/hierarchy1"/>
    <dgm:cxn modelId="{9B3C0443-3C69-4688-9A90-9E6E68CCFE7C}" type="presParOf" srcId="{1ACC74D3-F751-443B-AAED-FAE32D12A997}" destId="{CF72A34F-7EC9-472F-BB47-F7524E25F385}" srcOrd="2" destOrd="0" presId="urn:microsoft.com/office/officeart/2005/8/layout/hierarchy1"/>
    <dgm:cxn modelId="{5C39E7B0-9FA7-4CD4-AF8F-BC6CF3DA8627}" type="presParOf" srcId="{1ACC74D3-F751-443B-AAED-FAE32D12A997}" destId="{90DF5033-D44F-499E-8301-559498A81CC8}" srcOrd="3" destOrd="0" presId="urn:microsoft.com/office/officeart/2005/8/layout/hierarchy1"/>
    <dgm:cxn modelId="{07F1345C-92A1-4D13-9127-CF10E6B5B1A0}" type="presParOf" srcId="{90DF5033-D44F-499E-8301-559498A81CC8}" destId="{4EB09F8A-C0D3-4DF1-B7C3-1B811B60E0D1}" srcOrd="0" destOrd="0" presId="urn:microsoft.com/office/officeart/2005/8/layout/hierarchy1"/>
    <dgm:cxn modelId="{7B5FEC36-D053-4D8C-839D-E6C083541187}" type="presParOf" srcId="{4EB09F8A-C0D3-4DF1-B7C3-1B811B60E0D1}" destId="{BF0A031B-5264-4BDE-8C51-BC71AB5E4D61}" srcOrd="0" destOrd="0" presId="urn:microsoft.com/office/officeart/2005/8/layout/hierarchy1"/>
    <dgm:cxn modelId="{E9A73CF5-9B05-48D9-900C-1CF489AC3AC3}" type="presParOf" srcId="{4EB09F8A-C0D3-4DF1-B7C3-1B811B60E0D1}" destId="{483CBE80-B941-411C-826F-CDFF6D787B3E}" srcOrd="1" destOrd="0" presId="urn:microsoft.com/office/officeart/2005/8/layout/hierarchy1"/>
    <dgm:cxn modelId="{C1808124-75FF-4DBA-8D8C-E0F4B6731BB0}" type="presParOf" srcId="{90DF5033-D44F-499E-8301-559498A81CC8}" destId="{5B333CEA-6D98-41FD-974B-5423351B6EA2}" srcOrd="1" destOrd="0" presId="urn:microsoft.com/office/officeart/2005/8/layout/hierarchy1"/>
    <dgm:cxn modelId="{13341991-787C-456E-866B-2CDD346C769B}" type="presParOf" srcId="{24B4CDDD-DE81-4869-B330-F37754223191}" destId="{4D18920F-2717-4FFC-AF7E-C2ECE54C07AF}" srcOrd="2" destOrd="0" presId="urn:microsoft.com/office/officeart/2005/8/layout/hierarchy1"/>
    <dgm:cxn modelId="{8DBC7967-8F0D-448C-AEBA-A1CC06A1EF73}" type="presParOf" srcId="{24B4CDDD-DE81-4869-B330-F37754223191}" destId="{7A9A3B48-2A3A-4773-828D-15BBCEFE9804}" srcOrd="3" destOrd="0" presId="urn:microsoft.com/office/officeart/2005/8/layout/hierarchy1"/>
    <dgm:cxn modelId="{9A26FEE8-1B23-4B38-95BA-72D6946ED97C}" type="presParOf" srcId="{7A9A3B48-2A3A-4773-828D-15BBCEFE9804}" destId="{77FA8B64-A347-4C77-96BF-92BB9B48D7D3}" srcOrd="0" destOrd="0" presId="urn:microsoft.com/office/officeart/2005/8/layout/hierarchy1"/>
    <dgm:cxn modelId="{88E8EF06-8C7D-413A-A8FF-21D588E9CB52}" type="presParOf" srcId="{77FA8B64-A347-4C77-96BF-92BB9B48D7D3}" destId="{544D5E07-E664-4737-9FA0-638A98EC6BFA}" srcOrd="0" destOrd="0" presId="urn:microsoft.com/office/officeart/2005/8/layout/hierarchy1"/>
    <dgm:cxn modelId="{D95DA183-63AD-4031-AEB1-3FC2D240659E}" type="presParOf" srcId="{77FA8B64-A347-4C77-96BF-92BB9B48D7D3}" destId="{9FEF584B-724C-4B11-9FA3-7450DE595098}" srcOrd="1" destOrd="0" presId="urn:microsoft.com/office/officeart/2005/8/layout/hierarchy1"/>
    <dgm:cxn modelId="{9B59A8F1-7E1C-45EE-915B-8DBDC9D72A55}" type="presParOf" srcId="{7A9A3B48-2A3A-4773-828D-15BBCEFE9804}" destId="{3C1AE787-89F5-4700-9B82-EB38EB598ED1}" srcOrd="1" destOrd="0" presId="urn:microsoft.com/office/officeart/2005/8/layout/hierarchy1"/>
    <dgm:cxn modelId="{CD4009A0-0C8A-4270-9A6F-D8110D7F500A}" type="presParOf" srcId="{3C1AE787-89F5-4700-9B82-EB38EB598ED1}" destId="{5AB65DCC-4840-47DF-A989-CE92DAB345B3}" srcOrd="0" destOrd="0" presId="urn:microsoft.com/office/officeart/2005/8/layout/hierarchy1"/>
    <dgm:cxn modelId="{FF1C98B1-BFC7-4685-BAD6-A264DCDDF21E}" type="presParOf" srcId="{3C1AE787-89F5-4700-9B82-EB38EB598ED1}" destId="{DBECE013-A146-4521-A53A-7F79D99C782A}" srcOrd="1" destOrd="0" presId="urn:microsoft.com/office/officeart/2005/8/layout/hierarchy1"/>
    <dgm:cxn modelId="{FF3C7F24-1AAD-45C4-B3FD-10BC2CF968BB}" type="presParOf" srcId="{DBECE013-A146-4521-A53A-7F79D99C782A}" destId="{787459B9-E3C9-41B3-9DE1-CCC25BCC29F0}" srcOrd="0" destOrd="0" presId="urn:microsoft.com/office/officeart/2005/8/layout/hierarchy1"/>
    <dgm:cxn modelId="{15A48BC7-8C3E-4304-B77A-D1F0806638BE}" type="presParOf" srcId="{787459B9-E3C9-41B3-9DE1-CCC25BCC29F0}" destId="{00C7336F-667B-4AFC-AF2C-8797AAF82C90}" srcOrd="0" destOrd="0" presId="urn:microsoft.com/office/officeart/2005/8/layout/hierarchy1"/>
    <dgm:cxn modelId="{C1D9FBDE-B658-4C72-8535-35F1021E1A79}" type="presParOf" srcId="{787459B9-E3C9-41B3-9DE1-CCC25BCC29F0}" destId="{71AE2D09-83CE-437C-8A58-642672646B94}" srcOrd="1" destOrd="0" presId="urn:microsoft.com/office/officeart/2005/8/layout/hierarchy1"/>
    <dgm:cxn modelId="{BF791EA3-4E15-4515-ABED-86F0F47FB31C}" type="presParOf" srcId="{DBECE013-A146-4521-A53A-7F79D99C782A}" destId="{31CA77EF-B6B6-4AE7-8FC4-D737CF318AA3}" srcOrd="1" destOrd="0" presId="urn:microsoft.com/office/officeart/2005/8/layout/hierarchy1"/>
    <dgm:cxn modelId="{5851AC7E-A549-4540-9ABC-655C025C7882}" type="presParOf" srcId="{3C1AE787-89F5-4700-9B82-EB38EB598ED1}" destId="{7FAA0F1D-391A-4791-9ADD-F26FD41B7041}" srcOrd="2" destOrd="0" presId="urn:microsoft.com/office/officeart/2005/8/layout/hierarchy1"/>
    <dgm:cxn modelId="{765355F1-F4C9-49C3-AC03-81649AA2C92B}" type="presParOf" srcId="{3C1AE787-89F5-4700-9B82-EB38EB598ED1}" destId="{63ABCACC-60AF-4F48-9374-1BDB40CBADD1}" srcOrd="3" destOrd="0" presId="urn:microsoft.com/office/officeart/2005/8/layout/hierarchy1"/>
    <dgm:cxn modelId="{DB343984-B3EC-46EC-8B41-291C2D7ACA77}" type="presParOf" srcId="{63ABCACC-60AF-4F48-9374-1BDB40CBADD1}" destId="{EC9B452F-C157-4919-BB33-BBA10CD8F248}" srcOrd="0" destOrd="0" presId="urn:microsoft.com/office/officeart/2005/8/layout/hierarchy1"/>
    <dgm:cxn modelId="{269BD105-49FA-4122-9401-4CE9190C33EA}" type="presParOf" srcId="{EC9B452F-C157-4919-BB33-BBA10CD8F248}" destId="{372FD705-E2CF-4A4D-86E7-947F2C588D02}" srcOrd="0" destOrd="0" presId="urn:microsoft.com/office/officeart/2005/8/layout/hierarchy1"/>
    <dgm:cxn modelId="{1EC48477-BDB8-441A-8EFC-6705881BFBD1}" type="presParOf" srcId="{EC9B452F-C157-4919-BB33-BBA10CD8F248}" destId="{351B17E9-301F-4FC1-B020-F5915A1D221C}" srcOrd="1" destOrd="0" presId="urn:microsoft.com/office/officeart/2005/8/layout/hierarchy1"/>
    <dgm:cxn modelId="{034F1EE9-3D6D-433C-B3BA-02ACA376BD0B}" type="presParOf" srcId="{63ABCACC-60AF-4F48-9374-1BDB40CBADD1}" destId="{07535407-E5B8-4780-831D-A20E6004BE04}" srcOrd="1" destOrd="0" presId="urn:microsoft.com/office/officeart/2005/8/layout/hierarchy1"/>
    <dgm:cxn modelId="{2618AD9B-5A7F-4A52-9D86-0013AC8DA0E1}" type="presParOf" srcId="{2E84B59A-3F91-4773-B67F-2B92E8759AC2}" destId="{15BE022F-0BB5-4BB4-B74D-855E4B683DD4}" srcOrd="2" destOrd="0" presId="urn:microsoft.com/office/officeart/2005/8/layout/hierarchy1"/>
    <dgm:cxn modelId="{7C4E4CA5-6526-4565-8963-FE1D76E20EDD}" type="presParOf" srcId="{2E84B59A-3F91-4773-B67F-2B92E8759AC2}" destId="{D0C0352E-0A5C-4BAB-86AE-BCE1F325BAEF}" srcOrd="3" destOrd="0" presId="urn:microsoft.com/office/officeart/2005/8/layout/hierarchy1"/>
    <dgm:cxn modelId="{CC9563C7-DDFB-42BF-9014-70D35266AE3A}" type="presParOf" srcId="{D0C0352E-0A5C-4BAB-86AE-BCE1F325BAEF}" destId="{3EF5F929-5766-41BC-A971-A5302E3BA23E}" srcOrd="0" destOrd="0" presId="urn:microsoft.com/office/officeart/2005/8/layout/hierarchy1"/>
    <dgm:cxn modelId="{AC70F77D-1320-4A2E-92FA-6E94F087D639}" type="presParOf" srcId="{3EF5F929-5766-41BC-A971-A5302E3BA23E}" destId="{EA8D4167-4234-4354-B0A7-12CA0FA5ABE0}" srcOrd="0" destOrd="0" presId="urn:microsoft.com/office/officeart/2005/8/layout/hierarchy1"/>
    <dgm:cxn modelId="{828EB28E-E46B-4667-A5CC-BCA47E051245}" type="presParOf" srcId="{3EF5F929-5766-41BC-A971-A5302E3BA23E}" destId="{DBCC89F5-6E3D-46E9-99C2-D96CB782A5E9}" srcOrd="1" destOrd="0" presId="urn:microsoft.com/office/officeart/2005/8/layout/hierarchy1"/>
    <dgm:cxn modelId="{6490DD2F-D5EE-47DD-A363-50E6B74643D3}" type="presParOf" srcId="{D0C0352E-0A5C-4BAB-86AE-BCE1F325BAEF}" destId="{C689F571-C688-48B4-898B-5519CA93AE7F}" srcOrd="1" destOrd="0" presId="urn:microsoft.com/office/officeart/2005/8/layout/hierarchy1"/>
    <dgm:cxn modelId="{EF87B5A9-5971-42AD-B722-3DFEB00B5D26}" type="presParOf" srcId="{C689F571-C688-48B4-898B-5519CA93AE7F}" destId="{4F8DEB14-0AF0-43D9-873C-A51A104035BB}" srcOrd="0" destOrd="0" presId="urn:microsoft.com/office/officeart/2005/8/layout/hierarchy1"/>
    <dgm:cxn modelId="{ECADDC16-C427-4096-8711-937AB511FC5D}" type="presParOf" srcId="{C689F571-C688-48B4-898B-5519CA93AE7F}" destId="{2A8B63A0-B0EC-4BD6-93CD-86AC48864002}" srcOrd="1" destOrd="0" presId="urn:microsoft.com/office/officeart/2005/8/layout/hierarchy1"/>
    <dgm:cxn modelId="{F76D9771-BFC8-4226-9835-C6475CC99DCE}" type="presParOf" srcId="{2A8B63A0-B0EC-4BD6-93CD-86AC48864002}" destId="{B4EEB078-B565-4449-BFDE-6BB48113CE38}" srcOrd="0" destOrd="0" presId="urn:microsoft.com/office/officeart/2005/8/layout/hierarchy1"/>
    <dgm:cxn modelId="{D60B3F8F-B761-4CE9-9058-9790ED951597}" type="presParOf" srcId="{B4EEB078-B565-4449-BFDE-6BB48113CE38}" destId="{22DD364B-CB0A-4D88-A00A-964B0CCDEE25}" srcOrd="0" destOrd="0" presId="urn:microsoft.com/office/officeart/2005/8/layout/hierarchy1"/>
    <dgm:cxn modelId="{66B4E13D-10D5-4543-B993-131E96A6063F}" type="presParOf" srcId="{B4EEB078-B565-4449-BFDE-6BB48113CE38}" destId="{FB24DD66-C525-4A83-9DE6-9682B79B0938}" srcOrd="1" destOrd="0" presId="urn:microsoft.com/office/officeart/2005/8/layout/hierarchy1"/>
    <dgm:cxn modelId="{07F70363-A366-4446-A11E-DC480B524B23}" type="presParOf" srcId="{2A8B63A0-B0EC-4BD6-93CD-86AC48864002}" destId="{DC017D2B-3710-4906-BF99-F13673F77F51}" srcOrd="1" destOrd="0" presId="urn:microsoft.com/office/officeart/2005/8/layout/hierarchy1"/>
    <dgm:cxn modelId="{C58FFF75-946B-432F-BC0D-8CAF6C7EAB81}" type="presParOf" srcId="{DC017D2B-3710-4906-BF99-F13673F77F51}" destId="{BDC0A42E-E402-4BB1-B0F3-4878BDE59BD3}" srcOrd="0" destOrd="0" presId="urn:microsoft.com/office/officeart/2005/8/layout/hierarchy1"/>
    <dgm:cxn modelId="{522E93A3-7FF5-4BA2-BDFF-A4673C689F64}" type="presParOf" srcId="{DC017D2B-3710-4906-BF99-F13673F77F51}" destId="{829C59DE-1A48-4873-B58E-CF79196C6E41}" srcOrd="1" destOrd="0" presId="urn:microsoft.com/office/officeart/2005/8/layout/hierarchy1"/>
    <dgm:cxn modelId="{7368D1D5-48A5-401B-8852-EA0963181ADB}" type="presParOf" srcId="{829C59DE-1A48-4873-B58E-CF79196C6E41}" destId="{A5BC338B-29E0-4ACF-8320-B7137B67F262}" srcOrd="0" destOrd="0" presId="urn:microsoft.com/office/officeart/2005/8/layout/hierarchy1"/>
    <dgm:cxn modelId="{83AD43BE-8985-4B25-BFC4-A6DBAE358AD0}" type="presParOf" srcId="{A5BC338B-29E0-4ACF-8320-B7137B67F262}" destId="{D4F80BC7-CAAB-4376-800F-687C4EE1978B}" srcOrd="0" destOrd="0" presId="urn:microsoft.com/office/officeart/2005/8/layout/hierarchy1"/>
    <dgm:cxn modelId="{678E305E-DAEC-4115-8B0F-A98141C86869}" type="presParOf" srcId="{A5BC338B-29E0-4ACF-8320-B7137B67F262}" destId="{FC88D3E8-9426-4DFF-A565-C3AE42728563}" srcOrd="1" destOrd="0" presId="urn:microsoft.com/office/officeart/2005/8/layout/hierarchy1"/>
    <dgm:cxn modelId="{3359FA80-40A6-4509-9FBE-0B4FA1C0A7A5}" type="presParOf" srcId="{829C59DE-1A48-4873-B58E-CF79196C6E41}" destId="{DD0D95F6-6E2E-46CE-AF0C-9661FE408D6B}" srcOrd="1" destOrd="0" presId="urn:microsoft.com/office/officeart/2005/8/layout/hierarchy1"/>
    <dgm:cxn modelId="{228CC987-86AA-4620-B992-6F87D03AFFE4}" type="presParOf" srcId="{DC017D2B-3710-4906-BF99-F13673F77F51}" destId="{340E4572-A4A3-4055-8A11-B897F7D9B21D}" srcOrd="2" destOrd="0" presId="urn:microsoft.com/office/officeart/2005/8/layout/hierarchy1"/>
    <dgm:cxn modelId="{5616EF53-7B24-4515-91D0-C650EE7A92A1}" type="presParOf" srcId="{DC017D2B-3710-4906-BF99-F13673F77F51}" destId="{312D2BDE-1633-4738-B5D2-2086C696BDDD}" srcOrd="3" destOrd="0" presId="urn:microsoft.com/office/officeart/2005/8/layout/hierarchy1"/>
    <dgm:cxn modelId="{B05E34C7-32F8-4486-BD68-6C0CDDEB9BFE}" type="presParOf" srcId="{312D2BDE-1633-4738-B5D2-2086C696BDDD}" destId="{01D51E5B-4D88-4ED1-BC00-147608286816}" srcOrd="0" destOrd="0" presId="urn:microsoft.com/office/officeart/2005/8/layout/hierarchy1"/>
    <dgm:cxn modelId="{73728D79-76D9-4643-AF6B-65EDA3575E43}" type="presParOf" srcId="{01D51E5B-4D88-4ED1-BC00-147608286816}" destId="{B00DD2E2-680B-4D9E-9CB8-A4A4139BBFBE}" srcOrd="0" destOrd="0" presId="urn:microsoft.com/office/officeart/2005/8/layout/hierarchy1"/>
    <dgm:cxn modelId="{DF92AD51-EF03-4DEB-8D1E-A0C5BB0AB4DB}" type="presParOf" srcId="{01D51E5B-4D88-4ED1-BC00-147608286816}" destId="{C6FFF006-B23B-4ED8-A70A-689523E33B87}" srcOrd="1" destOrd="0" presId="urn:microsoft.com/office/officeart/2005/8/layout/hierarchy1"/>
    <dgm:cxn modelId="{1BB82905-886D-407C-ADA4-11775FC53F18}" type="presParOf" srcId="{312D2BDE-1633-4738-B5D2-2086C696BDDD}" destId="{41DD7A34-CADC-49A4-8BF6-5CD11FD53568}" srcOrd="1" destOrd="0" presId="urn:microsoft.com/office/officeart/2005/8/layout/hierarchy1"/>
    <dgm:cxn modelId="{8F929882-A97B-419D-B072-E0A250FFAC5C}" type="presParOf" srcId="{C689F571-C688-48B4-898B-5519CA93AE7F}" destId="{11EDBB71-AB92-4E11-A120-47D0EFAC07EE}" srcOrd="2" destOrd="0" presId="urn:microsoft.com/office/officeart/2005/8/layout/hierarchy1"/>
    <dgm:cxn modelId="{58088364-1D8B-49FA-BEFB-B0167EF75ABB}" type="presParOf" srcId="{C689F571-C688-48B4-898B-5519CA93AE7F}" destId="{6E5DCB78-B665-479D-A254-AA384F6609B7}" srcOrd="3" destOrd="0" presId="urn:microsoft.com/office/officeart/2005/8/layout/hierarchy1"/>
    <dgm:cxn modelId="{22A714AD-AD81-4DA7-9CA3-11DC5E8E2B20}" type="presParOf" srcId="{6E5DCB78-B665-479D-A254-AA384F6609B7}" destId="{21A97E34-E3E6-48B7-9B1D-22FE076AD11F}" srcOrd="0" destOrd="0" presId="urn:microsoft.com/office/officeart/2005/8/layout/hierarchy1"/>
    <dgm:cxn modelId="{294A0F0F-A1FA-4AED-A120-15B9AA5B4CB3}" type="presParOf" srcId="{21A97E34-E3E6-48B7-9B1D-22FE076AD11F}" destId="{3267D86B-B962-440A-8580-965947F1FE0E}" srcOrd="0" destOrd="0" presId="urn:microsoft.com/office/officeart/2005/8/layout/hierarchy1"/>
    <dgm:cxn modelId="{F3729E65-680C-4CF4-AE33-1F1CFEC776DC}" type="presParOf" srcId="{21A97E34-E3E6-48B7-9B1D-22FE076AD11F}" destId="{9E4FBC4C-BE54-41DA-97E6-382918A7A703}" srcOrd="1" destOrd="0" presId="urn:microsoft.com/office/officeart/2005/8/layout/hierarchy1"/>
    <dgm:cxn modelId="{ECC5FBBF-F421-49C9-97AE-256EEEA1DEEA}" type="presParOf" srcId="{6E5DCB78-B665-479D-A254-AA384F6609B7}" destId="{6EBB4BFD-12A5-4D68-B974-293F455146B4}" srcOrd="1" destOrd="0" presId="urn:microsoft.com/office/officeart/2005/8/layout/hierarchy1"/>
    <dgm:cxn modelId="{BEF65612-A351-4A99-B28B-663EB27C38B6}" type="presParOf" srcId="{E72C9D21-FB37-468B-9F37-7DEBD1B7113F}" destId="{4CEECF2D-C2D7-42D8-AC8F-F76D5C6A0BF6}" srcOrd="2" destOrd="0" presId="urn:microsoft.com/office/officeart/2005/8/layout/hierarchy1"/>
    <dgm:cxn modelId="{2B748F16-B403-47AC-80FB-FBA074539566}" type="presParOf" srcId="{E72C9D21-FB37-468B-9F37-7DEBD1B7113F}" destId="{390104DA-505A-4269-97A2-FC6F0ED6B9B7}" srcOrd="3" destOrd="0" presId="urn:microsoft.com/office/officeart/2005/8/layout/hierarchy1"/>
    <dgm:cxn modelId="{C3C0C6B2-C4F1-4327-A569-DAC1BF7924F0}" type="presParOf" srcId="{390104DA-505A-4269-97A2-FC6F0ED6B9B7}" destId="{8AECD46D-3062-4AED-84DB-FDCA330A50EC}" srcOrd="0" destOrd="0" presId="urn:microsoft.com/office/officeart/2005/8/layout/hierarchy1"/>
    <dgm:cxn modelId="{21A71594-7C5B-46F8-BC7A-A0B3D8C587CA}" type="presParOf" srcId="{8AECD46D-3062-4AED-84DB-FDCA330A50EC}" destId="{7F16335F-9203-493C-B0B3-16C09C2A35CE}" srcOrd="0" destOrd="0" presId="urn:microsoft.com/office/officeart/2005/8/layout/hierarchy1"/>
    <dgm:cxn modelId="{E51D20AF-7054-43C9-9F7E-54A5F71877DB}" type="presParOf" srcId="{8AECD46D-3062-4AED-84DB-FDCA330A50EC}" destId="{9FB3F5BA-AAA4-4CDF-87DF-BACE70D4AE99}" srcOrd="1" destOrd="0" presId="urn:microsoft.com/office/officeart/2005/8/layout/hierarchy1"/>
    <dgm:cxn modelId="{C8932E0C-4DFE-4AB5-BDAD-5BFC9F8AF799}" type="presParOf" srcId="{390104DA-505A-4269-97A2-FC6F0ED6B9B7}" destId="{6D621ABF-0ABA-4078-8B3B-E11E7FEBB9A2}" srcOrd="1" destOrd="0" presId="urn:microsoft.com/office/officeart/2005/8/layout/hierarchy1"/>
    <dgm:cxn modelId="{AF946D4B-450E-4DE8-810B-CDAC6E3FC7B0}" type="presParOf" srcId="{892BF291-F8CA-4DFC-BF61-B028BBF436B3}" destId="{7AA397B4-1710-4C69-B7A7-FB68BF8C5818}" srcOrd="2" destOrd="0" presId="urn:microsoft.com/office/officeart/2005/8/layout/hierarchy1"/>
    <dgm:cxn modelId="{3B2A0788-1145-410A-A6FD-8DE563D78377}" type="presParOf" srcId="{892BF291-F8CA-4DFC-BF61-B028BBF436B3}" destId="{87BF0705-AECD-46C6-9929-E345B2E2D033}" srcOrd="3" destOrd="0" presId="urn:microsoft.com/office/officeart/2005/8/layout/hierarchy1"/>
    <dgm:cxn modelId="{B8591C50-DCC6-4314-8766-8C0AC70488B2}" type="presParOf" srcId="{87BF0705-AECD-46C6-9929-E345B2E2D033}" destId="{C2AE5F2F-6455-4BEB-B445-1BFF70541A6C}" srcOrd="0" destOrd="0" presId="urn:microsoft.com/office/officeart/2005/8/layout/hierarchy1"/>
    <dgm:cxn modelId="{7BDFED7A-BAAF-4D9E-B89A-DF1283FB2443}" type="presParOf" srcId="{C2AE5F2F-6455-4BEB-B445-1BFF70541A6C}" destId="{E89EF675-4249-4856-9578-F167E4F255B4}" srcOrd="0" destOrd="0" presId="urn:microsoft.com/office/officeart/2005/8/layout/hierarchy1"/>
    <dgm:cxn modelId="{0F2CDE77-F67C-46E1-9982-2A2812F16872}" type="presParOf" srcId="{C2AE5F2F-6455-4BEB-B445-1BFF70541A6C}" destId="{0AF33739-DAE4-495B-88D5-F66DF9FFD0E5}" srcOrd="1" destOrd="0" presId="urn:microsoft.com/office/officeart/2005/8/layout/hierarchy1"/>
    <dgm:cxn modelId="{0B5AB1E8-0E49-46F0-B859-6BEE52C12F80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</a:t>
          </a:r>
          <a:endParaRPr lang="en-US" altLang="zh-CN" sz="1200" dirty="0" smtClean="0"/>
        </a:p>
        <a:p>
          <a:r>
            <a:rPr lang="en-US" altLang="zh-CN" sz="1200" dirty="0" smtClean="0"/>
            <a:t> 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endParaRPr lang="en-US" altLang="zh-CN" sz="1200" dirty="0" smtClean="0"/>
        </a:p>
        <a:p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12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 sz="1200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 sz="1200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F3E2763D-4B37-4B0D-93F8-56E5F3FE4DE9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CCE5D782-8640-4EC0-9FB9-7EA88A61336A}" type="par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B12CEAF2-03FF-488C-AEF0-2170C19A5388}" type="sib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2D726B5A-0005-42D7-9EF9-69CBFA49E933}">
      <dgm:prSet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5</a:t>
          </a:r>
        </a:p>
        <a:p>
          <a:r>
            <a:rPr lang="en-US" altLang="zh-CN" sz="1200" dirty="0" smtClean="0"/>
            <a:t>197.140.140.177  10.20.227.221</a:t>
          </a:r>
        </a:p>
        <a:p>
          <a:r>
            <a:rPr lang="en-US" altLang="zh-CN" sz="1200" dirty="0" smtClean="0"/>
            <a:t>214.177.185.108   217.78.69.218</a:t>
          </a:r>
        </a:p>
        <a:p>
          <a:r>
            <a:rPr lang="en-US" altLang="zh-CN" sz="1200" dirty="0" smtClean="0"/>
            <a:t>14.248.38.183   29.230.20.87</a:t>
          </a:r>
        </a:p>
        <a:p>
          <a:r>
            <a:rPr lang="en-US" altLang="zh-CN" sz="1200" dirty="0" smtClean="0"/>
            <a:t>244.123.234.2    226.111.119.37</a:t>
          </a:r>
        </a:p>
        <a:p>
          <a:r>
            <a:rPr lang="en-US" altLang="zh-CN" sz="1200" dirty="0" smtClean="0"/>
            <a:t>2.186.239.36    88.92.11.175</a:t>
          </a:r>
          <a:endParaRPr lang="zh-CN" altLang="en-US" sz="1200" dirty="0"/>
        </a:p>
      </dgm:t>
    </dgm:pt>
    <dgm:pt modelId="{8AA71499-7E13-4EC5-ABCA-4C4F5DD85056}" type="par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1A2F39E1-875B-4E90-B281-C541EE2DB2AB}" type="sib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99347449-0DEE-4DC2-AEE1-3D170ADD3755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159.97.219.114   75.76.35.83</a:t>
          </a:r>
        </a:p>
        <a:p>
          <a:r>
            <a:rPr lang="en-US" altLang="zh-CN" dirty="0" smtClean="0"/>
            <a:t>191.26.127.84   122.62.108.218</a:t>
          </a:r>
        </a:p>
        <a:p>
          <a:r>
            <a:rPr lang="en-US" altLang="zh-CN" dirty="0" smtClean="0"/>
            <a:t>102.100.51.151  25.99.228.61</a:t>
          </a:r>
        </a:p>
        <a:p>
          <a:r>
            <a:rPr lang="en-US" altLang="zh-CN" dirty="0" smtClean="0"/>
            <a:t>221.190.185.92    83.247.78.223</a:t>
          </a:r>
        </a:p>
        <a:p>
          <a:r>
            <a:rPr lang="en-US" altLang="zh-CN" dirty="0" smtClean="0"/>
            <a:t>122.105.46.125    150.227.27.79</a:t>
          </a:r>
          <a:endParaRPr lang="zh-CN" altLang="en-US" dirty="0"/>
        </a:p>
      </dgm:t>
    </dgm:pt>
    <dgm:pt modelId="{88DE7FA7-C3D9-41E2-B98F-56B32732DD7C}" type="par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48B09B94-4237-430D-A456-B2BCE9DD2496}" type="sib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1200"/>
        </a:p>
      </dgm:t>
    </dgm:pt>
    <dgm:pt modelId="{3FA9D8A3-3329-4FEA-9CAF-F5F32C5FA45D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9.33.158.117  96.226.182.80</a:t>
          </a:r>
        </a:p>
        <a:p>
          <a:r>
            <a:rPr lang="en-US" altLang="zh-CN" dirty="0" smtClean="0"/>
            <a:t>145.25.65.85   148.185.11.188</a:t>
          </a:r>
        </a:p>
        <a:p>
          <a:r>
            <a:rPr lang="en-US" altLang="zh-CN" dirty="0" smtClean="0"/>
            <a:t>176.8.0.79   74.148.198.203</a:t>
          </a:r>
        </a:p>
        <a:p>
          <a:r>
            <a:rPr lang="en-US" altLang="zh-CN" dirty="0" smtClean="0"/>
            <a:t>134.24.150.182   </a:t>
          </a:r>
          <a:r>
            <a:rPr lang="en-US" altLang="zh-CN" dirty="0" smtClean="0"/>
            <a:t>122.101.241.212</a:t>
          </a:r>
          <a:endParaRPr lang="zh-CN" altLang="en-US" dirty="0"/>
        </a:p>
      </dgm:t>
    </dgm:pt>
    <dgm:pt modelId="{30E1027D-87E1-48AA-A7FD-ABEDC228CC62}" type="sib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E691A267-A72A-47AF-8E0B-FBE258533E0A}" type="par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58BA323B-55C7-4C4F-B462-4263AABD5793}">
      <dgm:prSet custT="1"/>
      <dgm:spPr/>
      <dgm:t>
        <a:bodyPr/>
        <a:lstStyle/>
        <a:p>
          <a:r>
            <a:rPr lang="en-US" altLang="zh-CN" sz="1200" smtClean="0"/>
            <a:t>Index:000010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en-US" altLang="zh-CN" sz="1200" dirty="0" smtClean="0"/>
        </a:p>
      </dgm:t>
    </dgm:pt>
    <dgm:pt modelId="{E1A10867-1B22-4544-B632-DECC3FD5C1D1}" type="par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B3BB7DED-94EF-4DFA-BAC1-21FCBD9384C0}" type="sib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246461A9-CD45-4DF4-ABF6-6B41C71F0A87}">
      <dgm:prSet custT="1"/>
      <dgm:spPr/>
      <dgm:t>
        <a:bodyPr/>
        <a:lstStyle/>
        <a:p>
          <a:r>
            <a:rPr lang="en-US" altLang="zh-CN" sz="1200" smtClean="0"/>
            <a:t>Index:000011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66B6B9C1-B434-4C27-A47F-3CC3BC9DAD46}" type="par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9BE1E813-7CB5-4E85-AE93-2785831ECA47}" type="sib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C91C289D-F1CC-4F2C-BC96-2BA1F00F7263}">
      <dgm:prSet/>
      <dgm:spPr/>
      <dgm:t>
        <a:bodyPr/>
        <a:lstStyle/>
        <a:p>
          <a:r>
            <a:rPr lang="en-US" altLang="zh-CN" smtClean="0"/>
            <a:t>Index:000100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45.17.65.49   150.140.117.122</a:t>
          </a:r>
        </a:p>
        <a:p>
          <a:r>
            <a:rPr lang="en-US" altLang="zh-CN" dirty="0" smtClean="0"/>
            <a:t>95.137.157.92  170.106.75.82</a:t>
          </a:r>
        </a:p>
        <a:p>
          <a:r>
            <a:rPr lang="en-US" altLang="zh-CN" dirty="0" smtClean="0"/>
            <a:t>124.107.4.87   117.18.232.122</a:t>
          </a:r>
        </a:p>
        <a:p>
          <a:r>
            <a:rPr lang="en-US" altLang="zh-CN" dirty="0" smtClean="0"/>
            <a:t>170.182.41.117 204.187.29.151</a:t>
          </a:r>
        </a:p>
        <a:p>
          <a:r>
            <a:rPr lang="en-US" altLang="zh-CN" dirty="0" smtClean="0"/>
            <a:t>77.16.57.81   225.71.32.114 </a:t>
          </a:r>
          <a:endParaRPr lang="zh-CN" altLang="en-US" dirty="0"/>
        </a:p>
      </dgm:t>
    </dgm:pt>
    <dgm:pt modelId="{A386B061-758E-4440-81BB-0BB2991A259D}" type="parTrans" cxnId="{7E4236BA-FD99-49DF-BFC9-3C4E348F0C5E}">
      <dgm:prSet/>
      <dgm:spPr/>
      <dgm:t>
        <a:bodyPr/>
        <a:lstStyle/>
        <a:p>
          <a:endParaRPr lang="zh-CN" altLang="en-US"/>
        </a:p>
      </dgm:t>
    </dgm:pt>
    <dgm:pt modelId="{C39F11F0-8270-4CA1-8843-34ED1A70C3AF}" type="sibTrans" cxnId="{7E4236BA-FD99-49DF-BFC9-3C4E348F0C5E}">
      <dgm:prSet/>
      <dgm:spPr/>
      <dgm:t>
        <a:bodyPr/>
        <a:lstStyle/>
        <a:p>
          <a:endParaRPr lang="zh-CN" altLang="en-US"/>
        </a:p>
      </dgm:t>
    </dgm:pt>
    <dgm:pt modelId="{14BA1D36-1F72-4874-A454-3A317381AB34}">
      <dgm:prSet custT="1"/>
      <dgm:spPr/>
      <dgm:t>
        <a:bodyPr/>
        <a:lstStyle/>
        <a:p>
          <a:r>
            <a:rPr lang="en-US" altLang="zh-CN" sz="1200" smtClean="0"/>
            <a:t>Index:000101 </a:t>
          </a:r>
          <a:endParaRPr lang="en-US" altLang="zh-CN" sz="1200" dirty="0" smtClean="0"/>
        </a:p>
        <a:p>
          <a:r>
            <a:rPr lang="en-US" altLang="zh-CN" sz="1200" dirty="0" smtClean="0"/>
            <a:t>Level 5</a:t>
          </a:r>
        </a:p>
      </dgm:t>
    </dgm:pt>
    <dgm:pt modelId="{7992FDC3-B6AD-450C-85C2-217A8A74DF38}" type="parTrans" cxnId="{A22C19E9-A152-4918-973A-B8C620599216}">
      <dgm:prSet/>
      <dgm:spPr/>
      <dgm:t>
        <a:bodyPr/>
        <a:lstStyle/>
        <a:p>
          <a:endParaRPr lang="zh-CN" altLang="en-US"/>
        </a:p>
      </dgm:t>
    </dgm:pt>
    <dgm:pt modelId="{528DDC62-328C-4D7E-B662-551FAFA4A761}" type="sibTrans" cxnId="{A22C19E9-A152-4918-973A-B8C620599216}">
      <dgm:prSet/>
      <dgm:spPr/>
      <dgm:t>
        <a:bodyPr/>
        <a:lstStyle/>
        <a:p>
          <a:endParaRPr lang="zh-CN" altLang="en-US"/>
        </a:p>
      </dgm:t>
    </dgm:pt>
    <dgm:pt modelId="{7232A112-1827-49F0-BEB2-7A453F8BD690}">
      <dgm:prSet custT="1"/>
      <dgm:spPr/>
      <dgm:t>
        <a:bodyPr/>
        <a:lstStyle/>
        <a:p>
          <a:r>
            <a:rPr lang="en-US" altLang="zh-CN" sz="1200" smtClean="0"/>
            <a:t>Index:000110 </a:t>
          </a:r>
          <a:endParaRPr lang="en-US" altLang="zh-CN" sz="1200" dirty="0" smtClean="0"/>
        </a:p>
        <a:p>
          <a:r>
            <a:rPr lang="en-US" altLang="zh-CN" sz="1200" dirty="0" smtClean="0"/>
            <a:t>Level 5</a:t>
          </a:r>
          <a:endParaRPr lang="zh-CN" altLang="en-US" sz="1200" dirty="0"/>
        </a:p>
      </dgm:t>
    </dgm:pt>
    <dgm:pt modelId="{A0CBA028-E8BC-41D8-B110-5A2375E75481}" type="parTrans" cxnId="{BFE348AD-4FF7-4354-AC0C-9DB5501C7465}">
      <dgm:prSet/>
      <dgm:spPr/>
      <dgm:t>
        <a:bodyPr/>
        <a:lstStyle/>
        <a:p>
          <a:endParaRPr lang="zh-CN" altLang="en-US"/>
        </a:p>
      </dgm:t>
    </dgm:pt>
    <dgm:pt modelId="{58138C9F-0F5C-49EC-876A-A7418FDA0988}" type="sibTrans" cxnId="{BFE348AD-4FF7-4354-AC0C-9DB5501C7465}">
      <dgm:prSet/>
      <dgm:spPr/>
      <dgm:t>
        <a:bodyPr/>
        <a:lstStyle/>
        <a:p>
          <a:endParaRPr lang="zh-CN" altLang="en-US"/>
        </a:p>
      </dgm:t>
    </dgm:pt>
    <dgm:pt modelId="{19DCB875-41B7-4FC7-A00F-9024C5D7B469}">
      <dgm:prSet custT="1"/>
      <dgm:spPr/>
      <dgm:t>
        <a:bodyPr/>
        <a:lstStyle/>
        <a:p>
          <a:r>
            <a:rPr lang="en-US" altLang="zh-CN" sz="1200" smtClean="0"/>
            <a:t>Index:000111 </a:t>
          </a:r>
          <a:endParaRPr lang="en-US" altLang="zh-CN" sz="1200" dirty="0" smtClean="0"/>
        </a:p>
        <a:p>
          <a:r>
            <a:rPr lang="en-US" altLang="zh-CN" sz="1200" dirty="0" smtClean="0"/>
            <a:t>Level 5</a:t>
          </a:r>
          <a:endParaRPr lang="zh-CN" altLang="en-US" sz="1200" dirty="0"/>
        </a:p>
      </dgm:t>
    </dgm:pt>
    <dgm:pt modelId="{5BD8A17D-3483-418E-9CAB-44A36F8A231E}" type="parTrans" cxnId="{478678B9-50B8-4DF2-9504-3546E1927724}">
      <dgm:prSet/>
      <dgm:spPr/>
      <dgm:t>
        <a:bodyPr/>
        <a:lstStyle/>
        <a:p>
          <a:endParaRPr lang="zh-CN" altLang="en-US"/>
        </a:p>
      </dgm:t>
    </dgm:pt>
    <dgm:pt modelId="{30F95904-0726-40DB-B379-8BBD0B56EF42}" type="sibTrans" cxnId="{478678B9-50B8-4DF2-9504-3546E1927724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14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14"/>
      <dgm:spPr/>
    </dgm:pt>
    <dgm:pt modelId="{4F5817AD-0A16-4FFE-B94A-0C72990FA164}" type="pres">
      <dgm:prSet presAssocID="{69A7F656-00DE-49E9-B8C4-6899796C9765}" presName="text4" presStyleLbl="fgAcc4" presStyleIdx="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14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14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DD736DF8-ED83-419B-B02F-FD554536B418}" type="pres">
      <dgm:prSet presAssocID="{CCE5D782-8640-4EC0-9FB9-7EA88A61336A}" presName="Name23" presStyleLbl="parChTrans1D4" presStyleIdx="2" presStyleCnt="14"/>
      <dgm:spPr/>
    </dgm:pt>
    <dgm:pt modelId="{AE68453D-9EC5-4675-A7F5-E98EE84CB267}" type="pres">
      <dgm:prSet presAssocID="{F3E2763D-4B37-4B0D-93F8-56E5F3FE4DE9}" presName="hierRoot4" presStyleCnt="0"/>
      <dgm:spPr/>
    </dgm:pt>
    <dgm:pt modelId="{41F47EBE-A6B9-4F45-9D01-DC55FFE2B930}" type="pres">
      <dgm:prSet presAssocID="{F3E2763D-4B37-4B0D-93F8-56E5F3FE4DE9}" presName="composite4" presStyleCnt="0"/>
      <dgm:spPr/>
    </dgm:pt>
    <dgm:pt modelId="{80743F66-E14E-4FB9-9411-6C4FA66BE701}" type="pres">
      <dgm:prSet presAssocID="{F3E2763D-4B37-4B0D-93F8-56E5F3FE4DE9}" presName="background4" presStyleLbl="node4" presStyleIdx="2" presStyleCnt="14"/>
      <dgm:spPr>
        <a:solidFill>
          <a:srgbClr val="7030A0"/>
        </a:solidFill>
      </dgm:spPr>
    </dgm:pt>
    <dgm:pt modelId="{4B270720-BB72-4423-A1BA-EA204926BCE5}" type="pres">
      <dgm:prSet presAssocID="{F3E2763D-4B37-4B0D-93F8-56E5F3FE4DE9}" presName="text4" presStyleLbl="fgAcc4" presStyleIdx="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353FB-7CE4-462D-A2B3-A6FFDBD94D3F}" type="pres">
      <dgm:prSet presAssocID="{F3E2763D-4B37-4B0D-93F8-56E5F3FE4DE9}" presName="hierChild5" presStyleCnt="0"/>
      <dgm:spPr/>
    </dgm:pt>
    <dgm:pt modelId="{CF72A34F-7EC9-472F-BB47-F7524E25F385}" type="pres">
      <dgm:prSet presAssocID="{8AA71499-7E13-4EC5-ABCA-4C4F5DD85056}" presName="Name23" presStyleLbl="parChTrans1D4" presStyleIdx="3" presStyleCnt="14"/>
      <dgm:spPr/>
    </dgm:pt>
    <dgm:pt modelId="{90DF5033-D44F-499E-8301-559498A81CC8}" type="pres">
      <dgm:prSet presAssocID="{2D726B5A-0005-42D7-9EF9-69CBFA49E933}" presName="hierRoot4" presStyleCnt="0"/>
      <dgm:spPr/>
    </dgm:pt>
    <dgm:pt modelId="{4EB09F8A-C0D3-4DF1-B7C3-1B811B60E0D1}" type="pres">
      <dgm:prSet presAssocID="{2D726B5A-0005-42D7-9EF9-69CBFA49E933}" presName="composite4" presStyleCnt="0"/>
      <dgm:spPr/>
    </dgm:pt>
    <dgm:pt modelId="{BF0A031B-5264-4BDE-8C51-BC71AB5E4D61}" type="pres">
      <dgm:prSet presAssocID="{2D726B5A-0005-42D7-9EF9-69CBFA49E933}" presName="background4" presStyleLbl="node4" presStyleIdx="3" presStyleCnt="14"/>
      <dgm:spPr>
        <a:solidFill>
          <a:srgbClr val="7030A0"/>
        </a:solidFill>
      </dgm:spPr>
    </dgm:pt>
    <dgm:pt modelId="{483CBE80-B941-411C-826F-CDFF6D787B3E}" type="pres">
      <dgm:prSet presAssocID="{2D726B5A-0005-42D7-9EF9-69CBFA49E933}" presName="text4" presStyleLbl="fgAcc4" presStyleIdx="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33CEA-6D98-41FD-974B-5423351B6EA2}" type="pres">
      <dgm:prSet presAssocID="{2D726B5A-0005-42D7-9EF9-69CBFA49E933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4" presStyleCnt="14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4" presStyleCnt="14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4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5AB65DCC-4840-47DF-A989-CE92DAB345B3}" type="pres">
      <dgm:prSet presAssocID="{88DE7FA7-C3D9-41E2-B98F-56B32732DD7C}" presName="Name23" presStyleLbl="parChTrans1D4" presStyleIdx="5" presStyleCnt="14"/>
      <dgm:spPr/>
    </dgm:pt>
    <dgm:pt modelId="{DBECE013-A146-4521-A53A-7F79D99C782A}" type="pres">
      <dgm:prSet presAssocID="{99347449-0DEE-4DC2-AEE1-3D170ADD3755}" presName="hierRoot4" presStyleCnt="0"/>
      <dgm:spPr/>
    </dgm:pt>
    <dgm:pt modelId="{787459B9-E3C9-41B3-9DE1-CCC25BCC29F0}" type="pres">
      <dgm:prSet presAssocID="{99347449-0DEE-4DC2-AEE1-3D170ADD3755}" presName="composite4" presStyleCnt="0"/>
      <dgm:spPr/>
    </dgm:pt>
    <dgm:pt modelId="{00C7336F-667B-4AFC-AF2C-8797AAF82C90}" type="pres">
      <dgm:prSet presAssocID="{99347449-0DEE-4DC2-AEE1-3D170ADD3755}" presName="background4" presStyleLbl="node4" presStyleIdx="5" presStyleCnt="14"/>
      <dgm:spPr>
        <a:solidFill>
          <a:srgbClr val="7030A0"/>
        </a:solidFill>
      </dgm:spPr>
      <dgm:t>
        <a:bodyPr/>
        <a:lstStyle/>
        <a:p>
          <a:endParaRPr lang="zh-CN" altLang="en-US"/>
        </a:p>
      </dgm:t>
    </dgm:pt>
    <dgm:pt modelId="{71AE2D09-83CE-437C-8A58-642672646B94}" type="pres">
      <dgm:prSet presAssocID="{99347449-0DEE-4DC2-AEE1-3D170ADD3755}" presName="text4" presStyleLbl="fgAcc4" presStyleIdx="5" presStyleCnt="14" custScaleX="99956" custScaleY="102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A77EF-B6B6-4AE7-8FC4-D737CF318AA3}" type="pres">
      <dgm:prSet presAssocID="{99347449-0DEE-4DC2-AEE1-3D170ADD3755}" presName="hierChild5" presStyleCnt="0"/>
      <dgm:spPr/>
    </dgm:pt>
    <dgm:pt modelId="{7FAA0F1D-391A-4791-9ADD-F26FD41B7041}" type="pres">
      <dgm:prSet presAssocID="{E691A267-A72A-47AF-8E0B-FBE258533E0A}" presName="Name23" presStyleLbl="parChTrans1D4" presStyleIdx="6" presStyleCnt="14"/>
      <dgm:spPr/>
    </dgm:pt>
    <dgm:pt modelId="{63ABCACC-60AF-4F48-9374-1BDB40CBADD1}" type="pres">
      <dgm:prSet presAssocID="{3FA9D8A3-3329-4FEA-9CAF-F5F32C5FA45D}" presName="hierRoot4" presStyleCnt="0"/>
      <dgm:spPr/>
    </dgm:pt>
    <dgm:pt modelId="{EC9B452F-C157-4919-BB33-BBA10CD8F248}" type="pres">
      <dgm:prSet presAssocID="{3FA9D8A3-3329-4FEA-9CAF-F5F32C5FA45D}" presName="composite4" presStyleCnt="0"/>
      <dgm:spPr/>
    </dgm:pt>
    <dgm:pt modelId="{372FD705-E2CF-4A4D-86E7-947F2C588D02}" type="pres">
      <dgm:prSet presAssocID="{3FA9D8A3-3329-4FEA-9CAF-F5F32C5FA45D}" presName="background4" presStyleLbl="node4" presStyleIdx="6" presStyleCnt="14"/>
      <dgm:spPr>
        <a:solidFill>
          <a:srgbClr val="7030A0"/>
        </a:solidFill>
      </dgm:spPr>
    </dgm:pt>
    <dgm:pt modelId="{351B17E9-301F-4FC1-B020-F5915A1D221C}" type="pres">
      <dgm:prSet presAssocID="{3FA9D8A3-3329-4FEA-9CAF-F5F32C5FA45D}" presName="text4" presStyleLbl="fgAcc4" presStyleIdx="6" presStyleCnt="14" custScaleX="99956" custScaleY="1015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535407-E5B8-4780-831D-A20E6004BE04}" type="pres">
      <dgm:prSet presAssocID="{3FA9D8A3-3329-4FEA-9CAF-F5F32C5FA45D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7" presStyleCnt="14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7" presStyleCnt="14"/>
      <dgm:spPr/>
      <dgm:t>
        <a:bodyPr/>
        <a:lstStyle/>
        <a:p>
          <a:endParaRPr lang="zh-CN" altLang="en-US"/>
        </a:p>
      </dgm:t>
    </dgm:pt>
    <dgm:pt modelId="{DBCC89F5-6E3D-46E9-99C2-D96CB782A5E9}" type="pres">
      <dgm:prSet presAssocID="{67B75C01-139A-4A61-98C6-40677FEF348A}" presName="text4" presStyleLbl="fgAcc4" presStyleIdx="7" presStyleCnt="14" custScaleX="99956" custScaleY="1000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F8DEB14-0AF0-43D9-873C-A51A104035BB}" type="pres">
      <dgm:prSet presAssocID="{E1A10867-1B22-4544-B632-DECC3FD5C1D1}" presName="Name23" presStyleLbl="parChTrans1D4" presStyleIdx="8" presStyleCnt="14"/>
      <dgm:spPr/>
    </dgm:pt>
    <dgm:pt modelId="{2A8B63A0-B0EC-4BD6-93CD-86AC48864002}" type="pres">
      <dgm:prSet presAssocID="{58BA323B-55C7-4C4F-B462-4263AABD5793}" presName="hierRoot4" presStyleCnt="0"/>
      <dgm:spPr/>
    </dgm:pt>
    <dgm:pt modelId="{B4EEB078-B565-4449-BFDE-6BB48113CE38}" type="pres">
      <dgm:prSet presAssocID="{58BA323B-55C7-4C4F-B462-4263AABD5793}" presName="composite4" presStyleCnt="0"/>
      <dgm:spPr/>
    </dgm:pt>
    <dgm:pt modelId="{22DD364B-CB0A-4D88-A00A-964B0CCDEE25}" type="pres">
      <dgm:prSet presAssocID="{58BA323B-55C7-4C4F-B462-4263AABD5793}" presName="background4" presStyleLbl="node4" presStyleIdx="8" presStyleCnt="14"/>
      <dgm:spPr>
        <a:solidFill>
          <a:schemeClr val="accent6"/>
        </a:solidFill>
      </dgm:spPr>
    </dgm:pt>
    <dgm:pt modelId="{FB24DD66-C525-4A83-9DE6-9682B79B0938}" type="pres">
      <dgm:prSet presAssocID="{58BA323B-55C7-4C4F-B462-4263AABD5793}" presName="text4" presStyleLbl="fgAcc4" presStyleIdx="8" presStyleCnt="14" custScaleX="97563" custScaleY="100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017D2B-3710-4906-BF99-F13673F77F51}" type="pres">
      <dgm:prSet presAssocID="{58BA323B-55C7-4C4F-B462-4263AABD5793}" presName="hierChild5" presStyleCnt="0"/>
      <dgm:spPr/>
    </dgm:pt>
    <dgm:pt modelId="{BDC0A42E-E402-4BB1-B0F3-4878BDE59BD3}" type="pres">
      <dgm:prSet presAssocID="{A386B061-758E-4440-81BB-0BB2991A259D}" presName="Name23" presStyleLbl="parChTrans1D4" presStyleIdx="9" presStyleCnt="14"/>
      <dgm:spPr/>
    </dgm:pt>
    <dgm:pt modelId="{829C59DE-1A48-4873-B58E-CF79196C6E41}" type="pres">
      <dgm:prSet presAssocID="{C91C289D-F1CC-4F2C-BC96-2BA1F00F7263}" presName="hierRoot4" presStyleCnt="0"/>
      <dgm:spPr/>
    </dgm:pt>
    <dgm:pt modelId="{A5BC338B-29E0-4ACF-8320-B7137B67F262}" type="pres">
      <dgm:prSet presAssocID="{C91C289D-F1CC-4F2C-BC96-2BA1F00F7263}" presName="composite4" presStyleCnt="0"/>
      <dgm:spPr/>
    </dgm:pt>
    <dgm:pt modelId="{D4F80BC7-CAAB-4376-800F-687C4EE1978B}" type="pres">
      <dgm:prSet presAssocID="{C91C289D-F1CC-4F2C-BC96-2BA1F00F7263}" presName="background4" presStyleLbl="node4" presStyleIdx="9" presStyleCnt="14"/>
      <dgm:spPr>
        <a:solidFill>
          <a:srgbClr val="7030A0"/>
        </a:solidFill>
      </dgm:spPr>
    </dgm:pt>
    <dgm:pt modelId="{FC88D3E8-9426-4DFF-A565-C3AE42728563}" type="pres">
      <dgm:prSet presAssocID="{C91C289D-F1CC-4F2C-BC96-2BA1F00F7263}" presName="text4" presStyleLbl="fgAcc4" presStyleIdx="9" presStyleCnt="14" custScaleX="95156" custScaleY="1017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0D95F6-6E2E-46CE-AF0C-9661FE408D6B}" type="pres">
      <dgm:prSet presAssocID="{C91C289D-F1CC-4F2C-BC96-2BA1F00F7263}" presName="hierChild5" presStyleCnt="0"/>
      <dgm:spPr/>
    </dgm:pt>
    <dgm:pt modelId="{340E4572-A4A3-4055-8A11-B897F7D9B21D}" type="pres">
      <dgm:prSet presAssocID="{7992FDC3-B6AD-450C-85C2-217A8A74DF38}" presName="Name23" presStyleLbl="parChTrans1D4" presStyleIdx="10" presStyleCnt="14"/>
      <dgm:spPr/>
    </dgm:pt>
    <dgm:pt modelId="{312D2BDE-1633-4738-B5D2-2086C696BDDD}" type="pres">
      <dgm:prSet presAssocID="{14BA1D36-1F72-4874-A454-3A317381AB34}" presName="hierRoot4" presStyleCnt="0"/>
      <dgm:spPr/>
    </dgm:pt>
    <dgm:pt modelId="{01D51E5B-4D88-4ED1-BC00-147608286816}" type="pres">
      <dgm:prSet presAssocID="{14BA1D36-1F72-4874-A454-3A317381AB34}" presName="composite4" presStyleCnt="0"/>
      <dgm:spPr/>
    </dgm:pt>
    <dgm:pt modelId="{B00DD2E2-680B-4D9E-9CB8-A4A4139BBFBE}" type="pres">
      <dgm:prSet presAssocID="{14BA1D36-1F72-4874-A454-3A317381AB34}" presName="background4" presStyleLbl="node4" presStyleIdx="10" presStyleCnt="14"/>
      <dgm:spPr>
        <a:solidFill>
          <a:srgbClr val="7030A0"/>
        </a:solidFill>
      </dgm:spPr>
    </dgm:pt>
    <dgm:pt modelId="{C6FFF006-B23B-4ED8-A70A-689523E33B87}" type="pres">
      <dgm:prSet presAssocID="{14BA1D36-1F72-4874-A454-3A317381AB34}" presName="text4" presStyleLbl="fgAcc4" presStyleIdx="1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DD7A34-CADC-49A4-8BF6-5CD11FD53568}" type="pres">
      <dgm:prSet presAssocID="{14BA1D36-1F72-4874-A454-3A317381AB34}" presName="hierChild5" presStyleCnt="0"/>
      <dgm:spPr/>
    </dgm:pt>
    <dgm:pt modelId="{11EDBB71-AB92-4E11-A120-47D0EFAC07EE}" type="pres">
      <dgm:prSet presAssocID="{66B6B9C1-B434-4C27-A47F-3CC3BC9DAD46}" presName="Name23" presStyleLbl="parChTrans1D4" presStyleIdx="11" presStyleCnt="14"/>
      <dgm:spPr/>
    </dgm:pt>
    <dgm:pt modelId="{6E5DCB78-B665-479D-A254-AA384F6609B7}" type="pres">
      <dgm:prSet presAssocID="{246461A9-CD45-4DF4-ABF6-6B41C71F0A87}" presName="hierRoot4" presStyleCnt="0"/>
      <dgm:spPr/>
    </dgm:pt>
    <dgm:pt modelId="{21A97E34-E3E6-48B7-9B1D-22FE076AD11F}" type="pres">
      <dgm:prSet presAssocID="{246461A9-CD45-4DF4-ABF6-6B41C71F0A87}" presName="composite4" presStyleCnt="0"/>
      <dgm:spPr/>
    </dgm:pt>
    <dgm:pt modelId="{3267D86B-B962-440A-8580-965947F1FE0E}" type="pres">
      <dgm:prSet presAssocID="{246461A9-CD45-4DF4-ABF6-6B41C71F0A87}" presName="background4" presStyleLbl="node4" presStyleIdx="11" presStyleCnt="14"/>
      <dgm:spPr>
        <a:solidFill>
          <a:schemeClr val="accent6"/>
        </a:solidFill>
      </dgm:spPr>
    </dgm:pt>
    <dgm:pt modelId="{9E4FBC4C-BE54-41DA-97E6-382918A7A703}" type="pres">
      <dgm:prSet presAssocID="{246461A9-CD45-4DF4-ABF6-6B41C71F0A87}" presName="text4" presStyleLbl="fgAcc4" presStyleIdx="1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B4BFD-12A5-4D68-B974-293F455146B4}" type="pres">
      <dgm:prSet presAssocID="{246461A9-CD45-4DF4-ABF6-6B41C71F0A87}" presName="hierChild5" presStyleCnt="0"/>
      <dgm:spPr/>
    </dgm:pt>
    <dgm:pt modelId="{F9A4DE2C-A6E3-4A9D-A963-4AA47960BC66}" type="pres">
      <dgm:prSet presAssocID="{A0CBA028-E8BC-41D8-B110-5A2375E75481}" presName="Name23" presStyleLbl="parChTrans1D4" presStyleIdx="12" presStyleCnt="14"/>
      <dgm:spPr/>
    </dgm:pt>
    <dgm:pt modelId="{380BC625-5C48-4513-A46E-B1AC91F5D596}" type="pres">
      <dgm:prSet presAssocID="{7232A112-1827-49F0-BEB2-7A453F8BD690}" presName="hierRoot4" presStyleCnt="0"/>
      <dgm:spPr/>
    </dgm:pt>
    <dgm:pt modelId="{58E11CC4-6A6F-49D9-BE79-A6D673F30FED}" type="pres">
      <dgm:prSet presAssocID="{7232A112-1827-49F0-BEB2-7A453F8BD690}" presName="composite4" presStyleCnt="0"/>
      <dgm:spPr/>
    </dgm:pt>
    <dgm:pt modelId="{49BAF7E9-CBF5-40FF-8FFC-D55CCAE2D1DF}" type="pres">
      <dgm:prSet presAssocID="{7232A112-1827-49F0-BEB2-7A453F8BD690}" presName="background4" presStyleLbl="node4" presStyleIdx="12" presStyleCnt="14"/>
      <dgm:spPr>
        <a:solidFill>
          <a:srgbClr val="7030A0"/>
        </a:solidFill>
      </dgm:spPr>
    </dgm:pt>
    <dgm:pt modelId="{53D273AE-C000-4959-A195-3F3CE44082F3}" type="pres">
      <dgm:prSet presAssocID="{7232A112-1827-49F0-BEB2-7A453F8BD690}" presName="text4" presStyleLbl="fgAcc4" presStyleIdx="1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59BCE-2324-4CA6-9850-4336959CFD90}" type="pres">
      <dgm:prSet presAssocID="{7232A112-1827-49F0-BEB2-7A453F8BD690}" presName="hierChild5" presStyleCnt="0"/>
      <dgm:spPr/>
    </dgm:pt>
    <dgm:pt modelId="{3CEA3CCF-250B-4F11-9AD3-CF6AE8F5214F}" type="pres">
      <dgm:prSet presAssocID="{5BD8A17D-3483-418E-9CAB-44A36F8A231E}" presName="Name23" presStyleLbl="parChTrans1D4" presStyleIdx="13" presStyleCnt="14"/>
      <dgm:spPr/>
    </dgm:pt>
    <dgm:pt modelId="{AF48280D-0711-4B0F-8BB6-158869C991FC}" type="pres">
      <dgm:prSet presAssocID="{19DCB875-41B7-4FC7-A00F-9024C5D7B469}" presName="hierRoot4" presStyleCnt="0"/>
      <dgm:spPr/>
    </dgm:pt>
    <dgm:pt modelId="{D99B3D78-04A1-4754-ACF0-31EF5C397532}" type="pres">
      <dgm:prSet presAssocID="{19DCB875-41B7-4FC7-A00F-9024C5D7B469}" presName="composite4" presStyleCnt="0"/>
      <dgm:spPr/>
    </dgm:pt>
    <dgm:pt modelId="{28F0E89B-1664-4A3D-9394-E23E6B182B8B}" type="pres">
      <dgm:prSet presAssocID="{19DCB875-41B7-4FC7-A00F-9024C5D7B469}" presName="background4" presStyleLbl="node4" presStyleIdx="13" presStyleCnt="14"/>
      <dgm:spPr>
        <a:solidFill>
          <a:srgbClr val="7030A0"/>
        </a:solidFill>
      </dgm:spPr>
    </dgm:pt>
    <dgm:pt modelId="{FC4924BF-8276-4C99-80E8-F60BBAE2DC1D}" type="pres">
      <dgm:prSet presAssocID="{19DCB875-41B7-4FC7-A00F-9024C5D7B469}" presName="text4" presStyleLbl="fgAcc4" presStyleIdx="1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2C23BB-627B-4F25-BF16-57FCD0890102}" type="pres">
      <dgm:prSet presAssocID="{19DCB875-41B7-4FC7-A00F-9024C5D7B469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768E8944-D561-4ED1-835C-A9F29C237B31}" srcId="{67B75C01-139A-4A61-98C6-40677FEF348A}" destId="{58BA323B-55C7-4C4F-B462-4263AABD5793}" srcOrd="0" destOrd="0" parTransId="{E1A10867-1B22-4544-B632-DECC3FD5C1D1}" sibTransId="{B3BB7DED-94EF-4DFA-BAC1-21FCBD9384C0}"/>
    <dgm:cxn modelId="{5C47CDD4-0418-49C9-9408-F23A2EFB301E}" srcId="{67B75C01-139A-4A61-98C6-40677FEF348A}" destId="{246461A9-CD45-4DF4-ABF6-6B41C71F0A87}" srcOrd="1" destOrd="0" parTransId="{66B6B9C1-B434-4C27-A47F-3CC3BC9DAD46}" sibTransId="{9BE1E813-7CB5-4E85-AE93-2785831ECA47}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BFE348AD-4FF7-4354-AC0C-9DB5501C7465}" srcId="{246461A9-CD45-4DF4-ABF6-6B41C71F0A87}" destId="{7232A112-1827-49F0-BEB2-7A453F8BD690}" srcOrd="0" destOrd="0" parTransId="{A0CBA028-E8BC-41D8-B110-5A2375E75481}" sibTransId="{58138C9F-0F5C-49EC-876A-A7418FDA0988}"/>
    <dgm:cxn modelId="{0CA2C0AB-523E-430D-B885-1E3BDE5A6D60}" srcId="{AFCFFB7F-D3BE-45CE-93B4-C7B1D488999E}" destId="{F3E2763D-4B37-4B0D-93F8-56E5F3FE4DE9}" srcOrd="0" destOrd="0" parTransId="{CCE5D782-8640-4EC0-9FB9-7EA88A61336A}" sibTransId="{B12CEAF2-03FF-488C-AEF0-2170C19A5388}"/>
    <dgm:cxn modelId="{5EC35415-73D3-42E4-B5FA-4992B865EF2B}" type="presOf" srcId="{2D726B5A-0005-42D7-9EF9-69CBFA49E933}" destId="{483CBE80-B941-411C-826F-CDFF6D787B3E}" srcOrd="0" destOrd="0" presId="urn:microsoft.com/office/officeart/2005/8/layout/hierarchy1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BDD6C89A-DC6A-428A-A54E-9ADE4B77D6C3}" type="presOf" srcId="{14BA1D36-1F72-4874-A454-3A317381AB34}" destId="{C6FFF006-B23B-4ED8-A70A-689523E33B87}" srcOrd="0" destOrd="0" presId="urn:microsoft.com/office/officeart/2005/8/layout/hierarchy1"/>
    <dgm:cxn modelId="{086B8687-F214-4F1C-83B2-FD6E00DA0D6F}" type="presOf" srcId="{1399B6F5-F7BD-4E0A-A558-AEC7FAC7B148}" destId="{7AA397B4-1710-4C69-B7A7-FB68BF8C5818}" srcOrd="0" destOrd="0" presId="urn:microsoft.com/office/officeart/2005/8/layout/hierarchy1"/>
    <dgm:cxn modelId="{12CD7962-545F-4498-AFE8-91A96EE27447}" type="presOf" srcId="{CCE5D782-8640-4EC0-9FB9-7EA88A61336A}" destId="{DD736DF8-ED83-419B-B02F-FD554536B418}" srcOrd="0" destOrd="0" presId="urn:microsoft.com/office/officeart/2005/8/layout/hierarchy1"/>
    <dgm:cxn modelId="{F497069E-BE52-4DAB-91C1-4CB7A1F7C704}" type="presOf" srcId="{086E44F4-6B89-489F-A967-FC2D4802DC13}" destId="{15BE022F-0BB5-4BB4-B74D-855E4B683DD4}" srcOrd="0" destOrd="0" presId="urn:microsoft.com/office/officeart/2005/8/layout/hierarchy1"/>
    <dgm:cxn modelId="{BA33D6F9-E0FD-4C95-AB73-212CA0569E0B}" type="presOf" srcId="{7992FDC3-B6AD-450C-85C2-217A8A74DF38}" destId="{340E4572-A4A3-4055-8A11-B897F7D9B21D}" srcOrd="0" destOrd="0" presId="urn:microsoft.com/office/officeart/2005/8/layout/hierarchy1"/>
    <dgm:cxn modelId="{8F73984A-8692-4D69-90BE-3C28BFAC3E19}" type="presOf" srcId="{E9F3527A-AA5A-4C70-A5D3-8BDDD1FCAC55}" destId="{7CE02EC9-A88D-4BD3-8FB5-78448881EEAF}" srcOrd="0" destOrd="0" presId="urn:microsoft.com/office/officeart/2005/8/layout/hierarchy1"/>
    <dgm:cxn modelId="{751DA2B1-7E3E-4BE3-8679-C33EE80816AF}" type="presOf" srcId="{246461A9-CD45-4DF4-ABF6-6B41C71F0A87}" destId="{9E4FBC4C-BE54-41DA-97E6-382918A7A703}" srcOrd="0" destOrd="0" presId="urn:microsoft.com/office/officeart/2005/8/layout/hierarchy1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7BE91C79-7779-431B-B43E-0662E48D03D4}" type="presOf" srcId="{7232A112-1827-49F0-BEB2-7A453F8BD690}" destId="{53D273AE-C000-4959-A195-3F3CE44082F3}" srcOrd="0" destOrd="0" presId="urn:microsoft.com/office/officeart/2005/8/layout/hierarchy1"/>
    <dgm:cxn modelId="{7CE5B2A6-AECC-4885-80B5-9282435C2D16}" type="presOf" srcId="{A386B061-758E-4440-81BB-0BB2991A259D}" destId="{BDC0A42E-E402-4BB1-B0F3-4878BDE59BD3}" srcOrd="0" destOrd="0" presId="urn:microsoft.com/office/officeart/2005/8/layout/hierarchy1"/>
    <dgm:cxn modelId="{A22C19E9-A152-4918-973A-B8C620599216}" srcId="{58BA323B-55C7-4C4F-B462-4263AABD5793}" destId="{14BA1D36-1F72-4874-A454-3A317381AB34}" srcOrd="1" destOrd="0" parTransId="{7992FDC3-B6AD-450C-85C2-217A8A74DF38}" sibTransId="{528DDC62-328C-4D7E-B662-551FAFA4A761}"/>
    <dgm:cxn modelId="{7E4236BA-FD99-49DF-BFC9-3C4E348F0C5E}" srcId="{58BA323B-55C7-4C4F-B462-4263AABD5793}" destId="{C91C289D-F1CC-4F2C-BC96-2BA1F00F7263}" srcOrd="0" destOrd="0" parTransId="{A386B061-758E-4440-81BB-0BB2991A259D}" sibTransId="{C39F11F0-8270-4CA1-8843-34ED1A70C3AF}"/>
    <dgm:cxn modelId="{3B063453-CC9B-4362-AF14-4826E36C395B}" type="presOf" srcId="{E691A267-A72A-47AF-8E0B-FBE258533E0A}" destId="{7FAA0F1D-391A-4791-9ADD-F26FD41B7041}" srcOrd="0" destOrd="0" presId="urn:microsoft.com/office/officeart/2005/8/layout/hierarchy1"/>
    <dgm:cxn modelId="{B5993CA5-BB89-430C-82D6-52DA71AF3F58}" type="presOf" srcId="{ED1AF111-84C9-43C2-BF0D-EA88C6F566AE}" destId="{3F9E507E-C34C-4D7E-A956-76C377EB10B6}" srcOrd="0" destOrd="0" presId="urn:microsoft.com/office/officeart/2005/8/layout/hierarchy1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B265D908-3021-49B3-AC5A-938AE70003FB}" type="presOf" srcId="{66B6B9C1-B434-4C27-A47F-3CC3BC9DAD46}" destId="{11EDBB71-AB92-4E11-A120-47D0EFAC07EE}" srcOrd="0" destOrd="0" presId="urn:microsoft.com/office/officeart/2005/8/layout/hierarchy1"/>
    <dgm:cxn modelId="{24A30DF9-0D2C-4A6C-B9E6-E0A9023596AD}" type="presOf" srcId="{3A53F3EB-3E60-4F7F-B89B-491B5AC7803E}" destId="{0AF33739-DAE4-495B-88D5-F66DF9FFD0E5}" srcOrd="0" destOrd="0" presId="urn:microsoft.com/office/officeart/2005/8/layout/hierarchy1"/>
    <dgm:cxn modelId="{A774FD22-BE50-49F2-AA4C-5DD15E3AAE06}" type="presOf" srcId="{E1A10867-1B22-4544-B632-DECC3FD5C1D1}" destId="{4F8DEB14-0AF0-43D9-873C-A51A104035BB}" srcOrd="0" destOrd="0" presId="urn:microsoft.com/office/officeart/2005/8/layout/hierarchy1"/>
    <dgm:cxn modelId="{213D2A59-2B27-4CC9-801D-5475B944353B}" srcId="{AFCFFB7F-D3BE-45CE-93B4-C7B1D488999E}" destId="{2D726B5A-0005-42D7-9EF9-69CBFA49E933}" srcOrd="1" destOrd="0" parTransId="{8AA71499-7E13-4EC5-ABCA-4C4F5DD85056}" sibTransId="{1A2F39E1-875B-4E90-B281-C541EE2DB2AB}"/>
    <dgm:cxn modelId="{750D2922-D3A0-4F94-A60B-893F8D46FC71}" type="presOf" srcId="{19DCB875-41B7-4FC7-A00F-9024C5D7B469}" destId="{FC4924BF-8276-4C99-80E8-F60BBAE2DC1D}" srcOrd="0" destOrd="0" presId="urn:microsoft.com/office/officeart/2005/8/layout/hierarchy1"/>
    <dgm:cxn modelId="{E0C6BC95-E23B-46A2-8843-8D7CF846BA81}" type="presOf" srcId="{99347449-0DEE-4DC2-AEE1-3D170ADD3755}" destId="{71AE2D09-83CE-437C-8A58-642672646B94}" srcOrd="0" destOrd="0" presId="urn:microsoft.com/office/officeart/2005/8/layout/hierarchy1"/>
    <dgm:cxn modelId="{3DD617B4-7A5E-4277-914D-99BFC835C7C8}" type="presOf" srcId="{AFCFFB7F-D3BE-45CE-93B4-C7B1D488999E}" destId="{90E36DA1-0772-4B2A-BFAB-19B3211AADAA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6D797856-9654-45C9-998C-9540D97AEC9B}" type="presOf" srcId="{C201E9C3-AAF5-41DE-9CA8-91E166B57D6E}" destId="{9FEF584B-724C-4B11-9FA3-7450DE595098}" srcOrd="0" destOrd="0" presId="urn:microsoft.com/office/officeart/2005/8/layout/hierarchy1"/>
    <dgm:cxn modelId="{9E0CDA9F-4B4E-47C5-8E39-F768A1C8712F}" type="presOf" srcId="{88DE7FA7-C3D9-41E2-B98F-56B32732DD7C}" destId="{5AB65DCC-4840-47DF-A989-CE92DAB345B3}" srcOrd="0" destOrd="0" presId="urn:microsoft.com/office/officeart/2005/8/layout/hierarchy1"/>
    <dgm:cxn modelId="{58D0ACEC-C383-49DC-B2AC-7CF4C8D7FBEE}" type="presOf" srcId="{60BC0C6A-6BEE-47A2-8B0A-D757EDE5FD9A}" destId="{5EF63F09-93AF-45E8-82BD-CB75739DB683}" srcOrd="0" destOrd="0" presId="urn:microsoft.com/office/officeart/2005/8/layout/hierarchy1"/>
    <dgm:cxn modelId="{9C683B43-B6D3-4C3A-8008-AEFC61A0530E}" type="presOf" srcId="{5729E72F-7F37-4164-A324-1DB1969EC470}" destId="{9FB3F5BA-AAA4-4CDF-87DF-BACE70D4AE99}" srcOrd="0" destOrd="0" presId="urn:microsoft.com/office/officeart/2005/8/layout/hierarchy1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370E51D5-CF8F-42DC-929E-31015658BBD3}" type="presOf" srcId="{67B75C01-139A-4A61-98C6-40677FEF348A}" destId="{DBCC89F5-6E3D-46E9-99C2-D96CB782A5E9}" srcOrd="0" destOrd="0" presId="urn:microsoft.com/office/officeart/2005/8/layout/hierarchy1"/>
    <dgm:cxn modelId="{A81CB123-6612-441C-A273-E43622BA8AA8}" srcId="{C201E9C3-AAF5-41DE-9CA8-91E166B57D6E}" destId="{99347449-0DEE-4DC2-AEE1-3D170ADD3755}" srcOrd="0" destOrd="0" parTransId="{88DE7FA7-C3D9-41E2-B98F-56B32732DD7C}" sibTransId="{48B09B94-4237-430D-A456-B2BCE9DD2496}"/>
    <dgm:cxn modelId="{ED7D52E8-8EB7-4386-8CAD-A7EB10F500B5}" type="presOf" srcId="{5B4998C3-FE88-4032-BA92-CE0B7DDAD6D8}" destId="{E29B27D7-89E0-48EB-9377-50D47BE266E9}" srcOrd="0" destOrd="0" presId="urn:microsoft.com/office/officeart/2005/8/layout/hierarchy1"/>
    <dgm:cxn modelId="{DFED6D37-2459-4E54-A8DC-BC0DFAA70551}" type="presOf" srcId="{69A7F656-00DE-49E9-B8C4-6899796C9765}" destId="{4F5817AD-0A16-4FFE-B94A-0C72990FA164}" srcOrd="0" destOrd="0" presId="urn:microsoft.com/office/officeart/2005/8/layout/hierarchy1"/>
    <dgm:cxn modelId="{4C51B4DE-351F-490D-9C4C-606831EAE3B8}" type="presOf" srcId="{8AA71499-7E13-4EC5-ABCA-4C4F5DD85056}" destId="{CF72A34F-7EC9-472F-BB47-F7524E25F385}" srcOrd="0" destOrd="0" presId="urn:microsoft.com/office/officeart/2005/8/layout/hierarchy1"/>
    <dgm:cxn modelId="{B8DF3CBD-FD3C-4216-AA6C-E896120EC5C6}" type="presOf" srcId="{31178202-459E-448C-BF33-6B039A9E4CDC}" destId="{4D18920F-2717-4FFC-AF7E-C2ECE54C07AF}" srcOrd="0" destOrd="0" presId="urn:microsoft.com/office/officeart/2005/8/layout/hierarchy1"/>
    <dgm:cxn modelId="{478678B9-50B8-4DF2-9504-3546E1927724}" srcId="{246461A9-CD45-4DF4-ABF6-6B41C71F0A87}" destId="{19DCB875-41B7-4FC7-A00F-9024C5D7B469}" srcOrd="1" destOrd="0" parTransId="{5BD8A17D-3483-418E-9CAB-44A36F8A231E}" sibTransId="{30F95904-0726-40DB-B379-8BBD0B56EF42}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65BF879C-5861-4F5F-B269-94FAE2F5BED5}" srcId="{C201E9C3-AAF5-41DE-9CA8-91E166B57D6E}" destId="{3FA9D8A3-3329-4FEA-9CAF-F5F32C5FA45D}" srcOrd="1" destOrd="0" parTransId="{E691A267-A72A-47AF-8E0B-FBE258533E0A}" sibTransId="{30E1027D-87E1-48AA-A7FD-ABEDC228CC62}"/>
    <dgm:cxn modelId="{F2D4C9C7-ED0D-4A62-B051-347937951B7C}" type="presOf" srcId="{42F275A1-0162-49B9-B09A-BCECBBE35681}" destId="{13158862-A5CF-44A0-9775-4A70CF18A8C0}" srcOrd="0" destOrd="0" presId="urn:microsoft.com/office/officeart/2005/8/layout/hierarchy1"/>
    <dgm:cxn modelId="{5132C600-924A-476E-9332-1D5D21197A25}" type="presOf" srcId="{F3E2763D-4B37-4B0D-93F8-56E5F3FE4DE9}" destId="{4B270720-BB72-4423-A1BA-EA204926BCE5}" srcOrd="0" destOrd="0" presId="urn:microsoft.com/office/officeart/2005/8/layout/hierarchy1"/>
    <dgm:cxn modelId="{EF958F89-3915-4FAE-9B6E-C5A2482E42B4}" type="presOf" srcId="{16FCD271-016B-4062-B43D-38D56917E9B8}" destId="{12C80038-12E4-4DA7-AF18-DE1840AB7CAC}" srcOrd="0" destOrd="0" presId="urn:microsoft.com/office/officeart/2005/8/layout/hierarchy1"/>
    <dgm:cxn modelId="{671E85D6-1F3F-4449-8494-5441DBAA26F3}" type="presOf" srcId="{5BD8A17D-3483-418E-9CAB-44A36F8A231E}" destId="{3CEA3CCF-250B-4F11-9AD3-CF6AE8F5214F}" srcOrd="0" destOrd="0" presId="urn:microsoft.com/office/officeart/2005/8/layout/hierarchy1"/>
    <dgm:cxn modelId="{765D42D1-5826-4DBC-949D-C319C5709A5A}" type="presOf" srcId="{58BA323B-55C7-4C4F-B462-4263AABD5793}" destId="{FB24DD66-C525-4A83-9DE6-9682B79B0938}" srcOrd="0" destOrd="0" presId="urn:microsoft.com/office/officeart/2005/8/layout/hierarchy1"/>
    <dgm:cxn modelId="{BE404B3E-BF68-4480-AC85-C293EB0E4A40}" type="presOf" srcId="{4BA3B289-E490-44E2-80FB-007CB18F9ED3}" destId="{59DFFDFB-B6F1-45E5-8C2B-E5AEAA65AD00}" srcOrd="0" destOrd="0" presId="urn:microsoft.com/office/officeart/2005/8/layout/hierarchy1"/>
    <dgm:cxn modelId="{258DED89-8A56-4848-88D2-75D45435BFFE}" type="presOf" srcId="{A0CBA028-E8BC-41D8-B110-5A2375E75481}" destId="{F9A4DE2C-A6E3-4A9D-A963-4AA47960BC66}" srcOrd="0" destOrd="0" presId="urn:microsoft.com/office/officeart/2005/8/layout/hierarchy1"/>
    <dgm:cxn modelId="{82F79D90-F889-4FC8-BE17-95BA57937B0D}" type="presOf" srcId="{3FA9D8A3-3329-4FEA-9CAF-F5F32C5FA45D}" destId="{351B17E9-301F-4FC1-B020-F5915A1D221C}" srcOrd="0" destOrd="0" presId="urn:microsoft.com/office/officeart/2005/8/layout/hierarchy1"/>
    <dgm:cxn modelId="{4B740386-C5BF-49C6-B418-9516C4CF8E4C}" type="presOf" srcId="{C91C289D-F1CC-4F2C-BC96-2BA1F00F7263}" destId="{FC88D3E8-9426-4DFF-A565-C3AE42728563}" srcOrd="0" destOrd="0" presId="urn:microsoft.com/office/officeart/2005/8/layout/hierarchy1"/>
    <dgm:cxn modelId="{91C93B7E-63ED-4038-8371-73292D1973B1}" type="presOf" srcId="{AE0C44EF-B0B8-4737-BE7B-96DCB9C521CE}" destId="{AD106C06-7F66-4CA0-A61E-1F43C7A84C97}" srcOrd="0" destOrd="0" presId="urn:microsoft.com/office/officeart/2005/8/layout/hierarchy1"/>
    <dgm:cxn modelId="{F8D1EBAD-827F-498A-B504-480F0689F5B3}" type="presOf" srcId="{471B98FD-38A5-416E-8E24-1F0341A04D66}" destId="{4CEECF2D-C2D7-42D8-AC8F-F76D5C6A0BF6}" srcOrd="0" destOrd="0" presId="urn:microsoft.com/office/officeart/2005/8/layout/hierarchy1"/>
    <dgm:cxn modelId="{3EC50A29-F1C5-42B1-AFB4-FB6C19130FEA}" type="presParOf" srcId="{3F9E507E-C34C-4D7E-A956-76C377EB10B6}" destId="{4535AAB4-531F-41DA-9C36-4CD5BC7C33C7}" srcOrd="0" destOrd="0" presId="urn:microsoft.com/office/officeart/2005/8/layout/hierarchy1"/>
    <dgm:cxn modelId="{B8ECF5C0-FECF-4D01-A286-30FF62B29042}" type="presParOf" srcId="{4535AAB4-531F-41DA-9C36-4CD5BC7C33C7}" destId="{B2041BEE-5B87-491D-A6EC-5DCCDE2709B6}" srcOrd="0" destOrd="0" presId="urn:microsoft.com/office/officeart/2005/8/layout/hierarchy1"/>
    <dgm:cxn modelId="{7EB098F2-43B3-47FA-B6D0-B7CB502C1341}" type="presParOf" srcId="{B2041BEE-5B87-491D-A6EC-5DCCDE2709B6}" destId="{7B0135F9-2CE8-4CDB-ACD2-DDF6296414C1}" srcOrd="0" destOrd="0" presId="urn:microsoft.com/office/officeart/2005/8/layout/hierarchy1"/>
    <dgm:cxn modelId="{CBA3BF37-D159-4DA3-AF59-74A0B167B2FE}" type="presParOf" srcId="{B2041BEE-5B87-491D-A6EC-5DCCDE2709B6}" destId="{13158862-A5CF-44A0-9775-4A70CF18A8C0}" srcOrd="1" destOrd="0" presId="urn:microsoft.com/office/officeart/2005/8/layout/hierarchy1"/>
    <dgm:cxn modelId="{134BF722-FAA9-4063-B945-D8EDEBF8DB67}" type="presParOf" srcId="{4535AAB4-531F-41DA-9C36-4CD5BC7C33C7}" destId="{892BF291-F8CA-4DFC-BF61-B028BBF436B3}" srcOrd="1" destOrd="0" presId="urn:microsoft.com/office/officeart/2005/8/layout/hierarchy1"/>
    <dgm:cxn modelId="{85CD42C6-4C99-45BE-8DCE-253176142D99}" type="presParOf" srcId="{892BF291-F8CA-4DFC-BF61-B028BBF436B3}" destId="{59DFFDFB-B6F1-45E5-8C2B-E5AEAA65AD00}" srcOrd="0" destOrd="0" presId="urn:microsoft.com/office/officeart/2005/8/layout/hierarchy1"/>
    <dgm:cxn modelId="{5062DC92-8F60-4F45-A2CA-8904F5D849E8}" type="presParOf" srcId="{892BF291-F8CA-4DFC-BF61-B028BBF436B3}" destId="{DB7897EC-18A3-46DB-9AB6-20378FB466DD}" srcOrd="1" destOrd="0" presId="urn:microsoft.com/office/officeart/2005/8/layout/hierarchy1"/>
    <dgm:cxn modelId="{6AB7D32F-FDE7-4EDF-BAE8-44D1966B7573}" type="presParOf" srcId="{DB7897EC-18A3-46DB-9AB6-20378FB466DD}" destId="{B46D1228-FE77-415F-99C8-D7D4B91469D5}" srcOrd="0" destOrd="0" presId="urn:microsoft.com/office/officeart/2005/8/layout/hierarchy1"/>
    <dgm:cxn modelId="{5DA7D756-5AFB-4EB2-8D99-E849E89D9DD4}" type="presParOf" srcId="{B46D1228-FE77-415F-99C8-D7D4B91469D5}" destId="{15AE3035-805C-49CC-B3E5-BEEDD7769C9D}" srcOrd="0" destOrd="0" presId="urn:microsoft.com/office/officeart/2005/8/layout/hierarchy1"/>
    <dgm:cxn modelId="{3A1130B3-636B-4331-B5C0-AE0B7A9F6B39}" type="presParOf" srcId="{B46D1228-FE77-415F-99C8-D7D4B91469D5}" destId="{E29B27D7-89E0-48EB-9377-50D47BE266E9}" srcOrd="1" destOrd="0" presId="urn:microsoft.com/office/officeart/2005/8/layout/hierarchy1"/>
    <dgm:cxn modelId="{8BF25179-780F-4560-A445-3597CE004291}" type="presParOf" srcId="{DB7897EC-18A3-46DB-9AB6-20378FB466DD}" destId="{E72C9D21-FB37-468B-9F37-7DEBD1B7113F}" srcOrd="1" destOrd="0" presId="urn:microsoft.com/office/officeart/2005/8/layout/hierarchy1"/>
    <dgm:cxn modelId="{5AB68465-FF54-447D-8A02-B56D46905AB8}" type="presParOf" srcId="{E72C9D21-FB37-468B-9F37-7DEBD1B7113F}" destId="{5EF63F09-93AF-45E8-82BD-CB75739DB683}" srcOrd="0" destOrd="0" presId="urn:microsoft.com/office/officeart/2005/8/layout/hierarchy1"/>
    <dgm:cxn modelId="{F28A3FC8-0988-44A6-9F89-9B2D34AE02E0}" type="presParOf" srcId="{E72C9D21-FB37-468B-9F37-7DEBD1B7113F}" destId="{C6B403D5-807A-431E-B8D8-56CD667271BA}" srcOrd="1" destOrd="0" presId="urn:microsoft.com/office/officeart/2005/8/layout/hierarchy1"/>
    <dgm:cxn modelId="{991C328A-F77E-4D61-87DD-941175C0D408}" type="presParOf" srcId="{C6B403D5-807A-431E-B8D8-56CD667271BA}" destId="{6C4CB28C-A0D9-495B-8E5D-D9E0CED471E1}" srcOrd="0" destOrd="0" presId="urn:microsoft.com/office/officeart/2005/8/layout/hierarchy1"/>
    <dgm:cxn modelId="{B7358CCA-599C-406B-9535-A9BD47BF78CA}" type="presParOf" srcId="{6C4CB28C-A0D9-495B-8E5D-D9E0CED471E1}" destId="{D787DE34-7344-4911-ADB5-41FB73067E46}" srcOrd="0" destOrd="0" presId="urn:microsoft.com/office/officeart/2005/8/layout/hierarchy1"/>
    <dgm:cxn modelId="{3A26E526-E97C-4D7D-BD79-C5F43F7D0295}" type="presParOf" srcId="{6C4CB28C-A0D9-495B-8E5D-D9E0CED471E1}" destId="{12C80038-12E4-4DA7-AF18-DE1840AB7CAC}" srcOrd="1" destOrd="0" presId="urn:microsoft.com/office/officeart/2005/8/layout/hierarchy1"/>
    <dgm:cxn modelId="{45475B48-AC7D-4386-AE89-7B80EEFA9738}" type="presParOf" srcId="{C6B403D5-807A-431E-B8D8-56CD667271BA}" destId="{2E84B59A-3F91-4773-B67F-2B92E8759AC2}" srcOrd="1" destOrd="0" presId="urn:microsoft.com/office/officeart/2005/8/layout/hierarchy1"/>
    <dgm:cxn modelId="{11A768F3-075B-4131-8069-FF56905340BA}" type="presParOf" srcId="{2E84B59A-3F91-4773-B67F-2B92E8759AC2}" destId="{7CE02EC9-A88D-4BD3-8FB5-78448881EEAF}" srcOrd="0" destOrd="0" presId="urn:microsoft.com/office/officeart/2005/8/layout/hierarchy1"/>
    <dgm:cxn modelId="{55253F69-59B3-41E2-9792-9DA6556BC2DD}" type="presParOf" srcId="{2E84B59A-3F91-4773-B67F-2B92E8759AC2}" destId="{41920451-7E1B-46EE-82DC-E538D5E34B01}" srcOrd="1" destOrd="0" presId="urn:microsoft.com/office/officeart/2005/8/layout/hierarchy1"/>
    <dgm:cxn modelId="{972484A2-CE8C-431B-B4D3-2E72AC4FF185}" type="presParOf" srcId="{41920451-7E1B-46EE-82DC-E538D5E34B01}" destId="{BF4685DE-E28C-4553-B151-E8BB12329060}" srcOrd="0" destOrd="0" presId="urn:microsoft.com/office/officeart/2005/8/layout/hierarchy1"/>
    <dgm:cxn modelId="{48B1D19D-A031-45C6-8436-4B60BC8A500B}" type="presParOf" srcId="{BF4685DE-E28C-4553-B151-E8BB12329060}" destId="{7AF58EFF-A967-4D01-8EE4-445D48497613}" srcOrd="0" destOrd="0" presId="urn:microsoft.com/office/officeart/2005/8/layout/hierarchy1"/>
    <dgm:cxn modelId="{AA2E2D7C-54DF-4AF5-8BD1-8A15196D1D25}" type="presParOf" srcId="{BF4685DE-E28C-4553-B151-E8BB12329060}" destId="{4F5817AD-0A16-4FFE-B94A-0C72990FA164}" srcOrd="1" destOrd="0" presId="urn:microsoft.com/office/officeart/2005/8/layout/hierarchy1"/>
    <dgm:cxn modelId="{47F57337-DC8A-44FC-A9FF-2856BC2C25FB}" type="presParOf" srcId="{41920451-7E1B-46EE-82DC-E538D5E34B01}" destId="{24B4CDDD-DE81-4869-B330-F37754223191}" srcOrd="1" destOrd="0" presId="urn:microsoft.com/office/officeart/2005/8/layout/hierarchy1"/>
    <dgm:cxn modelId="{FB29FD77-D818-400C-82F2-240B88B29945}" type="presParOf" srcId="{24B4CDDD-DE81-4869-B330-F37754223191}" destId="{AD106C06-7F66-4CA0-A61E-1F43C7A84C97}" srcOrd="0" destOrd="0" presId="urn:microsoft.com/office/officeart/2005/8/layout/hierarchy1"/>
    <dgm:cxn modelId="{13CCD7FA-FB45-4F92-8CEA-049746139967}" type="presParOf" srcId="{24B4CDDD-DE81-4869-B330-F37754223191}" destId="{EAD7387E-7B83-4603-BCE6-705038375AB0}" srcOrd="1" destOrd="0" presId="urn:microsoft.com/office/officeart/2005/8/layout/hierarchy1"/>
    <dgm:cxn modelId="{513DEE6B-B8A6-45DE-B5BD-E44350D7A310}" type="presParOf" srcId="{EAD7387E-7B83-4603-BCE6-705038375AB0}" destId="{8FBDEB83-BE65-40B4-AD77-BE6FB6C1F545}" srcOrd="0" destOrd="0" presId="urn:microsoft.com/office/officeart/2005/8/layout/hierarchy1"/>
    <dgm:cxn modelId="{E85F0EC4-F101-45C8-A3DE-E79B1BBD1E98}" type="presParOf" srcId="{8FBDEB83-BE65-40B4-AD77-BE6FB6C1F545}" destId="{9AB34A10-6BEA-42E0-857D-FBD47C9CA3A1}" srcOrd="0" destOrd="0" presId="urn:microsoft.com/office/officeart/2005/8/layout/hierarchy1"/>
    <dgm:cxn modelId="{6B5B287C-C4BB-43C1-AF09-F08A52863537}" type="presParOf" srcId="{8FBDEB83-BE65-40B4-AD77-BE6FB6C1F545}" destId="{90E36DA1-0772-4B2A-BFAB-19B3211AADAA}" srcOrd="1" destOrd="0" presId="urn:microsoft.com/office/officeart/2005/8/layout/hierarchy1"/>
    <dgm:cxn modelId="{669E7333-4550-4271-8CB7-AFAFE308E5A9}" type="presParOf" srcId="{EAD7387E-7B83-4603-BCE6-705038375AB0}" destId="{1ACC74D3-F751-443B-AAED-FAE32D12A997}" srcOrd="1" destOrd="0" presId="urn:microsoft.com/office/officeart/2005/8/layout/hierarchy1"/>
    <dgm:cxn modelId="{A06AF07A-BF2C-451C-BB9A-B23AC51820E7}" type="presParOf" srcId="{1ACC74D3-F751-443B-AAED-FAE32D12A997}" destId="{DD736DF8-ED83-419B-B02F-FD554536B418}" srcOrd="0" destOrd="0" presId="urn:microsoft.com/office/officeart/2005/8/layout/hierarchy1"/>
    <dgm:cxn modelId="{DE5A9D77-82CF-4255-AFD7-25556FB069F9}" type="presParOf" srcId="{1ACC74D3-F751-443B-AAED-FAE32D12A997}" destId="{AE68453D-9EC5-4675-A7F5-E98EE84CB267}" srcOrd="1" destOrd="0" presId="urn:microsoft.com/office/officeart/2005/8/layout/hierarchy1"/>
    <dgm:cxn modelId="{140DB83B-782A-40C7-812F-FFABA39C095B}" type="presParOf" srcId="{AE68453D-9EC5-4675-A7F5-E98EE84CB267}" destId="{41F47EBE-A6B9-4F45-9D01-DC55FFE2B930}" srcOrd="0" destOrd="0" presId="urn:microsoft.com/office/officeart/2005/8/layout/hierarchy1"/>
    <dgm:cxn modelId="{A47B08AB-583B-42EA-8F0B-A71CFC135284}" type="presParOf" srcId="{41F47EBE-A6B9-4F45-9D01-DC55FFE2B930}" destId="{80743F66-E14E-4FB9-9411-6C4FA66BE701}" srcOrd="0" destOrd="0" presId="urn:microsoft.com/office/officeart/2005/8/layout/hierarchy1"/>
    <dgm:cxn modelId="{DB259FED-F75E-465D-BB55-89AA0D2DA430}" type="presParOf" srcId="{41F47EBE-A6B9-4F45-9D01-DC55FFE2B930}" destId="{4B270720-BB72-4423-A1BA-EA204926BCE5}" srcOrd="1" destOrd="0" presId="urn:microsoft.com/office/officeart/2005/8/layout/hierarchy1"/>
    <dgm:cxn modelId="{BB96E644-BF32-45D1-BB16-280026173F55}" type="presParOf" srcId="{AE68453D-9EC5-4675-A7F5-E98EE84CB267}" destId="{B76353FB-7CE4-462D-A2B3-A6FFDBD94D3F}" srcOrd="1" destOrd="0" presId="urn:microsoft.com/office/officeart/2005/8/layout/hierarchy1"/>
    <dgm:cxn modelId="{5CEBF896-17CB-46F7-A013-086973B53B93}" type="presParOf" srcId="{1ACC74D3-F751-443B-AAED-FAE32D12A997}" destId="{CF72A34F-7EC9-472F-BB47-F7524E25F385}" srcOrd="2" destOrd="0" presId="urn:microsoft.com/office/officeart/2005/8/layout/hierarchy1"/>
    <dgm:cxn modelId="{F16C0288-FA47-4C34-9BB3-F57A8584B92E}" type="presParOf" srcId="{1ACC74D3-F751-443B-AAED-FAE32D12A997}" destId="{90DF5033-D44F-499E-8301-559498A81CC8}" srcOrd="3" destOrd="0" presId="urn:microsoft.com/office/officeart/2005/8/layout/hierarchy1"/>
    <dgm:cxn modelId="{ED788F97-7F67-46FD-B013-E9E8B2F1F2B6}" type="presParOf" srcId="{90DF5033-D44F-499E-8301-559498A81CC8}" destId="{4EB09F8A-C0D3-4DF1-B7C3-1B811B60E0D1}" srcOrd="0" destOrd="0" presId="urn:microsoft.com/office/officeart/2005/8/layout/hierarchy1"/>
    <dgm:cxn modelId="{D95E6A3A-8AD6-414F-9ADE-23C74394B77E}" type="presParOf" srcId="{4EB09F8A-C0D3-4DF1-B7C3-1B811B60E0D1}" destId="{BF0A031B-5264-4BDE-8C51-BC71AB5E4D61}" srcOrd="0" destOrd="0" presId="urn:microsoft.com/office/officeart/2005/8/layout/hierarchy1"/>
    <dgm:cxn modelId="{D6125C03-5162-4836-8FFB-24DF22301D19}" type="presParOf" srcId="{4EB09F8A-C0D3-4DF1-B7C3-1B811B60E0D1}" destId="{483CBE80-B941-411C-826F-CDFF6D787B3E}" srcOrd="1" destOrd="0" presId="urn:microsoft.com/office/officeart/2005/8/layout/hierarchy1"/>
    <dgm:cxn modelId="{4F6A7E15-A070-40EE-996D-69B23A23042D}" type="presParOf" srcId="{90DF5033-D44F-499E-8301-559498A81CC8}" destId="{5B333CEA-6D98-41FD-974B-5423351B6EA2}" srcOrd="1" destOrd="0" presId="urn:microsoft.com/office/officeart/2005/8/layout/hierarchy1"/>
    <dgm:cxn modelId="{C3682B0F-D92E-4D18-A807-5BE4EF70C26E}" type="presParOf" srcId="{24B4CDDD-DE81-4869-B330-F37754223191}" destId="{4D18920F-2717-4FFC-AF7E-C2ECE54C07AF}" srcOrd="2" destOrd="0" presId="urn:microsoft.com/office/officeart/2005/8/layout/hierarchy1"/>
    <dgm:cxn modelId="{CF4B9268-EDB9-460A-9277-D96BF2AA08EF}" type="presParOf" srcId="{24B4CDDD-DE81-4869-B330-F37754223191}" destId="{7A9A3B48-2A3A-4773-828D-15BBCEFE9804}" srcOrd="3" destOrd="0" presId="urn:microsoft.com/office/officeart/2005/8/layout/hierarchy1"/>
    <dgm:cxn modelId="{20D8B7BD-D027-4F8F-B639-E3D9D64EB023}" type="presParOf" srcId="{7A9A3B48-2A3A-4773-828D-15BBCEFE9804}" destId="{77FA8B64-A347-4C77-96BF-92BB9B48D7D3}" srcOrd="0" destOrd="0" presId="urn:microsoft.com/office/officeart/2005/8/layout/hierarchy1"/>
    <dgm:cxn modelId="{F083E962-1647-464D-88CB-B3FE0D8D4CF3}" type="presParOf" srcId="{77FA8B64-A347-4C77-96BF-92BB9B48D7D3}" destId="{544D5E07-E664-4737-9FA0-638A98EC6BFA}" srcOrd="0" destOrd="0" presId="urn:microsoft.com/office/officeart/2005/8/layout/hierarchy1"/>
    <dgm:cxn modelId="{E8DF64F3-1E27-42DE-B166-D932E80D6A71}" type="presParOf" srcId="{77FA8B64-A347-4C77-96BF-92BB9B48D7D3}" destId="{9FEF584B-724C-4B11-9FA3-7450DE595098}" srcOrd="1" destOrd="0" presId="urn:microsoft.com/office/officeart/2005/8/layout/hierarchy1"/>
    <dgm:cxn modelId="{AC7DA9A0-00EF-4C1C-9E8F-4C11E2051585}" type="presParOf" srcId="{7A9A3B48-2A3A-4773-828D-15BBCEFE9804}" destId="{3C1AE787-89F5-4700-9B82-EB38EB598ED1}" srcOrd="1" destOrd="0" presId="urn:microsoft.com/office/officeart/2005/8/layout/hierarchy1"/>
    <dgm:cxn modelId="{C904E60C-8932-41F6-BA2A-86E3D2F77F78}" type="presParOf" srcId="{3C1AE787-89F5-4700-9B82-EB38EB598ED1}" destId="{5AB65DCC-4840-47DF-A989-CE92DAB345B3}" srcOrd="0" destOrd="0" presId="urn:microsoft.com/office/officeart/2005/8/layout/hierarchy1"/>
    <dgm:cxn modelId="{29A48625-9170-4744-8455-0390AE14DCD4}" type="presParOf" srcId="{3C1AE787-89F5-4700-9B82-EB38EB598ED1}" destId="{DBECE013-A146-4521-A53A-7F79D99C782A}" srcOrd="1" destOrd="0" presId="urn:microsoft.com/office/officeart/2005/8/layout/hierarchy1"/>
    <dgm:cxn modelId="{8822237B-3DB5-4E79-8427-16C73163E3F8}" type="presParOf" srcId="{DBECE013-A146-4521-A53A-7F79D99C782A}" destId="{787459B9-E3C9-41B3-9DE1-CCC25BCC29F0}" srcOrd="0" destOrd="0" presId="urn:microsoft.com/office/officeart/2005/8/layout/hierarchy1"/>
    <dgm:cxn modelId="{7C8FB763-4A7A-4971-A014-4A3FA6986911}" type="presParOf" srcId="{787459B9-E3C9-41B3-9DE1-CCC25BCC29F0}" destId="{00C7336F-667B-4AFC-AF2C-8797AAF82C90}" srcOrd="0" destOrd="0" presId="urn:microsoft.com/office/officeart/2005/8/layout/hierarchy1"/>
    <dgm:cxn modelId="{F9AC5F8C-CB88-4A6B-9CCE-1A948964A2E8}" type="presParOf" srcId="{787459B9-E3C9-41B3-9DE1-CCC25BCC29F0}" destId="{71AE2D09-83CE-437C-8A58-642672646B94}" srcOrd="1" destOrd="0" presId="urn:microsoft.com/office/officeart/2005/8/layout/hierarchy1"/>
    <dgm:cxn modelId="{6785D6B2-63ED-4392-8F30-843569C984A7}" type="presParOf" srcId="{DBECE013-A146-4521-A53A-7F79D99C782A}" destId="{31CA77EF-B6B6-4AE7-8FC4-D737CF318AA3}" srcOrd="1" destOrd="0" presId="urn:microsoft.com/office/officeart/2005/8/layout/hierarchy1"/>
    <dgm:cxn modelId="{3E20C6A8-10AD-4D39-9EA8-4B014A3D1AC7}" type="presParOf" srcId="{3C1AE787-89F5-4700-9B82-EB38EB598ED1}" destId="{7FAA0F1D-391A-4791-9ADD-F26FD41B7041}" srcOrd="2" destOrd="0" presId="urn:microsoft.com/office/officeart/2005/8/layout/hierarchy1"/>
    <dgm:cxn modelId="{6F67BB05-AF3D-4D3F-835B-8AF2A2F6C2F5}" type="presParOf" srcId="{3C1AE787-89F5-4700-9B82-EB38EB598ED1}" destId="{63ABCACC-60AF-4F48-9374-1BDB40CBADD1}" srcOrd="3" destOrd="0" presId="urn:microsoft.com/office/officeart/2005/8/layout/hierarchy1"/>
    <dgm:cxn modelId="{E36799E0-A7E4-482F-95DE-E87D4C550445}" type="presParOf" srcId="{63ABCACC-60AF-4F48-9374-1BDB40CBADD1}" destId="{EC9B452F-C157-4919-BB33-BBA10CD8F248}" srcOrd="0" destOrd="0" presId="urn:microsoft.com/office/officeart/2005/8/layout/hierarchy1"/>
    <dgm:cxn modelId="{68228DD6-660F-4B14-9A35-31A73860C24C}" type="presParOf" srcId="{EC9B452F-C157-4919-BB33-BBA10CD8F248}" destId="{372FD705-E2CF-4A4D-86E7-947F2C588D02}" srcOrd="0" destOrd="0" presId="urn:microsoft.com/office/officeart/2005/8/layout/hierarchy1"/>
    <dgm:cxn modelId="{7B59DF90-94C2-4617-A517-5FC095D99820}" type="presParOf" srcId="{EC9B452F-C157-4919-BB33-BBA10CD8F248}" destId="{351B17E9-301F-4FC1-B020-F5915A1D221C}" srcOrd="1" destOrd="0" presId="urn:microsoft.com/office/officeart/2005/8/layout/hierarchy1"/>
    <dgm:cxn modelId="{6217F1C6-36B4-41FE-B6D4-CB0F0E3FF974}" type="presParOf" srcId="{63ABCACC-60AF-4F48-9374-1BDB40CBADD1}" destId="{07535407-E5B8-4780-831D-A20E6004BE04}" srcOrd="1" destOrd="0" presId="urn:microsoft.com/office/officeart/2005/8/layout/hierarchy1"/>
    <dgm:cxn modelId="{CE6B7801-3926-4293-9CE4-629F8DEB34A4}" type="presParOf" srcId="{2E84B59A-3F91-4773-B67F-2B92E8759AC2}" destId="{15BE022F-0BB5-4BB4-B74D-855E4B683DD4}" srcOrd="2" destOrd="0" presId="urn:microsoft.com/office/officeart/2005/8/layout/hierarchy1"/>
    <dgm:cxn modelId="{BD6B92A9-54D2-4F8B-9CA5-02B306DFB593}" type="presParOf" srcId="{2E84B59A-3F91-4773-B67F-2B92E8759AC2}" destId="{D0C0352E-0A5C-4BAB-86AE-BCE1F325BAEF}" srcOrd="3" destOrd="0" presId="urn:microsoft.com/office/officeart/2005/8/layout/hierarchy1"/>
    <dgm:cxn modelId="{97289556-571B-499A-822F-218685348C3D}" type="presParOf" srcId="{D0C0352E-0A5C-4BAB-86AE-BCE1F325BAEF}" destId="{3EF5F929-5766-41BC-A971-A5302E3BA23E}" srcOrd="0" destOrd="0" presId="urn:microsoft.com/office/officeart/2005/8/layout/hierarchy1"/>
    <dgm:cxn modelId="{DD928D95-02F1-4DE7-8F43-46D06AE1E1E6}" type="presParOf" srcId="{3EF5F929-5766-41BC-A971-A5302E3BA23E}" destId="{EA8D4167-4234-4354-B0A7-12CA0FA5ABE0}" srcOrd="0" destOrd="0" presId="urn:microsoft.com/office/officeart/2005/8/layout/hierarchy1"/>
    <dgm:cxn modelId="{CD9F34DA-B6C0-4C2B-BF8D-63AF7A73CDB5}" type="presParOf" srcId="{3EF5F929-5766-41BC-A971-A5302E3BA23E}" destId="{DBCC89F5-6E3D-46E9-99C2-D96CB782A5E9}" srcOrd="1" destOrd="0" presId="urn:microsoft.com/office/officeart/2005/8/layout/hierarchy1"/>
    <dgm:cxn modelId="{4E0C7570-CAF6-4B43-B3E2-09D6DCC6F81D}" type="presParOf" srcId="{D0C0352E-0A5C-4BAB-86AE-BCE1F325BAEF}" destId="{C689F571-C688-48B4-898B-5519CA93AE7F}" srcOrd="1" destOrd="0" presId="urn:microsoft.com/office/officeart/2005/8/layout/hierarchy1"/>
    <dgm:cxn modelId="{C91F63A4-B941-4D26-B37B-3D8D1A773550}" type="presParOf" srcId="{C689F571-C688-48B4-898B-5519CA93AE7F}" destId="{4F8DEB14-0AF0-43D9-873C-A51A104035BB}" srcOrd="0" destOrd="0" presId="urn:microsoft.com/office/officeart/2005/8/layout/hierarchy1"/>
    <dgm:cxn modelId="{BBEF32E3-6FE0-4C48-8427-A4506178AACD}" type="presParOf" srcId="{C689F571-C688-48B4-898B-5519CA93AE7F}" destId="{2A8B63A0-B0EC-4BD6-93CD-86AC48864002}" srcOrd="1" destOrd="0" presId="urn:microsoft.com/office/officeart/2005/8/layout/hierarchy1"/>
    <dgm:cxn modelId="{D4843468-EC6C-4D7C-B312-A9A4E3434007}" type="presParOf" srcId="{2A8B63A0-B0EC-4BD6-93CD-86AC48864002}" destId="{B4EEB078-B565-4449-BFDE-6BB48113CE38}" srcOrd="0" destOrd="0" presId="urn:microsoft.com/office/officeart/2005/8/layout/hierarchy1"/>
    <dgm:cxn modelId="{495775E8-7C3D-4EA1-B7A5-62CF2C443DCA}" type="presParOf" srcId="{B4EEB078-B565-4449-BFDE-6BB48113CE38}" destId="{22DD364B-CB0A-4D88-A00A-964B0CCDEE25}" srcOrd="0" destOrd="0" presId="urn:microsoft.com/office/officeart/2005/8/layout/hierarchy1"/>
    <dgm:cxn modelId="{6859AC01-AECE-4D81-854E-F470FC52B857}" type="presParOf" srcId="{B4EEB078-B565-4449-BFDE-6BB48113CE38}" destId="{FB24DD66-C525-4A83-9DE6-9682B79B0938}" srcOrd="1" destOrd="0" presId="urn:microsoft.com/office/officeart/2005/8/layout/hierarchy1"/>
    <dgm:cxn modelId="{D6BBF05D-DE46-42F7-913D-2AC61F933947}" type="presParOf" srcId="{2A8B63A0-B0EC-4BD6-93CD-86AC48864002}" destId="{DC017D2B-3710-4906-BF99-F13673F77F51}" srcOrd="1" destOrd="0" presId="urn:microsoft.com/office/officeart/2005/8/layout/hierarchy1"/>
    <dgm:cxn modelId="{96D05B95-5C2B-4274-AD9D-19B2EA1C8A78}" type="presParOf" srcId="{DC017D2B-3710-4906-BF99-F13673F77F51}" destId="{BDC0A42E-E402-4BB1-B0F3-4878BDE59BD3}" srcOrd="0" destOrd="0" presId="urn:microsoft.com/office/officeart/2005/8/layout/hierarchy1"/>
    <dgm:cxn modelId="{B3AD71D6-84D3-45FA-A10E-7FF3BF154B8E}" type="presParOf" srcId="{DC017D2B-3710-4906-BF99-F13673F77F51}" destId="{829C59DE-1A48-4873-B58E-CF79196C6E41}" srcOrd="1" destOrd="0" presId="urn:microsoft.com/office/officeart/2005/8/layout/hierarchy1"/>
    <dgm:cxn modelId="{0CCD6582-F2A0-4EC4-A08A-C1D85B33C7A6}" type="presParOf" srcId="{829C59DE-1A48-4873-B58E-CF79196C6E41}" destId="{A5BC338B-29E0-4ACF-8320-B7137B67F262}" srcOrd="0" destOrd="0" presId="urn:microsoft.com/office/officeart/2005/8/layout/hierarchy1"/>
    <dgm:cxn modelId="{E9721BC8-E1E9-4A01-B39C-4F0258049EA5}" type="presParOf" srcId="{A5BC338B-29E0-4ACF-8320-B7137B67F262}" destId="{D4F80BC7-CAAB-4376-800F-687C4EE1978B}" srcOrd="0" destOrd="0" presId="urn:microsoft.com/office/officeart/2005/8/layout/hierarchy1"/>
    <dgm:cxn modelId="{8419531B-3539-49CC-9B41-EA5D51618703}" type="presParOf" srcId="{A5BC338B-29E0-4ACF-8320-B7137B67F262}" destId="{FC88D3E8-9426-4DFF-A565-C3AE42728563}" srcOrd="1" destOrd="0" presId="urn:microsoft.com/office/officeart/2005/8/layout/hierarchy1"/>
    <dgm:cxn modelId="{9FE15D92-4824-4D5E-A4DC-69CAF234A14A}" type="presParOf" srcId="{829C59DE-1A48-4873-B58E-CF79196C6E41}" destId="{DD0D95F6-6E2E-46CE-AF0C-9661FE408D6B}" srcOrd="1" destOrd="0" presId="urn:microsoft.com/office/officeart/2005/8/layout/hierarchy1"/>
    <dgm:cxn modelId="{AD65316B-35B8-4A36-8EEC-8686DD99368E}" type="presParOf" srcId="{DC017D2B-3710-4906-BF99-F13673F77F51}" destId="{340E4572-A4A3-4055-8A11-B897F7D9B21D}" srcOrd="2" destOrd="0" presId="urn:microsoft.com/office/officeart/2005/8/layout/hierarchy1"/>
    <dgm:cxn modelId="{3646BBB8-FF7E-494D-B2D0-4F4B1FBA47C0}" type="presParOf" srcId="{DC017D2B-3710-4906-BF99-F13673F77F51}" destId="{312D2BDE-1633-4738-B5D2-2086C696BDDD}" srcOrd="3" destOrd="0" presId="urn:microsoft.com/office/officeart/2005/8/layout/hierarchy1"/>
    <dgm:cxn modelId="{811E86A9-26BC-41A1-9783-E7416717D881}" type="presParOf" srcId="{312D2BDE-1633-4738-B5D2-2086C696BDDD}" destId="{01D51E5B-4D88-4ED1-BC00-147608286816}" srcOrd="0" destOrd="0" presId="urn:microsoft.com/office/officeart/2005/8/layout/hierarchy1"/>
    <dgm:cxn modelId="{4968662A-671B-4426-9D68-CD2BF24034C9}" type="presParOf" srcId="{01D51E5B-4D88-4ED1-BC00-147608286816}" destId="{B00DD2E2-680B-4D9E-9CB8-A4A4139BBFBE}" srcOrd="0" destOrd="0" presId="urn:microsoft.com/office/officeart/2005/8/layout/hierarchy1"/>
    <dgm:cxn modelId="{836CCB5B-4505-423C-A62C-AE0BC4CD98D7}" type="presParOf" srcId="{01D51E5B-4D88-4ED1-BC00-147608286816}" destId="{C6FFF006-B23B-4ED8-A70A-689523E33B87}" srcOrd="1" destOrd="0" presId="urn:microsoft.com/office/officeart/2005/8/layout/hierarchy1"/>
    <dgm:cxn modelId="{D50E9BF5-307E-4A06-9964-0913DC4CABAB}" type="presParOf" srcId="{312D2BDE-1633-4738-B5D2-2086C696BDDD}" destId="{41DD7A34-CADC-49A4-8BF6-5CD11FD53568}" srcOrd="1" destOrd="0" presId="urn:microsoft.com/office/officeart/2005/8/layout/hierarchy1"/>
    <dgm:cxn modelId="{6D37F6CE-F566-4274-919D-C843B6B2BC30}" type="presParOf" srcId="{C689F571-C688-48B4-898B-5519CA93AE7F}" destId="{11EDBB71-AB92-4E11-A120-47D0EFAC07EE}" srcOrd="2" destOrd="0" presId="urn:microsoft.com/office/officeart/2005/8/layout/hierarchy1"/>
    <dgm:cxn modelId="{FCF8485B-B57A-4D1A-9790-18C71E00F3EA}" type="presParOf" srcId="{C689F571-C688-48B4-898B-5519CA93AE7F}" destId="{6E5DCB78-B665-479D-A254-AA384F6609B7}" srcOrd="3" destOrd="0" presId="urn:microsoft.com/office/officeart/2005/8/layout/hierarchy1"/>
    <dgm:cxn modelId="{6F9EBCDF-74F7-4623-B04C-A9506FFB709E}" type="presParOf" srcId="{6E5DCB78-B665-479D-A254-AA384F6609B7}" destId="{21A97E34-E3E6-48B7-9B1D-22FE076AD11F}" srcOrd="0" destOrd="0" presId="urn:microsoft.com/office/officeart/2005/8/layout/hierarchy1"/>
    <dgm:cxn modelId="{F9C44CA9-A4AA-415E-956A-5D28C5ACEAFB}" type="presParOf" srcId="{21A97E34-E3E6-48B7-9B1D-22FE076AD11F}" destId="{3267D86B-B962-440A-8580-965947F1FE0E}" srcOrd="0" destOrd="0" presId="urn:microsoft.com/office/officeart/2005/8/layout/hierarchy1"/>
    <dgm:cxn modelId="{947EBC5B-A77D-4E0B-AD7F-889D46119A12}" type="presParOf" srcId="{21A97E34-E3E6-48B7-9B1D-22FE076AD11F}" destId="{9E4FBC4C-BE54-41DA-97E6-382918A7A703}" srcOrd="1" destOrd="0" presId="urn:microsoft.com/office/officeart/2005/8/layout/hierarchy1"/>
    <dgm:cxn modelId="{5555A710-0451-44F7-9514-116F2324F981}" type="presParOf" srcId="{6E5DCB78-B665-479D-A254-AA384F6609B7}" destId="{6EBB4BFD-12A5-4D68-B974-293F455146B4}" srcOrd="1" destOrd="0" presId="urn:microsoft.com/office/officeart/2005/8/layout/hierarchy1"/>
    <dgm:cxn modelId="{3A7AADBB-B367-45AD-8B97-853762156D69}" type="presParOf" srcId="{6EBB4BFD-12A5-4D68-B974-293F455146B4}" destId="{F9A4DE2C-A6E3-4A9D-A963-4AA47960BC66}" srcOrd="0" destOrd="0" presId="urn:microsoft.com/office/officeart/2005/8/layout/hierarchy1"/>
    <dgm:cxn modelId="{2D58CF82-B627-4405-A6F3-F580E31EBAB3}" type="presParOf" srcId="{6EBB4BFD-12A5-4D68-B974-293F455146B4}" destId="{380BC625-5C48-4513-A46E-B1AC91F5D596}" srcOrd="1" destOrd="0" presId="urn:microsoft.com/office/officeart/2005/8/layout/hierarchy1"/>
    <dgm:cxn modelId="{E74CEE10-428A-46EC-8F40-8F9DDBE3B2A2}" type="presParOf" srcId="{380BC625-5C48-4513-A46E-B1AC91F5D596}" destId="{58E11CC4-6A6F-49D9-BE79-A6D673F30FED}" srcOrd="0" destOrd="0" presId="urn:microsoft.com/office/officeart/2005/8/layout/hierarchy1"/>
    <dgm:cxn modelId="{FE4D9925-5BAE-4B0E-93A5-F6112ED50724}" type="presParOf" srcId="{58E11CC4-6A6F-49D9-BE79-A6D673F30FED}" destId="{49BAF7E9-CBF5-40FF-8FFC-D55CCAE2D1DF}" srcOrd="0" destOrd="0" presId="urn:microsoft.com/office/officeart/2005/8/layout/hierarchy1"/>
    <dgm:cxn modelId="{A78ACF92-CD0F-41C1-B4AA-863C66985AC8}" type="presParOf" srcId="{58E11CC4-6A6F-49D9-BE79-A6D673F30FED}" destId="{53D273AE-C000-4959-A195-3F3CE44082F3}" srcOrd="1" destOrd="0" presId="urn:microsoft.com/office/officeart/2005/8/layout/hierarchy1"/>
    <dgm:cxn modelId="{785C36FD-E39D-40CD-A548-CC51CBA6CDD4}" type="presParOf" srcId="{380BC625-5C48-4513-A46E-B1AC91F5D596}" destId="{94A59BCE-2324-4CA6-9850-4336959CFD90}" srcOrd="1" destOrd="0" presId="urn:microsoft.com/office/officeart/2005/8/layout/hierarchy1"/>
    <dgm:cxn modelId="{02D50361-EDBF-4C15-B095-1C00197A4678}" type="presParOf" srcId="{6EBB4BFD-12A5-4D68-B974-293F455146B4}" destId="{3CEA3CCF-250B-4F11-9AD3-CF6AE8F5214F}" srcOrd="2" destOrd="0" presId="urn:microsoft.com/office/officeart/2005/8/layout/hierarchy1"/>
    <dgm:cxn modelId="{BFF689AE-D3D9-44D4-92C6-A63BCE083CD2}" type="presParOf" srcId="{6EBB4BFD-12A5-4D68-B974-293F455146B4}" destId="{AF48280D-0711-4B0F-8BB6-158869C991FC}" srcOrd="3" destOrd="0" presId="urn:microsoft.com/office/officeart/2005/8/layout/hierarchy1"/>
    <dgm:cxn modelId="{7DCAC59F-2304-458C-8E4C-EFA79F0DF908}" type="presParOf" srcId="{AF48280D-0711-4B0F-8BB6-158869C991FC}" destId="{D99B3D78-04A1-4754-ACF0-31EF5C397532}" srcOrd="0" destOrd="0" presId="urn:microsoft.com/office/officeart/2005/8/layout/hierarchy1"/>
    <dgm:cxn modelId="{B508A9A0-8980-4206-A7D9-3A5FD23064BD}" type="presParOf" srcId="{D99B3D78-04A1-4754-ACF0-31EF5C397532}" destId="{28F0E89B-1664-4A3D-9394-E23E6B182B8B}" srcOrd="0" destOrd="0" presId="urn:microsoft.com/office/officeart/2005/8/layout/hierarchy1"/>
    <dgm:cxn modelId="{5E2B6DE6-96CD-4D8C-B111-4907823CD23F}" type="presParOf" srcId="{D99B3D78-04A1-4754-ACF0-31EF5C397532}" destId="{FC4924BF-8276-4C99-80E8-F60BBAE2DC1D}" srcOrd="1" destOrd="0" presId="urn:microsoft.com/office/officeart/2005/8/layout/hierarchy1"/>
    <dgm:cxn modelId="{84E4DEDB-9F41-4E6A-BA06-9CBAD1721B05}" type="presParOf" srcId="{AF48280D-0711-4B0F-8BB6-158869C991FC}" destId="{1E2C23BB-627B-4F25-BF16-57FCD0890102}" srcOrd="1" destOrd="0" presId="urn:microsoft.com/office/officeart/2005/8/layout/hierarchy1"/>
    <dgm:cxn modelId="{D3063257-E9D5-4336-805C-3D5D798A0E10}" type="presParOf" srcId="{E72C9D21-FB37-468B-9F37-7DEBD1B7113F}" destId="{4CEECF2D-C2D7-42D8-AC8F-F76D5C6A0BF6}" srcOrd="2" destOrd="0" presId="urn:microsoft.com/office/officeart/2005/8/layout/hierarchy1"/>
    <dgm:cxn modelId="{C864E715-3FBC-4E9A-880D-5452D535C559}" type="presParOf" srcId="{E72C9D21-FB37-468B-9F37-7DEBD1B7113F}" destId="{390104DA-505A-4269-97A2-FC6F0ED6B9B7}" srcOrd="3" destOrd="0" presId="urn:microsoft.com/office/officeart/2005/8/layout/hierarchy1"/>
    <dgm:cxn modelId="{5507BE98-89C3-434A-B5E0-82A216B4C76E}" type="presParOf" srcId="{390104DA-505A-4269-97A2-FC6F0ED6B9B7}" destId="{8AECD46D-3062-4AED-84DB-FDCA330A50EC}" srcOrd="0" destOrd="0" presId="urn:microsoft.com/office/officeart/2005/8/layout/hierarchy1"/>
    <dgm:cxn modelId="{6C01B20E-9039-4DF7-AD72-C14646F177EA}" type="presParOf" srcId="{8AECD46D-3062-4AED-84DB-FDCA330A50EC}" destId="{7F16335F-9203-493C-B0B3-16C09C2A35CE}" srcOrd="0" destOrd="0" presId="urn:microsoft.com/office/officeart/2005/8/layout/hierarchy1"/>
    <dgm:cxn modelId="{69C0E5B3-83BA-42D3-838D-D215E833707C}" type="presParOf" srcId="{8AECD46D-3062-4AED-84DB-FDCA330A50EC}" destId="{9FB3F5BA-AAA4-4CDF-87DF-BACE70D4AE99}" srcOrd="1" destOrd="0" presId="urn:microsoft.com/office/officeart/2005/8/layout/hierarchy1"/>
    <dgm:cxn modelId="{54E02F80-4FEF-419A-8E61-7F5AFF39CE58}" type="presParOf" srcId="{390104DA-505A-4269-97A2-FC6F0ED6B9B7}" destId="{6D621ABF-0ABA-4078-8B3B-E11E7FEBB9A2}" srcOrd="1" destOrd="0" presId="urn:microsoft.com/office/officeart/2005/8/layout/hierarchy1"/>
    <dgm:cxn modelId="{ADDFA3D5-0B55-452D-8C98-A0BFA6911045}" type="presParOf" srcId="{892BF291-F8CA-4DFC-BF61-B028BBF436B3}" destId="{7AA397B4-1710-4C69-B7A7-FB68BF8C5818}" srcOrd="2" destOrd="0" presId="urn:microsoft.com/office/officeart/2005/8/layout/hierarchy1"/>
    <dgm:cxn modelId="{27A33913-4525-4C96-BAB8-8022539498F6}" type="presParOf" srcId="{892BF291-F8CA-4DFC-BF61-B028BBF436B3}" destId="{87BF0705-AECD-46C6-9929-E345B2E2D033}" srcOrd="3" destOrd="0" presId="urn:microsoft.com/office/officeart/2005/8/layout/hierarchy1"/>
    <dgm:cxn modelId="{420EF791-48F2-4719-94B6-FB91D4ED22BA}" type="presParOf" srcId="{87BF0705-AECD-46C6-9929-E345B2E2D033}" destId="{C2AE5F2F-6455-4BEB-B445-1BFF70541A6C}" srcOrd="0" destOrd="0" presId="urn:microsoft.com/office/officeart/2005/8/layout/hierarchy1"/>
    <dgm:cxn modelId="{777F7F95-7373-4983-B4FB-A84E1A3EF0D1}" type="presParOf" srcId="{C2AE5F2F-6455-4BEB-B445-1BFF70541A6C}" destId="{E89EF675-4249-4856-9578-F167E4F255B4}" srcOrd="0" destOrd="0" presId="urn:microsoft.com/office/officeart/2005/8/layout/hierarchy1"/>
    <dgm:cxn modelId="{EF48FAA3-F4A7-47A0-B20A-8A5A3DC23394}" type="presParOf" srcId="{C2AE5F2F-6455-4BEB-B445-1BFF70541A6C}" destId="{0AF33739-DAE4-495B-88D5-F66DF9FFD0E5}" srcOrd="1" destOrd="0" presId="urn:microsoft.com/office/officeart/2005/8/layout/hierarchy1"/>
    <dgm:cxn modelId="{8A9DA21A-10A0-4ADE-8263-84E3BB533F4F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</a:t>
          </a:r>
          <a:endParaRPr lang="en-US" altLang="zh-CN" sz="1200" dirty="0" smtClean="0"/>
        </a:p>
        <a:p>
          <a:r>
            <a:rPr lang="en-US" altLang="zh-CN" sz="1200" dirty="0" smtClean="0"/>
            <a:t> 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endParaRPr lang="en-US" altLang="zh-CN" sz="1200" dirty="0" smtClean="0"/>
        </a:p>
        <a:p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12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 sz="1200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 sz="1200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F3E2763D-4B37-4B0D-93F8-56E5F3FE4DE9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CCE5D782-8640-4EC0-9FB9-7EA88A61336A}" type="par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B12CEAF2-03FF-488C-AEF0-2170C19A5388}" type="sib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2D726B5A-0005-42D7-9EF9-69CBFA49E933}">
      <dgm:prSet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5</a:t>
          </a:r>
        </a:p>
        <a:p>
          <a:r>
            <a:rPr lang="en-US" altLang="zh-CN" sz="1200" dirty="0" smtClean="0"/>
            <a:t>197.140.140.177  10.20.227.221</a:t>
          </a:r>
        </a:p>
        <a:p>
          <a:r>
            <a:rPr lang="en-US" altLang="zh-CN" sz="1200" dirty="0" smtClean="0"/>
            <a:t>214.177.185.108   217.78.69.218</a:t>
          </a:r>
        </a:p>
        <a:p>
          <a:r>
            <a:rPr lang="en-US" altLang="zh-CN" sz="1200" dirty="0" smtClean="0"/>
            <a:t>14.248.38.183   29.230.20.87</a:t>
          </a:r>
        </a:p>
        <a:p>
          <a:r>
            <a:rPr lang="en-US" altLang="zh-CN" sz="1200" dirty="0" smtClean="0"/>
            <a:t>244.123.234.2    226.111.119.37</a:t>
          </a:r>
        </a:p>
        <a:p>
          <a:r>
            <a:rPr lang="en-US" altLang="zh-CN" sz="1200" dirty="0" smtClean="0"/>
            <a:t>2.186.239.36    88.92.11.175</a:t>
          </a:r>
          <a:endParaRPr lang="zh-CN" altLang="en-US" sz="1200" dirty="0"/>
        </a:p>
      </dgm:t>
    </dgm:pt>
    <dgm:pt modelId="{8AA71499-7E13-4EC5-ABCA-4C4F5DD85056}" type="par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1A2F39E1-875B-4E90-B281-C541EE2DB2AB}" type="sib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99347449-0DEE-4DC2-AEE1-3D170ADD3755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159.97.219.114   75.76.35.83</a:t>
          </a:r>
        </a:p>
        <a:p>
          <a:r>
            <a:rPr lang="en-US" altLang="zh-CN" dirty="0" smtClean="0"/>
            <a:t>191.26.127.84   122.62.108.218</a:t>
          </a:r>
        </a:p>
        <a:p>
          <a:r>
            <a:rPr lang="en-US" altLang="zh-CN" dirty="0" smtClean="0"/>
            <a:t>102.100.51.151  25.99.228.61</a:t>
          </a:r>
        </a:p>
        <a:p>
          <a:r>
            <a:rPr lang="en-US" altLang="zh-CN" dirty="0" smtClean="0"/>
            <a:t>221.190.185.92    83.247.78.223</a:t>
          </a:r>
        </a:p>
        <a:p>
          <a:r>
            <a:rPr lang="en-US" altLang="zh-CN" dirty="0" smtClean="0"/>
            <a:t>122.105.46.125    150.227.27.79</a:t>
          </a:r>
          <a:endParaRPr lang="zh-CN" altLang="en-US" dirty="0"/>
        </a:p>
      </dgm:t>
    </dgm:pt>
    <dgm:pt modelId="{88DE7FA7-C3D9-41E2-B98F-56B32732DD7C}" type="par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48B09B94-4237-430D-A456-B2BCE9DD2496}" type="sib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1200"/>
        </a:p>
      </dgm:t>
    </dgm:pt>
    <dgm:pt modelId="{3FA9D8A3-3329-4FEA-9CAF-F5F32C5FA45D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9.33.158.117  96.226.182.80</a:t>
          </a:r>
        </a:p>
        <a:p>
          <a:r>
            <a:rPr lang="en-US" altLang="zh-CN" dirty="0" smtClean="0"/>
            <a:t>145.25.65.85   148.185.11.188</a:t>
          </a:r>
        </a:p>
        <a:p>
          <a:r>
            <a:rPr lang="en-US" altLang="zh-CN" dirty="0" smtClean="0"/>
            <a:t>176.8.0.79   74.148.198.203</a:t>
          </a:r>
        </a:p>
        <a:p>
          <a:r>
            <a:rPr lang="en-US" altLang="zh-CN" dirty="0" smtClean="0"/>
            <a:t>134.24.150.182   </a:t>
          </a:r>
          <a:r>
            <a:rPr lang="en-US" altLang="zh-CN" dirty="0" smtClean="0"/>
            <a:t>122.101.241.212</a:t>
          </a:r>
          <a:endParaRPr lang="zh-CN" altLang="en-US" dirty="0"/>
        </a:p>
      </dgm:t>
    </dgm:pt>
    <dgm:pt modelId="{30E1027D-87E1-48AA-A7FD-ABEDC228CC62}" type="sib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E691A267-A72A-47AF-8E0B-FBE258533E0A}" type="par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58BA323B-55C7-4C4F-B462-4263AABD5793}">
      <dgm:prSet custT="1"/>
      <dgm:spPr/>
      <dgm:t>
        <a:bodyPr/>
        <a:lstStyle/>
        <a:p>
          <a:r>
            <a:rPr lang="en-US" altLang="zh-CN" sz="1200" smtClean="0"/>
            <a:t>Index:000010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en-US" altLang="zh-CN" sz="1200" dirty="0" smtClean="0"/>
        </a:p>
      </dgm:t>
    </dgm:pt>
    <dgm:pt modelId="{E1A10867-1B22-4544-B632-DECC3FD5C1D1}" type="par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B3BB7DED-94EF-4DFA-BAC1-21FCBD9384C0}" type="sib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246461A9-CD45-4DF4-ABF6-6B41C71F0A87}">
      <dgm:prSet custT="1"/>
      <dgm:spPr/>
      <dgm:t>
        <a:bodyPr/>
        <a:lstStyle/>
        <a:p>
          <a:r>
            <a:rPr lang="en-US" altLang="zh-CN" sz="1200" smtClean="0"/>
            <a:t>Index:000011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66B6B9C1-B434-4C27-A47F-3CC3BC9DAD46}" type="par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9BE1E813-7CB5-4E85-AE93-2785831ECA47}" type="sib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C91C289D-F1CC-4F2C-BC96-2BA1F00F7263}">
      <dgm:prSet/>
      <dgm:spPr/>
      <dgm:t>
        <a:bodyPr/>
        <a:lstStyle/>
        <a:p>
          <a:r>
            <a:rPr lang="en-US" altLang="zh-CN" smtClean="0"/>
            <a:t>Index:000100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45.17.65.49   150.140.117.122</a:t>
          </a:r>
        </a:p>
        <a:p>
          <a:r>
            <a:rPr lang="en-US" altLang="zh-CN" dirty="0" smtClean="0"/>
            <a:t>95.137.157.92  170.106.75.82</a:t>
          </a:r>
        </a:p>
        <a:p>
          <a:r>
            <a:rPr lang="en-US" altLang="zh-CN" dirty="0" smtClean="0"/>
            <a:t>124.107.4.87   117.18.232.122</a:t>
          </a:r>
        </a:p>
        <a:p>
          <a:r>
            <a:rPr lang="en-US" altLang="zh-CN" dirty="0" smtClean="0"/>
            <a:t>170.182.41.117 204.187.29.151</a:t>
          </a:r>
        </a:p>
        <a:p>
          <a:r>
            <a:rPr lang="en-US" altLang="zh-CN" dirty="0" smtClean="0"/>
            <a:t>77.16.57.81   225.71.32.114 </a:t>
          </a:r>
          <a:endParaRPr lang="zh-CN" altLang="en-US" dirty="0"/>
        </a:p>
      </dgm:t>
    </dgm:pt>
    <dgm:pt modelId="{A386B061-758E-4440-81BB-0BB2991A259D}" type="parTrans" cxnId="{7E4236BA-FD99-49DF-BFC9-3C4E348F0C5E}">
      <dgm:prSet/>
      <dgm:spPr/>
      <dgm:t>
        <a:bodyPr/>
        <a:lstStyle/>
        <a:p>
          <a:endParaRPr lang="zh-CN" altLang="en-US"/>
        </a:p>
      </dgm:t>
    </dgm:pt>
    <dgm:pt modelId="{C39F11F0-8270-4CA1-8843-34ED1A70C3AF}" type="sibTrans" cxnId="{7E4236BA-FD99-49DF-BFC9-3C4E348F0C5E}">
      <dgm:prSet/>
      <dgm:spPr/>
      <dgm:t>
        <a:bodyPr/>
        <a:lstStyle/>
        <a:p>
          <a:endParaRPr lang="zh-CN" altLang="en-US"/>
        </a:p>
      </dgm:t>
    </dgm:pt>
    <dgm:pt modelId="{14BA1D36-1F72-4874-A454-3A317381AB34}">
      <dgm:prSet custT="1"/>
      <dgm:spPr/>
      <dgm:t>
        <a:bodyPr/>
        <a:lstStyle/>
        <a:p>
          <a:r>
            <a:rPr lang="en-US" altLang="zh-CN" sz="1200" smtClean="0"/>
            <a:t>Index:000101 </a:t>
          </a:r>
          <a:endParaRPr lang="en-US" altLang="zh-CN" sz="1200" dirty="0" smtClean="0"/>
        </a:p>
        <a:p>
          <a:r>
            <a:rPr lang="en-US" altLang="zh-CN" sz="1200" dirty="0" smtClean="0"/>
            <a:t>Level 5</a:t>
          </a:r>
        </a:p>
      </dgm:t>
    </dgm:pt>
    <dgm:pt modelId="{7992FDC3-B6AD-450C-85C2-217A8A74DF38}" type="parTrans" cxnId="{A22C19E9-A152-4918-973A-B8C620599216}">
      <dgm:prSet/>
      <dgm:spPr/>
      <dgm:t>
        <a:bodyPr/>
        <a:lstStyle/>
        <a:p>
          <a:endParaRPr lang="zh-CN" altLang="en-US"/>
        </a:p>
      </dgm:t>
    </dgm:pt>
    <dgm:pt modelId="{528DDC62-328C-4D7E-B662-551FAFA4A761}" type="sibTrans" cxnId="{A22C19E9-A152-4918-973A-B8C620599216}">
      <dgm:prSet/>
      <dgm:spPr/>
      <dgm:t>
        <a:bodyPr/>
        <a:lstStyle/>
        <a:p>
          <a:endParaRPr lang="zh-CN" altLang="en-US"/>
        </a:p>
      </dgm:t>
    </dgm:pt>
    <dgm:pt modelId="{7232A112-1827-49F0-BEB2-7A453F8BD690}">
      <dgm:prSet custT="1"/>
      <dgm:spPr/>
      <dgm:t>
        <a:bodyPr/>
        <a:lstStyle/>
        <a:p>
          <a:r>
            <a:rPr lang="en-US" altLang="zh-CN" sz="1200" smtClean="0"/>
            <a:t>Index:000110 </a:t>
          </a:r>
          <a:endParaRPr lang="en-US" altLang="zh-CN" sz="1200" dirty="0" smtClean="0"/>
        </a:p>
        <a:p>
          <a:r>
            <a:rPr lang="en-US" altLang="zh-CN" sz="1200" dirty="0" smtClean="0"/>
            <a:t>Level 5</a:t>
          </a:r>
          <a:endParaRPr lang="zh-CN" altLang="en-US" sz="1200" dirty="0"/>
        </a:p>
      </dgm:t>
    </dgm:pt>
    <dgm:pt modelId="{A0CBA028-E8BC-41D8-B110-5A2375E75481}" type="parTrans" cxnId="{BFE348AD-4FF7-4354-AC0C-9DB5501C7465}">
      <dgm:prSet/>
      <dgm:spPr/>
      <dgm:t>
        <a:bodyPr/>
        <a:lstStyle/>
        <a:p>
          <a:endParaRPr lang="zh-CN" altLang="en-US"/>
        </a:p>
      </dgm:t>
    </dgm:pt>
    <dgm:pt modelId="{58138C9F-0F5C-49EC-876A-A7418FDA0988}" type="sibTrans" cxnId="{BFE348AD-4FF7-4354-AC0C-9DB5501C7465}">
      <dgm:prSet/>
      <dgm:spPr/>
      <dgm:t>
        <a:bodyPr/>
        <a:lstStyle/>
        <a:p>
          <a:endParaRPr lang="zh-CN" altLang="en-US"/>
        </a:p>
      </dgm:t>
    </dgm:pt>
    <dgm:pt modelId="{19DCB875-41B7-4FC7-A00F-9024C5D7B469}">
      <dgm:prSet custT="1"/>
      <dgm:spPr/>
      <dgm:t>
        <a:bodyPr/>
        <a:lstStyle/>
        <a:p>
          <a:r>
            <a:rPr lang="en-US" altLang="zh-CN" sz="1200" smtClean="0"/>
            <a:t>Index:000111 </a:t>
          </a:r>
          <a:endParaRPr lang="en-US" altLang="zh-CN" sz="1200" dirty="0" smtClean="0"/>
        </a:p>
        <a:p>
          <a:r>
            <a:rPr lang="en-US" altLang="zh-CN" sz="1200" dirty="0" smtClean="0"/>
            <a:t>Level 5</a:t>
          </a:r>
          <a:endParaRPr lang="zh-CN" altLang="en-US" sz="1200" dirty="0"/>
        </a:p>
      </dgm:t>
    </dgm:pt>
    <dgm:pt modelId="{5BD8A17D-3483-418E-9CAB-44A36F8A231E}" type="parTrans" cxnId="{478678B9-50B8-4DF2-9504-3546E1927724}">
      <dgm:prSet/>
      <dgm:spPr/>
      <dgm:t>
        <a:bodyPr/>
        <a:lstStyle/>
        <a:p>
          <a:endParaRPr lang="zh-CN" altLang="en-US"/>
        </a:p>
      </dgm:t>
    </dgm:pt>
    <dgm:pt modelId="{30F95904-0726-40DB-B379-8BBD0B56EF42}" type="sibTrans" cxnId="{478678B9-50B8-4DF2-9504-3546E1927724}">
      <dgm:prSet/>
      <dgm:spPr/>
      <dgm:t>
        <a:bodyPr/>
        <a:lstStyle/>
        <a:p>
          <a:endParaRPr lang="zh-CN" altLang="en-US"/>
        </a:p>
      </dgm:t>
    </dgm:pt>
    <dgm:pt modelId="{245344BB-D18A-4DC2-949E-7015F54405EA}">
      <dgm:prSet custT="1"/>
      <dgm:spPr/>
      <dgm:t>
        <a:bodyPr/>
        <a:lstStyle/>
        <a:p>
          <a:r>
            <a:rPr lang="en-US" altLang="zh-CN" sz="1200" smtClean="0"/>
            <a:t>Index:000010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46B8E7EF-397B-4D7F-871A-4CD8D4ED1270}" type="parTrans" cxnId="{FFB802E1-A045-4740-8544-4FE656C02F0C}">
      <dgm:prSet/>
      <dgm:spPr/>
      <dgm:t>
        <a:bodyPr/>
        <a:lstStyle/>
        <a:p>
          <a:endParaRPr lang="zh-CN" altLang="en-US"/>
        </a:p>
      </dgm:t>
    </dgm:pt>
    <dgm:pt modelId="{171D7EDC-F8E6-40AB-B113-B8BF5F0343D5}" type="sibTrans" cxnId="{FFB802E1-A045-4740-8544-4FE656C02F0C}">
      <dgm:prSet/>
      <dgm:spPr/>
      <dgm:t>
        <a:bodyPr/>
        <a:lstStyle/>
        <a:p>
          <a:endParaRPr lang="zh-CN" altLang="en-US"/>
        </a:p>
      </dgm:t>
    </dgm:pt>
    <dgm:pt modelId="{E5AFA35E-D305-4F7E-B260-2F573BD1F8A4}">
      <dgm:prSet custT="1"/>
      <dgm:spPr/>
      <dgm:t>
        <a:bodyPr/>
        <a:lstStyle/>
        <a:p>
          <a:r>
            <a:rPr lang="en-US" altLang="zh-CN" sz="1200" smtClean="0"/>
            <a:t>Index:000011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BA34234A-D968-4D74-A2EF-3531EB7F7CD9}" type="parTrans" cxnId="{3B4E6B76-F1D6-4AEF-B68B-5B945DE87555}">
      <dgm:prSet/>
      <dgm:spPr/>
      <dgm:t>
        <a:bodyPr/>
        <a:lstStyle/>
        <a:p>
          <a:endParaRPr lang="zh-CN" altLang="en-US"/>
        </a:p>
      </dgm:t>
    </dgm:pt>
    <dgm:pt modelId="{D3AE7531-68E5-45F2-8AB0-8AEBD68C7223}" type="sibTrans" cxnId="{3B4E6B76-F1D6-4AEF-B68B-5B945DE87555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16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16"/>
      <dgm:spPr/>
    </dgm:pt>
    <dgm:pt modelId="{4F5817AD-0A16-4FFE-B94A-0C72990FA164}" type="pres">
      <dgm:prSet presAssocID="{69A7F656-00DE-49E9-B8C4-6899796C9765}" presName="text4" presStyleLbl="fgAcc4" presStyleIdx="0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16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16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DD736DF8-ED83-419B-B02F-FD554536B418}" type="pres">
      <dgm:prSet presAssocID="{CCE5D782-8640-4EC0-9FB9-7EA88A61336A}" presName="Name23" presStyleLbl="parChTrans1D4" presStyleIdx="2" presStyleCnt="16"/>
      <dgm:spPr/>
    </dgm:pt>
    <dgm:pt modelId="{AE68453D-9EC5-4675-A7F5-E98EE84CB267}" type="pres">
      <dgm:prSet presAssocID="{F3E2763D-4B37-4B0D-93F8-56E5F3FE4DE9}" presName="hierRoot4" presStyleCnt="0"/>
      <dgm:spPr/>
    </dgm:pt>
    <dgm:pt modelId="{41F47EBE-A6B9-4F45-9D01-DC55FFE2B930}" type="pres">
      <dgm:prSet presAssocID="{F3E2763D-4B37-4B0D-93F8-56E5F3FE4DE9}" presName="composite4" presStyleCnt="0"/>
      <dgm:spPr/>
    </dgm:pt>
    <dgm:pt modelId="{80743F66-E14E-4FB9-9411-6C4FA66BE701}" type="pres">
      <dgm:prSet presAssocID="{F3E2763D-4B37-4B0D-93F8-56E5F3FE4DE9}" presName="background4" presStyleLbl="node4" presStyleIdx="2" presStyleCnt="16"/>
      <dgm:spPr>
        <a:solidFill>
          <a:srgbClr val="7030A0"/>
        </a:solidFill>
      </dgm:spPr>
    </dgm:pt>
    <dgm:pt modelId="{4B270720-BB72-4423-A1BA-EA204926BCE5}" type="pres">
      <dgm:prSet presAssocID="{F3E2763D-4B37-4B0D-93F8-56E5F3FE4DE9}" presName="text4" presStyleLbl="fgAcc4" presStyleIdx="2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353FB-7CE4-462D-A2B3-A6FFDBD94D3F}" type="pres">
      <dgm:prSet presAssocID="{F3E2763D-4B37-4B0D-93F8-56E5F3FE4DE9}" presName="hierChild5" presStyleCnt="0"/>
      <dgm:spPr/>
    </dgm:pt>
    <dgm:pt modelId="{CF72A34F-7EC9-472F-BB47-F7524E25F385}" type="pres">
      <dgm:prSet presAssocID="{8AA71499-7E13-4EC5-ABCA-4C4F5DD85056}" presName="Name23" presStyleLbl="parChTrans1D4" presStyleIdx="3" presStyleCnt="16"/>
      <dgm:spPr/>
    </dgm:pt>
    <dgm:pt modelId="{90DF5033-D44F-499E-8301-559498A81CC8}" type="pres">
      <dgm:prSet presAssocID="{2D726B5A-0005-42D7-9EF9-69CBFA49E933}" presName="hierRoot4" presStyleCnt="0"/>
      <dgm:spPr/>
    </dgm:pt>
    <dgm:pt modelId="{4EB09F8A-C0D3-4DF1-B7C3-1B811B60E0D1}" type="pres">
      <dgm:prSet presAssocID="{2D726B5A-0005-42D7-9EF9-69CBFA49E933}" presName="composite4" presStyleCnt="0"/>
      <dgm:spPr/>
    </dgm:pt>
    <dgm:pt modelId="{BF0A031B-5264-4BDE-8C51-BC71AB5E4D61}" type="pres">
      <dgm:prSet presAssocID="{2D726B5A-0005-42D7-9EF9-69CBFA49E933}" presName="background4" presStyleLbl="node4" presStyleIdx="3" presStyleCnt="16"/>
      <dgm:spPr>
        <a:solidFill>
          <a:srgbClr val="7030A0"/>
        </a:solidFill>
      </dgm:spPr>
    </dgm:pt>
    <dgm:pt modelId="{483CBE80-B941-411C-826F-CDFF6D787B3E}" type="pres">
      <dgm:prSet presAssocID="{2D726B5A-0005-42D7-9EF9-69CBFA49E933}" presName="text4" presStyleLbl="fgAcc4" presStyleIdx="3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33CEA-6D98-41FD-974B-5423351B6EA2}" type="pres">
      <dgm:prSet presAssocID="{2D726B5A-0005-42D7-9EF9-69CBFA49E933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4" presStyleCnt="16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4" presStyleCnt="16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4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5AB65DCC-4840-47DF-A989-CE92DAB345B3}" type="pres">
      <dgm:prSet presAssocID="{88DE7FA7-C3D9-41E2-B98F-56B32732DD7C}" presName="Name23" presStyleLbl="parChTrans1D4" presStyleIdx="5" presStyleCnt="16"/>
      <dgm:spPr/>
    </dgm:pt>
    <dgm:pt modelId="{DBECE013-A146-4521-A53A-7F79D99C782A}" type="pres">
      <dgm:prSet presAssocID="{99347449-0DEE-4DC2-AEE1-3D170ADD3755}" presName="hierRoot4" presStyleCnt="0"/>
      <dgm:spPr/>
    </dgm:pt>
    <dgm:pt modelId="{787459B9-E3C9-41B3-9DE1-CCC25BCC29F0}" type="pres">
      <dgm:prSet presAssocID="{99347449-0DEE-4DC2-AEE1-3D170ADD3755}" presName="composite4" presStyleCnt="0"/>
      <dgm:spPr/>
    </dgm:pt>
    <dgm:pt modelId="{00C7336F-667B-4AFC-AF2C-8797AAF82C90}" type="pres">
      <dgm:prSet presAssocID="{99347449-0DEE-4DC2-AEE1-3D170ADD3755}" presName="background4" presStyleLbl="node4" presStyleIdx="5" presStyleCnt="16"/>
      <dgm:spPr>
        <a:solidFill>
          <a:srgbClr val="7030A0"/>
        </a:solidFill>
      </dgm:spPr>
      <dgm:t>
        <a:bodyPr/>
        <a:lstStyle/>
        <a:p>
          <a:endParaRPr lang="zh-CN" altLang="en-US"/>
        </a:p>
      </dgm:t>
    </dgm:pt>
    <dgm:pt modelId="{71AE2D09-83CE-437C-8A58-642672646B94}" type="pres">
      <dgm:prSet presAssocID="{99347449-0DEE-4DC2-AEE1-3D170ADD3755}" presName="text4" presStyleLbl="fgAcc4" presStyleIdx="5" presStyleCnt="16" custScaleX="99956" custScaleY="102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A77EF-B6B6-4AE7-8FC4-D737CF318AA3}" type="pres">
      <dgm:prSet presAssocID="{99347449-0DEE-4DC2-AEE1-3D170ADD3755}" presName="hierChild5" presStyleCnt="0"/>
      <dgm:spPr/>
    </dgm:pt>
    <dgm:pt modelId="{7FAA0F1D-391A-4791-9ADD-F26FD41B7041}" type="pres">
      <dgm:prSet presAssocID="{E691A267-A72A-47AF-8E0B-FBE258533E0A}" presName="Name23" presStyleLbl="parChTrans1D4" presStyleIdx="6" presStyleCnt="16"/>
      <dgm:spPr/>
    </dgm:pt>
    <dgm:pt modelId="{63ABCACC-60AF-4F48-9374-1BDB40CBADD1}" type="pres">
      <dgm:prSet presAssocID="{3FA9D8A3-3329-4FEA-9CAF-F5F32C5FA45D}" presName="hierRoot4" presStyleCnt="0"/>
      <dgm:spPr/>
    </dgm:pt>
    <dgm:pt modelId="{EC9B452F-C157-4919-BB33-BBA10CD8F248}" type="pres">
      <dgm:prSet presAssocID="{3FA9D8A3-3329-4FEA-9CAF-F5F32C5FA45D}" presName="composite4" presStyleCnt="0"/>
      <dgm:spPr/>
    </dgm:pt>
    <dgm:pt modelId="{372FD705-E2CF-4A4D-86E7-947F2C588D02}" type="pres">
      <dgm:prSet presAssocID="{3FA9D8A3-3329-4FEA-9CAF-F5F32C5FA45D}" presName="background4" presStyleLbl="node4" presStyleIdx="6" presStyleCnt="16"/>
      <dgm:spPr>
        <a:solidFill>
          <a:srgbClr val="7030A0"/>
        </a:solidFill>
      </dgm:spPr>
    </dgm:pt>
    <dgm:pt modelId="{351B17E9-301F-4FC1-B020-F5915A1D221C}" type="pres">
      <dgm:prSet presAssocID="{3FA9D8A3-3329-4FEA-9CAF-F5F32C5FA45D}" presName="text4" presStyleLbl="fgAcc4" presStyleIdx="6" presStyleCnt="16" custScaleX="99956" custScaleY="1015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535407-E5B8-4780-831D-A20E6004BE04}" type="pres">
      <dgm:prSet presAssocID="{3FA9D8A3-3329-4FEA-9CAF-F5F32C5FA45D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7" presStyleCnt="16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7" presStyleCnt="16"/>
      <dgm:spPr/>
      <dgm:t>
        <a:bodyPr/>
        <a:lstStyle/>
        <a:p>
          <a:endParaRPr lang="zh-CN" altLang="en-US"/>
        </a:p>
      </dgm:t>
    </dgm:pt>
    <dgm:pt modelId="{DBCC89F5-6E3D-46E9-99C2-D96CB782A5E9}" type="pres">
      <dgm:prSet presAssocID="{67B75C01-139A-4A61-98C6-40677FEF348A}" presName="text4" presStyleLbl="fgAcc4" presStyleIdx="7" presStyleCnt="16" custScaleX="99956" custScaleY="1000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F8DEB14-0AF0-43D9-873C-A51A104035BB}" type="pres">
      <dgm:prSet presAssocID="{E1A10867-1B22-4544-B632-DECC3FD5C1D1}" presName="Name23" presStyleLbl="parChTrans1D4" presStyleIdx="8" presStyleCnt="16"/>
      <dgm:spPr/>
    </dgm:pt>
    <dgm:pt modelId="{2A8B63A0-B0EC-4BD6-93CD-86AC48864002}" type="pres">
      <dgm:prSet presAssocID="{58BA323B-55C7-4C4F-B462-4263AABD5793}" presName="hierRoot4" presStyleCnt="0"/>
      <dgm:spPr/>
    </dgm:pt>
    <dgm:pt modelId="{B4EEB078-B565-4449-BFDE-6BB48113CE38}" type="pres">
      <dgm:prSet presAssocID="{58BA323B-55C7-4C4F-B462-4263AABD5793}" presName="composite4" presStyleCnt="0"/>
      <dgm:spPr/>
    </dgm:pt>
    <dgm:pt modelId="{22DD364B-CB0A-4D88-A00A-964B0CCDEE25}" type="pres">
      <dgm:prSet presAssocID="{58BA323B-55C7-4C4F-B462-4263AABD5793}" presName="background4" presStyleLbl="node4" presStyleIdx="8" presStyleCnt="16"/>
      <dgm:spPr>
        <a:solidFill>
          <a:schemeClr val="accent6"/>
        </a:solidFill>
      </dgm:spPr>
    </dgm:pt>
    <dgm:pt modelId="{FB24DD66-C525-4A83-9DE6-9682B79B0938}" type="pres">
      <dgm:prSet presAssocID="{58BA323B-55C7-4C4F-B462-4263AABD5793}" presName="text4" presStyleLbl="fgAcc4" presStyleIdx="8" presStyleCnt="16" custScaleX="97563" custScaleY="100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017D2B-3710-4906-BF99-F13673F77F51}" type="pres">
      <dgm:prSet presAssocID="{58BA323B-55C7-4C4F-B462-4263AABD5793}" presName="hierChild5" presStyleCnt="0"/>
      <dgm:spPr/>
    </dgm:pt>
    <dgm:pt modelId="{BDC0A42E-E402-4BB1-B0F3-4878BDE59BD3}" type="pres">
      <dgm:prSet presAssocID="{A386B061-758E-4440-81BB-0BB2991A259D}" presName="Name23" presStyleLbl="parChTrans1D4" presStyleIdx="9" presStyleCnt="16"/>
      <dgm:spPr/>
    </dgm:pt>
    <dgm:pt modelId="{829C59DE-1A48-4873-B58E-CF79196C6E41}" type="pres">
      <dgm:prSet presAssocID="{C91C289D-F1CC-4F2C-BC96-2BA1F00F7263}" presName="hierRoot4" presStyleCnt="0"/>
      <dgm:spPr/>
    </dgm:pt>
    <dgm:pt modelId="{A5BC338B-29E0-4ACF-8320-B7137B67F262}" type="pres">
      <dgm:prSet presAssocID="{C91C289D-F1CC-4F2C-BC96-2BA1F00F7263}" presName="composite4" presStyleCnt="0"/>
      <dgm:spPr/>
    </dgm:pt>
    <dgm:pt modelId="{D4F80BC7-CAAB-4376-800F-687C4EE1978B}" type="pres">
      <dgm:prSet presAssocID="{C91C289D-F1CC-4F2C-BC96-2BA1F00F7263}" presName="background4" presStyleLbl="node4" presStyleIdx="9" presStyleCnt="16"/>
      <dgm:spPr>
        <a:solidFill>
          <a:srgbClr val="7030A0"/>
        </a:solidFill>
      </dgm:spPr>
    </dgm:pt>
    <dgm:pt modelId="{FC88D3E8-9426-4DFF-A565-C3AE42728563}" type="pres">
      <dgm:prSet presAssocID="{C91C289D-F1CC-4F2C-BC96-2BA1F00F7263}" presName="text4" presStyleLbl="fgAcc4" presStyleIdx="9" presStyleCnt="16" custScaleX="95156" custScaleY="1017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0D95F6-6E2E-46CE-AF0C-9661FE408D6B}" type="pres">
      <dgm:prSet presAssocID="{C91C289D-F1CC-4F2C-BC96-2BA1F00F7263}" presName="hierChild5" presStyleCnt="0"/>
      <dgm:spPr/>
    </dgm:pt>
    <dgm:pt modelId="{340E4572-A4A3-4055-8A11-B897F7D9B21D}" type="pres">
      <dgm:prSet presAssocID="{7992FDC3-B6AD-450C-85C2-217A8A74DF38}" presName="Name23" presStyleLbl="parChTrans1D4" presStyleIdx="10" presStyleCnt="16"/>
      <dgm:spPr/>
    </dgm:pt>
    <dgm:pt modelId="{312D2BDE-1633-4738-B5D2-2086C696BDDD}" type="pres">
      <dgm:prSet presAssocID="{14BA1D36-1F72-4874-A454-3A317381AB34}" presName="hierRoot4" presStyleCnt="0"/>
      <dgm:spPr/>
    </dgm:pt>
    <dgm:pt modelId="{01D51E5B-4D88-4ED1-BC00-147608286816}" type="pres">
      <dgm:prSet presAssocID="{14BA1D36-1F72-4874-A454-3A317381AB34}" presName="composite4" presStyleCnt="0"/>
      <dgm:spPr/>
    </dgm:pt>
    <dgm:pt modelId="{B00DD2E2-680B-4D9E-9CB8-A4A4139BBFBE}" type="pres">
      <dgm:prSet presAssocID="{14BA1D36-1F72-4874-A454-3A317381AB34}" presName="background4" presStyleLbl="node4" presStyleIdx="10" presStyleCnt="16"/>
      <dgm:spPr>
        <a:solidFill>
          <a:srgbClr val="7030A0"/>
        </a:solidFill>
      </dgm:spPr>
    </dgm:pt>
    <dgm:pt modelId="{C6FFF006-B23B-4ED8-A70A-689523E33B87}" type="pres">
      <dgm:prSet presAssocID="{14BA1D36-1F72-4874-A454-3A317381AB34}" presName="text4" presStyleLbl="fgAcc4" presStyleIdx="10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DD7A34-CADC-49A4-8BF6-5CD11FD53568}" type="pres">
      <dgm:prSet presAssocID="{14BA1D36-1F72-4874-A454-3A317381AB34}" presName="hierChild5" presStyleCnt="0"/>
      <dgm:spPr/>
    </dgm:pt>
    <dgm:pt modelId="{11EDBB71-AB92-4E11-A120-47D0EFAC07EE}" type="pres">
      <dgm:prSet presAssocID="{66B6B9C1-B434-4C27-A47F-3CC3BC9DAD46}" presName="Name23" presStyleLbl="parChTrans1D4" presStyleIdx="11" presStyleCnt="16"/>
      <dgm:spPr/>
    </dgm:pt>
    <dgm:pt modelId="{6E5DCB78-B665-479D-A254-AA384F6609B7}" type="pres">
      <dgm:prSet presAssocID="{246461A9-CD45-4DF4-ABF6-6B41C71F0A87}" presName="hierRoot4" presStyleCnt="0"/>
      <dgm:spPr/>
    </dgm:pt>
    <dgm:pt modelId="{21A97E34-E3E6-48B7-9B1D-22FE076AD11F}" type="pres">
      <dgm:prSet presAssocID="{246461A9-CD45-4DF4-ABF6-6B41C71F0A87}" presName="composite4" presStyleCnt="0"/>
      <dgm:spPr/>
    </dgm:pt>
    <dgm:pt modelId="{3267D86B-B962-440A-8580-965947F1FE0E}" type="pres">
      <dgm:prSet presAssocID="{246461A9-CD45-4DF4-ABF6-6B41C71F0A87}" presName="background4" presStyleLbl="node4" presStyleIdx="11" presStyleCnt="16"/>
      <dgm:spPr>
        <a:solidFill>
          <a:schemeClr val="accent6"/>
        </a:solidFill>
      </dgm:spPr>
    </dgm:pt>
    <dgm:pt modelId="{9E4FBC4C-BE54-41DA-97E6-382918A7A703}" type="pres">
      <dgm:prSet presAssocID="{246461A9-CD45-4DF4-ABF6-6B41C71F0A87}" presName="text4" presStyleLbl="fgAcc4" presStyleIdx="11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B4BFD-12A5-4D68-B974-293F455146B4}" type="pres">
      <dgm:prSet presAssocID="{246461A9-CD45-4DF4-ABF6-6B41C71F0A87}" presName="hierChild5" presStyleCnt="0"/>
      <dgm:spPr/>
    </dgm:pt>
    <dgm:pt modelId="{F9A4DE2C-A6E3-4A9D-A963-4AA47960BC66}" type="pres">
      <dgm:prSet presAssocID="{A0CBA028-E8BC-41D8-B110-5A2375E75481}" presName="Name23" presStyleLbl="parChTrans1D4" presStyleIdx="12" presStyleCnt="16"/>
      <dgm:spPr/>
    </dgm:pt>
    <dgm:pt modelId="{380BC625-5C48-4513-A46E-B1AC91F5D596}" type="pres">
      <dgm:prSet presAssocID="{7232A112-1827-49F0-BEB2-7A453F8BD690}" presName="hierRoot4" presStyleCnt="0"/>
      <dgm:spPr/>
    </dgm:pt>
    <dgm:pt modelId="{58E11CC4-6A6F-49D9-BE79-A6D673F30FED}" type="pres">
      <dgm:prSet presAssocID="{7232A112-1827-49F0-BEB2-7A453F8BD690}" presName="composite4" presStyleCnt="0"/>
      <dgm:spPr/>
    </dgm:pt>
    <dgm:pt modelId="{49BAF7E9-CBF5-40FF-8FFC-D55CCAE2D1DF}" type="pres">
      <dgm:prSet presAssocID="{7232A112-1827-49F0-BEB2-7A453F8BD690}" presName="background4" presStyleLbl="node4" presStyleIdx="12" presStyleCnt="16"/>
      <dgm:spPr>
        <a:solidFill>
          <a:srgbClr val="7030A0"/>
        </a:solidFill>
      </dgm:spPr>
    </dgm:pt>
    <dgm:pt modelId="{53D273AE-C000-4959-A195-3F3CE44082F3}" type="pres">
      <dgm:prSet presAssocID="{7232A112-1827-49F0-BEB2-7A453F8BD690}" presName="text4" presStyleLbl="fgAcc4" presStyleIdx="12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59BCE-2324-4CA6-9850-4336959CFD90}" type="pres">
      <dgm:prSet presAssocID="{7232A112-1827-49F0-BEB2-7A453F8BD690}" presName="hierChild5" presStyleCnt="0"/>
      <dgm:spPr/>
    </dgm:pt>
    <dgm:pt modelId="{3CEA3CCF-250B-4F11-9AD3-CF6AE8F5214F}" type="pres">
      <dgm:prSet presAssocID="{5BD8A17D-3483-418E-9CAB-44A36F8A231E}" presName="Name23" presStyleLbl="parChTrans1D4" presStyleIdx="13" presStyleCnt="16"/>
      <dgm:spPr/>
    </dgm:pt>
    <dgm:pt modelId="{AF48280D-0711-4B0F-8BB6-158869C991FC}" type="pres">
      <dgm:prSet presAssocID="{19DCB875-41B7-4FC7-A00F-9024C5D7B469}" presName="hierRoot4" presStyleCnt="0"/>
      <dgm:spPr/>
    </dgm:pt>
    <dgm:pt modelId="{D99B3D78-04A1-4754-ACF0-31EF5C397532}" type="pres">
      <dgm:prSet presAssocID="{19DCB875-41B7-4FC7-A00F-9024C5D7B469}" presName="composite4" presStyleCnt="0"/>
      <dgm:spPr/>
    </dgm:pt>
    <dgm:pt modelId="{28F0E89B-1664-4A3D-9394-E23E6B182B8B}" type="pres">
      <dgm:prSet presAssocID="{19DCB875-41B7-4FC7-A00F-9024C5D7B469}" presName="background4" presStyleLbl="node4" presStyleIdx="13" presStyleCnt="16"/>
      <dgm:spPr>
        <a:solidFill>
          <a:srgbClr val="7030A0"/>
        </a:solidFill>
      </dgm:spPr>
    </dgm:pt>
    <dgm:pt modelId="{FC4924BF-8276-4C99-80E8-F60BBAE2DC1D}" type="pres">
      <dgm:prSet presAssocID="{19DCB875-41B7-4FC7-A00F-9024C5D7B469}" presName="text4" presStyleLbl="fgAcc4" presStyleIdx="13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2C23BB-627B-4F25-BF16-57FCD0890102}" type="pres">
      <dgm:prSet presAssocID="{19DCB875-41B7-4FC7-A00F-9024C5D7B469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6008059B-3C91-4334-8298-D6355E313BB7}" type="pres">
      <dgm:prSet presAssocID="{46B8E7EF-397B-4D7F-871A-4CD8D4ED1270}" presName="Name23" presStyleLbl="parChTrans1D4" presStyleIdx="14" presStyleCnt="16"/>
      <dgm:spPr/>
    </dgm:pt>
    <dgm:pt modelId="{12F71C26-FA9F-44BA-8306-839B368FCC49}" type="pres">
      <dgm:prSet presAssocID="{245344BB-D18A-4DC2-949E-7015F54405EA}" presName="hierRoot4" presStyleCnt="0"/>
      <dgm:spPr/>
    </dgm:pt>
    <dgm:pt modelId="{29EA553D-919F-4EAB-BF7D-80F560200A4E}" type="pres">
      <dgm:prSet presAssocID="{245344BB-D18A-4DC2-949E-7015F54405EA}" presName="composite4" presStyleCnt="0"/>
      <dgm:spPr/>
    </dgm:pt>
    <dgm:pt modelId="{03A70C37-F5BF-4D43-80D2-26374BCAE086}" type="pres">
      <dgm:prSet presAssocID="{245344BB-D18A-4DC2-949E-7015F54405EA}" presName="background4" presStyleLbl="node4" presStyleIdx="14" presStyleCnt="16"/>
      <dgm:spPr/>
    </dgm:pt>
    <dgm:pt modelId="{26C96F12-DCAE-4FF5-B08D-D3E715D394DA}" type="pres">
      <dgm:prSet presAssocID="{245344BB-D18A-4DC2-949E-7015F54405EA}" presName="text4" presStyleLbl="fgAcc4" presStyleIdx="14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73CC85-0D0F-4909-8B59-1651E9859B72}" type="pres">
      <dgm:prSet presAssocID="{245344BB-D18A-4DC2-949E-7015F54405EA}" presName="hierChild5" presStyleCnt="0"/>
      <dgm:spPr/>
    </dgm:pt>
    <dgm:pt modelId="{C9DD01B4-9D9D-4980-B2AA-60DA7556122C}" type="pres">
      <dgm:prSet presAssocID="{BA34234A-D968-4D74-A2EF-3531EB7F7CD9}" presName="Name23" presStyleLbl="parChTrans1D4" presStyleIdx="15" presStyleCnt="16"/>
      <dgm:spPr/>
    </dgm:pt>
    <dgm:pt modelId="{5A69C000-31E2-4A33-9A3D-EDC2E431E36B}" type="pres">
      <dgm:prSet presAssocID="{E5AFA35E-D305-4F7E-B260-2F573BD1F8A4}" presName="hierRoot4" presStyleCnt="0"/>
      <dgm:spPr/>
    </dgm:pt>
    <dgm:pt modelId="{8EF7C195-F742-4426-AAEB-D00E078C7C52}" type="pres">
      <dgm:prSet presAssocID="{E5AFA35E-D305-4F7E-B260-2F573BD1F8A4}" presName="composite4" presStyleCnt="0"/>
      <dgm:spPr/>
    </dgm:pt>
    <dgm:pt modelId="{07B2E545-7B88-4B8E-93B6-2BFE89CA69B9}" type="pres">
      <dgm:prSet presAssocID="{E5AFA35E-D305-4F7E-B260-2F573BD1F8A4}" presName="background4" presStyleLbl="node4" presStyleIdx="15" presStyleCnt="16"/>
      <dgm:spPr/>
    </dgm:pt>
    <dgm:pt modelId="{6520B7F9-E698-4DED-AC4E-CF62FFBB6193}" type="pres">
      <dgm:prSet presAssocID="{E5AFA35E-D305-4F7E-B260-2F573BD1F8A4}" presName="text4" presStyleLbl="fgAcc4" presStyleIdx="15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C4ED57-8035-4832-9D9B-FE732591D05C}" type="pres">
      <dgm:prSet presAssocID="{E5AFA35E-D305-4F7E-B260-2F573BD1F8A4}" presName="hierChild5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23F5F17E-62D8-45A8-A637-41D2CC624B50}" type="presOf" srcId="{C91C289D-F1CC-4F2C-BC96-2BA1F00F7263}" destId="{FC88D3E8-9426-4DFF-A565-C3AE42728563}" srcOrd="0" destOrd="0" presId="urn:microsoft.com/office/officeart/2005/8/layout/hierarchy1"/>
    <dgm:cxn modelId="{768E8944-D561-4ED1-835C-A9F29C237B31}" srcId="{67B75C01-139A-4A61-98C6-40677FEF348A}" destId="{58BA323B-55C7-4C4F-B462-4263AABD5793}" srcOrd="0" destOrd="0" parTransId="{E1A10867-1B22-4544-B632-DECC3FD5C1D1}" sibTransId="{B3BB7DED-94EF-4DFA-BAC1-21FCBD9384C0}"/>
    <dgm:cxn modelId="{9E05F37C-72B0-4462-8874-E041C89629C6}" type="presOf" srcId="{471B98FD-38A5-416E-8E24-1F0341A04D66}" destId="{4CEECF2D-C2D7-42D8-AC8F-F76D5C6A0BF6}" srcOrd="0" destOrd="0" presId="urn:microsoft.com/office/officeart/2005/8/layout/hierarchy1"/>
    <dgm:cxn modelId="{5C47CDD4-0418-49C9-9408-F23A2EFB301E}" srcId="{67B75C01-139A-4A61-98C6-40677FEF348A}" destId="{246461A9-CD45-4DF4-ABF6-6B41C71F0A87}" srcOrd="1" destOrd="0" parTransId="{66B6B9C1-B434-4C27-A47F-3CC3BC9DAD46}" sibTransId="{9BE1E813-7CB5-4E85-AE93-2785831ECA47}"/>
    <dgm:cxn modelId="{4D064E66-8548-4F01-B55B-83F85D4AF4E7}" type="presOf" srcId="{99347449-0DEE-4DC2-AEE1-3D170ADD3755}" destId="{71AE2D09-83CE-437C-8A58-642672646B94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2A6B0FC8-350E-4A0F-9EF3-9BFB96F0B140}" type="presOf" srcId="{246461A9-CD45-4DF4-ABF6-6B41C71F0A87}" destId="{9E4FBC4C-BE54-41DA-97E6-382918A7A703}" srcOrd="0" destOrd="0" presId="urn:microsoft.com/office/officeart/2005/8/layout/hierarchy1"/>
    <dgm:cxn modelId="{36399480-12C4-4DCC-AB63-B8AB97428B49}" type="presOf" srcId="{19DCB875-41B7-4FC7-A00F-9024C5D7B469}" destId="{FC4924BF-8276-4C99-80E8-F60BBAE2DC1D}" srcOrd="0" destOrd="0" presId="urn:microsoft.com/office/officeart/2005/8/layout/hierarchy1"/>
    <dgm:cxn modelId="{889AEB74-2208-41AC-B190-6869DDB5EE87}" type="presOf" srcId="{46B8E7EF-397B-4D7F-871A-4CD8D4ED1270}" destId="{6008059B-3C91-4334-8298-D6355E313BB7}" srcOrd="0" destOrd="0" presId="urn:microsoft.com/office/officeart/2005/8/layout/hierarchy1"/>
    <dgm:cxn modelId="{BFE348AD-4FF7-4354-AC0C-9DB5501C7465}" srcId="{246461A9-CD45-4DF4-ABF6-6B41C71F0A87}" destId="{7232A112-1827-49F0-BEB2-7A453F8BD690}" srcOrd="0" destOrd="0" parTransId="{A0CBA028-E8BC-41D8-B110-5A2375E75481}" sibTransId="{58138C9F-0F5C-49EC-876A-A7418FDA0988}"/>
    <dgm:cxn modelId="{DC413461-89E1-459B-A52E-2905F4974C7D}" type="presOf" srcId="{E5AFA35E-D305-4F7E-B260-2F573BD1F8A4}" destId="{6520B7F9-E698-4DED-AC4E-CF62FFBB6193}" srcOrd="0" destOrd="0" presId="urn:microsoft.com/office/officeart/2005/8/layout/hierarchy1"/>
    <dgm:cxn modelId="{E1DEC2DA-AA25-4CD3-9028-482345796D6E}" type="presOf" srcId="{7992FDC3-B6AD-450C-85C2-217A8A74DF38}" destId="{340E4572-A4A3-4055-8A11-B897F7D9B21D}" srcOrd="0" destOrd="0" presId="urn:microsoft.com/office/officeart/2005/8/layout/hierarchy1"/>
    <dgm:cxn modelId="{0CA2C0AB-523E-430D-B885-1E3BDE5A6D60}" srcId="{AFCFFB7F-D3BE-45CE-93B4-C7B1D488999E}" destId="{F3E2763D-4B37-4B0D-93F8-56E5F3FE4DE9}" srcOrd="0" destOrd="0" parTransId="{CCE5D782-8640-4EC0-9FB9-7EA88A61336A}" sibTransId="{B12CEAF2-03FF-488C-AEF0-2170C19A5388}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C9A6B5F8-6B2B-47F7-8889-2CB9481570AC}" type="presOf" srcId="{BA34234A-D968-4D74-A2EF-3531EB7F7CD9}" destId="{C9DD01B4-9D9D-4980-B2AA-60DA7556122C}" srcOrd="0" destOrd="0" presId="urn:microsoft.com/office/officeart/2005/8/layout/hierarchy1"/>
    <dgm:cxn modelId="{4A794AF1-0F77-41A9-8817-37C35D3C77B0}" type="presOf" srcId="{ED1AF111-84C9-43C2-BF0D-EA88C6F566AE}" destId="{3F9E507E-C34C-4D7E-A956-76C377EB10B6}" srcOrd="0" destOrd="0" presId="urn:microsoft.com/office/officeart/2005/8/layout/hierarchy1"/>
    <dgm:cxn modelId="{02D997C1-5B72-4DE8-AE85-68BF3362BE45}" type="presOf" srcId="{A0CBA028-E8BC-41D8-B110-5A2375E75481}" destId="{F9A4DE2C-A6E3-4A9D-A963-4AA47960BC66}" srcOrd="0" destOrd="0" presId="urn:microsoft.com/office/officeart/2005/8/layout/hierarchy1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811AF70D-876D-4431-8634-CE42B5EBF5FA}" type="presOf" srcId="{A386B061-758E-4440-81BB-0BB2991A259D}" destId="{BDC0A42E-E402-4BB1-B0F3-4878BDE59BD3}" srcOrd="0" destOrd="0" presId="urn:microsoft.com/office/officeart/2005/8/layout/hierarchy1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3B4E6B76-F1D6-4AEF-B68B-5B945DE87555}" srcId="{5729E72F-7F37-4164-A324-1DB1969EC470}" destId="{E5AFA35E-D305-4F7E-B260-2F573BD1F8A4}" srcOrd="1" destOrd="0" parTransId="{BA34234A-D968-4D74-A2EF-3531EB7F7CD9}" sibTransId="{D3AE7531-68E5-45F2-8AB0-8AEBD68C7223}"/>
    <dgm:cxn modelId="{EA4B62BA-2656-49D7-BD4C-3E851967BCD4}" type="presOf" srcId="{2D726B5A-0005-42D7-9EF9-69CBFA49E933}" destId="{483CBE80-B941-411C-826F-CDFF6D787B3E}" srcOrd="0" destOrd="0" presId="urn:microsoft.com/office/officeart/2005/8/layout/hierarchy1"/>
    <dgm:cxn modelId="{A22C19E9-A152-4918-973A-B8C620599216}" srcId="{58BA323B-55C7-4C4F-B462-4263AABD5793}" destId="{14BA1D36-1F72-4874-A454-3A317381AB34}" srcOrd="1" destOrd="0" parTransId="{7992FDC3-B6AD-450C-85C2-217A8A74DF38}" sibTransId="{528DDC62-328C-4D7E-B662-551FAFA4A761}"/>
    <dgm:cxn modelId="{E59E412F-02C0-4A5F-93D2-97369F4E1338}" type="presOf" srcId="{66B6B9C1-B434-4C27-A47F-3CC3BC9DAD46}" destId="{11EDBB71-AB92-4E11-A120-47D0EFAC07EE}" srcOrd="0" destOrd="0" presId="urn:microsoft.com/office/officeart/2005/8/layout/hierarchy1"/>
    <dgm:cxn modelId="{BB90894C-B5E0-43E1-A619-91B0E945BDBE}" type="presOf" srcId="{8AA71499-7E13-4EC5-ABCA-4C4F5DD85056}" destId="{CF72A34F-7EC9-472F-BB47-F7524E25F385}" srcOrd="0" destOrd="0" presId="urn:microsoft.com/office/officeart/2005/8/layout/hierarchy1"/>
    <dgm:cxn modelId="{7E4236BA-FD99-49DF-BFC9-3C4E348F0C5E}" srcId="{58BA323B-55C7-4C4F-B462-4263AABD5793}" destId="{C91C289D-F1CC-4F2C-BC96-2BA1F00F7263}" srcOrd="0" destOrd="0" parTransId="{A386B061-758E-4440-81BB-0BB2991A259D}" sibTransId="{C39F11F0-8270-4CA1-8843-34ED1A70C3AF}"/>
    <dgm:cxn modelId="{6910E2B4-CF19-44A2-99B6-8F944534FDBA}" type="presOf" srcId="{245344BB-D18A-4DC2-949E-7015F54405EA}" destId="{26C96F12-DCAE-4FF5-B08D-D3E715D394DA}" srcOrd="0" destOrd="0" presId="urn:microsoft.com/office/officeart/2005/8/layout/hierarchy1"/>
    <dgm:cxn modelId="{C34B8227-3D52-4183-9929-E7DB11D0DE00}" type="presOf" srcId="{3A53F3EB-3E60-4F7F-B89B-491B5AC7803E}" destId="{0AF33739-DAE4-495B-88D5-F66DF9FFD0E5}" srcOrd="0" destOrd="0" presId="urn:microsoft.com/office/officeart/2005/8/layout/hierarchy1"/>
    <dgm:cxn modelId="{A8F294F6-1DD0-4FB1-8A9B-D4D102AA1E2E}" type="presOf" srcId="{4BA3B289-E490-44E2-80FB-007CB18F9ED3}" destId="{59DFFDFB-B6F1-45E5-8C2B-E5AEAA65AD00}" srcOrd="0" destOrd="0" presId="urn:microsoft.com/office/officeart/2005/8/layout/hierarchy1"/>
    <dgm:cxn modelId="{277587FE-D299-4B81-B1E4-12BFA6577D2A}" type="presOf" srcId="{AFCFFB7F-D3BE-45CE-93B4-C7B1D488999E}" destId="{90E36DA1-0772-4B2A-BFAB-19B3211AADAA}" srcOrd="0" destOrd="0" presId="urn:microsoft.com/office/officeart/2005/8/layout/hierarchy1"/>
    <dgm:cxn modelId="{4B630F46-7A57-4544-A753-E28FC04D4A25}" type="presOf" srcId="{42F275A1-0162-49B9-B09A-BCECBBE35681}" destId="{13158862-A5CF-44A0-9775-4A70CF18A8C0}" srcOrd="0" destOrd="0" presId="urn:microsoft.com/office/officeart/2005/8/layout/hierarchy1"/>
    <dgm:cxn modelId="{4F126126-C226-4640-ABDA-1252151F1B7D}" type="presOf" srcId="{E1A10867-1B22-4544-B632-DECC3FD5C1D1}" destId="{4F8DEB14-0AF0-43D9-873C-A51A104035BB}" srcOrd="0" destOrd="0" presId="urn:microsoft.com/office/officeart/2005/8/layout/hierarchy1"/>
    <dgm:cxn modelId="{D7F3BD12-135D-48A3-B4B7-A9C69EB66F33}" type="presOf" srcId="{5B4998C3-FE88-4032-BA92-CE0B7DDAD6D8}" destId="{E29B27D7-89E0-48EB-9377-50D47BE266E9}" srcOrd="0" destOrd="0" presId="urn:microsoft.com/office/officeart/2005/8/layout/hierarchy1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213D2A59-2B27-4CC9-801D-5475B944353B}" srcId="{AFCFFB7F-D3BE-45CE-93B4-C7B1D488999E}" destId="{2D726B5A-0005-42D7-9EF9-69CBFA49E933}" srcOrd="1" destOrd="0" parTransId="{8AA71499-7E13-4EC5-ABCA-4C4F5DD85056}" sibTransId="{1A2F39E1-875B-4E90-B281-C541EE2DB2AB}"/>
    <dgm:cxn modelId="{59264F9D-EFC0-418D-BE12-2DAF6670A7F3}" type="presOf" srcId="{1399B6F5-F7BD-4E0A-A558-AEC7FAC7B148}" destId="{7AA397B4-1710-4C69-B7A7-FB68BF8C5818}" srcOrd="0" destOrd="0" presId="urn:microsoft.com/office/officeart/2005/8/layout/hierarchy1"/>
    <dgm:cxn modelId="{A9CBB598-53A3-47D7-9A34-FD2286EC414E}" type="presOf" srcId="{E9F3527A-AA5A-4C70-A5D3-8BDDD1FCAC55}" destId="{7CE02EC9-A88D-4BD3-8FB5-78448881EEAF}" srcOrd="0" destOrd="0" presId="urn:microsoft.com/office/officeart/2005/8/layout/hierarchy1"/>
    <dgm:cxn modelId="{F1EC5CA4-3942-4225-A8A5-185A1526A3D1}" type="presOf" srcId="{3FA9D8A3-3329-4FEA-9CAF-F5F32C5FA45D}" destId="{351B17E9-301F-4FC1-B020-F5915A1D221C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50A3F443-9BE7-47B4-AE2F-077916B2632D}" type="presOf" srcId="{7232A112-1827-49F0-BEB2-7A453F8BD690}" destId="{53D273AE-C000-4959-A195-3F3CE44082F3}" srcOrd="0" destOrd="0" presId="urn:microsoft.com/office/officeart/2005/8/layout/hierarchy1"/>
    <dgm:cxn modelId="{0054AA3D-1B13-490B-844A-AB8C4D611949}" type="presOf" srcId="{5BD8A17D-3483-418E-9CAB-44A36F8A231E}" destId="{3CEA3CCF-250B-4F11-9AD3-CF6AE8F5214F}" srcOrd="0" destOrd="0" presId="urn:microsoft.com/office/officeart/2005/8/layout/hierarchy1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CB5BAA2A-C703-45B4-ADF8-15C0E0D84CA4}" type="presOf" srcId="{58BA323B-55C7-4C4F-B462-4263AABD5793}" destId="{FB24DD66-C525-4A83-9DE6-9682B79B0938}" srcOrd="0" destOrd="0" presId="urn:microsoft.com/office/officeart/2005/8/layout/hierarchy1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A81CB123-6612-441C-A273-E43622BA8AA8}" srcId="{C201E9C3-AAF5-41DE-9CA8-91E166B57D6E}" destId="{99347449-0DEE-4DC2-AEE1-3D170ADD3755}" srcOrd="0" destOrd="0" parTransId="{88DE7FA7-C3D9-41E2-B98F-56B32732DD7C}" sibTransId="{48B09B94-4237-430D-A456-B2BCE9DD2496}"/>
    <dgm:cxn modelId="{1DDAA2A3-82A4-4F82-85B3-07B6F091B272}" type="presOf" srcId="{69A7F656-00DE-49E9-B8C4-6899796C9765}" destId="{4F5817AD-0A16-4FFE-B94A-0C72990FA164}" srcOrd="0" destOrd="0" presId="urn:microsoft.com/office/officeart/2005/8/layout/hierarchy1"/>
    <dgm:cxn modelId="{FFB802E1-A045-4740-8544-4FE656C02F0C}" srcId="{5729E72F-7F37-4164-A324-1DB1969EC470}" destId="{245344BB-D18A-4DC2-949E-7015F54405EA}" srcOrd="0" destOrd="0" parTransId="{46B8E7EF-397B-4D7F-871A-4CD8D4ED1270}" sibTransId="{171D7EDC-F8E6-40AB-B113-B8BF5F0343D5}"/>
    <dgm:cxn modelId="{A06D502F-23D3-4658-B832-4321119D553E}" type="presOf" srcId="{E691A267-A72A-47AF-8E0B-FBE258533E0A}" destId="{7FAA0F1D-391A-4791-9ADD-F26FD41B7041}" srcOrd="0" destOrd="0" presId="urn:microsoft.com/office/officeart/2005/8/layout/hierarchy1"/>
    <dgm:cxn modelId="{CD616AFE-372D-4EC3-9DD4-70F19D61993A}" type="presOf" srcId="{5729E72F-7F37-4164-A324-1DB1969EC470}" destId="{9FB3F5BA-AAA4-4CDF-87DF-BACE70D4AE99}" srcOrd="0" destOrd="0" presId="urn:microsoft.com/office/officeart/2005/8/layout/hierarchy1"/>
    <dgm:cxn modelId="{478678B9-50B8-4DF2-9504-3546E1927724}" srcId="{246461A9-CD45-4DF4-ABF6-6B41C71F0A87}" destId="{19DCB875-41B7-4FC7-A00F-9024C5D7B469}" srcOrd="1" destOrd="0" parTransId="{5BD8A17D-3483-418E-9CAB-44A36F8A231E}" sibTransId="{30F95904-0726-40DB-B379-8BBD0B56EF42}"/>
    <dgm:cxn modelId="{040519EE-7AD7-47D3-BEF3-9847724DFBA8}" type="presOf" srcId="{60BC0C6A-6BEE-47A2-8B0A-D757EDE5FD9A}" destId="{5EF63F09-93AF-45E8-82BD-CB75739DB683}" srcOrd="0" destOrd="0" presId="urn:microsoft.com/office/officeart/2005/8/layout/hierarchy1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65BF879C-5861-4F5F-B269-94FAE2F5BED5}" srcId="{C201E9C3-AAF5-41DE-9CA8-91E166B57D6E}" destId="{3FA9D8A3-3329-4FEA-9CAF-F5F32C5FA45D}" srcOrd="1" destOrd="0" parTransId="{E691A267-A72A-47AF-8E0B-FBE258533E0A}" sibTransId="{30E1027D-87E1-48AA-A7FD-ABEDC228CC62}"/>
    <dgm:cxn modelId="{484C850B-0186-42D4-AE5C-F2659BB302FD}" type="presOf" srcId="{67B75C01-139A-4A61-98C6-40677FEF348A}" destId="{DBCC89F5-6E3D-46E9-99C2-D96CB782A5E9}" srcOrd="0" destOrd="0" presId="urn:microsoft.com/office/officeart/2005/8/layout/hierarchy1"/>
    <dgm:cxn modelId="{6B717FD3-2963-4875-AD4B-7EEB84D74716}" type="presOf" srcId="{CCE5D782-8640-4EC0-9FB9-7EA88A61336A}" destId="{DD736DF8-ED83-419B-B02F-FD554536B418}" srcOrd="0" destOrd="0" presId="urn:microsoft.com/office/officeart/2005/8/layout/hierarchy1"/>
    <dgm:cxn modelId="{BA8809E9-C833-4D6D-B463-5AE62BB57969}" type="presOf" srcId="{C201E9C3-AAF5-41DE-9CA8-91E166B57D6E}" destId="{9FEF584B-724C-4B11-9FA3-7450DE595098}" srcOrd="0" destOrd="0" presId="urn:microsoft.com/office/officeart/2005/8/layout/hierarchy1"/>
    <dgm:cxn modelId="{932B279F-712C-4861-9B87-AAA03C3E9F04}" type="presOf" srcId="{AE0C44EF-B0B8-4737-BE7B-96DCB9C521CE}" destId="{AD106C06-7F66-4CA0-A61E-1F43C7A84C97}" srcOrd="0" destOrd="0" presId="urn:microsoft.com/office/officeart/2005/8/layout/hierarchy1"/>
    <dgm:cxn modelId="{71498034-EEED-485D-B057-DD25D14F6A67}" type="presOf" srcId="{14BA1D36-1F72-4874-A454-3A317381AB34}" destId="{C6FFF006-B23B-4ED8-A70A-689523E33B87}" srcOrd="0" destOrd="0" presId="urn:microsoft.com/office/officeart/2005/8/layout/hierarchy1"/>
    <dgm:cxn modelId="{94F84CE3-BCCA-4284-A570-5CA51E56A048}" type="presOf" srcId="{F3E2763D-4B37-4B0D-93F8-56E5F3FE4DE9}" destId="{4B270720-BB72-4423-A1BA-EA204926BCE5}" srcOrd="0" destOrd="0" presId="urn:microsoft.com/office/officeart/2005/8/layout/hierarchy1"/>
    <dgm:cxn modelId="{8251DBFF-FE26-4130-8D4F-F696CA199A1F}" type="presOf" srcId="{086E44F4-6B89-489F-A967-FC2D4802DC13}" destId="{15BE022F-0BB5-4BB4-B74D-855E4B683DD4}" srcOrd="0" destOrd="0" presId="urn:microsoft.com/office/officeart/2005/8/layout/hierarchy1"/>
    <dgm:cxn modelId="{2C3AAD56-F262-463B-A210-F4D1BB277E4D}" type="presOf" srcId="{31178202-459E-448C-BF33-6B039A9E4CDC}" destId="{4D18920F-2717-4FFC-AF7E-C2ECE54C07AF}" srcOrd="0" destOrd="0" presId="urn:microsoft.com/office/officeart/2005/8/layout/hierarchy1"/>
    <dgm:cxn modelId="{AD5A0392-538A-409B-908D-6B6BCDCA4ABD}" type="presOf" srcId="{16FCD271-016B-4062-B43D-38D56917E9B8}" destId="{12C80038-12E4-4DA7-AF18-DE1840AB7CAC}" srcOrd="0" destOrd="0" presId="urn:microsoft.com/office/officeart/2005/8/layout/hierarchy1"/>
    <dgm:cxn modelId="{0C07E6D3-17B5-4762-9C0C-27FAF8D19465}" type="presOf" srcId="{88DE7FA7-C3D9-41E2-B98F-56B32732DD7C}" destId="{5AB65DCC-4840-47DF-A989-CE92DAB345B3}" srcOrd="0" destOrd="0" presId="urn:microsoft.com/office/officeart/2005/8/layout/hierarchy1"/>
    <dgm:cxn modelId="{366215DF-B2D4-46A8-869F-A74B50521B09}" type="presParOf" srcId="{3F9E507E-C34C-4D7E-A956-76C377EB10B6}" destId="{4535AAB4-531F-41DA-9C36-4CD5BC7C33C7}" srcOrd="0" destOrd="0" presId="urn:microsoft.com/office/officeart/2005/8/layout/hierarchy1"/>
    <dgm:cxn modelId="{97706B8E-3524-4D94-A0A0-9D148ADEFB9F}" type="presParOf" srcId="{4535AAB4-531F-41DA-9C36-4CD5BC7C33C7}" destId="{B2041BEE-5B87-491D-A6EC-5DCCDE2709B6}" srcOrd="0" destOrd="0" presId="urn:microsoft.com/office/officeart/2005/8/layout/hierarchy1"/>
    <dgm:cxn modelId="{BA5253ED-2946-4499-A58F-E82D63D32767}" type="presParOf" srcId="{B2041BEE-5B87-491D-A6EC-5DCCDE2709B6}" destId="{7B0135F9-2CE8-4CDB-ACD2-DDF6296414C1}" srcOrd="0" destOrd="0" presId="urn:microsoft.com/office/officeart/2005/8/layout/hierarchy1"/>
    <dgm:cxn modelId="{B57E64B1-BD0C-4A76-A94B-853339708BCD}" type="presParOf" srcId="{B2041BEE-5B87-491D-A6EC-5DCCDE2709B6}" destId="{13158862-A5CF-44A0-9775-4A70CF18A8C0}" srcOrd="1" destOrd="0" presId="urn:microsoft.com/office/officeart/2005/8/layout/hierarchy1"/>
    <dgm:cxn modelId="{54AB32BC-139D-4D0A-A187-2247509A07BF}" type="presParOf" srcId="{4535AAB4-531F-41DA-9C36-4CD5BC7C33C7}" destId="{892BF291-F8CA-4DFC-BF61-B028BBF436B3}" srcOrd="1" destOrd="0" presId="urn:microsoft.com/office/officeart/2005/8/layout/hierarchy1"/>
    <dgm:cxn modelId="{74FF1D84-0702-417B-A743-6C3CAC2FE24F}" type="presParOf" srcId="{892BF291-F8CA-4DFC-BF61-B028BBF436B3}" destId="{59DFFDFB-B6F1-45E5-8C2B-E5AEAA65AD00}" srcOrd="0" destOrd="0" presId="urn:microsoft.com/office/officeart/2005/8/layout/hierarchy1"/>
    <dgm:cxn modelId="{CFDDFB97-2ECA-49F3-9D1A-9E255ACFB9D6}" type="presParOf" srcId="{892BF291-F8CA-4DFC-BF61-B028BBF436B3}" destId="{DB7897EC-18A3-46DB-9AB6-20378FB466DD}" srcOrd="1" destOrd="0" presId="urn:microsoft.com/office/officeart/2005/8/layout/hierarchy1"/>
    <dgm:cxn modelId="{5BE4B726-793D-4ED2-AC99-766E5BE05B41}" type="presParOf" srcId="{DB7897EC-18A3-46DB-9AB6-20378FB466DD}" destId="{B46D1228-FE77-415F-99C8-D7D4B91469D5}" srcOrd="0" destOrd="0" presId="urn:microsoft.com/office/officeart/2005/8/layout/hierarchy1"/>
    <dgm:cxn modelId="{C755AE5E-4BDF-422A-BD82-56286CA13E47}" type="presParOf" srcId="{B46D1228-FE77-415F-99C8-D7D4B91469D5}" destId="{15AE3035-805C-49CC-B3E5-BEEDD7769C9D}" srcOrd="0" destOrd="0" presId="urn:microsoft.com/office/officeart/2005/8/layout/hierarchy1"/>
    <dgm:cxn modelId="{83FEA64B-D07B-4205-855B-AACDC041C2B2}" type="presParOf" srcId="{B46D1228-FE77-415F-99C8-D7D4B91469D5}" destId="{E29B27D7-89E0-48EB-9377-50D47BE266E9}" srcOrd="1" destOrd="0" presId="urn:microsoft.com/office/officeart/2005/8/layout/hierarchy1"/>
    <dgm:cxn modelId="{0FE93024-143E-4F34-8676-209A470BA85F}" type="presParOf" srcId="{DB7897EC-18A3-46DB-9AB6-20378FB466DD}" destId="{E72C9D21-FB37-468B-9F37-7DEBD1B7113F}" srcOrd="1" destOrd="0" presId="urn:microsoft.com/office/officeart/2005/8/layout/hierarchy1"/>
    <dgm:cxn modelId="{6E64CD9A-0D28-44BC-B5D9-5D352081CC40}" type="presParOf" srcId="{E72C9D21-FB37-468B-9F37-7DEBD1B7113F}" destId="{5EF63F09-93AF-45E8-82BD-CB75739DB683}" srcOrd="0" destOrd="0" presId="urn:microsoft.com/office/officeart/2005/8/layout/hierarchy1"/>
    <dgm:cxn modelId="{B50ED5E7-31BF-49C9-BB1C-925E8E0770A8}" type="presParOf" srcId="{E72C9D21-FB37-468B-9F37-7DEBD1B7113F}" destId="{C6B403D5-807A-431E-B8D8-56CD667271BA}" srcOrd="1" destOrd="0" presId="urn:microsoft.com/office/officeart/2005/8/layout/hierarchy1"/>
    <dgm:cxn modelId="{708743ED-CBF3-47BD-8053-CA2A6724D190}" type="presParOf" srcId="{C6B403D5-807A-431E-B8D8-56CD667271BA}" destId="{6C4CB28C-A0D9-495B-8E5D-D9E0CED471E1}" srcOrd="0" destOrd="0" presId="urn:microsoft.com/office/officeart/2005/8/layout/hierarchy1"/>
    <dgm:cxn modelId="{85408577-3446-4A8B-8474-D8EFEBA184FD}" type="presParOf" srcId="{6C4CB28C-A0D9-495B-8E5D-D9E0CED471E1}" destId="{D787DE34-7344-4911-ADB5-41FB73067E46}" srcOrd="0" destOrd="0" presId="urn:microsoft.com/office/officeart/2005/8/layout/hierarchy1"/>
    <dgm:cxn modelId="{A1E09F23-A975-470F-AED7-25FFC68F2508}" type="presParOf" srcId="{6C4CB28C-A0D9-495B-8E5D-D9E0CED471E1}" destId="{12C80038-12E4-4DA7-AF18-DE1840AB7CAC}" srcOrd="1" destOrd="0" presId="urn:microsoft.com/office/officeart/2005/8/layout/hierarchy1"/>
    <dgm:cxn modelId="{E4022339-528D-4B3C-B14F-58AC849575D9}" type="presParOf" srcId="{C6B403D5-807A-431E-B8D8-56CD667271BA}" destId="{2E84B59A-3F91-4773-B67F-2B92E8759AC2}" srcOrd="1" destOrd="0" presId="urn:microsoft.com/office/officeart/2005/8/layout/hierarchy1"/>
    <dgm:cxn modelId="{09AEBADB-82CE-4369-B35A-22FA7055C0DF}" type="presParOf" srcId="{2E84B59A-3F91-4773-B67F-2B92E8759AC2}" destId="{7CE02EC9-A88D-4BD3-8FB5-78448881EEAF}" srcOrd="0" destOrd="0" presId="urn:microsoft.com/office/officeart/2005/8/layout/hierarchy1"/>
    <dgm:cxn modelId="{7367600F-F345-414F-A35F-65F14C0F6482}" type="presParOf" srcId="{2E84B59A-3F91-4773-B67F-2B92E8759AC2}" destId="{41920451-7E1B-46EE-82DC-E538D5E34B01}" srcOrd="1" destOrd="0" presId="urn:microsoft.com/office/officeart/2005/8/layout/hierarchy1"/>
    <dgm:cxn modelId="{57E40E8B-9DBF-4C46-838C-949392B085C3}" type="presParOf" srcId="{41920451-7E1B-46EE-82DC-E538D5E34B01}" destId="{BF4685DE-E28C-4553-B151-E8BB12329060}" srcOrd="0" destOrd="0" presId="urn:microsoft.com/office/officeart/2005/8/layout/hierarchy1"/>
    <dgm:cxn modelId="{D896F3A3-4861-4839-AD67-07F4A82786ED}" type="presParOf" srcId="{BF4685DE-E28C-4553-B151-E8BB12329060}" destId="{7AF58EFF-A967-4D01-8EE4-445D48497613}" srcOrd="0" destOrd="0" presId="urn:microsoft.com/office/officeart/2005/8/layout/hierarchy1"/>
    <dgm:cxn modelId="{95FAD734-F25C-4459-AE50-B87E0DCDBBC1}" type="presParOf" srcId="{BF4685DE-E28C-4553-B151-E8BB12329060}" destId="{4F5817AD-0A16-4FFE-B94A-0C72990FA164}" srcOrd="1" destOrd="0" presId="urn:microsoft.com/office/officeart/2005/8/layout/hierarchy1"/>
    <dgm:cxn modelId="{50BCFE63-98F3-4796-9700-A206182114E8}" type="presParOf" srcId="{41920451-7E1B-46EE-82DC-E538D5E34B01}" destId="{24B4CDDD-DE81-4869-B330-F37754223191}" srcOrd="1" destOrd="0" presId="urn:microsoft.com/office/officeart/2005/8/layout/hierarchy1"/>
    <dgm:cxn modelId="{86E7F8A1-606F-49EE-8294-5DF67333CC73}" type="presParOf" srcId="{24B4CDDD-DE81-4869-B330-F37754223191}" destId="{AD106C06-7F66-4CA0-A61E-1F43C7A84C97}" srcOrd="0" destOrd="0" presId="urn:microsoft.com/office/officeart/2005/8/layout/hierarchy1"/>
    <dgm:cxn modelId="{729A7E86-68C5-4BD1-93F1-80BA6CE6551C}" type="presParOf" srcId="{24B4CDDD-DE81-4869-B330-F37754223191}" destId="{EAD7387E-7B83-4603-BCE6-705038375AB0}" srcOrd="1" destOrd="0" presId="urn:microsoft.com/office/officeart/2005/8/layout/hierarchy1"/>
    <dgm:cxn modelId="{ABE1CD41-864B-4621-8C7D-94738B215741}" type="presParOf" srcId="{EAD7387E-7B83-4603-BCE6-705038375AB0}" destId="{8FBDEB83-BE65-40B4-AD77-BE6FB6C1F545}" srcOrd="0" destOrd="0" presId="urn:microsoft.com/office/officeart/2005/8/layout/hierarchy1"/>
    <dgm:cxn modelId="{1A1B332C-0B4D-4C18-8E52-F8DE5A47B367}" type="presParOf" srcId="{8FBDEB83-BE65-40B4-AD77-BE6FB6C1F545}" destId="{9AB34A10-6BEA-42E0-857D-FBD47C9CA3A1}" srcOrd="0" destOrd="0" presId="urn:microsoft.com/office/officeart/2005/8/layout/hierarchy1"/>
    <dgm:cxn modelId="{57AECC55-F801-468A-9ED5-9C9C9F086A24}" type="presParOf" srcId="{8FBDEB83-BE65-40B4-AD77-BE6FB6C1F545}" destId="{90E36DA1-0772-4B2A-BFAB-19B3211AADAA}" srcOrd="1" destOrd="0" presId="urn:microsoft.com/office/officeart/2005/8/layout/hierarchy1"/>
    <dgm:cxn modelId="{9B6E3F34-C777-48C0-A31E-F9CB0103B13B}" type="presParOf" srcId="{EAD7387E-7B83-4603-BCE6-705038375AB0}" destId="{1ACC74D3-F751-443B-AAED-FAE32D12A997}" srcOrd="1" destOrd="0" presId="urn:microsoft.com/office/officeart/2005/8/layout/hierarchy1"/>
    <dgm:cxn modelId="{18145EB5-127F-48D6-B50F-7E22B9E9E88F}" type="presParOf" srcId="{1ACC74D3-F751-443B-AAED-FAE32D12A997}" destId="{DD736DF8-ED83-419B-B02F-FD554536B418}" srcOrd="0" destOrd="0" presId="urn:microsoft.com/office/officeart/2005/8/layout/hierarchy1"/>
    <dgm:cxn modelId="{63CFD757-F1F8-4990-98F2-DF9E0A732409}" type="presParOf" srcId="{1ACC74D3-F751-443B-AAED-FAE32D12A997}" destId="{AE68453D-9EC5-4675-A7F5-E98EE84CB267}" srcOrd="1" destOrd="0" presId="urn:microsoft.com/office/officeart/2005/8/layout/hierarchy1"/>
    <dgm:cxn modelId="{BEB12D15-31B6-463A-A51C-ED3A29D5F0B5}" type="presParOf" srcId="{AE68453D-9EC5-4675-A7F5-E98EE84CB267}" destId="{41F47EBE-A6B9-4F45-9D01-DC55FFE2B930}" srcOrd="0" destOrd="0" presId="urn:microsoft.com/office/officeart/2005/8/layout/hierarchy1"/>
    <dgm:cxn modelId="{D39C8A9E-589A-4BD9-9603-4DF51D8218A7}" type="presParOf" srcId="{41F47EBE-A6B9-4F45-9D01-DC55FFE2B930}" destId="{80743F66-E14E-4FB9-9411-6C4FA66BE701}" srcOrd="0" destOrd="0" presId="urn:microsoft.com/office/officeart/2005/8/layout/hierarchy1"/>
    <dgm:cxn modelId="{C0841986-C8C7-4352-93B3-B53CD4172734}" type="presParOf" srcId="{41F47EBE-A6B9-4F45-9D01-DC55FFE2B930}" destId="{4B270720-BB72-4423-A1BA-EA204926BCE5}" srcOrd="1" destOrd="0" presId="urn:microsoft.com/office/officeart/2005/8/layout/hierarchy1"/>
    <dgm:cxn modelId="{9E8506D7-D897-4C23-BA6D-23EEC54C65D2}" type="presParOf" srcId="{AE68453D-9EC5-4675-A7F5-E98EE84CB267}" destId="{B76353FB-7CE4-462D-A2B3-A6FFDBD94D3F}" srcOrd="1" destOrd="0" presId="urn:microsoft.com/office/officeart/2005/8/layout/hierarchy1"/>
    <dgm:cxn modelId="{24D530DE-CDC6-47D5-B8C3-58CC7CC7B52D}" type="presParOf" srcId="{1ACC74D3-F751-443B-AAED-FAE32D12A997}" destId="{CF72A34F-7EC9-472F-BB47-F7524E25F385}" srcOrd="2" destOrd="0" presId="urn:microsoft.com/office/officeart/2005/8/layout/hierarchy1"/>
    <dgm:cxn modelId="{44370FE0-B515-4B8E-BFAF-84A878578F05}" type="presParOf" srcId="{1ACC74D3-F751-443B-AAED-FAE32D12A997}" destId="{90DF5033-D44F-499E-8301-559498A81CC8}" srcOrd="3" destOrd="0" presId="urn:microsoft.com/office/officeart/2005/8/layout/hierarchy1"/>
    <dgm:cxn modelId="{27D96346-6CE4-47CE-A2DE-18C452019008}" type="presParOf" srcId="{90DF5033-D44F-499E-8301-559498A81CC8}" destId="{4EB09F8A-C0D3-4DF1-B7C3-1B811B60E0D1}" srcOrd="0" destOrd="0" presId="urn:microsoft.com/office/officeart/2005/8/layout/hierarchy1"/>
    <dgm:cxn modelId="{C6798190-6DAA-49C7-B88E-AFC44016D2DB}" type="presParOf" srcId="{4EB09F8A-C0D3-4DF1-B7C3-1B811B60E0D1}" destId="{BF0A031B-5264-4BDE-8C51-BC71AB5E4D61}" srcOrd="0" destOrd="0" presId="urn:microsoft.com/office/officeart/2005/8/layout/hierarchy1"/>
    <dgm:cxn modelId="{413043B1-7F50-435E-966E-B8DE9360268C}" type="presParOf" srcId="{4EB09F8A-C0D3-4DF1-B7C3-1B811B60E0D1}" destId="{483CBE80-B941-411C-826F-CDFF6D787B3E}" srcOrd="1" destOrd="0" presId="urn:microsoft.com/office/officeart/2005/8/layout/hierarchy1"/>
    <dgm:cxn modelId="{FFF22B2C-83F4-4ECC-924C-6E53BCF748B9}" type="presParOf" srcId="{90DF5033-D44F-499E-8301-559498A81CC8}" destId="{5B333CEA-6D98-41FD-974B-5423351B6EA2}" srcOrd="1" destOrd="0" presId="urn:microsoft.com/office/officeart/2005/8/layout/hierarchy1"/>
    <dgm:cxn modelId="{56BC6192-F439-42CB-9115-6CE9B03DCF73}" type="presParOf" srcId="{24B4CDDD-DE81-4869-B330-F37754223191}" destId="{4D18920F-2717-4FFC-AF7E-C2ECE54C07AF}" srcOrd="2" destOrd="0" presId="urn:microsoft.com/office/officeart/2005/8/layout/hierarchy1"/>
    <dgm:cxn modelId="{0D8B430E-C606-4499-9F6D-FECB31F184B6}" type="presParOf" srcId="{24B4CDDD-DE81-4869-B330-F37754223191}" destId="{7A9A3B48-2A3A-4773-828D-15BBCEFE9804}" srcOrd="3" destOrd="0" presId="urn:microsoft.com/office/officeart/2005/8/layout/hierarchy1"/>
    <dgm:cxn modelId="{B363F3E9-5FCF-4DB5-9ED6-73797979D1E5}" type="presParOf" srcId="{7A9A3B48-2A3A-4773-828D-15BBCEFE9804}" destId="{77FA8B64-A347-4C77-96BF-92BB9B48D7D3}" srcOrd="0" destOrd="0" presId="urn:microsoft.com/office/officeart/2005/8/layout/hierarchy1"/>
    <dgm:cxn modelId="{F1EE3C8F-5ED2-430C-93D0-B8B838DE0A33}" type="presParOf" srcId="{77FA8B64-A347-4C77-96BF-92BB9B48D7D3}" destId="{544D5E07-E664-4737-9FA0-638A98EC6BFA}" srcOrd="0" destOrd="0" presId="urn:microsoft.com/office/officeart/2005/8/layout/hierarchy1"/>
    <dgm:cxn modelId="{D4A95840-1EA6-4D38-875E-7EDFF484A84F}" type="presParOf" srcId="{77FA8B64-A347-4C77-96BF-92BB9B48D7D3}" destId="{9FEF584B-724C-4B11-9FA3-7450DE595098}" srcOrd="1" destOrd="0" presId="urn:microsoft.com/office/officeart/2005/8/layout/hierarchy1"/>
    <dgm:cxn modelId="{1B2745C0-FB0D-4AC8-A3E1-7D28993F0E8E}" type="presParOf" srcId="{7A9A3B48-2A3A-4773-828D-15BBCEFE9804}" destId="{3C1AE787-89F5-4700-9B82-EB38EB598ED1}" srcOrd="1" destOrd="0" presId="urn:microsoft.com/office/officeart/2005/8/layout/hierarchy1"/>
    <dgm:cxn modelId="{081C3C76-4E6B-417E-8F45-739EC173C410}" type="presParOf" srcId="{3C1AE787-89F5-4700-9B82-EB38EB598ED1}" destId="{5AB65DCC-4840-47DF-A989-CE92DAB345B3}" srcOrd="0" destOrd="0" presId="urn:microsoft.com/office/officeart/2005/8/layout/hierarchy1"/>
    <dgm:cxn modelId="{CDC49AF2-061F-47AD-A2B4-B5C1E1BD630F}" type="presParOf" srcId="{3C1AE787-89F5-4700-9B82-EB38EB598ED1}" destId="{DBECE013-A146-4521-A53A-7F79D99C782A}" srcOrd="1" destOrd="0" presId="urn:microsoft.com/office/officeart/2005/8/layout/hierarchy1"/>
    <dgm:cxn modelId="{97F71CE7-2877-4931-A5B4-DD4CDF8C257A}" type="presParOf" srcId="{DBECE013-A146-4521-A53A-7F79D99C782A}" destId="{787459B9-E3C9-41B3-9DE1-CCC25BCC29F0}" srcOrd="0" destOrd="0" presId="urn:microsoft.com/office/officeart/2005/8/layout/hierarchy1"/>
    <dgm:cxn modelId="{40CBA069-B50A-422F-A80A-92976C0BC5CC}" type="presParOf" srcId="{787459B9-E3C9-41B3-9DE1-CCC25BCC29F0}" destId="{00C7336F-667B-4AFC-AF2C-8797AAF82C90}" srcOrd="0" destOrd="0" presId="urn:microsoft.com/office/officeart/2005/8/layout/hierarchy1"/>
    <dgm:cxn modelId="{3E71F59F-0BDF-439D-89A8-0A169C67494C}" type="presParOf" srcId="{787459B9-E3C9-41B3-9DE1-CCC25BCC29F0}" destId="{71AE2D09-83CE-437C-8A58-642672646B94}" srcOrd="1" destOrd="0" presId="urn:microsoft.com/office/officeart/2005/8/layout/hierarchy1"/>
    <dgm:cxn modelId="{60444BFB-BCAE-4345-A290-3EAD62E3D223}" type="presParOf" srcId="{DBECE013-A146-4521-A53A-7F79D99C782A}" destId="{31CA77EF-B6B6-4AE7-8FC4-D737CF318AA3}" srcOrd="1" destOrd="0" presId="urn:microsoft.com/office/officeart/2005/8/layout/hierarchy1"/>
    <dgm:cxn modelId="{379A2AB1-A682-4E1D-B7D7-9388B7D2CD40}" type="presParOf" srcId="{3C1AE787-89F5-4700-9B82-EB38EB598ED1}" destId="{7FAA0F1D-391A-4791-9ADD-F26FD41B7041}" srcOrd="2" destOrd="0" presId="urn:microsoft.com/office/officeart/2005/8/layout/hierarchy1"/>
    <dgm:cxn modelId="{89659F1E-2C44-49BA-8033-ECF2EE04FB89}" type="presParOf" srcId="{3C1AE787-89F5-4700-9B82-EB38EB598ED1}" destId="{63ABCACC-60AF-4F48-9374-1BDB40CBADD1}" srcOrd="3" destOrd="0" presId="urn:microsoft.com/office/officeart/2005/8/layout/hierarchy1"/>
    <dgm:cxn modelId="{FED7D1C7-1C39-4109-884C-9697EA3D294F}" type="presParOf" srcId="{63ABCACC-60AF-4F48-9374-1BDB40CBADD1}" destId="{EC9B452F-C157-4919-BB33-BBA10CD8F248}" srcOrd="0" destOrd="0" presId="urn:microsoft.com/office/officeart/2005/8/layout/hierarchy1"/>
    <dgm:cxn modelId="{FDCC3C8C-58FA-4DC7-9F2E-CBE08E924452}" type="presParOf" srcId="{EC9B452F-C157-4919-BB33-BBA10CD8F248}" destId="{372FD705-E2CF-4A4D-86E7-947F2C588D02}" srcOrd="0" destOrd="0" presId="urn:microsoft.com/office/officeart/2005/8/layout/hierarchy1"/>
    <dgm:cxn modelId="{3A93D12B-1689-4E30-AC3F-0A454CD92E34}" type="presParOf" srcId="{EC9B452F-C157-4919-BB33-BBA10CD8F248}" destId="{351B17E9-301F-4FC1-B020-F5915A1D221C}" srcOrd="1" destOrd="0" presId="urn:microsoft.com/office/officeart/2005/8/layout/hierarchy1"/>
    <dgm:cxn modelId="{F4FF3D0B-AAD2-471D-9C2A-E02100133F41}" type="presParOf" srcId="{63ABCACC-60AF-4F48-9374-1BDB40CBADD1}" destId="{07535407-E5B8-4780-831D-A20E6004BE04}" srcOrd="1" destOrd="0" presId="urn:microsoft.com/office/officeart/2005/8/layout/hierarchy1"/>
    <dgm:cxn modelId="{28E11944-9FB5-4D1F-9110-84F40FF706C3}" type="presParOf" srcId="{2E84B59A-3F91-4773-B67F-2B92E8759AC2}" destId="{15BE022F-0BB5-4BB4-B74D-855E4B683DD4}" srcOrd="2" destOrd="0" presId="urn:microsoft.com/office/officeart/2005/8/layout/hierarchy1"/>
    <dgm:cxn modelId="{EFE3EADF-89A0-4359-B1E2-8F0C8AF8B273}" type="presParOf" srcId="{2E84B59A-3F91-4773-B67F-2B92E8759AC2}" destId="{D0C0352E-0A5C-4BAB-86AE-BCE1F325BAEF}" srcOrd="3" destOrd="0" presId="urn:microsoft.com/office/officeart/2005/8/layout/hierarchy1"/>
    <dgm:cxn modelId="{51AE5AF3-865C-448E-91ED-A52C780F9066}" type="presParOf" srcId="{D0C0352E-0A5C-4BAB-86AE-BCE1F325BAEF}" destId="{3EF5F929-5766-41BC-A971-A5302E3BA23E}" srcOrd="0" destOrd="0" presId="urn:microsoft.com/office/officeart/2005/8/layout/hierarchy1"/>
    <dgm:cxn modelId="{77DF1F97-BE3E-4B3E-8CFA-5D5C49E61D08}" type="presParOf" srcId="{3EF5F929-5766-41BC-A971-A5302E3BA23E}" destId="{EA8D4167-4234-4354-B0A7-12CA0FA5ABE0}" srcOrd="0" destOrd="0" presId="urn:microsoft.com/office/officeart/2005/8/layout/hierarchy1"/>
    <dgm:cxn modelId="{AC864DBC-14C1-42C6-A6C2-243F7AEC9733}" type="presParOf" srcId="{3EF5F929-5766-41BC-A971-A5302E3BA23E}" destId="{DBCC89F5-6E3D-46E9-99C2-D96CB782A5E9}" srcOrd="1" destOrd="0" presId="urn:microsoft.com/office/officeart/2005/8/layout/hierarchy1"/>
    <dgm:cxn modelId="{C2E687DE-FACE-4F53-96BA-F68E90D7A4B6}" type="presParOf" srcId="{D0C0352E-0A5C-4BAB-86AE-BCE1F325BAEF}" destId="{C689F571-C688-48B4-898B-5519CA93AE7F}" srcOrd="1" destOrd="0" presId="urn:microsoft.com/office/officeart/2005/8/layout/hierarchy1"/>
    <dgm:cxn modelId="{C1B0656C-3D39-49C2-91DC-263076CFE877}" type="presParOf" srcId="{C689F571-C688-48B4-898B-5519CA93AE7F}" destId="{4F8DEB14-0AF0-43D9-873C-A51A104035BB}" srcOrd="0" destOrd="0" presId="urn:microsoft.com/office/officeart/2005/8/layout/hierarchy1"/>
    <dgm:cxn modelId="{ACB6CB4D-0EAB-4920-8BB5-ABB4C49E8AE6}" type="presParOf" srcId="{C689F571-C688-48B4-898B-5519CA93AE7F}" destId="{2A8B63A0-B0EC-4BD6-93CD-86AC48864002}" srcOrd="1" destOrd="0" presId="urn:microsoft.com/office/officeart/2005/8/layout/hierarchy1"/>
    <dgm:cxn modelId="{7FA5CF7A-9495-4E69-A963-E9AEC13FF065}" type="presParOf" srcId="{2A8B63A0-B0EC-4BD6-93CD-86AC48864002}" destId="{B4EEB078-B565-4449-BFDE-6BB48113CE38}" srcOrd="0" destOrd="0" presId="urn:microsoft.com/office/officeart/2005/8/layout/hierarchy1"/>
    <dgm:cxn modelId="{A0A19CC2-8165-4B2D-A77A-708ABAA85F45}" type="presParOf" srcId="{B4EEB078-B565-4449-BFDE-6BB48113CE38}" destId="{22DD364B-CB0A-4D88-A00A-964B0CCDEE25}" srcOrd="0" destOrd="0" presId="urn:microsoft.com/office/officeart/2005/8/layout/hierarchy1"/>
    <dgm:cxn modelId="{91EFD2EC-2BED-41E5-8E63-AF73AE803FFF}" type="presParOf" srcId="{B4EEB078-B565-4449-BFDE-6BB48113CE38}" destId="{FB24DD66-C525-4A83-9DE6-9682B79B0938}" srcOrd="1" destOrd="0" presId="urn:microsoft.com/office/officeart/2005/8/layout/hierarchy1"/>
    <dgm:cxn modelId="{20957746-2848-48A9-A5C7-89525BE21963}" type="presParOf" srcId="{2A8B63A0-B0EC-4BD6-93CD-86AC48864002}" destId="{DC017D2B-3710-4906-BF99-F13673F77F51}" srcOrd="1" destOrd="0" presId="urn:microsoft.com/office/officeart/2005/8/layout/hierarchy1"/>
    <dgm:cxn modelId="{FE894956-EF9F-4225-A869-B3958924D5EB}" type="presParOf" srcId="{DC017D2B-3710-4906-BF99-F13673F77F51}" destId="{BDC0A42E-E402-4BB1-B0F3-4878BDE59BD3}" srcOrd="0" destOrd="0" presId="urn:microsoft.com/office/officeart/2005/8/layout/hierarchy1"/>
    <dgm:cxn modelId="{E553E324-EF1A-4A67-9781-076368B9551D}" type="presParOf" srcId="{DC017D2B-3710-4906-BF99-F13673F77F51}" destId="{829C59DE-1A48-4873-B58E-CF79196C6E41}" srcOrd="1" destOrd="0" presId="urn:microsoft.com/office/officeart/2005/8/layout/hierarchy1"/>
    <dgm:cxn modelId="{27AD6360-484A-4297-A36A-C46A83DEBD31}" type="presParOf" srcId="{829C59DE-1A48-4873-B58E-CF79196C6E41}" destId="{A5BC338B-29E0-4ACF-8320-B7137B67F262}" srcOrd="0" destOrd="0" presId="urn:microsoft.com/office/officeart/2005/8/layout/hierarchy1"/>
    <dgm:cxn modelId="{264408C7-722B-4582-BE10-D5CA895EFD58}" type="presParOf" srcId="{A5BC338B-29E0-4ACF-8320-B7137B67F262}" destId="{D4F80BC7-CAAB-4376-800F-687C4EE1978B}" srcOrd="0" destOrd="0" presId="urn:microsoft.com/office/officeart/2005/8/layout/hierarchy1"/>
    <dgm:cxn modelId="{0AF5C7B2-D131-4996-B21B-0E11EA2379B4}" type="presParOf" srcId="{A5BC338B-29E0-4ACF-8320-B7137B67F262}" destId="{FC88D3E8-9426-4DFF-A565-C3AE42728563}" srcOrd="1" destOrd="0" presId="urn:microsoft.com/office/officeart/2005/8/layout/hierarchy1"/>
    <dgm:cxn modelId="{3B69D771-5ACE-4791-8236-647EC7EC5728}" type="presParOf" srcId="{829C59DE-1A48-4873-B58E-CF79196C6E41}" destId="{DD0D95F6-6E2E-46CE-AF0C-9661FE408D6B}" srcOrd="1" destOrd="0" presId="urn:microsoft.com/office/officeart/2005/8/layout/hierarchy1"/>
    <dgm:cxn modelId="{7880C2C1-64A9-4805-BFED-A5916BB2BD2B}" type="presParOf" srcId="{DC017D2B-3710-4906-BF99-F13673F77F51}" destId="{340E4572-A4A3-4055-8A11-B897F7D9B21D}" srcOrd="2" destOrd="0" presId="urn:microsoft.com/office/officeart/2005/8/layout/hierarchy1"/>
    <dgm:cxn modelId="{A2584A95-0AB8-42EE-A088-D964BCD04579}" type="presParOf" srcId="{DC017D2B-3710-4906-BF99-F13673F77F51}" destId="{312D2BDE-1633-4738-B5D2-2086C696BDDD}" srcOrd="3" destOrd="0" presId="urn:microsoft.com/office/officeart/2005/8/layout/hierarchy1"/>
    <dgm:cxn modelId="{D18AB616-6941-4A9F-9610-109956DE3CF1}" type="presParOf" srcId="{312D2BDE-1633-4738-B5D2-2086C696BDDD}" destId="{01D51E5B-4D88-4ED1-BC00-147608286816}" srcOrd="0" destOrd="0" presId="urn:microsoft.com/office/officeart/2005/8/layout/hierarchy1"/>
    <dgm:cxn modelId="{EF461EA2-45E6-4B94-A88B-0305EEC5DF12}" type="presParOf" srcId="{01D51E5B-4D88-4ED1-BC00-147608286816}" destId="{B00DD2E2-680B-4D9E-9CB8-A4A4139BBFBE}" srcOrd="0" destOrd="0" presId="urn:microsoft.com/office/officeart/2005/8/layout/hierarchy1"/>
    <dgm:cxn modelId="{5AB6A257-B1A9-4C1F-A0F1-F3A74BB1D204}" type="presParOf" srcId="{01D51E5B-4D88-4ED1-BC00-147608286816}" destId="{C6FFF006-B23B-4ED8-A70A-689523E33B87}" srcOrd="1" destOrd="0" presId="urn:microsoft.com/office/officeart/2005/8/layout/hierarchy1"/>
    <dgm:cxn modelId="{3E90B6D5-213B-4BB8-8B3A-EB585849203C}" type="presParOf" srcId="{312D2BDE-1633-4738-B5D2-2086C696BDDD}" destId="{41DD7A34-CADC-49A4-8BF6-5CD11FD53568}" srcOrd="1" destOrd="0" presId="urn:microsoft.com/office/officeart/2005/8/layout/hierarchy1"/>
    <dgm:cxn modelId="{E771AF3A-F11A-4896-ABFD-3E41BF7F09BD}" type="presParOf" srcId="{C689F571-C688-48B4-898B-5519CA93AE7F}" destId="{11EDBB71-AB92-4E11-A120-47D0EFAC07EE}" srcOrd="2" destOrd="0" presId="urn:microsoft.com/office/officeart/2005/8/layout/hierarchy1"/>
    <dgm:cxn modelId="{BD43676C-1392-4897-8B64-B61D8D467FD1}" type="presParOf" srcId="{C689F571-C688-48B4-898B-5519CA93AE7F}" destId="{6E5DCB78-B665-479D-A254-AA384F6609B7}" srcOrd="3" destOrd="0" presId="urn:microsoft.com/office/officeart/2005/8/layout/hierarchy1"/>
    <dgm:cxn modelId="{B524421A-14A4-4DEA-BD02-2120CD185E45}" type="presParOf" srcId="{6E5DCB78-B665-479D-A254-AA384F6609B7}" destId="{21A97E34-E3E6-48B7-9B1D-22FE076AD11F}" srcOrd="0" destOrd="0" presId="urn:microsoft.com/office/officeart/2005/8/layout/hierarchy1"/>
    <dgm:cxn modelId="{A4F469C3-362B-49B6-BD8C-1715D690063D}" type="presParOf" srcId="{21A97E34-E3E6-48B7-9B1D-22FE076AD11F}" destId="{3267D86B-B962-440A-8580-965947F1FE0E}" srcOrd="0" destOrd="0" presId="urn:microsoft.com/office/officeart/2005/8/layout/hierarchy1"/>
    <dgm:cxn modelId="{FFDA02B9-EAD8-479C-BE7B-C76F6EF840BD}" type="presParOf" srcId="{21A97E34-E3E6-48B7-9B1D-22FE076AD11F}" destId="{9E4FBC4C-BE54-41DA-97E6-382918A7A703}" srcOrd="1" destOrd="0" presId="urn:microsoft.com/office/officeart/2005/8/layout/hierarchy1"/>
    <dgm:cxn modelId="{279749D7-F208-4B18-B224-0888E97B71A3}" type="presParOf" srcId="{6E5DCB78-B665-479D-A254-AA384F6609B7}" destId="{6EBB4BFD-12A5-4D68-B974-293F455146B4}" srcOrd="1" destOrd="0" presId="urn:microsoft.com/office/officeart/2005/8/layout/hierarchy1"/>
    <dgm:cxn modelId="{CE6AB080-C611-4915-B159-A8C2870B60A0}" type="presParOf" srcId="{6EBB4BFD-12A5-4D68-B974-293F455146B4}" destId="{F9A4DE2C-A6E3-4A9D-A963-4AA47960BC66}" srcOrd="0" destOrd="0" presId="urn:microsoft.com/office/officeart/2005/8/layout/hierarchy1"/>
    <dgm:cxn modelId="{8DF29F99-4AC1-49E9-8044-D53C4540214F}" type="presParOf" srcId="{6EBB4BFD-12A5-4D68-B974-293F455146B4}" destId="{380BC625-5C48-4513-A46E-B1AC91F5D596}" srcOrd="1" destOrd="0" presId="urn:microsoft.com/office/officeart/2005/8/layout/hierarchy1"/>
    <dgm:cxn modelId="{1A561CD1-A11E-440B-B5F8-AD60197D9635}" type="presParOf" srcId="{380BC625-5C48-4513-A46E-B1AC91F5D596}" destId="{58E11CC4-6A6F-49D9-BE79-A6D673F30FED}" srcOrd="0" destOrd="0" presId="urn:microsoft.com/office/officeart/2005/8/layout/hierarchy1"/>
    <dgm:cxn modelId="{89B21440-4E87-46D4-AF8A-B14C21D4A93F}" type="presParOf" srcId="{58E11CC4-6A6F-49D9-BE79-A6D673F30FED}" destId="{49BAF7E9-CBF5-40FF-8FFC-D55CCAE2D1DF}" srcOrd="0" destOrd="0" presId="urn:microsoft.com/office/officeart/2005/8/layout/hierarchy1"/>
    <dgm:cxn modelId="{999A0644-7718-434F-B317-08F7381A9F3A}" type="presParOf" srcId="{58E11CC4-6A6F-49D9-BE79-A6D673F30FED}" destId="{53D273AE-C000-4959-A195-3F3CE44082F3}" srcOrd="1" destOrd="0" presId="urn:microsoft.com/office/officeart/2005/8/layout/hierarchy1"/>
    <dgm:cxn modelId="{A87B7E3C-5CE7-48E0-8355-00030D54F15A}" type="presParOf" srcId="{380BC625-5C48-4513-A46E-B1AC91F5D596}" destId="{94A59BCE-2324-4CA6-9850-4336959CFD90}" srcOrd="1" destOrd="0" presId="urn:microsoft.com/office/officeart/2005/8/layout/hierarchy1"/>
    <dgm:cxn modelId="{67B80827-5EF6-45FF-A33E-FD03AA152C58}" type="presParOf" srcId="{6EBB4BFD-12A5-4D68-B974-293F455146B4}" destId="{3CEA3CCF-250B-4F11-9AD3-CF6AE8F5214F}" srcOrd="2" destOrd="0" presId="urn:microsoft.com/office/officeart/2005/8/layout/hierarchy1"/>
    <dgm:cxn modelId="{8FA374E4-3795-48C8-8395-1A14CDAD2A8B}" type="presParOf" srcId="{6EBB4BFD-12A5-4D68-B974-293F455146B4}" destId="{AF48280D-0711-4B0F-8BB6-158869C991FC}" srcOrd="3" destOrd="0" presId="urn:microsoft.com/office/officeart/2005/8/layout/hierarchy1"/>
    <dgm:cxn modelId="{92B31673-887E-44AD-A4CF-18ABBAA55032}" type="presParOf" srcId="{AF48280D-0711-4B0F-8BB6-158869C991FC}" destId="{D99B3D78-04A1-4754-ACF0-31EF5C397532}" srcOrd="0" destOrd="0" presId="urn:microsoft.com/office/officeart/2005/8/layout/hierarchy1"/>
    <dgm:cxn modelId="{D1FFD648-BCF4-434D-86A2-672ADEDF1DA6}" type="presParOf" srcId="{D99B3D78-04A1-4754-ACF0-31EF5C397532}" destId="{28F0E89B-1664-4A3D-9394-E23E6B182B8B}" srcOrd="0" destOrd="0" presId="urn:microsoft.com/office/officeart/2005/8/layout/hierarchy1"/>
    <dgm:cxn modelId="{17B8612E-D79B-4AA2-8883-ADB47396C48C}" type="presParOf" srcId="{D99B3D78-04A1-4754-ACF0-31EF5C397532}" destId="{FC4924BF-8276-4C99-80E8-F60BBAE2DC1D}" srcOrd="1" destOrd="0" presId="urn:microsoft.com/office/officeart/2005/8/layout/hierarchy1"/>
    <dgm:cxn modelId="{53404C22-D5C6-4B7F-8552-C99360075E83}" type="presParOf" srcId="{AF48280D-0711-4B0F-8BB6-158869C991FC}" destId="{1E2C23BB-627B-4F25-BF16-57FCD0890102}" srcOrd="1" destOrd="0" presId="urn:microsoft.com/office/officeart/2005/8/layout/hierarchy1"/>
    <dgm:cxn modelId="{1E3920C1-D6AC-447C-9586-DED9EAF03509}" type="presParOf" srcId="{E72C9D21-FB37-468B-9F37-7DEBD1B7113F}" destId="{4CEECF2D-C2D7-42D8-AC8F-F76D5C6A0BF6}" srcOrd="2" destOrd="0" presId="urn:microsoft.com/office/officeart/2005/8/layout/hierarchy1"/>
    <dgm:cxn modelId="{FEE576A0-BDC4-483E-A05B-03E5DA56444B}" type="presParOf" srcId="{E72C9D21-FB37-468B-9F37-7DEBD1B7113F}" destId="{390104DA-505A-4269-97A2-FC6F0ED6B9B7}" srcOrd="3" destOrd="0" presId="urn:microsoft.com/office/officeart/2005/8/layout/hierarchy1"/>
    <dgm:cxn modelId="{C47F92E0-F203-448B-8C14-D6B0CEC4B453}" type="presParOf" srcId="{390104DA-505A-4269-97A2-FC6F0ED6B9B7}" destId="{8AECD46D-3062-4AED-84DB-FDCA330A50EC}" srcOrd="0" destOrd="0" presId="urn:microsoft.com/office/officeart/2005/8/layout/hierarchy1"/>
    <dgm:cxn modelId="{D2B14B28-28FF-45D4-92E7-923EFC2CD765}" type="presParOf" srcId="{8AECD46D-3062-4AED-84DB-FDCA330A50EC}" destId="{7F16335F-9203-493C-B0B3-16C09C2A35CE}" srcOrd="0" destOrd="0" presId="urn:microsoft.com/office/officeart/2005/8/layout/hierarchy1"/>
    <dgm:cxn modelId="{DA83922B-D0AD-4DD2-8D47-FDB142B99B6B}" type="presParOf" srcId="{8AECD46D-3062-4AED-84DB-FDCA330A50EC}" destId="{9FB3F5BA-AAA4-4CDF-87DF-BACE70D4AE99}" srcOrd="1" destOrd="0" presId="urn:microsoft.com/office/officeart/2005/8/layout/hierarchy1"/>
    <dgm:cxn modelId="{59D0A5DD-EB33-4A6E-A367-A6222E20190D}" type="presParOf" srcId="{390104DA-505A-4269-97A2-FC6F0ED6B9B7}" destId="{6D621ABF-0ABA-4078-8B3B-E11E7FEBB9A2}" srcOrd="1" destOrd="0" presId="urn:microsoft.com/office/officeart/2005/8/layout/hierarchy1"/>
    <dgm:cxn modelId="{1F8333E1-3AE6-49C4-A51B-A4D210307F3D}" type="presParOf" srcId="{6D621ABF-0ABA-4078-8B3B-E11E7FEBB9A2}" destId="{6008059B-3C91-4334-8298-D6355E313BB7}" srcOrd="0" destOrd="0" presId="urn:microsoft.com/office/officeart/2005/8/layout/hierarchy1"/>
    <dgm:cxn modelId="{BF7C821C-FC1B-4472-887B-0B8A5959DE55}" type="presParOf" srcId="{6D621ABF-0ABA-4078-8B3B-E11E7FEBB9A2}" destId="{12F71C26-FA9F-44BA-8306-839B368FCC49}" srcOrd="1" destOrd="0" presId="urn:microsoft.com/office/officeart/2005/8/layout/hierarchy1"/>
    <dgm:cxn modelId="{F0C54E9C-1C4C-4434-BA59-71FE4158AD2E}" type="presParOf" srcId="{12F71C26-FA9F-44BA-8306-839B368FCC49}" destId="{29EA553D-919F-4EAB-BF7D-80F560200A4E}" srcOrd="0" destOrd="0" presId="urn:microsoft.com/office/officeart/2005/8/layout/hierarchy1"/>
    <dgm:cxn modelId="{4288E797-E088-41AC-A4A5-9094B2A34FB4}" type="presParOf" srcId="{29EA553D-919F-4EAB-BF7D-80F560200A4E}" destId="{03A70C37-F5BF-4D43-80D2-26374BCAE086}" srcOrd="0" destOrd="0" presId="urn:microsoft.com/office/officeart/2005/8/layout/hierarchy1"/>
    <dgm:cxn modelId="{7ECD14D1-D914-45F1-BF0C-BEF9B6A939CB}" type="presParOf" srcId="{29EA553D-919F-4EAB-BF7D-80F560200A4E}" destId="{26C96F12-DCAE-4FF5-B08D-D3E715D394DA}" srcOrd="1" destOrd="0" presId="urn:microsoft.com/office/officeart/2005/8/layout/hierarchy1"/>
    <dgm:cxn modelId="{40B72487-A0AB-400C-A86B-320A26A6A252}" type="presParOf" srcId="{12F71C26-FA9F-44BA-8306-839B368FCC49}" destId="{F673CC85-0D0F-4909-8B59-1651E9859B72}" srcOrd="1" destOrd="0" presId="urn:microsoft.com/office/officeart/2005/8/layout/hierarchy1"/>
    <dgm:cxn modelId="{4D49CED2-F0AD-4B95-8EA5-55232742E718}" type="presParOf" srcId="{6D621ABF-0ABA-4078-8B3B-E11E7FEBB9A2}" destId="{C9DD01B4-9D9D-4980-B2AA-60DA7556122C}" srcOrd="2" destOrd="0" presId="urn:microsoft.com/office/officeart/2005/8/layout/hierarchy1"/>
    <dgm:cxn modelId="{5AD9F45F-7401-4D97-841A-5EB24C636D74}" type="presParOf" srcId="{6D621ABF-0ABA-4078-8B3B-E11E7FEBB9A2}" destId="{5A69C000-31E2-4A33-9A3D-EDC2E431E36B}" srcOrd="3" destOrd="0" presId="urn:microsoft.com/office/officeart/2005/8/layout/hierarchy1"/>
    <dgm:cxn modelId="{6EC6CF9E-F59A-411C-A2EC-08447F350CFC}" type="presParOf" srcId="{5A69C000-31E2-4A33-9A3D-EDC2E431E36B}" destId="{8EF7C195-F742-4426-AAEB-D00E078C7C52}" srcOrd="0" destOrd="0" presId="urn:microsoft.com/office/officeart/2005/8/layout/hierarchy1"/>
    <dgm:cxn modelId="{D776DDC1-DD61-42F3-B71F-CDFC9F9F6B06}" type="presParOf" srcId="{8EF7C195-F742-4426-AAEB-D00E078C7C52}" destId="{07B2E545-7B88-4B8E-93B6-2BFE89CA69B9}" srcOrd="0" destOrd="0" presId="urn:microsoft.com/office/officeart/2005/8/layout/hierarchy1"/>
    <dgm:cxn modelId="{B4D599F7-73B8-43FE-8391-489BE46816A8}" type="presParOf" srcId="{8EF7C195-F742-4426-AAEB-D00E078C7C52}" destId="{6520B7F9-E698-4DED-AC4E-CF62FFBB6193}" srcOrd="1" destOrd="0" presId="urn:microsoft.com/office/officeart/2005/8/layout/hierarchy1"/>
    <dgm:cxn modelId="{BB74FF37-15C2-469A-854B-ED1E20F98539}" type="presParOf" srcId="{5A69C000-31E2-4A33-9A3D-EDC2E431E36B}" destId="{65C4ED57-8035-4832-9D9B-FE732591D05C}" srcOrd="1" destOrd="0" presId="urn:microsoft.com/office/officeart/2005/8/layout/hierarchy1"/>
    <dgm:cxn modelId="{402F1C2C-9CF0-4CCF-BAFD-78C0B442118D}" type="presParOf" srcId="{892BF291-F8CA-4DFC-BF61-B028BBF436B3}" destId="{7AA397B4-1710-4C69-B7A7-FB68BF8C5818}" srcOrd="2" destOrd="0" presId="urn:microsoft.com/office/officeart/2005/8/layout/hierarchy1"/>
    <dgm:cxn modelId="{92861CD2-83E7-49A1-88DE-16000120BFCD}" type="presParOf" srcId="{892BF291-F8CA-4DFC-BF61-B028BBF436B3}" destId="{87BF0705-AECD-46C6-9929-E345B2E2D033}" srcOrd="3" destOrd="0" presId="urn:microsoft.com/office/officeart/2005/8/layout/hierarchy1"/>
    <dgm:cxn modelId="{9420F0E9-00B1-47A4-9D8F-534E7E4A97D0}" type="presParOf" srcId="{87BF0705-AECD-46C6-9929-E345B2E2D033}" destId="{C2AE5F2F-6455-4BEB-B445-1BFF70541A6C}" srcOrd="0" destOrd="0" presId="urn:microsoft.com/office/officeart/2005/8/layout/hierarchy1"/>
    <dgm:cxn modelId="{C9250A81-24A4-4F63-BD76-3F486EAD28B6}" type="presParOf" srcId="{C2AE5F2F-6455-4BEB-B445-1BFF70541A6C}" destId="{E89EF675-4249-4856-9578-F167E4F255B4}" srcOrd="0" destOrd="0" presId="urn:microsoft.com/office/officeart/2005/8/layout/hierarchy1"/>
    <dgm:cxn modelId="{AD2BB396-0420-4AE0-9571-E60F6B398960}" type="presParOf" srcId="{C2AE5F2F-6455-4BEB-B445-1BFF70541A6C}" destId="{0AF33739-DAE4-495B-88D5-F66DF9FFD0E5}" srcOrd="1" destOrd="0" presId="urn:microsoft.com/office/officeart/2005/8/layout/hierarchy1"/>
    <dgm:cxn modelId="{6D1F691B-4AE7-4FC2-9BAE-8EC2C4032B3D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</a:t>
          </a:r>
          <a:endParaRPr lang="en-US" altLang="zh-CN" sz="1200" dirty="0" smtClean="0"/>
        </a:p>
        <a:p>
          <a:r>
            <a:rPr lang="en-US" altLang="zh-CN" sz="1200" dirty="0" smtClean="0"/>
            <a:t> 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endParaRPr lang="en-US" altLang="zh-CN" sz="1200" dirty="0" smtClean="0"/>
        </a:p>
        <a:p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12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 sz="1200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 sz="1200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F3E2763D-4B37-4B0D-93F8-56E5F3FE4DE9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CCE5D782-8640-4EC0-9FB9-7EA88A61336A}" type="par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B12CEAF2-03FF-488C-AEF0-2170C19A5388}" type="sib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2D726B5A-0005-42D7-9EF9-69CBFA49E933}">
      <dgm:prSet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5</a:t>
          </a:r>
        </a:p>
        <a:p>
          <a:r>
            <a:rPr lang="en-US" altLang="zh-CN" sz="1200" dirty="0" smtClean="0"/>
            <a:t>197.140.140.177  10.20.227.221</a:t>
          </a:r>
        </a:p>
        <a:p>
          <a:r>
            <a:rPr lang="en-US" altLang="zh-CN" sz="1200" dirty="0" smtClean="0"/>
            <a:t>214.177.185.108   217.78.69.218</a:t>
          </a:r>
        </a:p>
        <a:p>
          <a:r>
            <a:rPr lang="en-US" altLang="zh-CN" sz="1200" dirty="0" smtClean="0"/>
            <a:t>14.248.38.183   29.230.20.87</a:t>
          </a:r>
        </a:p>
        <a:p>
          <a:r>
            <a:rPr lang="en-US" altLang="zh-CN" sz="1200" dirty="0" smtClean="0"/>
            <a:t>244.123.234.2    226.111.119.37</a:t>
          </a:r>
        </a:p>
        <a:p>
          <a:r>
            <a:rPr lang="en-US" altLang="zh-CN" sz="1200" dirty="0" smtClean="0"/>
            <a:t>2.186.239.36    88.92.11.175</a:t>
          </a:r>
          <a:endParaRPr lang="zh-CN" altLang="en-US" sz="1200" dirty="0"/>
        </a:p>
      </dgm:t>
    </dgm:pt>
    <dgm:pt modelId="{8AA71499-7E13-4EC5-ABCA-4C4F5DD85056}" type="par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1A2F39E1-875B-4E90-B281-C541EE2DB2AB}" type="sib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99347449-0DEE-4DC2-AEE1-3D170ADD3755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159.97.219.114   75.76.35.83</a:t>
          </a:r>
        </a:p>
        <a:p>
          <a:r>
            <a:rPr lang="en-US" altLang="zh-CN" dirty="0" smtClean="0"/>
            <a:t>191.26.127.84   122.62.108.218</a:t>
          </a:r>
        </a:p>
        <a:p>
          <a:r>
            <a:rPr lang="en-US" altLang="zh-CN" dirty="0" smtClean="0"/>
            <a:t>102.100.51.151  25.99.228.61</a:t>
          </a:r>
        </a:p>
        <a:p>
          <a:r>
            <a:rPr lang="en-US" altLang="zh-CN" dirty="0" smtClean="0"/>
            <a:t>221.190.185.92    83.247.78.223</a:t>
          </a:r>
        </a:p>
        <a:p>
          <a:r>
            <a:rPr lang="en-US" altLang="zh-CN" dirty="0" smtClean="0"/>
            <a:t>122.105.46.125    150.227.27.79</a:t>
          </a:r>
          <a:endParaRPr lang="zh-CN" altLang="en-US" dirty="0"/>
        </a:p>
      </dgm:t>
    </dgm:pt>
    <dgm:pt modelId="{88DE7FA7-C3D9-41E2-B98F-56B32732DD7C}" type="par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48B09B94-4237-430D-A456-B2BCE9DD2496}" type="sib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1200"/>
        </a:p>
      </dgm:t>
    </dgm:pt>
    <dgm:pt modelId="{3FA9D8A3-3329-4FEA-9CAF-F5F32C5FA45D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9.33.158.117  96.226.182.80</a:t>
          </a:r>
        </a:p>
        <a:p>
          <a:r>
            <a:rPr lang="en-US" altLang="zh-CN" dirty="0" smtClean="0"/>
            <a:t>145.25.65.85   148.185.11.188</a:t>
          </a:r>
        </a:p>
        <a:p>
          <a:r>
            <a:rPr lang="en-US" altLang="zh-CN" dirty="0" smtClean="0"/>
            <a:t>176.8.0.79   74.148.198.203</a:t>
          </a:r>
        </a:p>
        <a:p>
          <a:r>
            <a:rPr lang="en-US" altLang="zh-CN" dirty="0" smtClean="0"/>
            <a:t>134.24.150.182   </a:t>
          </a:r>
          <a:r>
            <a:rPr lang="en-US" altLang="zh-CN" dirty="0" smtClean="0"/>
            <a:t>122.101.241.212</a:t>
          </a:r>
          <a:endParaRPr lang="zh-CN" altLang="en-US" dirty="0"/>
        </a:p>
      </dgm:t>
    </dgm:pt>
    <dgm:pt modelId="{30E1027D-87E1-48AA-A7FD-ABEDC228CC62}" type="sib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E691A267-A72A-47AF-8E0B-FBE258533E0A}" type="par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58BA323B-55C7-4C4F-B462-4263AABD5793}">
      <dgm:prSet custT="1"/>
      <dgm:spPr/>
      <dgm:t>
        <a:bodyPr/>
        <a:lstStyle/>
        <a:p>
          <a:r>
            <a:rPr lang="en-US" altLang="zh-CN" sz="1200" smtClean="0"/>
            <a:t>Index:000010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en-US" altLang="zh-CN" sz="1200" dirty="0" smtClean="0"/>
        </a:p>
      </dgm:t>
    </dgm:pt>
    <dgm:pt modelId="{E1A10867-1B22-4544-B632-DECC3FD5C1D1}" type="par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B3BB7DED-94EF-4DFA-BAC1-21FCBD9384C0}" type="sib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246461A9-CD45-4DF4-ABF6-6B41C71F0A87}">
      <dgm:prSet custT="1"/>
      <dgm:spPr/>
      <dgm:t>
        <a:bodyPr/>
        <a:lstStyle/>
        <a:p>
          <a:r>
            <a:rPr lang="en-US" altLang="zh-CN" sz="1200" smtClean="0"/>
            <a:t>Index:000011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66B6B9C1-B434-4C27-A47F-3CC3BC9DAD46}" type="par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9BE1E813-7CB5-4E85-AE93-2785831ECA47}" type="sib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C91C289D-F1CC-4F2C-BC96-2BA1F00F7263}">
      <dgm:prSet/>
      <dgm:spPr/>
      <dgm:t>
        <a:bodyPr/>
        <a:lstStyle/>
        <a:p>
          <a:r>
            <a:rPr lang="en-US" altLang="zh-CN" smtClean="0"/>
            <a:t>Index:000100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45.17.65.49   150.140.117.122</a:t>
          </a:r>
        </a:p>
        <a:p>
          <a:r>
            <a:rPr lang="en-US" altLang="zh-CN" dirty="0" smtClean="0"/>
            <a:t>95.137.157.92  170.106.75.82</a:t>
          </a:r>
        </a:p>
        <a:p>
          <a:r>
            <a:rPr lang="en-US" altLang="zh-CN" dirty="0" smtClean="0"/>
            <a:t>124.107.4.87   117.18.232.122</a:t>
          </a:r>
        </a:p>
        <a:p>
          <a:r>
            <a:rPr lang="en-US" altLang="zh-CN" dirty="0" smtClean="0"/>
            <a:t>170.182.41.117 204.187.29.151</a:t>
          </a:r>
        </a:p>
        <a:p>
          <a:r>
            <a:rPr lang="en-US" altLang="zh-CN" dirty="0" smtClean="0"/>
            <a:t>77.16.57.81   225.71.32.114 </a:t>
          </a:r>
          <a:endParaRPr lang="zh-CN" altLang="en-US" dirty="0"/>
        </a:p>
      </dgm:t>
    </dgm:pt>
    <dgm:pt modelId="{A386B061-758E-4440-81BB-0BB2991A259D}" type="parTrans" cxnId="{7E4236BA-FD99-49DF-BFC9-3C4E348F0C5E}">
      <dgm:prSet/>
      <dgm:spPr/>
      <dgm:t>
        <a:bodyPr/>
        <a:lstStyle/>
        <a:p>
          <a:endParaRPr lang="zh-CN" altLang="en-US"/>
        </a:p>
      </dgm:t>
    </dgm:pt>
    <dgm:pt modelId="{C39F11F0-8270-4CA1-8843-34ED1A70C3AF}" type="sibTrans" cxnId="{7E4236BA-FD99-49DF-BFC9-3C4E348F0C5E}">
      <dgm:prSet/>
      <dgm:spPr/>
      <dgm:t>
        <a:bodyPr/>
        <a:lstStyle/>
        <a:p>
          <a:endParaRPr lang="zh-CN" altLang="en-US"/>
        </a:p>
      </dgm:t>
    </dgm:pt>
    <dgm:pt modelId="{14BA1D36-1F72-4874-A454-3A317381AB34}">
      <dgm:prSet custT="1"/>
      <dgm:spPr/>
      <dgm:t>
        <a:bodyPr/>
        <a:lstStyle/>
        <a:p>
          <a:r>
            <a:rPr lang="en-US" altLang="zh-CN" sz="1200" smtClean="0"/>
            <a:t>Index:000101 </a:t>
          </a:r>
          <a:endParaRPr lang="en-US" altLang="zh-CN" sz="1200" dirty="0" smtClean="0"/>
        </a:p>
        <a:p>
          <a:r>
            <a:rPr lang="en-US" altLang="zh-CN" sz="1200" dirty="0" smtClean="0"/>
            <a:t>Level 5</a:t>
          </a:r>
        </a:p>
      </dgm:t>
    </dgm:pt>
    <dgm:pt modelId="{7992FDC3-B6AD-450C-85C2-217A8A74DF38}" type="parTrans" cxnId="{A22C19E9-A152-4918-973A-B8C620599216}">
      <dgm:prSet/>
      <dgm:spPr/>
      <dgm:t>
        <a:bodyPr/>
        <a:lstStyle/>
        <a:p>
          <a:endParaRPr lang="zh-CN" altLang="en-US"/>
        </a:p>
      </dgm:t>
    </dgm:pt>
    <dgm:pt modelId="{528DDC62-328C-4D7E-B662-551FAFA4A761}" type="sibTrans" cxnId="{A22C19E9-A152-4918-973A-B8C620599216}">
      <dgm:prSet/>
      <dgm:spPr/>
      <dgm:t>
        <a:bodyPr/>
        <a:lstStyle/>
        <a:p>
          <a:endParaRPr lang="zh-CN" altLang="en-US"/>
        </a:p>
      </dgm:t>
    </dgm:pt>
    <dgm:pt modelId="{7232A112-1827-49F0-BEB2-7A453F8BD690}">
      <dgm:prSet custT="1"/>
      <dgm:spPr/>
      <dgm:t>
        <a:bodyPr/>
        <a:lstStyle/>
        <a:p>
          <a:r>
            <a:rPr lang="en-US" altLang="zh-CN" sz="1000" smtClean="0"/>
            <a:t>Index:000110 </a:t>
          </a:r>
          <a:endParaRPr lang="en-US" altLang="zh-CN" sz="1000" dirty="0" smtClean="0"/>
        </a:p>
        <a:p>
          <a:r>
            <a:rPr lang="en-US" altLang="zh-CN" sz="1000" dirty="0" smtClean="0"/>
            <a:t>Level 5</a:t>
          </a:r>
          <a:endParaRPr lang="zh-CN" altLang="en-US" sz="1000" dirty="0"/>
        </a:p>
      </dgm:t>
    </dgm:pt>
    <dgm:pt modelId="{A0CBA028-E8BC-41D8-B110-5A2375E75481}" type="parTrans" cxnId="{BFE348AD-4FF7-4354-AC0C-9DB5501C7465}">
      <dgm:prSet/>
      <dgm:spPr/>
      <dgm:t>
        <a:bodyPr/>
        <a:lstStyle/>
        <a:p>
          <a:endParaRPr lang="zh-CN" altLang="en-US"/>
        </a:p>
      </dgm:t>
    </dgm:pt>
    <dgm:pt modelId="{58138C9F-0F5C-49EC-876A-A7418FDA0988}" type="sibTrans" cxnId="{BFE348AD-4FF7-4354-AC0C-9DB5501C7465}">
      <dgm:prSet/>
      <dgm:spPr/>
      <dgm:t>
        <a:bodyPr/>
        <a:lstStyle/>
        <a:p>
          <a:endParaRPr lang="zh-CN" altLang="en-US"/>
        </a:p>
      </dgm:t>
    </dgm:pt>
    <dgm:pt modelId="{19DCB875-41B7-4FC7-A00F-9024C5D7B469}">
      <dgm:prSet custT="1"/>
      <dgm:spPr/>
      <dgm:t>
        <a:bodyPr/>
        <a:lstStyle/>
        <a:p>
          <a:r>
            <a:rPr lang="en-US" altLang="zh-CN" sz="1000" smtClean="0"/>
            <a:t>Index:000111 </a:t>
          </a:r>
          <a:endParaRPr lang="en-US" altLang="zh-CN" sz="1000" dirty="0" smtClean="0"/>
        </a:p>
        <a:p>
          <a:r>
            <a:rPr lang="en-US" altLang="zh-CN" sz="1000" dirty="0" smtClean="0"/>
            <a:t>Level 5</a:t>
          </a:r>
          <a:endParaRPr lang="zh-CN" altLang="en-US" sz="1000" dirty="0"/>
        </a:p>
      </dgm:t>
    </dgm:pt>
    <dgm:pt modelId="{5BD8A17D-3483-418E-9CAB-44A36F8A231E}" type="parTrans" cxnId="{478678B9-50B8-4DF2-9504-3546E1927724}">
      <dgm:prSet/>
      <dgm:spPr/>
      <dgm:t>
        <a:bodyPr/>
        <a:lstStyle/>
        <a:p>
          <a:endParaRPr lang="zh-CN" altLang="en-US"/>
        </a:p>
      </dgm:t>
    </dgm:pt>
    <dgm:pt modelId="{30F95904-0726-40DB-B379-8BBD0B56EF42}" type="sibTrans" cxnId="{478678B9-50B8-4DF2-9504-3546E1927724}">
      <dgm:prSet/>
      <dgm:spPr/>
      <dgm:t>
        <a:bodyPr/>
        <a:lstStyle/>
        <a:p>
          <a:endParaRPr lang="zh-CN" altLang="en-US"/>
        </a:p>
      </dgm:t>
    </dgm:pt>
    <dgm:pt modelId="{245344BB-D18A-4DC2-949E-7015F54405EA}">
      <dgm:prSet custT="1"/>
      <dgm:spPr/>
      <dgm:t>
        <a:bodyPr/>
        <a:lstStyle/>
        <a:p>
          <a:r>
            <a:rPr lang="en-US" altLang="zh-CN" sz="1000" smtClean="0"/>
            <a:t>Index:000010 </a:t>
          </a:r>
          <a:endParaRPr lang="en-US" altLang="zh-CN" sz="1000" dirty="0" smtClean="0"/>
        </a:p>
        <a:p>
          <a:r>
            <a:rPr lang="en-US" altLang="zh-CN" sz="1000" dirty="0" smtClean="0"/>
            <a:t>Level 3</a:t>
          </a:r>
          <a:endParaRPr lang="zh-CN" altLang="en-US" sz="1000" dirty="0"/>
        </a:p>
      </dgm:t>
    </dgm:pt>
    <dgm:pt modelId="{46B8E7EF-397B-4D7F-871A-4CD8D4ED1270}" type="parTrans" cxnId="{FFB802E1-A045-4740-8544-4FE656C02F0C}">
      <dgm:prSet/>
      <dgm:spPr/>
      <dgm:t>
        <a:bodyPr/>
        <a:lstStyle/>
        <a:p>
          <a:endParaRPr lang="zh-CN" altLang="en-US"/>
        </a:p>
      </dgm:t>
    </dgm:pt>
    <dgm:pt modelId="{171D7EDC-F8E6-40AB-B113-B8BF5F0343D5}" type="sibTrans" cxnId="{FFB802E1-A045-4740-8544-4FE656C02F0C}">
      <dgm:prSet/>
      <dgm:spPr/>
      <dgm:t>
        <a:bodyPr/>
        <a:lstStyle/>
        <a:p>
          <a:endParaRPr lang="zh-CN" altLang="en-US"/>
        </a:p>
      </dgm:t>
    </dgm:pt>
    <dgm:pt modelId="{E5AFA35E-D305-4F7E-B260-2F573BD1F8A4}">
      <dgm:prSet custT="1"/>
      <dgm:spPr/>
      <dgm:t>
        <a:bodyPr/>
        <a:lstStyle/>
        <a:p>
          <a:r>
            <a:rPr lang="en-US" altLang="zh-CN" sz="1000" smtClean="0"/>
            <a:t>Index:000011 </a:t>
          </a:r>
          <a:endParaRPr lang="en-US" altLang="zh-CN" sz="1000" dirty="0" smtClean="0"/>
        </a:p>
        <a:p>
          <a:r>
            <a:rPr lang="en-US" altLang="zh-CN" sz="1000" dirty="0" smtClean="0"/>
            <a:t>Level 3</a:t>
          </a:r>
          <a:endParaRPr lang="zh-CN" altLang="en-US" sz="1000" dirty="0"/>
        </a:p>
      </dgm:t>
    </dgm:pt>
    <dgm:pt modelId="{BA34234A-D968-4D74-A2EF-3531EB7F7CD9}" type="parTrans" cxnId="{3B4E6B76-F1D6-4AEF-B68B-5B945DE87555}">
      <dgm:prSet/>
      <dgm:spPr/>
      <dgm:t>
        <a:bodyPr/>
        <a:lstStyle/>
        <a:p>
          <a:endParaRPr lang="zh-CN" altLang="en-US"/>
        </a:p>
      </dgm:t>
    </dgm:pt>
    <dgm:pt modelId="{D3AE7531-68E5-45F2-8AB0-8AEBD68C7223}" type="sibTrans" cxnId="{3B4E6B76-F1D6-4AEF-B68B-5B945DE87555}">
      <dgm:prSet/>
      <dgm:spPr/>
      <dgm:t>
        <a:bodyPr/>
        <a:lstStyle/>
        <a:p>
          <a:endParaRPr lang="zh-CN" altLang="en-US"/>
        </a:p>
      </dgm:t>
    </dgm:pt>
    <dgm:pt modelId="{B0526AFE-00D6-46AF-9209-F77301704B7E}">
      <dgm:prSet custT="1"/>
      <dgm:spPr/>
      <dgm:t>
        <a:bodyPr/>
        <a:lstStyle/>
        <a:p>
          <a:r>
            <a:rPr lang="en-US" altLang="zh-CN" sz="1000" smtClean="0"/>
            <a:t>Index:000100 </a:t>
          </a:r>
          <a:endParaRPr lang="en-US" altLang="zh-CN" sz="1000" dirty="0" smtClean="0"/>
        </a:p>
        <a:p>
          <a:r>
            <a:rPr lang="en-US" altLang="zh-CN" sz="1000" dirty="0" smtClean="0"/>
            <a:t>Level 4</a:t>
          </a:r>
          <a:endParaRPr lang="zh-CN" altLang="en-US" sz="1000" dirty="0"/>
        </a:p>
      </dgm:t>
    </dgm:pt>
    <dgm:pt modelId="{DAB24F15-FD93-4CDC-B90E-7F99436AA521}" type="parTrans" cxnId="{DBC8123D-01A3-4775-94D6-7BB3135EA831}">
      <dgm:prSet/>
      <dgm:spPr/>
      <dgm:t>
        <a:bodyPr/>
        <a:lstStyle/>
        <a:p>
          <a:endParaRPr lang="zh-CN" altLang="en-US"/>
        </a:p>
      </dgm:t>
    </dgm:pt>
    <dgm:pt modelId="{969385FB-8CEA-4C8E-B6A3-2EB13E83EFC0}" type="sibTrans" cxnId="{DBC8123D-01A3-4775-94D6-7BB3135EA831}">
      <dgm:prSet/>
      <dgm:spPr/>
      <dgm:t>
        <a:bodyPr/>
        <a:lstStyle/>
        <a:p>
          <a:endParaRPr lang="zh-CN" altLang="en-US"/>
        </a:p>
      </dgm:t>
    </dgm:pt>
    <dgm:pt modelId="{E92DE8B6-B2FF-4CF7-BB0B-CC81A6568953}">
      <dgm:prSet custT="1"/>
      <dgm:spPr/>
      <dgm:t>
        <a:bodyPr/>
        <a:lstStyle/>
        <a:p>
          <a:r>
            <a:rPr lang="en-US" altLang="zh-CN" sz="1000" smtClean="0"/>
            <a:t>Index:000101 </a:t>
          </a:r>
          <a:endParaRPr lang="en-US" altLang="zh-CN" sz="1000" dirty="0" smtClean="0"/>
        </a:p>
        <a:p>
          <a:r>
            <a:rPr lang="en-US" altLang="zh-CN" sz="1000" dirty="0" smtClean="0"/>
            <a:t>Level 4</a:t>
          </a:r>
          <a:endParaRPr lang="zh-CN" altLang="en-US" sz="1000" dirty="0"/>
        </a:p>
      </dgm:t>
    </dgm:pt>
    <dgm:pt modelId="{BAA7D994-8738-45C1-BDEA-F036BC44E2EE}" type="parTrans" cxnId="{7B5D5F5D-D6AB-466B-A697-9EDF3326735A}">
      <dgm:prSet/>
      <dgm:spPr/>
      <dgm:t>
        <a:bodyPr/>
        <a:lstStyle/>
        <a:p>
          <a:endParaRPr lang="zh-CN" altLang="en-US"/>
        </a:p>
      </dgm:t>
    </dgm:pt>
    <dgm:pt modelId="{D5F3E6B5-C0FB-4C5A-ADC0-81ABF669304D}" type="sibTrans" cxnId="{7B5D5F5D-D6AB-466B-A697-9EDF3326735A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18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18"/>
      <dgm:spPr/>
    </dgm:pt>
    <dgm:pt modelId="{4F5817AD-0A16-4FFE-B94A-0C72990FA164}" type="pres">
      <dgm:prSet presAssocID="{69A7F656-00DE-49E9-B8C4-6899796C9765}" presName="text4" presStyleLbl="fgAcc4" presStyleIdx="0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18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18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DD736DF8-ED83-419B-B02F-FD554536B418}" type="pres">
      <dgm:prSet presAssocID="{CCE5D782-8640-4EC0-9FB9-7EA88A61336A}" presName="Name23" presStyleLbl="parChTrans1D4" presStyleIdx="2" presStyleCnt="18"/>
      <dgm:spPr/>
    </dgm:pt>
    <dgm:pt modelId="{AE68453D-9EC5-4675-A7F5-E98EE84CB267}" type="pres">
      <dgm:prSet presAssocID="{F3E2763D-4B37-4B0D-93F8-56E5F3FE4DE9}" presName="hierRoot4" presStyleCnt="0"/>
      <dgm:spPr/>
    </dgm:pt>
    <dgm:pt modelId="{41F47EBE-A6B9-4F45-9D01-DC55FFE2B930}" type="pres">
      <dgm:prSet presAssocID="{F3E2763D-4B37-4B0D-93F8-56E5F3FE4DE9}" presName="composite4" presStyleCnt="0"/>
      <dgm:spPr/>
    </dgm:pt>
    <dgm:pt modelId="{80743F66-E14E-4FB9-9411-6C4FA66BE701}" type="pres">
      <dgm:prSet presAssocID="{F3E2763D-4B37-4B0D-93F8-56E5F3FE4DE9}" presName="background4" presStyleLbl="node4" presStyleIdx="2" presStyleCnt="18"/>
      <dgm:spPr>
        <a:solidFill>
          <a:srgbClr val="7030A0"/>
        </a:solidFill>
      </dgm:spPr>
    </dgm:pt>
    <dgm:pt modelId="{4B270720-BB72-4423-A1BA-EA204926BCE5}" type="pres">
      <dgm:prSet presAssocID="{F3E2763D-4B37-4B0D-93F8-56E5F3FE4DE9}" presName="text4" presStyleLbl="fgAcc4" presStyleIdx="2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353FB-7CE4-462D-A2B3-A6FFDBD94D3F}" type="pres">
      <dgm:prSet presAssocID="{F3E2763D-4B37-4B0D-93F8-56E5F3FE4DE9}" presName="hierChild5" presStyleCnt="0"/>
      <dgm:spPr/>
    </dgm:pt>
    <dgm:pt modelId="{CF72A34F-7EC9-472F-BB47-F7524E25F385}" type="pres">
      <dgm:prSet presAssocID="{8AA71499-7E13-4EC5-ABCA-4C4F5DD85056}" presName="Name23" presStyleLbl="parChTrans1D4" presStyleIdx="3" presStyleCnt="18"/>
      <dgm:spPr/>
    </dgm:pt>
    <dgm:pt modelId="{90DF5033-D44F-499E-8301-559498A81CC8}" type="pres">
      <dgm:prSet presAssocID="{2D726B5A-0005-42D7-9EF9-69CBFA49E933}" presName="hierRoot4" presStyleCnt="0"/>
      <dgm:spPr/>
    </dgm:pt>
    <dgm:pt modelId="{4EB09F8A-C0D3-4DF1-B7C3-1B811B60E0D1}" type="pres">
      <dgm:prSet presAssocID="{2D726B5A-0005-42D7-9EF9-69CBFA49E933}" presName="composite4" presStyleCnt="0"/>
      <dgm:spPr/>
    </dgm:pt>
    <dgm:pt modelId="{BF0A031B-5264-4BDE-8C51-BC71AB5E4D61}" type="pres">
      <dgm:prSet presAssocID="{2D726B5A-0005-42D7-9EF9-69CBFA49E933}" presName="background4" presStyleLbl="node4" presStyleIdx="3" presStyleCnt="18"/>
      <dgm:spPr>
        <a:solidFill>
          <a:srgbClr val="7030A0"/>
        </a:solidFill>
      </dgm:spPr>
    </dgm:pt>
    <dgm:pt modelId="{483CBE80-B941-411C-826F-CDFF6D787B3E}" type="pres">
      <dgm:prSet presAssocID="{2D726B5A-0005-42D7-9EF9-69CBFA49E933}" presName="text4" presStyleLbl="fgAcc4" presStyleIdx="3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33CEA-6D98-41FD-974B-5423351B6EA2}" type="pres">
      <dgm:prSet presAssocID="{2D726B5A-0005-42D7-9EF9-69CBFA49E933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4" presStyleCnt="18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4" presStyleCnt="18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4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5AB65DCC-4840-47DF-A989-CE92DAB345B3}" type="pres">
      <dgm:prSet presAssocID="{88DE7FA7-C3D9-41E2-B98F-56B32732DD7C}" presName="Name23" presStyleLbl="parChTrans1D4" presStyleIdx="5" presStyleCnt="18"/>
      <dgm:spPr/>
    </dgm:pt>
    <dgm:pt modelId="{DBECE013-A146-4521-A53A-7F79D99C782A}" type="pres">
      <dgm:prSet presAssocID="{99347449-0DEE-4DC2-AEE1-3D170ADD3755}" presName="hierRoot4" presStyleCnt="0"/>
      <dgm:spPr/>
    </dgm:pt>
    <dgm:pt modelId="{787459B9-E3C9-41B3-9DE1-CCC25BCC29F0}" type="pres">
      <dgm:prSet presAssocID="{99347449-0DEE-4DC2-AEE1-3D170ADD3755}" presName="composite4" presStyleCnt="0"/>
      <dgm:spPr/>
    </dgm:pt>
    <dgm:pt modelId="{00C7336F-667B-4AFC-AF2C-8797AAF82C90}" type="pres">
      <dgm:prSet presAssocID="{99347449-0DEE-4DC2-AEE1-3D170ADD3755}" presName="background4" presStyleLbl="node4" presStyleIdx="5" presStyleCnt="18"/>
      <dgm:spPr>
        <a:solidFill>
          <a:srgbClr val="7030A0"/>
        </a:solidFill>
      </dgm:spPr>
      <dgm:t>
        <a:bodyPr/>
        <a:lstStyle/>
        <a:p>
          <a:endParaRPr lang="zh-CN" altLang="en-US"/>
        </a:p>
      </dgm:t>
    </dgm:pt>
    <dgm:pt modelId="{71AE2D09-83CE-437C-8A58-642672646B94}" type="pres">
      <dgm:prSet presAssocID="{99347449-0DEE-4DC2-AEE1-3D170ADD3755}" presName="text4" presStyleLbl="fgAcc4" presStyleIdx="5" presStyleCnt="18" custScaleX="99956" custScaleY="102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A77EF-B6B6-4AE7-8FC4-D737CF318AA3}" type="pres">
      <dgm:prSet presAssocID="{99347449-0DEE-4DC2-AEE1-3D170ADD3755}" presName="hierChild5" presStyleCnt="0"/>
      <dgm:spPr/>
    </dgm:pt>
    <dgm:pt modelId="{7FAA0F1D-391A-4791-9ADD-F26FD41B7041}" type="pres">
      <dgm:prSet presAssocID="{E691A267-A72A-47AF-8E0B-FBE258533E0A}" presName="Name23" presStyleLbl="parChTrans1D4" presStyleIdx="6" presStyleCnt="18"/>
      <dgm:spPr/>
    </dgm:pt>
    <dgm:pt modelId="{63ABCACC-60AF-4F48-9374-1BDB40CBADD1}" type="pres">
      <dgm:prSet presAssocID="{3FA9D8A3-3329-4FEA-9CAF-F5F32C5FA45D}" presName="hierRoot4" presStyleCnt="0"/>
      <dgm:spPr/>
    </dgm:pt>
    <dgm:pt modelId="{EC9B452F-C157-4919-BB33-BBA10CD8F248}" type="pres">
      <dgm:prSet presAssocID="{3FA9D8A3-3329-4FEA-9CAF-F5F32C5FA45D}" presName="composite4" presStyleCnt="0"/>
      <dgm:spPr/>
    </dgm:pt>
    <dgm:pt modelId="{372FD705-E2CF-4A4D-86E7-947F2C588D02}" type="pres">
      <dgm:prSet presAssocID="{3FA9D8A3-3329-4FEA-9CAF-F5F32C5FA45D}" presName="background4" presStyleLbl="node4" presStyleIdx="6" presStyleCnt="18"/>
      <dgm:spPr>
        <a:solidFill>
          <a:srgbClr val="7030A0"/>
        </a:solidFill>
      </dgm:spPr>
    </dgm:pt>
    <dgm:pt modelId="{351B17E9-301F-4FC1-B020-F5915A1D221C}" type="pres">
      <dgm:prSet presAssocID="{3FA9D8A3-3329-4FEA-9CAF-F5F32C5FA45D}" presName="text4" presStyleLbl="fgAcc4" presStyleIdx="6" presStyleCnt="18" custScaleX="99956" custScaleY="1015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535407-E5B8-4780-831D-A20E6004BE04}" type="pres">
      <dgm:prSet presAssocID="{3FA9D8A3-3329-4FEA-9CAF-F5F32C5FA45D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7" presStyleCnt="18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7" presStyleCnt="18"/>
      <dgm:spPr/>
      <dgm:t>
        <a:bodyPr/>
        <a:lstStyle/>
        <a:p>
          <a:endParaRPr lang="zh-CN" altLang="en-US"/>
        </a:p>
      </dgm:t>
    </dgm:pt>
    <dgm:pt modelId="{DBCC89F5-6E3D-46E9-99C2-D96CB782A5E9}" type="pres">
      <dgm:prSet presAssocID="{67B75C01-139A-4A61-98C6-40677FEF348A}" presName="text4" presStyleLbl="fgAcc4" presStyleIdx="7" presStyleCnt="18" custScaleX="99956" custScaleY="1000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F8DEB14-0AF0-43D9-873C-A51A104035BB}" type="pres">
      <dgm:prSet presAssocID="{E1A10867-1B22-4544-B632-DECC3FD5C1D1}" presName="Name23" presStyleLbl="parChTrans1D4" presStyleIdx="8" presStyleCnt="18"/>
      <dgm:spPr/>
    </dgm:pt>
    <dgm:pt modelId="{2A8B63A0-B0EC-4BD6-93CD-86AC48864002}" type="pres">
      <dgm:prSet presAssocID="{58BA323B-55C7-4C4F-B462-4263AABD5793}" presName="hierRoot4" presStyleCnt="0"/>
      <dgm:spPr/>
    </dgm:pt>
    <dgm:pt modelId="{B4EEB078-B565-4449-BFDE-6BB48113CE38}" type="pres">
      <dgm:prSet presAssocID="{58BA323B-55C7-4C4F-B462-4263AABD5793}" presName="composite4" presStyleCnt="0"/>
      <dgm:spPr/>
    </dgm:pt>
    <dgm:pt modelId="{22DD364B-CB0A-4D88-A00A-964B0CCDEE25}" type="pres">
      <dgm:prSet presAssocID="{58BA323B-55C7-4C4F-B462-4263AABD5793}" presName="background4" presStyleLbl="node4" presStyleIdx="8" presStyleCnt="18"/>
      <dgm:spPr>
        <a:solidFill>
          <a:schemeClr val="accent6"/>
        </a:solidFill>
      </dgm:spPr>
    </dgm:pt>
    <dgm:pt modelId="{FB24DD66-C525-4A83-9DE6-9682B79B0938}" type="pres">
      <dgm:prSet presAssocID="{58BA323B-55C7-4C4F-B462-4263AABD5793}" presName="text4" presStyleLbl="fgAcc4" presStyleIdx="8" presStyleCnt="18" custScaleX="97563" custScaleY="100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017D2B-3710-4906-BF99-F13673F77F51}" type="pres">
      <dgm:prSet presAssocID="{58BA323B-55C7-4C4F-B462-4263AABD5793}" presName="hierChild5" presStyleCnt="0"/>
      <dgm:spPr/>
    </dgm:pt>
    <dgm:pt modelId="{BDC0A42E-E402-4BB1-B0F3-4878BDE59BD3}" type="pres">
      <dgm:prSet presAssocID="{A386B061-758E-4440-81BB-0BB2991A259D}" presName="Name23" presStyleLbl="parChTrans1D4" presStyleIdx="9" presStyleCnt="18"/>
      <dgm:spPr/>
    </dgm:pt>
    <dgm:pt modelId="{829C59DE-1A48-4873-B58E-CF79196C6E41}" type="pres">
      <dgm:prSet presAssocID="{C91C289D-F1CC-4F2C-BC96-2BA1F00F7263}" presName="hierRoot4" presStyleCnt="0"/>
      <dgm:spPr/>
    </dgm:pt>
    <dgm:pt modelId="{A5BC338B-29E0-4ACF-8320-B7137B67F262}" type="pres">
      <dgm:prSet presAssocID="{C91C289D-F1CC-4F2C-BC96-2BA1F00F7263}" presName="composite4" presStyleCnt="0"/>
      <dgm:spPr/>
    </dgm:pt>
    <dgm:pt modelId="{D4F80BC7-CAAB-4376-800F-687C4EE1978B}" type="pres">
      <dgm:prSet presAssocID="{C91C289D-F1CC-4F2C-BC96-2BA1F00F7263}" presName="background4" presStyleLbl="node4" presStyleIdx="9" presStyleCnt="18"/>
      <dgm:spPr>
        <a:solidFill>
          <a:srgbClr val="7030A0"/>
        </a:solidFill>
      </dgm:spPr>
    </dgm:pt>
    <dgm:pt modelId="{FC88D3E8-9426-4DFF-A565-C3AE42728563}" type="pres">
      <dgm:prSet presAssocID="{C91C289D-F1CC-4F2C-BC96-2BA1F00F7263}" presName="text4" presStyleLbl="fgAcc4" presStyleIdx="9" presStyleCnt="18" custScaleX="95156" custScaleY="1017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0D95F6-6E2E-46CE-AF0C-9661FE408D6B}" type="pres">
      <dgm:prSet presAssocID="{C91C289D-F1CC-4F2C-BC96-2BA1F00F7263}" presName="hierChild5" presStyleCnt="0"/>
      <dgm:spPr/>
    </dgm:pt>
    <dgm:pt modelId="{340E4572-A4A3-4055-8A11-B897F7D9B21D}" type="pres">
      <dgm:prSet presAssocID="{7992FDC3-B6AD-450C-85C2-217A8A74DF38}" presName="Name23" presStyleLbl="parChTrans1D4" presStyleIdx="10" presStyleCnt="18"/>
      <dgm:spPr/>
    </dgm:pt>
    <dgm:pt modelId="{312D2BDE-1633-4738-B5D2-2086C696BDDD}" type="pres">
      <dgm:prSet presAssocID="{14BA1D36-1F72-4874-A454-3A317381AB34}" presName="hierRoot4" presStyleCnt="0"/>
      <dgm:spPr/>
    </dgm:pt>
    <dgm:pt modelId="{01D51E5B-4D88-4ED1-BC00-147608286816}" type="pres">
      <dgm:prSet presAssocID="{14BA1D36-1F72-4874-A454-3A317381AB34}" presName="composite4" presStyleCnt="0"/>
      <dgm:spPr/>
    </dgm:pt>
    <dgm:pt modelId="{B00DD2E2-680B-4D9E-9CB8-A4A4139BBFBE}" type="pres">
      <dgm:prSet presAssocID="{14BA1D36-1F72-4874-A454-3A317381AB34}" presName="background4" presStyleLbl="node4" presStyleIdx="10" presStyleCnt="18"/>
      <dgm:spPr>
        <a:solidFill>
          <a:srgbClr val="7030A0"/>
        </a:solidFill>
      </dgm:spPr>
    </dgm:pt>
    <dgm:pt modelId="{C6FFF006-B23B-4ED8-A70A-689523E33B87}" type="pres">
      <dgm:prSet presAssocID="{14BA1D36-1F72-4874-A454-3A317381AB34}" presName="text4" presStyleLbl="fgAcc4" presStyleIdx="10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DD7A34-CADC-49A4-8BF6-5CD11FD53568}" type="pres">
      <dgm:prSet presAssocID="{14BA1D36-1F72-4874-A454-3A317381AB34}" presName="hierChild5" presStyleCnt="0"/>
      <dgm:spPr/>
    </dgm:pt>
    <dgm:pt modelId="{11EDBB71-AB92-4E11-A120-47D0EFAC07EE}" type="pres">
      <dgm:prSet presAssocID="{66B6B9C1-B434-4C27-A47F-3CC3BC9DAD46}" presName="Name23" presStyleLbl="parChTrans1D4" presStyleIdx="11" presStyleCnt="18"/>
      <dgm:spPr/>
    </dgm:pt>
    <dgm:pt modelId="{6E5DCB78-B665-479D-A254-AA384F6609B7}" type="pres">
      <dgm:prSet presAssocID="{246461A9-CD45-4DF4-ABF6-6B41C71F0A87}" presName="hierRoot4" presStyleCnt="0"/>
      <dgm:spPr/>
    </dgm:pt>
    <dgm:pt modelId="{21A97E34-E3E6-48B7-9B1D-22FE076AD11F}" type="pres">
      <dgm:prSet presAssocID="{246461A9-CD45-4DF4-ABF6-6B41C71F0A87}" presName="composite4" presStyleCnt="0"/>
      <dgm:spPr/>
    </dgm:pt>
    <dgm:pt modelId="{3267D86B-B962-440A-8580-965947F1FE0E}" type="pres">
      <dgm:prSet presAssocID="{246461A9-CD45-4DF4-ABF6-6B41C71F0A87}" presName="background4" presStyleLbl="node4" presStyleIdx="11" presStyleCnt="18"/>
      <dgm:spPr>
        <a:solidFill>
          <a:schemeClr val="accent6"/>
        </a:solidFill>
      </dgm:spPr>
    </dgm:pt>
    <dgm:pt modelId="{9E4FBC4C-BE54-41DA-97E6-382918A7A703}" type="pres">
      <dgm:prSet presAssocID="{246461A9-CD45-4DF4-ABF6-6B41C71F0A87}" presName="text4" presStyleLbl="fgAcc4" presStyleIdx="11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B4BFD-12A5-4D68-B974-293F455146B4}" type="pres">
      <dgm:prSet presAssocID="{246461A9-CD45-4DF4-ABF6-6B41C71F0A87}" presName="hierChild5" presStyleCnt="0"/>
      <dgm:spPr/>
    </dgm:pt>
    <dgm:pt modelId="{F9A4DE2C-A6E3-4A9D-A963-4AA47960BC66}" type="pres">
      <dgm:prSet presAssocID="{A0CBA028-E8BC-41D8-B110-5A2375E75481}" presName="Name23" presStyleLbl="parChTrans1D4" presStyleIdx="12" presStyleCnt="18"/>
      <dgm:spPr/>
    </dgm:pt>
    <dgm:pt modelId="{380BC625-5C48-4513-A46E-B1AC91F5D596}" type="pres">
      <dgm:prSet presAssocID="{7232A112-1827-49F0-BEB2-7A453F8BD690}" presName="hierRoot4" presStyleCnt="0"/>
      <dgm:spPr/>
    </dgm:pt>
    <dgm:pt modelId="{58E11CC4-6A6F-49D9-BE79-A6D673F30FED}" type="pres">
      <dgm:prSet presAssocID="{7232A112-1827-49F0-BEB2-7A453F8BD690}" presName="composite4" presStyleCnt="0"/>
      <dgm:spPr/>
    </dgm:pt>
    <dgm:pt modelId="{49BAF7E9-CBF5-40FF-8FFC-D55CCAE2D1DF}" type="pres">
      <dgm:prSet presAssocID="{7232A112-1827-49F0-BEB2-7A453F8BD690}" presName="background4" presStyleLbl="node4" presStyleIdx="12" presStyleCnt="18"/>
      <dgm:spPr>
        <a:solidFill>
          <a:srgbClr val="7030A0"/>
        </a:solidFill>
      </dgm:spPr>
    </dgm:pt>
    <dgm:pt modelId="{53D273AE-C000-4959-A195-3F3CE44082F3}" type="pres">
      <dgm:prSet presAssocID="{7232A112-1827-49F0-BEB2-7A453F8BD690}" presName="text4" presStyleLbl="fgAcc4" presStyleIdx="12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59BCE-2324-4CA6-9850-4336959CFD90}" type="pres">
      <dgm:prSet presAssocID="{7232A112-1827-49F0-BEB2-7A453F8BD690}" presName="hierChild5" presStyleCnt="0"/>
      <dgm:spPr/>
    </dgm:pt>
    <dgm:pt modelId="{3CEA3CCF-250B-4F11-9AD3-CF6AE8F5214F}" type="pres">
      <dgm:prSet presAssocID="{5BD8A17D-3483-418E-9CAB-44A36F8A231E}" presName="Name23" presStyleLbl="parChTrans1D4" presStyleIdx="13" presStyleCnt="18"/>
      <dgm:spPr/>
    </dgm:pt>
    <dgm:pt modelId="{AF48280D-0711-4B0F-8BB6-158869C991FC}" type="pres">
      <dgm:prSet presAssocID="{19DCB875-41B7-4FC7-A00F-9024C5D7B469}" presName="hierRoot4" presStyleCnt="0"/>
      <dgm:spPr/>
    </dgm:pt>
    <dgm:pt modelId="{D99B3D78-04A1-4754-ACF0-31EF5C397532}" type="pres">
      <dgm:prSet presAssocID="{19DCB875-41B7-4FC7-A00F-9024C5D7B469}" presName="composite4" presStyleCnt="0"/>
      <dgm:spPr/>
    </dgm:pt>
    <dgm:pt modelId="{28F0E89B-1664-4A3D-9394-E23E6B182B8B}" type="pres">
      <dgm:prSet presAssocID="{19DCB875-41B7-4FC7-A00F-9024C5D7B469}" presName="background4" presStyleLbl="node4" presStyleIdx="13" presStyleCnt="18"/>
      <dgm:spPr>
        <a:solidFill>
          <a:srgbClr val="7030A0"/>
        </a:solidFill>
      </dgm:spPr>
    </dgm:pt>
    <dgm:pt modelId="{FC4924BF-8276-4C99-80E8-F60BBAE2DC1D}" type="pres">
      <dgm:prSet presAssocID="{19DCB875-41B7-4FC7-A00F-9024C5D7B469}" presName="text4" presStyleLbl="fgAcc4" presStyleIdx="13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2C23BB-627B-4F25-BF16-57FCD0890102}" type="pres">
      <dgm:prSet presAssocID="{19DCB875-41B7-4FC7-A00F-9024C5D7B469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6008059B-3C91-4334-8298-D6355E313BB7}" type="pres">
      <dgm:prSet presAssocID="{46B8E7EF-397B-4D7F-871A-4CD8D4ED1270}" presName="Name23" presStyleLbl="parChTrans1D4" presStyleIdx="14" presStyleCnt="18"/>
      <dgm:spPr/>
    </dgm:pt>
    <dgm:pt modelId="{12F71C26-FA9F-44BA-8306-839B368FCC49}" type="pres">
      <dgm:prSet presAssocID="{245344BB-D18A-4DC2-949E-7015F54405EA}" presName="hierRoot4" presStyleCnt="0"/>
      <dgm:spPr/>
    </dgm:pt>
    <dgm:pt modelId="{29EA553D-919F-4EAB-BF7D-80F560200A4E}" type="pres">
      <dgm:prSet presAssocID="{245344BB-D18A-4DC2-949E-7015F54405EA}" presName="composite4" presStyleCnt="0"/>
      <dgm:spPr/>
    </dgm:pt>
    <dgm:pt modelId="{03A70C37-F5BF-4D43-80D2-26374BCAE086}" type="pres">
      <dgm:prSet presAssocID="{245344BB-D18A-4DC2-949E-7015F54405EA}" presName="background4" presStyleLbl="node4" presStyleIdx="14" presStyleCnt="18"/>
      <dgm:spPr/>
    </dgm:pt>
    <dgm:pt modelId="{26C96F12-DCAE-4FF5-B08D-D3E715D394DA}" type="pres">
      <dgm:prSet presAssocID="{245344BB-D18A-4DC2-949E-7015F54405EA}" presName="text4" presStyleLbl="fgAcc4" presStyleIdx="14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73CC85-0D0F-4909-8B59-1651E9859B72}" type="pres">
      <dgm:prSet presAssocID="{245344BB-D18A-4DC2-949E-7015F54405EA}" presName="hierChild5" presStyleCnt="0"/>
      <dgm:spPr/>
    </dgm:pt>
    <dgm:pt modelId="{2461D10E-17DD-474C-8FFB-F7F1BB81D20A}" type="pres">
      <dgm:prSet presAssocID="{DAB24F15-FD93-4CDC-B90E-7F99436AA521}" presName="Name23" presStyleLbl="parChTrans1D4" presStyleIdx="15" presStyleCnt="18"/>
      <dgm:spPr/>
    </dgm:pt>
    <dgm:pt modelId="{E346AE3A-2B8A-4578-BECE-849E380C7C6C}" type="pres">
      <dgm:prSet presAssocID="{B0526AFE-00D6-46AF-9209-F77301704B7E}" presName="hierRoot4" presStyleCnt="0"/>
      <dgm:spPr/>
    </dgm:pt>
    <dgm:pt modelId="{183F26A9-852C-48BB-9486-D2A5748B3D09}" type="pres">
      <dgm:prSet presAssocID="{B0526AFE-00D6-46AF-9209-F77301704B7E}" presName="composite4" presStyleCnt="0"/>
      <dgm:spPr/>
    </dgm:pt>
    <dgm:pt modelId="{B86F7DA8-44C3-42A1-B1CC-C729D74DDE72}" type="pres">
      <dgm:prSet presAssocID="{B0526AFE-00D6-46AF-9209-F77301704B7E}" presName="background4" presStyleLbl="node4" presStyleIdx="15" presStyleCnt="18"/>
      <dgm:spPr>
        <a:solidFill>
          <a:schemeClr val="accent6"/>
        </a:solidFill>
      </dgm:spPr>
    </dgm:pt>
    <dgm:pt modelId="{3A1A5023-226B-4471-8EED-F01761AEECCA}" type="pres">
      <dgm:prSet presAssocID="{B0526AFE-00D6-46AF-9209-F77301704B7E}" presName="text4" presStyleLbl="fgAcc4" presStyleIdx="15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BCD9F7-30A1-45AE-9FF1-A88761AAF2EE}" type="pres">
      <dgm:prSet presAssocID="{B0526AFE-00D6-46AF-9209-F77301704B7E}" presName="hierChild5" presStyleCnt="0"/>
      <dgm:spPr/>
    </dgm:pt>
    <dgm:pt modelId="{0AFB04D0-D0E0-4964-85B2-082ADB526D47}" type="pres">
      <dgm:prSet presAssocID="{BAA7D994-8738-45C1-BDEA-F036BC44E2EE}" presName="Name23" presStyleLbl="parChTrans1D4" presStyleIdx="16" presStyleCnt="18"/>
      <dgm:spPr/>
    </dgm:pt>
    <dgm:pt modelId="{2C8F7B4D-B8AF-491C-81A8-6BADB686917F}" type="pres">
      <dgm:prSet presAssocID="{E92DE8B6-B2FF-4CF7-BB0B-CC81A6568953}" presName="hierRoot4" presStyleCnt="0"/>
      <dgm:spPr/>
    </dgm:pt>
    <dgm:pt modelId="{C26E048A-AB73-464B-BBEA-61FFFECD5160}" type="pres">
      <dgm:prSet presAssocID="{E92DE8B6-B2FF-4CF7-BB0B-CC81A6568953}" presName="composite4" presStyleCnt="0"/>
      <dgm:spPr/>
    </dgm:pt>
    <dgm:pt modelId="{1D8ADDCF-DFCB-49EB-A0DB-00AC668DBDD8}" type="pres">
      <dgm:prSet presAssocID="{E92DE8B6-B2FF-4CF7-BB0B-CC81A6568953}" presName="background4" presStyleLbl="node4" presStyleIdx="16" presStyleCnt="18"/>
      <dgm:spPr>
        <a:solidFill>
          <a:schemeClr val="accent6"/>
        </a:solidFill>
      </dgm:spPr>
    </dgm:pt>
    <dgm:pt modelId="{C3503E1D-093C-453D-AA73-A7C1E924200B}" type="pres">
      <dgm:prSet presAssocID="{E92DE8B6-B2FF-4CF7-BB0B-CC81A6568953}" presName="text4" presStyleLbl="fgAcc4" presStyleIdx="16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2FE3DE-BFE7-4EF9-A80D-B81CEFBB7934}" type="pres">
      <dgm:prSet presAssocID="{E92DE8B6-B2FF-4CF7-BB0B-CC81A6568953}" presName="hierChild5" presStyleCnt="0"/>
      <dgm:spPr/>
    </dgm:pt>
    <dgm:pt modelId="{C9DD01B4-9D9D-4980-B2AA-60DA7556122C}" type="pres">
      <dgm:prSet presAssocID="{BA34234A-D968-4D74-A2EF-3531EB7F7CD9}" presName="Name23" presStyleLbl="parChTrans1D4" presStyleIdx="17" presStyleCnt="18"/>
      <dgm:spPr/>
    </dgm:pt>
    <dgm:pt modelId="{5A69C000-31E2-4A33-9A3D-EDC2E431E36B}" type="pres">
      <dgm:prSet presAssocID="{E5AFA35E-D305-4F7E-B260-2F573BD1F8A4}" presName="hierRoot4" presStyleCnt="0"/>
      <dgm:spPr/>
    </dgm:pt>
    <dgm:pt modelId="{8EF7C195-F742-4426-AAEB-D00E078C7C52}" type="pres">
      <dgm:prSet presAssocID="{E5AFA35E-D305-4F7E-B260-2F573BD1F8A4}" presName="composite4" presStyleCnt="0"/>
      <dgm:spPr/>
    </dgm:pt>
    <dgm:pt modelId="{07B2E545-7B88-4B8E-93B6-2BFE89CA69B9}" type="pres">
      <dgm:prSet presAssocID="{E5AFA35E-D305-4F7E-B260-2F573BD1F8A4}" presName="background4" presStyleLbl="node4" presStyleIdx="17" presStyleCnt="18"/>
      <dgm:spPr/>
    </dgm:pt>
    <dgm:pt modelId="{6520B7F9-E698-4DED-AC4E-CF62FFBB6193}" type="pres">
      <dgm:prSet presAssocID="{E5AFA35E-D305-4F7E-B260-2F573BD1F8A4}" presName="text4" presStyleLbl="fgAcc4" presStyleIdx="17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C4ED57-8035-4832-9D9B-FE732591D05C}" type="pres">
      <dgm:prSet presAssocID="{E5AFA35E-D305-4F7E-B260-2F573BD1F8A4}" presName="hierChild5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BFE348AD-4FF7-4354-AC0C-9DB5501C7465}" srcId="{246461A9-CD45-4DF4-ABF6-6B41C71F0A87}" destId="{7232A112-1827-49F0-BEB2-7A453F8BD690}" srcOrd="0" destOrd="0" parTransId="{A0CBA028-E8BC-41D8-B110-5A2375E75481}" sibTransId="{58138C9F-0F5C-49EC-876A-A7418FDA0988}"/>
    <dgm:cxn modelId="{C62C9CAE-1E8A-468B-A5B0-0A2F1E6308BC}" type="presOf" srcId="{ED1AF111-84C9-43C2-BF0D-EA88C6F566AE}" destId="{3F9E507E-C34C-4D7E-A956-76C377EB10B6}" srcOrd="0" destOrd="0" presId="urn:microsoft.com/office/officeart/2005/8/layout/hierarchy1"/>
    <dgm:cxn modelId="{480D6EA2-0937-4301-992D-098561226720}" type="presOf" srcId="{2D726B5A-0005-42D7-9EF9-69CBFA49E933}" destId="{483CBE80-B941-411C-826F-CDFF6D787B3E}" srcOrd="0" destOrd="0" presId="urn:microsoft.com/office/officeart/2005/8/layout/hierarchy1"/>
    <dgm:cxn modelId="{5C47CDD4-0418-49C9-9408-F23A2EFB301E}" srcId="{67B75C01-139A-4A61-98C6-40677FEF348A}" destId="{246461A9-CD45-4DF4-ABF6-6B41C71F0A87}" srcOrd="1" destOrd="0" parTransId="{66B6B9C1-B434-4C27-A47F-3CC3BC9DAD46}" sibTransId="{9BE1E813-7CB5-4E85-AE93-2785831ECA47}"/>
    <dgm:cxn modelId="{CA5312C3-9C88-4100-94AB-3EC6131411D5}" type="presOf" srcId="{31178202-459E-448C-BF33-6B039A9E4CDC}" destId="{4D18920F-2717-4FFC-AF7E-C2ECE54C07AF}" srcOrd="0" destOrd="0" presId="urn:microsoft.com/office/officeart/2005/8/layout/hierarchy1"/>
    <dgm:cxn modelId="{8F4AAC60-FBBE-4CE2-B01C-74424E8363DD}" type="presOf" srcId="{3FA9D8A3-3329-4FEA-9CAF-F5F32C5FA45D}" destId="{351B17E9-301F-4FC1-B020-F5915A1D221C}" srcOrd="0" destOrd="0" presId="urn:microsoft.com/office/officeart/2005/8/layout/hierarchy1"/>
    <dgm:cxn modelId="{0CA2C0AB-523E-430D-B885-1E3BDE5A6D60}" srcId="{AFCFFB7F-D3BE-45CE-93B4-C7B1D488999E}" destId="{F3E2763D-4B37-4B0D-93F8-56E5F3FE4DE9}" srcOrd="0" destOrd="0" parTransId="{CCE5D782-8640-4EC0-9FB9-7EA88A61336A}" sibTransId="{B12CEAF2-03FF-488C-AEF0-2170C19A5388}"/>
    <dgm:cxn modelId="{A22C19E9-A152-4918-973A-B8C620599216}" srcId="{58BA323B-55C7-4C4F-B462-4263AABD5793}" destId="{14BA1D36-1F72-4874-A454-3A317381AB34}" srcOrd="1" destOrd="0" parTransId="{7992FDC3-B6AD-450C-85C2-217A8A74DF38}" sibTransId="{528DDC62-328C-4D7E-B662-551FAFA4A761}"/>
    <dgm:cxn modelId="{768E8944-D561-4ED1-835C-A9F29C237B31}" srcId="{67B75C01-139A-4A61-98C6-40677FEF348A}" destId="{58BA323B-55C7-4C4F-B462-4263AABD5793}" srcOrd="0" destOrd="0" parTransId="{E1A10867-1B22-4544-B632-DECC3FD5C1D1}" sibTransId="{B3BB7DED-94EF-4DFA-BAC1-21FCBD9384C0}"/>
    <dgm:cxn modelId="{A81CB123-6612-441C-A273-E43622BA8AA8}" srcId="{C201E9C3-AAF5-41DE-9CA8-91E166B57D6E}" destId="{99347449-0DEE-4DC2-AEE1-3D170ADD3755}" srcOrd="0" destOrd="0" parTransId="{88DE7FA7-C3D9-41E2-B98F-56B32732DD7C}" sibTransId="{48B09B94-4237-430D-A456-B2BCE9DD2496}"/>
    <dgm:cxn modelId="{DE95A5E0-BE85-410D-AE94-523C1E714B0A}" type="presOf" srcId="{B0526AFE-00D6-46AF-9209-F77301704B7E}" destId="{3A1A5023-226B-4471-8EED-F01761AEECCA}" srcOrd="0" destOrd="0" presId="urn:microsoft.com/office/officeart/2005/8/layout/hierarchy1"/>
    <dgm:cxn modelId="{661CD693-DFEA-4987-9FB0-72DDF9CB2B0B}" type="presOf" srcId="{4BA3B289-E490-44E2-80FB-007CB18F9ED3}" destId="{59DFFDFB-B6F1-45E5-8C2B-E5AEAA65AD00}" srcOrd="0" destOrd="0" presId="urn:microsoft.com/office/officeart/2005/8/layout/hierarchy1"/>
    <dgm:cxn modelId="{9EBA56A6-0B86-4961-8E71-D5AA462A7313}" type="presOf" srcId="{BAA7D994-8738-45C1-BDEA-F036BC44E2EE}" destId="{0AFB04D0-D0E0-4964-85B2-082ADB526D47}" srcOrd="0" destOrd="0" presId="urn:microsoft.com/office/officeart/2005/8/layout/hierarchy1"/>
    <dgm:cxn modelId="{213D2A59-2B27-4CC9-801D-5475B944353B}" srcId="{AFCFFB7F-D3BE-45CE-93B4-C7B1D488999E}" destId="{2D726B5A-0005-42D7-9EF9-69CBFA49E933}" srcOrd="1" destOrd="0" parTransId="{8AA71499-7E13-4EC5-ABCA-4C4F5DD85056}" sibTransId="{1A2F39E1-875B-4E90-B281-C541EE2DB2AB}"/>
    <dgm:cxn modelId="{EADCBFC4-2F89-44DE-AB21-AB838CD42DA4}" type="presOf" srcId="{246461A9-CD45-4DF4-ABF6-6B41C71F0A87}" destId="{9E4FBC4C-BE54-41DA-97E6-382918A7A703}" srcOrd="0" destOrd="0" presId="urn:microsoft.com/office/officeart/2005/8/layout/hierarchy1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3B4E6B76-F1D6-4AEF-B68B-5B945DE87555}" srcId="{5729E72F-7F37-4164-A324-1DB1969EC470}" destId="{E5AFA35E-D305-4F7E-B260-2F573BD1F8A4}" srcOrd="1" destOrd="0" parTransId="{BA34234A-D968-4D74-A2EF-3531EB7F7CD9}" sibTransId="{D3AE7531-68E5-45F2-8AB0-8AEBD68C7223}"/>
    <dgm:cxn modelId="{3CA57EA7-02BB-4BB4-9795-86D8079FA2AA}" type="presOf" srcId="{46B8E7EF-397B-4D7F-871A-4CD8D4ED1270}" destId="{6008059B-3C91-4334-8298-D6355E313BB7}" srcOrd="0" destOrd="0" presId="urn:microsoft.com/office/officeart/2005/8/layout/hierarchy1"/>
    <dgm:cxn modelId="{B2D89964-1DB1-4E85-BE84-C61D8F6D3770}" type="presOf" srcId="{AFCFFB7F-D3BE-45CE-93B4-C7B1D488999E}" destId="{90E36DA1-0772-4B2A-BFAB-19B3211AADAA}" srcOrd="0" destOrd="0" presId="urn:microsoft.com/office/officeart/2005/8/layout/hierarchy1"/>
    <dgm:cxn modelId="{459F4241-7397-4803-ABA9-28F0E915FBF5}" type="presOf" srcId="{245344BB-D18A-4DC2-949E-7015F54405EA}" destId="{26C96F12-DCAE-4FF5-B08D-D3E715D394DA}" srcOrd="0" destOrd="0" presId="urn:microsoft.com/office/officeart/2005/8/layout/hierarchy1"/>
    <dgm:cxn modelId="{934422E5-FEFE-4A87-838E-98376CB0DB16}" type="presOf" srcId="{AE0C44EF-B0B8-4737-BE7B-96DCB9C521CE}" destId="{AD106C06-7F66-4CA0-A61E-1F43C7A84C97}" srcOrd="0" destOrd="0" presId="urn:microsoft.com/office/officeart/2005/8/layout/hierarchy1"/>
    <dgm:cxn modelId="{14578B0F-69B4-4408-A6B7-2BE585A5C667}" type="presOf" srcId="{BA34234A-D968-4D74-A2EF-3531EB7F7CD9}" destId="{C9DD01B4-9D9D-4980-B2AA-60DA7556122C}" srcOrd="0" destOrd="0" presId="urn:microsoft.com/office/officeart/2005/8/layout/hierarchy1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60A32D58-BFBF-4788-A8DF-6108A6FAF50B}" type="presOf" srcId="{58BA323B-55C7-4C4F-B462-4263AABD5793}" destId="{FB24DD66-C525-4A83-9DE6-9682B79B0938}" srcOrd="0" destOrd="0" presId="urn:microsoft.com/office/officeart/2005/8/layout/hierarchy1"/>
    <dgm:cxn modelId="{9C0B4DD4-9858-4C93-8859-C53B779DEF06}" type="presOf" srcId="{66B6B9C1-B434-4C27-A47F-3CC3BC9DAD46}" destId="{11EDBB71-AB92-4E11-A120-47D0EFAC07EE}" srcOrd="0" destOrd="0" presId="urn:microsoft.com/office/officeart/2005/8/layout/hierarchy1"/>
    <dgm:cxn modelId="{DBC8123D-01A3-4775-94D6-7BB3135EA831}" srcId="{245344BB-D18A-4DC2-949E-7015F54405EA}" destId="{B0526AFE-00D6-46AF-9209-F77301704B7E}" srcOrd="0" destOrd="0" parTransId="{DAB24F15-FD93-4CDC-B90E-7F99436AA521}" sibTransId="{969385FB-8CEA-4C8E-B6A3-2EB13E83EFC0}"/>
    <dgm:cxn modelId="{65BF879C-5861-4F5F-B269-94FAE2F5BED5}" srcId="{C201E9C3-AAF5-41DE-9CA8-91E166B57D6E}" destId="{3FA9D8A3-3329-4FEA-9CAF-F5F32C5FA45D}" srcOrd="1" destOrd="0" parTransId="{E691A267-A72A-47AF-8E0B-FBE258533E0A}" sibTransId="{30E1027D-87E1-48AA-A7FD-ABEDC228CC62}"/>
    <dgm:cxn modelId="{F47B8C0C-FDBE-4BEF-BDC9-7C52F1723BCB}" type="presOf" srcId="{A0CBA028-E8BC-41D8-B110-5A2375E75481}" destId="{F9A4DE2C-A6E3-4A9D-A963-4AA47960BC66}" srcOrd="0" destOrd="0" presId="urn:microsoft.com/office/officeart/2005/8/layout/hierarchy1"/>
    <dgm:cxn modelId="{4FBD8DA6-E929-422B-A753-4319A9DD6DC1}" type="presOf" srcId="{A386B061-758E-4440-81BB-0BB2991A259D}" destId="{BDC0A42E-E402-4BB1-B0F3-4878BDE59BD3}" srcOrd="0" destOrd="0" presId="urn:microsoft.com/office/officeart/2005/8/layout/hierarchy1"/>
    <dgm:cxn modelId="{69A30938-54A5-407F-B4C1-8D0284FEAFC3}" type="presOf" srcId="{5BD8A17D-3483-418E-9CAB-44A36F8A231E}" destId="{3CEA3CCF-250B-4F11-9AD3-CF6AE8F5214F}" srcOrd="0" destOrd="0" presId="urn:microsoft.com/office/officeart/2005/8/layout/hierarchy1"/>
    <dgm:cxn modelId="{6C61EA07-3893-4C8E-B632-B1B615E93691}" type="presOf" srcId="{67B75C01-139A-4A61-98C6-40677FEF348A}" destId="{DBCC89F5-6E3D-46E9-99C2-D96CB782A5E9}" srcOrd="0" destOrd="0" presId="urn:microsoft.com/office/officeart/2005/8/layout/hierarchy1"/>
    <dgm:cxn modelId="{34B18CDB-68FF-4600-ABE5-98ED87741995}" type="presOf" srcId="{99347449-0DEE-4DC2-AEE1-3D170ADD3755}" destId="{71AE2D09-83CE-437C-8A58-642672646B94}" srcOrd="0" destOrd="0" presId="urn:microsoft.com/office/officeart/2005/8/layout/hierarchy1"/>
    <dgm:cxn modelId="{AF048B24-5942-4F52-97AE-8E939233E3CA}" type="presOf" srcId="{16FCD271-016B-4062-B43D-38D56917E9B8}" destId="{12C80038-12E4-4DA7-AF18-DE1840AB7CAC}" srcOrd="0" destOrd="0" presId="urn:microsoft.com/office/officeart/2005/8/layout/hierarchy1"/>
    <dgm:cxn modelId="{BEB2B41E-3CEA-4A93-B9DF-6215844ED9F1}" type="presOf" srcId="{E5AFA35E-D305-4F7E-B260-2F573BD1F8A4}" destId="{6520B7F9-E698-4DED-AC4E-CF62FFBB6193}" srcOrd="0" destOrd="0" presId="urn:microsoft.com/office/officeart/2005/8/layout/hierarchy1"/>
    <dgm:cxn modelId="{C9221D01-4818-4C12-A9A0-C0A7E2254AEC}" type="presOf" srcId="{5B4998C3-FE88-4032-BA92-CE0B7DDAD6D8}" destId="{E29B27D7-89E0-48EB-9377-50D47BE266E9}" srcOrd="0" destOrd="0" presId="urn:microsoft.com/office/officeart/2005/8/layout/hierarchy1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52C79F45-37B5-4FC6-A9B8-D14C04854494}" type="presOf" srcId="{E9F3527A-AA5A-4C70-A5D3-8BDDD1FCAC55}" destId="{7CE02EC9-A88D-4BD3-8FB5-78448881EEAF}" srcOrd="0" destOrd="0" presId="urn:microsoft.com/office/officeart/2005/8/layout/hierarchy1"/>
    <dgm:cxn modelId="{2418114E-D728-4A30-B8CD-D1A43C06067E}" type="presOf" srcId="{C91C289D-F1CC-4F2C-BC96-2BA1F00F7263}" destId="{FC88D3E8-9426-4DFF-A565-C3AE42728563}" srcOrd="0" destOrd="0" presId="urn:microsoft.com/office/officeart/2005/8/layout/hierarchy1"/>
    <dgm:cxn modelId="{E5DACA67-1F36-40C9-BBD8-2EDE49DDF56F}" type="presOf" srcId="{1399B6F5-F7BD-4E0A-A558-AEC7FAC7B148}" destId="{7AA397B4-1710-4C69-B7A7-FB68BF8C5818}" srcOrd="0" destOrd="0" presId="urn:microsoft.com/office/officeart/2005/8/layout/hierarchy1"/>
    <dgm:cxn modelId="{7B5D5F5D-D6AB-466B-A697-9EDF3326735A}" srcId="{245344BB-D18A-4DC2-949E-7015F54405EA}" destId="{E92DE8B6-B2FF-4CF7-BB0B-CC81A6568953}" srcOrd="1" destOrd="0" parTransId="{BAA7D994-8738-45C1-BDEA-F036BC44E2EE}" sibTransId="{D5F3E6B5-C0FB-4C5A-ADC0-81ABF669304D}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DCD9EBA6-F04B-4C9A-B04A-D8E6A7C94ED4}" type="presOf" srcId="{5729E72F-7F37-4164-A324-1DB1969EC470}" destId="{9FB3F5BA-AAA4-4CDF-87DF-BACE70D4AE99}" srcOrd="0" destOrd="0" presId="urn:microsoft.com/office/officeart/2005/8/layout/hierarchy1"/>
    <dgm:cxn modelId="{BC13509C-DACA-4D2F-A026-8EDDC60EC8B2}" type="presOf" srcId="{7232A112-1827-49F0-BEB2-7A453F8BD690}" destId="{53D273AE-C000-4959-A195-3F3CE44082F3}" srcOrd="0" destOrd="0" presId="urn:microsoft.com/office/officeart/2005/8/layout/hierarchy1"/>
    <dgm:cxn modelId="{41F31789-C5F2-4C8E-A677-90C79BB8DA46}" type="presOf" srcId="{7992FDC3-B6AD-450C-85C2-217A8A74DF38}" destId="{340E4572-A4A3-4055-8A11-B897F7D9B21D}" srcOrd="0" destOrd="0" presId="urn:microsoft.com/office/officeart/2005/8/layout/hierarchy1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478678B9-50B8-4DF2-9504-3546E1927724}" srcId="{246461A9-CD45-4DF4-ABF6-6B41C71F0A87}" destId="{19DCB875-41B7-4FC7-A00F-9024C5D7B469}" srcOrd="1" destOrd="0" parTransId="{5BD8A17D-3483-418E-9CAB-44A36F8A231E}" sibTransId="{30F95904-0726-40DB-B379-8BBD0B56EF42}"/>
    <dgm:cxn modelId="{81E31C9A-E85C-4695-887C-E6123DC6145E}" type="presOf" srcId="{DAB24F15-FD93-4CDC-B90E-7F99436AA521}" destId="{2461D10E-17DD-474C-8FFB-F7F1BB81D20A}" srcOrd="0" destOrd="0" presId="urn:microsoft.com/office/officeart/2005/8/layout/hierarchy1"/>
    <dgm:cxn modelId="{7E4236BA-FD99-49DF-BFC9-3C4E348F0C5E}" srcId="{58BA323B-55C7-4C4F-B462-4263AABD5793}" destId="{C91C289D-F1CC-4F2C-BC96-2BA1F00F7263}" srcOrd="0" destOrd="0" parTransId="{A386B061-758E-4440-81BB-0BB2991A259D}" sibTransId="{C39F11F0-8270-4CA1-8843-34ED1A70C3AF}"/>
    <dgm:cxn modelId="{0CC6D498-3993-470F-A234-7620499E7044}" type="presOf" srcId="{8AA71499-7E13-4EC5-ABCA-4C4F5DD85056}" destId="{CF72A34F-7EC9-472F-BB47-F7524E25F385}" srcOrd="0" destOrd="0" presId="urn:microsoft.com/office/officeart/2005/8/layout/hierarchy1"/>
    <dgm:cxn modelId="{F4E4848B-7ADD-4B86-AE74-70A026CC0254}" type="presOf" srcId="{42F275A1-0162-49B9-B09A-BCECBBE35681}" destId="{13158862-A5CF-44A0-9775-4A70CF18A8C0}" srcOrd="0" destOrd="0" presId="urn:microsoft.com/office/officeart/2005/8/layout/hierarchy1"/>
    <dgm:cxn modelId="{D6A3A3D7-B021-45F7-B4AD-842E22F61461}" type="presOf" srcId="{CCE5D782-8640-4EC0-9FB9-7EA88A61336A}" destId="{DD736DF8-ED83-419B-B02F-FD554536B418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53A8CDF9-4891-432C-8F37-719F325D7A94}" type="presOf" srcId="{19DCB875-41B7-4FC7-A00F-9024C5D7B469}" destId="{FC4924BF-8276-4C99-80E8-F60BBAE2DC1D}" srcOrd="0" destOrd="0" presId="urn:microsoft.com/office/officeart/2005/8/layout/hierarchy1"/>
    <dgm:cxn modelId="{86E4E293-DD19-4E75-A8E0-CD1AB965F91E}" type="presOf" srcId="{88DE7FA7-C3D9-41E2-B98F-56B32732DD7C}" destId="{5AB65DCC-4840-47DF-A989-CE92DAB345B3}" srcOrd="0" destOrd="0" presId="urn:microsoft.com/office/officeart/2005/8/layout/hierarchy1"/>
    <dgm:cxn modelId="{D7840DB2-0A9B-4A8E-B91A-07392EDDF943}" type="presOf" srcId="{471B98FD-38A5-416E-8E24-1F0341A04D66}" destId="{4CEECF2D-C2D7-42D8-AC8F-F76D5C6A0BF6}" srcOrd="0" destOrd="0" presId="urn:microsoft.com/office/officeart/2005/8/layout/hierarchy1"/>
    <dgm:cxn modelId="{5AEBF7FB-3DFA-4823-99A6-93017A41EF17}" type="presOf" srcId="{14BA1D36-1F72-4874-A454-3A317381AB34}" destId="{C6FFF006-B23B-4ED8-A70A-689523E33B87}" srcOrd="0" destOrd="0" presId="urn:microsoft.com/office/officeart/2005/8/layout/hierarchy1"/>
    <dgm:cxn modelId="{BD377159-BCC9-4B58-AA27-1CE7DF6F48D0}" type="presOf" srcId="{60BC0C6A-6BEE-47A2-8B0A-D757EDE5FD9A}" destId="{5EF63F09-93AF-45E8-82BD-CB75739DB683}" srcOrd="0" destOrd="0" presId="urn:microsoft.com/office/officeart/2005/8/layout/hierarchy1"/>
    <dgm:cxn modelId="{FFB802E1-A045-4740-8544-4FE656C02F0C}" srcId="{5729E72F-7F37-4164-A324-1DB1969EC470}" destId="{245344BB-D18A-4DC2-949E-7015F54405EA}" srcOrd="0" destOrd="0" parTransId="{46B8E7EF-397B-4D7F-871A-4CD8D4ED1270}" sibTransId="{171D7EDC-F8E6-40AB-B113-B8BF5F0343D5}"/>
    <dgm:cxn modelId="{58A30591-7319-45E9-92AC-FF5322F2A8C5}" type="presOf" srcId="{69A7F656-00DE-49E9-B8C4-6899796C9765}" destId="{4F5817AD-0A16-4FFE-B94A-0C72990FA164}" srcOrd="0" destOrd="0" presId="urn:microsoft.com/office/officeart/2005/8/layout/hierarchy1"/>
    <dgm:cxn modelId="{58CCC29E-5A5B-423B-8560-25E38B9C5754}" type="presOf" srcId="{E92DE8B6-B2FF-4CF7-BB0B-CC81A6568953}" destId="{C3503E1D-093C-453D-AA73-A7C1E924200B}" srcOrd="0" destOrd="0" presId="urn:microsoft.com/office/officeart/2005/8/layout/hierarchy1"/>
    <dgm:cxn modelId="{8758F281-6868-4636-A259-3407C159A511}" type="presOf" srcId="{F3E2763D-4B37-4B0D-93F8-56E5F3FE4DE9}" destId="{4B270720-BB72-4423-A1BA-EA204926BCE5}" srcOrd="0" destOrd="0" presId="urn:microsoft.com/office/officeart/2005/8/layout/hierarchy1"/>
    <dgm:cxn modelId="{03F4730E-EC90-41AA-966C-8884EBA7AF12}" type="presOf" srcId="{086E44F4-6B89-489F-A967-FC2D4802DC13}" destId="{15BE022F-0BB5-4BB4-B74D-855E4B683DD4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5F23D3F6-BA59-4590-BB64-FC58B9300697}" type="presOf" srcId="{C201E9C3-AAF5-41DE-9CA8-91E166B57D6E}" destId="{9FEF584B-724C-4B11-9FA3-7450DE595098}" srcOrd="0" destOrd="0" presId="urn:microsoft.com/office/officeart/2005/8/layout/hierarchy1"/>
    <dgm:cxn modelId="{BE2303BD-1DDB-463F-AC95-16FF69F8B194}" type="presOf" srcId="{E1A10867-1B22-4544-B632-DECC3FD5C1D1}" destId="{4F8DEB14-0AF0-43D9-873C-A51A104035BB}" srcOrd="0" destOrd="0" presId="urn:microsoft.com/office/officeart/2005/8/layout/hierarchy1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56BF0667-4DB6-429A-BAF2-F6FFD828AE6B}" type="presOf" srcId="{3A53F3EB-3E60-4F7F-B89B-491B5AC7803E}" destId="{0AF33739-DAE4-495B-88D5-F66DF9FFD0E5}" srcOrd="0" destOrd="0" presId="urn:microsoft.com/office/officeart/2005/8/layout/hierarchy1"/>
    <dgm:cxn modelId="{3474D663-549D-48F6-A7E6-35CFD368BA12}" type="presOf" srcId="{E691A267-A72A-47AF-8E0B-FBE258533E0A}" destId="{7FAA0F1D-391A-4791-9ADD-F26FD41B7041}" srcOrd="0" destOrd="0" presId="urn:microsoft.com/office/officeart/2005/8/layout/hierarchy1"/>
    <dgm:cxn modelId="{22BEDB70-2CA0-4AA3-92B8-F0D92F82EDDB}" type="presParOf" srcId="{3F9E507E-C34C-4D7E-A956-76C377EB10B6}" destId="{4535AAB4-531F-41DA-9C36-4CD5BC7C33C7}" srcOrd="0" destOrd="0" presId="urn:microsoft.com/office/officeart/2005/8/layout/hierarchy1"/>
    <dgm:cxn modelId="{7A5E7553-DC1B-4AE8-8D8E-394676DDE341}" type="presParOf" srcId="{4535AAB4-531F-41DA-9C36-4CD5BC7C33C7}" destId="{B2041BEE-5B87-491D-A6EC-5DCCDE2709B6}" srcOrd="0" destOrd="0" presId="urn:microsoft.com/office/officeart/2005/8/layout/hierarchy1"/>
    <dgm:cxn modelId="{0CC79539-ACEE-4618-A89F-52253399A93D}" type="presParOf" srcId="{B2041BEE-5B87-491D-A6EC-5DCCDE2709B6}" destId="{7B0135F9-2CE8-4CDB-ACD2-DDF6296414C1}" srcOrd="0" destOrd="0" presId="urn:microsoft.com/office/officeart/2005/8/layout/hierarchy1"/>
    <dgm:cxn modelId="{EC9F18E4-1E55-4449-8C19-56DE74F8C9A3}" type="presParOf" srcId="{B2041BEE-5B87-491D-A6EC-5DCCDE2709B6}" destId="{13158862-A5CF-44A0-9775-4A70CF18A8C0}" srcOrd="1" destOrd="0" presId="urn:microsoft.com/office/officeart/2005/8/layout/hierarchy1"/>
    <dgm:cxn modelId="{20A48304-8145-4EB4-98DE-DABEFC170A16}" type="presParOf" srcId="{4535AAB4-531F-41DA-9C36-4CD5BC7C33C7}" destId="{892BF291-F8CA-4DFC-BF61-B028BBF436B3}" srcOrd="1" destOrd="0" presId="urn:microsoft.com/office/officeart/2005/8/layout/hierarchy1"/>
    <dgm:cxn modelId="{83AC72A1-ACB4-443F-863D-5EA2A0D91747}" type="presParOf" srcId="{892BF291-F8CA-4DFC-BF61-B028BBF436B3}" destId="{59DFFDFB-B6F1-45E5-8C2B-E5AEAA65AD00}" srcOrd="0" destOrd="0" presId="urn:microsoft.com/office/officeart/2005/8/layout/hierarchy1"/>
    <dgm:cxn modelId="{C0D4E072-A896-4A4F-A255-64B573AB76F5}" type="presParOf" srcId="{892BF291-F8CA-4DFC-BF61-B028BBF436B3}" destId="{DB7897EC-18A3-46DB-9AB6-20378FB466DD}" srcOrd="1" destOrd="0" presId="urn:microsoft.com/office/officeart/2005/8/layout/hierarchy1"/>
    <dgm:cxn modelId="{AB520730-73B0-4A53-A638-4D3C4233F102}" type="presParOf" srcId="{DB7897EC-18A3-46DB-9AB6-20378FB466DD}" destId="{B46D1228-FE77-415F-99C8-D7D4B91469D5}" srcOrd="0" destOrd="0" presId="urn:microsoft.com/office/officeart/2005/8/layout/hierarchy1"/>
    <dgm:cxn modelId="{1AE3DB0B-6CCF-4E99-83AA-A24B473CE225}" type="presParOf" srcId="{B46D1228-FE77-415F-99C8-D7D4B91469D5}" destId="{15AE3035-805C-49CC-B3E5-BEEDD7769C9D}" srcOrd="0" destOrd="0" presId="urn:microsoft.com/office/officeart/2005/8/layout/hierarchy1"/>
    <dgm:cxn modelId="{134810F1-0AB2-4D94-9303-E9A7E2EF514B}" type="presParOf" srcId="{B46D1228-FE77-415F-99C8-D7D4B91469D5}" destId="{E29B27D7-89E0-48EB-9377-50D47BE266E9}" srcOrd="1" destOrd="0" presId="urn:microsoft.com/office/officeart/2005/8/layout/hierarchy1"/>
    <dgm:cxn modelId="{00EF33C5-A5D9-4075-A65A-CFBD3DFB3D08}" type="presParOf" srcId="{DB7897EC-18A3-46DB-9AB6-20378FB466DD}" destId="{E72C9D21-FB37-468B-9F37-7DEBD1B7113F}" srcOrd="1" destOrd="0" presId="urn:microsoft.com/office/officeart/2005/8/layout/hierarchy1"/>
    <dgm:cxn modelId="{D8BFA91F-3C31-4ED3-9C0F-000B5D324C37}" type="presParOf" srcId="{E72C9D21-FB37-468B-9F37-7DEBD1B7113F}" destId="{5EF63F09-93AF-45E8-82BD-CB75739DB683}" srcOrd="0" destOrd="0" presId="urn:microsoft.com/office/officeart/2005/8/layout/hierarchy1"/>
    <dgm:cxn modelId="{41A43EA8-A836-471B-A862-BC27665474D4}" type="presParOf" srcId="{E72C9D21-FB37-468B-9F37-7DEBD1B7113F}" destId="{C6B403D5-807A-431E-B8D8-56CD667271BA}" srcOrd="1" destOrd="0" presId="urn:microsoft.com/office/officeart/2005/8/layout/hierarchy1"/>
    <dgm:cxn modelId="{0B411C63-6422-4509-8304-569DD7C22FFD}" type="presParOf" srcId="{C6B403D5-807A-431E-B8D8-56CD667271BA}" destId="{6C4CB28C-A0D9-495B-8E5D-D9E0CED471E1}" srcOrd="0" destOrd="0" presId="urn:microsoft.com/office/officeart/2005/8/layout/hierarchy1"/>
    <dgm:cxn modelId="{9DD63BB3-5AE7-4E0D-86A1-D9A5208DCF3F}" type="presParOf" srcId="{6C4CB28C-A0D9-495B-8E5D-D9E0CED471E1}" destId="{D787DE34-7344-4911-ADB5-41FB73067E46}" srcOrd="0" destOrd="0" presId="urn:microsoft.com/office/officeart/2005/8/layout/hierarchy1"/>
    <dgm:cxn modelId="{A3A306B2-6BBF-4BB0-A769-0F6911C5F350}" type="presParOf" srcId="{6C4CB28C-A0D9-495B-8E5D-D9E0CED471E1}" destId="{12C80038-12E4-4DA7-AF18-DE1840AB7CAC}" srcOrd="1" destOrd="0" presId="urn:microsoft.com/office/officeart/2005/8/layout/hierarchy1"/>
    <dgm:cxn modelId="{B0615C03-D4AC-4C80-9AEF-06DFC7933169}" type="presParOf" srcId="{C6B403D5-807A-431E-B8D8-56CD667271BA}" destId="{2E84B59A-3F91-4773-B67F-2B92E8759AC2}" srcOrd="1" destOrd="0" presId="urn:microsoft.com/office/officeart/2005/8/layout/hierarchy1"/>
    <dgm:cxn modelId="{7F6A5D11-016B-476B-BFC1-5A9F627DE6C9}" type="presParOf" srcId="{2E84B59A-3F91-4773-B67F-2B92E8759AC2}" destId="{7CE02EC9-A88D-4BD3-8FB5-78448881EEAF}" srcOrd="0" destOrd="0" presId="urn:microsoft.com/office/officeart/2005/8/layout/hierarchy1"/>
    <dgm:cxn modelId="{F2A017D0-B85F-4776-8655-FFB8902AEED5}" type="presParOf" srcId="{2E84B59A-3F91-4773-B67F-2B92E8759AC2}" destId="{41920451-7E1B-46EE-82DC-E538D5E34B01}" srcOrd="1" destOrd="0" presId="urn:microsoft.com/office/officeart/2005/8/layout/hierarchy1"/>
    <dgm:cxn modelId="{088B3AE5-76A0-41B4-A99F-7656F8B24018}" type="presParOf" srcId="{41920451-7E1B-46EE-82DC-E538D5E34B01}" destId="{BF4685DE-E28C-4553-B151-E8BB12329060}" srcOrd="0" destOrd="0" presId="urn:microsoft.com/office/officeart/2005/8/layout/hierarchy1"/>
    <dgm:cxn modelId="{2946F93E-C371-4F3C-AE6C-47352700715D}" type="presParOf" srcId="{BF4685DE-E28C-4553-B151-E8BB12329060}" destId="{7AF58EFF-A967-4D01-8EE4-445D48497613}" srcOrd="0" destOrd="0" presId="urn:microsoft.com/office/officeart/2005/8/layout/hierarchy1"/>
    <dgm:cxn modelId="{E2DC6D35-8D12-4382-9F15-3431C6E852F3}" type="presParOf" srcId="{BF4685DE-E28C-4553-B151-E8BB12329060}" destId="{4F5817AD-0A16-4FFE-B94A-0C72990FA164}" srcOrd="1" destOrd="0" presId="urn:microsoft.com/office/officeart/2005/8/layout/hierarchy1"/>
    <dgm:cxn modelId="{18B3E702-B4E6-4649-B22D-230443E516C0}" type="presParOf" srcId="{41920451-7E1B-46EE-82DC-E538D5E34B01}" destId="{24B4CDDD-DE81-4869-B330-F37754223191}" srcOrd="1" destOrd="0" presId="urn:microsoft.com/office/officeart/2005/8/layout/hierarchy1"/>
    <dgm:cxn modelId="{D12783CE-2451-4E26-BE57-5B3CFE99B747}" type="presParOf" srcId="{24B4CDDD-DE81-4869-B330-F37754223191}" destId="{AD106C06-7F66-4CA0-A61E-1F43C7A84C97}" srcOrd="0" destOrd="0" presId="urn:microsoft.com/office/officeart/2005/8/layout/hierarchy1"/>
    <dgm:cxn modelId="{EC34DAF6-0D46-4662-8C6D-E1579B3F2F96}" type="presParOf" srcId="{24B4CDDD-DE81-4869-B330-F37754223191}" destId="{EAD7387E-7B83-4603-BCE6-705038375AB0}" srcOrd="1" destOrd="0" presId="urn:microsoft.com/office/officeart/2005/8/layout/hierarchy1"/>
    <dgm:cxn modelId="{F022C326-8D6D-4AE9-9CB5-F0840842A3F9}" type="presParOf" srcId="{EAD7387E-7B83-4603-BCE6-705038375AB0}" destId="{8FBDEB83-BE65-40B4-AD77-BE6FB6C1F545}" srcOrd="0" destOrd="0" presId="urn:microsoft.com/office/officeart/2005/8/layout/hierarchy1"/>
    <dgm:cxn modelId="{E0D2444D-1585-4B08-AA9C-ED9A485CAADD}" type="presParOf" srcId="{8FBDEB83-BE65-40B4-AD77-BE6FB6C1F545}" destId="{9AB34A10-6BEA-42E0-857D-FBD47C9CA3A1}" srcOrd="0" destOrd="0" presId="urn:microsoft.com/office/officeart/2005/8/layout/hierarchy1"/>
    <dgm:cxn modelId="{D78FD2C1-D55F-4CD4-9C54-620DE573E0AB}" type="presParOf" srcId="{8FBDEB83-BE65-40B4-AD77-BE6FB6C1F545}" destId="{90E36DA1-0772-4B2A-BFAB-19B3211AADAA}" srcOrd="1" destOrd="0" presId="urn:microsoft.com/office/officeart/2005/8/layout/hierarchy1"/>
    <dgm:cxn modelId="{917628DA-AB3A-42DE-A7CF-F1A1E29E087E}" type="presParOf" srcId="{EAD7387E-7B83-4603-BCE6-705038375AB0}" destId="{1ACC74D3-F751-443B-AAED-FAE32D12A997}" srcOrd="1" destOrd="0" presId="urn:microsoft.com/office/officeart/2005/8/layout/hierarchy1"/>
    <dgm:cxn modelId="{850D423A-B035-470C-AF8D-BB28C283B364}" type="presParOf" srcId="{1ACC74D3-F751-443B-AAED-FAE32D12A997}" destId="{DD736DF8-ED83-419B-B02F-FD554536B418}" srcOrd="0" destOrd="0" presId="urn:microsoft.com/office/officeart/2005/8/layout/hierarchy1"/>
    <dgm:cxn modelId="{3BED1FF9-06AF-4DF1-8BAC-DB4A882CDF75}" type="presParOf" srcId="{1ACC74D3-F751-443B-AAED-FAE32D12A997}" destId="{AE68453D-9EC5-4675-A7F5-E98EE84CB267}" srcOrd="1" destOrd="0" presId="urn:microsoft.com/office/officeart/2005/8/layout/hierarchy1"/>
    <dgm:cxn modelId="{91F921F8-E623-402C-BEA0-A8207ED4F384}" type="presParOf" srcId="{AE68453D-9EC5-4675-A7F5-E98EE84CB267}" destId="{41F47EBE-A6B9-4F45-9D01-DC55FFE2B930}" srcOrd="0" destOrd="0" presId="urn:microsoft.com/office/officeart/2005/8/layout/hierarchy1"/>
    <dgm:cxn modelId="{4AF5B165-313B-40E4-AAB4-094D4CC940A7}" type="presParOf" srcId="{41F47EBE-A6B9-4F45-9D01-DC55FFE2B930}" destId="{80743F66-E14E-4FB9-9411-6C4FA66BE701}" srcOrd="0" destOrd="0" presId="urn:microsoft.com/office/officeart/2005/8/layout/hierarchy1"/>
    <dgm:cxn modelId="{5D755E29-DC06-4166-A0DB-DF4AE4F21035}" type="presParOf" srcId="{41F47EBE-A6B9-4F45-9D01-DC55FFE2B930}" destId="{4B270720-BB72-4423-A1BA-EA204926BCE5}" srcOrd="1" destOrd="0" presId="urn:microsoft.com/office/officeart/2005/8/layout/hierarchy1"/>
    <dgm:cxn modelId="{B8877E7C-CEF6-449D-97A9-D317AFF2E72E}" type="presParOf" srcId="{AE68453D-9EC5-4675-A7F5-E98EE84CB267}" destId="{B76353FB-7CE4-462D-A2B3-A6FFDBD94D3F}" srcOrd="1" destOrd="0" presId="urn:microsoft.com/office/officeart/2005/8/layout/hierarchy1"/>
    <dgm:cxn modelId="{26C3BE73-F6E1-4E9D-857C-019793E88607}" type="presParOf" srcId="{1ACC74D3-F751-443B-AAED-FAE32D12A997}" destId="{CF72A34F-7EC9-472F-BB47-F7524E25F385}" srcOrd="2" destOrd="0" presId="urn:microsoft.com/office/officeart/2005/8/layout/hierarchy1"/>
    <dgm:cxn modelId="{23611824-B54A-440A-9656-F12A1BC2EABF}" type="presParOf" srcId="{1ACC74D3-F751-443B-AAED-FAE32D12A997}" destId="{90DF5033-D44F-499E-8301-559498A81CC8}" srcOrd="3" destOrd="0" presId="urn:microsoft.com/office/officeart/2005/8/layout/hierarchy1"/>
    <dgm:cxn modelId="{6EFFE1C7-C25E-4A14-9494-A1933440F70D}" type="presParOf" srcId="{90DF5033-D44F-499E-8301-559498A81CC8}" destId="{4EB09F8A-C0D3-4DF1-B7C3-1B811B60E0D1}" srcOrd="0" destOrd="0" presId="urn:microsoft.com/office/officeart/2005/8/layout/hierarchy1"/>
    <dgm:cxn modelId="{4E9E908A-906E-4C41-B702-BF496A53A633}" type="presParOf" srcId="{4EB09F8A-C0D3-4DF1-B7C3-1B811B60E0D1}" destId="{BF0A031B-5264-4BDE-8C51-BC71AB5E4D61}" srcOrd="0" destOrd="0" presId="urn:microsoft.com/office/officeart/2005/8/layout/hierarchy1"/>
    <dgm:cxn modelId="{54F9C160-4060-47DE-A8BF-EE5C6E43E702}" type="presParOf" srcId="{4EB09F8A-C0D3-4DF1-B7C3-1B811B60E0D1}" destId="{483CBE80-B941-411C-826F-CDFF6D787B3E}" srcOrd="1" destOrd="0" presId="urn:microsoft.com/office/officeart/2005/8/layout/hierarchy1"/>
    <dgm:cxn modelId="{ECB25723-5981-4BFC-B596-CD1F310B85D8}" type="presParOf" srcId="{90DF5033-D44F-499E-8301-559498A81CC8}" destId="{5B333CEA-6D98-41FD-974B-5423351B6EA2}" srcOrd="1" destOrd="0" presId="urn:microsoft.com/office/officeart/2005/8/layout/hierarchy1"/>
    <dgm:cxn modelId="{C1746E0F-9325-4C1C-9B78-EEA94900FE5D}" type="presParOf" srcId="{24B4CDDD-DE81-4869-B330-F37754223191}" destId="{4D18920F-2717-4FFC-AF7E-C2ECE54C07AF}" srcOrd="2" destOrd="0" presId="urn:microsoft.com/office/officeart/2005/8/layout/hierarchy1"/>
    <dgm:cxn modelId="{01FA97BE-568E-4AE8-A86B-C3C9C4AA35FE}" type="presParOf" srcId="{24B4CDDD-DE81-4869-B330-F37754223191}" destId="{7A9A3B48-2A3A-4773-828D-15BBCEFE9804}" srcOrd="3" destOrd="0" presId="urn:microsoft.com/office/officeart/2005/8/layout/hierarchy1"/>
    <dgm:cxn modelId="{FB12FB47-3A76-4A85-A34A-7C95414BB0B9}" type="presParOf" srcId="{7A9A3B48-2A3A-4773-828D-15BBCEFE9804}" destId="{77FA8B64-A347-4C77-96BF-92BB9B48D7D3}" srcOrd="0" destOrd="0" presId="urn:microsoft.com/office/officeart/2005/8/layout/hierarchy1"/>
    <dgm:cxn modelId="{CBF2B673-EB4A-4BC7-8D5C-E4417E95CC3C}" type="presParOf" srcId="{77FA8B64-A347-4C77-96BF-92BB9B48D7D3}" destId="{544D5E07-E664-4737-9FA0-638A98EC6BFA}" srcOrd="0" destOrd="0" presId="urn:microsoft.com/office/officeart/2005/8/layout/hierarchy1"/>
    <dgm:cxn modelId="{57B47252-8DCD-4DF7-8AFF-972B7C21E51B}" type="presParOf" srcId="{77FA8B64-A347-4C77-96BF-92BB9B48D7D3}" destId="{9FEF584B-724C-4B11-9FA3-7450DE595098}" srcOrd="1" destOrd="0" presId="urn:microsoft.com/office/officeart/2005/8/layout/hierarchy1"/>
    <dgm:cxn modelId="{DFAAEBED-C7B6-48F8-B97E-906771DC7457}" type="presParOf" srcId="{7A9A3B48-2A3A-4773-828D-15BBCEFE9804}" destId="{3C1AE787-89F5-4700-9B82-EB38EB598ED1}" srcOrd="1" destOrd="0" presId="urn:microsoft.com/office/officeart/2005/8/layout/hierarchy1"/>
    <dgm:cxn modelId="{7B75F07A-1C39-4809-AE62-0C69CCAF2D4C}" type="presParOf" srcId="{3C1AE787-89F5-4700-9B82-EB38EB598ED1}" destId="{5AB65DCC-4840-47DF-A989-CE92DAB345B3}" srcOrd="0" destOrd="0" presId="urn:microsoft.com/office/officeart/2005/8/layout/hierarchy1"/>
    <dgm:cxn modelId="{917F4DF1-93CE-4F6F-AA83-34F8977A56E2}" type="presParOf" srcId="{3C1AE787-89F5-4700-9B82-EB38EB598ED1}" destId="{DBECE013-A146-4521-A53A-7F79D99C782A}" srcOrd="1" destOrd="0" presId="urn:microsoft.com/office/officeart/2005/8/layout/hierarchy1"/>
    <dgm:cxn modelId="{F79BBB8E-8939-4E0F-9CE4-84AFAC22C81A}" type="presParOf" srcId="{DBECE013-A146-4521-A53A-7F79D99C782A}" destId="{787459B9-E3C9-41B3-9DE1-CCC25BCC29F0}" srcOrd="0" destOrd="0" presId="urn:microsoft.com/office/officeart/2005/8/layout/hierarchy1"/>
    <dgm:cxn modelId="{11F3E74C-4F0C-4DA4-B68A-11ADBFBAE862}" type="presParOf" srcId="{787459B9-E3C9-41B3-9DE1-CCC25BCC29F0}" destId="{00C7336F-667B-4AFC-AF2C-8797AAF82C90}" srcOrd="0" destOrd="0" presId="urn:microsoft.com/office/officeart/2005/8/layout/hierarchy1"/>
    <dgm:cxn modelId="{E6022806-9985-42D1-9309-E37A8BD46806}" type="presParOf" srcId="{787459B9-E3C9-41B3-9DE1-CCC25BCC29F0}" destId="{71AE2D09-83CE-437C-8A58-642672646B94}" srcOrd="1" destOrd="0" presId="urn:microsoft.com/office/officeart/2005/8/layout/hierarchy1"/>
    <dgm:cxn modelId="{22B87F1A-984E-49BC-819F-004BA1FAA833}" type="presParOf" srcId="{DBECE013-A146-4521-A53A-7F79D99C782A}" destId="{31CA77EF-B6B6-4AE7-8FC4-D737CF318AA3}" srcOrd="1" destOrd="0" presId="urn:microsoft.com/office/officeart/2005/8/layout/hierarchy1"/>
    <dgm:cxn modelId="{8510F3E8-F53D-414E-97AC-78A4A5824015}" type="presParOf" srcId="{3C1AE787-89F5-4700-9B82-EB38EB598ED1}" destId="{7FAA0F1D-391A-4791-9ADD-F26FD41B7041}" srcOrd="2" destOrd="0" presId="urn:microsoft.com/office/officeart/2005/8/layout/hierarchy1"/>
    <dgm:cxn modelId="{FF9054B0-577D-4A9A-B97E-330420F63DA9}" type="presParOf" srcId="{3C1AE787-89F5-4700-9B82-EB38EB598ED1}" destId="{63ABCACC-60AF-4F48-9374-1BDB40CBADD1}" srcOrd="3" destOrd="0" presId="urn:microsoft.com/office/officeart/2005/8/layout/hierarchy1"/>
    <dgm:cxn modelId="{9DD0C124-BD3D-41AD-9FC1-9BCAB23DBD87}" type="presParOf" srcId="{63ABCACC-60AF-4F48-9374-1BDB40CBADD1}" destId="{EC9B452F-C157-4919-BB33-BBA10CD8F248}" srcOrd="0" destOrd="0" presId="urn:microsoft.com/office/officeart/2005/8/layout/hierarchy1"/>
    <dgm:cxn modelId="{0C76DC0C-E3A0-48F1-A58A-9E77DFB8BC87}" type="presParOf" srcId="{EC9B452F-C157-4919-BB33-BBA10CD8F248}" destId="{372FD705-E2CF-4A4D-86E7-947F2C588D02}" srcOrd="0" destOrd="0" presId="urn:microsoft.com/office/officeart/2005/8/layout/hierarchy1"/>
    <dgm:cxn modelId="{65433A3F-15FB-4EAD-9739-7AECE5D4CBB2}" type="presParOf" srcId="{EC9B452F-C157-4919-BB33-BBA10CD8F248}" destId="{351B17E9-301F-4FC1-B020-F5915A1D221C}" srcOrd="1" destOrd="0" presId="urn:microsoft.com/office/officeart/2005/8/layout/hierarchy1"/>
    <dgm:cxn modelId="{A7C5A82B-83BD-4DB8-88CF-B48284053A87}" type="presParOf" srcId="{63ABCACC-60AF-4F48-9374-1BDB40CBADD1}" destId="{07535407-E5B8-4780-831D-A20E6004BE04}" srcOrd="1" destOrd="0" presId="urn:microsoft.com/office/officeart/2005/8/layout/hierarchy1"/>
    <dgm:cxn modelId="{52B78A34-4BEE-4EB6-AE94-BC28B0AA40C5}" type="presParOf" srcId="{2E84B59A-3F91-4773-B67F-2B92E8759AC2}" destId="{15BE022F-0BB5-4BB4-B74D-855E4B683DD4}" srcOrd="2" destOrd="0" presId="urn:microsoft.com/office/officeart/2005/8/layout/hierarchy1"/>
    <dgm:cxn modelId="{C403AEBB-379F-4EAE-BDBE-EBF4D8E27919}" type="presParOf" srcId="{2E84B59A-3F91-4773-B67F-2B92E8759AC2}" destId="{D0C0352E-0A5C-4BAB-86AE-BCE1F325BAEF}" srcOrd="3" destOrd="0" presId="urn:microsoft.com/office/officeart/2005/8/layout/hierarchy1"/>
    <dgm:cxn modelId="{8CB393C6-AC9D-44A9-9814-9398A5F62C06}" type="presParOf" srcId="{D0C0352E-0A5C-4BAB-86AE-BCE1F325BAEF}" destId="{3EF5F929-5766-41BC-A971-A5302E3BA23E}" srcOrd="0" destOrd="0" presId="urn:microsoft.com/office/officeart/2005/8/layout/hierarchy1"/>
    <dgm:cxn modelId="{3A5096F8-2EF1-407F-A2A1-3D1EEE79193D}" type="presParOf" srcId="{3EF5F929-5766-41BC-A971-A5302E3BA23E}" destId="{EA8D4167-4234-4354-B0A7-12CA0FA5ABE0}" srcOrd="0" destOrd="0" presId="urn:microsoft.com/office/officeart/2005/8/layout/hierarchy1"/>
    <dgm:cxn modelId="{8E734BA7-0C02-4515-A42D-E0FE17734E6B}" type="presParOf" srcId="{3EF5F929-5766-41BC-A971-A5302E3BA23E}" destId="{DBCC89F5-6E3D-46E9-99C2-D96CB782A5E9}" srcOrd="1" destOrd="0" presId="urn:microsoft.com/office/officeart/2005/8/layout/hierarchy1"/>
    <dgm:cxn modelId="{1B6276B6-08A9-44AD-9D8B-A75F151ECF0F}" type="presParOf" srcId="{D0C0352E-0A5C-4BAB-86AE-BCE1F325BAEF}" destId="{C689F571-C688-48B4-898B-5519CA93AE7F}" srcOrd="1" destOrd="0" presId="urn:microsoft.com/office/officeart/2005/8/layout/hierarchy1"/>
    <dgm:cxn modelId="{548CD2A3-DFFB-4861-A8FC-16946BFDF3C8}" type="presParOf" srcId="{C689F571-C688-48B4-898B-5519CA93AE7F}" destId="{4F8DEB14-0AF0-43D9-873C-A51A104035BB}" srcOrd="0" destOrd="0" presId="urn:microsoft.com/office/officeart/2005/8/layout/hierarchy1"/>
    <dgm:cxn modelId="{DA02ED00-E9F5-48CB-97BF-545F2BC5A8AB}" type="presParOf" srcId="{C689F571-C688-48B4-898B-5519CA93AE7F}" destId="{2A8B63A0-B0EC-4BD6-93CD-86AC48864002}" srcOrd="1" destOrd="0" presId="urn:microsoft.com/office/officeart/2005/8/layout/hierarchy1"/>
    <dgm:cxn modelId="{B2101614-4683-4ECB-86FD-BB2853BBA9F1}" type="presParOf" srcId="{2A8B63A0-B0EC-4BD6-93CD-86AC48864002}" destId="{B4EEB078-B565-4449-BFDE-6BB48113CE38}" srcOrd="0" destOrd="0" presId="urn:microsoft.com/office/officeart/2005/8/layout/hierarchy1"/>
    <dgm:cxn modelId="{D4DCA149-F581-4363-820C-F0C2CFC67354}" type="presParOf" srcId="{B4EEB078-B565-4449-BFDE-6BB48113CE38}" destId="{22DD364B-CB0A-4D88-A00A-964B0CCDEE25}" srcOrd="0" destOrd="0" presId="urn:microsoft.com/office/officeart/2005/8/layout/hierarchy1"/>
    <dgm:cxn modelId="{483FB408-7E49-468D-905D-C2AD3DF5FEB0}" type="presParOf" srcId="{B4EEB078-B565-4449-BFDE-6BB48113CE38}" destId="{FB24DD66-C525-4A83-9DE6-9682B79B0938}" srcOrd="1" destOrd="0" presId="urn:microsoft.com/office/officeart/2005/8/layout/hierarchy1"/>
    <dgm:cxn modelId="{60019DD4-A887-4635-8E9E-BF1C55DE7EEF}" type="presParOf" srcId="{2A8B63A0-B0EC-4BD6-93CD-86AC48864002}" destId="{DC017D2B-3710-4906-BF99-F13673F77F51}" srcOrd="1" destOrd="0" presId="urn:microsoft.com/office/officeart/2005/8/layout/hierarchy1"/>
    <dgm:cxn modelId="{D42A97BA-D6A7-444D-B643-AF3F4FA8B4DB}" type="presParOf" srcId="{DC017D2B-3710-4906-BF99-F13673F77F51}" destId="{BDC0A42E-E402-4BB1-B0F3-4878BDE59BD3}" srcOrd="0" destOrd="0" presId="urn:microsoft.com/office/officeart/2005/8/layout/hierarchy1"/>
    <dgm:cxn modelId="{D0291320-9BE5-4AE7-8718-C51997DEF7BE}" type="presParOf" srcId="{DC017D2B-3710-4906-BF99-F13673F77F51}" destId="{829C59DE-1A48-4873-B58E-CF79196C6E41}" srcOrd="1" destOrd="0" presId="urn:microsoft.com/office/officeart/2005/8/layout/hierarchy1"/>
    <dgm:cxn modelId="{54D9A44A-1F59-4092-A47A-6404D1D6E0DC}" type="presParOf" srcId="{829C59DE-1A48-4873-B58E-CF79196C6E41}" destId="{A5BC338B-29E0-4ACF-8320-B7137B67F262}" srcOrd="0" destOrd="0" presId="urn:microsoft.com/office/officeart/2005/8/layout/hierarchy1"/>
    <dgm:cxn modelId="{1FA0269F-1EAB-4608-8071-D45ACC7EF51E}" type="presParOf" srcId="{A5BC338B-29E0-4ACF-8320-B7137B67F262}" destId="{D4F80BC7-CAAB-4376-800F-687C4EE1978B}" srcOrd="0" destOrd="0" presId="urn:microsoft.com/office/officeart/2005/8/layout/hierarchy1"/>
    <dgm:cxn modelId="{F4064D68-2B36-469F-AAAE-8E9D60BF43D1}" type="presParOf" srcId="{A5BC338B-29E0-4ACF-8320-B7137B67F262}" destId="{FC88D3E8-9426-4DFF-A565-C3AE42728563}" srcOrd="1" destOrd="0" presId="urn:microsoft.com/office/officeart/2005/8/layout/hierarchy1"/>
    <dgm:cxn modelId="{4684453D-191B-4E49-9384-E2B877BA44FF}" type="presParOf" srcId="{829C59DE-1A48-4873-B58E-CF79196C6E41}" destId="{DD0D95F6-6E2E-46CE-AF0C-9661FE408D6B}" srcOrd="1" destOrd="0" presId="urn:microsoft.com/office/officeart/2005/8/layout/hierarchy1"/>
    <dgm:cxn modelId="{CC8FB90E-E324-4815-A1CC-2941CA714A2C}" type="presParOf" srcId="{DC017D2B-3710-4906-BF99-F13673F77F51}" destId="{340E4572-A4A3-4055-8A11-B897F7D9B21D}" srcOrd="2" destOrd="0" presId="urn:microsoft.com/office/officeart/2005/8/layout/hierarchy1"/>
    <dgm:cxn modelId="{8F7B3771-960D-4B5E-84BB-E41ACB79B4EF}" type="presParOf" srcId="{DC017D2B-3710-4906-BF99-F13673F77F51}" destId="{312D2BDE-1633-4738-B5D2-2086C696BDDD}" srcOrd="3" destOrd="0" presId="urn:microsoft.com/office/officeart/2005/8/layout/hierarchy1"/>
    <dgm:cxn modelId="{AED07C9C-0401-4886-A64C-53E670CE9E15}" type="presParOf" srcId="{312D2BDE-1633-4738-B5D2-2086C696BDDD}" destId="{01D51E5B-4D88-4ED1-BC00-147608286816}" srcOrd="0" destOrd="0" presId="urn:microsoft.com/office/officeart/2005/8/layout/hierarchy1"/>
    <dgm:cxn modelId="{11339316-8CA9-455D-A8E7-41B4447E8E88}" type="presParOf" srcId="{01D51E5B-4D88-4ED1-BC00-147608286816}" destId="{B00DD2E2-680B-4D9E-9CB8-A4A4139BBFBE}" srcOrd="0" destOrd="0" presId="urn:microsoft.com/office/officeart/2005/8/layout/hierarchy1"/>
    <dgm:cxn modelId="{237930CA-58AF-4D11-9959-49D44E73B112}" type="presParOf" srcId="{01D51E5B-4D88-4ED1-BC00-147608286816}" destId="{C6FFF006-B23B-4ED8-A70A-689523E33B87}" srcOrd="1" destOrd="0" presId="urn:microsoft.com/office/officeart/2005/8/layout/hierarchy1"/>
    <dgm:cxn modelId="{17E9A198-82A0-4418-A235-76828BAE0F39}" type="presParOf" srcId="{312D2BDE-1633-4738-B5D2-2086C696BDDD}" destId="{41DD7A34-CADC-49A4-8BF6-5CD11FD53568}" srcOrd="1" destOrd="0" presId="urn:microsoft.com/office/officeart/2005/8/layout/hierarchy1"/>
    <dgm:cxn modelId="{3F355C5C-5E6D-41FB-9AAC-AAD56B8FE566}" type="presParOf" srcId="{C689F571-C688-48B4-898B-5519CA93AE7F}" destId="{11EDBB71-AB92-4E11-A120-47D0EFAC07EE}" srcOrd="2" destOrd="0" presId="urn:microsoft.com/office/officeart/2005/8/layout/hierarchy1"/>
    <dgm:cxn modelId="{BA5087F9-EF8F-4051-AF59-31DFF1E86F2F}" type="presParOf" srcId="{C689F571-C688-48B4-898B-5519CA93AE7F}" destId="{6E5DCB78-B665-479D-A254-AA384F6609B7}" srcOrd="3" destOrd="0" presId="urn:microsoft.com/office/officeart/2005/8/layout/hierarchy1"/>
    <dgm:cxn modelId="{B233E550-BDB7-43AA-AB81-90522925D7CC}" type="presParOf" srcId="{6E5DCB78-B665-479D-A254-AA384F6609B7}" destId="{21A97E34-E3E6-48B7-9B1D-22FE076AD11F}" srcOrd="0" destOrd="0" presId="urn:microsoft.com/office/officeart/2005/8/layout/hierarchy1"/>
    <dgm:cxn modelId="{0495039D-1042-42B4-9E10-A1B6A8927A1D}" type="presParOf" srcId="{21A97E34-E3E6-48B7-9B1D-22FE076AD11F}" destId="{3267D86B-B962-440A-8580-965947F1FE0E}" srcOrd="0" destOrd="0" presId="urn:microsoft.com/office/officeart/2005/8/layout/hierarchy1"/>
    <dgm:cxn modelId="{7DE7B7F0-0C2D-46DF-9921-63753DC16782}" type="presParOf" srcId="{21A97E34-E3E6-48B7-9B1D-22FE076AD11F}" destId="{9E4FBC4C-BE54-41DA-97E6-382918A7A703}" srcOrd="1" destOrd="0" presId="urn:microsoft.com/office/officeart/2005/8/layout/hierarchy1"/>
    <dgm:cxn modelId="{5B45DAE8-BA96-4A83-9961-9CA8A75B5A6E}" type="presParOf" srcId="{6E5DCB78-B665-479D-A254-AA384F6609B7}" destId="{6EBB4BFD-12A5-4D68-B974-293F455146B4}" srcOrd="1" destOrd="0" presId="urn:microsoft.com/office/officeart/2005/8/layout/hierarchy1"/>
    <dgm:cxn modelId="{B89F449C-57DF-40E4-AB82-25090478D681}" type="presParOf" srcId="{6EBB4BFD-12A5-4D68-B974-293F455146B4}" destId="{F9A4DE2C-A6E3-4A9D-A963-4AA47960BC66}" srcOrd="0" destOrd="0" presId="urn:microsoft.com/office/officeart/2005/8/layout/hierarchy1"/>
    <dgm:cxn modelId="{1A8187E1-0C7D-4E1A-A0BD-D23F200A512A}" type="presParOf" srcId="{6EBB4BFD-12A5-4D68-B974-293F455146B4}" destId="{380BC625-5C48-4513-A46E-B1AC91F5D596}" srcOrd="1" destOrd="0" presId="urn:microsoft.com/office/officeart/2005/8/layout/hierarchy1"/>
    <dgm:cxn modelId="{1FB75290-2BBA-467B-A45F-0BB63DA19767}" type="presParOf" srcId="{380BC625-5C48-4513-A46E-B1AC91F5D596}" destId="{58E11CC4-6A6F-49D9-BE79-A6D673F30FED}" srcOrd="0" destOrd="0" presId="urn:microsoft.com/office/officeart/2005/8/layout/hierarchy1"/>
    <dgm:cxn modelId="{48F4038F-470F-4730-81C1-2E1C720C5188}" type="presParOf" srcId="{58E11CC4-6A6F-49D9-BE79-A6D673F30FED}" destId="{49BAF7E9-CBF5-40FF-8FFC-D55CCAE2D1DF}" srcOrd="0" destOrd="0" presId="urn:microsoft.com/office/officeart/2005/8/layout/hierarchy1"/>
    <dgm:cxn modelId="{0B81D660-85F7-4F6A-9238-03DD9E1DF1C2}" type="presParOf" srcId="{58E11CC4-6A6F-49D9-BE79-A6D673F30FED}" destId="{53D273AE-C000-4959-A195-3F3CE44082F3}" srcOrd="1" destOrd="0" presId="urn:microsoft.com/office/officeart/2005/8/layout/hierarchy1"/>
    <dgm:cxn modelId="{38929390-1354-4198-A221-ED7E61421786}" type="presParOf" srcId="{380BC625-5C48-4513-A46E-B1AC91F5D596}" destId="{94A59BCE-2324-4CA6-9850-4336959CFD90}" srcOrd="1" destOrd="0" presId="urn:microsoft.com/office/officeart/2005/8/layout/hierarchy1"/>
    <dgm:cxn modelId="{FAA4A893-EE4E-4549-A27B-7CD7EA5A11CC}" type="presParOf" srcId="{6EBB4BFD-12A5-4D68-B974-293F455146B4}" destId="{3CEA3CCF-250B-4F11-9AD3-CF6AE8F5214F}" srcOrd="2" destOrd="0" presId="urn:microsoft.com/office/officeart/2005/8/layout/hierarchy1"/>
    <dgm:cxn modelId="{36728E5F-3EC5-484A-8A50-3C152C75C961}" type="presParOf" srcId="{6EBB4BFD-12A5-4D68-B974-293F455146B4}" destId="{AF48280D-0711-4B0F-8BB6-158869C991FC}" srcOrd="3" destOrd="0" presId="urn:microsoft.com/office/officeart/2005/8/layout/hierarchy1"/>
    <dgm:cxn modelId="{8D07EE41-6DAC-43DE-A200-D6741E58D9FB}" type="presParOf" srcId="{AF48280D-0711-4B0F-8BB6-158869C991FC}" destId="{D99B3D78-04A1-4754-ACF0-31EF5C397532}" srcOrd="0" destOrd="0" presId="urn:microsoft.com/office/officeart/2005/8/layout/hierarchy1"/>
    <dgm:cxn modelId="{0E8A194A-940D-4FC8-BF76-E72FB848BE01}" type="presParOf" srcId="{D99B3D78-04A1-4754-ACF0-31EF5C397532}" destId="{28F0E89B-1664-4A3D-9394-E23E6B182B8B}" srcOrd="0" destOrd="0" presId="urn:microsoft.com/office/officeart/2005/8/layout/hierarchy1"/>
    <dgm:cxn modelId="{5C53A702-1785-40CD-9559-40D6CD870822}" type="presParOf" srcId="{D99B3D78-04A1-4754-ACF0-31EF5C397532}" destId="{FC4924BF-8276-4C99-80E8-F60BBAE2DC1D}" srcOrd="1" destOrd="0" presId="urn:microsoft.com/office/officeart/2005/8/layout/hierarchy1"/>
    <dgm:cxn modelId="{9F0112B0-53DC-473D-8C92-5CD8C0813977}" type="presParOf" srcId="{AF48280D-0711-4B0F-8BB6-158869C991FC}" destId="{1E2C23BB-627B-4F25-BF16-57FCD0890102}" srcOrd="1" destOrd="0" presId="urn:microsoft.com/office/officeart/2005/8/layout/hierarchy1"/>
    <dgm:cxn modelId="{C55E20BF-7B12-4CBB-B077-B28FF12E13A0}" type="presParOf" srcId="{E72C9D21-FB37-468B-9F37-7DEBD1B7113F}" destId="{4CEECF2D-C2D7-42D8-AC8F-F76D5C6A0BF6}" srcOrd="2" destOrd="0" presId="urn:microsoft.com/office/officeart/2005/8/layout/hierarchy1"/>
    <dgm:cxn modelId="{75FD8DCE-412E-4A29-B6D6-91B70043F8D0}" type="presParOf" srcId="{E72C9D21-FB37-468B-9F37-7DEBD1B7113F}" destId="{390104DA-505A-4269-97A2-FC6F0ED6B9B7}" srcOrd="3" destOrd="0" presId="urn:microsoft.com/office/officeart/2005/8/layout/hierarchy1"/>
    <dgm:cxn modelId="{E067FEEC-5E80-4032-9115-7B3BBC0BB517}" type="presParOf" srcId="{390104DA-505A-4269-97A2-FC6F0ED6B9B7}" destId="{8AECD46D-3062-4AED-84DB-FDCA330A50EC}" srcOrd="0" destOrd="0" presId="urn:microsoft.com/office/officeart/2005/8/layout/hierarchy1"/>
    <dgm:cxn modelId="{C6D666B3-6F74-444F-93FC-40E4D1E04C5A}" type="presParOf" srcId="{8AECD46D-3062-4AED-84DB-FDCA330A50EC}" destId="{7F16335F-9203-493C-B0B3-16C09C2A35CE}" srcOrd="0" destOrd="0" presId="urn:microsoft.com/office/officeart/2005/8/layout/hierarchy1"/>
    <dgm:cxn modelId="{273E9B7A-6C1E-4E64-A98F-35398A63F717}" type="presParOf" srcId="{8AECD46D-3062-4AED-84DB-FDCA330A50EC}" destId="{9FB3F5BA-AAA4-4CDF-87DF-BACE70D4AE99}" srcOrd="1" destOrd="0" presId="urn:microsoft.com/office/officeart/2005/8/layout/hierarchy1"/>
    <dgm:cxn modelId="{E5EC8E48-D947-4FDC-AA51-13551C6136E5}" type="presParOf" srcId="{390104DA-505A-4269-97A2-FC6F0ED6B9B7}" destId="{6D621ABF-0ABA-4078-8B3B-E11E7FEBB9A2}" srcOrd="1" destOrd="0" presId="urn:microsoft.com/office/officeart/2005/8/layout/hierarchy1"/>
    <dgm:cxn modelId="{719ED215-E2C6-4903-BE4F-22F276035895}" type="presParOf" srcId="{6D621ABF-0ABA-4078-8B3B-E11E7FEBB9A2}" destId="{6008059B-3C91-4334-8298-D6355E313BB7}" srcOrd="0" destOrd="0" presId="urn:microsoft.com/office/officeart/2005/8/layout/hierarchy1"/>
    <dgm:cxn modelId="{DEB5463B-540E-45DE-8BF3-A79DD1482942}" type="presParOf" srcId="{6D621ABF-0ABA-4078-8B3B-E11E7FEBB9A2}" destId="{12F71C26-FA9F-44BA-8306-839B368FCC49}" srcOrd="1" destOrd="0" presId="urn:microsoft.com/office/officeart/2005/8/layout/hierarchy1"/>
    <dgm:cxn modelId="{C0396F09-4799-49D4-A1FC-07EDCFA25287}" type="presParOf" srcId="{12F71C26-FA9F-44BA-8306-839B368FCC49}" destId="{29EA553D-919F-4EAB-BF7D-80F560200A4E}" srcOrd="0" destOrd="0" presId="urn:microsoft.com/office/officeart/2005/8/layout/hierarchy1"/>
    <dgm:cxn modelId="{C4F4D981-14BF-4C5E-9526-459C219F51E3}" type="presParOf" srcId="{29EA553D-919F-4EAB-BF7D-80F560200A4E}" destId="{03A70C37-F5BF-4D43-80D2-26374BCAE086}" srcOrd="0" destOrd="0" presId="urn:microsoft.com/office/officeart/2005/8/layout/hierarchy1"/>
    <dgm:cxn modelId="{1BA71CB3-ED3C-47B6-B725-B2130EC5CCEA}" type="presParOf" srcId="{29EA553D-919F-4EAB-BF7D-80F560200A4E}" destId="{26C96F12-DCAE-4FF5-B08D-D3E715D394DA}" srcOrd="1" destOrd="0" presId="urn:microsoft.com/office/officeart/2005/8/layout/hierarchy1"/>
    <dgm:cxn modelId="{E4F552B0-F980-46D7-8649-0608F1F4FE1F}" type="presParOf" srcId="{12F71C26-FA9F-44BA-8306-839B368FCC49}" destId="{F673CC85-0D0F-4909-8B59-1651E9859B72}" srcOrd="1" destOrd="0" presId="urn:microsoft.com/office/officeart/2005/8/layout/hierarchy1"/>
    <dgm:cxn modelId="{A8691E0A-7FC3-4633-8641-2E4CAC880916}" type="presParOf" srcId="{F673CC85-0D0F-4909-8B59-1651E9859B72}" destId="{2461D10E-17DD-474C-8FFB-F7F1BB81D20A}" srcOrd="0" destOrd="0" presId="urn:microsoft.com/office/officeart/2005/8/layout/hierarchy1"/>
    <dgm:cxn modelId="{B2DD68E2-F857-4FAE-B47A-7099CAC63009}" type="presParOf" srcId="{F673CC85-0D0F-4909-8B59-1651E9859B72}" destId="{E346AE3A-2B8A-4578-BECE-849E380C7C6C}" srcOrd="1" destOrd="0" presId="urn:microsoft.com/office/officeart/2005/8/layout/hierarchy1"/>
    <dgm:cxn modelId="{C101DA59-BBCA-48AF-B0C4-BD458DA096D1}" type="presParOf" srcId="{E346AE3A-2B8A-4578-BECE-849E380C7C6C}" destId="{183F26A9-852C-48BB-9486-D2A5748B3D09}" srcOrd="0" destOrd="0" presId="urn:microsoft.com/office/officeart/2005/8/layout/hierarchy1"/>
    <dgm:cxn modelId="{8EAA1A5E-F8BB-4E9C-8A4E-40666059E2CD}" type="presParOf" srcId="{183F26A9-852C-48BB-9486-D2A5748B3D09}" destId="{B86F7DA8-44C3-42A1-B1CC-C729D74DDE72}" srcOrd="0" destOrd="0" presId="urn:microsoft.com/office/officeart/2005/8/layout/hierarchy1"/>
    <dgm:cxn modelId="{D1BE61B9-F059-4498-8A54-2AC5C779F71D}" type="presParOf" srcId="{183F26A9-852C-48BB-9486-D2A5748B3D09}" destId="{3A1A5023-226B-4471-8EED-F01761AEECCA}" srcOrd="1" destOrd="0" presId="urn:microsoft.com/office/officeart/2005/8/layout/hierarchy1"/>
    <dgm:cxn modelId="{86591937-E6EE-484B-BE0B-58FC0483FF3A}" type="presParOf" srcId="{E346AE3A-2B8A-4578-BECE-849E380C7C6C}" destId="{8EBCD9F7-30A1-45AE-9FF1-A88761AAF2EE}" srcOrd="1" destOrd="0" presId="urn:microsoft.com/office/officeart/2005/8/layout/hierarchy1"/>
    <dgm:cxn modelId="{7BD43C78-2F9B-45A1-A44D-BF4B7E85B5AC}" type="presParOf" srcId="{F673CC85-0D0F-4909-8B59-1651E9859B72}" destId="{0AFB04D0-D0E0-4964-85B2-082ADB526D47}" srcOrd="2" destOrd="0" presId="urn:microsoft.com/office/officeart/2005/8/layout/hierarchy1"/>
    <dgm:cxn modelId="{CCF77780-DAF3-4CB8-8D03-04C387CF9300}" type="presParOf" srcId="{F673CC85-0D0F-4909-8B59-1651E9859B72}" destId="{2C8F7B4D-B8AF-491C-81A8-6BADB686917F}" srcOrd="3" destOrd="0" presId="urn:microsoft.com/office/officeart/2005/8/layout/hierarchy1"/>
    <dgm:cxn modelId="{C4097F11-A8D4-4EC0-BE9A-55F4F877E299}" type="presParOf" srcId="{2C8F7B4D-B8AF-491C-81A8-6BADB686917F}" destId="{C26E048A-AB73-464B-BBEA-61FFFECD5160}" srcOrd="0" destOrd="0" presId="urn:microsoft.com/office/officeart/2005/8/layout/hierarchy1"/>
    <dgm:cxn modelId="{4F1BEEC8-7637-4F22-852F-8788A39FF9B0}" type="presParOf" srcId="{C26E048A-AB73-464B-BBEA-61FFFECD5160}" destId="{1D8ADDCF-DFCB-49EB-A0DB-00AC668DBDD8}" srcOrd="0" destOrd="0" presId="urn:microsoft.com/office/officeart/2005/8/layout/hierarchy1"/>
    <dgm:cxn modelId="{D7A934D8-255B-4DE6-8CA0-79D0180EFAC7}" type="presParOf" srcId="{C26E048A-AB73-464B-BBEA-61FFFECD5160}" destId="{C3503E1D-093C-453D-AA73-A7C1E924200B}" srcOrd="1" destOrd="0" presId="urn:microsoft.com/office/officeart/2005/8/layout/hierarchy1"/>
    <dgm:cxn modelId="{2DBFC260-9E8B-4F14-9D39-09EB15CF0AD2}" type="presParOf" srcId="{2C8F7B4D-B8AF-491C-81A8-6BADB686917F}" destId="{A92FE3DE-BFE7-4EF9-A80D-B81CEFBB7934}" srcOrd="1" destOrd="0" presId="urn:microsoft.com/office/officeart/2005/8/layout/hierarchy1"/>
    <dgm:cxn modelId="{BA7238D9-9219-471F-AFF3-9F5958D894A2}" type="presParOf" srcId="{6D621ABF-0ABA-4078-8B3B-E11E7FEBB9A2}" destId="{C9DD01B4-9D9D-4980-B2AA-60DA7556122C}" srcOrd="2" destOrd="0" presId="urn:microsoft.com/office/officeart/2005/8/layout/hierarchy1"/>
    <dgm:cxn modelId="{E056D966-CB15-4F99-BCB1-BCD029C2A6F9}" type="presParOf" srcId="{6D621ABF-0ABA-4078-8B3B-E11E7FEBB9A2}" destId="{5A69C000-31E2-4A33-9A3D-EDC2E431E36B}" srcOrd="3" destOrd="0" presId="urn:microsoft.com/office/officeart/2005/8/layout/hierarchy1"/>
    <dgm:cxn modelId="{335A2B6C-F585-42E7-998F-3C50ABEC6205}" type="presParOf" srcId="{5A69C000-31E2-4A33-9A3D-EDC2E431E36B}" destId="{8EF7C195-F742-4426-AAEB-D00E078C7C52}" srcOrd="0" destOrd="0" presId="urn:microsoft.com/office/officeart/2005/8/layout/hierarchy1"/>
    <dgm:cxn modelId="{EC1B426F-D7A6-458D-AE90-39E1E8C6DCEF}" type="presParOf" srcId="{8EF7C195-F742-4426-AAEB-D00E078C7C52}" destId="{07B2E545-7B88-4B8E-93B6-2BFE89CA69B9}" srcOrd="0" destOrd="0" presId="urn:microsoft.com/office/officeart/2005/8/layout/hierarchy1"/>
    <dgm:cxn modelId="{DEA0BED1-BD58-4A0E-B2AA-29F0FDEC2FD1}" type="presParOf" srcId="{8EF7C195-F742-4426-AAEB-D00E078C7C52}" destId="{6520B7F9-E698-4DED-AC4E-CF62FFBB6193}" srcOrd="1" destOrd="0" presId="urn:microsoft.com/office/officeart/2005/8/layout/hierarchy1"/>
    <dgm:cxn modelId="{12254617-02FF-4B8F-8447-79530B0B453E}" type="presParOf" srcId="{5A69C000-31E2-4A33-9A3D-EDC2E431E36B}" destId="{65C4ED57-8035-4832-9D9B-FE732591D05C}" srcOrd="1" destOrd="0" presId="urn:microsoft.com/office/officeart/2005/8/layout/hierarchy1"/>
    <dgm:cxn modelId="{3A0F34CA-EB03-4D35-8365-2F46B03A28ED}" type="presParOf" srcId="{892BF291-F8CA-4DFC-BF61-B028BBF436B3}" destId="{7AA397B4-1710-4C69-B7A7-FB68BF8C5818}" srcOrd="2" destOrd="0" presId="urn:microsoft.com/office/officeart/2005/8/layout/hierarchy1"/>
    <dgm:cxn modelId="{1127E211-7400-41A8-9C2C-605A8D141F0F}" type="presParOf" srcId="{892BF291-F8CA-4DFC-BF61-B028BBF436B3}" destId="{87BF0705-AECD-46C6-9929-E345B2E2D033}" srcOrd="3" destOrd="0" presId="urn:microsoft.com/office/officeart/2005/8/layout/hierarchy1"/>
    <dgm:cxn modelId="{68343607-15AA-4688-88CB-7B6BB008B401}" type="presParOf" srcId="{87BF0705-AECD-46C6-9929-E345B2E2D033}" destId="{C2AE5F2F-6455-4BEB-B445-1BFF70541A6C}" srcOrd="0" destOrd="0" presId="urn:microsoft.com/office/officeart/2005/8/layout/hierarchy1"/>
    <dgm:cxn modelId="{AF8C7EFB-D14D-4033-925B-9ECA9620C95D}" type="presParOf" srcId="{C2AE5F2F-6455-4BEB-B445-1BFF70541A6C}" destId="{E89EF675-4249-4856-9578-F167E4F255B4}" srcOrd="0" destOrd="0" presId="urn:microsoft.com/office/officeart/2005/8/layout/hierarchy1"/>
    <dgm:cxn modelId="{AA7320A7-1A4C-4D1F-8210-499A47646E7F}" type="presParOf" srcId="{C2AE5F2F-6455-4BEB-B445-1BFF70541A6C}" destId="{0AF33739-DAE4-495B-88D5-F66DF9FFD0E5}" srcOrd="1" destOrd="0" presId="urn:microsoft.com/office/officeart/2005/8/layout/hierarchy1"/>
    <dgm:cxn modelId="{FF0D0392-6D81-47A6-92D7-80C998C6F6CD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</a:t>
          </a:r>
          <a:endParaRPr lang="en-US" altLang="zh-CN" sz="1200" dirty="0" smtClean="0"/>
        </a:p>
        <a:p>
          <a:r>
            <a:rPr lang="en-US" altLang="zh-CN" sz="1200" dirty="0" smtClean="0"/>
            <a:t> 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endParaRPr lang="en-US" altLang="zh-CN" sz="1200" dirty="0" smtClean="0"/>
        </a:p>
        <a:p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12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 sz="1200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 sz="1200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F3E2763D-4B37-4B0D-93F8-56E5F3FE4DE9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CCE5D782-8640-4EC0-9FB9-7EA88A61336A}" type="par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B12CEAF2-03FF-488C-AEF0-2170C19A5388}" type="sib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2D726B5A-0005-42D7-9EF9-69CBFA49E933}">
      <dgm:prSet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5</a:t>
          </a:r>
        </a:p>
        <a:p>
          <a:r>
            <a:rPr lang="en-US" altLang="zh-CN" sz="1200" dirty="0" smtClean="0"/>
            <a:t>197.140.140.177  10.20.227.221</a:t>
          </a:r>
        </a:p>
        <a:p>
          <a:r>
            <a:rPr lang="en-US" altLang="zh-CN" sz="1200" dirty="0" smtClean="0"/>
            <a:t>214.177.185.108   217.78.69.218</a:t>
          </a:r>
        </a:p>
        <a:p>
          <a:r>
            <a:rPr lang="en-US" altLang="zh-CN" sz="1200" dirty="0" smtClean="0"/>
            <a:t>14.248.38.183   29.230.20.87</a:t>
          </a:r>
        </a:p>
        <a:p>
          <a:r>
            <a:rPr lang="en-US" altLang="zh-CN" sz="1200" dirty="0" smtClean="0"/>
            <a:t>244.123.234.2    226.111.119.37</a:t>
          </a:r>
        </a:p>
        <a:p>
          <a:r>
            <a:rPr lang="en-US" altLang="zh-CN" sz="1200" dirty="0" smtClean="0"/>
            <a:t>2.186.239.36    88.92.11.175</a:t>
          </a:r>
          <a:endParaRPr lang="zh-CN" altLang="en-US" sz="1200" dirty="0"/>
        </a:p>
      </dgm:t>
    </dgm:pt>
    <dgm:pt modelId="{8AA71499-7E13-4EC5-ABCA-4C4F5DD85056}" type="par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1A2F39E1-875B-4E90-B281-C541EE2DB2AB}" type="sib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99347449-0DEE-4DC2-AEE1-3D170ADD3755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159.97.219.114   75.76.35.83</a:t>
          </a:r>
        </a:p>
        <a:p>
          <a:r>
            <a:rPr lang="en-US" altLang="zh-CN" dirty="0" smtClean="0"/>
            <a:t>191.26.127.84   122.62.108.218</a:t>
          </a:r>
        </a:p>
        <a:p>
          <a:r>
            <a:rPr lang="en-US" altLang="zh-CN" dirty="0" smtClean="0"/>
            <a:t>102.100.51.151  25.99.228.61</a:t>
          </a:r>
        </a:p>
        <a:p>
          <a:r>
            <a:rPr lang="en-US" altLang="zh-CN" dirty="0" smtClean="0"/>
            <a:t>221.190.185.92    83.247.78.223</a:t>
          </a:r>
        </a:p>
        <a:p>
          <a:r>
            <a:rPr lang="en-US" altLang="zh-CN" dirty="0" smtClean="0"/>
            <a:t>122.105.46.125    150.227.27.79</a:t>
          </a:r>
          <a:endParaRPr lang="zh-CN" altLang="en-US" dirty="0"/>
        </a:p>
      </dgm:t>
    </dgm:pt>
    <dgm:pt modelId="{88DE7FA7-C3D9-41E2-B98F-56B32732DD7C}" type="par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48B09B94-4237-430D-A456-B2BCE9DD2496}" type="sib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1200"/>
        </a:p>
      </dgm:t>
    </dgm:pt>
    <dgm:pt modelId="{3FA9D8A3-3329-4FEA-9CAF-F5F32C5FA45D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9.33.158.117  96.226.182.80</a:t>
          </a:r>
        </a:p>
        <a:p>
          <a:r>
            <a:rPr lang="en-US" altLang="zh-CN" dirty="0" smtClean="0"/>
            <a:t>145.25.65.85   148.185.11.188</a:t>
          </a:r>
        </a:p>
        <a:p>
          <a:r>
            <a:rPr lang="en-US" altLang="zh-CN" dirty="0" smtClean="0"/>
            <a:t>176.8.0.79   74.148.198.203</a:t>
          </a:r>
        </a:p>
        <a:p>
          <a:r>
            <a:rPr lang="en-US" altLang="zh-CN" dirty="0" smtClean="0"/>
            <a:t>134.24.150.182   </a:t>
          </a:r>
          <a:r>
            <a:rPr lang="en-US" altLang="zh-CN" dirty="0" smtClean="0"/>
            <a:t>122.101.241.212</a:t>
          </a:r>
          <a:endParaRPr lang="zh-CN" altLang="en-US" dirty="0"/>
        </a:p>
      </dgm:t>
    </dgm:pt>
    <dgm:pt modelId="{30E1027D-87E1-48AA-A7FD-ABEDC228CC62}" type="sib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E691A267-A72A-47AF-8E0B-FBE258533E0A}" type="par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58BA323B-55C7-4C4F-B462-4263AABD5793}">
      <dgm:prSet custT="1"/>
      <dgm:spPr/>
      <dgm:t>
        <a:bodyPr/>
        <a:lstStyle/>
        <a:p>
          <a:r>
            <a:rPr lang="en-US" altLang="zh-CN" sz="1200" smtClean="0"/>
            <a:t>Index:000010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en-US" altLang="zh-CN" sz="1200" dirty="0" smtClean="0"/>
        </a:p>
      </dgm:t>
    </dgm:pt>
    <dgm:pt modelId="{E1A10867-1B22-4544-B632-DECC3FD5C1D1}" type="par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B3BB7DED-94EF-4DFA-BAC1-21FCBD9384C0}" type="sib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246461A9-CD45-4DF4-ABF6-6B41C71F0A87}">
      <dgm:prSet custT="1"/>
      <dgm:spPr/>
      <dgm:t>
        <a:bodyPr/>
        <a:lstStyle/>
        <a:p>
          <a:r>
            <a:rPr lang="en-US" altLang="zh-CN" sz="1200" smtClean="0"/>
            <a:t>Index:000011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66B6B9C1-B434-4C27-A47F-3CC3BC9DAD46}" type="par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9BE1E813-7CB5-4E85-AE93-2785831ECA47}" type="sib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C91C289D-F1CC-4F2C-BC96-2BA1F00F7263}">
      <dgm:prSet/>
      <dgm:spPr/>
      <dgm:t>
        <a:bodyPr/>
        <a:lstStyle/>
        <a:p>
          <a:r>
            <a:rPr lang="en-US" altLang="zh-CN" smtClean="0"/>
            <a:t>Index:000100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45.17.65.49   150.140.117.122</a:t>
          </a:r>
        </a:p>
        <a:p>
          <a:r>
            <a:rPr lang="en-US" altLang="zh-CN" dirty="0" smtClean="0"/>
            <a:t>95.137.157.92  170.106.75.82</a:t>
          </a:r>
        </a:p>
        <a:p>
          <a:r>
            <a:rPr lang="en-US" altLang="zh-CN" dirty="0" smtClean="0"/>
            <a:t>124.107.4.87   117.18.232.122</a:t>
          </a:r>
        </a:p>
        <a:p>
          <a:r>
            <a:rPr lang="en-US" altLang="zh-CN" dirty="0" smtClean="0"/>
            <a:t>170.182.41.117 204.187.29.151</a:t>
          </a:r>
        </a:p>
        <a:p>
          <a:r>
            <a:rPr lang="en-US" altLang="zh-CN" dirty="0" smtClean="0"/>
            <a:t>77.16.57.81   225.71.32.114 </a:t>
          </a:r>
          <a:endParaRPr lang="zh-CN" altLang="en-US" dirty="0"/>
        </a:p>
      </dgm:t>
    </dgm:pt>
    <dgm:pt modelId="{A386B061-758E-4440-81BB-0BB2991A259D}" type="parTrans" cxnId="{7E4236BA-FD99-49DF-BFC9-3C4E348F0C5E}">
      <dgm:prSet/>
      <dgm:spPr/>
      <dgm:t>
        <a:bodyPr/>
        <a:lstStyle/>
        <a:p>
          <a:endParaRPr lang="zh-CN" altLang="en-US"/>
        </a:p>
      </dgm:t>
    </dgm:pt>
    <dgm:pt modelId="{C39F11F0-8270-4CA1-8843-34ED1A70C3AF}" type="sibTrans" cxnId="{7E4236BA-FD99-49DF-BFC9-3C4E348F0C5E}">
      <dgm:prSet/>
      <dgm:spPr/>
      <dgm:t>
        <a:bodyPr/>
        <a:lstStyle/>
        <a:p>
          <a:endParaRPr lang="zh-CN" altLang="en-US"/>
        </a:p>
      </dgm:t>
    </dgm:pt>
    <dgm:pt modelId="{14BA1D36-1F72-4874-A454-3A317381AB34}">
      <dgm:prSet custT="1"/>
      <dgm:spPr/>
      <dgm:t>
        <a:bodyPr/>
        <a:lstStyle/>
        <a:p>
          <a:r>
            <a:rPr lang="en-US" altLang="zh-CN" sz="1200" smtClean="0"/>
            <a:t>Index:000101 </a:t>
          </a:r>
          <a:endParaRPr lang="en-US" altLang="zh-CN" sz="1200" dirty="0" smtClean="0"/>
        </a:p>
        <a:p>
          <a:r>
            <a:rPr lang="en-US" altLang="zh-CN" sz="1200" dirty="0" smtClean="0"/>
            <a:t>Level 5</a:t>
          </a:r>
        </a:p>
      </dgm:t>
    </dgm:pt>
    <dgm:pt modelId="{7992FDC3-B6AD-450C-85C2-217A8A74DF38}" type="parTrans" cxnId="{A22C19E9-A152-4918-973A-B8C620599216}">
      <dgm:prSet/>
      <dgm:spPr/>
      <dgm:t>
        <a:bodyPr/>
        <a:lstStyle/>
        <a:p>
          <a:endParaRPr lang="zh-CN" altLang="en-US"/>
        </a:p>
      </dgm:t>
    </dgm:pt>
    <dgm:pt modelId="{528DDC62-328C-4D7E-B662-551FAFA4A761}" type="sibTrans" cxnId="{A22C19E9-A152-4918-973A-B8C620599216}">
      <dgm:prSet/>
      <dgm:spPr/>
      <dgm:t>
        <a:bodyPr/>
        <a:lstStyle/>
        <a:p>
          <a:endParaRPr lang="zh-CN" altLang="en-US"/>
        </a:p>
      </dgm:t>
    </dgm:pt>
    <dgm:pt modelId="{7232A112-1827-49F0-BEB2-7A453F8BD690}">
      <dgm:prSet custT="1"/>
      <dgm:spPr/>
      <dgm:t>
        <a:bodyPr/>
        <a:lstStyle/>
        <a:p>
          <a:r>
            <a:rPr lang="en-US" altLang="zh-CN" sz="1000" smtClean="0"/>
            <a:t>Index:000110 </a:t>
          </a:r>
          <a:endParaRPr lang="en-US" altLang="zh-CN" sz="1000" dirty="0" smtClean="0"/>
        </a:p>
        <a:p>
          <a:r>
            <a:rPr lang="en-US" altLang="zh-CN" sz="1000" dirty="0" smtClean="0"/>
            <a:t>Level 5</a:t>
          </a:r>
          <a:endParaRPr lang="zh-CN" altLang="en-US" sz="1000" dirty="0"/>
        </a:p>
      </dgm:t>
    </dgm:pt>
    <dgm:pt modelId="{A0CBA028-E8BC-41D8-B110-5A2375E75481}" type="parTrans" cxnId="{BFE348AD-4FF7-4354-AC0C-9DB5501C7465}">
      <dgm:prSet/>
      <dgm:spPr/>
      <dgm:t>
        <a:bodyPr/>
        <a:lstStyle/>
        <a:p>
          <a:endParaRPr lang="zh-CN" altLang="en-US"/>
        </a:p>
      </dgm:t>
    </dgm:pt>
    <dgm:pt modelId="{58138C9F-0F5C-49EC-876A-A7418FDA0988}" type="sibTrans" cxnId="{BFE348AD-4FF7-4354-AC0C-9DB5501C7465}">
      <dgm:prSet/>
      <dgm:spPr/>
      <dgm:t>
        <a:bodyPr/>
        <a:lstStyle/>
        <a:p>
          <a:endParaRPr lang="zh-CN" altLang="en-US"/>
        </a:p>
      </dgm:t>
    </dgm:pt>
    <dgm:pt modelId="{19DCB875-41B7-4FC7-A00F-9024C5D7B469}">
      <dgm:prSet custT="1"/>
      <dgm:spPr/>
      <dgm:t>
        <a:bodyPr/>
        <a:lstStyle/>
        <a:p>
          <a:r>
            <a:rPr lang="en-US" altLang="zh-CN" sz="1000" smtClean="0"/>
            <a:t>Index:000111 </a:t>
          </a:r>
          <a:endParaRPr lang="en-US" altLang="zh-CN" sz="1000" dirty="0" smtClean="0"/>
        </a:p>
        <a:p>
          <a:r>
            <a:rPr lang="en-US" altLang="zh-CN" sz="1000" dirty="0" smtClean="0"/>
            <a:t>Level 5</a:t>
          </a:r>
          <a:endParaRPr lang="zh-CN" altLang="en-US" sz="1000" dirty="0"/>
        </a:p>
      </dgm:t>
    </dgm:pt>
    <dgm:pt modelId="{5BD8A17D-3483-418E-9CAB-44A36F8A231E}" type="parTrans" cxnId="{478678B9-50B8-4DF2-9504-3546E1927724}">
      <dgm:prSet/>
      <dgm:spPr/>
      <dgm:t>
        <a:bodyPr/>
        <a:lstStyle/>
        <a:p>
          <a:endParaRPr lang="zh-CN" altLang="en-US"/>
        </a:p>
      </dgm:t>
    </dgm:pt>
    <dgm:pt modelId="{30F95904-0726-40DB-B379-8BBD0B56EF42}" type="sibTrans" cxnId="{478678B9-50B8-4DF2-9504-3546E1927724}">
      <dgm:prSet/>
      <dgm:spPr/>
      <dgm:t>
        <a:bodyPr/>
        <a:lstStyle/>
        <a:p>
          <a:endParaRPr lang="zh-CN" altLang="en-US"/>
        </a:p>
      </dgm:t>
    </dgm:pt>
    <dgm:pt modelId="{245344BB-D18A-4DC2-949E-7015F54405EA}">
      <dgm:prSet custT="1"/>
      <dgm:spPr/>
      <dgm:t>
        <a:bodyPr/>
        <a:lstStyle/>
        <a:p>
          <a:r>
            <a:rPr lang="en-US" altLang="zh-CN" sz="1000" smtClean="0"/>
            <a:t>Index:000010 </a:t>
          </a:r>
          <a:endParaRPr lang="en-US" altLang="zh-CN" sz="1000" dirty="0" smtClean="0"/>
        </a:p>
        <a:p>
          <a:r>
            <a:rPr lang="en-US" altLang="zh-CN" sz="1000" dirty="0" smtClean="0"/>
            <a:t>Level 3</a:t>
          </a:r>
          <a:endParaRPr lang="zh-CN" altLang="en-US" sz="1000" dirty="0"/>
        </a:p>
      </dgm:t>
    </dgm:pt>
    <dgm:pt modelId="{46B8E7EF-397B-4D7F-871A-4CD8D4ED1270}" type="parTrans" cxnId="{FFB802E1-A045-4740-8544-4FE656C02F0C}">
      <dgm:prSet/>
      <dgm:spPr/>
      <dgm:t>
        <a:bodyPr/>
        <a:lstStyle/>
        <a:p>
          <a:endParaRPr lang="zh-CN" altLang="en-US"/>
        </a:p>
      </dgm:t>
    </dgm:pt>
    <dgm:pt modelId="{171D7EDC-F8E6-40AB-B113-B8BF5F0343D5}" type="sibTrans" cxnId="{FFB802E1-A045-4740-8544-4FE656C02F0C}">
      <dgm:prSet/>
      <dgm:spPr/>
      <dgm:t>
        <a:bodyPr/>
        <a:lstStyle/>
        <a:p>
          <a:endParaRPr lang="zh-CN" altLang="en-US"/>
        </a:p>
      </dgm:t>
    </dgm:pt>
    <dgm:pt modelId="{E5AFA35E-D305-4F7E-B260-2F573BD1F8A4}">
      <dgm:prSet custT="1"/>
      <dgm:spPr/>
      <dgm:t>
        <a:bodyPr/>
        <a:lstStyle/>
        <a:p>
          <a:r>
            <a:rPr lang="en-US" altLang="zh-CN" sz="1000" smtClean="0"/>
            <a:t>Index:000011 </a:t>
          </a:r>
          <a:endParaRPr lang="en-US" altLang="zh-CN" sz="1000" dirty="0" smtClean="0"/>
        </a:p>
        <a:p>
          <a:r>
            <a:rPr lang="en-US" altLang="zh-CN" sz="1000" dirty="0" smtClean="0"/>
            <a:t>Level 3</a:t>
          </a:r>
          <a:endParaRPr lang="zh-CN" altLang="en-US" sz="1000" dirty="0"/>
        </a:p>
      </dgm:t>
    </dgm:pt>
    <dgm:pt modelId="{BA34234A-D968-4D74-A2EF-3531EB7F7CD9}" type="parTrans" cxnId="{3B4E6B76-F1D6-4AEF-B68B-5B945DE87555}">
      <dgm:prSet/>
      <dgm:spPr/>
      <dgm:t>
        <a:bodyPr/>
        <a:lstStyle/>
        <a:p>
          <a:endParaRPr lang="zh-CN" altLang="en-US"/>
        </a:p>
      </dgm:t>
    </dgm:pt>
    <dgm:pt modelId="{D3AE7531-68E5-45F2-8AB0-8AEBD68C7223}" type="sibTrans" cxnId="{3B4E6B76-F1D6-4AEF-B68B-5B945DE87555}">
      <dgm:prSet/>
      <dgm:spPr/>
      <dgm:t>
        <a:bodyPr/>
        <a:lstStyle/>
        <a:p>
          <a:endParaRPr lang="zh-CN" altLang="en-US"/>
        </a:p>
      </dgm:t>
    </dgm:pt>
    <dgm:pt modelId="{B0526AFE-00D6-46AF-9209-F77301704B7E}">
      <dgm:prSet custT="1"/>
      <dgm:spPr/>
      <dgm:t>
        <a:bodyPr/>
        <a:lstStyle/>
        <a:p>
          <a:r>
            <a:rPr lang="en-US" altLang="zh-CN" sz="1000" smtClean="0"/>
            <a:t>Index:000100 </a:t>
          </a:r>
          <a:endParaRPr lang="en-US" altLang="zh-CN" sz="1000" dirty="0" smtClean="0"/>
        </a:p>
        <a:p>
          <a:r>
            <a:rPr lang="en-US" altLang="zh-CN" sz="1000" dirty="0" smtClean="0"/>
            <a:t>Level 4</a:t>
          </a:r>
          <a:endParaRPr lang="zh-CN" altLang="en-US" sz="1000" dirty="0"/>
        </a:p>
      </dgm:t>
    </dgm:pt>
    <dgm:pt modelId="{DAB24F15-FD93-4CDC-B90E-7F99436AA521}" type="parTrans" cxnId="{DBC8123D-01A3-4775-94D6-7BB3135EA831}">
      <dgm:prSet/>
      <dgm:spPr/>
      <dgm:t>
        <a:bodyPr/>
        <a:lstStyle/>
        <a:p>
          <a:endParaRPr lang="zh-CN" altLang="en-US"/>
        </a:p>
      </dgm:t>
    </dgm:pt>
    <dgm:pt modelId="{969385FB-8CEA-4C8E-B6A3-2EB13E83EFC0}" type="sibTrans" cxnId="{DBC8123D-01A3-4775-94D6-7BB3135EA831}">
      <dgm:prSet/>
      <dgm:spPr/>
      <dgm:t>
        <a:bodyPr/>
        <a:lstStyle/>
        <a:p>
          <a:endParaRPr lang="zh-CN" altLang="en-US"/>
        </a:p>
      </dgm:t>
    </dgm:pt>
    <dgm:pt modelId="{E92DE8B6-B2FF-4CF7-BB0B-CC81A6568953}">
      <dgm:prSet custT="1"/>
      <dgm:spPr/>
      <dgm:t>
        <a:bodyPr/>
        <a:lstStyle/>
        <a:p>
          <a:r>
            <a:rPr lang="en-US" altLang="zh-CN" sz="1000" smtClean="0"/>
            <a:t>Index:000101 </a:t>
          </a:r>
          <a:endParaRPr lang="en-US" altLang="zh-CN" sz="1000" dirty="0" smtClean="0"/>
        </a:p>
        <a:p>
          <a:r>
            <a:rPr lang="en-US" altLang="zh-CN" sz="1000" dirty="0" smtClean="0"/>
            <a:t>Level 4</a:t>
          </a:r>
          <a:endParaRPr lang="zh-CN" altLang="en-US" sz="1000" dirty="0"/>
        </a:p>
      </dgm:t>
    </dgm:pt>
    <dgm:pt modelId="{BAA7D994-8738-45C1-BDEA-F036BC44E2EE}" type="parTrans" cxnId="{7B5D5F5D-D6AB-466B-A697-9EDF3326735A}">
      <dgm:prSet/>
      <dgm:spPr/>
      <dgm:t>
        <a:bodyPr/>
        <a:lstStyle/>
        <a:p>
          <a:endParaRPr lang="zh-CN" altLang="en-US"/>
        </a:p>
      </dgm:t>
    </dgm:pt>
    <dgm:pt modelId="{D5F3E6B5-C0FB-4C5A-ADC0-81ABF669304D}" type="sibTrans" cxnId="{7B5D5F5D-D6AB-466B-A697-9EDF3326735A}">
      <dgm:prSet/>
      <dgm:spPr/>
      <dgm:t>
        <a:bodyPr/>
        <a:lstStyle/>
        <a:p>
          <a:endParaRPr lang="zh-CN" altLang="en-US"/>
        </a:p>
      </dgm:t>
    </dgm:pt>
    <dgm:pt modelId="{E4B67CC6-AD42-4EE3-81EB-36A340ACCC3C}">
      <dgm:prSet custT="1"/>
      <dgm:spPr/>
      <dgm:t>
        <a:bodyPr/>
        <a:lstStyle/>
        <a:p>
          <a:r>
            <a:rPr lang="en-US" altLang="zh-CN" sz="1000" smtClean="0"/>
            <a:t>Index:001000 </a:t>
          </a:r>
          <a:endParaRPr lang="en-US" altLang="zh-CN" sz="1000" dirty="0" smtClean="0"/>
        </a:p>
        <a:p>
          <a:r>
            <a:rPr lang="en-US" altLang="zh-CN" sz="1000" dirty="0" smtClean="0"/>
            <a:t>Level 5</a:t>
          </a:r>
          <a:endParaRPr lang="zh-CN" altLang="en-US" sz="1000" dirty="0"/>
        </a:p>
      </dgm:t>
    </dgm:pt>
    <dgm:pt modelId="{22692846-9142-4AE9-B26C-1D5FF8A12B84}" type="parTrans" cxnId="{1C335F84-B767-4BE4-AB20-B56B0412B4B8}">
      <dgm:prSet/>
      <dgm:spPr/>
    </dgm:pt>
    <dgm:pt modelId="{CA5104C1-9BD9-4D4B-BF71-4AB85AD15A2A}" type="sibTrans" cxnId="{1C335F84-B767-4BE4-AB20-B56B0412B4B8}">
      <dgm:prSet/>
      <dgm:spPr/>
    </dgm:pt>
    <dgm:pt modelId="{E4331A72-9BB1-466A-A7E3-260ECDA61BDC}">
      <dgm:prSet custT="1"/>
      <dgm:spPr/>
      <dgm:t>
        <a:bodyPr/>
        <a:lstStyle/>
        <a:p>
          <a:r>
            <a:rPr lang="en-US" altLang="zh-CN" sz="1000" smtClean="0"/>
            <a:t>Index:001001 </a:t>
          </a:r>
          <a:endParaRPr lang="en-US" altLang="zh-CN" sz="1000" dirty="0" smtClean="0"/>
        </a:p>
        <a:p>
          <a:r>
            <a:rPr lang="en-US" altLang="zh-CN" sz="1000" dirty="0" smtClean="0"/>
            <a:t>Level 5</a:t>
          </a:r>
          <a:endParaRPr lang="zh-CN" altLang="en-US" sz="1000" dirty="0"/>
        </a:p>
      </dgm:t>
    </dgm:pt>
    <dgm:pt modelId="{5FBE8760-0B6F-491D-B3FE-120D22491123}" type="parTrans" cxnId="{2963F96B-CD49-4596-B24B-6FBC7F200D35}">
      <dgm:prSet/>
      <dgm:spPr/>
    </dgm:pt>
    <dgm:pt modelId="{070DF2CF-FE3D-4277-BA53-0EE00EBFDF4C}" type="sibTrans" cxnId="{2963F96B-CD49-4596-B24B-6FBC7F200D35}">
      <dgm:prSet/>
      <dgm:spPr/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20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20"/>
      <dgm:spPr/>
    </dgm:pt>
    <dgm:pt modelId="{4F5817AD-0A16-4FFE-B94A-0C72990FA164}" type="pres">
      <dgm:prSet presAssocID="{69A7F656-00DE-49E9-B8C4-6899796C9765}" presName="text4" presStyleLbl="fgAcc4" presStyleIdx="0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20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20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DD736DF8-ED83-419B-B02F-FD554536B418}" type="pres">
      <dgm:prSet presAssocID="{CCE5D782-8640-4EC0-9FB9-7EA88A61336A}" presName="Name23" presStyleLbl="parChTrans1D4" presStyleIdx="2" presStyleCnt="20"/>
      <dgm:spPr/>
    </dgm:pt>
    <dgm:pt modelId="{AE68453D-9EC5-4675-A7F5-E98EE84CB267}" type="pres">
      <dgm:prSet presAssocID="{F3E2763D-4B37-4B0D-93F8-56E5F3FE4DE9}" presName="hierRoot4" presStyleCnt="0"/>
      <dgm:spPr/>
    </dgm:pt>
    <dgm:pt modelId="{41F47EBE-A6B9-4F45-9D01-DC55FFE2B930}" type="pres">
      <dgm:prSet presAssocID="{F3E2763D-4B37-4B0D-93F8-56E5F3FE4DE9}" presName="composite4" presStyleCnt="0"/>
      <dgm:spPr/>
    </dgm:pt>
    <dgm:pt modelId="{80743F66-E14E-4FB9-9411-6C4FA66BE701}" type="pres">
      <dgm:prSet presAssocID="{F3E2763D-4B37-4B0D-93F8-56E5F3FE4DE9}" presName="background4" presStyleLbl="node4" presStyleIdx="2" presStyleCnt="20"/>
      <dgm:spPr>
        <a:solidFill>
          <a:srgbClr val="7030A0"/>
        </a:solidFill>
      </dgm:spPr>
    </dgm:pt>
    <dgm:pt modelId="{4B270720-BB72-4423-A1BA-EA204926BCE5}" type="pres">
      <dgm:prSet presAssocID="{F3E2763D-4B37-4B0D-93F8-56E5F3FE4DE9}" presName="text4" presStyleLbl="fgAcc4" presStyleIdx="2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353FB-7CE4-462D-A2B3-A6FFDBD94D3F}" type="pres">
      <dgm:prSet presAssocID="{F3E2763D-4B37-4B0D-93F8-56E5F3FE4DE9}" presName="hierChild5" presStyleCnt="0"/>
      <dgm:spPr/>
    </dgm:pt>
    <dgm:pt modelId="{CF72A34F-7EC9-472F-BB47-F7524E25F385}" type="pres">
      <dgm:prSet presAssocID="{8AA71499-7E13-4EC5-ABCA-4C4F5DD85056}" presName="Name23" presStyleLbl="parChTrans1D4" presStyleIdx="3" presStyleCnt="20"/>
      <dgm:spPr/>
    </dgm:pt>
    <dgm:pt modelId="{90DF5033-D44F-499E-8301-559498A81CC8}" type="pres">
      <dgm:prSet presAssocID="{2D726B5A-0005-42D7-9EF9-69CBFA49E933}" presName="hierRoot4" presStyleCnt="0"/>
      <dgm:spPr/>
    </dgm:pt>
    <dgm:pt modelId="{4EB09F8A-C0D3-4DF1-B7C3-1B811B60E0D1}" type="pres">
      <dgm:prSet presAssocID="{2D726B5A-0005-42D7-9EF9-69CBFA49E933}" presName="composite4" presStyleCnt="0"/>
      <dgm:spPr/>
    </dgm:pt>
    <dgm:pt modelId="{BF0A031B-5264-4BDE-8C51-BC71AB5E4D61}" type="pres">
      <dgm:prSet presAssocID="{2D726B5A-0005-42D7-9EF9-69CBFA49E933}" presName="background4" presStyleLbl="node4" presStyleIdx="3" presStyleCnt="20"/>
      <dgm:spPr>
        <a:solidFill>
          <a:srgbClr val="7030A0"/>
        </a:solidFill>
      </dgm:spPr>
    </dgm:pt>
    <dgm:pt modelId="{483CBE80-B941-411C-826F-CDFF6D787B3E}" type="pres">
      <dgm:prSet presAssocID="{2D726B5A-0005-42D7-9EF9-69CBFA49E933}" presName="text4" presStyleLbl="fgAcc4" presStyleIdx="3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33CEA-6D98-41FD-974B-5423351B6EA2}" type="pres">
      <dgm:prSet presAssocID="{2D726B5A-0005-42D7-9EF9-69CBFA49E933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4" presStyleCnt="20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4" presStyleCnt="20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4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5AB65DCC-4840-47DF-A989-CE92DAB345B3}" type="pres">
      <dgm:prSet presAssocID="{88DE7FA7-C3D9-41E2-B98F-56B32732DD7C}" presName="Name23" presStyleLbl="parChTrans1D4" presStyleIdx="5" presStyleCnt="20"/>
      <dgm:spPr/>
    </dgm:pt>
    <dgm:pt modelId="{DBECE013-A146-4521-A53A-7F79D99C782A}" type="pres">
      <dgm:prSet presAssocID="{99347449-0DEE-4DC2-AEE1-3D170ADD3755}" presName="hierRoot4" presStyleCnt="0"/>
      <dgm:spPr/>
    </dgm:pt>
    <dgm:pt modelId="{787459B9-E3C9-41B3-9DE1-CCC25BCC29F0}" type="pres">
      <dgm:prSet presAssocID="{99347449-0DEE-4DC2-AEE1-3D170ADD3755}" presName="composite4" presStyleCnt="0"/>
      <dgm:spPr/>
    </dgm:pt>
    <dgm:pt modelId="{00C7336F-667B-4AFC-AF2C-8797AAF82C90}" type="pres">
      <dgm:prSet presAssocID="{99347449-0DEE-4DC2-AEE1-3D170ADD3755}" presName="background4" presStyleLbl="node4" presStyleIdx="5" presStyleCnt="20"/>
      <dgm:spPr>
        <a:solidFill>
          <a:srgbClr val="7030A0"/>
        </a:solidFill>
      </dgm:spPr>
      <dgm:t>
        <a:bodyPr/>
        <a:lstStyle/>
        <a:p>
          <a:endParaRPr lang="zh-CN" altLang="en-US"/>
        </a:p>
      </dgm:t>
    </dgm:pt>
    <dgm:pt modelId="{71AE2D09-83CE-437C-8A58-642672646B94}" type="pres">
      <dgm:prSet presAssocID="{99347449-0DEE-4DC2-AEE1-3D170ADD3755}" presName="text4" presStyleLbl="fgAcc4" presStyleIdx="5" presStyleCnt="20" custScaleX="99956" custScaleY="102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A77EF-B6B6-4AE7-8FC4-D737CF318AA3}" type="pres">
      <dgm:prSet presAssocID="{99347449-0DEE-4DC2-AEE1-3D170ADD3755}" presName="hierChild5" presStyleCnt="0"/>
      <dgm:spPr/>
    </dgm:pt>
    <dgm:pt modelId="{7FAA0F1D-391A-4791-9ADD-F26FD41B7041}" type="pres">
      <dgm:prSet presAssocID="{E691A267-A72A-47AF-8E0B-FBE258533E0A}" presName="Name23" presStyleLbl="parChTrans1D4" presStyleIdx="6" presStyleCnt="20"/>
      <dgm:spPr/>
    </dgm:pt>
    <dgm:pt modelId="{63ABCACC-60AF-4F48-9374-1BDB40CBADD1}" type="pres">
      <dgm:prSet presAssocID="{3FA9D8A3-3329-4FEA-9CAF-F5F32C5FA45D}" presName="hierRoot4" presStyleCnt="0"/>
      <dgm:spPr/>
    </dgm:pt>
    <dgm:pt modelId="{EC9B452F-C157-4919-BB33-BBA10CD8F248}" type="pres">
      <dgm:prSet presAssocID="{3FA9D8A3-3329-4FEA-9CAF-F5F32C5FA45D}" presName="composite4" presStyleCnt="0"/>
      <dgm:spPr/>
    </dgm:pt>
    <dgm:pt modelId="{372FD705-E2CF-4A4D-86E7-947F2C588D02}" type="pres">
      <dgm:prSet presAssocID="{3FA9D8A3-3329-4FEA-9CAF-F5F32C5FA45D}" presName="background4" presStyleLbl="node4" presStyleIdx="6" presStyleCnt="20"/>
      <dgm:spPr>
        <a:solidFill>
          <a:srgbClr val="7030A0"/>
        </a:solidFill>
      </dgm:spPr>
    </dgm:pt>
    <dgm:pt modelId="{351B17E9-301F-4FC1-B020-F5915A1D221C}" type="pres">
      <dgm:prSet presAssocID="{3FA9D8A3-3329-4FEA-9CAF-F5F32C5FA45D}" presName="text4" presStyleLbl="fgAcc4" presStyleIdx="6" presStyleCnt="20" custScaleX="99956" custScaleY="1015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535407-E5B8-4780-831D-A20E6004BE04}" type="pres">
      <dgm:prSet presAssocID="{3FA9D8A3-3329-4FEA-9CAF-F5F32C5FA45D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7" presStyleCnt="20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7" presStyleCnt="20"/>
      <dgm:spPr/>
      <dgm:t>
        <a:bodyPr/>
        <a:lstStyle/>
        <a:p>
          <a:endParaRPr lang="zh-CN" altLang="en-US"/>
        </a:p>
      </dgm:t>
    </dgm:pt>
    <dgm:pt modelId="{DBCC89F5-6E3D-46E9-99C2-D96CB782A5E9}" type="pres">
      <dgm:prSet presAssocID="{67B75C01-139A-4A61-98C6-40677FEF348A}" presName="text4" presStyleLbl="fgAcc4" presStyleIdx="7" presStyleCnt="20" custScaleX="99956" custScaleY="1000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F8DEB14-0AF0-43D9-873C-A51A104035BB}" type="pres">
      <dgm:prSet presAssocID="{E1A10867-1B22-4544-B632-DECC3FD5C1D1}" presName="Name23" presStyleLbl="parChTrans1D4" presStyleIdx="8" presStyleCnt="20"/>
      <dgm:spPr/>
    </dgm:pt>
    <dgm:pt modelId="{2A8B63A0-B0EC-4BD6-93CD-86AC48864002}" type="pres">
      <dgm:prSet presAssocID="{58BA323B-55C7-4C4F-B462-4263AABD5793}" presName="hierRoot4" presStyleCnt="0"/>
      <dgm:spPr/>
    </dgm:pt>
    <dgm:pt modelId="{B4EEB078-B565-4449-BFDE-6BB48113CE38}" type="pres">
      <dgm:prSet presAssocID="{58BA323B-55C7-4C4F-B462-4263AABD5793}" presName="composite4" presStyleCnt="0"/>
      <dgm:spPr/>
    </dgm:pt>
    <dgm:pt modelId="{22DD364B-CB0A-4D88-A00A-964B0CCDEE25}" type="pres">
      <dgm:prSet presAssocID="{58BA323B-55C7-4C4F-B462-4263AABD5793}" presName="background4" presStyleLbl="node4" presStyleIdx="8" presStyleCnt="20"/>
      <dgm:spPr>
        <a:solidFill>
          <a:schemeClr val="accent6"/>
        </a:solidFill>
      </dgm:spPr>
    </dgm:pt>
    <dgm:pt modelId="{FB24DD66-C525-4A83-9DE6-9682B79B0938}" type="pres">
      <dgm:prSet presAssocID="{58BA323B-55C7-4C4F-B462-4263AABD5793}" presName="text4" presStyleLbl="fgAcc4" presStyleIdx="8" presStyleCnt="20" custScaleX="97563" custScaleY="100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017D2B-3710-4906-BF99-F13673F77F51}" type="pres">
      <dgm:prSet presAssocID="{58BA323B-55C7-4C4F-B462-4263AABD5793}" presName="hierChild5" presStyleCnt="0"/>
      <dgm:spPr/>
    </dgm:pt>
    <dgm:pt modelId="{BDC0A42E-E402-4BB1-B0F3-4878BDE59BD3}" type="pres">
      <dgm:prSet presAssocID="{A386B061-758E-4440-81BB-0BB2991A259D}" presName="Name23" presStyleLbl="parChTrans1D4" presStyleIdx="9" presStyleCnt="20"/>
      <dgm:spPr/>
    </dgm:pt>
    <dgm:pt modelId="{829C59DE-1A48-4873-B58E-CF79196C6E41}" type="pres">
      <dgm:prSet presAssocID="{C91C289D-F1CC-4F2C-BC96-2BA1F00F7263}" presName="hierRoot4" presStyleCnt="0"/>
      <dgm:spPr/>
    </dgm:pt>
    <dgm:pt modelId="{A5BC338B-29E0-4ACF-8320-B7137B67F262}" type="pres">
      <dgm:prSet presAssocID="{C91C289D-F1CC-4F2C-BC96-2BA1F00F7263}" presName="composite4" presStyleCnt="0"/>
      <dgm:spPr/>
    </dgm:pt>
    <dgm:pt modelId="{D4F80BC7-CAAB-4376-800F-687C4EE1978B}" type="pres">
      <dgm:prSet presAssocID="{C91C289D-F1CC-4F2C-BC96-2BA1F00F7263}" presName="background4" presStyleLbl="node4" presStyleIdx="9" presStyleCnt="20"/>
      <dgm:spPr>
        <a:solidFill>
          <a:srgbClr val="7030A0"/>
        </a:solidFill>
      </dgm:spPr>
    </dgm:pt>
    <dgm:pt modelId="{FC88D3E8-9426-4DFF-A565-C3AE42728563}" type="pres">
      <dgm:prSet presAssocID="{C91C289D-F1CC-4F2C-BC96-2BA1F00F7263}" presName="text4" presStyleLbl="fgAcc4" presStyleIdx="9" presStyleCnt="20" custScaleX="95156" custScaleY="1017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0D95F6-6E2E-46CE-AF0C-9661FE408D6B}" type="pres">
      <dgm:prSet presAssocID="{C91C289D-F1CC-4F2C-BC96-2BA1F00F7263}" presName="hierChild5" presStyleCnt="0"/>
      <dgm:spPr/>
    </dgm:pt>
    <dgm:pt modelId="{340E4572-A4A3-4055-8A11-B897F7D9B21D}" type="pres">
      <dgm:prSet presAssocID="{7992FDC3-B6AD-450C-85C2-217A8A74DF38}" presName="Name23" presStyleLbl="parChTrans1D4" presStyleIdx="10" presStyleCnt="20"/>
      <dgm:spPr/>
    </dgm:pt>
    <dgm:pt modelId="{312D2BDE-1633-4738-B5D2-2086C696BDDD}" type="pres">
      <dgm:prSet presAssocID="{14BA1D36-1F72-4874-A454-3A317381AB34}" presName="hierRoot4" presStyleCnt="0"/>
      <dgm:spPr/>
    </dgm:pt>
    <dgm:pt modelId="{01D51E5B-4D88-4ED1-BC00-147608286816}" type="pres">
      <dgm:prSet presAssocID="{14BA1D36-1F72-4874-A454-3A317381AB34}" presName="composite4" presStyleCnt="0"/>
      <dgm:spPr/>
    </dgm:pt>
    <dgm:pt modelId="{B00DD2E2-680B-4D9E-9CB8-A4A4139BBFBE}" type="pres">
      <dgm:prSet presAssocID="{14BA1D36-1F72-4874-A454-3A317381AB34}" presName="background4" presStyleLbl="node4" presStyleIdx="10" presStyleCnt="20"/>
      <dgm:spPr>
        <a:solidFill>
          <a:srgbClr val="7030A0"/>
        </a:solidFill>
      </dgm:spPr>
    </dgm:pt>
    <dgm:pt modelId="{C6FFF006-B23B-4ED8-A70A-689523E33B87}" type="pres">
      <dgm:prSet presAssocID="{14BA1D36-1F72-4874-A454-3A317381AB34}" presName="text4" presStyleLbl="fgAcc4" presStyleIdx="10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DD7A34-CADC-49A4-8BF6-5CD11FD53568}" type="pres">
      <dgm:prSet presAssocID="{14BA1D36-1F72-4874-A454-3A317381AB34}" presName="hierChild5" presStyleCnt="0"/>
      <dgm:spPr/>
    </dgm:pt>
    <dgm:pt modelId="{11EDBB71-AB92-4E11-A120-47D0EFAC07EE}" type="pres">
      <dgm:prSet presAssocID="{66B6B9C1-B434-4C27-A47F-3CC3BC9DAD46}" presName="Name23" presStyleLbl="parChTrans1D4" presStyleIdx="11" presStyleCnt="20"/>
      <dgm:spPr/>
    </dgm:pt>
    <dgm:pt modelId="{6E5DCB78-B665-479D-A254-AA384F6609B7}" type="pres">
      <dgm:prSet presAssocID="{246461A9-CD45-4DF4-ABF6-6B41C71F0A87}" presName="hierRoot4" presStyleCnt="0"/>
      <dgm:spPr/>
    </dgm:pt>
    <dgm:pt modelId="{21A97E34-E3E6-48B7-9B1D-22FE076AD11F}" type="pres">
      <dgm:prSet presAssocID="{246461A9-CD45-4DF4-ABF6-6B41C71F0A87}" presName="composite4" presStyleCnt="0"/>
      <dgm:spPr/>
    </dgm:pt>
    <dgm:pt modelId="{3267D86B-B962-440A-8580-965947F1FE0E}" type="pres">
      <dgm:prSet presAssocID="{246461A9-CD45-4DF4-ABF6-6B41C71F0A87}" presName="background4" presStyleLbl="node4" presStyleIdx="11" presStyleCnt="20"/>
      <dgm:spPr>
        <a:solidFill>
          <a:schemeClr val="accent6"/>
        </a:solidFill>
      </dgm:spPr>
    </dgm:pt>
    <dgm:pt modelId="{9E4FBC4C-BE54-41DA-97E6-382918A7A703}" type="pres">
      <dgm:prSet presAssocID="{246461A9-CD45-4DF4-ABF6-6B41C71F0A87}" presName="text4" presStyleLbl="fgAcc4" presStyleIdx="11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B4BFD-12A5-4D68-B974-293F455146B4}" type="pres">
      <dgm:prSet presAssocID="{246461A9-CD45-4DF4-ABF6-6B41C71F0A87}" presName="hierChild5" presStyleCnt="0"/>
      <dgm:spPr/>
    </dgm:pt>
    <dgm:pt modelId="{F9A4DE2C-A6E3-4A9D-A963-4AA47960BC66}" type="pres">
      <dgm:prSet presAssocID="{A0CBA028-E8BC-41D8-B110-5A2375E75481}" presName="Name23" presStyleLbl="parChTrans1D4" presStyleIdx="12" presStyleCnt="20"/>
      <dgm:spPr/>
    </dgm:pt>
    <dgm:pt modelId="{380BC625-5C48-4513-A46E-B1AC91F5D596}" type="pres">
      <dgm:prSet presAssocID="{7232A112-1827-49F0-BEB2-7A453F8BD690}" presName="hierRoot4" presStyleCnt="0"/>
      <dgm:spPr/>
    </dgm:pt>
    <dgm:pt modelId="{58E11CC4-6A6F-49D9-BE79-A6D673F30FED}" type="pres">
      <dgm:prSet presAssocID="{7232A112-1827-49F0-BEB2-7A453F8BD690}" presName="composite4" presStyleCnt="0"/>
      <dgm:spPr/>
    </dgm:pt>
    <dgm:pt modelId="{49BAF7E9-CBF5-40FF-8FFC-D55CCAE2D1DF}" type="pres">
      <dgm:prSet presAssocID="{7232A112-1827-49F0-BEB2-7A453F8BD690}" presName="background4" presStyleLbl="node4" presStyleIdx="12" presStyleCnt="20"/>
      <dgm:spPr>
        <a:solidFill>
          <a:srgbClr val="7030A0"/>
        </a:solidFill>
      </dgm:spPr>
    </dgm:pt>
    <dgm:pt modelId="{53D273AE-C000-4959-A195-3F3CE44082F3}" type="pres">
      <dgm:prSet presAssocID="{7232A112-1827-49F0-BEB2-7A453F8BD690}" presName="text4" presStyleLbl="fgAcc4" presStyleIdx="12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59BCE-2324-4CA6-9850-4336959CFD90}" type="pres">
      <dgm:prSet presAssocID="{7232A112-1827-49F0-BEB2-7A453F8BD690}" presName="hierChild5" presStyleCnt="0"/>
      <dgm:spPr/>
    </dgm:pt>
    <dgm:pt modelId="{3CEA3CCF-250B-4F11-9AD3-CF6AE8F5214F}" type="pres">
      <dgm:prSet presAssocID="{5BD8A17D-3483-418E-9CAB-44A36F8A231E}" presName="Name23" presStyleLbl="parChTrans1D4" presStyleIdx="13" presStyleCnt="20"/>
      <dgm:spPr/>
    </dgm:pt>
    <dgm:pt modelId="{AF48280D-0711-4B0F-8BB6-158869C991FC}" type="pres">
      <dgm:prSet presAssocID="{19DCB875-41B7-4FC7-A00F-9024C5D7B469}" presName="hierRoot4" presStyleCnt="0"/>
      <dgm:spPr/>
    </dgm:pt>
    <dgm:pt modelId="{D99B3D78-04A1-4754-ACF0-31EF5C397532}" type="pres">
      <dgm:prSet presAssocID="{19DCB875-41B7-4FC7-A00F-9024C5D7B469}" presName="composite4" presStyleCnt="0"/>
      <dgm:spPr/>
    </dgm:pt>
    <dgm:pt modelId="{28F0E89B-1664-4A3D-9394-E23E6B182B8B}" type="pres">
      <dgm:prSet presAssocID="{19DCB875-41B7-4FC7-A00F-9024C5D7B469}" presName="background4" presStyleLbl="node4" presStyleIdx="13" presStyleCnt="20"/>
      <dgm:spPr>
        <a:solidFill>
          <a:srgbClr val="7030A0"/>
        </a:solidFill>
      </dgm:spPr>
    </dgm:pt>
    <dgm:pt modelId="{FC4924BF-8276-4C99-80E8-F60BBAE2DC1D}" type="pres">
      <dgm:prSet presAssocID="{19DCB875-41B7-4FC7-A00F-9024C5D7B469}" presName="text4" presStyleLbl="fgAcc4" presStyleIdx="13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2C23BB-627B-4F25-BF16-57FCD0890102}" type="pres">
      <dgm:prSet presAssocID="{19DCB875-41B7-4FC7-A00F-9024C5D7B469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6008059B-3C91-4334-8298-D6355E313BB7}" type="pres">
      <dgm:prSet presAssocID="{46B8E7EF-397B-4D7F-871A-4CD8D4ED1270}" presName="Name23" presStyleLbl="parChTrans1D4" presStyleIdx="14" presStyleCnt="20"/>
      <dgm:spPr/>
    </dgm:pt>
    <dgm:pt modelId="{12F71C26-FA9F-44BA-8306-839B368FCC49}" type="pres">
      <dgm:prSet presAssocID="{245344BB-D18A-4DC2-949E-7015F54405EA}" presName="hierRoot4" presStyleCnt="0"/>
      <dgm:spPr/>
    </dgm:pt>
    <dgm:pt modelId="{29EA553D-919F-4EAB-BF7D-80F560200A4E}" type="pres">
      <dgm:prSet presAssocID="{245344BB-D18A-4DC2-949E-7015F54405EA}" presName="composite4" presStyleCnt="0"/>
      <dgm:spPr/>
    </dgm:pt>
    <dgm:pt modelId="{03A70C37-F5BF-4D43-80D2-26374BCAE086}" type="pres">
      <dgm:prSet presAssocID="{245344BB-D18A-4DC2-949E-7015F54405EA}" presName="background4" presStyleLbl="node4" presStyleIdx="14" presStyleCnt="20"/>
      <dgm:spPr/>
    </dgm:pt>
    <dgm:pt modelId="{26C96F12-DCAE-4FF5-B08D-D3E715D394DA}" type="pres">
      <dgm:prSet presAssocID="{245344BB-D18A-4DC2-949E-7015F54405EA}" presName="text4" presStyleLbl="fgAcc4" presStyleIdx="14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73CC85-0D0F-4909-8B59-1651E9859B72}" type="pres">
      <dgm:prSet presAssocID="{245344BB-D18A-4DC2-949E-7015F54405EA}" presName="hierChild5" presStyleCnt="0"/>
      <dgm:spPr/>
    </dgm:pt>
    <dgm:pt modelId="{2461D10E-17DD-474C-8FFB-F7F1BB81D20A}" type="pres">
      <dgm:prSet presAssocID="{DAB24F15-FD93-4CDC-B90E-7F99436AA521}" presName="Name23" presStyleLbl="parChTrans1D4" presStyleIdx="15" presStyleCnt="20"/>
      <dgm:spPr/>
    </dgm:pt>
    <dgm:pt modelId="{E346AE3A-2B8A-4578-BECE-849E380C7C6C}" type="pres">
      <dgm:prSet presAssocID="{B0526AFE-00D6-46AF-9209-F77301704B7E}" presName="hierRoot4" presStyleCnt="0"/>
      <dgm:spPr/>
    </dgm:pt>
    <dgm:pt modelId="{183F26A9-852C-48BB-9486-D2A5748B3D09}" type="pres">
      <dgm:prSet presAssocID="{B0526AFE-00D6-46AF-9209-F77301704B7E}" presName="composite4" presStyleCnt="0"/>
      <dgm:spPr/>
    </dgm:pt>
    <dgm:pt modelId="{B86F7DA8-44C3-42A1-B1CC-C729D74DDE72}" type="pres">
      <dgm:prSet presAssocID="{B0526AFE-00D6-46AF-9209-F77301704B7E}" presName="background4" presStyleLbl="node4" presStyleIdx="15" presStyleCnt="20"/>
      <dgm:spPr>
        <a:solidFill>
          <a:schemeClr val="accent6"/>
        </a:solidFill>
      </dgm:spPr>
    </dgm:pt>
    <dgm:pt modelId="{3A1A5023-226B-4471-8EED-F01761AEECCA}" type="pres">
      <dgm:prSet presAssocID="{B0526AFE-00D6-46AF-9209-F77301704B7E}" presName="text4" presStyleLbl="fgAcc4" presStyleIdx="15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BCD9F7-30A1-45AE-9FF1-A88761AAF2EE}" type="pres">
      <dgm:prSet presAssocID="{B0526AFE-00D6-46AF-9209-F77301704B7E}" presName="hierChild5" presStyleCnt="0"/>
      <dgm:spPr/>
    </dgm:pt>
    <dgm:pt modelId="{3E933A87-AC11-49C9-BEB4-DB46260B7F9F}" type="pres">
      <dgm:prSet presAssocID="{22692846-9142-4AE9-B26C-1D5FF8A12B84}" presName="Name23" presStyleLbl="parChTrans1D4" presStyleIdx="16" presStyleCnt="20"/>
      <dgm:spPr/>
    </dgm:pt>
    <dgm:pt modelId="{BBEC0BC0-2D6C-4CF8-9ADE-4CB54EA835B7}" type="pres">
      <dgm:prSet presAssocID="{E4B67CC6-AD42-4EE3-81EB-36A340ACCC3C}" presName="hierRoot4" presStyleCnt="0"/>
      <dgm:spPr/>
    </dgm:pt>
    <dgm:pt modelId="{D9DC7833-A2F4-44F2-84A8-06BEEBAA516E}" type="pres">
      <dgm:prSet presAssocID="{E4B67CC6-AD42-4EE3-81EB-36A340ACCC3C}" presName="composite4" presStyleCnt="0"/>
      <dgm:spPr/>
    </dgm:pt>
    <dgm:pt modelId="{01FE118F-37E2-4F69-95F1-52A04A14190E}" type="pres">
      <dgm:prSet presAssocID="{E4B67CC6-AD42-4EE3-81EB-36A340ACCC3C}" presName="background4" presStyleLbl="node4" presStyleIdx="16" presStyleCnt="20"/>
      <dgm:spPr>
        <a:solidFill>
          <a:srgbClr val="7030A0"/>
        </a:solidFill>
      </dgm:spPr>
    </dgm:pt>
    <dgm:pt modelId="{B6707450-57C1-4F93-8AC5-D8CE36CDBC37}" type="pres">
      <dgm:prSet presAssocID="{E4B67CC6-AD42-4EE3-81EB-36A340ACCC3C}" presName="text4" presStyleLbl="fgAcc4" presStyleIdx="16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AB80CD-C9C6-4819-81B1-ADFD7D82DB61}" type="pres">
      <dgm:prSet presAssocID="{E4B67CC6-AD42-4EE3-81EB-36A340ACCC3C}" presName="hierChild5" presStyleCnt="0"/>
      <dgm:spPr/>
    </dgm:pt>
    <dgm:pt modelId="{C58A1ED5-EBF6-48EE-B866-045495FEF504}" type="pres">
      <dgm:prSet presAssocID="{5FBE8760-0B6F-491D-B3FE-120D22491123}" presName="Name23" presStyleLbl="parChTrans1D4" presStyleIdx="17" presStyleCnt="20"/>
      <dgm:spPr/>
    </dgm:pt>
    <dgm:pt modelId="{8EFF2813-6C0B-476D-8CCA-6D917735FAB3}" type="pres">
      <dgm:prSet presAssocID="{E4331A72-9BB1-466A-A7E3-260ECDA61BDC}" presName="hierRoot4" presStyleCnt="0"/>
      <dgm:spPr/>
    </dgm:pt>
    <dgm:pt modelId="{A881F806-E626-4CB8-917D-B7C19ABE11EA}" type="pres">
      <dgm:prSet presAssocID="{E4331A72-9BB1-466A-A7E3-260ECDA61BDC}" presName="composite4" presStyleCnt="0"/>
      <dgm:spPr/>
    </dgm:pt>
    <dgm:pt modelId="{163D6F44-FA3C-47BD-9B89-FDBEC73C7804}" type="pres">
      <dgm:prSet presAssocID="{E4331A72-9BB1-466A-A7E3-260ECDA61BDC}" presName="background4" presStyleLbl="node4" presStyleIdx="17" presStyleCnt="20"/>
      <dgm:spPr>
        <a:solidFill>
          <a:srgbClr val="7030A0"/>
        </a:solidFill>
      </dgm:spPr>
    </dgm:pt>
    <dgm:pt modelId="{1D16634B-E4B0-4B6F-B040-2A3CA0FD4F7D}" type="pres">
      <dgm:prSet presAssocID="{E4331A72-9BB1-466A-A7E3-260ECDA61BDC}" presName="text4" presStyleLbl="fgAcc4" presStyleIdx="17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2AB4BE-ACC7-49A6-91E6-A85C25A21B73}" type="pres">
      <dgm:prSet presAssocID="{E4331A72-9BB1-466A-A7E3-260ECDA61BDC}" presName="hierChild5" presStyleCnt="0"/>
      <dgm:spPr/>
    </dgm:pt>
    <dgm:pt modelId="{0AFB04D0-D0E0-4964-85B2-082ADB526D47}" type="pres">
      <dgm:prSet presAssocID="{BAA7D994-8738-45C1-BDEA-F036BC44E2EE}" presName="Name23" presStyleLbl="parChTrans1D4" presStyleIdx="18" presStyleCnt="20"/>
      <dgm:spPr/>
    </dgm:pt>
    <dgm:pt modelId="{2C8F7B4D-B8AF-491C-81A8-6BADB686917F}" type="pres">
      <dgm:prSet presAssocID="{E92DE8B6-B2FF-4CF7-BB0B-CC81A6568953}" presName="hierRoot4" presStyleCnt="0"/>
      <dgm:spPr/>
    </dgm:pt>
    <dgm:pt modelId="{C26E048A-AB73-464B-BBEA-61FFFECD5160}" type="pres">
      <dgm:prSet presAssocID="{E92DE8B6-B2FF-4CF7-BB0B-CC81A6568953}" presName="composite4" presStyleCnt="0"/>
      <dgm:spPr/>
    </dgm:pt>
    <dgm:pt modelId="{1D8ADDCF-DFCB-49EB-A0DB-00AC668DBDD8}" type="pres">
      <dgm:prSet presAssocID="{E92DE8B6-B2FF-4CF7-BB0B-CC81A6568953}" presName="background4" presStyleLbl="node4" presStyleIdx="18" presStyleCnt="20"/>
      <dgm:spPr>
        <a:solidFill>
          <a:schemeClr val="accent6"/>
        </a:solidFill>
      </dgm:spPr>
    </dgm:pt>
    <dgm:pt modelId="{C3503E1D-093C-453D-AA73-A7C1E924200B}" type="pres">
      <dgm:prSet presAssocID="{E92DE8B6-B2FF-4CF7-BB0B-CC81A6568953}" presName="text4" presStyleLbl="fgAcc4" presStyleIdx="18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2FE3DE-BFE7-4EF9-A80D-B81CEFBB7934}" type="pres">
      <dgm:prSet presAssocID="{E92DE8B6-B2FF-4CF7-BB0B-CC81A6568953}" presName="hierChild5" presStyleCnt="0"/>
      <dgm:spPr/>
    </dgm:pt>
    <dgm:pt modelId="{C9DD01B4-9D9D-4980-B2AA-60DA7556122C}" type="pres">
      <dgm:prSet presAssocID="{BA34234A-D968-4D74-A2EF-3531EB7F7CD9}" presName="Name23" presStyleLbl="parChTrans1D4" presStyleIdx="19" presStyleCnt="20"/>
      <dgm:spPr/>
    </dgm:pt>
    <dgm:pt modelId="{5A69C000-31E2-4A33-9A3D-EDC2E431E36B}" type="pres">
      <dgm:prSet presAssocID="{E5AFA35E-D305-4F7E-B260-2F573BD1F8A4}" presName="hierRoot4" presStyleCnt="0"/>
      <dgm:spPr/>
    </dgm:pt>
    <dgm:pt modelId="{8EF7C195-F742-4426-AAEB-D00E078C7C52}" type="pres">
      <dgm:prSet presAssocID="{E5AFA35E-D305-4F7E-B260-2F573BD1F8A4}" presName="composite4" presStyleCnt="0"/>
      <dgm:spPr/>
    </dgm:pt>
    <dgm:pt modelId="{07B2E545-7B88-4B8E-93B6-2BFE89CA69B9}" type="pres">
      <dgm:prSet presAssocID="{E5AFA35E-D305-4F7E-B260-2F573BD1F8A4}" presName="background4" presStyleLbl="node4" presStyleIdx="19" presStyleCnt="20"/>
      <dgm:spPr/>
    </dgm:pt>
    <dgm:pt modelId="{6520B7F9-E698-4DED-AC4E-CF62FFBB6193}" type="pres">
      <dgm:prSet presAssocID="{E5AFA35E-D305-4F7E-B260-2F573BD1F8A4}" presName="text4" presStyleLbl="fgAcc4" presStyleIdx="19" presStyleCnt="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C4ED57-8035-4832-9D9B-FE732591D05C}" type="pres">
      <dgm:prSet presAssocID="{E5AFA35E-D305-4F7E-B260-2F573BD1F8A4}" presName="hierChild5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BFE348AD-4FF7-4354-AC0C-9DB5501C7465}" srcId="{246461A9-CD45-4DF4-ABF6-6B41C71F0A87}" destId="{7232A112-1827-49F0-BEB2-7A453F8BD690}" srcOrd="0" destOrd="0" parTransId="{A0CBA028-E8BC-41D8-B110-5A2375E75481}" sibTransId="{58138C9F-0F5C-49EC-876A-A7418FDA0988}"/>
    <dgm:cxn modelId="{C2DE9FC5-2099-4F82-B85D-19F352919199}" type="presOf" srcId="{69A7F656-00DE-49E9-B8C4-6899796C9765}" destId="{4F5817AD-0A16-4FFE-B94A-0C72990FA164}" srcOrd="0" destOrd="0" presId="urn:microsoft.com/office/officeart/2005/8/layout/hierarchy1"/>
    <dgm:cxn modelId="{084E1CA8-F852-46F9-BD67-691CC6412AC6}" type="presOf" srcId="{66B6B9C1-B434-4C27-A47F-3CC3BC9DAD46}" destId="{11EDBB71-AB92-4E11-A120-47D0EFAC07EE}" srcOrd="0" destOrd="0" presId="urn:microsoft.com/office/officeart/2005/8/layout/hierarchy1"/>
    <dgm:cxn modelId="{B7D51EA2-0317-4F5F-82C9-AA87FE5A29A5}" type="presOf" srcId="{E1A10867-1B22-4544-B632-DECC3FD5C1D1}" destId="{4F8DEB14-0AF0-43D9-873C-A51A104035BB}" srcOrd="0" destOrd="0" presId="urn:microsoft.com/office/officeart/2005/8/layout/hierarchy1"/>
    <dgm:cxn modelId="{90E7E964-E660-4656-95AC-BE3459E294D3}" type="presOf" srcId="{A386B061-758E-4440-81BB-0BB2991A259D}" destId="{BDC0A42E-E402-4BB1-B0F3-4878BDE59BD3}" srcOrd="0" destOrd="0" presId="urn:microsoft.com/office/officeart/2005/8/layout/hierarchy1"/>
    <dgm:cxn modelId="{5C47CDD4-0418-49C9-9408-F23A2EFB301E}" srcId="{67B75C01-139A-4A61-98C6-40677FEF348A}" destId="{246461A9-CD45-4DF4-ABF6-6B41C71F0A87}" srcOrd="1" destOrd="0" parTransId="{66B6B9C1-B434-4C27-A47F-3CC3BC9DAD46}" sibTransId="{9BE1E813-7CB5-4E85-AE93-2785831ECA47}"/>
    <dgm:cxn modelId="{59D175C8-A2AB-4206-BBAC-A49343542AE1}" type="presOf" srcId="{E9F3527A-AA5A-4C70-A5D3-8BDDD1FCAC55}" destId="{7CE02EC9-A88D-4BD3-8FB5-78448881EEAF}" srcOrd="0" destOrd="0" presId="urn:microsoft.com/office/officeart/2005/8/layout/hierarchy1"/>
    <dgm:cxn modelId="{97185D9B-3DEE-4EDC-8FC0-155BA96BBDC8}" type="presOf" srcId="{5729E72F-7F37-4164-A324-1DB1969EC470}" destId="{9FB3F5BA-AAA4-4CDF-87DF-BACE70D4AE99}" srcOrd="0" destOrd="0" presId="urn:microsoft.com/office/officeart/2005/8/layout/hierarchy1"/>
    <dgm:cxn modelId="{0CA2C0AB-523E-430D-B885-1E3BDE5A6D60}" srcId="{AFCFFB7F-D3BE-45CE-93B4-C7B1D488999E}" destId="{F3E2763D-4B37-4B0D-93F8-56E5F3FE4DE9}" srcOrd="0" destOrd="0" parTransId="{CCE5D782-8640-4EC0-9FB9-7EA88A61336A}" sibTransId="{B12CEAF2-03FF-488C-AEF0-2170C19A5388}"/>
    <dgm:cxn modelId="{E14DAE8B-B4DC-43DF-9ECA-60453BBAAFA8}" type="presOf" srcId="{AFCFFB7F-D3BE-45CE-93B4-C7B1D488999E}" destId="{90E36DA1-0772-4B2A-BFAB-19B3211AADAA}" srcOrd="0" destOrd="0" presId="urn:microsoft.com/office/officeart/2005/8/layout/hierarchy1"/>
    <dgm:cxn modelId="{2963F96B-CD49-4596-B24B-6FBC7F200D35}" srcId="{B0526AFE-00D6-46AF-9209-F77301704B7E}" destId="{E4331A72-9BB1-466A-A7E3-260ECDA61BDC}" srcOrd="1" destOrd="0" parTransId="{5FBE8760-0B6F-491D-B3FE-120D22491123}" sibTransId="{070DF2CF-FE3D-4277-BA53-0EE00EBFDF4C}"/>
    <dgm:cxn modelId="{A22C19E9-A152-4918-973A-B8C620599216}" srcId="{58BA323B-55C7-4C4F-B462-4263AABD5793}" destId="{14BA1D36-1F72-4874-A454-3A317381AB34}" srcOrd="1" destOrd="0" parTransId="{7992FDC3-B6AD-450C-85C2-217A8A74DF38}" sibTransId="{528DDC62-328C-4D7E-B662-551FAFA4A761}"/>
    <dgm:cxn modelId="{768E8944-D561-4ED1-835C-A9F29C237B31}" srcId="{67B75C01-139A-4A61-98C6-40677FEF348A}" destId="{58BA323B-55C7-4C4F-B462-4263AABD5793}" srcOrd="0" destOrd="0" parTransId="{E1A10867-1B22-4544-B632-DECC3FD5C1D1}" sibTransId="{B3BB7DED-94EF-4DFA-BAC1-21FCBD9384C0}"/>
    <dgm:cxn modelId="{A81CB123-6612-441C-A273-E43622BA8AA8}" srcId="{C201E9C3-AAF5-41DE-9CA8-91E166B57D6E}" destId="{99347449-0DEE-4DC2-AEE1-3D170ADD3755}" srcOrd="0" destOrd="0" parTransId="{88DE7FA7-C3D9-41E2-B98F-56B32732DD7C}" sibTransId="{48B09B94-4237-430D-A456-B2BCE9DD2496}"/>
    <dgm:cxn modelId="{2BAD6509-8E2C-4BAC-B111-CE7ACCF52960}" type="presOf" srcId="{E4B67CC6-AD42-4EE3-81EB-36A340ACCC3C}" destId="{B6707450-57C1-4F93-8AC5-D8CE36CDBC37}" srcOrd="0" destOrd="0" presId="urn:microsoft.com/office/officeart/2005/8/layout/hierarchy1"/>
    <dgm:cxn modelId="{141EA66E-7DB9-4E7D-9502-FADDB84F1E7B}" type="presOf" srcId="{DAB24F15-FD93-4CDC-B90E-7F99436AA521}" destId="{2461D10E-17DD-474C-8FFB-F7F1BB81D20A}" srcOrd="0" destOrd="0" presId="urn:microsoft.com/office/officeart/2005/8/layout/hierarchy1"/>
    <dgm:cxn modelId="{DEAD9121-FF98-4B93-A3DD-05B0C2B84DEB}" type="presOf" srcId="{E92DE8B6-B2FF-4CF7-BB0B-CC81A6568953}" destId="{C3503E1D-093C-453D-AA73-A7C1E924200B}" srcOrd="0" destOrd="0" presId="urn:microsoft.com/office/officeart/2005/8/layout/hierarchy1"/>
    <dgm:cxn modelId="{8FD4A2AF-9B1E-4DD4-B12A-9821DD048DA5}" type="presOf" srcId="{31178202-459E-448C-BF33-6B039A9E4CDC}" destId="{4D18920F-2717-4FFC-AF7E-C2ECE54C07AF}" srcOrd="0" destOrd="0" presId="urn:microsoft.com/office/officeart/2005/8/layout/hierarchy1"/>
    <dgm:cxn modelId="{58B2E01E-0B43-4609-B13D-A98609C3649D}" type="presOf" srcId="{1399B6F5-F7BD-4E0A-A558-AEC7FAC7B148}" destId="{7AA397B4-1710-4C69-B7A7-FB68BF8C5818}" srcOrd="0" destOrd="0" presId="urn:microsoft.com/office/officeart/2005/8/layout/hierarchy1"/>
    <dgm:cxn modelId="{213D2A59-2B27-4CC9-801D-5475B944353B}" srcId="{AFCFFB7F-D3BE-45CE-93B4-C7B1D488999E}" destId="{2D726B5A-0005-42D7-9EF9-69CBFA49E933}" srcOrd="1" destOrd="0" parTransId="{8AA71499-7E13-4EC5-ABCA-4C4F5DD85056}" sibTransId="{1A2F39E1-875B-4E90-B281-C541EE2DB2AB}"/>
    <dgm:cxn modelId="{3B4E6B76-F1D6-4AEF-B68B-5B945DE87555}" srcId="{5729E72F-7F37-4164-A324-1DB1969EC470}" destId="{E5AFA35E-D305-4F7E-B260-2F573BD1F8A4}" srcOrd="1" destOrd="0" parTransId="{BA34234A-D968-4D74-A2EF-3531EB7F7CD9}" sibTransId="{D3AE7531-68E5-45F2-8AB0-8AEBD68C7223}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AEE944FB-866C-48F8-9B21-A69116894296}" type="presOf" srcId="{7992FDC3-B6AD-450C-85C2-217A8A74DF38}" destId="{340E4572-A4A3-4055-8A11-B897F7D9B21D}" srcOrd="0" destOrd="0" presId="urn:microsoft.com/office/officeart/2005/8/layout/hierarchy1"/>
    <dgm:cxn modelId="{37F4B3B8-F2F5-4C8B-A66E-A1592D0DE16A}" type="presOf" srcId="{22692846-9142-4AE9-B26C-1D5FF8A12B84}" destId="{3E933A87-AC11-49C9-BEB4-DB46260B7F9F}" srcOrd="0" destOrd="0" presId="urn:microsoft.com/office/officeart/2005/8/layout/hierarchy1"/>
    <dgm:cxn modelId="{1C335F84-B767-4BE4-AB20-B56B0412B4B8}" srcId="{B0526AFE-00D6-46AF-9209-F77301704B7E}" destId="{E4B67CC6-AD42-4EE3-81EB-36A340ACCC3C}" srcOrd="0" destOrd="0" parTransId="{22692846-9142-4AE9-B26C-1D5FF8A12B84}" sibTransId="{CA5104C1-9BD9-4D4B-BF71-4AB85AD15A2A}"/>
    <dgm:cxn modelId="{3B769598-F65D-4FBD-AD1F-02F732C4D6B2}" type="presOf" srcId="{086E44F4-6B89-489F-A967-FC2D4802DC13}" destId="{15BE022F-0BB5-4BB4-B74D-855E4B683DD4}" srcOrd="0" destOrd="0" presId="urn:microsoft.com/office/officeart/2005/8/layout/hierarchy1"/>
    <dgm:cxn modelId="{38EC3A80-C4D1-447F-8C51-61B12F10F975}" type="presOf" srcId="{246461A9-CD45-4DF4-ABF6-6B41C71F0A87}" destId="{9E4FBC4C-BE54-41DA-97E6-382918A7A703}" srcOrd="0" destOrd="0" presId="urn:microsoft.com/office/officeart/2005/8/layout/hierarchy1"/>
    <dgm:cxn modelId="{51F081A6-3880-4E7D-BFD1-D8FA1F672D03}" type="presOf" srcId="{16FCD271-016B-4062-B43D-38D56917E9B8}" destId="{12C80038-12E4-4DA7-AF18-DE1840AB7CAC}" srcOrd="0" destOrd="0" presId="urn:microsoft.com/office/officeart/2005/8/layout/hierarchy1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A2389C13-06AE-465B-9053-F3254C0377D8}" type="presOf" srcId="{3FA9D8A3-3329-4FEA-9CAF-F5F32C5FA45D}" destId="{351B17E9-301F-4FC1-B020-F5915A1D221C}" srcOrd="0" destOrd="0" presId="urn:microsoft.com/office/officeart/2005/8/layout/hierarchy1"/>
    <dgm:cxn modelId="{EA38A27A-8A18-40BA-9FD2-3AE0A7DB91ED}" type="presOf" srcId="{42F275A1-0162-49B9-B09A-BCECBBE35681}" destId="{13158862-A5CF-44A0-9775-4A70CF18A8C0}" srcOrd="0" destOrd="0" presId="urn:microsoft.com/office/officeart/2005/8/layout/hierarchy1"/>
    <dgm:cxn modelId="{A7924812-E738-4EAE-9B97-988A2BE9AFD9}" type="presOf" srcId="{14BA1D36-1F72-4874-A454-3A317381AB34}" destId="{C6FFF006-B23B-4ED8-A70A-689523E33B87}" srcOrd="0" destOrd="0" presId="urn:microsoft.com/office/officeart/2005/8/layout/hierarchy1"/>
    <dgm:cxn modelId="{31440CB5-94BB-485F-98C5-A94C180F62B9}" type="presOf" srcId="{CCE5D782-8640-4EC0-9FB9-7EA88A61336A}" destId="{DD736DF8-ED83-419B-B02F-FD554536B418}" srcOrd="0" destOrd="0" presId="urn:microsoft.com/office/officeart/2005/8/layout/hierarchy1"/>
    <dgm:cxn modelId="{DBC8123D-01A3-4775-94D6-7BB3135EA831}" srcId="{245344BB-D18A-4DC2-949E-7015F54405EA}" destId="{B0526AFE-00D6-46AF-9209-F77301704B7E}" srcOrd="0" destOrd="0" parTransId="{DAB24F15-FD93-4CDC-B90E-7F99436AA521}" sibTransId="{969385FB-8CEA-4C8E-B6A3-2EB13E83EFC0}"/>
    <dgm:cxn modelId="{65BF879C-5861-4F5F-B269-94FAE2F5BED5}" srcId="{C201E9C3-AAF5-41DE-9CA8-91E166B57D6E}" destId="{3FA9D8A3-3329-4FEA-9CAF-F5F32C5FA45D}" srcOrd="1" destOrd="0" parTransId="{E691A267-A72A-47AF-8E0B-FBE258533E0A}" sibTransId="{30E1027D-87E1-48AA-A7FD-ABEDC228CC62}"/>
    <dgm:cxn modelId="{6DF181BA-CE4B-40BD-B599-BFF4FD67106D}" type="presOf" srcId="{BAA7D994-8738-45C1-BDEA-F036BC44E2EE}" destId="{0AFB04D0-D0E0-4964-85B2-082ADB526D47}" srcOrd="0" destOrd="0" presId="urn:microsoft.com/office/officeart/2005/8/layout/hierarchy1"/>
    <dgm:cxn modelId="{C0292184-4167-457B-8A12-3A9ABC2468EA}" type="presOf" srcId="{60BC0C6A-6BEE-47A2-8B0A-D757EDE5FD9A}" destId="{5EF63F09-93AF-45E8-82BD-CB75739DB683}" srcOrd="0" destOrd="0" presId="urn:microsoft.com/office/officeart/2005/8/layout/hierarchy1"/>
    <dgm:cxn modelId="{111613DB-A33F-4E00-B7EC-5C8083A3E2E8}" type="presOf" srcId="{AE0C44EF-B0B8-4737-BE7B-96DCB9C521CE}" destId="{AD106C06-7F66-4CA0-A61E-1F43C7A84C97}" srcOrd="0" destOrd="0" presId="urn:microsoft.com/office/officeart/2005/8/layout/hierarchy1"/>
    <dgm:cxn modelId="{44FA1605-C92C-4BC1-A099-C6E5302BA05C}" type="presOf" srcId="{58BA323B-55C7-4C4F-B462-4263AABD5793}" destId="{FB24DD66-C525-4A83-9DE6-9682B79B0938}" srcOrd="0" destOrd="0" presId="urn:microsoft.com/office/officeart/2005/8/layout/hierarchy1"/>
    <dgm:cxn modelId="{D7F6DBAE-D408-4AAE-9FC9-009D19D0CEFE}" type="presOf" srcId="{C201E9C3-AAF5-41DE-9CA8-91E166B57D6E}" destId="{9FEF584B-724C-4B11-9FA3-7450DE595098}" srcOrd="0" destOrd="0" presId="urn:microsoft.com/office/officeart/2005/8/layout/hierarchy1"/>
    <dgm:cxn modelId="{892FF046-B9A3-465D-9D3B-E36912B264F2}" type="presOf" srcId="{4BA3B289-E490-44E2-80FB-007CB18F9ED3}" destId="{59DFFDFB-B6F1-45E5-8C2B-E5AEAA65AD00}" srcOrd="0" destOrd="0" presId="urn:microsoft.com/office/officeart/2005/8/layout/hierarchy1"/>
    <dgm:cxn modelId="{D288527A-12C9-45C8-82B3-51819A1DB11F}" type="presOf" srcId="{7232A112-1827-49F0-BEB2-7A453F8BD690}" destId="{53D273AE-C000-4959-A195-3F3CE44082F3}" srcOrd="0" destOrd="0" presId="urn:microsoft.com/office/officeart/2005/8/layout/hierarchy1"/>
    <dgm:cxn modelId="{E02D6987-0EA8-4B18-A708-76C5C389456B}" type="presOf" srcId="{88DE7FA7-C3D9-41E2-B98F-56B32732DD7C}" destId="{5AB65DCC-4840-47DF-A989-CE92DAB345B3}" srcOrd="0" destOrd="0" presId="urn:microsoft.com/office/officeart/2005/8/layout/hierarchy1"/>
    <dgm:cxn modelId="{8F5B33C0-9195-4641-957E-B37A9C7192B9}" type="presOf" srcId="{2D726B5A-0005-42D7-9EF9-69CBFA49E933}" destId="{483CBE80-B941-411C-826F-CDFF6D787B3E}" srcOrd="0" destOrd="0" presId="urn:microsoft.com/office/officeart/2005/8/layout/hierarchy1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BB4B85D8-BA26-46A2-A84C-23AC86826F4A}" type="presOf" srcId="{ED1AF111-84C9-43C2-BF0D-EA88C6F566AE}" destId="{3F9E507E-C34C-4D7E-A956-76C377EB10B6}" srcOrd="0" destOrd="0" presId="urn:microsoft.com/office/officeart/2005/8/layout/hierarchy1"/>
    <dgm:cxn modelId="{7B5D5F5D-D6AB-466B-A697-9EDF3326735A}" srcId="{245344BB-D18A-4DC2-949E-7015F54405EA}" destId="{E92DE8B6-B2FF-4CF7-BB0B-CC81A6568953}" srcOrd="1" destOrd="0" parTransId="{BAA7D994-8738-45C1-BDEA-F036BC44E2EE}" sibTransId="{D5F3E6B5-C0FB-4C5A-ADC0-81ABF669304D}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20D2FAFE-1DCF-408C-AAD8-E47FFAF00DBE}" type="presOf" srcId="{5B4998C3-FE88-4032-BA92-CE0B7DDAD6D8}" destId="{E29B27D7-89E0-48EB-9377-50D47BE266E9}" srcOrd="0" destOrd="0" presId="urn:microsoft.com/office/officeart/2005/8/layout/hierarchy1"/>
    <dgm:cxn modelId="{8ED63FA9-B503-4EBC-B8DD-5A1C3D3B7F25}" type="presOf" srcId="{E4331A72-9BB1-466A-A7E3-260ECDA61BDC}" destId="{1D16634B-E4B0-4B6F-B040-2A3CA0FD4F7D}" srcOrd="0" destOrd="0" presId="urn:microsoft.com/office/officeart/2005/8/layout/hierarchy1"/>
    <dgm:cxn modelId="{83ABB599-B1C2-4611-857A-AED127B915F6}" type="presOf" srcId="{3A53F3EB-3E60-4F7F-B89B-491B5AC7803E}" destId="{0AF33739-DAE4-495B-88D5-F66DF9FFD0E5}" srcOrd="0" destOrd="0" presId="urn:microsoft.com/office/officeart/2005/8/layout/hierarchy1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A13AB6D6-8075-480B-BA8C-55DABC6FFD75}" type="presOf" srcId="{A0CBA028-E8BC-41D8-B110-5A2375E75481}" destId="{F9A4DE2C-A6E3-4A9D-A963-4AA47960BC66}" srcOrd="0" destOrd="0" presId="urn:microsoft.com/office/officeart/2005/8/layout/hierarchy1"/>
    <dgm:cxn modelId="{478678B9-50B8-4DF2-9504-3546E1927724}" srcId="{246461A9-CD45-4DF4-ABF6-6B41C71F0A87}" destId="{19DCB875-41B7-4FC7-A00F-9024C5D7B469}" srcOrd="1" destOrd="0" parTransId="{5BD8A17D-3483-418E-9CAB-44A36F8A231E}" sibTransId="{30F95904-0726-40DB-B379-8BBD0B56EF42}"/>
    <dgm:cxn modelId="{94E0850A-D13A-43D4-B8EE-4E4E13C246F7}" type="presOf" srcId="{245344BB-D18A-4DC2-949E-7015F54405EA}" destId="{26C96F12-DCAE-4FF5-B08D-D3E715D394DA}" srcOrd="0" destOrd="0" presId="urn:microsoft.com/office/officeart/2005/8/layout/hierarchy1"/>
    <dgm:cxn modelId="{7E4236BA-FD99-49DF-BFC9-3C4E348F0C5E}" srcId="{58BA323B-55C7-4C4F-B462-4263AABD5793}" destId="{C91C289D-F1CC-4F2C-BC96-2BA1F00F7263}" srcOrd="0" destOrd="0" parTransId="{A386B061-758E-4440-81BB-0BB2991A259D}" sibTransId="{C39F11F0-8270-4CA1-8843-34ED1A70C3AF}"/>
    <dgm:cxn modelId="{8E98D860-1BE2-4567-B2E1-9719D2D9EDCC}" type="presOf" srcId="{8AA71499-7E13-4EC5-ABCA-4C4F5DD85056}" destId="{CF72A34F-7EC9-472F-BB47-F7524E25F385}" srcOrd="0" destOrd="0" presId="urn:microsoft.com/office/officeart/2005/8/layout/hierarchy1"/>
    <dgm:cxn modelId="{397EAF5F-3DBC-4212-B8DE-A5E0EEFB0051}" type="presOf" srcId="{E5AFA35E-D305-4F7E-B260-2F573BD1F8A4}" destId="{6520B7F9-E698-4DED-AC4E-CF62FFBB6193}" srcOrd="0" destOrd="0" presId="urn:microsoft.com/office/officeart/2005/8/layout/hierarchy1"/>
    <dgm:cxn modelId="{84097CD6-C5F5-4838-879E-ACBD7AB774E2}" type="presOf" srcId="{E691A267-A72A-47AF-8E0B-FBE258533E0A}" destId="{7FAA0F1D-391A-4791-9ADD-F26FD41B7041}" srcOrd="0" destOrd="0" presId="urn:microsoft.com/office/officeart/2005/8/layout/hierarchy1"/>
    <dgm:cxn modelId="{675FCD06-2A5A-4BA1-8787-95E77DACD9BF}" type="presOf" srcId="{5BD8A17D-3483-418E-9CAB-44A36F8A231E}" destId="{3CEA3CCF-250B-4F11-9AD3-CF6AE8F5214F}" srcOrd="0" destOrd="0" presId="urn:microsoft.com/office/officeart/2005/8/layout/hierarchy1"/>
    <dgm:cxn modelId="{3A92DB5E-B622-4BC9-89F7-99C5BF7002B4}" type="presOf" srcId="{99347449-0DEE-4DC2-AEE1-3D170ADD3755}" destId="{71AE2D09-83CE-437C-8A58-642672646B94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DD83C519-7BAF-41EC-AC29-EF37764E7082}" type="presOf" srcId="{19DCB875-41B7-4FC7-A00F-9024C5D7B469}" destId="{FC4924BF-8276-4C99-80E8-F60BBAE2DC1D}" srcOrd="0" destOrd="0" presId="urn:microsoft.com/office/officeart/2005/8/layout/hierarchy1"/>
    <dgm:cxn modelId="{7A61E988-9693-490D-9BBE-B68A3558E166}" type="presOf" srcId="{C91C289D-F1CC-4F2C-BC96-2BA1F00F7263}" destId="{FC88D3E8-9426-4DFF-A565-C3AE42728563}" srcOrd="0" destOrd="0" presId="urn:microsoft.com/office/officeart/2005/8/layout/hierarchy1"/>
    <dgm:cxn modelId="{85498661-D849-42A0-8AFB-72C73E28A749}" type="presOf" srcId="{F3E2763D-4B37-4B0D-93F8-56E5F3FE4DE9}" destId="{4B270720-BB72-4423-A1BA-EA204926BCE5}" srcOrd="0" destOrd="0" presId="urn:microsoft.com/office/officeart/2005/8/layout/hierarchy1"/>
    <dgm:cxn modelId="{65148B73-AF1A-4303-B219-3803673C5C39}" type="presOf" srcId="{67B75C01-139A-4A61-98C6-40677FEF348A}" destId="{DBCC89F5-6E3D-46E9-99C2-D96CB782A5E9}" srcOrd="0" destOrd="0" presId="urn:microsoft.com/office/officeart/2005/8/layout/hierarchy1"/>
    <dgm:cxn modelId="{E72517A3-609B-48D3-86B8-63687E8D5649}" type="presOf" srcId="{B0526AFE-00D6-46AF-9209-F77301704B7E}" destId="{3A1A5023-226B-4471-8EED-F01761AEECCA}" srcOrd="0" destOrd="0" presId="urn:microsoft.com/office/officeart/2005/8/layout/hierarchy1"/>
    <dgm:cxn modelId="{167BC1ED-066C-4372-8D7D-4096D684D0C1}" type="presOf" srcId="{46B8E7EF-397B-4D7F-871A-4CD8D4ED1270}" destId="{6008059B-3C91-4334-8298-D6355E313BB7}" srcOrd="0" destOrd="0" presId="urn:microsoft.com/office/officeart/2005/8/layout/hierarchy1"/>
    <dgm:cxn modelId="{FFB802E1-A045-4740-8544-4FE656C02F0C}" srcId="{5729E72F-7F37-4164-A324-1DB1969EC470}" destId="{245344BB-D18A-4DC2-949E-7015F54405EA}" srcOrd="0" destOrd="0" parTransId="{46B8E7EF-397B-4D7F-871A-4CD8D4ED1270}" sibTransId="{171D7EDC-F8E6-40AB-B113-B8BF5F0343D5}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4E12711F-AA6D-4F32-A984-09F047D4B229}" type="presOf" srcId="{471B98FD-38A5-416E-8E24-1F0341A04D66}" destId="{4CEECF2D-C2D7-42D8-AC8F-F76D5C6A0BF6}" srcOrd="0" destOrd="0" presId="urn:microsoft.com/office/officeart/2005/8/layout/hierarchy1"/>
    <dgm:cxn modelId="{7C7E5CCA-73A2-4321-8010-3C85835BD599}" type="presOf" srcId="{BA34234A-D968-4D74-A2EF-3531EB7F7CD9}" destId="{C9DD01B4-9D9D-4980-B2AA-60DA7556122C}" srcOrd="0" destOrd="0" presId="urn:microsoft.com/office/officeart/2005/8/layout/hierarchy1"/>
    <dgm:cxn modelId="{A8F46DC1-EEC3-4625-A239-EAB4F43FB7F7}" type="presOf" srcId="{5FBE8760-0B6F-491D-B3FE-120D22491123}" destId="{C58A1ED5-EBF6-48EE-B866-045495FEF504}" srcOrd="0" destOrd="0" presId="urn:microsoft.com/office/officeart/2005/8/layout/hierarchy1"/>
    <dgm:cxn modelId="{F15B67D0-12C5-4ACB-A153-DE2A4B96F315}" type="presParOf" srcId="{3F9E507E-C34C-4D7E-A956-76C377EB10B6}" destId="{4535AAB4-531F-41DA-9C36-4CD5BC7C33C7}" srcOrd="0" destOrd="0" presId="urn:microsoft.com/office/officeart/2005/8/layout/hierarchy1"/>
    <dgm:cxn modelId="{0557DF3F-7AA8-4EF6-8B6D-D277234B262A}" type="presParOf" srcId="{4535AAB4-531F-41DA-9C36-4CD5BC7C33C7}" destId="{B2041BEE-5B87-491D-A6EC-5DCCDE2709B6}" srcOrd="0" destOrd="0" presId="urn:microsoft.com/office/officeart/2005/8/layout/hierarchy1"/>
    <dgm:cxn modelId="{B4B0D7F7-13E4-41D5-83C3-E2CD071FF8A1}" type="presParOf" srcId="{B2041BEE-5B87-491D-A6EC-5DCCDE2709B6}" destId="{7B0135F9-2CE8-4CDB-ACD2-DDF6296414C1}" srcOrd="0" destOrd="0" presId="urn:microsoft.com/office/officeart/2005/8/layout/hierarchy1"/>
    <dgm:cxn modelId="{90DD11AC-2792-4800-98CD-AEF6390F793C}" type="presParOf" srcId="{B2041BEE-5B87-491D-A6EC-5DCCDE2709B6}" destId="{13158862-A5CF-44A0-9775-4A70CF18A8C0}" srcOrd="1" destOrd="0" presId="urn:microsoft.com/office/officeart/2005/8/layout/hierarchy1"/>
    <dgm:cxn modelId="{39A5E33F-3D67-42E4-87B4-65ACB08FE5EC}" type="presParOf" srcId="{4535AAB4-531F-41DA-9C36-4CD5BC7C33C7}" destId="{892BF291-F8CA-4DFC-BF61-B028BBF436B3}" srcOrd="1" destOrd="0" presId="urn:microsoft.com/office/officeart/2005/8/layout/hierarchy1"/>
    <dgm:cxn modelId="{91CACF41-5F52-4576-B8D1-D0820478380A}" type="presParOf" srcId="{892BF291-F8CA-4DFC-BF61-B028BBF436B3}" destId="{59DFFDFB-B6F1-45E5-8C2B-E5AEAA65AD00}" srcOrd="0" destOrd="0" presId="urn:microsoft.com/office/officeart/2005/8/layout/hierarchy1"/>
    <dgm:cxn modelId="{10EFCE4D-18B7-4B49-99D0-4EFA96922CCD}" type="presParOf" srcId="{892BF291-F8CA-4DFC-BF61-B028BBF436B3}" destId="{DB7897EC-18A3-46DB-9AB6-20378FB466DD}" srcOrd="1" destOrd="0" presId="urn:microsoft.com/office/officeart/2005/8/layout/hierarchy1"/>
    <dgm:cxn modelId="{886B420A-1723-4F30-8B78-3E6FB8E6C4EE}" type="presParOf" srcId="{DB7897EC-18A3-46DB-9AB6-20378FB466DD}" destId="{B46D1228-FE77-415F-99C8-D7D4B91469D5}" srcOrd="0" destOrd="0" presId="urn:microsoft.com/office/officeart/2005/8/layout/hierarchy1"/>
    <dgm:cxn modelId="{11574B38-A6E9-4F4E-B104-4C0D9AD81AB1}" type="presParOf" srcId="{B46D1228-FE77-415F-99C8-D7D4B91469D5}" destId="{15AE3035-805C-49CC-B3E5-BEEDD7769C9D}" srcOrd="0" destOrd="0" presId="urn:microsoft.com/office/officeart/2005/8/layout/hierarchy1"/>
    <dgm:cxn modelId="{F26B31A1-5F71-4202-9D16-9B9CDAB603FC}" type="presParOf" srcId="{B46D1228-FE77-415F-99C8-D7D4B91469D5}" destId="{E29B27D7-89E0-48EB-9377-50D47BE266E9}" srcOrd="1" destOrd="0" presId="urn:microsoft.com/office/officeart/2005/8/layout/hierarchy1"/>
    <dgm:cxn modelId="{211DF60D-3240-4E71-974C-56E2665E8230}" type="presParOf" srcId="{DB7897EC-18A3-46DB-9AB6-20378FB466DD}" destId="{E72C9D21-FB37-468B-9F37-7DEBD1B7113F}" srcOrd="1" destOrd="0" presId="urn:microsoft.com/office/officeart/2005/8/layout/hierarchy1"/>
    <dgm:cxn modelId="{A7DFFE16-EB98-4065-8313-F6B96C132D47}" type="presParOf" srcId="{E72C9D21-FB37-468B-9F37-7DEBD1B7113F}" destId="{5EF63F09-93AF-45E8-82BD-CB75739DB683}" srcOrd="0" destOrd="0" presId="urn:microsoft.com/office/officeart/2005/8/layout/hierarchy1"/>
    <dgm:cxn modelId="{86D56E4B-3A05-44F9-8B9A-68C8E3A5280F}" type="presParOf" srcId="{E72C9D21-FB37-468B-9F37-7DEBD1B7113F}" destId="{C6B403D5-807A-431E-B8D8-56CD667271BA}" srcOrd="1" destOrd="0" presId="urn:microsoft.com/office/officeart/2005/8/layout/hierarchy1"/>
    <dgm:cxn modelId="{96B89C8E-80B1-4EB9-9F05-6059F86502EE}" type="presParOf" srcId="{C6B403D5-807A-431E-B8D8-56CD667271BA}" destId="{6C4CB28C-A0D9-495B-8E5D-D9E0CED471E1}" srcOrd="0" destOrd="0" presId="urn:microsoft.com/office/officeart/2005/8/layout/hierarchy1"/>
    <dgm:cxn modelId="{406B627F-F5F9-402D-8FD3-A1F22D159E65}" type="presParOf" srcId="{6C4CB28C-A0D9-495B-8E5D-D9E0CED471E1}" destId="{D787DE34-7344-4911-ADB5-41FB73067E46}" srcOrd="0" destOrd="0" presId="urn:microsoft.com/office/officeart/2005/8/layout/hierarchy1"/>
    <dgm:cxn modelId="{C5369BEF-CBAA-4FC2-8368-29CA87785ECA}" type="presParOf" srcId="{6C4CB28C-A0D9-495B-8E5D-D9E0CED471E1}" destId="{12C80038-12E4-4DA7-AF18-DE1840AB7CAC}" srcOrd="1" destOrd="0" presId="urn:microsoft.com/office/officeart/2005/8/layout/hierarchy1"/>
    <dgm:cxn modelId="{A13C2A42-A135-441B-B84A-C4A1B060076D}" type="presParOf" srcId="{C6B403D5-807A-431E-B8D8-56CD667271BA}" destId="{2E84B59A-3F91-4773-B67F-2B92E8759AC2}" srcOrd="1" destOrd="0" presId="urn:microsoft.com/office/officeart/2005/8/layout/hierarchy1"/>
    <dgm:cxn modelId="{B627B69B-2415-42E8-8D1D-C01C2FFA0440}" type="presParOf" srcId="{2E84B59A-3F91-4773-B67F-2B92E8759AC2}" destId="{7CE02EC9-A88D-4BD3-8FB5-78448881EEAF}" srcOrd="0" destOrd="0" presId="urn:microsoft.com/office/officeart/2005/8/layout/hierarchy1"/>
    <dgm:cxn modelId="{7FFCDB08-033B-47DB-99E2-0D4C0AFCCD99}" type="presParOf" srcId="{2E84B59A-3F91-4773-B67F-2B92E8759AC2}" destId="{41920451-7E1B-46EE-82DC-E538D5E34B01}" srcOrd="1" destOrd="0" presId="urn:microsoft.com/office/officeart/2005/8/layout/hierarchy1"/>
    <dgm:cxn modelId="{3908FA7F-3100-4B4E-95AA-5047AEA48D43}" type="presParOf" srcId="{41920451-7E1B-46EE-82DC-E538D5E34B01}" destId="{BF4685DE-E28C-4553-B151-E8BB12329060}" srcOrd="0" destOrd="0" presId="urn:microsoft.com/office/officeart/2005/8/layout/hierarchy1"/>
    <dgm:cxn modelId="{1EA52A8D-23F8-4144-A25F-7BD4E8E77264}" type="presParOf" srcId="{BF4685DE-E28C-4553-B151-E8BB12329060}" destId="{7AF58EFF-A967-4D01-8EE4-445D48497613}" srcOrd="0" destOrd="0" presId="urn:microsoft.com/office/officeart/2005/8/layout/hierarchy1"/>
    <dgm:cxn modelId="{DC6347A3-6776-47B0-8CEA-192D44A6968D}" type="presParOf" srcId="{BF4685DE-E28C-4553-B151-E8BB12329060}" destId="{4F5817AD-0A16-4FFE-B94A-0C72990FA164}" srcOrd="1" destOrd="0" presId="urn:microsoft.com/office/officeart/2005/8/layout/hierarchy1"/>
    <dgm:cxn modelId="{2CA46AFD-3BEA-4156-9D05-80C57CD0FC56}" type="presParOf" srcId="{41920451-7E1B-46EE-82DC-E538D5E34B01}" destId="{24B4CDDD-DE81-4869-B330-F37754223191}" srcOrd="1" destOrd="0" presId="urn:microsoft.com/office/officeart/2005/8/layout/hierarchy1"/>
    <dgm:cxn modelId="{8F7E5FD9-A853-4D0C-88FA-9F2F77A96820}" type="presParOf" srcId="{24B4CDDD-DE81-4869-B330-F37754223191}" destId="{AD106C06-7F66-4CA0-A61E-1F43C7A84C97}" srcOrd="0" destOrd="0" presId="urn:microsoft.com/office/officeart/2005/8/layout/hierarchy1"/>
    <dgm:cxn modelId="{A76AFE10-2095-4854-A27D-3BC0F743B68D}" type="presParOf" srcId="{24B4CDDD-DE81-4869-B330-F37754223191}" destId="{EAD7387E-7B83-4603-BCE6-705038375AB0}" srcOrd="1" destOrd="0" presId="urn:microsoft.com/office/officeart/2005/8/layout/hierarchy1"/>
    <dgm:cxn modelId="{412EA415-7D0E-46C1-9F44-76B8B41685CB}" type="presParOf" srcId="{EAD7387E-7B83-4603-BCE6-705038375AB0}" destId="{8FBDEB83-BE65-40B4-AD77-BE6FB6C1F545}" srcOrd="0" destOrd="0" presId="urn:microsoft.com/office/officeart/2005/8/layout/hierarchy1"/>
    <dgm:cxn modelId="{6777B0D2-9077-4944-A78D-A22D7E4EF0C3}" type="presParOf" srcId="{8FBDEB83-BE65-40B4-AD77-BE6FB6C1F545}" destId="{9AB34A10-6BEA-42E0-857D-FBD47C9CA3A1}" srcOrd="0" destOrd="0" presId="urn:microsoft.com/office/officeart/2005/8/layout/hierarchy1"/>
    <dgm:cxn modelId="{8917792B-93D5-40B4-8F40-700E9C59734A}" type="presParOf" srcId="{8FBDEB83-BE65-40B4-AD77-BE6FB6C1F545}" destId="{90E36DA1-0772-4B2A-BFAB-19B3211AADAA}" srcOrd="1" destOrd="0" presId="urn:microsoft.com/office/officeart/2005/8/layout/hierarchy1"/>
    <dgm:cxn modelId="{7F40F9FA-E852-4839-8982-F4E3605F4C47}" type="presParOf" srcId="{EAD7387E-7B83-4603-BCE6-705038375AB0}" destId="{1ACC74D3-F751-443B-AAED-FAE32D12A997}" srcOrd="1" destOrd="0" presId="urn:microsoft.com/office/officeart/2005/8/layout/hierarchy1"/>
    <dgm:cxn modelId="{4349A360-6BD4-4570-8CE2-00B5064FC21E}" type="presParOf" srcId="{1ACC74D3-F751-443B-AAED-FAE32D12A997}" destId="{DD736DF8-ED83-419B-B02F-FD554536B418}" srcOrd="0" destOrd="0" presId="urn:microsoft.com/office/officeart/2005/8/layout/hierarchy1"/>
    <dgm:cxn modelId="{D4EAEF16-504D-4ABD-9934-6290C441636B}" type="presParOf" srcId="{1ACC74D3-F751-443B-AAED-FAE32D12A997}" destId="{AE68453D-9EC5-4675-A7F5-E98EE84CB267}" srcOrd="1" destOrd="0" presId="urn:microsoft.com/office/officeart/2005/8/layout/hierarchy1"/>
    <dgm:cxn modelId="{17E35EA1-68D6-4F4E-B4F5-74FACE2C1141}" type="presParOf" srcId="{AE68453D-9EC5-4675-A7F5-E98EE84CB267}" destId="{41F47EBE-A6B9-4F45-9D01-DC55FFE2B930}" srcOrd="0" destOrd="0" presId="urn:microsoft.com/office/officeart/2005/8/layout/hierarchy1"/>
    <dgm:cxn modelId="{D564C681-588C-451A-8133-365DCEE38032}" type="presParOf" srcId="{41F47EBE-A6B9-4F45-9D01-DC55FFE2B930}" destId="{80743F66-E14E-4FB9-9411-6C4FA66BE701}" srcOrd="0" destOrd="0" presId="urn:microsoft.com/office/officeart/2005/8/layout/hierarchy1"/>
    <dgm:cxn modelId="{AF774ED4-1825-4A9F-9E35-D3C172EF3CE7}" type="presParOf" srcId="{41F47EBE-A6B9-4F45-9D01-DC55FFE2B930}" destId="{4B270720-BB72-4423-A1BA-EA204926BCE5}" srcOrd="1" destOrd="0" presId="urn:microsoft.com/office/officeart/2005/8/layout/hierarchy1"/>
    <dgm:cxn modelId="{CE7BCD81-65D1-465F-B8E6-F067E2799F4B}" type="presParOf" srcId="{AE68453D-9EC5-4675-A7F5-E98EE84CB267}" destId="{B76353FB-7CE4-462D-A2B3-A6FFDBD94D3F}" srcOrd="1" destOrd="0" presId="urn:microsoft.com/office/officeart/2005/8/layout/hierarchy1"/>
    <dgm:cxn modelId="{459BA642-EA69-4BEA-BFFB-47718F2FC1B3}" type="presParOf" srcId="{1ACC74D3-F751-443B-AAED-FAE32D12A997}" destId="{CF72A34F-7EC9-472F-BB47-F7524E25F385}" srcOrd="2" destOrd="0" presId="urn:microsoft.com/office/officeart/2005/8/layout/hierarchy1"/>
    <dgm:cxn modelId="{2A2B092B-3D6A-499C-A6AD-4335322F0D7D}" type="presParOf" srcId="{1ACC74D3-F751-443B-AAED-FAE32D12A997}" destId="{90DF5033-D44F-499E-8301-559498A81CC8}" srcOrd="3" destOrd="0" presId="urn:microsoft.com/office/officeart/2005/8/layout/hierarchy1"/>
    <dgm:cxn modelId="{5C174CF7-3836-4912-8A3F-2F234E4BFECE}" type="presParOf" srcId="{90DF5033-D44F-499E-8301-559498A81CC8}" destId="{4EB09F8A-C0D3-4DF1-B7C3-1B811B60E0D1}" srcOrd="0" destOrd="0" presId="urn:microsoft.com/office/officeart/2005/8/layout/hierarchy1"/>
    <dgm:cxn modelId="{FC21A571-A0B8-4F87-99F6-D3E4C1006457}" type="presParOf" srcId="{4EB09F8A-C0D3-4DF1-B7C3-1B811B60E0D1}" destId="{BF0A031B-5264-4BDE-8C51-BC71AB5E4D61}" srcOrd="0" destOrd="0" presId="urn:microsoft.com/office/officeart/2005/8/layout/hierarchy1"/>
    <dgm:cxn modelId="{0E2A54F7-EA3B-4349-96C5-1AE94D5981C6}" type="presParOf" srcId="{4EB09F8A-C0D3-4DF1-B7C3-1B811B60E0D1}" destId="{483CBE80-B941-411C-826F-CDFF6D787B3E}" srcOrd="1" destOrd="0" presId="urn:microsoft.com/office/officeart/2005/8/layout/hierarchy1"/>
    <dgm:cxn modelId="{6FA52A50-8C2F-4FAD-9BCE-1F8EA878127D}" type="presParOf" srcId="{90DF5033-D44F-499E-8301-559498A81CC8}" destId="{5B333CEA-6D98-41FD-974B-5423351B6EA2}" srcOrd="1" destOrd="0" presId="urn:microsoft.com/office/officeart/2005/8/layout/hierarchy1"/>
    <dgm:cxn modelId="{72E9ACA5-34C5-484C-806F-D8C51757E087}" type="presParOf" srcId="{24B4CDDD-DE81-4869-B330-F37754223191}" destId="{4D18920F-2717-4FFC-AF7E-C2ECE54C07AF}" srcOrd="2" destOrd="0" presId="urn:microsoft.com/office/officeart/2005/8/layout/hierarchy1"/>
    <dgm:cxn modelId="{A94EEE49-AD1C-49F9-B7E6-C9DEF3A6A5E6}" type="presParOf" srcId="{24B4CDDD-DE81-4869-B330-F37754223191}" destId="{7A9A3B48-2A3A-4773-828D-15BBCEFE9804}" srcOrd="3" destOrd="0" presId="urn:microsoft.com/office/officeart/2005/8/layout/hierarchy1"/>
    <dgm:cxn modelId="{6C9951E2-4E64-465F-885F-E88E961B99F0}" type="presParOf" srcId="{7A9A3B48-2A3A-4773-828D-15BBCEFE9804}" destId="{77FA8B64-A347-4C77-96BF-92BB9B48D7D3}" srcOrd="0" destOrd="0" presId="urn:microsoft.com/office/officeart/2005/8/layout/hierarchy1"/>
    <dgm:cxn modelId="{656F6467-E96F-4745-A6E6-1482BA96478F}" type="presParOf" srcId="{77FA8B64-A347-4C77-96BF-92BB9B48D7D3}" destId="{544D5E07-E664-4737-9FA0-638A98EC6BFA}" srcOrd="0" destOrd="0" presId="urn:microsoft.com/office/officeart/2005/8/layout/hierarchy1"/>
    <dgm:cxn modelId="{8D3E93C6-9B93-4B51-93E3-2B68AAED2E06}" type="presParOf" srcId="{77FA8B64-A347-4C77-96BF-92BB9B48D7D3}" destId="{9FEF584B-724C-4B11-9FA3-7450DE595098}" srcOrd="1" destOrd="0" presId="urn:microsoft.com/office/officeart/2005/8/layout/hierarchy1"/>
    <dgm:cxn modelId="{6842CE8A-D64E-4E64-A97A-9D7F9A7A3596}" type="presParOf" srcId="{7A9A3B48-2A3A-4773-828D-15BBCEFE9804}" destId="{3C1AE787-89F5-4700-9B82-EB38EB598ED1}" srcOrd="1" destOrd="0" presId="urn:microsoft.com/office/officeart/2005/8/layout/hierarchy1"/>
    <dgm:cxn modelId="{4BA667CF-E3D3-4F74-87CE-79F669A8B3D6}" type="presParOf" srcId="{3C1AE787-89F5-4700-9B82-EB38EB598ED1}" destId="{5AB65DCC-4840-47DF-A989-CE92DAB345B3}" srcOrd="0" destOrd="0" presId="urn:microsoft.com/office/officeart/2005/8/layout/hierarchy1"/>
    <dgm:cxn modelId="{5E9F0807-9B73-4990-BD77-6117951128E7}" type="presParOf" srcId="{3C1AE787-89F5-4700-9B82-EB38EB598ED1}" destId="{DBECE013-A146-4521-A53A-7F79D99C782A}" srcOrd="1" destOrd="0" presId="urn:microsoft.com/office/officeart/2005/8/layout/hierarchy1"/>
    <dgm:cxn modelId="{794ADD02-3066-4BDF-B012-80A8F728BBE4}" type="presParOf" srcId="{DBECE013-A146-4521-A53A-7F79D99C782A}" destId="{787459B9-E3C9-41B3-9DE1-CCC25BCC29F0}" srcOrd="0" destOrd="0" presId="urn:microsoft.com/office/officeart/2005/8/layout/hierarchy1"/>
    <dgm:cxn modelId="{501F268A-BCA0-4EB6-8325-75E3D43408A5}" type="presParOf" srcId="{787459B9-E3C9-41B3-9DE1-CCC25BCC29F0}" destId="{00C7336F-667B-4AFC-AF2C-8797AAF82C90}" srcOrd="0" destOrd="0" presId="urn:microsoft.com/office/officeart/2005/8/layout/hierarchy1"/>
    <dgm:cxn modelId="{E2230442-AE6F-422F-B7C7-CCF68021CB2D}" type="presParOf" srcId="{787459B9-E3C9-41B3-9DE1-CCC25BCC29F0}" destId="{71AE2D09-83CE-437C-8A58-642672646B94}" srcOrd="1" destOrd="0" presId="urn:microsoft.com/office/officeart/2005/8/layout/hierarchy1"/>
    <dgm:cxn modelId="{DB74EDB8-4765-4923-890F-E378B41D2F31}" type="presParOf" srcId="{DBECE013-A146-4521-A53A-7F79D99C782A}" destId="{31CA77EF-B6B6-4AE7-8FC4-D737CF318AA3}" srcOrd="1" destOrd="0" presId="urn:microsoft.com/office/officeart/2005/8/layout/hierarchy1"/>
    <dgm:cxn modelId="{3EED1311-2D44-490C-BD3E-D1FD2605CA40}" type="presParOf" srcId="{3C1AE787-89F5-4700-9B82-EB38EB598ED1}" destId="{7FAA0F1D-391A-4791-9ADD-F26FD41B7041}" srcOrd="2" destOrd="0" presId="urn:microsoft.com/office/officeart/2005/8/layout/hierarchy1"/>
    <dgm:cxn modelId="{A8967404-FD51-42B0-B44A-FFFC015A8E11}" type="presParOf" srcId="{3C1AE787-89F5-4700-9B82-EB38EB598ED1}" destId="{63ABCACC-60AF-4F48-9374-1BDB40CBADD1}" srcOrd="3" destOrd="0" presId="urn:microsoft.com/office/officeart/2005/8/layout/hierarchy1"/>
    <dgm:cxn modelId="{A588674B-9C95-4D5C-9417-62828EBBFF2C}" type="presParOf" srcId="{63ABCACC-60AF-4F48-9374-1BDB40CBADD1}" destId="{EC9B452F-C157-4919-BB33-BBA10CD8F248}" srcOrd="0" destOrd="0" presId="urn:microsoft.com/office/officeart/2005/8/layout/hierarchy1"/>
    <dgm:cxn modelId="{E914D664-11C6-4EFD-B9F4-9098DF9A1176}" type="presParOf" srcId="{EC9B452F-C157-4919-BB33-BBA10CD8F248}" destId="{372FD705-E2CF-4A4D-86E7-947F2C588D02}" srcOrd="0" destOrd="0" presId="urn:microsoft.com/office/officeart/2005/8/layout/hierarchy1"/>
    <dgm:cxn modelId="{E299297C-6594-460A-98C4-BC450EFC9E44}" type="presParOf" srcId="{EC9B452F-C157-4919-BB33-BBA10CD8F248}" destId="{351B17E9-301F-4FC1-B020-F5915A1D221C}" srcOrd="1" destOrd="0" presId="urn:microsoft.com/office/officeart/2005/8/layout/hierarchy1"/>
    <dgm:cxn modelId="{C227267F-6272-433E-8601-FBA070014BDF}" type="presParOf" srcId="{63ABCACC-60AF-4F48-9374-1BDB40CBADD1}" destId="{07535407-E5B8-4780-831D-A20E6004BE04}" srcOrd="1" destOrd="0" presId="urn:microsoft.com/office/officeart/2005/8/layout/hierarchy1"/>
    <dgm:cxn modelId="{EDBE31DF-B476-4254-9F58-8FEB2829E12D}" type="presParOf" srcId="{2E84B59A-3F91-4773-B67F-2B92E8759AC2}" destId="{15BE022F-0BB5-4BB4-B74D-855E4B683DD4}" srcOrd="2" destOrd="0" presId="urn:microsoft.com/office/officeart/2005/8/layout/hierarchy1"/>
    <dgm:cxn modelId="{FBD24DD2-C6D0-4AEA-9744-06EE2F395C2B}" type="presParOf" srcId="{2E84B59A-3F91-4773-B67F-2B92E8759AC2}" destId="{D0C0352E-0A5C-4BAB-86AE-BCE1F325BAEF}" srcOrd="3" destOrd="0" presId="urn:microsoft.com/office/officeart/2005/8/layout/hierarchy1"/>
    <dgm:cxn modelId="{54E7A0BB-00F8-440D-97B9-8CEAA3375682}" type="presParOf" srcId="{D0C0352E-0A5C-4BAB-86AE-BCE1F325BAEF}" destId="{3EF5F929-5766-41BC-A971-A5302E3BA23E}" srcOrd="0" destOrd="0" presId="urn:microsoft.com/office/officeart/2005/8/layout/hierarchy1"/>
    <dgm:cxn modelId="{609BBACB-836C-4C19-AAFA-72E5F5B5020D}" type="presParOf" srcId="{3EF5F929-5766-41BC-A971-A5302E3BA23E}" destId="{EA8D4167-4234-4354-B0A7-12CA0FA5ABE0}" srcOrd="0" destOrd="0" presId="urn:microsoft.com/office/officeart/2005/8/layout/hierarchy1"/>
    <dgm:cxn modelId="{40772A1E-32A0-48A8-A0A1-0ED0DAB3B9CB}" type="presParOf" srcId="{3EF5F929-5766-41BC-A971-A5302E3BA23E}" destId="{DBCC89F5-6E3D-46E9-99C2-D96CB782A5E9}" srcOrd="1" destOrd="0" presId="urn:microsoft.com/office/officeart/2005/8/layout/hierarchy1"/>
    <dgm:cxn modelId="{1ECB6EAC-65B0-4935-9504-3900EBC8883E}" type="presParOf" srcId="{D0C0352E-0A5C-4BAB-86AE-BCE1F325BAEF}" destId="{C689F571-C688-48B4-898B-5519CA93AE7F}" srcOrd="1" destOrd="0" presId="urn:microsoft.com/office/officeart/2005/8/layout/hierarchy1"/>
    <dgm:cxn modelId="{07593C24-2F08-4751-8F8F-E59AD8C9282F}" type="presParOf" srcId="{C689F571-C688-48B4-898B-5519CA93AE7F}" destId="{4F8DEB14-0AF0-43D9-873C-A51A104035BB}" srcOrd="0" destOrd="0" presId="urn:microsoft.com/office/officeart/2005/8/layout/hierarchy1"/>
    <dgm:cxn modelId="{69BCDBE6-7B62-40E1-B6AB-8AD1936183AF}" type="presParOf" srcId="{C689F571-C688-48B4-898B-5519CA93AE7F}" destId="{2A8B63A0-B0EC-4BD6-93CD-86AC48864002}" srcOrd="1" destOrd="0" presId="urn:microsoft.com/office/officeart/2005/8/layout/hierarchy1"/>
    <dgm:cxn modelId="{BA838A8E-D119-4A81-87DC-6A80CD82EB48}" type="presParOf" srcId="{2A8B63A0-B0EC-4BD6-93CD-86AC48864002}" destId="{B4EEB078-B565-4449-BFDE-6BB48113CE38}" srcOrd="0" destOrd="0" presId="urn:microsoft.com/office/officeart/2005/8/layout/hierarchy1"/>
    <dgm:cxn modelId="{EE09B4FA-FEBA-4685-8068-8A2C315D0753}" type="presParOf" srcId="{B4EEB078-B565-4449-BFDE-6BB48113CE38}" destId="{22DD364B-CB0A-4D88-A00A-964B0CCDEE25}" srcOrd="0" destOrd="0" presId="urn:microsoft.com/office/officeart/2005/8/layout/hierarchy1"/>
    <dgm:cxn modelId="{C2B58384-0B4F-42DC-8119-87ABF009FDBB}" type="presParOf" srcId="{B4EEB078-B565-4449-BFDE-6BB48113CE38}" destId="{FB24DD66-C525-4A83-9DE6-9682B79B0938}" srcOrd="1" destOrd="0" presId="urn:microsoft.com/office/officeart/2005/8/layout/hierarchy1"/>
    <dgm:cxn modelId="{44D6B991-26FB-4DA2-AE6A-3761CF548554}" type="presParOf" srcId="{2A8B63A0-B0EC-4BD6-93CD-86AC48864002}" destId="{DC017D2B-3710-4906-BF99-F13673F77F51}" srcOrd="1" destOrd="0" presId="urn:microsoft.com/office/officeart/2005/8/layout/hierarchy1"/>
    <dgm:cxn modelId="{2FF6BCB7-7929-42B9-BC59-097195AC9090}" type="presParOf" srcId="{DC017D2B-3710-4906-BF99-F13673F77F51}" destId="{BDC0A42E-E402-4BB1-B0F3-4878BDE59BD3}" srcOrd="0" destOrd="0" presId="urn:microsoft.com/office/officeart/2005/8/layout/hierarchy1"/>
    <dgm:cxn modelId="{4E6F0626-3053-49D2-8CB6-F000B1D87925}" type="presParOf" srcId="{DC017D2B-3710-4906-BF99-F13673F77F51}" destId="{829C59DE-1A48-4873-B58E-CF79196C6E41}" srcOrd="1" destOrd="0" presId="urn:microsoft.com/office/officeart/2005/8/layout/hierarchy1"/>
    <dgm:cxn modelId="{E2E8F794-41CA-44C4-987D-9FBA9E40DE68}" type="presParOf" srcId="{829C59DE-1A48-4873-B58E-CF79196C6E41}" destId="{A5BC338B-29E0-4ACF-8320-B7137B67F262}" srcOrd="0" destOrd="0" presId="urn:microsoft.com/office/officeart/2005/8/layout/hierarchy1"/>
    <dgm:cxn modelId="{36AC4E1B-CB09-429A-A081-553751289270}" type="presParOf" srcId="{A5BC338B-29E0-4ACF-8320-B7137B67F262}" destId="{D4F80BC7-CAAB-4376-800F-687C4EE1978B}" srcOrd="0" destOrd="0" presId="urn:microsoft.com/office/officeart/2005/8/layout/hierarchy1"/>
    <dgm:cxn modelId="{0DBDD730-16B8-45E0-8A4E-B8C8EA9E0B81}" type="presParOf" srcId="{A5BC338B-29E0-4ACF-8320-B7137B67F262}" destId="{FC88D3E8-9426-4DFF-A565-C3AE42728563}" srcOrd="1" destOrd="0" presId="urn:microsoft.com/office/officeart/2005/8/layout/hierarchy1"/>
    <dgm:cxn modelId="{CB78CC20-9885-47BF-8895-00E1C2D37A96}" type="presParOf" srcId="{829C59DE-1A48-4873-B58E-CF79196C6E41}" destId="{DD0D95F6-6E2E-46CE-AF0C-9661FE408D6B}" srcOrd="1" destOrd="0" presId="urn:microsoft.com/office/officeart/2005/8/layout/hierarchy1"/>
    <dgm:cxn modelId="{B40B9E62-04EA-46AB-AC9F-B9155D456B6D}" type="presParOf" srcId="{DC017D2B-3710-4906-BF99-F13673F77F51}" destId="{340E4572-A4A3-4055-8A11-B897F7D9B21D}" srcOrd="2" destOrd="0" presId="urn:microsoft.com/office/officeart/2005/8/layout/hierarchy1"/>
    <dgm:cxn modelId="{9CFDCCB2-E53B-4205-8DEF-93E44F3D6B97}" type="presParOf" srcId="{DC017D2B-3710-4906-BF99-F13673F77F51}" destId="{312D2BDE-1633-4738-B5D2-2086C696BDDD}" srcOrd="3" destOrd="0" presId="urn:microsoft.com/office/officeart/2005/8/layout/hierarchy1"/>
    <dgm:cxn modelId="{86714DCD-372B-4627-AF2C-EB83E2AC3C80}" type="presParOf" srcId="{312D2BDE-1633-4738-B5D2-2086C696BDDD}" destId="{01D51E5B-4D88-4ED1-BC00-147608286816}" srcOrd="0" destOrd="0" presId="urn:microsoft.com/office/officeart/2005/8/layout/hierarchy1"/>
    <dgm:cxn modelId="{96D95F75-59F7-4EB8-8917-32A3CACF9D30}" type="presParOf" srcId="{01D51E5B-4D88-4ED1-BC00-147608286816}" destId="{B00DD2E2-680B-4D9E-9CB8-A4A4139BBFBE}" srcOrd="0" destOrd="0" presId="urn:microsoft.com/office/officeart/2005/8/layout/hierarchy1"/>
    <dgm:cxn modelId="{E29CFF50-490A-4AE7-AC34-DC426930FB5F}" type="presParOf" srcId="{01D51E5B-4D88-4ED1-BC00-147608286816}" destId="{C6FFF006-B23B-4ED8-A70A-689523E33B87}" srcOrd="1" destOrd="0" presId="urn:microsoft.com/office/officeart/2005/8/layout/hierarchy1"/>
    <dgm:cxn modelId="{1DEFD0AF-8FC2-4362-9A83-B5ADAE4FD771}" type="presParOf" srcId="{312D2BDE-1633-4738-B5D2-2086C696BDDD}" destId="{41DD7A34-CADC-49A4-8BF6-5CD11FD53568}" srcOrd="1" destOrd="0" presId="urn:microsoft.com/office/officeart/2005/8/layout/hierarchy1"/>
    <dgm:cxn modelId="{D243116A-051F-4D2A-8511-2CA234E0F8BB}" type="presParOf" srcId="{C689F571-C688-48B4-898B-5519CA93AE7F}" destId="{11EDBB71-AB92-4E11-A120-47D0EFAC07EE}" srcOrd="2" destOrd="0" presId="urn:microsoft.com/office/officeart/2005/8/layout/hierarchy1"/>
    <dgm:cxn modelId="{282A999A-0DB6-4E25-98BC-A205C9FEA13D}" type="presParOf" srcId="{C689F571-C688-48B4-898B-5519CA93AE7F}" destId="{6E5DCB78-B665-479D-A254-AA384F6609B7}" srcOrd="3" destOrd="0" presId="urn:microsoft.com/office/officeart/2005/8/layout/hierarchy1"/>
    <dgm:cxn modelId="{DAF20F64-3CD0-409F-A043-C6B507EF3E99}" type="presParOf" srcId="{6E5DCB78-B665-479D-A254-AA384F6609B7}" destId="{21A97E34-E3E6-48B7-9B1D-22FE076AD11F}" srcOrd="0" destOrd="0" presId="urn:microsoft.com/office/officeart/2005/8/layout/hierarchy1"/>
    <dgm:cxn modelId="{4A603A66-FAE9-48E8-8ED2-053530F53528}" type="presParOf" srcId="{21A97E34-E3E6-48B7-9B1D-22FE076AD11F}" destId="{3267D86B-B962-440A-8580-965947F1FE0E}" srcOrd="0" destOrd="0" presId="urn:microsoft.com/office/officeart/2005/8/layout/hierarchy1"/>
    <dgm:cxn modelId="{F9BEF979-FF10-47DB-AE0F-EF2C04529F72}" type="presParOf" srcId="{21A97E34-E3E6-48B7-9B1D-22FE076AD11F}" destId="{9E4FBC4C-BE54-41DA-97E6-382918A7A703}" srcOrd="1" destOrd="0" presId="urn:microsoft.com/office/officeart/2005/8/layout/hierarchy1"/>
    <dgm:cxn modelId="{B88F383E-7361-4E5F-9600-C1EE3112746F}" type="presParOf" srcId="{6E5DCB78-B665-479D-A254-AA384F6609B7}" destId="{6EBB4BFD-12A5-4D68-B974-293F455146B4}" srcOrd="1" destOrd="0" presId="urn:microsoft.com/office/officeart/2005/8/layout/hierarchy1"/>
    <dgm:cxn modelId="{C82076BE-3772-4C9A-A9D9-5C342188757D}" type="presParOf" srcId="{6EBB4BFD-12A5-4D68-B974-293F455146B4}" destId="{F9A4DE2C-A6E3-4A9D-A963-4AA47960BC66}" srcOrd="0" destOrd="0" presId="urn:microsoft.com/office/officeart/2005/8/layout/hierarchy1"/>
    <dgm:cxn modelId="{9B146335-3F2B-40A3-8AE9-BBB18A08CDCF}" type="presParOf" srcId="{6EBB4BFD-12A5-4D68-B974-293F455146B4}" destId="{380BC625-5C48-4513-A46E-B1AC91F5D596}" srcOrd="1" destOrd="0" presId="urn:microsoft.com/office/officeart/2005/8/layout/hierarchy1"/>
    <dgm:cxn modelId="{3E2EA3ED-8738-4975-B5C7-EA56F6958D0F}" type="presParOf" srcId="{380BC625-5C48-4513-A46E-B1AC91F5D596}" destId="{58E11CC4-6A6F-49D9-BE79-A6D673F30FED}" srcOrd="0" destOrd="0" presId="urn:microsoft.com/office/officeart/2005/8/layout/hierarchy1"/>
    <dgm:cxn modelId="{43AAA5F4-6E85-402D-BC0C-88D967FFA17C}" type="presParOf" srcId="{58E11CC4-6A6F-49D9-BE79-A6D673F30FED}" destId="{49BAF7E9-CBF5-40FF-8FFC-D55CCAE2D1DF}" srcOrd="0" destOrd="0" presId="urn:microsoft.com/office/officeart/2005/8/layout/hierarchy1"/>
    <dgm:cxn modelId="{AAFC54BA-A714-46C8-9CD4-FF04007E6173}" type="presParOf" srcId="{58E11CC4-6A6F-49D9-BE79-A6D673F30FED}" destId="{53D273AE-C000-4959-A195-3F3CE44082F3}" srcOrd="1" destOrd="0" presId="urn:microsoft.com/office/officeart/2005/8/layout/hierarchy1"/>
    <dgm:cxn modelId="{2AAE3A35-089A-4B1E-8687-ABEAAA89E685}" type="presParOf" srcId="{380BC625-5C48-4513-A46E-B1AC91F5D596}" destId="{94A59BCE-2324-4CA6-9850-4336959CFD90}" srcOrd="1" destOrd="0" presId="urn:microsoft.com/office/officeart/2005/8/layout/hierarchy1"/>
    <dgm:cxn modelId="{DB4DAAD2-885A-475F-8C2B-DA74E2A3B76F}" type="presParOf" srcId="{6EBB4BFD-12A5-4D68-B974-293F455146B4}" destId="{3CEA3CCF-250B-4F11-9AD3-CF6AE8F5214F}" srcOrd="2" destOrd="0" presId="urn:microsoft.com/office/officeart/2005/8/layout/hierarchy1"/>
    <dgm:cxn modelId="{6C94F02C-7902-40A3-B1A1-3A267EA48A66}" type="presParOf" srcId="{6EBB4BFD-12A5-4D68-B974-293F455146B4}" destId="{AF48280D-0711-4B0F-8BB6-158869C991FC}" srcOrd="3" destOrd="0" presId="urn:microsoft.com/office/officeart/2005/8/layout/hierarchy1"/>
    <dgm:cxn modelId="{6BCE1094-7BCE-4107-B4D4-1743F0F20FED}" type="presParOf" srcId="{AF48280D-0711-4B0F-8BB6-158869C991FC}" destId="{D99B3D78-04A1-4754-ACF0-31EF5C397532}" srcOrd="0" destOrd="0" presId="urn:microsoft.com/office/officeart/2005/8/layout/hierarchy1"/>
    <dgm:cxn modelId="{348BE2F3-4078-420F-AEFF-BE3396307B07}" type="presParOf" srcId="{D99B3D78-04A1-4754-ACF0-31EF5C397532}" destId="{28F0E89B-1664-4A3D-9394-E23E6B182B8B}" srcOrd="0" destOrd="0" presId="urn:microsoft.com/office/officeart/2005/8/layout/hierarchy1"/>
    <dgm:cxn modelId="{C12D9497-6289-44CF-84C1-995E1A3EDE69}" type="presParOf" srcId="{D99B3D78-04A1-4754-ACF0-31EF5C397532}" destId="{FC4924BF-8276-4C99-80E8-F60BBAE2DC1D}" srcOrd="1" destOrd="0" presId="urn:microsoft.com/office/officeart/2005/8/layout/hierarchy1"/>
    <dgm:cxn modelId="{47132DD9-93E9-4638-8388-F11EE880FD63}" type="presParOf" srcId="{AF48280D-0711-4B0F-8BB6-158869C991FC}" destId="{1E2C23BB-627B-4F25-BF16-57FCD0890102}" srcOrd="1" destOrd="0" presId="urn:microsoft.com/office/officeart/2005/8/layout/hierarchy1"/>
    <dgm:cxn modelId="{37C6117A-E8AB-4018-9D5E-7AF813E6520A}" type="presParOf" srcId="{E72C9D21-FB37-468B-9F37-7DEBD1B7113F}" destId="{4CEECF2D-C2D7-42D8-AC8F-F76D5C6A0BF6}" srcOrd="2" destOrd="0" presId="urn:microsoft.com/office/officeart/2005/8/layout/hierarchy1"/>
    <dgm:cxn modelId="{F9AA64AF-68DF-421D-A15F-F6B248046B39}" type="presParOf" srcId="{E72C9D21-FB37-468B-9F37-7DEBD1B7113F}" destId="{390104DA-505A-4269-97A2-FC6F0ED6B9B7}" srcOrd="3" destOrd="0" presId="urn:microsoft.com/office/officeart/2005/8/layout/hierarchy1"/>
    <dgm:cxn modelId="{D13A2F44-9118-4378-9BDA-7FAF0EC91E6B}" type="presParOf" srcId="{390104DA-505A-4269-97A2-FC6F0ED6B9B7}" destId="{8AECD46D-3062-4AED-84DB-FDCA330A50EC}" srcOrd="0" destOrd="0" presId="urn:microsoft.com/office/officeart/2005/8/layout/hierarchy1"/>
    <dgm:cxn modelId="{96442BEC-2D57-4463-9A97-5F50FA30764D}" type="presParOf" srcId="{8AECD46D-3062-4AED-84DB-FDCA330A50EC}" destId="{7F16335F-9203-493C-B0B3-16C09C2A35CE}" srcOrd="0" destOrd="0" presId="urn:microsoft.com/office/officeart/2005/8/layout/hierarchy1"/>
    <dgm:cxn modelId="{0988CDBC-6B4E-49E0-8920-14E017AFCD56}" type="presParOf" srcId="{8AECD46D-3062-4AED-84DB-FDCA330A50EC}" destId="{9FB3F5BA-AAA4-4CDF-87DF-BACE70D4AE99}" srcOrd="1" destOrd="0" presId="urn:microsoft.com/office/officeart/2005/8/layout/hierarchy1"/>
    <dgm:cxn modelId="{D7B2BB41-08E3-4CCB-AB0C-6B1E3675F1BC}" type="presParOf" srcId="{390104DA-505A-4269-97A2-FC6F0ED6B9B7}" destId="{6D621ABF-0ABA-4078-8B3B-E11E7FEBB9A2}" srcOrd="1" destOrd="0" presId="urn:microsoft.com/office/officeart/2005/8/layout/hierarchy1"/>
    <dgm:cxn modelId="{7054112B-B496-4766-BD60-733D34C66258}" type="presParOf" srcId="{6D621ABF-0ABA-4078-8B3B-E11E7FEBB9A2}" destId="{6008059B-3C91-4334-8298-D6355E313BB7}" srcOrd="0" destOrd="0" presId="urn:microsoft.com/office/officeart/2005/8/layout/hierarchy1"/>
    <dgm:cxn modelId="{3E966C89-F914-4DDD-A407-CADA5614D0FA}" type="presParOf" srcId="{6D621ABF-0ABA-4078-8B3B-E11E7FEBB9A2}" destId="{12F71C26-FA9F-44BA-8306-839B368FCC49}" srcOrd="1" destOrd="0" presId="urn:microsoft.com/office/officeart/2005/8/layout/hierarchy1"/>
    <dgm:cxn modelId="{A57764AD-D943-4BA9-B7A2-B81F093991D3}" type="presParOf" srcId="{12F71C26-FA9F-44BA-8306-839B368FCC49}" destId="{29EA553D-919F-4EAB-BF7D-80F560200A4E}" srcOrd="0" destOrd="0" presId="urn:microsoft.com/office/officeart/2005/8/layout/hierarchy1"/>
    <dgm:cxn modelId="{22BBD0D4-2FEE-42EF-809A-C192897A47A3}" type="presParOf" srcId="{29EA553D-919F-4EAB-BF7D-80F560200A4E}" destId="{03A70C37-F5BF-4D43-80D2-26374BCAE086}" srcOrd="0" destOrd="0" presId="urn:microsoft.com/office/officeart/2005/8/layout/hierarchy1"/>
    <dgm:cxn modelId="{0709BB48-380D-4E06-B97B-5913AB056ED2}" type="presParOf" srcId="{29EA553D-919F-4EAB-BF7D-80F560200A4E}" destId="{26C96F12-DCAE-4FF5-B08D-D3E715D394DA}" srcOrd="1" destOrd="0" presId="urn:microsoft.com/office/officeart/2005/8/layout/hierarchy1"/>
    <dgm:cxn modelId="{63A73684-3BC4-4FA8-BEEB-56F6ADEA53ED}" type="presParOf" srcId="{12F71C26-FA9F-44BA-8306-839B368FCC49}" destId="{F673CC85-0D0F-4909-8B59-1651E9859B72}" srcOrd="1" destOrd="0" presId="urn:microsoft.com/office/officeart/2005/8/layout/hierarchy1"/>
    <dgm:cxn modelId="{E832BBD9-2696-4E97-80BA-CA9FB91DEE5E}" type="presParOf" srcId="{F673CC85-0D0F-4909-8B59-1651E9859B72}" destId="{2461D10E-17DD-474C-8FFB-F7F1BB81D20A}" srcOrd="0" destOrd="0" presId="urn:microsoft.com/office/officeart/2005/8/layout/hierarchy1"/>
    <dgm:cxn modelId="{D8D3EBA7-DEDF-4EC1-A347-A5B19E2723EB}" type="presParOf" srcId="{F673CC85-0D0F-4909-8B59-1651E9859B72}" destId="{E346AE3A-2B8A-4578-BECE-849E380C7C6C}" srcOrd="1" destOrd="0" presId="urn:microsoft.com/office/officeart/2005/8/layout/hierarchy1"/>
    <dgm:cxn modelId="{88FFBE9A-0AD4-496D-B374-3AC817A0E386}" type="presParOf" srcId="{E346AE3A-2B8A-4578-BECE-849E380C7C6C}" destId="{183F26A9-852C-48BB-9486-D2A5748B3D09}" srcOrd="0" destOrd="0" presId="urn:microsoft.com/office/officeart/2005/8/layout/hierarchy1"/>
    <dgm:cxn modelId="{814703C0-6589-4050-B3DB-25163EEA8399}" type="presParOf" srcId="{183F26A9-852C-48BB-9486-D2A5748B3D09}" destId="{B86F7DA8-44C3-42A1-B1CC-C729D74DDE72}" srcOrd="0" destOrd="0" presId="urn:microsoft.com/office/officeart/2005/8/layout/hierarchy1"/>
    <dgm:cxn modelId="{15C2B366-5E33-4C59-8CF3-3FAE665D882A}" type="presParOf" srcId="{183F26A9-852C-48BB-9486-D2A5748B3D09}" destId="{3A1A5023-226B-4471-8EED-F01761AEECCA}" srcOrd="1" destOrd="0" presId="urn:microsoft.com/office/officeart/2005/8/layout/hierarchy1"/>
    <dgm:cxn modelId="{A25CDB62-6238-4034-AE87-6AFECCF22197}" type="presParOf" srcId="{E346AE3A-2B8A-4578-BECE-849E380C7C6C}" destId="{8EBCD9F7-30A1-45AE-9FF1-A88761AAF2EE}" srcOrd="1" destOrd="0" presId="urn:microsoft.com/office/officeart/2005/8/layout/hierarchy1"/>
    <dgm:cxn modelId="{040CBCE4-4A45-444E-8B8F-5C31DB7B1795}" type="presParOf" srcId="{8EBCD9F7-30A1-45AE-9FF1-A88761AAF2EE}" destId="{3E933A87-AC11-49C9-BEB4-DB46260B7F9F}" srcOrd="0" destOrd="0" presId="urn:microsoft.com/office/officeart/2005/8/layout/hierarchy1"/>
    <dgm:cxn modelId="{AE416AD8-3245-462E-A87C-F9CF7C4B5A7C}" type="presParOf" srcId="{8EBCD9F7-30A1-45AE-9FF1-A88761AAF2EE}" destId="{BBEC0BC0-2D6C-4CF8-9ADE-4CB54EA835B7}" srcOrd="1" destOrd="0" presId="urn:microsoft.com/office/officeart/2005/8/layout/hierarchy1"/>
    <dgm:cxn modelId="{1BB4A545-FA4D-416A-B442-F73C510F638A}" type="presParOf" srcId="{BBEC0BC0-2D6C-4CF8-9ADE-4CB54EA835B7}" destId="{D9DC7833-A2F4-44F2-84A8-06BEEBAA516E}" srcOrd="0" destOrd="0" presId="urn:microsoft.com/office/officeart/2005/8/layout/hierarchy1"/>
    <dgm:cxn modelId="{A5D9688A-B228-4A8D-8C0E-6AB1AC3E69CD}" type="presParOf" srcId="{D9DC7833-A2F4-44F2-84A8-06BEEBAA516E}" destId="{01FE118F-37E2-4F69-95F1-52A04A14190E}" srcOrd="0" destOrd="0" presId="urn:microsoft.com/office/officeart/2005/8/layout/hierarchy1"/>
    <dgm:cxn modelId="{D2D0B09C-FCB7-4B02-934A-515238CC6EB1}" type="presParOf" srcId="{D9DC7833-A2F4-44F2-84A8-06BEEBAA516E}" destId="{B6707450-57C1-4F93-8AC5-D8CE36CDBC37}" srcOrd="1" destOrd="0" presId="urn:microsoft.com/office/officeart/2005/8/layout/hierarchy1"/>
    <dgm:cxn modelId="{B7C8D971-1C68-4871-AFB0-70D6AD86C994}" type="presParOf" srcId="{BBEC0BC0-2D6C-4CF8-9ADE-4CB54EA835B7}" destId="{7DAB80CD-C9C6-4819-81B1-ADFD7D82DB61}" srcOrd="1" destOrd="0" presId="urn:microsoft.com/office/officeart/2005/8/layout/hierarchy1"/>
    <dgm:cxn modelId="{CDA87511-7356-46F2-ABCC-9816E3AE1250}" type="presParOf" srcId="{8EBCD9F7-30A1-45AE-9FF1-A88761AAF2EE}" destId="{C58A1ED5-EBF6-48EE-B866-045495FEF504}" srcOrd="2" destOrd="0" presId="urn:microsoft.com/office/officeart/2005/8/layout/hierarchy1"/>
    <dgm:cxn modelId="{A1FAC07D-2E23-463A-8E71-89A2DF837B4B}" type="presParOf" srcId="{8EBCD9F7-30A1-45AE-9FF1-A88761AAF2EE}" destId="{8EFF2813-6C0B-476D-8CCA-6D917735FAB3}" srcOrd="3" destOrd="0" presId="urn:microsoft.com/office/officeart/2005/8/layout/hierarchy1"/>
    <dgm:cxn modelId="{DDA43860-D84E-4263-80C2-59AF3BC3BA81}" type="presParOf" srcId="{8EFF2813-6C0B-476D-8CCA-6D917735FAB3}" destId="{A881F806-E626-4CB8-917D-B7C19ABE11EA}" srcOrd="0" destOrd="0" presId="urn:microsoft.com/office/officeart/2005/8/layout/hierarchy1"/>
    <dgm:cxn modelId="{117FE7BC-8A70-4A1B-B0BE-73C97C421440}" type="presParOf" srcId="{A881F806-E626-4CB8-917D-B7C19ABE11EA}" destId="{163D6F44-FA3C-47BD-9B89-FDBEC73C7804}" srcOrd="0" destOrd="0" presId="urn:microsoft.com/office/officeart/2005/8/layout/hierarchy1"/>
    <dgm:cxn modelId="{27470531-E59A-469A-B6B4-4A64E9866B9A}" type="presParOf" srcId="{A881F806-E626-4CB8-917D-B7C19ABE11EA}" destId="{1D16634B-E4B0-4B6F-B040-2A3CA0FD4F7D}" srcOrd="1" destOrd="0" presId="urn:microsoft.com/office/officeart/2005/8/layout/hierarchy1"/>
    <dgm:cxn modelId="{081530CE-CD4F-4403-8361-4D0A2B554484}" type="presParOf" srcId="{8EFF2813-6C0B-476D-8CCA-6D917735FAB3}" destId="{BB2AB4BE-ACC7-49A6-91E6-A85C25A21B73}" srcOrd="1" destOrd="0" presId="urn:microsoft.com/office/officeart/2005/8/layout/hierarchy1"/>
    <dgm:cxn modelId="{BB1B847D-0528-4D2D-8657-EBEADBE7D905}" type="presParOf" srcId="{F673CC85-0D0F-4909-8B59-1651E9859B72}" destId="{0AFB04D0-D0E0-4964-85B2-082ADB526D47}" srcOrd="2" destOrd="0" presId="urn:microsoft.com/office/officeart/2005/8/layout/hierarchy1"/>
    <dgm:cxn modelId="{84C66A60-86B8-4D93-A77E-0DA1623A28D8}" type="presParOf" srcId="{F673CC85-0D0F-4909-8B59-1651E9859B72}" destId="{2C8F7B4D-B8AF-491C-81A8-6BADB686917F}" srcOrd="3" destOrd="0" presId="urn:microsoft.com/office/officeart/2005/8/layout/hierarchy1"/>
    <dgm:cxn modelId="{C5D9309D-A5BC-4F57-A5F1-E39B878D98C6}" type="presParOf" srcId="{2C8F7B4D-B8AF-491C-81A8-6BADB686917F}" destId="{C26E048A-AB73-464B-BBEA-61FFFECD5160}" srcOrd="0" destOrd="0" presId="urn:microsoft.com/office/officeart/2005/8/layout/hierarchy1"/>
    <dgm:cxn modelId="{B7589ADA-771A-4F34-89A8-7C3823DFAE0C}" type="presParOf" srcId="{C26E048A-AB73-464B-BBEA-61FFFECD5160}" destId="{1D8ADDCF-DFCB-49EB-A0DB-00AC668DBDD8}" srcOrd="0" destOrd="0" presId="urn:microsoft.com/office/officeart/2005/8/layout/hierarchy1"/>
    <dgm:cxn modelId="{9130F018-D44F-496D-8994-88FFD98CB928}" type="presParOf" srcId="{C26E048A-AB73-464B-BBEA-61FFFECD5160}" destId="{C3503E1D-093C-453D-AA73-A7C1E924200B}" srcOrd="1" destOrd="0" presId="urn:microsoft.com/office/officeart/2005/8/layout/hierarchy1"/>
    <dgm:cxn modelId="{7591C23F-A980-4296-89E7-57772976BAE4}" type="presParOf" srcId="{2C8F7B4D-B8AF-491C-81A8-6BADB686917F}" destId="{A92FE3DE-BFE7-4EF9-A80D-B81CEFBB7934}" srcOrd="1" destOrd="0" presId="urn:microsoft.com/office/officeart/2005/8/layout/hierarchy1"/>
    <dgm:cxn modelId="{B8225607-AEC2-422F-84BB-BE3E144E3F1A}" type="presParOf" srcId="{6D621ABF-0ABA-4078-8B3B-E11E7FEBB9A2}" destId="{C9DD01B4-9D9D-4980-B2AA-60DA7556122C}" srcOrd="2" destOrd="0" presId="urn:microsoft.com/office/officeart/2005/8/layout/hierarchy1"/>
    <dgm:cxn modelId="{6773CCF3-BE55-4363-ACB4-8EEA6884BE3A}" type="presParOf" srcId="{6D621ABF-0ABA-4078-8B3B-E11E7FEBB9A2}" destId="{5A69C000-31E2-4A33-9A3D-EDC2E431E36B}" srcOrd="3" destOrd="0" presId="urn:microsoft.com/office/officeart/2005/8/layout/hierarchy1"/>
    <dgm:cxn modelId="{4017E742-E2FB-4F24-A8EB-326C77F534E3}" type="presParOf" srcId="{5A69C000-31E2-4A33-9A3D-EDC2E431E36B}" destId="{8EF7C195-F742-4426-AAEB-D00E078C7C52}" srcOrd="0" destOrd="0" presId="urn:microsoft.com/office/officeart/2005/8/layout/hierarchy1"/>
    <dgm:cxn modelId="{A63F11ED-A446-4D25-8082-949CB13953C8}" type="presParOf" srcId="{8EF7C195-F742-4426-AAEB-D00E078C7C52}" destId="{07B2E545-7B88-4B8E-93B6-2BFE89CA69B9}" srcOrd="0" destOrd="0" presId="urn:microsoft.com/office/officeart/2005/8/layout/hierarchy1"/>
    <dgm:cxn modelId="{A4A11827-7C75-4F6B-A0C6-5A4E6F8E1F7F}" type="presParOf" srcId="{8EF7C195-F742-4426-AAEB-D00E078C7C52}" destId="{6520B7F9-E698-4DED-AC4E-CF62FFBB6193}" srcOrd="1" destOrd="0" presId="urn:microsoft.com/office/officeart/2005/8/layout/hierarchy1"/>
    <dgm:cxn modelId="{31C47C84-EA7A-4953-8AF2-49795CD5B92A}" type="presParOf" srcId="{5A69C000-31E2-4A33-9A3D-EDC2E431E36B}" destId="{65C4ED57-8035-4832-9D9B-FE732591D05C}" srcOrd="1" destOrd="0" presId="urn:microsoft.com/office/officeart/2005/8/layout/hierarchy1"/>
    <dgm:cxn modelId="{290C7894-4DFF-4857-812A-E41407240241}" type="presParOf" srcId="{892BF291-F8CA-4DFC-BF61-B028BBF436B3}" destId="{7AA397B4-1710-4C69-B7A7-FB68BF8C5818}" srcOrd="2" destOrd="0" presId="urn:microsoft.com/office/officeart/2005/8/layout/hierarchy1"/>
    <dgm:cxn modelId="{57E49CF8-03BB-4A60-8DFE-4DA46CDEB742}" type="presParOf" srcId="{892BF291-F8CA-4DFC-BF61-B028BBF436B3}" destId="{87BF0705-AECD-46C6-9929-E345B2E2D033}" srcOrd="3" destOrd="0" presId="urn:microsoft.com/office/officeart/2005/8/layout/hierarchy1"/>
    <dgm:cxn modelId="{9052327C-1437-4778-9061-023114DC97AB}" type="presParOf" srcId="{87BF0705-AECD-46C6-9929-E345B2E2D033}" destId="{C2AE5F2F-6455-4BEB-B445-1BFF70541A6C}" srcOrd="0" destOrd="0" presId="urn:microsoft.com/office/officeart/2005/8/layout/hierarchy1"/>
    <dgm:cxn modelId="{A3FEB584-1377-4899-B659-0D75E067029B}" type="presParOf" srcId="{C2AE5F2F-6455-4BEB-B445-1BFF70541A6C}" destId="{E89EF675-4249-4856-9578-F167E4F255B4}" srcOrd="0" destOrd="0" presId="urn:microsoft.com/office/officeart/2005/8/layout/hierarchy1"/>
    <dgm:cxn modelId="{66A11A0C-B3A6-4BB3-9231-82E0A9449595}" type="presParOf" srcId="{C2AE5F2F-6455-4BEB-B445-1BFF70541A6C}" destId="{0AF33739-DAE4-495B-88D5-F66DF9FFD0E5}" srcOrd="1" destOrd="0" presId="urn:microsoft.com/office/officeart/2005/8/layout/hierarchy1"/>
    <dgm:cxn modelId="{5299C3DC-1256-47A9-91AE-5C0026A5B6A0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</a:t>
          </a:r>
          <a:endParaRPr lang="en-US" altLang="zh-CN" sz="1200" dirty="0" smtClean="0"/>
        </a:p>
        <a:p>
          <a:r>
            <a:rPr lang="en-US" altLang="zh-CN" sz="1200" dirty="0" smtClean="0"/>
            <a:t> 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endParaRPr lang="en-US" altLang="zh-CN" sz="1200" dirty="0" smtClean="0"/>
        </a:p>
        <a:p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12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 sz="1200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 sz="1200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F3E2763D-4B37-4B0D-93F8-56E5F3FE4DE9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CCE5D782-8640-4EC0-9FB9-7EA88A61336A}" type="par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B12CEAF2-03FF-488C-AEF0-2170C19A5388}" type="sib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2D726B5A-0005-42D7-9EF9-69CBFA49E933}">
      <dgm:prSet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5</a:t>
          </a:r>
        </a:p>
        <a:p>
          <a:r>
            <a:rPr lang="en-US" altLang="zh-CN" sz="1200" dirty="0" smtClean="0"/>
            <a:t>197.140.140.177  10.20.227.221</a:t>
          </a:r>
        </a:p>
        <a:p>
          <a:r>
            <a:rPr lang="en-US" altLang="zh-CN" sz="1200" dirty="0" smtClean="0"/>
            <a:t>214.177.185.108   217.78.69.218</a:t>
          </a:r>
        </a:p>
        <a:p>
          <a:r>
            <a:rPr lang="en-US" altLang="zh-CN" sz="1200" dirty="0" smtClean="0"/>
            <a:t>14.248.38.183   29.230.20.87</a:t>
          </a:r>
        </a:p>
        <a:p>
          <a:r>
            <a:rPr lang="en-US" altLang="zh-CN" sz="1200" dirty="0" smtClean="0"/>
            <a:t>244.123.234.2    226.111.119.37</a:t>
          </a:r>
        </a:p>
        <a:p>
          <a:r>
            <a:rPr lang="en-US" altLang="zh-CN" sz="1200" dirty="0" smtClean="0"/>
            <a:t>2.186.239.36    88.92.11.175</a:t>
          </a:r>
          <a:endParaRPr lang="zh-CN" altLang="en-US" sz="1200" dirty="0"/>
        </a:p>
      </dgm:t>
    </dgm:pt>
    <dgm:pt modelId="{8AA71499-7E13-4EC5-ABCA-4C4F5DD85056}" type="par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1A2F39E1-875B-4E90-B281-C541EE2DB2AB}" type="sib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99347449-0DEE-4DC2-AEE1-3D170ADD3755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159.97.219.114   75.76.35.83</a:t>
          </a:r>
        </a:p>
        <a:p>
          <a:r>
            <a:rPr lang="en-US" altLang="zh-CN" dirty="0" smtClean="0"/>
            <a:t>191.26.127.84   122.62.108.218</a:t>
          </a:r>
        </a:p>
        <a:p>
          <a:r>
            <a:rPr lang="en-US" altLang="zh-CN" dirty="0" smtClean="0"/>
            <a:t>102.100.51.151  25.99.228.61</a:t>
          </a:r>
        </a:p>
        <a:p>
          <a:r>
            <a:rPr lang="en-US" altLang="zh-CN" dirty="0" smtClean="0"/>
            <a:t>221.190.185.92    83.247.78.223</a:t>
          </a:r>
        </a:p>
        <a:p>
          <a:r>
            <a:rPr lang="en-US" altLang="zh-CN" dirty="0" smtClean="0"/>
            <a:t>122.105.46.125    150.227.27.79</a:t>
          </a:r>
          <a:endParaRPr lang="zh-CN" altLang="en-US" dirty="0"/>
        </a:p>
      </dgm:t>
    </dgm:pt>
    <dgm:pt modelId="{88DE7FA7-C3D9-41E2-B98F-56B32732DD7C}" type="par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48B09B94-4237-430D-A456-B2BCE9DD2496}" type="sib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1200"/>
        </a:p>
      </dgm:t>
    </dgm:pt>
    <dgm:pt modelId="{3FA9D8A3-3329-4FEA-9CAF-F5F32C5FA45D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9.33.158.117  96.226.182.80</a:t>
          </a:r>
        </a:p>
        <a:p>
          <a:r>
            <a:rPr lang="en-US" altLang="zh-CN" dirty="0" smtClean="0"/>
            <a:t>145.25.65.85   148.185.11.188</a:t>
          </a:r>
        </a:p>
        <a:p>
          <a:r>
            <a:rPr lang="en-US" altLang="zh-CN" dirty="0" smtClean="0"/>
            <a:t>176.8.0.79   74.148.198.203</a:t>
          </a:r>
        </a:p>
        <a:p>
          <a:r>
            <a:rPr lang="en-US" altLang="zh-CN" dirty="0" smtClean="0"/>
            <a:t>134.24.150.182   </a:t>
          </a:r>
          <a:r>
            <a:rPr lang="en-US" altLang="zh-CN" dirty="0" smtClean="0"/>
            <a:t>122.101.241.212</a:t>
          </a:r>
          <a:endParaRPr lang="zh-CN" altLang="en-US" dirty="0"/>
        </a:p>
      </dgm:t>
    </dgm:pt>
    <dgm:pt modelId="{30E1027D-87E1-48AA-A7FD-ABEDC228CC62}" type="sib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E691A267-A72A-47AF-8E0B-FBE258533E0A}" type="par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58BA323B-55C7-4C4F-B462-4263AABD5793}">
      <dgm:prSet custT="1"/>
      <dgm:spPr/>
      <dgm:t>
        <a:bodyPr/>
        <a:lstStyle/>
        <a:p>
          <a:r>
            <a:rPr lang="en-US" altLang="zh-CN" sz="1200" smtClean="0"/>
            <a:t>Index:000010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en-US" altLang="zh-CN" sz="1200" dirty="0" smtClean="0"/>
        </a:p>
      </dgm:t>
    </dgm:pt>
    <dgm:pt modelId="{E1A10867-1B22-4544-B632-DECC3FD5C1D1}" type="par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B3BB7DED-94EF-4DFA-BAC1-21FCBD9384C0}" type="sib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246461A9-CD45-4DF4-ABF6-6B41C71F0A87}">
      <dgm:prSet custT="1"/>
      <dgm:spPr/>
      <dgm:t>
        <a:bodyPr/>
        <a:lstStyle/>
        <a:p>
          <a:r>
            <a:rPr lang="en-US" altLang="zh-CN" sz="1200" smtClean="0"/>
            <a:t>Index:000011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66B6B9C1-B434-4C27-A47F-3CC3BC9DAD46}" type="par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9BE1E813-7CB5-4E85-AE93-2785831ECA47}" type="sib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C91C289D-F1CC-4F2C-BC96-2BA1F00F7263}">
      <dgm:prSet/>
      <dgm:spPr/>
      <dgm:t>
        <a:bodyPr/>
        <a:lstStyle/>
        <a:p>
          <a:r>
            <a:rPr lang="en-US" altLang="zh-CN" smtClean="0"/>
            <a:t>Index:000100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45.17.65.49   150.140.117.122</a:t>
          </a:r>
        </a:p>
        <a:p>
          <a:r>
            <a:rPr lang="en-US" altLang="zh-CN" dirty="0" smtClean="0"/>
            <a:t>95.137.157.92  170.106.75.82</a:t>
          </a:r>
        </a:p>
        <a:p>
          <a:r>
            <a:rPr lang="en-US" altLang="zh-CN" dirty="0" smtClean="0"/>
            <a:t>124.107.4.87   117.18.232.122</a:t>
          </a:r>
        </a:p>
        <a:p>
          <a:r>
            <a:rPr lang="en-US" altLang="zh-CN" dirty="0" smtClean="0"/>
            <a:t>170.182.41.117 204.187.29.151</a:t>
          </a:r>
        </a:p>
        <a:p>
          <a:r>
            <a:rPr lang="en-US" altLang="zh-CN" dirty="0" smtClean="0"/>
            <a:t>77.16.57.81   225.71.32.114 </a:t>
          </a:r>
          <a:endParaRPr lang="zh-CN" altLang="en-US" dirty="0"/>
        </a:p>
      </dgm:t>
    </dgm:pt>
    <dgm:pt modelId="{A386B061-758E-4440-81BB-0BB2991A259D}" type="parTrans" cxnId="{7E4236BA-FD99-49DF-BFC9-3C4E348F0C5E}">
      <dgm:prSet/>
      <dgm:spPr/>
      <dgm:t>
        <a:bodyPr/>
        <a:lstStyle/>
        <a:p>
          <a:endParaRPr lang="zh-CN" altLang="en-US"/>
        </a:p>
      </dgm:t>
    </dgm:pt>
    <dgm:pt modelId="{C39F11F0-8270-4CA1-8843-34ED1A70C3AF}" type="sibTrans" cxnId="{7E4236BA-FD99-49DF-BFC9-3C4E348F0C5E}">
      <dgm:prSet/>
      <dgm:spPr/>
      <dgm:t>
        <a:bodyPr/>
        <a:lstStyle/>
        <a:p>
          <a:endParaRPr lang="zh-CN" altLang="en-US"/>
        </a:p>
      </dgm:t>
    </dgm:pt>
    <dgm:pt modelId="{14BA1D36-1F72-4874-A454-3A317381AB34}">
      <dgm:prSet custT="1"/>
      <dgm:spPr/>
      <dgm:t>
        <a:bodyPr/>
        <a:lstStyle/>
        <a:p>
          <a:r>
            <a:rPr lang="en-US" altLang="zh-CN" sz="1200" smtClean="0"/>
            <a:t>Index:000101 </a:t>
          </a:r>
          <a:endParaRPr lang="en-US" altLang="zh-CN" sz="1200" dirty="0" smtClean="0"/>
        </a:p>
        <a:p>
          <a:r>
            <a:rPr lang="en-US" altLang="zh-CN" sz="1200" dirty="0" smtClean="0"/>
            <a:t>Level 5</a:t>
          </a:r>
        </a:p>
      </dgm:t>
    </dgm:pt>
    <dgm:pt modelId="{7992FDC3-B6AD-450C-85C2-217A8A74DF38}" type="parTrans" cxnId="{A22C19E9-A152-4918-973A-B8C620599216}">
      <dgm:prSet/>
      <dgm:spPr/>
      <dgm:t>
        <a:bodyPr/>
        <a:lstStyle/>
        <a:p>
          <a:endParaRPr lang="zh-CN" altLang="en-US"/>
        </a:p>
      </dgm:t>
    </dgm:pt>
    <dgm:pt modelId="{528DDC62-328C-4D7E-B662-551FAFA4A761}" type="sibTrans" cxnId="{A22C19E9-A152-4918-973A-B8C620599216}">
      <dgm:prSet/>
      <dgm:spPr/>
      <dgm:t>
        <a:bodyPr/>
        <a:lstStyle/>
        <a:p>
          <a:endParaRPr lang="zh-CN" altLang="en-US"/>
        </a:p>
      </dgm:t>
    </dgm:pt>
    <dgm:pt modelId="{7232A112-1827-49F0-BEB2-7A453F8BD690}">
      <dgm:prSet custT="1"/>
      <dgm:spPr/>
      <dgm:t>
        <a:bodyPr/>
        <a:lstStyle/>
        <a:p>
          <a:r>
            <a:rPr lang="en-US" altLang="zh-CN" sz="1000" smtClean="0"/>
            <a:t>Index:000110 </a:t>
          </a:r>
          <a:endParaRPr lang="en-US" altLang="zh-CN" sz="1000" dirty="0" smtClean="0"/>
        </a:p>
        <a:p>
          <a:r>
            <a:rPr lang="en-US" altLang="zh-CN" sz="1000" dirty="0" smtClean="0"/>
            <a:t>Level 5</a:t>
          </a:r>
          <a:endParaRPr lang="zh-CN" altLang="en-US" sz="1000" dirty="0"/>
        </a:p>
      </dgm:t>
    </dgm:pt>
    <dgm:pt modelId="{A0CBA028-E8BC-41D8-B110-5A2375E75481}" type="parTrans" cxnId="{BFE348AD-4FF7-4354-AC0C-9DB5501C7465}">
      <dgm:prSet/>
      <dgm:spPr/>
      <dgm:t>
        <a:bodyPr/>
        <a:lstStyle/>
        <a:p>
          <a:endParaRPr lang="zh-CN" altLang="en-US"/>
        </a:p>
      </dgm:t>
    </dgm:pt>
    <dgm:pt modelId="{58138C9F-0F5C-49EC-876A-A7418FDA0988}" type="sibTrans" cxnId="{BFE348AD-4FF7-4354-AC0C-9DB5501C7465}">
      <dgm:prSet/>
      <dgm:spPr/>
      <dgm:t>
        <a:bodyPr/>
        <a:lstStyle/>
        <a:p>
          <a:endParaRPr lang="zh-CN" altLang="en-US"/>
        </a:p>
      </dgm:t>
    </dgm:pt>
    <dgm:pt modelId="{19DCB875-41B7-4FC7-A00F-9024C5D7B469}">
      <dgm:prSet custT="1"/>
      <dgm:spPr/>
      <dgm:t>
        <a:bodyPr/>
        <a:lstStyle/>
        <a:p>
          <a:r>
            <a:rPr lang="en-US" altLang="zh-CN" sz="1000" smtClean="0"/>
            <a:t>Index:000111 </a:t>
          </a:r>
          <a:endParaRPr lang="en-US" altLang="zh-CN" sz="1000" dirty="0" smtClean="0"/>
        </a:p>
        <a:p>
          <a:r>
            <a:rPr lang="en-US" altLang="zh-CN" sz="1000" dirty="0" smtClean="0"/>
            <a:t>Level 5</a:t>
          </a:r>
          <a:endParaRPr lang="zh-CN" altLang="en-US" sz="1000" dirty="0"/>
        </a:p>
      </dgm:t>
    </dgm:pt>
    <dgm:pt modelId="{5BD8A17D-3483-418E-9CAB-44A36F8A231E}" type="parTrans" cxnId="{478678B9-50B8-4DF2-9504-3546E1927724}">
      <dgm:prSet/>
      <dgm:spPr/>
      <dgm:t>
        <a:bodyPr/>
        <a:lstStyle/>
        <a:p>
          <a:endParaRPr lang="zh-CN" altLang="en-US"/>
        </a:p>
      </dgm:t>
    </dgm:pt>
    <dgm:pt modelId="{30F95904-0726-40DB-B379-8BBD0B56EF42}" type="sibTrans" cxnId="{478678B9-50B8-4DF2-9504-3546E1927724}">
      <dgm:prSet/>
      <dgm:spPr/>
      <dgm:t>
        <a:bodyPr/>
        <a:lstStyle/>
        <a:p>
          <a:endParaRPr lang="zh-CN" altLang="en-US"/>
        </a:p>
      </dgm:t>
    </dgm:pt>
    <dgm:pt modelId="{245344BB-D18A-4DC2-949E-7015F54405EA}">
      <dgm:prSet custT="1"/>
      <dgm:spPr/>
      <dgm:t>
        <a:bodyPr/>
        <a:lstStyle/>
        <a:p>
          <a:r>
            <a:rPr lang="en-US" altLang="zh-CN" sz="1000" smtClean="0"/>
            <a:t>Index:000010 </a:t>
          </a:r>
          <a:endParaRPr lang="en-US" altLang="zh-CN" sz="1000" dirty="0" smtClean="0"/>
        </a:p>
        <a:p>
          <a:r>
            <a:rPr lang="en-US" altLang="zh-CN" sz="1000" dirty="0" smtClean="0"/>
            <a:t>Level 3</a:t>
          </a:r>
          <a:endParaRPr lang="zh-CN" altLang="en-US" sz="1000" dirty="0"/>
        </a:p>
      </dgm:t>
    </dgm:pt>
    <dgm:pt modelId="{46B8E7EF-397B-4D7F-871A-4CD8D4ED1270}" type="parTrans" cxnId="{FFB802E1-A045-4740-8544-4FE656C02F0C}">
      <dgm:prSet/>
      <dgm:spPr/>
      <dgm:t>
        <a:bodyPr/>
        <a:lstStyle/>
        <a:p>
          <a:endParaRPr lang="zh-CN" altLang="en-US"/>
        </a:p>
      </dgm:t>
    </dgm:pt>
    <dgm:pt modelId="{171D7EDC-F8E6-40AB-B113-B8BF5F0343D5}" type="sibTrans" cxnId="{FFB802E1-A045-4740-8544-4FE656C02F0C}">
      <dgm:prSet/>
      <dgm:spPr/>
      <dgm:t>
        <a:bodyPr/>
        <a:lstStyle/>
        <a:p>
          <a:endParaRPr lang="zh-CN" altLang="en-US"/>
        </a:p>
      </dgm:t>
    </dgm:pt>
    <dgm:pt modelId="{E5AFA35E-D305-4F7E-B260-2F573BD1F8A4}">
      <dgm:prSet custT="1"/>
      <dgm:spPr/>
      <dgm:t>
        <a:bodyPr/>
        <a:lstStyle/>
        <a:p>
          <a:r>
            <a:rPr lang="en-US" altLang="zh-CN" sz="1000" smtClean="0"/>
            <a:t>Index:000011 </a:t>
          </a:r>
          <a:endParaRPr lang="en-US" altLang="zh-CN" sz="1000" dirty="0" smtClean="0"/>
        </a:p>
        <a:p>
          <a:r>
            <a:rPr lang="en-US" altLang="zh-CN" sz="1000" dirty="0" smtClean="0"/>
            <a:t>Level 3</a:t>
          </a:r>
          <a:endParaRPr lang="zh-CN" altLang="en-US" sz="1000" dirty="0"/>
        </a:p>
      </dgm:t>
    </dgm:pt>
    <dgm:pt modelId="{BA34234A-D968-4D74-A2EF-3531EB7F7CD9}" type="parTrans" cxnId="{3B4E6B76-F1D6-4AEF-B68B-5B945DE87555}">
      <dgm:prSet/>
      <dgm:spPr/>
      <dgm:t>
        <a:bodyPr/>
        <a:lstStyle/>
        <a:p>
          <a:endParaRPr lang="zh-CN" altLang="en-US"/>
        </a:p>
      </dgm:t>
    </dgm:pt>
    <dgm:pt modelId="{D3AE7531-68E5-45F2-8AB0-8AEBD68C7223}" type="sibTrans" cxnId="{3B4E6B76-F1D6-4AEF-B68B-5B945DE87555}">
      <dgm:prSet/>
      <dgm:spPr/>
      <dgm:t>
        <a:bodyPr/>
        <a:lstStyle/>
        <a:p>
          <a:endParaRPr lang="zh-CN" altLang="en-US"/>
        </a:p>
      </dgm:t>
    </dgm:pt>
    <dgm:pt modelId="{B0526AFE-00D6-46AF-9209-F77301704B7E}">
      <dgm:prSet custT="1"/>
      <dgm:spPr/>
      <dgm:t>
        <a:bodyPr/>
        <a:lstStyle/>
        <a:p>
          <a:r>
            <a:rPr lang="en-US" altLang="zh-CN" sz="1000" smtClean="0"/>
            <a:t>Index:000100 </a:t>
          </a:r>
          <a:endParaRPr lang="en-US" altLang="zh-CN" sz="1000" dirty="0" smtClean="0"/>
        </a:p>
        <a:p>
          <a:r>
            <a:rPr lang="en-US" altLang="zh-CN" sz="1000" dirty="0" smtClean="0"/>
            <a:t>Level 4</a:t>
          </a:r>
          <a:endParaRPr lang="zh-CN" altLang="en-US" sz="1000" dirty="0"/>
        </a:p>
      </dgm:t>
    </dgm:pt>
    <dgm:pt modelId="{DAB24F15-FD93-4CDC-B90E-7F99436AA521}" type="parTrans" cxnId="{DBC8123D-01A3-4775-94D6-7BB3135EA831}">
      <dgm:prSet/>
      <dgm:spPr/>
      <dgm:t>
        <a:bodyPr/>
        <a:lstStyle/>
        <a:p>
          <a:endParaRPr lang="zh-CN" altLang="en-US"/>
        </a:p>
      </dgm:t>
    </dgm:pt>
    <dgm:pt modelId="{969385FB-8CEA-4C8E-B6A3-2EB13E83EFC0}" type="sibTrans" cxnId="{DBC8123D-01A3-4775-94D6-7BB3135EA831}">
      <dgm:prSet/>
      <dgm:spPr/>
      <dgm:t>
        <a:bodyPr/>
        <a:lstStyle/>
        <a:p>
          <a:endParaRPr lang="zh-CN" altLang="en-US"/>
        </a:p>
      </dgm:t>
    </dgm:pt>
    <dgm:pt modelId="{E92DE8B6-B2FF-4CF7-BB0B-CC81A6568953}">
      <dgm:prSet custT="1"/>
      <dgm:spPr/>
      <dgm:t>
        <a:bodyPr/>
        <a:lstStyle/>
        <a:p>
          <a:r>
            <a:rPr lang="en-US" altLang="zh-CN" sz="1000" smtClean="0"/>
            <a:t>Index:000101 </a:t>
          </a:r>
          <a:endParaRPr lang="en-US" altLang="zh-CN" sz="1000" dirty="0" smtClean="0"/>
        </a:p>
        <a:p>
          <a:r>
            <a:rPr lang="en-US" altLang="zh-CN" sz="1000" dirty="0" smtClean="0"/>
            <a:t>Level 4</a:t>
          </a:r>
          <a:endParaRPr lang="zh-CN" altLang="en-US" sz="1000" dirty="0"/>
        </a:p>
      </dgm:t>
    </dgm:pt>
    <dgm:pt modelId="{BAA7D994-8738-45C1-BDEA-F036BC44E2EE}" type="parTrans" cxnId="{7B5D5F5D-D6AB-466B-A697-9EDF3326735A}">
      <dgm:prSet/>
      <dgm:spPr/>
      <dgm:t>
        <a:bodyPr/>
        <a:lstStyle/>
        <a:p>
          <a:endParaRPr lang="zh-CN" altLang="en-US"/>
        </a:p>
      </dgm:t>
    </dgm:pt>
    <dgm:pt modelId="{D5F3E6B5-C0FB-4C5A-ADC0-81ABF669304D}" type="sibTrans" cxnId="{7B5D5F5D-D6AB-466B-A697-9EDF3326735A}">
      <dgm:prSet/>
      <dgm:spPr/>
      <dgm:t>
        <a:bodyPr/>
        <a:lstStyle/>
        <a:p>
          <a:endParaRPr lang="zh-CN" altLang="en-US"/>
        </a:p>
      </dgm:t>
    </dgm:pt>
    <dgm:pt modelId="{E4B67CC6-AD42-4EE3-81EB-36A340ACCC3C}">
      <dgm:prSet custT="1"/>
      <dgm:spPr/>
      <dgm:t>
        <a:bodyPr/>
        <a:lstStyle/>
        <a:p>
          <a:r>
            <a:rPr lang="en-US" altLang="zh-CN" sz="1000" smtClean="0"/>
            <a:t>Index:001000 </a:t>
          </a:r>
          <a:endParaRPr lang="en-US" altLang="zh-CN" sz="1000" dirty="0" smtClean="0"/>
        </a:p>
        <a:p>
          <a:r>
            <a:rPr lang="en-US" altLang="zh-CN" sz="1000" dirty="0" smtClean="0"/>
            <a:t>Level 5</a:t>
          </a:r>
          <a:endParaRPr lang="zh-CN" altLang="en-US" sz="1000" dirty="0"/>
        </a:p>
      </dgm:t>
    </dgm:pt>
    <dgm:pt modelId="{22692846-9142-4AE9-B26C-1D5FF8A12B84}" type="parTrans" cxnId="{1C335F84-B767-4BE4-AB20-B56B0412B4B8}">
      <dgm:prSet/>
      <dgm:spPr/>
    </dgm:pt>
    <dgm:pt modelId="{CA5104C1-9BD9-4D4B-BF71-4AB85AD15A2A}" type="sibTrans" cxnId="{1C335F84-B767-4BE4-AB20-B56B0412B4B8}">
      <dgm:prSet/>
      <dgm:spPr/>
    </dgm:pt>
    <dgm:pt modelId="{E4331A72-9BB1-466A-A7E3-260ECDA61BDC}">
      <dgm:prSet custT="1"/>
      <dgm:spPr/>
      <dgm:t>
        <a:bodyPr/>
        <a:lstStyle/>
        <a:p>
          <a:r>
            <a:rPr lang="en-US" altLang="zh-CN" sz="1000" smtClean="0"/>
            <a:t>Index:001001 </a:t>
          </a:r>
          <a:endParaRPr lang="en-US" altLang="zh-CN" sz="1000" dirty="0" smtClean="0"/>
        </a:p>
        <a:p>
          <a:r>
            <a:rPr lang="en-US" altLang="zh-CN" sz="1000" dirty="0" smtClean="0"/>
            <a:t>Level 5</a:t>
          </a:r>
          <a:endParaRPr lang="zh-CN" altLang="en-US" sz="1000" dirty="0"/>
        </a:p>
      </dgm:t>
    </dgm:pt>
    <dgm:pt modelId="{5FBE8760-0B6F-491D-B3FE-120D22491123}" type="parTrans" cxnId="{2963F96B-CD49-4596-B24B-6FBC7F200D35}">
      <dgm:prSet/>
      <dgm:spPr/>
    </dgm:pt>
    <dgm:pt modelId="{070DF2CF-FE3D-4277-BA53-0EE00EBFDF4C}" type="sibTrans" cxnId="{2963F96B-CD49-4596-B24B-6FBC7F200D35}">
      <dgm:prSet/>
      <dgm:spPr/>
    </dgm:pt>
    <dgm:pt modelId="{DD931EAC-1494-4E8E-BAD9-D9A4978C53BD}">
      <dgm:prSet custT="1"/>
      <dgm:spPr/>
      <dgm:t>
        <a:bodyPr/>
        <a:lstStyle/>
        <a:p>
          <a:r>
            <a:rPr lang="en-US" altLang="zh-CN" sz="1000" smtClean="0"/>
            <a:t>Index:00011 </a:t>
          </a:r>
          <a:r>
            <a:rPr lang="en-US" altLang="zh-CN" sz="1000" dirty="0" smtClean="0"/>
            <a:t>0</a:t>
          </a:r>
        </a:p>
        <a:p>
          <a:r>
            <a:rPr lang="en-US" altLang="zh-CN" sz="1000" dirty="0" smtClean="0"/>
            <a:t>Level 4</a:t>
          </a:r>
          <a:endParaRPr lang="zh-CN" altLang="en-US" sz="1000" dirty="0"/>
        </a:p>
      </dgm:t>
    </dgm:pt>
    <dgm:pt modelId="{753AF0E2-6D26-4AE8-8485-55054EF7CCB1}" type="parTrans" cxnId="{58052ABE-1DB1-4111-BA22-5316EEB24B4D}">
      <dgm:prSet/>
      <dgm:spPr/>
    </dgm:pt>
    <dgm:pt modelId="{64F738A1-7FA3-4D0B-9FA9-07339D7E8F35}" type="sibTrans" cxnId="{58052ABE-1DB1-4111-BA22-5316EEB24B4D}">
      <dgm:prSet/>
      <dgm:spPr/>
    </dgm:pt>
    <dgm:pt modelId="{4C105FC5-19A8-409F-8711-53D432E86414}">
      <dgm:prSet custT="1"/>
      <dgm:spPr/>
      <dgm:t>
        <a:bodyPr/>
        <a:lstStyle/>
        <a:p>
          <a:r>
            <a:rPr lang="en-US" altLang="zh-CN" sz="1000" smtClean="0"/>
            <a:t>Index:000111 </a:t>
          </a:r>
          <a:endParaRPr lang="en-US" altLang="zh-CN" sz="1000" dirty="0" smtClean="0"/>
        </a:p>
        <a:p>
          <a:r>
            <a:rPr lang="en-US" altLang="zh-CN" sz="1000" dirty="0" smtClean="0"/>
            <a:t>Level 4</a:t>
          </a:r>
          <a:endParaRPr lang="zh-CN" altLang="en-US" sz="1000" dirty="0"/>
        </a:p>
      </dgm:t>
    </dgm:pt>
    <dgm:pt modelId="{D67E35D7-55D3-4F67-94B5-5DD0997DEDEE}" type="parTrans" cxnId="{C881E6CF-2BA0-4EBF-BFC5-3C0EE5BF0174}">
      <dgm:prSet/>
      <dgm:spPr/>
    </dgm:pt>
    <dgm:pt modelId="{221CC08E-F3A1-474D-A72F-E98114B246BB}" type="sibTrans" cxnId="{C881E6CF-2BA0-4EBF-BFC5-3C0EE5BF0174}">
      <dgm:prSet/>
      <dgm:spPr/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22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22"/>
      <dgm:spPr/>
    </dgm:pt>
    <dgm:pt modelId="{4F5817AD-0A16-4FFE-B94A-0C72990FA164}" type="pres">
      <dgm:prSet presAssocID="{69A7F656-00DE-49E9-B8C4-6899796C9765}" presName="text4" presStyleLbl="fgAcc4" presStyleIdx="0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22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22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DD736DF8-ED83-419B-B02F-FD554536B418}" type="pres">
      <dgm:prSet presAssocID="{CCE5D782-8640-4EC0-9FB9-7EA88A61336A}" presName="Name23" presStyleLbl="parChTrans1D4" presStyleIdx="2" presStyleCnt="22"/>
      <dgm:spPr/>
    </dgm:pt>
    <dgm:pt modelId="{AE68453D-9EC5-4675-A7F5-E98EE84CB267}" type="pres">
      <dgm:prSet presAssocID="{F3E2763D-4B37-4B0D-93F8-56E5F3FE4DE9}" presName="hierRoot4" presStyleCnt="0"/>
      <dgm:spPr/>
    </dgm:pt>
    <dgm:pt modelId="{41F47EBE-A6B9-4F45-9D01-DC55FFE2B930}" type="pres">
      <dgm:prSet presAssocID="{F3E2763D-4B37-4B0D-93F8-56E5F3FE4DE9}" presName="composite4" presStyleCnt="0"/>
      <dgm:spPr/>
    </dgm:pt>
    <dgm:pt modelId="{80743F66-E14E-4FB9-9411-6C4FA66BE701}" type="pres">
      <dgm:prSet presAssocID="{F3E2763D-4B37-4B0D-93F8-56E5F3FE4DE9}" presName="background4" presStyleLbl="node4" presStyleIdx="2" presStyleCnt="22"/>
      <dgm:spPr>
        <a:solidFill>
          <a:srgbClr val="7030A0"/>
        </a:solidFill>
      </dgm:spPr>
    </dgm:pt>
    <dgm:pt modelId="{4B270720-BB72-4423-A1BA-EA204926BCE5}" type="pres">
      <dgm:prSet presAssocID="{F3E2763D-4B37-4B0D-93F8-56E5F3FE4DE9}" presName="text4" presStyleLbl="fgAcc4" presStyleIdx="2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353FB-7CE4-462D-A2B3-A6FFDBD94D3F}" type="pres">
      <dgm:prSet presAssocID="{F3E2763D-4B37-4B0D-93F8-56E5F3FE4DE9}" presName="hierChild5" presStyleCnt="0"/>
      <dgm:spPr/>
    </dgm:pt>
    <dgm:pt modelId="{CF72A34F-7EC9-472F-BB47-F7524E25F385}" type="pres">
      <dgm:prSet presAssocID="{8AA71499-7E13-4EC5-ABCA-4C4F5DD85056}" presName="Name23" presStyleLbl="parChTrans1D4" presStyleIdx="3" presStyleCnt="22"/>
      <dgm:spPr/>
    </dgm:pt>
    <dgm:pt modelId="{90DF5033-D44F-499E-8301-559498A81CC8}" type="pres">
      <dgm:prSet presAssocID="{2D726B5A-0005-42D7-9EF9-69CBFA49E933}" presName="hierRoot4" presStyleCnt="0"/>
      <dgm:spPr/>
    </dgm:pt>
    <dgm:pt modelId="{4EB09F8A-C0D3-4DF1-B7C3-1B811B60E0D1}" type="pres">
      <dgm:prSet presAssocID="{2D726B5A-0005-42D7-9EF9-69CBFA49E933}" presName="composite4" presStyleCnt="0"/>
      <dgm:spPr/>
    </dgm:pt>
    <dgm:pt modelId="{BF0A031B-5264-4BDE-8C51-BC71AB5E4D61}" type="pres">
      <dgm:prSet presAssocID="{2D726B5A-0005-42D7-9EF9-69CBFA49E933}" presName="background4" presStyleLbl="node4" presStyleIdx="3" presStyleCnt="22"/>
      <dgm:spPr>
        <a:solidFill>
          <a:srgbClr val="7030A0"/>
        </a:solidFill>
      </dgm:spPr>
    </dgm:pt>
    <dgm:pt modelId="{483CBE80-B941-411C-826F-CDFF6D787B3E}" type="pres">
      <dgm:prSet presAssocID="{2D726B5A-0005-42D7-9EF9-69CBFA49E933}" presName="text4" presStyleLbl="fgAcc4" presStyleIdx="3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33CEA-6D98-41FD-974B-5423351B6EA2}" type="pres">
      <dgm:prSet presAssocID="{2D726B5A-0005-42D7-9EF9-69CBFA49E933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4" presStyleCnt="22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4" presStyleCnt="22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4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5AB65DCC-4840-47DF-A989-CE92DAB345B3}" type="pres">
      <dgm:prSet presAssocID="{88DE7FA7-C3D9-41E2-B98F-56B32732DD7C}" presName="Name23" presStyleLbl="parChTrans1D4" presStyleIdx="5" presStyleCnt="22"/>
      <dgm:spPr/>
    </dgm:pt>
    <dgm:pt modelId="{DBECE013-A146-4521-A53A-7F79D99C782A}" type="pres">
      <dgm:prSet presAssocID="{99347449-0DEE-4DC2-AEE1-3D170ADD3755}" presName="hierRoot4" presStyleCnt="0"/>
      <dgm:spPr/>
    </dgm:pt>
    <dgm:pt modelId="{787459B9-E3C9-41B3-9DE1-CCC25BCC29F0}" type="pres">
      <dgm:prSet presAssocID="{99347449-0DEE-4DC2-AEE1-3D170ADD3755}" presName="composite4" presStyleCnt="0"/>
      <dgm:spPr/>
    </dgm:pt>
    <dgm:pt modelId="{00C7336F-667B-4AFC-AF2C-8797AAF82C90}" type="pres">
      <dgm:prSet presAssocID="{99347449-0DEE-4DC2-AEE1-3D170ADD3755}" presName="background4" presStyleLbl="node4" presStyleIdx="5" presStyleCnt="22"/>
      <dgm:spPr>
        <a:solidFill>
          <a:srgbClr val="7030A0"/>
        </a:solidFill>
      </dgm:spPr>
      <dgm:t>
        <a:bodyPr/>
        <a:lstStyle/>
        <a:p>
          <a:endParaRPr lang="zh-CN" altLang="en-US"/>
        </a:p>
      </dgm:t>
    </dgm:pt>
    <dgm:pt modelId="{71AE2D09-83CE-437C-8A58-642672646B94}" type="pres">
      <dgm:prSet presAssocID="{99347449-0DEE-4DC2-AEE1-3D170ADD3755}" presName="text4" presStyleLbl="fgAcc4" presStyleIdx="5" presStyleCnt="22" custScaleX="99956" custScaleY="102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A77EF-B6B6-4AE7-8FC4-D737CF318AA3}" type="pres">
      <dgm:prSet presAssocID="{99347449-0DEE-4DC2-AEE1-3D170ADD3755}" presName="hierChild5" presStyleCnt="0"/>
      <dgm:spPr/>
    </dgm:pt>
    <dgm:pt modelId="{7FAA0F1D-391A-4791-9ADD-F26FD41B7041}" type="pres">
      <dgm:prSet presAssocID="{E691A267-A72A-47AF-8E0B-FBE258533E0A}" presName="Name23" presStyleLbl="parChTrans1D4" presStyleIdx="6" presStyleCnt="22"/>
      <dgm:spPr/>
    </dgm:pt>
    <dgm:pt modelId="{63ABCACC-60AF-4F48-9374-1BDB40CBADD1}" type="pres">
      <dgm:prSet presAssocID="{3FA9D8A3-3329-4FEA-9CAF-F5F32C5FA45D}" presName="hierRoot4" presStyleCnt="0"/>
      <dgm:spPr/>
    </dgm:pt>
    <dgm:pt modelId="{EC9B452F-C157-4919-BB33-BBA10CD8F248}" type="pres">
      <dgm:prSet presAssocID="{3FA9D8A3-3329-4FEA-9CAF-F5F32C5FA45D}" presName="composite4" presStyleCnt="0"/>
      <dgm:spPr/>
    </dgm:pt>
    <dgm:pt modelId="{372FD705-E2CF-4A4D-86E7-947F2C588D02}" type="pres">
      <dgm:prSet presAssocID="{3FA9D8A3-3329-4FEA-9CAF-F5F32C5FA45D}" presName="background4" presStyleLbl="node4" presStyleIdx="6" presStyleCnt="22"/>
      <dgm:spPr>
        <a:solidFill>
          <a:srgbClr val="7030A0"/>
        </a:solidFill>
      </dgm:spPr>
    </dgm:pt>
    <dgm:pt modelId="{351B17E9-301F-4FC1-B020-F5915A1D221C}" type="pres">
      <dgm:prSet presAssocID="{3FA9D8A3-3329-4FEA-9CAF-F5F32C5FA45D}" presName="text4" presStyleLbl="fgAcc4" presStyleIdx="6" presStyleCnt="22" custScaleX="99956" custScaleY="1015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535407-E5B8-4780-831D-A20E6004BE04}" type="pres">
      <dgm:prSet presAssocID="{3FA9D8A3-3329-4FEA-9CAF-F5F32C5FA45D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7" presStyleCnt="22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7" presStyleCnt="22"/>
      <dgm:spPr/>
      <dgm:t>
        <a:bodyPr/>
        <a:lstStyle/>
        <a:p>
          <a:endParaRPr lang="zh-CN" altLang="en-US"/>
        </a:p>
      </dgm:t>
    </dgm:pt>
    <dgm:pt modelId="{DBCC89F5-6E3D-46E9-99C2-D96CB782A5E9}" type="pres">
      <dgm:prSet presAssocID="{67B75C01-139A-4A61-98C6-40677FEF348A}" presName="text4" presStyleLbl="fgAcc4" presStyleIdx="7" presStyleCnt="22" custScaleX="99956" custScaleY="1000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F8DEB14-0AF0-43D9-873C-A51A104035BB}" type="pres">
      <dgm:prSet presAssocID="{E1A10867-1B22-4544-B632-DECC3FD5C1D1}" presName="Name23" presStyleLbl="parChTrans1D4" presStyleIdx="8" presStyleCnt="22"/>
      <dgm:spPr/>
    </dgm:pt>
    <dgm:pt modelId="{2A8B63A0-B0EC-4BD6-93CD-86AC48864002}" type="pres">
      <dgm:prSet presAssocID="{58BA323B-55C7-4C4F-B462-4263AABD5793}" presName="hierRoot4" presStyleCnt="0"/>
      <dgm:spPr/>
    </dgm:pt>
    <dgm:pt modelId="{B4EEB078-B565-4449-BFDE-6BB48113CE38}" type="pres">
      <dgm:prSet presAssocID="{58BA323B-55C7-4C4F-B462-4263AABD5793}" presName="composite4" presStyleCnt="0"/>
      <dgm:spPr/>
    </dgm:pt>
    <dgm:pt modelId="{22DD364B-CB0A-4D88-A00A-964B0CCDEE25}" type="pres">
      <dgm:prSet presAssocID="{58BA323B-55C7-4C4F-B462-4263AABD5793}" presName="background4" presStyleLbl="node4" presStyleIdx="8" presStyleCnt="22"/>
      <dgm:spPr>
        <a:solidFill>
          <a:schemeClr val="accent6"/>
        </a:solidFill>
      </dgm:spPr>
    </dgm:pt>
    <dgm:pt modelId="{FB24DD66-C525-4A83-9DE6-9682B79B0938}" type="pres">
      <dgm:prSet presAssocID="{58BA323B-55C7-4C4F-B462-4263AABD5793}" presName="text4" presStyleLbl="fgAcc4" presStyleIdx="8" presStyleCnt="22" custScaleX="97563" custScaleY="100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017D2B-3710-4906-BF99-F13673F77F51}" type="pres">
      <dgm:prSet presAssocID="{58BA323B-55C7-4C4F-B462-4263AABD5793}" presName="hierChild5" presStyleCnt="0"/>
      <dgm:spPr/>
    </dgm:pt>
    <dgm:pt modelId="{BDC0A42E-E402-4BB1-B0F3-4878BDE59BD3}" type="pres">
      <dgm:prSet presAssocID="{A386B061-758E-4440-81BB-0BB2991A259D}" presName="Name23" presStyleLbl="parChTrans1D4" presStyleIdx="9" presStyleCnt="22"/>
      <dgm:spPr/>
    </dgm:pt>
    <dgm:pt modelId="{829C59DE-1A48-4873-B58E-CF79196C6E41}" type="pres">
      <dgm:prSet presAssocID="{C91C289D-F1CC-4F2C-BC96-2BA1F00F7263}" presName="hierRoot4" presStyleCnt="0"/>
      <dgm:spPr/>
    </dgm:pt>
    <dgm:pt modelId="{A5BC338B-29E0-4ACF-8320-B7137B67F262}" type="pres">
      <dgm:prSet presAssocID="{C91C289D-F1CC-4F2C-BC96-2BA1F00F7263}" presName="composite4" presStyleCnt="0"/>
      <dgm:spPr/>
    </dgm:pt>
    <dgm:pt modelId="{D4F80BC7-CAAB-4376-800F-687C4EE1978B}" type="pres">
      <dgm:prSet presAssocID="{C91C289D-F1CC-4F2C-BC96-2BA1F00F7263}" presName="background4" presStyleLbl="node4" presStyleIdx="9" presStyleCnt="22"/>
      <dgm:spPr>
        <a:solidFill>
          <a:srgbClr val="7030A0"/>
        </a:solidFill>
      </dgm:spPr>
    </dgm:pt>
    <dgm:pt modelId="{FC88D3E8-9426-4DFF-A565-C3AE42728563}" type="pres">
      <dgm:prSet presAssocID="{C91C289D-F1CC-4F2C-BC96-2BA1F00F7263}" presName="text4" presStyleLbl="fgAcc4" presStyleIdx="9" presStyleCnt="22" custScaleX="95156" custScaleY="1017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0D95F6-6E2E-46CE-AF0C-9661FE408D6B}" type="pres">
      <dgm:prSet presAssocID="{C91C289D-F1CC-4F2C-BC96-2BA1F00F7263}" presName="hierChild5" presStyleCnt="0"/>
      <dgm:spPr/>
    </dgm:pt>
    <dgm:pt modelId="{340E4572-A4A3-4055-8A11-B897F7D9B21D}" type="pres">
      <dgm:prSet presAssocID="{7992FDC3-B6AD-450C-85C2-217A8A74DF38}" presName="Name23" presStyleLbl="parChTrans1D4" presStyleIdx="10" presStyleCnt="22"/>
      <dgm:spPr/>
    </dgm:pt>
    <dgm:pt modelId="{312D2BDE-1633-4738-B5D2-2086C696BDDD}" type="pres">
      <dgm:prSet presAssocID="{14BA1D36-1F72-4874-A454-3A317381AB34}" presName="hierRoot4" presStyleCnt="0"/>
      <dgm:spPr/>
    </dgm:pt>
    <dgm:pt modelId="{01D51E5B-4D88-4ED1-BC00-147608286816}" type="pres">
      <dgm:prSet presAssocID="{14BA1D36-1F72-4874-A454-3A317381AB34}" presName="composite4" presStyleCnt="0"/>
      <dgm:spPr/>
    </dgm:pt>
    <dgm:pt modelId="{B00DD2E2-680B-4D9E-9CB8-A4A4139BBFBE}" type="pres">
      <dgm:prSet presAssocID="{14BA1D36-1F72-4874-A454-3A317381AB34}" presName="background4" presStyleLbl="node4" presStyleIdx="10" presStyleCnt="22"/>
      <dgm:spPr>
        <a:solidFill>
          <a:srgbClr val="7030A0"/>
        </a:solidFill>
      </dgm:spPr>
    </dgm:pt>
    <dgm:pt modelId="{C6FFF006-B23B-4ED8-A70A-689523E33B87}" type="pres">
      <dgm:prSet presAssocID="{14BA1D36-1F72-4874-A454-3A317381AB34}" presName="text4" presStyleLbl="fgAcc4" presStyleIdx="10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DD7A34-CADC-49A4-8BF6-5CD11FD53568}" type="pres">
      <dgm:prSet presAssocID="{14BA1D36-1F72-4874-A454-3A317381AB34}" presName="hierChild5" presStyleCnt="0"/>
      <dgm:spPr/>
    </dgm:pt>
    <dgm:pt modelId="{11EDBB71-AB92-4E11-A120-47D0EFAC07EE}" type="pres">
      <dgm:prSet presAssocID="{66B6B9C1-B434-4C27-A47F-3CC3BC9DAD46}" presName="Name23" presStyleLbl="parChTrans1D4" presStyleIdx="11" presStyleCnt="22"/>
      <dgm:spPr/>
    </dgm:pt>
    <dgm:pt modelId="{6E5DCB78-B665-479D-A254-AA384F6609B7}" type="pres">
      <dgm:prSet presAssocID="{246461A9-CD45-4DF4-ABF6-6B41C71F0A87}" presName="hierRoot4" presStyleCnt="0"/>
      <dgm:spPr/>
    </dgm:pt>
    <dgm:pt modelId="{21A97E34-E3E6-48B7-9B1D-22FE076AD11F}" type="pres">
      <dgm:prSet presAssocID="{246461A9-CD45-4DF4-ABF6-6B41C71F0A87}" presName="composite4" presStyleCnt="0"/>
      <dgm:spPr/>
    </dgm:pt>
    <dgm:pt modelId="{3267D86B-B962-440A-8580-965947F1FE0E}" type="pres">
      <dgm:prSet presAssocID="{246461A9-CD45-4DF4-ABF6-6B41C71F0A87}" presName="background4" presStyleLbl="node4" presStyleIdx="11" presStyleCnt="22"/>
      <dgm:spPr>
        <a:solidFill>
          <a:schemeClr val="accent6"/>
        </a:solidFill>
      </dgm:spPr>
    </dgm:pt>
    <dgm:pt modelId="{9E4FBC4C-BE54-41DA-97E6-382918A7A703}" type="pres">
      <dgm:prSet presAssocID="{246461A9-CD45-4DF4-ABF6-6B41C71F0A87}" presName="text4" presStyleLbl="fgAcc4" presStyleIdx="11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B4BFD-12A5-4D68-B974-293F455146B4}" type="pres">
      <dgm:prSet presAssocID="{246461A9-CD45-4DF4-ABF6-6B41C71F0A87}" presName="hierChild5" presStyleCnt="0"/>
      <dgm:spPr/>
    </dgm:pt>
    <dgm:pt modelId="{F9A4DE2C-A6E3-4A9D-A963-4AA47960BC66}" type="pres">
      <dgm:prSet presAssocID="{A0CBA028-E8BC-41D8-B110-5A2375E75481}" presName="Name23" presStyleLbl="parChTrans1D4" presStyleIdx="12" presStyleCnt="22"/>
      <dgm:spPr/>
    </dgm:pt>
    <dgm:pt modelId="{380BC625-5C48-4513-A46E-B1AC91F5D596}" type="pres">
      <dgm:prSet presAssocID="{7232A112-1827-49F0-BEB2-7A453F8BD690}" presName="hierRoot4" presStyleCnt="0"/>
      <dgm:spPr/>
    </dgm:pt>
    <dgm:pt modelId="{58E11CC4-6A6F-49D9-BE79-A6D673F30FED}" type="pres">
      <dgm:prSet presAssocID="{7232A112-1827-49F0-BEB2-7A453F8BD690}" presName="composite4" presStyleCnt="0"/>
      <dgm:spPr/>
    </dgm:pt>
    <dgm:pt modelId="{49BAF7E9-CBF5-40FF-8FFC-D55CCAE2D1DF}" type="pres">
      <dgm:prSet presAssocID="{7232A112-1827-49F0-BEB2-7A453F8BD690}" presName="background4" presStyleLbl="node4" presStyleIdx="12" presStyleCnt="22"/>
      <dgm:spPr>
        <a:solidFill>
          <a:srgbClr val="7030A0"/>
        </a:solidFill>
      </dgm:spPr>
    </dgm:pt>
    <dgm:pt modelId="{53D273AE-C000-4959-A195-3F3CE44082F3}" type="pres">
      <dgm:prSet presAssocID="{7232A112-1827-49F0-BEB2-7A453F8BD690}" presName="text4" presStyleLbl="fgAcc4" presStyleIdx="12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59BCE-2324-4CA6-9850-4336959CFD90}" type="pres">
      <dgm:prSet presAssocID="{7232A112-1827-49F0-BEB2-7A453F8BD690}" presName="hierChild5" presStyleCnt="0"/>
      <dgm:spPr/>
    </dgm:pt>
    <dgm:pt modelId="{3CEA3CCF-250B-4F11-9AD3-CF6AE8F5214F}" type="pres">
      <dgm:prSet presAssocID="{5BD8A17D-3483-418E-9CAB-44A36F8A231E}" presName="Name23" presStyleLbl="parChTrans1D4" presStyleIdx="13" presStyleCnt="22"/>
      <dgm:spPr/>
    </dgm:pt>
    <dgm:pt modelId="{AF48280D-0711-4B0F-8BB6-158869C991FC}" type="pres">
      <dgm:prSet presAssocID="{19DCB875-41B7-4FC7-A00F-9024C5D7B469}" presName="hierRoot4" presStyleCnt="0"/>
      <dgm:spPr/>
    </dgm:pt>
    <dgm:pt modelId="{D99B3D78-04A1-4754-ACF0-31EF5C397532}" type="pres">
      <dgm:prSet presAssocID="{19DCB875-41B7-4FC7-A00F-9024C5D7B469}" presName="composite4" presStyleCnt="0"/>
      <dgm:spPr/>
    </dgm:pt>
    <dgm:pt modelId="{28F0E89B-1664-4A3D-9394-E23E6B182B8B}" type="pres">
      <dgm:prSet presAssocID="{19DCB875-41B7-4FC7-A00F-9024C5D7B469}" presName="background4" presStyleLbl="node4" presStyleIdx="13" presStyleCnt="22"/>
      <dgm:spPr>
        <a:solidFill>
          <a:srgbClr val="7030A0"/>
        </a:solidFill>
      </dgm:spPr>
    </dgm:pt>
    <dgm:pt modelId="{FC4924BF-8276-4C99-80E8-F60BBAE2DC1D}" type="pres">
      <dgm:prSet presAssocID="{19DCB875-41B7-4FC7-A00F-9024C5D7B469}" presName="text4" presStyleLbl="fgAcc4" presStyleIdx="13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2C23BB-627B-4F25-BF16-57FCD0890102}" type="pres">
      <dgm:prSet presAssocID="{19DCB875-41B7-4FC7-A00F-9024C5D7B469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6008059B-3C91-4334-8298-D6355E313BB7}" type="pres">
      <dgm:prSet presAssocID="{46B8E7EF-397B-4D7F-871A-4CD8D4ED1270}" presName="Name23" presStyleLbl="parChTrans1D4" presStyleIdx="14" presStyleCnt="22"/>
      <dgm:spPr/>
    </dgm:pt>
    <dgm:pt modelId="{12F71C26-FA9F-44BA-8306-839B368FCC49}" type="pres">
      <dgm:prSet presAssocID="{245344BB-D18A-4DC2-949E-7015F54405EA}" presName="hierRoot4" presStyleCnt="0"/>
      <dgm:spPr/>
    </dgm:pt>
    <dgm:pt modelId="{29EA553D-919F-4EAB-BF7D-80F560200A4E}" type="pres">
      <dgm:prSet presAssocID="{245344BB-D18A-4DC2-949E-7015F54405EA}" presName="composite4" presStyleCnt="0"/>
      <dgm:spPr/>
    </dgm:pt>
    <dgm:pt modelId="{03A70C37-F5BF-4D43-80D2-26374BCAE086}" type="pres">
      <dgm:prSet presAssocID="{245344BB-D18A-4DC2-949E-7015F54405EA}" presName="background4" presStyleLbl="node4" presStyleIdx="14" presStyleCnt="22"/>
      <dgm:spPr/>
    </dgm:pt>
    <dgm:pt modelId="{26C96F12-DCAE-4FF5-B08D-D3E715D394DA}" type="pres">
      <dgm:prSet presAssocID="{245344BB-D18A-4DC2-949E-7015F54405EA}" presName="text4" presStyleLbl="fgAcc4" presStyleIdx="14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73CC85-0D0F-4909-8B59-1651E9859B72}" type="pres">
      <dgm:prSet presAssocID="{245344BB-D18A-4DC2-949E-7015F54405EA}" presName="hierChild5" presStyleCnt="0"/>
      <dgm:spPr/>
    </dgm:pt>
    <dgm:pt modelId="{2461D10E-17DD-474C-8FFB-F7F1BB81D20A}" type="pres">
      <dgm:prSet presAssocID="{DAB24F15-FD93-4CDC-B90E-7F99436AA521}" presName="Name23" presStyleLbl="parChTrans1D4" presStyleIdx="15" presStyleCnt="22"/>
      <dgm:spPr/>
    </dgm:pt>
    <dgm:pt modelId="{E346AE3A-2B8A-4578-BECE-849E380C7C6C}" type="pres">
      <dgm:prSet presAssocID="{B0526AFE-00D6-46AF-9209-F77301704B7E}" presName="hierRoot4" presStyleCnt="0"/>
      <dgm:spPr/>
    </dgm:pt>
    <dgm:pt modelId="{183F26A9-852C-48BB-9486-D2A5748B3D09}" type="pres">
      <dgm:prSet presAssocID="{B0526AFE-00D6-46AF-9209-F77301704B7E}" presName="composite4" presStyleCnt="0"/>
      <dgm:spPr/>
    </dgm:pt>
    <dgm:pt modelId="{B86F7DA8-44C3-42A1-B1CC-C729D74DDE72}" type="pres">
      <dgm:prSet presAssocID="{B0526AFE-00D6-46AF-9209-F77301704B7E}" presName="background4" presStyleLbl="node4" presStyleIdx="15" presStyleCnt="22"/>
      <dgm:spPr>
        <a:solidFill>
          <a:schemeClr val="accent6"/>
        </a:solidFill>
      </dgm:spPr>
    </dgm:pt>
    <dgm:pt modelId="{3A1A5023-226B-4471-8EED-F01761AEECCA}" type="pres">
      <dgm:prSet presAssocID="{B0526AFE-00D6-46AF-9209-F77301704B7E}" presName="text4" presStyleLbl="fgAcc4" presStyleIdx="15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BCD9F7-30A1-45AE-9FF1-A88761AAF2EE}" type="pres">
      <dgm:prSet presAssocID="{B0526AFE-00D6-46AF-9209-F77301704B7E}" presName="hierChild5" presStyleCnt="0"/>
      <dgm:spPr/>
    </dgm:pt>
    <dgm:pt modelId="{3E933A87-AC11-49C9-BEB4-DB46260B7F9F}" type="pres">
      <dgm:prSet presAssocID="{22692846-9142-4AE9-B26C-1D5FF8A12B84}" presName="Name23" presStyleLbl="parChTrans1D4" presStyleIdx="16" presStyleCnt="22"/>
      <dgm:spPr/>
    </dgm:pt>
    <dgm:pt modelId="{BBEC0BC0-2D6C-4CF8-9ADE-4CB54EA835B7}" type="pres">
      <dgm:prSet presAssocID="{E4B67CC6-AD42-4EE3-81EB-36A340ACCC3C}" presName="hierRoot4" presStyleCnt="0"/>
      <dgm:spPr/>
    </dgm:pt>
    <dgm:pt modelId="{D9DC7833-A2F4-44F2-84A8-06BEEBAA516E}" type="pres">
      <dgm:prSet presAssocID="{E4B67CC6-AD42-4EE3-81EB-36A340ACCC3C}" presName="composite4" presStyleCnt="0"/>
      <dgm:spPr/>
    </dgm:pt>
    <dgm:pt modelId="{01FE118F-37E2-4F69-95F1-52A04A14190E}" type="pres">
      <dgm:prSet presAssocID="{E4B67CC6-AD42-4EE3-81EB-36A340ACCC3C}" presName="background4" presStyleLbl="node4" presStyleIdx="16" presStyleCnt="22"/>
      <dgm:spPr>
        <a:solidFill>
          <a:srgbClr val="7030A0"/>
        </a:solidFill>
      </dgm:spPr>
    </dgm:pt>
    <dgm:pt modelId="{B6707450-57C1-4F93-8AC5-D8CE36CDBC37}" type="pres">
      <dgm:prSet presAssocID="{E4B67CC6-AD42-4EE3-81EB-36A340ACCC3C}" presName="text4" presStyleLbl="fgAcc4" presStyleIdx="16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AB80CD-C9C6-4819-81B1-ADFD7D82DB61}" type="pres">
      <dgm:prSet presAssocID="{E4B67CC6-AD42-4EE3-81EB-36A340ACCC3C}" presName="hierChild5" presStyleCnt="0"/>
      <dgm:spPr/>
    </dgm:pt>
    <dgm:pt modelId="{C58A1ED5-EBF6-48EE-B866-045495FEF504}" type="pres">
      <dgm:prSet presAssocID="{5FBE8760-0B6F-491D-B3FE-120D22491123}" presName="Name23" presStyleLbl="parChTrans1D4" presStyleIdx="17" presStyleCnt="22"/>
      <dgm:spPr/>
    </dgm:pt>
    <dgm:pt modelId="{8EFF2813-6C0B-476D-8CCA-6D917735FAB3}" type="pres">
      <dgm:prSet presAssocID="{E4331A72-9BB1-466A-A7E3-260ECDA61BDC}" presName="hierRoot4" presStyleCnt="0"/>
      <dgm:spPr/>
    </dgm:pt>
    <dgm:pt modelId="{A881F806-E626-4CB8-917D-B7C19ABE11EA}" type="pres">
      <dgm:prSet presAssocID="{E4331A72-9BB1-466A-A7E3-260ECDA61BDC}" presName="composite4" presStyleCnt="0"/>
      <dgm:spPr/>
    </dgm:pt>
    <dgm:pt modelId="{163D6F44-FA3C-47BD-9B89-FDBEC73C7804}" type="pres">
      <dgm:prSet presAssocID="{E4331A72-9BB1-466A-A7E3-260ECDA61BDC}" presName="background4" presStyleLbl="node4" presStyleIdx="17" presStyleCnt="22"/>
      <dgm:spPr>
        <a:solidFill>
          <a:srgbClr val="7030A0"/>
        </a:solidFill>
      </dgm:spPr>
    </dgm:pt>
    <dgm:pt modelId="{1D16634B-E4B0-4B6F-B040-2A3CA0FD4F7D}" type="pres">
      <dgm:prSet presAssocID="{E4331A72-9BB1-466A-A7E3-260ECDA61BDC}" presName="text4" presStyleLbl="fgAcc4" presStyleIdx="17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2AB4BE-ACC7-49A6-91E6-A85C25A21B73}" type="pres">
      <dgm:prSet presAssocID="{E4331A72-9BB1-466A-A7E3-260ECDA61BDC}" presName="hierChild5" presStyleCnt="0"/>
      <dgm:spPr/>
    </dgm:pt>
    <dgm:pt modelId="{0AFB04D0-D0E0-4964-85B2-082ADB526D47}" type="pres">
      <dgm:prSet presAssocID="{BAA7D994-8738-45C1-BDEA-F036BC44E2EE}" presName="Name23" presStyleLbl="parChTrans1D4" presStyleIdx="18" presStyleCnt="22"/>
      <dgm:spPr/>
    </dgm:pt>
    <dgm:pt modelId="{2C8F7B4D-B8AF-491C-81A8-6BADB686917F}" type="pres">
      <dgm:prSet presAssocID="{E92DE8B6-B2FF-4CF7-BB0B-CC81A6568953}" presName="hierRoot4" presStyleCnt="0"/>
      <dgm:spPr/>
    </dgm:pt>
    <dgm:pt modelId="{C26E048A-AB73-464B-BBEA-61FFFECD5160}" type="pres">
      <dgm:prSet presAssocID="{E92DE8B6-B2FF-4CF7-BB0B-CC81A6568953}" presName="composite4" presStyleCnt="0"/>
      <dgm:spPr/>
    </dgm:pt>
    <dgm:pt modelId="{1D8ADDCF-DFCB-49EB-A0DB-00AC668DBDD8}" type="pres">
      <dgm:prSet presAssocID="{E92DE8B6-B2FF-4CF7-BB0B-CC81A6568953}" presName="background4" presStyleLbl="node4" presStyleIdx="18" presStyleCnt="22"/>
      <dgm:spPr>
        <a:solidFill>
          <a:schemeClr val="accent6"/>
        </a:solidFill>
      </dgm:spPr>
    </dgm:pt>
    <dgm:pt modelId="{C3503E1D-093C-453D-AA73-A7C1E924200B}" type="pres">
      <dgm:prSet presAssocID="{E92DE8B6-B2FF-4CF7-BB0B-CC81A6568953}" presName="text4" presStyleLbl="fgAcc4" presStyleIdx="18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2FE3DE-BFE7-4EF9-A80D-B81CEFBB7934}" type="pres">
      <dgm:prSet presAssocID="{E92DE8B6-B2FF-4CF7-BB0B-CC81A6568953}" presName="hierChild5" presStyleCnt="0"/>
      <dgm:spPr/>
    </dgm:pt>
    <dgm:pt modelId="{C9DD01B4-9D9D-4980-B2AA-60DA7556122C}" type="pres">
      <dgm:prSet presAssocID="{BA34234A-D968-4D74-A2EF-3531EB7F7CD9}" presName="Name23" presStyleLbl="parChTrans1D4" presStyleIdx="19" presStyleCnt="22"/>
      <dgm:spPr/>
    </dgm:pt>
    <dgm:pt modelId="{5A69C000-31E2-4A33-9A3D-EDC2E431E36B}" type="pres">
      <dgm:prSet presAssocID="{E5AFA35E-D305-4F7E-B260-2F573BD1F8A4}" presName="hierRoot4" presStyleCnt="0"/>
      <dgm:spPr/>
    </dgm:pt>
    <dgm:pt modelId="{8EF7C195-F742-4426-AAEB-D00E078C7C52}" type="pres">
      <dgm:prSet presAssocID="{E5AFA35E-D305-4F7E-B260-2F573BD1F8A4}" presName="composite4" presStyleCnt="0"/>
      <dgm:spPr/>
    </dgm:pt>
    <dgm:pt modelId="{07B2E545-7B88-4B8E-93B6-2BFE89CA69B9}" type="pres">
      <dgm:prSet presAssocID="{E5AFA35E-D305-4F7E-B260-2F573BD1F8A4}" presName="background4" presStyleLbl="node4" presStyleIdx="19" presStyleCnt="22"/>
      <dgm:spPr/>
    </dgm:pt>
    <dgm:pt modelId="{6520B7F9-E698-4DED-AC4E-CF62FFBB6193}" type="pres">
      <dgm:prSet presAssocID="{E5AFA35E-D305-4F7E-B260-2F573BD1F8A4}" presName="text4" presStyleLbl="fgAcc4" presStyleIdx="19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C4ED57-8035-4832-9D9B-FE732591D05C}" type="pres">
      <dgm:prSet presAssocID="{E5AFA35E-D305-4F7E-B260-2F573BD1F8A4}" presName="hierChild5" presStyleCnt="0"/>
      <dgm:spPr/>
    </dgm:pt>
    <dgm:pt modelId="{9D4EF766-8297-414E-A00D-2A81BCCA48B2}" type="pres">
      <dgm:prSet presAssocID="{753AF0E2-6D26-4AE8-8485-55054EF7CCB1}" presName="Name23" presStyleLbl="parChTrans1D4" presStyleIdx="20" presStyleCnt="22"/>
      <dgm:spPr/>
    </dgm:pt>
    <dgm:pt modelId="{CF521064-7FA5-48EC-A7F8-F60B4B1417D8}" type="pres">
      <dgm:prSet presAssocID="{DD931EAC-1494-4E8E-BAD9-D9A4978C53BD}" presName="hierRoot4" presStyleCnt="0"/>
      <dgm:spPr/>
    </dgm:pt>
    <dgm:pt modelId="{AF92A811-7F54-4593-80A7-15CE316A5B73}" type="pres">
      <dgm:prSet presAssocID="{DD931EAC-1494-4E8E-BAD9-D9A4978C53BD}" presName="composite4" presStyleCnt="0"/>
      <dgm:spPr/>
    </dgm:pt>
    <dgm:pt modelId="{170469D3-66A3-4315-88D7-C94F628FB841}" type="pres">
      <dgm:prSet presAssocID="{DD931EAC-1494-4E8E-BAD9-D9A4978C53BD}" presName="background4" presStyleLbl="node4" presStyleIdx="20" presStyleCnt="22"/>
      <dgm:spPr>
        <a:solidFill>
          <a:schemeClr val="accent6"/>
        </a:solidFill>
      </dgm:spPr>
    </dgm:pt>
    <dgm:pt modelId="{745E4084-84B8-482B-8935-F1C83DADFA0B}" type="pres">
      <dgm:prSet presAssocID="{DD931EAC-1494-4E8E-BAD9-D9A4978C53BD}" presName="text4" presStyleLbl="fgAcc4" presStyleIdx="20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243DCE-C874-45BD-B4AA-269D3AA039AD}" type="pres">
      <dgm:prSet presAssocID="{DD931EAC-1494-4E8E-BAD9-D9A4978C53BD}" presName="hierChild5" presStyleCnt="0"/>
      <dgm:spPr/>
    </dgm:pt>
    <dgm:pt modelId="{FC8EB119-5517-4110-979B-DDC5B5D2EF1D}" type="pres">
      <dgm:prSet presAssocID="{D67E35D7-55D3-4F67-94B5-5DD0997DEDEE}" presName="Name23" presStyleLbl="parChTrans1D4" presStyleIdx="21" presStyleCnt="22"/>
      <dgm:spPr/>
    </dgm:pt>
    <dgm:pt modelId="{DE419DBE-484F-43E4-BE80-B8BC58D4B8C2}" type="pres">
      <dgm:prSet presAssocID="{4C105FC5-19A8-409F-8711-53D432E86414}" presName="hierRoot4" presStyleCnt="0"/>
      <dgm:spPr/>
    </dgm:pt>
    <dgm:pt modelId="{5504B073-56BD-4465-B871-DF39B2EE8FD8}" type="pres">
      <dgm:prSet presAssocID="{4C105FC5-19A8-409F-8711-53D432E86414}" presName="composite4" presStyleCnt="0"/>
      <dgm:spPr/>
    </dgm:pt>
    <dgm:pt modelId="{5C80AB2C-CE35-4EE7-83F6-88A38570420E}" type="pres">
      <dgm:prSet presAssocID="{4C105FC5-19A8-409F-8711-53D432E86414}" presName="background4" presStyleLbl="node4" presStyleIdx="21" presStyleCnt="22"/>
      <dgm:spPr>
        <a:solidFill>
          <a:schemeClr val="accent6"/>
        </a:solidFill>
      </dgm:spPr>
    </dgm:pt>
    <dgm:pt modelId="{62F775B1-44FD-4F77-980A-2F640EA547BE}" type="pres">
      <dgm:prSet presAssocID="{4C105FC5-19A8-409F-8711-53D432E86414}" presName="text4" presStyleLbl="fgAcc4" presStyleIdx="21" presStyleCnt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4B68C7-1394-4CBC-A220-4279E29B3601}" type="pres">
      <dgm:prSet presAssocID="{4C105FC5-19A8-409F-8711-53D432E86414}" presName="hierChild5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E095ABE6-2C50-4076-9B63-C5C4E40B5875}" type="presOf" srcId="{BAA7D994-8738-45C1-BDEA-F036BC44E2EE}" destId="{0AFB04D0-D0E0-4964-85B2-082ADB526D47}" srcOrd="0" destOrd="0" presId="urn:microsoft.com/office/officeart/2005/8/layout/hierarchy1"/>
    <dgm:cxn modelId="{BFE348AD-4FF7-4354-AC0C-9DB5501C7465}" srcId="{246461A9-CD45-4DF4-ABF6-6B41C71F0A87}" destId="{7232A112-1827-49F0-BEB2-7A453F8BD690}" srcOrd="0" destOrd="0" parTransId="{A0CBA028-E8BC-41D8-B110-5A2375E75481}" sibTransId="{58138C9F-0F5C-49EC-876A-A7418FDA0988}"/>
    <dgm:cxn modelId="{C4237ED2-2AC8-4D13-86B6-DA2C15EB08EB}" type="presOf" srcId="{5B4998C3-FE88-4032-BA92-CE0B7DDAD6D8}" destId="{E29B27D7-89E0-48EB-9377-50D47BE266E9}" srcOrd="0" destOrd="0" presId="urn:microsoft.com/office/officeart/2005/8/layout/hierarchy1"/>
    <dgm:cxn modelId="{065F1070-FB31-480D-9E96-35AEF92A07D1}" type="presOf" srcId="{A386B061-758E-4440-81BB-0BB2991A259D}" destId="{BDC0A42E-E402-4BB1-B0F3-4878BDE59BD3}" srcOrd="0" destOrd="0" presId="urn:microsoft.com/office/officeart/2005/8/layout/hierarchy1"/>
    <dgm:cxn modelId="{8C9F92A0-F823-41BD-8B55-C4F7C49FB076}" type="presOf" srcId="{C201E9C3-AAF5-41DE-9CA8-91E166B57D6E}" destId="{9FEF584B-724C-4B11-9FA3-7450DE595098}" srcOrd="0" destOrd="0" presId="urn:microsoft.com/office/officeart/2005/8/layout/hierarchy1"/>
    <dgm:cxn modelId="{5C47CDD4-0418-49C9-9408-F23A2EFB301E}" srcId="{67B75C01-139A-4A61-98C6-40677FEF348A}" destId="{246461A9-CD45-4DF4-ABF6-6B41C71F0A87}" srcOrd="1" destOrd="0" parTransId="{66B6B9C1-B434-4C27-A47F-3CC3BC9DAD46}" sibTransId="{9BE1E813-7CB5-4E85-AE93-2785831ECA47}"/>
    <dgm:cxn modelId="{DD64A971-D74C-4B1C-B5C4-A276474976C1}" type="presOf" srcId="{3FA9D8A3-3329-4FEA-9CAF-F5F32C5FA45D}" destId="{351B17E9-301F-4FC1-B020-F5915A1D221C}" srcOrd="0" destOrd="0" presId="urn:microsoft.com/office/officeart/2005/8/layout/hierarchy1"/>
    <dgm:cxn modelId="{A21FAB23-7964-492F-9617-EC86B0BD266B}" type="presOf" srcId="{DD931EAC-1494-4E8E-BAD9-D9A4978C53BD}" destId="{745E4084-84B8-482B-8935-F1C83DADFA0B}" srcOrd="0" destOrd="0" presId="urn:microsoft.com/office/officeart/2005/8/layout/hierarchy1"/>
    <dgm:cxn modelId="{AADC2EF2-B73B-4A24-B224-CE9AD7AA1B69}" type="presOf" srcId="{19DCB875-41B7-4FC7-A00F-9024C5D7B469}" destId="{FC4924BF-8276-4C99-80E8-F60BBAE2DC1D}" srcOrd="0" destOrd="0" presId="urn:microsoft.com/office/officeart/2005/8/layout/hierarchy1"/>
    <dgm:cxn modelId="{6DED2FAD-C217-4258-8B8B-4191E81AC125}" type="presOf" srcId="{5729E72F-7F37-4164-A324-1DB1969EC470}" destId="{9FB3F5BA-AAA4-4CDF-87DF-BACE70D4AE99}" srcOrd="0" destOrd="0" presId="urn:microsoft.com/office/officeart/2005/8/layout/hierarchy1"/>
    <dgm:cxn modelId="{E56C7104-3293-40B4-B479-9C6608B8ED07}" type="presOf" srcId="{DAB24F15-FD93-4CDC-B90E-7F99436AA521}" destId="{2461D10E-17DD-474C-8FFB-F7F1BB81D20A}" srcOrd="0" destOrd="0" presId="urn:microsoft.com/office/officeart/2005/8/layout/hierarchy1"/>
    <dgm:cxn modelId="{6227052C-FEF3-435B-9B91-9644DE6362BB}" type="presOf" srcId="{5FBE8760-0B6F-491D-B3FE-120D22491123}" destId="{C58A1ED5-EBF6-48EE-B866-045495FEF504}" srcOrd="0" destOrd="0" presId="urn:microsoft.com/office/officeart/2005/8/layout/hierarchy1"/>
    <dgm:cxn modelId="{0CA2C0AB-523E-430D-B885-1E3BDE5A6D60}" srcId="{AFCFFB7F-D3BE-45CE-93B4-C7B1D488999E}" destId="{F3E2763D-4B37-4B0D-93F8-56E5F3FE4DE9}" srcOrd="0" destOrd="0" parTransId="{CCE5D782-8640-4EC0-9FB9-7EA88A61336A}" sibTransId="{B12CEAF2-03FF-488C-AEF0-2170C19A5388}"/>
    <dgm:cxn modelId="{2963F96B-CD49-4596-B24B-6FBC7F200D35}" srcId="{B0526AFE-00D6-46AF-9209-F77301704B7E}" destId="{E4331A72-9BB1-466A-A7E3-260ECDA61BDC}" srcOrd="1" destOrd="0" parTransId="{5FBE8760-0B6F-491D-B3FE-120D22491123}" sibTransId="{070DF2CF-FE3D-4277-BA53-0EE00EBFDF4C}"/>
    <dgm:cxn modelId="{F2564B50-F9B8-4D3F-9FD6-BB0DC5F02960}" type="presOf" srcId="{7992FDC3-B6AD-450C-85C2-217A8A74DF38}" destId="{340E4572-A4A3-4055-8A11-B897F7D9B21D}" srcOrd="0" destOrd="0" presId="urn:microsoft.com/office/officeart/2005/8/layout/hierarchy1"/>
    <dgm:cxn modelId="{A22C19E9-A152-4918-973A-B8C620599216}" srcId="{58BA323B-55C7-4C4F-B462-4263AABD5793}" destId="{14BA1D36-1F72-4874-A454-3A317381AB34}" srcOrd="1" destOrd="0" parTransId="{7992FDC3-B6AD-450C-85C2-217A8A74DF38}" sibTransId="{528DDC62-328C-4D7E-B662-551FAFA4A761}"/>
    <dgm:cxn modelId="{768E8944-D561-4ED1-835C-A9F29C237B31}" srcId="{67B75C01-139A-4A61-98C6-40677FEF348A}" destId="{58BA323B-55C7-4C4F-B462-4263AABD5793}" srcOrd="0" destOrd="0" parTransId="{E1A10867-1B22-4544-B632-DECC3FD5C1D1}" sibTransId="{B3BB7DED-94EF-4DFA-BAC1-21FCBD9384C0}"/>
    <dgm:cxn modelId="{A81CB123-6612-441C-A273-E43622BA8AA8}" srcId="{C201E9C3-AAF5-41DE-9CA8-91E166B57D6E}" destId="{99347449-0DEE-4DC2-AEE1-3D170ADD3755}" srcOrd="0" destOrd="0" parTransId="{88DE7FA7-C3D9-41E2-B98F-56B32732DD7C}" sibTransId="{48B09B94-4237-430D-A456-B2BCE9DD2496}"/>
    <dgm:cxn modelId="{2C661CA2-50BE-4121-A4F3-9E1E4F58D891}" type="presOf" srcId="{58BA323B-55C7-4C4F-B462-4263AABD5793}" destId="{FB24DD66-C525-4A83-9DE6-9682B79B0938}" srcOrd="0" destOrd="0" presId="urn:microsoft.com/office/officeart/2005/8/layout/hierarchy1"/>
    <dgm:cxn modelId="{213D2A59-2B27-4CC9-801D-5475B944353B}" srcId="{AFCFFB7F-D3BE-45CE-93B4-C7B1D488999E}" destId="{2D726B5A-0005-42D7-9EF9-69CBFA49E933}" srcOrd="1" destOrd="0" parTransId="{8AA71499-7E13-4EC5-ABCA-4C4F5DD85056}" sibTransId="{1A2F39E1-875B-4E90-B281-C541EE2DB2AB}"/>
    <dgm:cxn modelId="{518B5993-B366-4634-9ACF-F3C96B2EB314}" type="presOf" srcId="{E1A10867-1B22-4544-B632-DECC3FD5C1D1}" destId="{4F8DEB14-0AF0-43D9-873C-A51A104035BB}" srcOrd="0" destOrd="0" presId="urn:microsoft.com/office/officeart/2005/8/layout/hierarchy1"/>
    <dgm:cxn modelId="{7B4B00C0-D1DB-4FC3-823A-AD94FEE96579}" type="presOf" srcId="{E5AFA35E-D305-4F7E-B260-2F573BD1F8A4}" destId="{6520B7F9-E698-4DED-AC4E-CF62FFBB6193}" srcOrd="0" destOrd="0" presId="urn:microsoft.com/office/officeart/2005/8/layout/hierarchy1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3B4E6B76-F1D6-4AEF-B68B-5B945DE87555}" srcId="{5729E72F-7F37-4164-A324-1DB1969EC470}" destId="{E5AFA35E-D305-4F7E-B260-2F573BD1F8A4}" srcOrd="1" destOrd="0" parTransId="{BA34234A-D968-4D74-A2EF-3531EB7F7CD9}" sibTransId="{D3AE7531-68E5-45F2-8AB0-8AEBD68C7223}"/>
    <dgm:cxn modelId="{58052ABE-1DB1-4111-BA22-5316EEB24B4D}" srcId="{E5AFA35E-D305-4F7E-B260-2F573BD1F8A4}" destId="{DD931EAC-1494-4E8E-BAD9-D9A4978C53BD}" srcOrd="0" destOrd="0" parTransId="{753AF0E2-6D26-4AE8-8485-55054EF7CCB1}" sibTransId="{64F738A1-7FA3-4D0B-9FA9-07339D7E8F35}"/>
    <dgm:cxn modelId="{1C335F84-B767-4BE4-AB20-B56B0412B4B8}" srcId="{B0526AFE-00D6-46AF-9209-F77301704B7E}" destId="{E4B67CC6-AD42-4EE3-81EB-36A340ACCC3C}" srcOrd="0" destOrd="0" parTransId="{22692846-9142-4AE9-B26C-1D5FF8A12B84}" sibTransId="{CA5104C1-9BD9-4D4B-BF71-4AB85AD15A2A}"/>
    <dgm:cxn modelId="{86C0473B-C1FE-4085-84CA-024487D54F83}" type="presOf" srcId="{60BC0C6A-6BEE-47A2-8B0A-D757EDE5FD9A}" destId="{5EF63F09-93AF-45E8-82BD-CB75739DB683}" srcOrd="0" destOrd="0" presId="urn:microsoft.com/office/officeart/2005/8/layout/hierarchy1"/>
    <dgm:cxn modelId="{726A62B0-E77E-4BD7-BFBE-A98454DE6427}" type="presOf" srcId="{753AF0E2-6D26-4AE8-8485-55054EF7CCB1}" destId="{9D4EF766-8297-414E-A00D-2A81BCCA48B2}" srcOrd="0" destOrd="0" presId="urn:microsoft.com/office/officeart/2005/8/layout/hierarchy1"/>
    <dgm:cxn modelId="{50454C7C-5614-44E1-9C87-2F096795986F}" type="presOf" srcId="{E4B67CC6-AD42-4EE3-81EB-36A340ACCC3C}" destId="{B6707450-57C1-4F93-8AC5-D8CE36CDBC37}" srcOrd="0" destOrd="0" presId="urn:microsoft.com/office/officeart/2005/8/layout/hierarchy1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3D778CF1-57EF-4950-9282-4C5AF8F6DE82}" type="presOf" srcId="{246461A9-CD45-4DF4-ABF6-6B41C71F0A87}" destId="{9E4FBC4C-BE54-41DA-97E6-382918A7A703}" srcOrd="0" destOrd="0" presId="urn:microsoft.com/office/officeart/2005/8/layout/hierarchy1"/>
    <dgm:cxn modelId="{65AC7A5B-9871-4E23-A0D1-62E1F88546B9}" type="presOf" srcId="{7232A112-1827-49F0-BEB2-7A453F8BD690}" destId="{53D273AE-C000-4959-A195-3F3CE44082F3}" srcOrd="0" destOrd="0" presId="urn:microsoft.com/office/officeart/2005/8/layout/hierarchy1"/>
    <dgm:cxn modelId="{FDC8A21E-8D86-4D1F-891E-4E9052FE3035}" type="presOf" srcId="{4BA3B289-E490-44E2-80FB-007CB18F9ED3}" destId="{59DFFDFB-B6F1-45E5-8C2B-E5AEAA65AD00}" srcOrd="0" destOrd="0" presId="urn:microsoft.com/office/officeart/2005/8/layout/hierarchy1"/>
    <dgm:cxn modelId="{12BDFB80-1D3C-4B95-8BD7-AC0F6A11422F}" type="presOf" srcId="{3A53F3EB-3E60-4F7F-B89B-491B5AC7803E}" destId="{0AF33739-DAE4-495B-88D5-F66DF9FFD0E5}" srcOrd="0" destOrd="0" presId="urn:microsoft.com/office/officeart/2005/8/layout/hierarchy1"/>
    <dgm:cxn modelId="{DBC8123D-01A3-4775-94D6-7BB3135EA831}" srcId="{245344BB-D18A-4DC2-949E-7015F54405EA}" destId="{B0526AFE-00D6-46AF-9209-F77301704B7E}" srcOrd="0" destOrd="0" parTransId="{DAB24F15-FD93-4CDC-B90E-7F99436AA521}" sibTransId="{969385FB-8CEA-4C8E-B6A3-2EB13E83EFC0}"/>
    <dgm:cxn modelId="{65BF879C-5861-4F5F-B269-94FAE2F5BED5}" srcId="{C201E9C3-AAF5-41DE-9CA8-91E166B57D6E}" destId="{3FA9D8A3-3329-4FEA-9CAF-F5F32C5FA45D}" srcOrd="1" destOrd="0" parTransId="{E691A267-A72A-47AF-8E0B-FBE258533E0A}" sibTransId="{30E1027D-87E1-48AA-A7FD-ABEDC228CC62}"/>
    <dgm:cxn modelId="{8DA83EEB-77EB-414A-A766-36FA90EA819A}" type="presOf" srcId="{22692846-9142-4AE9-B26C-1D5FF8A12B84}" destId="{3E933A87-AC11-49C9-BEB4-DB46260B7F9F}" srcOrd="0" destOrd="0" presId="urn:microsoft.com/office/officeart/2005/8/layout/hierarchy1"/>
    <dgm:cxn modelId="{1656E389-57A5-411F-AD67-9D6C82299FC4}" type="presOf" srcId="{16FCD271-016B-4062-B43D-38D56917E9B8}" destId="{12C80038-12E4-4DA7-AF18-DE1840AB7CAC}" srcOrd="0" destOrd="0" presId="urn:microsoft.com/office/officeart/2005/8/layout/hierarchy1"/>
    <dgm:cxn modelId="{6984D23C-BEA5-4956-B149-28DB991D5505}" type="presOf" srcId="{2D726B5A-0005-42D7-9EF9-69CBFA49E933}" destId="{483CBE80-B941-411C-826F-CDFF6D787B3E}" srcOrd="0" destOrd="0" presId="urn:microsoft.com/office/officeart/2005/8/layout/hierarchy1"/>
    <dgm:cxn modelId="{AE772835-1BD1-45E7-99A8-ACC34A04888F}" type="presOf" srcId="{D67E35D7-55D3-4F67-94B5-5DD0997DEDEE}" destId="{FC8EB119-5517-4110-979B-DDC5B5D2EF1D}" srcOrd="0" destOrd="0" presId="urn:microsoft.com/office/officeart/2005/8/layout/hierarchy1"/>
    <dgm:cxn modelId="{16016702-75D4-4382-B085-F6FAAC67A0AA}" type="presOf" srcId="{471B98FD-38A5-416E-8E24-1F0341A04D66}" destId="{4CEECF2D-C2D7-42D8-AC8F-F76D5C6A0BF6}" srcOrd="0" destOrd="0" presId="urn:microsoft.com/office/officeart/2005/8/layout/hierarchy1"/>
    <dgm:cxn modelId="{B8DACA43-FF19-4A7C-BD96-C1563D981225}" type="presOf" srcId="{245344BB-D18A-4DC2-949E-7015F54405EA}" destId="{26C96F12-DCAE-4FF5-B08D-D3E715D394DA}" srcOrd="0" destOrd="0" presId="urn:microsoft.com/office/officeart/2005/8/layout/hierarchy1"/>
    <dgm:cxn modelId="{3904789D-B994-43A3-A14D-667288875D68}" type="presOf" srcId="{E691A267-A72A-47AF-8E0B-FBE258533E0A}" destId="{7FAA0F1D-391A-4791-9ADD-F26FD41B7041}" srcOrd="0" destOrd="0" presId="urn:microsoft.com/office/officeart/2005/8/layout/hierarchy1"/>
    <dgm:cxn modelId="{B3BBD422-D572-4751-AC6C-B71A3A86E318}" type="presOf" srcId="{C91C289D-F1CC-4F2C-BC96-2BA1F00F7263}" destId="{FC88D3E8-9426-4DFF-A565-C3AE42728563}" srcOrd="0" destOrd="0" presId="urn:microsoft.com/office/officeart/2005/8/layout/hierarchy1"/>
    <dgm:cxn modelId="{52B78304-237B-4C9C-9970-3F32FC29473D}" type="presOf" srcId="{CCE5D782-8640-4EC0-9FB9-7EA88A61336A}" destId="{DD736DF8-ED83-419B-B02F-FD554536B418}" srcOrd="0" destOrd="0" presId="urn:microsoft.com/office/officeart/2005/8/layout/hierarchy1"/>
    <dgm:cxn modelId="{997EFD91-1585-4E4D-B8F0-CCCE6257B0BC}" type="presOf" srcId="{5BD8A17D-3483-418E-9CAB-44A36F8A231E}" destId="{3CEA3CCF-250B-4F11-9AD3-CF6AE8F5214F}" srcOrd="0" destOrd="0" presId="urn:microsoft.com/office/officeart/2005/8/layout/hierarchy1"/>
    <dgm:cxn modelId="{351F9DBF-75B8-4714-8999-1E6A8D4BFDCD}" type="presOf" srcId="{A0CBA028-E8BC-41D8-B110-5A2375E75481}" destId="{F9A4DE2C-A6E3-4A9D-A963-4AA47960BC66}" srcOrd="0" destOrd="0" presId="urn:microsoft.com/office/officeart/2005/8/layout/hierarchy1"/>
    <dgm:cxn modelId="{DB30FAC6-EAD5-499B-BEBF-1ACA7E31A85C}" type="presOf" srcId="{67B75C01-139A-4A61-98C6-40677FEF348A}" destId="{DBCC89F5-6E3D-46E9-99C2-D96CB782A5E9}" srcOrd="0" destOrd="0" presId="urn:microsoft.com/office/officeart/2005/8/layout/hierarchy1"/>
    <dgm:cxn modelId="{F14BD4AA-AB20-4D5F-8765-5B3D0179132C}" type="presOf" srcId="{E9F3527A-AA5A-4C70-A5D3-8BDDD1FCAC55}" destId="{7CE02EC9-A88D-4BD3-8FB5-78448881EEAF}" srcOrd="0" destOrd="0" presId="urn:microsoft.com/office/officeart/2005/8/layout/hierarchy1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684381A0-DAE8-4EB4-B6EF-56A49A1B49BB}" type="presOf" srcId="{AE0C44EF-B0B8-4737-BE7B-96DCB9C521CE}" destId="{AD106C06-7F66-4CA0-A61E-1F43C7A84C97}" srcOrd="0" destOrd="0" presId="urn:microsoft.com/office/officeart/2005/8/layout/hierarchy1"/>
    <dgm:cxn modelId="{4D056725-5843-4A81-8745-C88404F71215}" type="presOf" srcId="{69A7F656-00DE-49E9-B8C4-6899796C9765}" destId="{4F5817AD-0A16-4FFE-B94A-0C72990FA164}" srcOrd="0" destOrd="0" presId="urn:microsoft.com/office/officeart/2005/8/layout/hierarchy1"/>
    <dgm:cxn modelId="{23B48723-664B-404D-A2FC-24BF92CFE27F}" type="presOf" srcId="{99347449-0DEE-4DC2-AEE1-3D170ADD3755}" destId="{71AE2D09-83CE-437C-8A58-642672646B94}" srcOrd="0" destOrd="0" presId="urn:microsoft.com/office/officeart/2005/8/layout/hierarchy1"/>
    <dgm:cxn modelId="{7B5D5F5D-D6AB-466B-A697-9EDF3326735A}" srcId="{245344BB-D18A-4DC2-949E-7015F54405EA}" destId="{E92DE8B6-B2FF-4CF7-BB0B-CC81A6568953}" srcOrd="1" destOrd="0" parTransId="{BAA7D994-8738-45C1-BDEA-F036BC44E2EE}" sibTransId="{D5F3E6B5-C0FB-4C5A-ADC0-81ABF669304D}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AD5F638E-F879-4C40-9FC4-234580C9E910}" type="presOf" srcId="{086E44F4-6B89-489F-A967-FC2D4802DC13}" destId="{15BE022F-0BB5-4BB4-B74D-855E4B683DD4}" srcOrd="0" destOrd="0" presId="urn:microsoft.com/office/officeart/2005/8/layout/hierarchy1"/>
    <dgm:cxn modelId="{B55BE495-3367-4FDD-A4B8-B066E998F205}" type="presOf" srcId="{1399B6F5-F7BD-4E0A-A558-AEC7FAC7B148}" destId="{7AA397B4-1710-4C69-B7A7-FB68BF8C5818}" srcOrd="0" destOrd="0" presId="urn:microsoft.com/office/officeart/2005/8/layout/hierarchy1"/>
    <dgm:cxn modelId="{67A92047-3D0F-4CFF-933E-F44AB95AE4CC}" type="presOf" srcId="{F3E2763D-4B37-4B0D-93F8-56E5F3FE4DE9}" destId="{4B270720-BB72-4423-A1BA-EA204926BCE5}" srcOrd="0" destOrd="0" presId="urn:microsoft.com/office/officeart/2005/8/layout/hierarchy1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1588052B-8E8E-4F08-BDB4-8F359EAA7012}" type="presOf" srcId="{E92DE8B6-B2FF-4CF7-BB0B-CC81A6568953}" destId="{C3503E1D-093C-453D-AA73-A7C1E924200B}" srcOrd="0" destOrd="0" presId="urn:microsoft.com/office/officeart/2005/8/layout/hierarchy1"/>
    <dgm:cxn modelId="{9402873E-100B-4373-995C-4ED941508190}" type="presOf" srcId="{E4331A72-9BB1-466A-A7E3-260ECDA61BDC}" destId="{1D16634B-E4B0-4B6F-B040-2A3CA0FD4F7D}" srcOrd="0" destOrd="0" presId="urn:microsoft.com/office/officeart/2005/8/layout/hierarchy1"/>
    <dgm:cxn modelId="{3DF64905-B492-4734-9103-7669280F117A}" type="presOf" srcId="{14BA1D36-1F72-4874-A454-3A317381AB34}" destId="{C6FFF006-B23B-4ED8-A70A-689523E33B87}" srcOrd="0" destOrd="0" presId="urn:microsoft.com/office/officeart/2005/8/layout/hierarchy1"/>
    <dgm:cxn modelId="{478678B9-50B8-4DF2-9504-3546E1927724}" srcId="{246461A9-CD45-4DF4-ABF6-6B41C71F0A87}" destId="{19DCB875-41B7-4FC7-A00F-9024C5D7B469}" srcOrd="1" destOrd="0" parTransId="{5BD8A17D-3483-418E-9CAB-44A36F8A231E}" sibTransId="{30F95904-0726-40DB-B379-8BBD0B56EF42}"/>
    <dgm:cxn modelId="{2C9DDBFA-9FA9-43D3-8920-F9AB5CDF3CDE}" type="presOf" srcId="{AFCFFB7F-D3BE-45CE-93B4-C7B1D488999E}" destId="{90E36DA1-0772-4B2A-BFAB-19B3211AADAA}" srcOrd="0" destOrd="0" presId="urn:microsoft.com/office/officeart/2005/8/layout/hierarchy1"/>
    <dgm:cxn modelId="{31039908-1CB0-4952-8E18-7E3C185EA71F}" type="presOf" srcId="{4C105FC5-19A8-409F-8711-53D432E86414}" destId="{62F775B1-44FD-4F77-980A-2F640EA547BE}" srcOrd="0" destOrd="0" presId="urn:microsoft.com/office/officeart/2005/8/layout/hierarchy1"/>
    <dgm:cxn modelId="{7E4236BA-FD99-49DF-BFC9-3C4E348F0C5E}" srcId="{58BA323B-55C7-4C4F-B462-4263AABD5793}" destId="{C91C289D-F1CC-4F2C-BC96-2BA1F00F7263}" srcOrd="0" destOrd="0" parTransId="{A386B061-758E-4440-81BB-0BB2991A259D}" sibTransId="{C39F11F0-8270-4CA1-8843-34ED1A70C3AF}"/>
    <dgm:cxn modelId="{0599F81F-2045-48D2-9B83-B18F8FC24E5B}" type="presOf" srcId="{B0526AFE-00D6-46AF-9209-F77301704B7E}" destId="{3A1A5023-226B-4471-8EED-F01761AEECCA}" srcOrd="0" destOrd="0" presId="urn:microsoft.com/office/officeart/2005/8/layout/hierarchy1"/>
    <dgm:cxn modelId="{FF829809-F482-47DE-B0BA-D601ED1005EC}" type="presOf" srcId="{46B8E7EF-397B-4D7F-871A-4CD8D4ED1270}" destId="{6008059B-3C91-4334-8298-D6355E313BB7}" srcOrd="0" destOrd="0" presId="urn:microsoft.com/office/officeart/2005/8/layout/hierarchy1"/>
    <dgm:cxn modelId="{993CAC88-6DA6-49D0-83DF-3471CD6477D8}" type="presOf" srcId="{BA34234A-D968-4D74-A2EF-3531EB7F7CD9}" destId="{C9DD01B4-9D9D-4980-B2AA-60DA7556122C}" srcOrd="0" destOrd="0" presId="urn:microsoft.com/office/officeart/2005/8/layout/hierarchy1"/>
    <dgm:cxn modelId="{822C02E9-F6AE-465D-A3B5-CE9F73B3ED72}" type="presOf" srcId="{66B6B9C1-B434-4C27-A47F-3CC3BC9DAD46}" destId="{11EDBB71-AB92-4E11-A120-47D0EFAC07EE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C881E6CF-2BA0-4EBF-BFC5-3C0EE5BF0174}" srcId="{E5AFA35E-D305-4F7E-B260-2F573BD1F8A4}" destId="{4C105FC5-19A8-409F-8711-53D432E86414}" srcOrd="1" destOrd="0" parTransId="{D67E35D7-55D3-4F67-94B5-5DD0997DEDEE}" sibTransId="{221CC08E-F3A1-474D-A72F-E98114B246BB}"/>
    <dgm:cxn modelId="{5461DF84-A050-4DCB-B601-80DF9061B7BA}" type="presOf" srcId="{31178202-459E-448C-BF33-6B039A9E4CDC}" destId="{4D18920F-2717-4FFC-AF7E-C2ECE54C07AF}" srcOrd="0" destOrd="0" presId="urn:microsoft.com/office/officeart/2005/8/layout/hierarchy1"/>
    <dgm:cxn modelId="{23FFBCD1-64DA-4D88-BC70-A906A8793C81}" type="presOf" srcId="{42F275A1-0162-49B9-B09A-BCECBBE35681}" destId="{13158862-A5CF-44A0-9775-4A70CF18A8C0}" srcOrd="0" destOrd="0" presId="urn:microsoft.com/office/officeart/2005/8/layout/hierarchy1"/>
    <dgm:cxn modelId="{CC5E1D3B-E989-4535-8BF5-DACE2DD38799}" type="presOf" srcId="{ED1AF111-84C9-43C2-BF0D-EA88C6F566AE}" destId="{3F9E507E-C34C-4D7E-A956-76C377EB10B6}" srcOrd="0" destOrd="0" presId="urn:microsoft.com/office/officeart/2005/8/layout/hierarchy1"/>
    <dgm:cxn modelId="{FB271039-806D-43E2-99F4-091FD92B2375}" type="presOf" srcId="{8AA71499-7E13-4EC5-ABCA-4C4F5DD85056}" destId="{CF72A34F-7EC9-472F-BB47-F7524E25F385}" srcOrd="0" destOrd="0" presId="urn:microsoft.com/office/officeart/2005/8/layout/hierarchy1"/>
    <dgm:cxn modelId="{FFB802E1-A045-4740-8544-4FE656C02F0C}" srcId="{5729E72F-7F37-4164-A324-1DB1969EC470}" destId="{245344BB-D18A-4DC2-949E-7015F54405EA}" srcOrd="0" destOrd="0" parTransId="{46B8E7EF-397B-4D7F-871A-4CD8D4ED1270}" sibTransId="{171D7EDC-F8E6-40AB-B113-B8BF5F0343D5}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96876069-6E88-4ABA-84E4-9D536FD4C5D6}" type="presOf" srcId="{88DE7FA7-C3D9-41E2-B98F-56B32732DD7C}" destId="{5AB65DCC-4840-47DF-A989-CE92DAB345B3}" srcOrd="0" destOrd="0" presId="urn:microsoft.com/office/officeart/2005/8/layout/hierarchy1"/>
    <dgm:cxn modelId="{A69E9042-7115-4786-A021-DE60290DA659}" type="presParOf" srcId="{3F9E507E-C34C-4D7E-A956-76C377EB10B6}" destId="{4535AAB4-531F-41DA-9C36-4CD5BC7C33C7}" srcOrd="0" destOrd="0" presId="urn:microsoft.com/office/officeart/2005/8/layout/hierarchy1"/>
    <dgm:cxn modelId="{E01A95BE-203D-4A5A-9392-CC6CA1C6F1A2}" type="presParOf" srcId="{4535AAB4-531F-41DA-9C36-4CD5BC7C33C7}" destId="{B2041BEE-5B87-491D-A6EC-5DCCDE2709B6}" srcOrd="0" destOrd="0" presId="urn:microsoft.com/office/officeart/2005/8/layout/hierarchy1"/>
    <dgm:cxn modelId="{B0DA89A2-86A7-4C82-998F-DBBC92EAD1A7}" type="presParOf" srcId="{B2041BEE-5B87-491D-A6EC-5DCCDE2709B6}" destId="{7B0135F9-2CE8-4CDB-ACD2-DDF6296414C1}" srcOrd="0" destOrd="0" presId="urn:microsoft.com/office/officeart/2005/8/layout/hierarchy1"/>
    <dgm:cxn modelId="{AB171543-B337-47DC-B7E8-56962ADF23CB}" type="presParOf" srcId="{B2041BEE-5B87-491D-A6EC-5DCCDE2709B6}" destId="{13158862-A5CF-44A0-9775-4A70CF18A8C0}" srcOrd="1" destOrd="0" presId="urn:microsoft.com/office/officeart/2005/8/layout/hierarchy1"/>
    <dgm:cxn modelId="{8C6BC590-2341-4379-9725-63E92D850C8E}" type="presParOf" srcId="{4535AAB4-531F-41DA-9C36-4CD5BC7C33C7}" destId="{892BF291-F8CA-4DFC-BF61-B028BBF436B3}" srcOrd="1" destOrd="0" presId="urn:microsoft.com/office/officeart/2005/8/layout/hierarchy1"/>
    <dgm:cxn modelId="{7D79A1AD-5A4A-41CA-A920-DCECE59618C1}" type="presParOf" srcId="{892BF291-F8CA-4DFC-BF61-B028BBF436B3}" destId="{59DFFDFB-B6F1-45E5-8C2B-E5AEAA65AD00}" srcOrd="0" destOrd="0" presId="urn:microsoft.com/office/officeart/2005/8/layout/hierarchy1"/>
    <dgm:cxn modelId="{92F03952-EFD2-4BD0-AA47-D7B53DD5CB06}" type="presParOf" srcId="{892BF291-F8CA-4DFC-BF61-B028BBF436B3}" destId="{DB7897EC-18A3-46DB-9AB6-20378FB466DD}" srcOrd="1" destOrd="0" presId="urn:microsoft.com/office/officeart/2005/8/layout/hierarchy1"/>
    <dgm:cxn modelId="{5FE2E9D2-8737-4DF8-B88B-3E3AD3B2669E}" type="presParOf" srcId="{DB7897EC-18A3-46DB-9AB6-20378FB466DD}" destId="{B46D1228-FE77-415F-99C8-D7D4B91469D5}" srcOrd="0" destOrd="0" presId="urn:microsoft.com/office/officeart/2005/8/layout/hierarchy1"/>
    <dgm:cxn modelId="{07E3749D-1D12-4CB5-B907-60772D97E6D2}" type="presParOf" srcId="{B46D1228-FE77-415F-99C8-D7D4B91469D5}" destId="{15AE3035-805C-49CC-B3E5-BEEDD7769C9D}" srcOrd="0" destOrd="0" presId="urn:microsoft.com/office/officeart/2005/8/layout/hierarchy1"/>
    <dgm:cxn modelId="{1ADAE0BF-C1E2-4719-B3D1-90C36B11C43B}" type="presParOf" srcId="{B46D1228-FE77-415F-99C8-D7D4B91469D5}" destId="{E29B27D7-89E0-48EB-9377-50D47BE266E9}" srcOrd="1" destOrd="0" presId="urn:microsoft.com/office/officeart/2005/8/layout/hierarchy1"/>
    <dgm:cxn modelId="{E047A02C-1AAA-4E25-91F6-09715152959D}" type="presParOf" srcId="{DB7897EC-18A3-46DB-9AB6-20378FB466DD}" destId="{E72C9D21-FB37-468B-9F37-7DEBD1B7113F}" srcOrd="1" destOrd="0" presId="urn:microsoft.com/office/officeart/2005/8/layout/hierarchy1"/>
    <dgm:cxn modelId="{350BEA1A-D788-4BB5-8E0E-D8C88E793103}" type="presParOf" srcId="{E72C9D21-FB37-468B-9F37-7DEBD1B7113F}" destId="{5EF63F09-93AF-45E8-82BD-CB75739DB683}" srcOrd="0" destOrd="0" presId="urn:microsoft.com/office/officeart/2005/8/layout/hierarchy1"/>
    <dgm:cxn modelId="{292049BA-4598-4CC2-B6A4-008432F7FE03}" type="presParOf" srcId="{E72C9D21-FB37-468B-9F37-7DEBD1B7113F}" destId="{C6B403D5-807A-431E-B8D8-56CD667271BA}" srcOrd="1" destOrd="0" presId="urn:microsoft.com/office/officeart/2005/8/layout/hierarchy1"/>
    <dgm:cxn modelId="{651B16BE-702D-44AE-97AB-64B113A67E35}" type="presParOf" srcId="{C6B403D5-807A-431E-B8D8-56CD667271BA}" destId="{6C4CB28C-A0D9-495B-8E5D-D9E0CED471E1}" srcOrd="0" destOrd="0" presId="urn:microsoft.com/office/officeart/2005/8/layout/hierarchy1"/>
    <dgm:cxn modelId="{E0479EA4-3861-4954-9D22-3F04FA572D2F}" type="presParOf" srcId="{6C4CB28C-A0D9-495B-8E5D-D9E0CED471E1}" destId="{D787DE34-7344-4911-ADB5-41FB73067E46}" srcOrd="0" destOrd="0" presId="urn:microsoft.com/office/officeart/2005/8/layout/hierarchy1"/>
    <dgm:cxn modelId="{843E9632-BE38-497A-9107-3E6D0C918821}" type="presParOf" srcId="{6C4CB28C-A0D9-495B-8E5D-D9E0CED471E1}" destId="{12C80038-12E4-4DA7-AF18-DE1840AB7CAC}" srcOrd="1" destOrd="0" presId="urn:microsoft.com/office/officeart/2005/8/layout/hierarchy1"/>
    <dgm:cxn modelId="{0BD825A3-D18B-4964-B4CE-985C78EFB5CD}" type="presParOf" srcId="{C6B403D5-807A-431E-B8D8-56CD667271BA}" destId="{2E84B59A-3F91-4773-B67F-2B92E8759AC2}" srcOrd="1" destOrd="0" presId="urn:microsoft.com/office/officeart/2005/8/layout/hierarchy1"/>
    <dgm:cxn modelId="{341B0145-6155-4DAA-9254-5ECEC304AD26}" type="presParOf" srcId="{2E84B59A-3F91-4773-B67F-2B92E8759AC2}" destId="{7CE02EC9-A88D-4BD3-8FB5-78448881EEAF}" srcOrd="0" destOrd="0" presId="urn:microsoft.com/office/officeart/2005/8/layout/hierarchy1"/>
    <dgm:cxn modelId="{73F7209A-FE19-47F5-9F7C-BE87282C94A8}" type="presParOf" srcId="{2E84B59A-3F91-4773-B67F-2B92E8759AC2}" destId="{41920451-7E1B-46EE-82DC-E538D5E34B01}" srcOrd="1" destOrd="0" presId="urn:microsoft.com/office/officeart/2005/8/layout/hierarchy1"/>
    <dgm:cxn modelId="{7702422F-E8FA-4A96-8152-3B8527D218D1}" type="presParOf" srcId="{41920451-7E1B-46EE-82DC-E538D5E34B01}" destId="{BF4685DE-E28C-4553-B151-E8BB12329060}" srcOrd="0" destOrd="0" presId="urn:microsoft.com/office/officeart/2005/8/layout/hierarchy1"/>
    <dgm:cxn modelId="{7BCFF120-F5A2-4579-B28A-BE40495BFC45}" type="presParOf" srcId="{BF4685DE-E28C-4553-B151-E8BB12329060}" destId="{7AF58EFF-A967-4D01-8EE4-445D48497613}" srcOrd="0" destOrd="0" presId="urn:microsoft.com/office/officeart/2005/8/layout/hierarchy1"/>
    <dgm:cxn modelId="{3A213985-D75B-418A-AE09-C092C2930F2E}" type="presParOf" srcId="{BF4685DE-E28C-4553-B151-E8BB12329060}" destId="{4F5817AD-0A16-4FFE-B94A-0C72990FA164}" srcOrd="1" destOrd="0" presId="urn:microsoft.com/office/officeart/2005/8/layout/hierarchy1"/>
    <dgm:cxn modelId="{649C1A83-1B00-459B-BF1E-57367738AD47}" type="presParOf" srcId="{41920451-7E1B-46EE-82DC-E538D5E34B01}" destId="{24B4CDDD-DE81-4869-B330-F37754223191}" srcOrd="1" destOrd="0" presId="urn:microsoft.com/office/officeart/2005/8/layout/hierarchy1"/>
    <dgm:cxn modelId="{BE4DDFE2-4E39-408A-B4D8-35300E21FEB1}" type="presParOf" srcId="{24B4CDDD-DE81-4869-B330-F37754223191}" destId="{AD106C06-7F66-4CA0-A61E-1F43C7A84C97}" srcOrd="0" destOrd="0" presId="urn:microsoft.com/office/officeart/2005/8/layout/hierarchy1"/>
    <dgm:cxn modelId="{308D024D-086C-4A3B-A627-F913688D9540}" type="presParOf" srcId="{24B4CDDD-DE81-4869-B330-F37754223191}" destId="{EAD7387E-7B83-4603-BCE6-705038375AB0}" srcOrd="1" destOrd="0" presId="urn:microsoft.com/office/officeart/2005/8/layout/hierarchy1"/>
    <dgm:cxn modelId="{E92ADCFC-27CA-4A06-BAA3-470EA50BFD48}" type="presParOf" srcId="{EAD7387E-7B83-4603-BCE6-705038375AB0}" destId="{8FBDEB83-BE65-40B4-AD77-BE6FB6C1F545}" srcOrd="0" destOrd="0" presId="urn:microsoft.com/office/officeart/2005/8/layout/hierarchy1"/>
    <dgm:cxn modelId="{E96C7BBB-04C8-4A0A-8C73-4C193992B225}" type="presParOf" srcId="{8FBDEB83-BE65-40B4-AD77-BE6FB6C1F545}" destId="{9AB34A10-6BEA-42E0-857D-FBD47C9CA3A1}" srcOrd="0" destOrd="0" presId="urn:microsoft.com/office/officeart/2005/8/layout/hierarchy1"/>
    <dgm:cxn modelId="{3E5D7F13-8017-4A55-8862-3827B4C17AB2}" type="presParOf" srcId="{8FBDEB83-BE65-40B4-AD77-BE6FB6C1F545}" destId="{90E36DA1-0772-4B2A-BFAB-19B3211AADAA}" srcOrd="1" destOrd="0" presId="urn:microsoft.com/office/officeart/2005/8/layout/hierarchy1"/>
    <dgm:cxn modelId="{DC37DBAE-D3B7-408F-9FA2-C167EAFE8FB0}" type="presParOf" srcId="{EAD7387E-7B83-4603-BCE6-705038375AB0}" destId="{1ACC74D3-F751-443B-AAED-FAE32D12A997}" srcOrd="1" destOrd="0" presId="urn:microsoft.com/office/officeart/2005/8/layout/hierarchy1"/>
    <dgm:cxn modelId="{6BC37070-B5A1-49A7-BB12-51EE52AA807A}" type="presParOf" srcId="{1ACC74D3-F751-443B-AAED-FAE32D12A997}" destId="{DD736DF8-ED83-419B-B02F-FD554536B418}" srcOrd="0" destOrd="0" presId="urn:microsoft.com/office/officeart/2005/8/layout/hierarchy1"/>
    <dgm:cxn modelId="{C96F2909-1E19-49AA-AEEC-5F2D6A78036D}" type="presParOf" srcId="{1ACC74D3-F751-443B-AAED-FAE32D12A997}" destId="{AE68453D-9EC5-4675-A7F5-E98EE84CB267}" srcOrd="1" destOrd="0" presId="urn:microsoft.com/office/officeart/2005/8/layout/hierarchy1"/>
    <dgm:cxn modelId="{4D6CB777-6865-4561-A95A-A94B436005FD}" type="presParOf" srcId="{AE68453D-9EC5-4675-A7F5-E98EE84CB267}" destId="{41F47EBE-A6B9-4F45-9D01-DC55FFE2B930}" srcOrd="0" destOrd="0" presId="urn:microsoft.com/office/officeart/2005/8/layout/hierarchy1"/>
    <dgm:cxn modelId="{727C2477-5FF1-47A9-BE82-9E1F7A26A071}" type="presParOf" srcId="{41F47EBE-A6B9-4F45-9D01-DC55FFE2B930}" destId="{80743F66-E14E-4FB9-9411-6C4FA66BE701}" srcOrd="0" destOrd="0" presId="urn:microsoft.com/office/officeart/2005/8/layout/hierarchy1"/>
    <dgm:cxn modelId="{CE5DFF17-C54E-40AB-BEF5-39DA9475FD5B}" type="presParOf" srcId="{41F47EBE-A6B9-4F45-9D01-DC55FFE2B930}" destId="{4B270720-BB72-4423-A1BA-EA204926BCE5}" srcOrd="1" destOrd="0" presId="urn:microsoft.com/office/officeart/2005/8/layout/hierarchy1"/>
    <dgm:cxn modelId="{49FF97AE-F2EA-421B-B41A-B2F48888D735}" type="presParOf" srcId="{AE68453D-9EC5-4675-A7F5-E98EE84CB267}" destId="{B76353FB-7CE4-462D-A2B3-A6FFDBD94D3F}" srcOrd="1" destOrd="0" presId="urn:microsoft.com/office/officeart/2005/8/layout/hierarchy1"/>
    <dgm:cxn modelId="{C51C577C-9D90-4309-A24F-CD7407FF0FDE}" type="presParOf" srcId="{1ACC74D3-F751-443B-AAED-FAE32D12A997}" destId="{CF72A34F-7EC9-472F-BB47-F7524E25F385}" srcOrd="2" destOrd="0" presId="urn:microsoft.com/office/officeart/2005/8/layout/hierarchy1"/>
    <dgm:cxn modelId="{0348D920-B1C2-4966-B50A-9E548FD74B03}" type="presParOf" srcId="{1ACC74D3-F751-443B-AAED-FAE32D12A997}" destId="{90DF5033-D44F-499E-8301-559498A81CC8}" srcOrd="3" destOrd="0" presId="urn:microsoft.com/office/officeart/2005/8/layout/hierarchy1"/>
    <dgm:cxn modelId="{F66349F4-EADA-487B-995F-3B4EBD1FAB44}" type="presParOf" srcId="{90DF5033-D44F-499E-8301-559498A81CC8}" destId="{4EB09F8A-C0D3-4DF1-B7C3-1B811B60E0D1}" srcOrd="0" destOrd="0" presId="urn:microsoft.com/office/officeart/2005/8/layout/hierarchy1"/>
    <dgm:cxn modelId="{71DABE09-1360-478E-BEA1-9F76F3605269}" type="presParOf" srcId="{4EB09F8A-C0D3-4DF1-B7C3-1B811B60E0D1}" destId="{BF0A031B-5264-4BDE-8C51-BC71AB5E4D61}" srcOrd="0" destOrd="0" presId="urn:microsoft.com/office/officeart/2005/8/layout/hierarchy1"/>
    <dgm:cxn modelId="{906892D1-DDFF-4722-A53F-8A2C2E283AF2}" type="presParOf" srcId="{4EB09F8A-C0D3-4DF1-B7C3-1B811B60E0D1}" destId="{483CBE80-B941-411C-826F-CDFF6D787B3E}" srcOrd="1" destOrd="0" presId="urn:microsoft.com/office/officeart/2005/8/layout/hierarchy1"/>
    <dgm:cxn modelId="{F2E07CDE-3B60-4AB8-8C49-E9CE70A5EFCA}" type="presParOf" srcId="{90DF5033-D44F-499E-8301-559498A81CC8}" destId="{5B333CEA-6D98-41FD-974B-5423351B6EA2}" srcOrd="1" destOrd="0" presId="urn:microsoft.com/office/officeart/2005/8/layout/hierarchy1"/>
    <dgm:cxn modelId="{E29F408E-884E-45AA-9F44-4FE510202CFF}" type="presParOf" srcId="{24B4CDDD-DE81-4869-B330-F37754223191}" destId="{4D18920F-2717-4FFC-AF7E-C2ECE54C07AF}" srcOrd="2" destOrd="0" presId="urn:microsoft.com/office/officeart/2005/8/layout/hierarchy1"/>
    <dgm:cxn modelId="{4A1FBB05-0F3C-4E8B-8E20-B2979C9D9AFE}" type="presParOf" srcId="{24B4CDDD-DE81-4869-B330-F37754223191}" destId="{7A9A3B48-2A3A-4773-828D-15BBCEFE9804}" srcOrd="3" destOrd="0" presId="urn:microsoft.com/office/officeart/2005/8/layout/hierarchy1"/>
    <dgm:cxn modelId="{DA771275-82BC-46C8-A80B-B6B9284C5D1C}" type="presParOf" srcId="{7A9A3B48-2A3A-4773-828D-15BBCEFE9804}" destId="{77FA8B64-A347-4C77-96BF-92BB9B48D7D3}" srcOrd="0" destOrd="0" presId="urn:microsoft.com/office/officeart/2005/8/layout/hierarchy1"/>
    <dgm:cxn modelId="{844098C2-9752-447E-B4F7-E421D574C619}" type="presParOf" srcId="{77FA8B64-A347-4C77-96BF-92BB9B48D7D3}" destId="{544D5E07-E664-4737-9FA0-638A98EC6BFA}" srcOrd="0" destOrd="0" presId="urn:microsoft.com/office/officeart/2005/8/layout/hierarchy1"/>
    <dgm:cxn modelId="{048CD877-764C-4B32-AAFF-5CF23BC135DB}" type="presParOf" srcId="{77FA8B64-A347-4C77-96BF-92BB9B48D7D3}" destId="{9FEF584B-724C-4B11-9FA3-7450DE595098}" srcOrd="1" destOrd="0" presId="urn:microsoft.com/office/officeart/2005/8/layout/hierarchy1"/>
    <dgm:cxn modelId="{DEBEEB97-4B98-4FC9-9EBF-D15E44F5B275}" type="presParOf" srcId="{7A9A3B48-2A3A-4773-828D-15BBCEFE9804}" destId="{3C1AE787-89F5-4700-9B82-EB38EB598ED1}" srcOrd="1" destOrd="0" presId="urn:microsoft.com/office/officeart/2005/8/layout/hierarchy1"/>
    <dgm:cxn modelId="{F9268ABA-888B-43C1-AB9E-72C17B7C9544}" type="presParOf" srcId="{3C1AE787-89F5-4700-9B82-EB38EB598ED1}" destId="{5AB65DCC-4840-47DF-A989-CE92DAB345B3}" srcOrd="0" destOrd="0" presId="urn:microsoft.com/office/officeart/2005/8/layout/hierarchy1"/>
    <dgm:cxn modelId="{5E6BAC9E-FE67-424C-87DE-1BE3249475D2}" type="presParOf" srcId="{3C1AE787-89F5-4700-9B82-EB38EB598ED1}" destId="{DBECE013-A146-4521-A53A-7F79D99C782A}" srcOrd="1" destOrd="0" presId="urn:microsoft.com/office/officeart/2005/8/layout/hierarchy1"/>
    <dgm:cxn modelId="{0C757B99-9A42-476D-90A1-220E1D7C0D99}" type="presParOf" srcId="{DBECE013-A146-4521-A53A-7F79D99C782A}" destId="{787459B9-E3C9-41B3-9DE1-CCC25BCC29F0}" srcOrd="0" destOrd="0" presId="urn:microsoft.com/office/officeart/2005/8/layout/hierarchy1"/>
    <dgm:cxn modelId="{D8E41542-FFA6-4E74-8314-7A96CE4A248D}" type="presParOf" srcId="{787459B9-E3C9-41B3-9DE1-CCC25BCC29F0}" destId="{00C7336F-667B-4AFC-AF2C-8797AAF82C90}" srcOrd="0" destOrd="0" presId="urn:microsoft.com/office/officeart/2005/8/layout/hierarchy1"/>
    <dgm:cxn modelId="{DE246355-75BE-4598-9433-1FDFBE29D7C7}" type="presParOf" srcId="{787459B9-E3C9-41B3-9DE1-CCC25BCC29F0}" destId="{71AE2D09-83CE-437C-8A58-642672646B94}" srcOrd="1" destOrd="0" presId="urn:microsoft.com/office/officeart/2005/8/layout/hierarchy1"/>
    <dgm:cxn modelId="{8B19BD4A-8CBD-48FB-B783-882BDD5AA7CB}" type="presParOf" srcId="{DBECE013-A146-4521-A53A-7F79D99C782A}" destId="{31CA77EF-B6B6-4AE7-8FC4-D737CF318AA3}" srcOrd="1" destOrd="0" presId="urn:microsoft.com/office/officeart/2005/8/layout/hierarchy1"/>
    <dgm:cxn modelId="{BFFA9F0F-0154-471F-98B0-E6057173701C}" type="presParOf" srcId="{3C1AE787-89F5-4700-9B82-EB38EB598ED1}" destId="{7FAA0F1D-391A-4791-9ADD-F26FD41B7041}" srcOrd="2" destOrd="0" presId="urn:microsoft.com/office/officeart/2005/8/layout/hierarchy1"/>
    <dgm:cxn modelId="{A48C6F16-9E66-4AB8-868B-AD20FEF7E6D0}" type="presParOf" srcId="{3C1AE787-89F5-4700-9B82-EB38EB598ED1}" destId="{63ABCACC-60AF-4F48-9374-1BDB40CBADD1}" srcOrd="3" destOrd="0" presId="urn:microsoft.com/office/officeart/2005/8/layout/hierarchy1"/>
    <dgm:cxn modelId="{B87F945C-BEA8-48FA-A15E-892E49D48664}" type="presParOf" srcId="{63ABCACC-60AF-4F48-9374-1BDB40CBADD1}" destId="{EC9B452F-C157-4919-BB33-BBA10CD8F248}" srcOrd="0" destOrd="0" presId="urn:microsoft.com/office/officeart/2005/8/layout/hierarchy1"/>
    <dgm:cxn modelId="{235C9A1C-E19B-4339-A504-FFD90DA32B0D}" type="presParOf" srcId="{EC9B452F-C157-4919-BB33-BBA10CD8F248}" destId="{372FD705-E2CF-4A4D-86E7-947F2C588D02}" srcOrd="0" destOrd="0" presId="urn:microsoft.com/office/officeart/2005/8/layout/hierarchy1"/>
    <dgm:cxn modelId="{96302457-3AA4-431B-B10B-E0752D0749AF}" type="presParOf" srcId="{EC9B452F-C157-4919-BB33-BBA10CD8F248}" destId="{351B17E9-301F-4FC1-B020-F5915A1D221C}" srcOrd="1" destOrd="0" presId="urn:microsoft.com/office/officeart/2005/8/layout/hierarchy1"/>
    <dgm:cxn modelId="{4F44D338-7B1E-4618-A201-E54336D353BA}" type="presParOf" srcId="{63ABCACC-60AF-4F48-9374-1BDB40CBADD1}" destId="{07535407-E5B8-4780-831D-A20E6004BE04}" srcOrd="1" destOrd="0" presId="urn:microsoft.com/office/officeart/2005/8/layout/hierarchy1"/>
    <dgm:cxn modelId="{0D40F07F-0A58-40B4-A9C6-24BAFFE1D703}" type="presParOf" srcId="{2E84B59A-3F91-4773-B67F-2B92E8759AC2}" destId="{15BE022F-0BB5-4BB4-B74D-855E4B683DD4}" srcOrd="2" destOrd="0" presId="urn:microsoft.com/office/officeart/2005/8/layout/hierarchy1"/>
    <dgm:cxn modelId="{8291DDFD-AD20-4252-819F-CF8485956B01}" type="presParOf" srcId="{2E84B59A-3F91-4773-B67F-2B92E8759AC2}" destId="{D0C0352E-0A5C-4BAB-86AE-BCE1F325BAEF}" srcOrd="3" destOrd="0" presId="urn:microsoft.com/office/officeart/2005/8/layout/hierarchy1"/>
    <dgm:cxn modelId="{63FBE4BB-BF04-4F69-94A1-3F181063E71A}" type="presParOf" srcId="{D0C0352E-0A5C-4BAB-86AE-BCE1F325BAEF}" destId="{3EF5F929-5766-41BC-A971-A5302E3BA23E}" srcOrd="0" destOrd="0" presId="urn:microsoft.com/office/officeart/2005/8/layout/hierarchy1"/>
    <dgm:cxn modelId="{4684A235-F832-4DE2-99A8-66D4DF16D5B6}" type="presParOf" srcId="{3EF5F929-5766-41BC-A971-A5302E3BA23E}" destId="{EA8D4167-4234-4354-B0A7-12CA0FA5ABE0}" srcOrd="0" destOrd="0" presId="urn:microsoft.com/office/officeart/2005/8/layout/hierarchy1"/>
    <dgm:cxn modelId="{F1B073FD-ADFE-4B5F-B5C3-CEB217ABBEBD}" type="presParOf" srcId="{3EF5F929-5766-41BC-A971-A5302E3BA23E}" destId="{DBCC89F5-6E3D-46E9-99C2-D96CB782A5E9}" srcOrd="1" destOrd="0" presId="urn:microsoft.com/office/officeart/2005/8/layout/hierarchy1"/>
    <dgm:cxn modelId="{30A66918-BA35-4809-8558-57A2BE80BADB}" type="presParOf" srcId="{D0C0352E-0A5C-4BAB-86AE-BCE1F325BAEF}" destId="{C689F571-C688-48B4-898B-5519CA93AE7F}" srcOrd="1" destOrd="0" presId="urn:microsoft.com/office/officeart/2005/8/layout/hierarchy1"/>
    <dgm:cxn modelId="{F132D5F2-5FE0-46C5-8DF2-EFF6F9F63DFE}" type="presParOf" srcId="{C689F571-C688-48B4-898B-5519CA93AE7F}" destId="{4F8DEB14-0AF0-43D9-873C-A51A104035BB}" srcOrd="0" destOrd="0" presId="urn:microsoft.com/office/officeart/2005/8/layout/hierarchy1"/>
    <dgm:cxn modelId="{4A20B487-2F15-4431-9381-AE76D2D30AF8}" type="presParOf" srcId="{C689F571-C688-48B4-898B-5519CA93AE7F}" destId="{2A8B63A0-B0EC-4BD6-93CD-86AC48864002}" srcOrd="1" destOrd="0" presId="urn:microsoft.com/office/officeart/2005/8/layout/hierarchy1"/>
    <dgm:cxn modelId="{38D2290D-5268-4344-B310-7B5F9C92FEFC}" type="presParOf" srcId="{2A8B63A0-B0EC-4BD6-93CD-86AC48864002}" destId="{B4EEB078-B565-4449-BFDE-6BB48113CE38}" srcOrd="0" destOrd="0" presId="urn:microsoft.com/office/officeart/2005/8/layout/hierarchy1"/>
    <dgm:cxn modelId="{3C76C464-D522-481D-91A9-16904B69532B}" type="presParOf" srcId="{B4EEB078-B565-4449-BFDE-6BB48113CE38}" destId="{22DD364B-CB0A-4D88-A00A-964B0CCDEE25}" srcOrd="0" destOrd="0" presId="urn:microsoft.com/office/officeart/2005/8/layout/hierarchy1"/>
    <dgm:cxn modelId="{5E42E06F-1B21-4D92-97C7-65CBFE267A56}" type="presParOf" srcId="{B4EEB078-B565-4449-BFDE-6BB48113CE38}" destId="{FB24DD66-C525-4A83-9DE6-9682B79B0938}" srcOrd="1" destOrd="0" presId="urn:microsoft.com/office/officeart/2005/8/layout/hierarchy1"/>
    <dgm:cxn modelId="{890314A2-82BD-488C-A6C9-19861B7EEF51}" type="presParOf" srcId="{2A8B63A0-B0EC-4BD6-93CD-86AC48864002}" destId="{DC017D2B-3710-4906-BF99-F13673F77F51}" srcOrd="1" destOrd="0" presId="urn:microsoft.com/office/officeart/2005/8/layout/hierarchy1"/>
    <dgm:cxn modelId="{E33266CC-E09A-41D1-9C0A-18DF1D759D71}" type="presParOf" srcId="{DC017D2B-3710-4906-BF99-F13673F77F51}" destId="{BDC0A42E-E402-4BB1-B0F3-4878BDE59BD3}" srcOrd="0" destOrd="0" presId="urn:microsoft.com/office/officeart/2005/8/layout/hierarchy1"/>
    <dgm:cxn modelId="{33BABF25-8D32-4069-BF23-7BBF9FDB7C9A}" type="presParOf" srcId="{DC017D2B-3710-4906-BF99-F13673F77F51}" destId="{829C59DE-1A48-4873-B58E-CF79196C6E41}" srcOrd="1" destOrd="0" presId="urn:microsoft.com/office/officeart/2005/8/layout/hierarchy1"/>
    <dgm:cxn modelId="{CBA2C0DA-C33A-47B3-9541-5DC967DA9DD1}" type="presParOf" srcId="{829C59DE-1A48-4873-B58E-CF79196C6E41}" destId="{A5BC338B-29E0-4ACF-8320-B7137B67F262}" srcOrd="0" destOrd="0" presId="urn:microsoft.com/office/officeart/2005/8/layout/hierarchy1"/>
    <dgm:cxn modelId="{1F351723-3F0A-4072-8F37-B4048EC7E4BC}" type="presParOf" srcId="{A5BC338B-29E0-4ACF-8320-B7137B67F262}" destId="{D4F80BC7-CAAB-4376-800F-687C4EE1978B}" srcOrd="0" destOrd="0" presId="urn:microsoft.com/office/officeart/2005/8/layout/hierarchy1"/>
    <dgm:cxn modelId="{2542F8BF-9E46-457B-A80D-374E28F1FCB5}" type="presParOf" srcId="{A5BC338B-29E0-4ACF-8320-B7137B67F262}" destId="{FC88D3E8-9426-4DFF-A565-C3AE42728563}" srcOrd="1" destOrd="0" presId="urn:microsoft.com/office/officeart/2005/8/layout/hierarchy1"/>
    <dgm:cxn modelId="{3E783CFC-44A3-4737-A6E6-A887A0F1BD69}" type="presParOf" srcId="{829C59DE-1A48-4873-B58E-CF79196C6E41}" destId="{DD0D95F6-6E2E-46CE-AF0C-9661FE408D6B}" srcOrd="1" destOrd="0" presId="urn:microsoft.com/office/officeart/2005/8/layout/hierarchy1"/>
    <dgm:cxn modelId="{9F2442D1-95A0-40EA-B299-FD9E5CEC406F}" type="presParOf" srcId="{DC017D2B-3710-4906-BF99-F13673F77F51}" destId="{340E4572-A4A3-4055-8A11-B897F7D9B21D}" srcOrd="2" destOrd="0" presId="urn:microsoft.com/office/officeart/2005/8/layout/hierarchy1"/>
    <dgm:cxn modelId="{9E5E33FA-46BF-48B7-88ED-C5F35F3DC61F}" type="presParOf" srcId="{DC017D2B-3710-4906-BF99-F13673F77F51}" destId="{312D2BDE-1633-4738-B5D2-2086C696BDDD}" srcOrd="3" destOrd="0" presId="urn:microsoft.com/office/officeart/2005/8/layout/hierarchy1"/>
    <dgm:cxn modelId="{18842805-5AB5-4311-86A1-CB2CE6CD7EA1}" type="presParOf" srcId="{312D2BDE-1633-4738-B5D2-2086C696BDDD}" destId="{01D51E5B-4D88-4ED1-BC00-147608286816}" srcOrd="0" destOrd="0" presId="urn:microsoft.com/office/officeart/2005/8/layout/hierarchy1"/>
    <dgm:cxn modelId="{F2E349E3-6C86-4513-B2DD-6A597EF65FD0}" type="presParOf" srcId="{01D51E5B-4D88-4ED1-BC00-147608286816}" destId="{B00DD2E2-680B-4D9E-9CB8-A4A4139BBFBE}" srcOrd="0" destOrd="0" presId="urn:microsoft.com/office/officeart/2005/8/layout/hierarchy1"/>
    <dgm:cxn modelId="{A5BA8DA9-EC4F-4091-B5F1-236EC8BC8B6E}" type="presParOf" srcId="{01D51E5B-4D88-4ED1-BC00-147608286816}" destId="{C6FFF006-B23B-4ED8-A70A-689523E33B87}" srcOrd="1" destOrd="0" presId="urn:microsoft.com/office/officeart/2005/8/layout/hierarchy1"/>
    <dgm:cxn modelId="{AB8DB113-1D79-40D4-BD21-9A08A1EA4D06}" type="presParOf" srcId="{312D2BDE-1633-4738-B5D2-2086C696BDDD}" destId="{41DD7A34-CADC-49A4-8BF6-5CD11FD53568}" srcOrd="1" destOrd="0" presId="urn:microsoft.com/office/officeart/2005/8/layout/hierarchy1"/>
    <dgm:cxn modelId="{F459C3E9-FD56-40F1-9FF0-A796806D4DA5}" type="presParOf" srcId="{C689F571-C688-48B4-898B-5519CA93AE7F}" destId="{11EDBB71-AB92-4E11-A120-47D0EFAC07EE}" srcOrd="2" destOrd="0" presId="urn:microsoft.com/office/officeart/2005/8/layout/hierarchy1"/>
    <dgm:cxn modelId="{B6BA990F-56E7-478A-8323-772DB711E500}" type="presParOf" srcId="{C689F571-C688-48B4-898B-5519CA93AE7F}" destId="{6E5DCB78-B665-479D-A254-AA384F6609B7}" srcOrd="3" destOrd="0" presId="urn:microsoft.com/office/officeart/2005/8/layout/hierarchy1"/>
    <dgm:cxn modelId="{EBE4D6A1-C882-4699-A67D-38C2E1951024}" type="presParOf" srcId="{6E5DCB78-B665-479D-A254-AA384F6609B7}" destId="{21A97E34-E3E6-48B7-9B1D-22FE076AD11F}" srcOrd="0" destOrd="0" presId="urn:microsoft.com/office/officeart/2005/8/layout/hierarchy1"/>
    <dgm:cxn modelId="{BCD73FE9-A837-4201-AF74-79D07E002281}" type="presParOf" srcId="{21A97E34-E3E6-48B7-9B1D-22FE076AD11F}" destId="{3267D86B-B962-440A-8580-965947F1FE0E}" srcOrd="0" destOrd="0" presId="urn:microsoft.com/office/officeart/2005/8/layout/hierarchy1"/>
    <dgm:cxn modelId="{F3F5D48A-5983-4F64-B14E-DA86FA3FC894}" type="presParOf" srcId="{21A97E34-E3E6-48B7-9B1D-22FE076AD11F}" destId="{9E4FBC4C-BE54-41DA-97E6-382918A7A703}" srcOrd="1" destOrd="0" presId="urn:microsoft.com/office/officeart/2005/8/layout/hierarchy1"/>
    <dgm:cxn modelId="{8C7AE403-D18C-4810-A7C1-C7456C403B14}" type="presParOf" srcId="{6E5DCB78-B665-479D-A254-AA384F6609B7}" destId="{6EBB4BFD-12A5-4D68-B974-293F455146B4}" srcOrd="1" destOrd="0" presId="urn:microsoft.com/office/officeart/2005/8/layout/hierarchy1"/>
    <dgm:cxn modelId="{3EFF01C9-7B15-4CF6-BCA0-1B1C699A9905}" type="presParOf" srcId="{6EBB4BFD-12A5-4D68-B974-293F455146B4}" destId="{F9A4DE2C-A6E3-4A9D-A963-4AA47960BC66}" srcOrd="0" destOrd="0" presId="urn:microsoft.com/office/officeart/2005/8/layout/hierarchy1"/>
    <dgm:cxn modelId="{FC2A2E93-2C1A-46C0-B035-434A5395AA4A}" type="presParOf" srcId="{6EBB4BFD-12A5-4D68-B974-293F455146B4}" destId="{380BC625-5C48-4513-A46E-B1AC91F5D596}" srcOrd="1" destOrd="0" presId="urn:microsoft.com/office/officeart/2005/8/layout/hierarchy1"/>
    <dgm:cxn modelId="{B0A71705-6225-45B0-BF4B-35600080BD8F}" type="presParOf" srcId="{380BC625-5C48-4513-A46E-B1AC91F5D596}" destId="{58E11CC4-6A6F-49D9-BE79-A6D673F30FED}" srcOrd="0" destOrd="0" presId="urn:microsoft.com/office/officeart/2005/8/layout/hierarchy1"/>
    <dgm:cxn modelId="{10BBC77C-0138-47BB-B882-BE0AFEEFCC86}" type="presParOf" srcId="{58E11CC4-6A6F-49D9-BE79-A6D673F30FED}" destId="{49BAF7E9-CBF5-40FF-8FFC-D55CCAE2D1DF}" srcOrd="0" destOrd="0" presId="urn:microsoft.com/office/officeart/2005/8/layout/hierarchy1"/>
    <dgm:cxn modelId="{153C073C-1BCB-4D8A-AC12-1E1971066F89}" type="presParOf" srcId="{58E11CC4-6A6F-49D9-BE79-A6D673F30FED}" destId="{53D273AE-C000-4959-A195-3F3CE44082F3}" srcOrd="1" destOrd="0" presId="urn:microsoft.com/office/officeart/2005/8/layout/hierarchy1"/>
    <dgm:cxn modelId="{D9974A05-8E0E-4998-BF8C-92E24D7E3CBE}" type="presParOf" srcId="{380BC625-5C48-4513-A46E-B1AC91F5D596}" destId="{94A59BCE-2324-4CA6-9850-4336959CFD90}" srcOrd="1" destOrd="0" presId="urn:microsoft.com/office/officeart/2005/8/layout/hierarchy1"/>
    <dgm:cxn modelId="{3F5CB53F-9677-49BE-AF48-6D0E3951C0E7}" type="presParOf" srcId="{6EBB4BFD-12A5-4D68-B974-293F455146B4}" destId="{3CEA3CCF-250B-4F11-9AD3-CF6AE8F5214F}" srcOrd="2" destOrd="0" presId="urn:microsoft.com/office/officeart/2005/8/layout/hierarchy1"/>
    <dgm:cxn modelId="{2A4EE360-EEC4-4CEE-9EFB-6399CB05A715}" type="presParOf" srcId="{6EBB4BFD-12A5-4D68-B974-293F455146B4}" destId="{AF48280D-0711-4B0F-8BB6-158869C991FC}" srcOrd="3" destOrd="0" presId="urn:microsoft.com/office/officeart/2005/8/layout/hierarchy1"/>
    <dgm:cxn modelId="{01EA12B1-9C87-4715-865C-F2D5BA84A77C}" type="presParOf" srcId="{AF48280D-0711-4B0F-8BB6-158869C991FC}" destId="{D99B3D78-04A1-4754-ACF0-31EF5C397532}" srcOrd="0" destOrd="0" presId="urn:microsoft.com/office/officeart/2005/8/layout/hierarchy1"/>
    <dgm:cxn modelId="{C0081DE7-C8D3-4D2B-91B2-F5E2EBCA4262}" type="presParOf" srcId="{D99B3D78-04A1-4754-ACF0-31EF5C397532}" destId="{28F0E89B-1664-4A3D-9394-E23E6B182B8B}" srcOrd="0" destOrd="0" presId="urn:microsoft.com/office/officeart/2005/8/layout/hierarchy1"/>
    <dgm:cxn modelId="{77A381E5-ADFC-4094-9AB0-AF49721F0CC4}" type="presParOf" srcId="{D99B3D78-04A1-4754-ACF0-31EF5C397532}" destId="{FC4924BF-8276-4C99-80E8-F60BBAE2DC1D}" srcOrd="1" destOrd="0" presId="urn:microsoft.com/office/officeart/2005/8/layout/hierarchy1"/>
    <dgm:cxn modelId="{87D35251-B25B-4A36-9765-1433D7677B36}" type="presParOf" srcId="{AF48280D-0711-4B0F-8BB6-158869C991FC}" destId="{1E2C23BB-627B-4F25-BF16-57FCD0890102}" srcOrd="1" destOrd="0" presId="urn:microsoft.com/office/officeart/2005/8/layout/hierarchy1"/>
    <dgm:cxn modelId="{B9094FE4-DBA9-402C-AEC8-817C88F338A9}" type="presParOf" srcId="{E72C9D21-FB37-468B-9F37-7DEBD1B7113F}" destId="{4CEECF2D-C2D7-42D8-AC8F-F76D5C6A0BF6}" srcOrd="2" destOrd="0" presId="urn:microsoft.com/office/officeart/2005/8/layout/hierarchy1"/>
    <dgm:cxn modelId="{C920639D-A1D5-4FA1-A6A2-427E9A0CEC6D}" type="presParOf" srcId="{E72C9D21-FB37-468B-9F37-7DEBD1B7113F}" destId="{390104DA-505A-4269-97A2-FC6F0ED6B9B7}" srcOrd="3" destOrd="0" presId="urn:microsoft.com/office/officeart/2005/8/layout/hierarchy1"/>
    <dgm:cxn modelId="{1F3BA8AF-5132-45F9-9CD0-D69C9734F525}" type="presParOf" srcId="{390104DA-505A-4269-97A2-FC6F0ED6B9B7}" destId="{8AECD46D-3062-4AED-84DB-FDCA330A50EC}" srcOrd="0" destOrd="0" presId="urn:microsoft.com/office/officeart/2005/8/layout/hierarchy1"/>
    <dgm:cxn modelId="{D3F37533-6DC4-497A-B1AC-6BC9E2F3BC25}" type="presParOf" srcId="{8AECD46D-3062-4AED-84DB-FDCA330A50EC}" destId="{7F16335F-9203-493C-B0B3-16C09C2A35CE}" srcOrd="0" destOrd="0" presId="urn:microsoft.com/office/officeart/2005/8/layout/hierarchy1"/>
    <dgm:cxn modelId="{DB4657D4-DEFC-4F06-9BC9-3213D7E0EA73}" type="presParOf" srcId="{8AECD46D-3062-4AED-84DB-FDCA330A50EC}" destId="{9FB3F5BA-AAA4-4CDF-87DF-BACE70D4AE99}" srcOrd="1" destOrd="0" presId="urn:microsoft.com/office/officeart/2005/8/layout/hierarchy1"/>
    <dgm:cxn modelId="{975CC0AB-983F-4202-8B4E-D615703C6EA8}" type="presParOf" srcId="{390104DA-505A-4269-97A2-FC6F0ED6B9B7}" destId="{6D621ABF-0ABA-4078-8B3B-E11E7FEBB9A2}" srcOrd="1" destOrd="0" presId="urn:microsoft.com/office/officeart/2005/8/layout/hierarchy1"/>
    <dgm:cxn modelId="{897BA221-54E8-4B7A-82E4-454075B85793}" type="presParOf" srcId="{6D621ABF-0ABA-4078-8B3B-E11E7FEBB9A2}" destId="{6008059B-3C91-4334-8298-D6355E313BB7}" srcOrd="0" destOrd="0" presId="urn:microsoft.com/office/officeart/2005/8/layout/hierarchy1"/>
    <dgm:cxn modelId="{099C1DA8-22B7-46B9-B6B5-D783E4E4E063}" type="presParOf" srcId="{6D621ABF-0ABA-4078-8B3B-E11E7FEBB9A2}" destId="{12F71C26-FA9F-44BA-8306-839B368FCC49}" srcOrd="1" destOrd="0" presId="urn:microsoft.com/office/officeart/2005/8/layout/hierarchy1"/>
    <dgm:cxn modelId="{8C7577DD-F83C-4BDF-8F75-0121BB51C00C}" type="presParOf" srcId="{12F71C26-FA9F-44BA-8306-839B368FCC49}" destId="{29EA553D-919F-4EAB-BF7D-80F560200A4E}" srcOrd="0" destOrd="0" presId="urn:microsoft.com/office/officeart/2005/8/layout/hierarchy1"/>
    <dgm:cxn modelId="{B819B4ED-95F7-40A1-8653-3241E5F80CA8}" type="presParOf" srcId="{29EA553D-919F-4EAB-BF7D-80F560200A4E}" destId="{03A70C37-F5BF-4D43-80D2-26374BCAE086}" srcOrd="0" destOrd="0" presId="urn:microsoft.com/office/officeart/2005/8/layout/hierarchy1"/>
    <dgm:cxn modelId="{5912EE9D-74CE-4690-8EA3-D5FC58709EDE}" type="presParOf" srcId="{29EA553D-919F-4EAB-BF7D-80F560200A4E}" destId="{26C96F12-DCAE-4FF5-B08D-D3E715D394DA}" srcOrd="1" destOrd="0" presId="urn:microsoft.com/office/officeart/2005/8/layout/hierarchy1"/>
    <dgm:cxn modelId="{F7C4711E-A91A-4E44-84D0-1532A9FED650}" type="presParOf" srcId="{12F71C26-FA9F-44BA-8306-839B368FCC49}" destId="{F673CC85-0D0F-4909-8B59-1651E9859B72}" srcOrd="1" destOrd="0" presId="urn:microsoft.com/office/officeart/2005/8/layout/hierarchy1"/>
    <dgm:cxn modelId="{F5605C91-D1AD-4339-B3BC-AF04F610B230}" type="presParOf" srcId="{F673CC85-0D0F-4909-8B59-1651E9859B72}" destId="{2461D10E-17DD-474C-8FFB-F7F1BB81D20A}" srcOrd="0" destOrd="0" presId="urn:microsoft.com/office/officeart/2005/8/layout/hierarchy1"/>
    <dgm:cxn modelId="{ED7E77CF-2E39-4EFA-8B48-36A42257A7E5}" type="presParOf" srcId="{F673CC85-0D0F-4909-8B59-1651E9859B72}" destId="{E346AE3A-2B8A-4578-BECE-849E380C7C6C}" srcOrd="1" destOrd="0" presId="urn:microsoft.com/office/officeart/2005/8/layout/hierarchy1"/>
    <dgm:cxn modelId="{0501D402-CF07-4880-9F83-5B36C4613162}" type="presParOf" srcId="{E346AE3A-2B8A-4578-BECE-849E380C7C6C}" destId="{183F26A9-852C-48BB-9486-D2A5748B3D09}" srcOrd="0" destOrd="0" presId="urn:microsoft.com/office/officeart/2005/8/layout/hierarchy1"/>
    <dgm:cxn modelId="{D7EFC617-D16F-48F0-A95C-EFD6A44BF83C}" type="presParOf" srcId="{183F26A9-852C-48BB-9486-D2A5748B3D09}" destId="{B86F7DA8-44C3-42A1-B1CC-C729D74DDE72}" srcOrd="0" destOrd="0" presId="urn:microsoft.com/office/officeart/2005/8/layout/hierarchy1"/>
    <dgm:cxn modelId="{DC103DBF-AD5D-4337-8E01-217AFE551D91}" type="presParOf" srcId="{183F26A9-852C-48BB-9486-D2A5748B3D09}" destId="{3A1A5023-226B-4471-8EED-F01761AEECCA}" srcOrd="1" destOrd="0" presId="urn:microsoft.com/office/officeart/2005/8/layout/hierarchy1"/>
    <dgm:cxn modelId="{D8FCA53A-F98A-4D7E-9F3C-46D28C35739F}" type="presParOf" srcId="{E346AE3A-2B8A-4578-BECE-849E380C7C6C}" destId="{8EBCD9F7-30A1-45AE-9FF1-A88761AAF2EE}" srcOrd="1" destOrd="0" presId="urn:microsoft.com/office/officeart/2005/8/layout/hierarchy1"/>
    <dgm:cxn modelId="{D5B62451-109A-45D5-A102-97863A8B98DF}" type="presParOf" srcId="{8EBCD9F7-30A1-45AE-9FF1-A88761AAF2EE}" destId="{3E933A87-AC11-49C9-BEB4-DB46260B7F9F}" srcOrd="0" destOrd="0" presId="urn:microsoft.com/office/officeart/2005/8/layout/hierarchy1"/>
    <dgm:cxn modelId="{03443130-35A6-45B1-BB26-94E5D7856A8D}" type="presParOf" srcId="{8EBCD9F7-30A1-45AE-9FF1-A88761AAF2EE}" destId="{BBEC0BC0-2D6C-4CF8-9ADE-4CB54EA835B7}" srcOrd="1" destOrd="0" presId="urn:microsoft.com/office/officeart/2005/8/layout/hierarchy1"/>
    <dgm:cxn modelId="{D2D14DD8-9AE3-4961-9AAE-B3402E9BEB03}" type="presParOf" srcId="{BBEC0BC0-2D6C-4CF8-9ADE-4CB54EA835B7}" destId="{D9DC7833-A2F4-44F2-84A8-06BEEBAA516E}" srcOrd="0" destOrd="0" presId="urn:microsoft.com/office/officeart/2005/8/layout/hierarchy1"/>
    <dgm:cxn modelId="{7B2EA0E2-7AB7-4C2D-A7D1-C67929F5E8E0}" type="presParOf" srcId="{D9DC7833-A2F4-44F2-84A8-06BEEBAA516E}" destId="{01FE118F-37E2-4F69-95F1-52A04A14190E}" srcOrd="0" destOrd="0" presId="urn:microsoft.com/office/officeart/2005/8/layout/hierarchy1"/>
    <dgm:cxn modelId="{D2C6CDAA-9F1D-4E19-AFEC-C9DB5B19BE9C}" type="presParOf" srcId="{D9DC7833-A2F4-44F2-84A8-06BEEBAA516E}" destId="{B6707450-57C1-4F93-8AC5-D8CE36CDBC37}" srcOrd="1" destOrd="0" presId="urn:microsoft.com/office/officeart/2005/8/layout/hierarchy1"/>
    <dgm:cxn modelId="{296A850F-2ADE-4EF8-96FE-33642F36073A}" type="presParOf" srcId="{BBEC0BC0-2D6C-4CF8-9ADE-4CB54EA835B7}" destId="{7DAB80CD-C9C6-4819-81B1-ADFD7D82DB61}" srcOrd="1" destOrd="0" presId="urn:microsoft.com/office/officeart/2005/8/layout/hierarchy1"/>
    <dgm:cxn modelId="{AF8C9551-EB41-4870-B2A2-EDB64C35ACC2}" type="presParOf" srcId="{8EBCD9F7-30A1-45AE-9FF1-A88761AAF2EE}" destId="{C58A1ED5-EBF6-48EE-B866-045495FEF504}" srcOrd="2" destOrd="0" presId="urn:microsoft.com/office/officeart/2005/8/layout/hierarchy1"/>
    <dgm:cxn modelId="{F0CBB426-2DD9-4168-A9DC-BAD8CFF8C463}" type="presParOf" srcId="{8EBCD9F7-30A1-45AE-9FF1-A88761AAF2EE}" destId="{8EFF2813-6C0B-476D-8CCA-6D917735FAB3}" srcOrd="3" destOrd="0" presId="urn:microsoft.com/office/officeart/2005/8/layout/hierarchy1"/>
    <dgm:cxn modelId="{CA29516A-6956-442B-B795-5641CA1DB636}" type="presParOf" srcId="{8EFF2813-6C0B-476D-8CCA-6D917735FAB3}" destId="{A881F806-E626-4CB8-917D-B7C19ABE11EA}" srcOrd="0" destOrd="0" presId="urn:microsoft.com/office/officeart/2005/8/layout/hierarchy1"/>
    <dgm:cxn modelId="{490FA867-4B25-4A5E-A2EB-50B4334EF136}" type="presParOf" srcId="{A881F806-E626-4CB8-917D-B7C19ABE11EA}" destId="{163D6F44-FA3C-47BD-9B89-FDBEC73C7804}" srcOrd="0" destOrd="0" presId="urn:microsoft.com/office/officeart/2005/8/layout/hierarchy1"/>
    <dgm:cxn modelId="{41BB72DA-E07E-4FDE-864B-B2CECB2DE433}" type="presParOf" srcId="{A881F806-E626-4CB8-917D-B7C19ABE11EA}" destId="{1D16634B-E4B0-4B6F-B040-2A3CA0FD4F7D}" srcOrd="1" destOrd="0" presId="urn:microsoft.com/office/officeart/2005/8/layout/hierarchy1"/>
    <dgm:cxn modelId="{B5E7C559-4BA4-4D42-8073-C64BB52CEEC1}" type="presParOf" srcId="{8EFF2813-6C0B-476D-8CCA-6D917735FAB3}" destId="{BB2AB4BE-ACC7-49A6-91E6-A85C25A21B73}" srcOrd="1" destOrd="0" presId="urn:microsoft.com/office/officeart/2005/8/layout/hierarchy1"/>
    <dgm:cxn modelId="{B5B38CAE-A8A0-4AE1-9AFB-C966E58BFD86}" type="presParOf" srcId="{F673CC85-0D0F-4909-8B59-1651E9859B72}" destId="{0AFB04D0-D0E0-4964-85B2-082ADB526D47}" srcOrd="2" destOrd="0" presId="urn:microsoft.com/office/officeart/2005/8/layout/hierarchy1"/>
    <dgm:cxn modelId="{51B8AB75-72EF-4268-9D1C-28B6306906C9}" type="presParOf" srcId="{F673CC85-0D0F-4909-8B59-1651E9859B72}" destId="{2C8F7B4D-B8AF-491C-81A8-6BADB686917F}" srcOrd="3" destOrd="0" presId="urn:microsoft.com/office/officeart/2005/8/layout/hierarchy1"/>
    <dgm:cxn modelId="{31A51C84-3E59-4BD2-B940-516004ABBD1A}" type="presParOf" srcId="{2C8F7B4D-B8AF-491C-81A8-6BADB686917F}" destId="{C26E048A-AB73-464B-BBEA-61FFFECD5160}" srcOrd="0" destOrd="0" presId="urn:microsoft.com/office/officeart/2005/8/layout/hierarchy1"/>
    <dgm:cxn modelId="{4161F78B-8644-49FF-BB55-CAC8855B370A}" type="presParOf" srcId="{C26E048A-AB73-464B-BBEA-61FFFECD5160}" destId="{1D8ADDCF-DFCB-49EB-A0DB-00AC668DBDD8}" srcOrd="0" destOrd="0" presId="urn:microsoft.com/office/officeart/2005/8/layout/hierarchy1"/>
    <dgm:cxn modelId="{781639E6-09F0-4AC5-A4ED-83F58477B688}" type="presParOf" srcId="{C26E048A-AB73-464B-BBEA-61FFFECD5160}" destId="{C3503E1D-093C-453D-AA73-A7C1E924200B}" srcOrd="1" destOrd="0" presId="urn:microsoft.com/office/officeart/2005/8/layout/hierarchy1"/>
    <dgm:cxn modelId="{E104B73C-6126-4DBD-A6D4-F7B14E4EBBFC}" type="presParOf" srcId="{2C8F7B4D-B8AF-491C-81A8-6BADB686917F}" destId="{A92FE3DE-BFE7-4EF9-A80D-B81CEFBB7934}" srcOrd="1" destOrd="0" presId="urn:microsoft.com/office/officeart/2005/8/layout/hierarchy1"/>
    <dgm:cxn modelId="{80D1AA3D-4B43-4717-B3C1-B9F547B456E0}" type="presParOf" srcId="{6D621ABF-0ABA-4078-8B3B-E11E7FEBB9A2}" destId="{C9DD01B4-9D9D-4980-B2AA-60DA7556122C}" srcOrd="2" destOrd="0" presId="urn:microsoft.com/office/officeart/2005/8/layout/hierarchy1"/>
    <dgm:cxn modelId="{D52FD3D3-344B-4693-BD0C-6124DED79B34}" type="presParOf" srcId="{6D621ABF-0ABA-4078-8B3B-E11E7FEBB9A2}" destId="{5A69C000-31E2-4A33-9A3D-EDC2E431E36B}" srcOrd="3" destOrd="0" presId="urn:microsoft.com/office/officeart/2005/8/layout/hierarchy1"/>
    <dgm:cxn modelId="{8EED979A-0213-4FBA-B7F0-4F420A933536}" type="presParOf" srcId="{5A69C000-31E2-4A33-9A3D-EDC2E431E36B}" destId="{8EF7C195-F742-4426-AAEB-D00E078C7C52}" srcOrd="0" destOrd="0" presId="urn:microsoft.com/office/officeart/2005/8/layout/hierarchy1"/>
    <dgm:cxn modelId="{44BC9C90-FF67-4792-8637-4C441D5B6D39}" type="presParOf" srcId="{8EF7C195-F742-4426-AAEB-D00E078C7C52}" destId="{07B2E545-7B88-4B8E-93B6-2BFE89CA69B9}" srcOrd="0" destOrd="0" presId="urn:microsoft.com/office/officeart/2005/8/layout/hierarchy1"/>
    <dgm:cxn modelId="{AE4813FF-01B0-4C44-945E-AEFA1C3170DA}" type="presParOf" srcId="{8EF7C195-F742-4426-AAEB-D00E078C7C52}" destId="{6520B7F9-E698-4DED-AC4E-CF62FFBB6193}" srcOrd="1" destOrd="0" presId="urn:microsoft.com/office/officeart/2005/8/layout/hierarchy1"/>
    <dgm:cxn modelId="{F9522CFC-0535-4BF3-9ECD-CDFD58ED8693}" type="presParOf" srcId="{5A69C000-31E2-4A33-9A3D-EDC2E431E36B}" destId="{65C4ED57-8035-4832-9D9B-FE732591D05C}" srcOrd="1" destOrd="0" presId="urn:microsoft.com/office/officeart/2005/8/layout/hierarchy1"/>
    <dgm:cxn modelId="{93A85138-1E82-45FD-BEA9-1AF9D024EF51}" type="presParOf" srcId="{65C4ED57-8035-4832-9D9B-FE732591D05C}" destId="{9D4EF766-8297-414E-A00D-2A81BCCA48B2}" srcOrd="0" destOrd="0" presId="urn:microsoft.com/office/officeart/2005/8/layout/hierarchy1"/>
    <dgm:cxn modelId="{A81B8DFC-D907-4C49-BCF3-2FC1AD4845BB}" type="presParOf" srcId="{65C4ED57-8035-4832-9D9B-FE732591D05C}" destId="{CF521064-7FA5-48EC-A7F8-F60B4B1417D8}" srcOrd="1" destOrd="0" presId="urn:microsoft.com/office/officeart/2005/8/layout/hierarchy1"/>
    <dgm:cxn modelId="{541E2D74-E0E9-4797-965E-B6AF2C75915D}" type="presParOf" srcId="{CF521064-7FA5-48EC-A7F8-F60B4B1417D8}" destId="{AF92A811-7F54-4593-80A7-15CE316A5B73}" srcOrd="0" destOrd="0" presId="urn:microsoft.com/office/officeart/2005/8/layout/hierarchy1"/>
    <dgm:cxn modelId="{0E4E8179-8944-45C9-A2A8-26F63E6DED3D}" type="presParOf" srcId="{AF92A811-7F54-4593-80A7-15CE316A5B73}" destId="{170469D3-66A3-4315-88D7-C94F628FB841}" srcOrd="0" destOrd="0" presId="urn:microsoft.com/office/officeart/2005/8/layout/hierarchy1"/>
    <dgm:cxn modelId="{E16EBCFD-5010-44A2-80A1-728EB1575570}" type="presParOf" srcId="{AF92A811-7F54-4593-80A7-15CE316A5B73}" destId="{745E4084-84B8-482B-8935-F1C83DADFA0B}" srcOrd="1" destOrd="0" presId="urn:microsoft.com/office/officeart/2005/8/layout/hierarchy1"/>
    <dgm:cxn modelId="{8A9ACC6C-A2A0-429D-9371-0879B545D266}" type="presParOf" srcId="{CF521064-7FA5-48EC-A7F8-F60B4B1417D8}" destId="{BA243DCE-C874-45BD-B4AA-269D3AA039AD}" srcOrd="1" destOrd="0" presId="urn:microsoft.com/office/officeart/2005/8/layout/hierarchy1"/>
    <dgm:cxn modelId="{5BF2292A-5FC8-45EA-894F-2B66984ADD0C}" type="presParOf" srcId="{65C4ED57-8035-4832-9D9B-FE732591D05C}" destId="{FC8EB119-5517-4110-979B-DDC5B5D2EF1D}" srcOrd="2" destOrd="0" presId="urn:microsoft.com/office/officeart/2005/8/layout/hierarchy1"/>
    <dgm:cxn modelId="{A670959F-ADB1-4DC3-AB93-892DEFF26887}" type="presParOf" srcId="{65C4ED57-8035-4832-9D9B-FE732591D05C}" destId="{DE419DBE-484F-43E4-BE80-B8BC58D4B8C2}" srcOrd="3" destOrd="0" presId="urn:microsoft.com/office/officeart/2005/8/layout/hierarchy1"/>
    <dgm:cxn modelId="{9F374CD3-97F7-47C4-8FEC-711C9E069DEE}" type="presParOf" srcId="{DE419DBE-484F-43E4-BE80-B8BC58D4B8C2}" destId="{5504B073-56BD-4465-B871-DF39B2EE8FD8}" srcOrd="0" destOrd="0" presId="urn:microsoft.com/office/officeart/2005/8/layout/hierarchy1"/>
    <dgm:cxn modelId="{E75A680F-67FE-47D3-894A-1BB49EEF35F7}" type="presParOf" srcId="{5504B073-56BD-4465-B871-DF39B2EE8FD8}" destId="{5C80AB2C-CE35-4EE7-83F6-88A38570420E}" srcOrd="0" destOrd="0" presId="urn:microsoft.com/office/officeart/2005/8/layout/hierarchy1"/>
    <dgm:cxn modelId="{DC9743B3-3A72-4E50-A8A3-46DAEF1C010B}" type="presParOf" srcId="{5504B073-56BD-4465-B871-DF39B2EE8FD8}" destId="{62F775B1-44FD-4F77-980A-2F640EA547BE}" srcOrd="1" destOrd="0" presId="urn:microsoft.com/office/officeart/2005/8/layout/hierarchy1"/>
    <dgm:cxn modelId="{94425259-19F4-4A41-9DE8-79BCEE7BDC9D}" type="presParOf" srcId="{DE419DBE-484F-43E4-BE80-B8BC58D4B8C2}" destId="{E04B68C7-1394-4CBC-A220-4279E29B3601}" srcOrd="1" destOrd="0" presId="urn:microsoft.com/office/officeart/2005/8/layout/hierarchy1"/>
    <dgm:cxn modelId="{7E4A11BB-125E-4177-8D15-91246B6F5EBD}" type="presParOf" srcId="{892BF291-F8CA-4DFC-BF61-B028BBF436B3}" destId="{7AA397B4-1710-4C69-B7A7-FB68BF8C5818}" srcOrd="2" destOrd="0" presId="urn:microsoft.com/office/officeart/2005/8/layout/hierarchy1"/>
    <dgm:cxn modelId="{9269ACBA-6471-4DAF-9738-DF293C6CDD9F}" type="presParOf" srcId="{892BF291-F8CA-4DFC-BF61-B028BBF436B3}" destId="{87BF0705-AECD-46C6-9929-E345B2E2D033}" srcOrd="3" destOrd="0" presId="urn:microsoft.com/office/officeart/2005/8/layout/hierarchy1"/>
    <dgm:cxn modelId="{B9C13688-DD55-4BE0-8E83-D004B15DD46B}" type="presParOf" srcId="{87BF0705-AECD-46C6-9929-E345B2E2D033}" destId="{C2AE5F2F-6455-4BEB-B445-1BFF70541A6C}" srcOrd="0" destOrd="0" presId="urn:microsoft.com/office/officeart/2005/8/layout/hierarchy1"/>
    <dgm:cxn modelId="{537CC7B3-9D0D-42B7-BD6F-A1B5E66ABE1D}" type="presParOf" srcId="{C2AE5F2F-6455-4BEB-B445-1BFF70541A6C}" destId="{E89EF675-4249-4856-9578-F167E4F255B4}" srcOrd="0" destOrd="0" presId="urn:microsoft.com/office/officeart/2005/8/layout/hierarchy1"/>
    <dgm:cxn modelId="{5444B12E-D30B-4427-A143-64FC2233973E}" type="presParOf" srcId="{C2AE5F2F-6455-4BEB-B445-1BFF70541A6C}" destId="{0AF33739-DAE4-495B-88D5-F66DF9FFD0E5}" srcOrd="1" destOrd="0" presId="urn:microsoft.com/office/officeart/2005/8/layout/hierarchy1"/>
    <dgm:cxn modelId="{7C5DF82D-B637-49DD-B204-ED447DBE6B0C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8A559D6F-46B8-4233-82EC-FD59702965F1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2</a:t>
          </a:r>
          <a:endParaRPr lang="zh-CN" altLang="en-US" dirty="0"/>
        </a:p>
      </dgm:t>
    </dgm:pt>
    <dgm:pt modelId="{BC4FC984-D440-4402-84E4-DC0BE7995D3C}" type="parTrans" cxnId="{8D878839-FAAC-4BB5-8C1B-A35942E4C4C9}">
      <dgm:prSet/>
      <dgm:spPr/>
      <dgm:t>
        <a:bodyPr/>
        <a:lstStyle/>
        <a:p>
          <a:endParaRPr lang="zh-CN" altLang="en-US"/>
        </a:p>
      </dgm:t>
    </dgm:pt>
    <dgm:pt modelId="{711259E6-BA19-44F3-BE39-8DB01A1ED3D4}" type="sibTrans" cxnId="{8D878839-FAAC-4BB5-8C1B-A35942E4C4C9}">
      <dgm:prSet/>
      <dgm:spPr/>
      <dgm:t>
        <a:bodyPr/>
        <a:lstStyle/>
        <a:p>
          <a:endParaRPr lang="zh-CN" altLang="en-US"/>
        </a:p>
      </dgm:t>
    </dgm:pt>
    <dgm:pt modelId="{059DECEE-DA2E-4AE0-BFB3-F270859801D7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2</a:t>
          </a:r>
          <a:endParaRPr lang="zh-CN" altLang="en-US" dirty="0"/>
        </a:p>
      </dgm:t>
    </dgm:pt>
    <dgm:pt modelId="{5BEB42EF-962B-4ECF-8746-E4E45CC18A9B}" type="parTrans" cxnId="{7C4467E2-7189-467B-ADF9-3642B6D350F7}">
      <dgm:prSet/>
      <dgm:spPr/>
      <dgm:t>
        <a:bodyPr/>
        <a:lstStyle/>
        <a:p>
          <a:endParaRPr lang="zh-CN" altLang="en-US"/>
        </a:p>
      </dgm:t>
    </dgm:pt>
    <dgm:pt modelId="{EDF9B764-34FA-4743-9E17-3F56053208CB}" type="sibTrans" cxnId="{7C4467E2-7189-467B-ADF9-3642B6D350F7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  <dgm:pt modelId="{1A186A4D-9F47-4702-A0C3-A5C0495552E1}" type="pres">
      <dgm:prSet presAssocID="{BC4FC984-D440-4402-84E4-DC0BE7995D3C}" presName="Name17" presStyleLbl="parChTrans1D3" presStyleIdx="0" presStyleCnt="2"/>
      <dgm:spPr/>
    </dgm:pt>
    <dgm:pt modelId="{0DBBB212-FD28-401C-AA67-819693E9CBA4}" type="pres">
      <dgm:prSet presAssocID="{8A559D6F-46B8-4233-82EC-FD59702965F1}" presName="hierRoot3" presStyleCnt="0"/>
      <dgm:spPr/>
    </dgm:pt>
    <dgm:pt modelId="{348DE2B9-8115-40CB-B7BA-32441E3BE93E}" type="pres">
      <dgm:prSet presAssocID="{8A559D6F-46B8-4233-82EC-FD59702965F1}" presName="composite3" presStyleCnt="0"/>
      <dgm:spPr/>
    </dgm:pt>
    <dgm:pt modelId="{78FF2874-B334-4ECE-9E75-0C650D53B8F4}" type="pres">
      <dgm:prSet presAssocID="{8A559D6F-46B8-4233-82EC-FD59702965F1}" presName="background3" presStyleLbl="node3" presStyleIdx="0" presStyleCnt="2"/>
      <dgm:spPr/>
    </dgm:pt>
    <dgm:pt modelId="{4B1BBDCF-2BF1-4979-9F24-47B6B7650DBE}" type="pres">
      <dgm:prSet presAssocID="{8A559D6F-46B8-4233-82EC-FD59702965F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A4A14E-747D-41BC-BC18-D77600666CB0}" type="pres">
      <dgm:prSet presAssocID="{8A559D6F-46B8-4233-82EC-FD59702965F1}" presName="hierChild4" presStyleCnt="0"/>
      <dgm:spPr/>
    </dgm:pt>
    <dgm:pt modelId="{0F67A021-1D7A-4437-B84A-FA762EC42270}" type="pres">
      <dgm:prSet presAssocID="{5BEB42EF-962B-4ECF-8746-E4E45CC18A9B}" presName="Name17" presStyleLbl="parChTrans1D3" presStyleIdx="1" presStyleCnt="2"/>
      <dgm:spPr/>
    </dgm:pt>
    <dgm:pt modelId="{8A979BE3-7B49-431C-97C0-2A8B518A4708}" type="pres">
      <dgm:prSet presAssocID="{059DECEE-DA2E-4AE0-BFB3-F270859801D7}" presName="hierRoot3" presStyleCnt="0"/>
      <dgm:spPr/>
    </dgm:pt>
    <dgm:pt modelId="{616A4E7D-19BE-432A-9862-5CE33B31690B}" type="pres">
      <dgm:prSet presAssocID="{059DECEE-DA2E-4AE0-BFB3-F270859801D7}" presName="composite3" presStyleCnt="0"/>
      <dgm:spPr/>
    </dgm:pt>
    <dgm:pt modelId="{B5F8589B-0DF7-46E0-88DE-EFDE6507BDA8}" type="pres">
      <dgm:prSet presAssocID="{059DECEE-DA2E-4AE0-BFB3-F270859801D7}" presName="background3" presStyleLbl="node3" presStyleIdx="1" presStyleCnt="2"/>
      <dgm:spPr/>
    </dgm:pt>
    <dgm:pt modelId="{FE8506BF-5720-47AF-89B5-8BD4DE3EBF8A}" type="pres">
      <dgm:prSet presAssocID="{059DECEE-DA2E-4AE0-BFB3-F270859801D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BE0E86-5173-4950-8CD3-4CB88B2EFD0B}" type="pres">
      <dgm:prSet presAssocID="{059DECEE-DA2E-4AE0-BFB3-F270859801D7}" presName="hierChild4" presStyleCnt="0"/>
      <dgm:spPr/>
    </dgm:pt>
  </dgm:ptLst>
  <dgm:cxnLst>
    <dgm:cxn modelId="{B50BE02F-5F67-4BA2-9B16-A29D7969D313}" type="presOf" srcId="{5B4998C3-FE88-4032-BA92-CE0B7DDAD6D8}" destId="{E29B27D7-89E0-48EB-9377-50D47BE266E9}" srcOrd="0" destOrd="0" presId="urn:microsoft.com/office/officeart/2005/8/layout/hierarchy1"/>
    <dgm:cxn modelId="{DBB24EF8-3A54-4544-9055-E395FC52572D}" type="presOf" srcId="{059DECEE-DA2E-4AE0-BFB3-F270859801D7}" destId="{FE8506BF-5720-47AF-89B5-8BD4DE3EBF8A}" srcOrd="0" destOrd="0" presId="urn:microsoft.com/office/officeart/2005/8/layout/hierarchy1"/>
    <dgm:cxn modelId="{8D878839-FAAC-4BB5-8C1B-A35942E4C4C9}" srcId="{3A53F3EB-3E60-4F7F-B89B-491B5AC7803E}" destId="{8A559D6F-46B8-4233-82EC-FD59702965F1}" srcOrd="0" destOrd="0" parTransId="{BC4FC984-D440-4402-84E4-DC0BE7995D3C}" sibTransId="{711259E6-BA19-44F3-BE39-8DB01A1ED3D4}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A500C544-E38C-4438-AC67-9E25E77CD11A}" type="presOf" srcId="{BC4FC984-D440-4402-84E4-DC0BE7995D3C}" destId="{1A186A4D-9F47-4702-A0C3-A5C0495552E1}" srcOrd="0" destOrd="0" presId="urn:microsoft.com/office/officeart/2005/8/layout/hierarchy1"/>
    <dgm:cxn modelId="{26512E21-02EA-4985-83A1-A92BE47D3F8F}" type="presOf" srcId="{8A559D6F-46B8-4233-82EC-FD59702965F1}" destId="{4B1BBDCF-2BF1-4979-9F24-47B6B7650DBE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E053CBF3-2D81-4021-A777-C1BBE481305C}" type="presOf" srcId="{4BA3B289-E490-44E2-80FB-007CB18F9ED3}" destId="{59DFFDFB-B6F1-45E5-8C2B-E5AEAA65AD00}" srcOrd="0" destOrd="0" presId="urn:microsoft.com/office/officeart/2005/8/layout/hierarchy1"/>
    <dgm:cxn modelId="{BB3D065E-DCC2-49DA-B5F7-D1D432801582}" type="presOf" srcId="{1399B6F5-F7BD-4E0A-A558-AEC7FAC7B148}" destId="{7AA397B4-1710-4C69-B7A7-FB68BF8C5818}" srcOrd="0" destOrd="0" presId="urn:microsoft.com/office/officeart/2005/8/layout/hierarchy1"/>
    <dgm:cxn modelId="{798EABB3-DA48-4FE5-B3E0-2325F19207C2}" type="presOf" srcId="{5BEB42EF-962B-4ECF-8746-E4E45CC18A9B}" destId="{0F67A021-1D7A-4437-B84A-FA762EC42270}" srcOrd="0" destOrd="0" presId="urn:microsoft.com/office/officeart/2005/8/layout/hierarchy1"/>
    <dgm:cxn modelId="{5154CCF2-CB97-41CB-91BA-B01BCE3F8226}" type="presOf" srcId="{3A53F3EB-3E60-4F7F-B89B-491B5AC7803E}" destId="{0AF33739-DAE4-495B-88D5-F66DF9FFD0E5}" srcOrd="0" destOrd="0" presId="urn:microsoft.com/office/officeart/2005/8/layout/hierarchy1"/>
    <dgm:cxn modelId="{3F0B5FCF-1D48-4651-93F8-7C01396C60F2}" type="presOf" srcId="{42F275A1-0162-49B9-B09A-BCECBBE35681}" destId="{13158862-A5CF-44A0-9775-4A70CF18A8C0}" srcOrd="0" destOrd="0" presId="urn:microsoft.com/office/officeart/2005/8/layout/hierarchy1"/>
    <dgm:cxn modelId="{717C7FEC-5392-4FCF-978A-CD1940BAA05E}" type="presOf" srcId="{ED1AF111-84C9-43C2-BF0D-EA88C6F566AE}" destId="{3F9E507E-C34C-4D7E-A956-76C377EB10B6}" srcOrd="0" destOrd="0" presId="urn:microsoft.com/office/officeart/2005/8/layout/hierarchy1"/>
    <dgm:cxn modelId="{7C4467E2-7189-467B-ADF9-3642B6D350F7}" srcId="{3A53F3EB-3E60-4F7F-B89B-491B5AC7803E}" destId="{059DECEE-DA2E-4AE0-BFB3-F270859801D7}" srcOrd="1" destOrd="0" parTransId="{5BEB42EF-962B-4ECF-8746-E4E45CC18A9B}" sibTransId="{EDF9B764-34FA-4743-9E17-3F56053208CB}"/>
    <dgm:cxn modelId="{67A36C32-55CF-488F-A43B-316E2D8E32BE}" type="presParOf" srcId="{3F9E507E-C34C-4D7E-A956-76C377EB10B6}" destId="{4535AAB4-531F-41DA-9C36-4CD5BC7C33C7}" srcOrd="0" destOrd="0" presId="urn:microsoft.com/office/officeart/2005/8/layout/hierarchy1"/>
    <dgm:cxn modelId="{C770FAEF-99D5-4CDF-92F4-02C093A9BE73}" type="presParOf" srcId="{4535AAB4-531F-41DA-9C36-4CD5BC7C33C7}" destId="{B2041BEE-5B87-491D-A6EC-5DCCDE2709B6}" srcOrd="0" destOrd="0" presId="urn:microsoft.com/office/officeart/2005/8/layout/hierarchy1"/>
    <dgm:cxn modelId="{E27998F7-4B6F-4A2F-9C89-DD54653CD664}" type="presParOf" srcId="{B2041BEE-5B87-491D-A6EC-5DCCDE2709B6}" destId="{7B0135F9-2CE8-4CDB-ACD2-DDF6296414C1}" srcOrd="0" destOrd="0" presId="urn:microsoft.com/office/officeart/2005/8/layout/hierarchy1"/>
    <dgm:cxn modelId="{2A2EB634-5D99-4D21-A5A7-060D319319A9}" type="presParOf" srcId="{B2041BEE-5B87-491D-A6EC-5DCCDE2709B6}" destId="{13158862-A5CF-44A0-9775-4A70CF18A8C0}" srcOrd="1" destOrd="0" presId="urn:microsoft.com/office/officeart/2005/8/layout/hierarchy1"/>
    <dgm:cxn modelId="{6702F898-F491-4ACF-89B6-58B88BC1AB4F}" type="presParOf" srcId="{4535AAB4-531F-41DA-9C36-4CD5BC7C33C7}" destId="{892BF291-F8CA-4DFC-BF61-B028BBF436B3}" srcOrd="1" destOrd="0" presId="urn:microsoft.com/office/officeart/2005/8/layout/hierarchy1"/>
    <dgm:cxn modelId="{84C5AFD3-6CC5-47CD-8C3F-0CE4BB823316}" type="presParOf" srcId="{892BF291-F8CA-4DFC-BF61-B028BBF436B3}" destId="{59DFFDFB-B6F1-45E5-8C2B-E5AEAA65AD00}" srcOrd="0" destOrd="0" presId="urn:microsoft.com/office/officeart/2005/8/layout/hierarchy1"/>
    <dgm:cxn modelId="{8E13FD8E-F011-43A9-A2F4-3FD98B4C2239}" type="presParOf" srcId="{892BF291-F8CA-4DFC-BF61-B028BBF436B3}" destId="{DB7897EC-18A3-46DB-9AB6-20378FB466DD}" srcOrd="1" destOrd="0" presId="urn:microsoft.com/office/officeart/2005/8/layout/hierarchy1"/>
    <dgm:cxn modelId="{C00E1A03-E668-41E4-9275-14D444D07534}" type="presParOf" srcId="{DB7897EC-18A3-46DB-9AB6-20378FB466DD}" destId="{B46D1228-FE77-415F-99C8-D7D4B91469D5}" srcOrd="0" destOrd="0" presId="urn:microsoft.com/office/officeart/2005/8/layout/hierarchy1"/>
    <dgm:cxn modelId="{72AACAC0-7689-489B-8B7B-B818226D5A31}" type="presParOf" srcId="{B46D1228-FE77-415F-99C8-D7D4B91469D5}" destId="{15AE3035-805C-49CC-B3E5-BEEDD7769C9D}" srcOrd="0" destOrd="0" presId="urn:microsoft.com/office/officeart/2005/8/layout/hierarchy1"/>
    <dgm:cxn modelId="{4D8F8CF8-2883-4810-B24F-0CA81554871F}" type="presParOf" srcId="{B46D1228-FE77-415F-99C8-D7D4B91469D5}" destId="{E29B27D7-89E0-48EB-9377-50D47BE266E9}" srcOrd="1" destOrd="0" presId="urn:microsoft.com/office/officeart/2005/8/layout/hierarchy1"/>
    <dgm:cxn modelId="{D7222966-1613-46CF-BC6D-EF22190D0470}" type="presParOf" srcId="{DB7897EC-18A3-46DB-9AB6-20378FB466DD}" destId="{E72C9D21-FB37-468B-9F37-7DEBD1B7113F}" srcOrd="1" destOrd="0" presId="urn:microsoft.com/office/officeart/2005/8/layout/hierarchy1"/>
    <dgm:cxn modelId="{9ECE46BF-DD08-4BD3-8D23-4C57543FBC42}" type="presParOf" srcId="{892BF291-F8CA-4DFC-BF61-B028BBF436B3}" destId="{7AA397B4-1710-4C69-B7A7-FB68BF8C5818}" srcOrd="2" destOrd="0" presId="urn:microsoft.com/office/officeart/2005/8/layout/hierarchy1"/>
    <dgm:cxn modelId="{CEDE2D0C-E22F-49FC-B6F8-0FE0CE749917}" type="presParOf" srcId="{892BF291-F8CA-4DFC-BF61-B028BBF436B3}" destId="{87BF0705-AECD-46C6-9929-E345B2E2D033}" srcOrd="3" destOrd="0" presId="urn:microsoft.com/office/officeart/2005/8/layout/hierarchy1"/>
    <dgm:cxn modelId="{A1D66421-CE7C-459A-9645-171BA5096E19}" type="presParOf" srcId="{87BF0705-AECD-46C6-9929-E345B2E2D033}" destId="{C2AE5F2F-6455-4BEB-B445-1BFF70541A6C}" srcOrd="0" destOrd="0" presId="urn:microsoft.com/office/officeart/2005/8/layout/hierarchy1"/>
    <dgm:cxn modelId="{B6D54E81-0468-4606-B04B-EAC28FFAC636}" type="presParOf" srcId="{C2AE5F2F-6455-4BEB-B445-1BFF70541A6C}" destId="{E89EF675-4249-4856-9578-F167E4F255B4}" srcOrd="0" destOrd="0" presId="urn:microsoft.com/office/officeart/2005/8/layout/hierarchy1"/>
    <dgm:cxn modelId="{07FFC1FE-B3FE-436C-82BE-7D229BF934CB}" type="presParOf" srcId="{C2AE5F2F-6455-4BEB-B445-1BFF70541A6C}" destId="{0AF33739-DAE4-495B-88D5-F66DF9FFD0E5}" srcOrd="1" destOrd="0" presId="urn:microsoft.com/office/officeart/2005/8/layout/hierarchy1"/>
    <dgm:cxn modelId="{8484A2A5-801B-4ACF-A10E-1B404DD5756E}" type="presParOf" srcId="{87BF0705-AECD-46C6-9929-E345B2E2D033}" destId="{A39F2CE4-0B37-49F8-93E7-F8DF427E79AE}" srcOrd="1" destOrd="0" presId="urn:microsoft.com/office/officeart/2005/8/layout/hierarchy1"/>
    <dgm:cxn modelId="{FD219EEA-19CC-42C9-9864-0D5CAEA86435}" type="presParOf" srcId="{A39F2CE4-0B37-49F8-93E7-F8DF427E79AE}" destId="{1A186A4D-9F47-4702-A0C3-A5C0495552E1}" srcOrd="0" destOrd="0" presId="urn:microsoft.com/office/officeart/2005/8/layout/hierarchy1"/>
    <dgm:cxn modelId="{92F15E67-EDDE-4F82-B4CC-6D8CA5A371D7}" type="presParOf" srcId="{A39F2CE4-0B37-49F8-93E7-F8DF427E79AE}" destId="{0DBBB212-FD28-401C-AA67-819693E9CBA4}" srcOrd="1" destOrd="0" presId="urn:microsoft.com/office/officeart/2005/8/layout/hierarchy1"/>
    <dgm:cxn modelId="{55136535-BD62-4C11-8D94-DBF63EEAFA38}" type="presParOf" srcId="{0DBBB212-FD28-401C-AA67-819693E9CBA4}" destId="{348DE2B9-8115-40CB-B7BA-32441E3BE93E}" srcOrd="0" destOrd="0" presId="urn:microsoft.com/office/officeart/2005/8/layout/hierarchy1"/>
    <dgm:cxn modelId="{B71F5FAC-6E2A-4CD4-BA6F-882D217EAAB4}" type="presParOf" srcId="{348DE2B9-8115-40CB-B7BA-32441E3BE93E}" destId="{78FF2874-B334-4ECE-9E75-0C650D53B8F4}" srcOrd="0" destOrd="0" presId="urn:microsoft.com/office/officeart/2005/8/layout/hierarchy1"/>
    <dgm:cxn modelId="{02C83CFB-1DFA-41AA-B6BF-A198BFA2D7F4}" type="presParOf" srcId="{348DE2B9-8115-40CB-B7BA-32441E3BE93E}" destId="{4B1BBDCF-2BF1-4979-9F24-47B6B7650DBE}" srcOrd="1" destOrd="0" presId="urn:microsoft.com/office/officeart/2005/8/layout/hierarchy1"/>
    <dgm:cxn modelId="{FF508ABD-1EA8-4A55-BD9C-250EFC1D9878}" type="presParOf" srcId="{0DBBB212-FD28-401C-AA67-819693E9CBA4}" destId="{AAA4A14E-747D-41BC-BC18-D77600666CB0}" srcOrd="1" destOrd="0" presId="urn:microsoft.com/office/officeart/2005/8/layout/hierarchy1"/>
    <dgm:cxn modelId="{404BECD4-44D1-4654-88B8-86C1E83D34D4}" type="presParOf" srcId="{A39F2CE4-0B37-49F8-93E7-F8DF427E79AE}" destId="{0F67A021-1D7A-4437-B84A-FA762EC42270}" srcOrd="2" destOrd="0" presId="urn:microsoft.com/office/officeart/2005/8/layout/hierarchy1"/>
    <dgm:cxn modelId="{F999F022-5F46-47B3-8575-69FDCCBEABBC}" type="presParOf" srcId="{A39F2CE4-0B37-49F8-93E7-F8DF427E79AE}" destId="{8A979BE3-7B49-431C-97C0-2A8B518A4708}" srcOrd="3" destOrd="0" presId="urn:microsoft.com/office/officeart/2005/8/layout/hierarchy1"/>
    <dgm:cxn modelId="{758768B4-873B-45E3-995D-7426BD868EBF}" type="presParOf" srcId="{8A979BE3-7B49-431C-97C0-2A8B518A4708}" destId="{616A4E7D-19BE-432A-9862-5CE33B31690B}" srcOrd="0" destOrd="0" presId="urn:microsoft.com/office/officeart/2005/8/layout/hierarchy1"/>
    <dgm:cxn modelId="{22839836-0ABA-45FD-AE13-64C6613714CB}" type="presParOf" srcId="{616A4E7D-19BE-432A-9862-5CE33B31690B}" destId="{B5F8589B-0DF7-46E0-88DE-EFDE6507BDA8}" srcOrd="0" destOrd="0" presId="urn:microsoft.com/office/officeart/2005/8/layout/hierarchy1"/>
    <dgm:cxn modelId="{6C718544-FE4E-4737-898D-2988B6148AEE}" type="presParOf" srcId="{616A4E7D-19BE-432A-9862-5CE33B31690B}" destId="{FE8506BF-5720-47AF-89B5-8BD4DE3EBF8A}" srcOrd="1" destOrd="0" presId="urn:microsoft.com/office/officeart/2005/8/layout/hierarchy1"/>
    <dgm:cxn modelId="{DA60AFB1-B957-43A0-A22F-24AE74EAE075}" type="presParOf" srcId="{8A979BE3-7B49-431C-97C0-2A8B518A4708}" destId="{E3BE0E86-5173-4950-8CD3-4CB88B2EFD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1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/>
      <dgm:spPr/>
      <dgm:t>
        <a:bodyPr/>
        <a:lstStyle/>
        <a:p>
          <a:r>
            <a:rPr lang="en-US" altLang="zh-CN" smtClean="0"/>
            <a:t>Index:000001 </a:t>
          </a:r>
          <a:r>
            <a:rPr lang="en-US" altLang="zh-CN" dirty="0" smtClean="0"/>
            <a:t>Level 1</a:t>
          </a:r>
          <a:endParaRPr lang="zh-CN" altLang="en-US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/>
      <dgm:spPr/>
      <dgm:t>
        <a:bodyPr/>
        <a:lstStyle/>
        <a:p>
          <a:r>
            <a:rPr lang="en-US" altLang="zh-CN" smtClean="0"/>
            <a:t>Index:000000   </a:t>
          </a:r>
          <a:r>
            <a:rPr lang="en-US" altLang="zh-CN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9CE80445-B44B-49F6-A50C-3DC9763FEA4F}" type="presOf" srcId="{4BA3B289-E490-44E2-80FB-007CB18F9ED3}" destId="{59DFFDFB-B6F1-45E5-8C2B-E5AEAA65AD00}" srcOrd="0" destOrd="0" presId="urn:microsoft.com/office/officeart/2005/8/layout/hierarchy1"/>
    <dgm:cxn modelId="{E56E4DF9-D4E7-47B5-9464-EAB77ACF3D1C}" type="presOf" srcId="{ED1AF111-84C9-43C2-BF0D-EA88C6F566AE}" destId="{3F9E507E-C34C-4D7E-A956-76C377EB10B6}" srcOrd="0" destOrd="0" presId="urn:microsoft.com/office/officeart/2005/8/layout/hierarchy1"/>
    <dgm:cxn modelId="{1ED1A972-FE74-4357-BED3-6CC9E701FDED}" type="presOf" srcId="{5B4998C3-FE88-4032-BA92-CE0B7DDAD6D8}" destId="{E29B27D7-89E0-48EB-9377-50D47BE266E9}" srcOrd="0" destOrd="0" presId="urn:microsoft.com/office/officeart/2005/8/layout/hierarchy1"/>
    <dgm:cxn modelId="{102CC32A-38ED-42FB-8E83-F2E22E1DAA02}" type="presOf" srcId="{1399B6F5-F7BD-4E0A-A558-AEC7FAC7B148}" destId="{7AA397B4-1710-4C69-B7A7-FB68BF8C5818}" srcOrd="0" destOrd="0" presId="urn:microsoft.com/office/officeart/2005/8/layout/hierarchy1"/>
    <dgm:cxn modelId="{05B98CA2-A7D5-4601-AFB8-0B91369A50AA}" type="presOf" srcId="{42F275A1-0162-49B9-B09A-BCECBBE35681}" destId="{13158862-A5CF-44A0-9775-4A70CF18A8C0}" srcOrd="0" destOrd="0" presId="urn:microsoft.com/office/officeart/2005/8/layout/hierarchy1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1AB13B84-5E19-40BE-8A4B-2FA3AE262157}" type="presOf" srcId="{3A53F3EB-3E60-4F7F-B89B-491B5AC7803E}" destId="{0AF33739-DAE4-495B-88D5-F66DF9FFD0E5}" srcOrd="0" destOrd="0" presId="urn:microsoft.com/office/officeart/2005/8/layout/hierarchy1"/>
    <dgm:cxn modelId="{D8C58B0C-02D7-410E-AFB9-3D99FC7804BF}" type="presParOf" srcId="{3F9E507E-C34C-4D7E-A956-76C377EB10B6}" destId="{4535AAB4-531F-41DA-9C36-4CD5BC7C33C7}" srcOrd="0" destOrd="0" presId="urn:microsoft.com/office/officeart/2005/8/layout/hierarchy1"/>
    <dgm:cxn modelId="{1E5FEEE6-F4D9-4088-8BA0-502DC2223682}" type="presParOf" srcId="{4535AAB4-531F-41DA-9C36-4CD5BC7C33C7}" destId="{B2041BEE-5B87-491D-A6EC-5DCCDE2709B6}" srcOrd="0" destOrd="0" presId="urn:microsoft.com/office/officeart/2005/8/layout/hierarchy1"/>
    <dgm:cxn modelId="{80F7FE00-0D32-4BE7-860D-C253E66F119C}" type="presParOf" srcId="{B2041BEE-5B87-491D-A6EC-5DCCDE2709B6}" destId="{7B0135F9-2CE8-4CDB-ACD2-DDF6296414C1}" srcOrd="0" destOrd="0" presId="urn:microsoft.com/office/officeart/2005/8/layout/hierarchy1"/>
    <dgm:cxn modelId="{F45590A1-5526-4EA1-897A-2E9C64BDCB70}" type="presParOf" srcId="{B2041BEE-5B87-491D-A6EC-5DCCDE2709B6}" destId="{13158862-A5CF-44A0-9775-4A70CF18A8C0}" srcOrd="1" destOrd="0" presId="urn:microsoft.com/office/officeart/2005/8/layout/hierarchy1"/>
    <dgm:cxn modelId="{70EEA501-40A5-4632-ABD2-EC75ED5EAA30}" type="presParOf" srcId="{4535AAB4-531F-41DA-9C36-4CD5BC7C33C7}" destId="{892BF291-F8CA-4DFC-BF61-B028BBF436B3}" srcOrd="1" destOrd="0" presId="urn:microsoft.com/office/officeart/2005/8/layout/hierarchy1"/>
    <dgm:cxn modelId="{DED998E0-00CE-411E-A968-72C8E2A41C2E}" type="presParOf" srcId="{892BF291-F8CA-4DFC-BF61-B028BBF436B3}" destId="{59DFFDFB-B6F1-45E5-8C2B-E5AEAA65AD00}" srcOrd="0" destOrd="0" presId="urn:microsoft.com/office/officeart/2005/8/layout/hierarchy1"/>
    <dgm:cxn modelId="{4F60B21C-4263-4134-896F-E6B806C8D1E8}" type="presParOf" srcId="{892BF291-F8CA-4DFC-BF61-B028BBF436B3}" destId="{DB7897EC-18A3-46DB-9AB6-20378FB466DD}" srcOrd="1" destOrd="0" presId="urn:microsoft.com/office/officeart/2005/8/layout/hierarchy1"/>
    <dgm:cxn modelId="{09D3353D-E8C8-4340-8F69-BC89A3D35541}" type="presParOf" srcId="{DB7897EC-18A3-46DB-9AB6-20378FB466DD}" destId="{B46D1228-FE77-415F-99C8-D7D4B91469D5}" srcOrd="0" destOrd="0" presId="urn:microsoft.com/office/officeart/2005/8/layout/hierarchy1"/>
    <dgm:cxn modelId="{0131CA02-4903-4F69-A8FA-F33566A01622}" type="presParOf" srcId="{B46D1228-FE77-415F-99C8-D7D4B91469D5}" destId="{15AE3035-805C-49CC-B3E5-BEEDD7769C9D}" srcOrd="0" destOrd="0" presId="urn:microsoft.com/office/officeart/2005/8/layout/hierarchy1"/>
    <dgm:cxn modelId="{6D44536B-EF86-4B0A-8250-68031A0C15FD}" type="presParOf" srcId="{B46D1228-FE77-415F-99C8-D7D4B91469D5}" destId="{E29B27D7-89E0-48EB-9377-50D47BE266E9}" srcOrd="1" destOrd="0" presId="urn:microsoft.com/office/officeart/2005/8/layout/hierarchy1"/>
    <dgm:cxn modelId="{E93A33B9-56A3-4EF2-BD96-C5C6E0D7B29D}" type="presParOf" srcId="{DB7897EC-18A3-46DB-9AB6-20378FB466DD}" destId="{E72C9D21-FB37-468B-9F37-7DEBD1B7113F}" srcOrd="1" destOrd="0" presId="urn:microsoft.com/office/officeart/2005/8/layout/hierarchy1"/>
    <dgm:cxn modelId="{416C0570-F7B1-4185-81FC-4F9E1EB36F17}" type="presParOf" srcId="{892BF291-F8CA-4DFC-BF61-B028BBF436B3}" destId="{7AA397B4-1710-4C69-B7A7-FB68BF8C5818}" srcOrd="2" destOrd="0" presId="urn:microsoft.com/office/officeart/2005/8/layout/hierarchy1"/>
    <dgm:cxn modelId="{0547120C-CCD8-46B8-B029-70F62CF1865A}" type="presParOf" srcId="{892BF291-F8CA-4DFC-BF61-B028BBF436B3}" destId="{87BF0705-AECD-46C6-9929-E345B2E2D033}" srcOrd="3" destOrd="0" presId="urn:microsoft.com/office/officeart/2005/8/layout/hierarchy1"/>
    <dgm:cxn modelId="{206F70BF-5177-40B3-93A9-681F7C85B5F1}" type="presParOf" srcId="{87BF0705-AECD-46C6-9929-E345B2E2D033}" destId="{C2AE5F2F-6455-4BEB-B445-1BFF70541A6C}" srcOrd="0" destOrd="0" presId="urn:microsoft.com/office/officeart/2005/8/layout/hierarchy1"/>
    <dgm:cxn modelId="{6E3563BE-3FF4-462C-87DB-77BA86D7D585}" type="presParOf" srcId="{C2AE5F2F-6455-4BEB-B445-1BFF70541A6C}" destId="{E89EF675-4249-4856-9578-F167E4F255B4}" srcOrd="0" destOrd="0" presId="urn:microsoft.com/office/officeart/2005/8/layout/hierarchy1"/>
    <dgm:cxn modelId="{598CD117-CCC3-4E4B-99E4-D2A0F508B436}" type="presParOf" srcId="{C2AE5F2F-6455-4BEB-B445-1BFF70541A6C}" destId="{0AF33739-DAE4-495B-88D5-F66DF9FFD0E5}" srcOrd="1" destOrd="0" presId="urn:microsoft.com/office/officeart/2005/8/layout/hierarchy1"/>
    <dgm:cxn modelId="{D68C3903-1F29-49EB-8FBA-0671E9F4E4CB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8A559D6F-46B8-4233-82EC-FD59702965F1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2</a:t>
          </a:r>
          <a:endParaRPr lang="zh-CN" altLang="en-US" dirty="0"/>
        </a:p>
      </dgm:t>
    </dgm:pt>
    <dgm:pt modelId="{BC4FC984-D440-4402-84E4-DC0BE7995D3C}" type="parTrans" cxnId="{8D878839-FAAC-4BB5-8C1B-A35942E4C4C9}">
      <dgm:prSet/>
      <dgm:spPr/>
      <dgm:t>
        <a:bodyPr/>
        <a:lstStyle/>
        <a:p>
          <a:endParaRPr lang="zh-CN" altLang="en-US"/>
        </a:p>
      </dgm:t>
    </dgm:pt>
    <dgm:pt modelId="{711259E6-BA19-44F3-BE39-8DB01A1ED3D4}" type="sibTrans" cxnId="{8D878839-FAAC-4BB5-8C1B-A35942E4C4C9}">
      <dgm:prSet/>
      <dgm:spPr/>
      <dgm:t>
        <a:bodyPr/>
        <a:lstStyle/>
        <a:p>
          <a:endParaRPr lang="zh-CN" altLang="en-US"/>
        </a:p>
      </dgm:t>
    </dgm:pt>
    <dgm:pt modelId="{059DECEE-DA2E-4AE0-BFB3-F270859801D7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2</a:t>
          </a:r>
          <a:endParaRPr lang="zh-CN" altLang="en-US" dirty="0"/>
        </a:p>
      </dgm:t>
    </dgm:pt>
    <dgm:pt modelId="{5BEB42EF-962B-4ECF-8746-E4E45CC18A9B}" type="parTrans" cxnId="{7C4467E2-7189-467B-ADF9-3642B6D350F7}">
      <dgm:prSet/>
      <dgm:spPr/>
      <dgm:t>
        <a:bodyPr/>
        <a:lstStyle/>
        <a:p>
          <a:endParaRPr lang="zh-CN" altLang="en-US"/>
        </a:p>
      </dgm:t>
    </dgm:pt>
    <dgm:pt modelId="{EDF9B764-34FA-4743-9E17-3F56053208CB}" type="sibTrans" cxnId="{7C4467E2-7189-467B-ADF9-3642B6D350F7}">
      <dgm:prSet/>
      <dgm:spPr/>
      <dgm:t>
        <a:bodyPr/>
        <a:lstStyle/>
        <a:p>
          <a:endParaRPr lang="zh-CN" altLang="en-US"/>
        </a:p>
      </dgm:t>
    </dgm:pt>
    <dgm:pt modelId="{ED1A6EE3-3E71-4222-9423-0AD9E44663F2}">
      <dgm:prSet/>
      <dgm:spPr/>
      <dgm:t>
        <a:bodyPr/>
        <a:lstStyle/>
        <a:p>
          <a:r>
            <a:rPr lang="en-US" altLang="zh-CN" smtClean="0"/>
            <a:t>Index:000100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C51B96E3-9EEC-40AB-AFE3-16790E4A714C}" type="parTrans" cxnId="{D7C1107A-2FE4-4415-95F1-17B1EFF3FB2C}">
      <dgm:prSet/>
      <dgm:spPr/>
      <dgm:t>
        <a:bodyPr/>
        <a:lstStyle/>
        <a:p>
          <a:endParaRPr lang="zh-CN" altLang="en-US"/>
        </a:p>
      </dgm:t>
    </dgm:pt>
    <dgm:pt modelId="{B3570B2D-CA8C-4AF4-8E55-1D8E045024B4}" type="sibTrans" cxnId="{D7C1107A-2FE4-4415-95F1-17B1EFF3FB2C}">
      <dgm:prSet/>
      <dgm:spPr/>
      <dgm:t>
        <a:bodyPr/>
        <a:lstStyle/>
        <a:p>
          <a:endParaRPr lang="zh-CN" altLang="en-US"/>
        </a:p>
      </dgm:t>
    </dgm:pt>
    <dgm:pt modelId="{416C0D27-13FF-4863-AD4D-C0F5F084B090}">
      <dgm:prSet/>
      <dgm:spPr/>
      <dgm:t>
        <a:bodyPr/>
        <a:lstStyle/>
        <a:p>
          <a:r>
            <a:rPr lang="en-US" altLang="zh-CN" smtClean="0"/>
            <a:t>Index:000101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7C2A013D-1460-49CB-84E9-7CBFD2BBC8CC}" type="parTrans" cxnId="{5587D54A-E87E-43FF-BA39-94CFFC2C9B85}">
      <dgm:prSet/>
      <dgm:spPr/>
      <dgm:t>
        <a:bodyPr/>
        <a:lstStyle/>
        <a:p>
          <a:endParaRPr lang="zh-CN" altLang="en-US"/>
        </a:p>
      </dgm:t>
    </dgm:pt>
    <dgm:pt modelId="{7F217E31-D3C1-409A-9B00-D44D2BF65B2E}" type="sibTrans" cxnId="{5587D54A-E87E-43FF-BA39-94CFFC2C9B85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  <dgm:pt modelId="{1A186A4D-9F47-4702-A0C3-A5C0495552E1}" type="pres">
      <dgm:prSet presAssocID="{BC4FC984-D440-4402-84E4-DC0BE7995D3C}" presName="Name17" presStyleLbl="parChTrans1D3" presStyleIdx="0" presStyleCnt="2"/>
      <dgm:spPr/>
    </dgm:pt>
    <dgm:pt modelId="{0DBBB212-FD28-401C-AA67-819693E9CBA4}" type="pres">
      <dgm:prSet presAssocID="{8A559D6F-46B8-4233-82EC-FD59702965F1}" presName="hierRoot3" presStyleCnt="0"/>
      <dgm:spPr/>
    </dgm:pt>
    <dgm:pt modelId="{348DE2B9-8115-40CB-B7BA-32441E3BE93E}" type="pres">
      <dgm:prSet presAssocID="{8A559D6F-46B8-4233-82EC-FD59702965F1}" presName="composite3" presStyleCnt="0"/>
      <dgm:spPr/>
    </dgm:pt>
    <dgm:pt modelId="{78FF2874-B334-4ECE-9E75-0C650D53B8F4}" type="pres">
      <dgm:prSet presAssocID="{8A559D6F-46B8-4233-82EC-FD59702965F1}" presName="background3" presStyleLbl="node3" presStyleIdx="0" presStyleCnt="2"/>
      <dgm:spPr/>
    </dgm:pt>
    <dgm:pt modelId="{4B1BBDCF-2BF1-4979-9F24-47B6B7650DBE}" type="pres">
      <dgm:prSet presAssocID="{8A559D6F-46B8-4233-82EC-FD59702965F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A4A14E-747D-41BC-BC18-D77600666CB0}" type="pres">
      <dgm:prSet presAssocID="{8A559D6F-46B8-4233-82EC-FD59702965F1}" presName="hierChild4" presStyleCnt="0"/>
      <dgm:spPr/>
    </dgm:pt>
    <dgm:pt modelId="{8FA1C8D0-335B-45D3-9F89-4D0D8BEBCCD2}" type="pres">
      <dgm:prSet presAssocID="{C51B96E3-9EEC-40AB-AFE3-16790E4A714C}" presName="Name23" presStyleLbl="parChTrans1D4" presStyleIdx="0" presStyleCnt="2"/>
      <dgm:spPr/>
    </dgm:pt>
    <dgm:pt modelId="{906AFB5D-A5CB-4C9B-B615-F3249D60BB2A}" type="pres">
      <dgm:prSet presAssocID="{ED1A6EE3-3E71-4222-9423-0AD9E44663F2}" presName="hierRoot4" presStyleCnt="0"/>
      <dgm:spPr/>
    </dgm:pt>
    <dgm:pt modelId="{F628840E-DBDC-461A-87B2-BB3A78E6946B}" type="pres">
      <dgm:prSet presAssocID="{ED1A6EE3-3E71-4222-9423-0AD9E44663F2}" presName="composite4" presStyleCnt="0"/>
      <dgm:spPr/>
    </dgm:pt>
    <dgm:pt modelId="{CB8A1F99-2530-4687-BB98-C5F4D2C1A9FB}" type="pres">
      <dgm:prSet presAssocID="{ED1A6EE3-3E71-4222-9423-0AD9E44663F2}" presName="background4" presStyleLbl="node4" presStyleIdx="0" presStyleCnt="2"/>
      <dgm:spPr/>
    </dgm:pt>
    <dgm:pt modelId="{15CC7349-BAC7-4B85-BD28-38461BE478CD}" type="pres">
      <dgm:prSet presAssocID="{ED1A6EE3-3E71-4222-9423-0AD9E44663F2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7A0092-B39C-42B2-B7B8-03B01CB44075}" type="pres">
      <dgm:prSet presAssocID="{ED1A6EE3-3E71-4222-9423-0AD9E44663F2}" presName="hierChild5" presStyleCnt="0"/>
      <dgm:spPr/>
    </dgm:pt>
    <dgm:pt modelId="{96205209-56A2-4BD3-A593-BAB86029EBB2}" type="pres">
      <dgm:prSet presAssocID="{7C2A013D-1460-49CB-84E9-7CBFD2BBC8CC}" presName="Name23" presStyleLbl="parChTrans1D4" presStyleIdx="1" presStyleCnt="2"/>
      <dgm:spPr/>
    </dgm:pt>
    <dgm:pt modelId="{5E1941C8-D61E-4F71-8687-B0556D820F8D}" type="pres">
      <dgm:prSet presAssocID="{416C0D27-13FF-4863-AD4D-C0F5F084B090}" presName="hierRoot4" presStyleCnt="0"/>
      <dgm:spPr/>
    </dgm:pt>
    <dgm:pt modelId="{77A9093B-69AC-4730-B3E0-7114E6760E13}" type="pres">
      <dgm:prSet presAssocID="{416C0D27-13FF-4863-AD4D-C0F5F084B090}" presName="composite4" presStyleCnt="0"/>
      <dgm:spPr/>
    </dgm:pt>
    <dgm:pt modelId="{C001C0AA-23DC-4CDE-B32C-901AD86817B6}" type="pres">
      <dgm:prSet presAssocID="{416C0D27-13FF-4863-AD4D-C0F5F084B090}" presName="background4" presStyleLbl="node4" presStyleIdx="1" presStyleCnt="2"/>
      <dgm:spPr/>
    </dgm:pt>
    <dgm:pt modelId="{B245C798-8104-4E0E-9BFB-9E29AFE940A0}" type="pres">
      <dgm:prSet presAssocID="{416C0D27-13FF-4863-AD4D-C0F5F084B09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7071A3-D8C7-4254-A948-C7D854D63604}" type="pres">
      <dgm:prSet presAssocID="{416C0D27-13FF-4863-AD4D-C0F5F084B090}" presName="hierChild5" presStyleCnt="0"/>
      <dgm:spPr/>
    </dgm:pt>
    <dgm:pt modelId="{0F67A021-1D7A-4437-B84A-FA762EC42270}" type="pres">
      <dgm:prSet presAssocID="{5BEB42EF-962B-4ECF-8746-E4E45CC18A9B}" presName="Name17" presStyleLbl="parChTrans1D3" presStyleIdx="1" presStyleCnt="2"/>
      <dgm:spPr/>
    </dgm:pt>
    <dgm:pt modelId="{8A979BE3-7B49-431C-97C0-2A8B518A4708}" type="pres">
      <dgm:prSet presAssocID="{059DECEE-DA2E-4AE0-BFB3-F270859801D7}" presName="hierRoot3" presStyleCnt="0"/>
      <dgm:spPr/>
    </dgm:pt>
    <dgm:pt modelId="{616A4E7D-19BE-432A-9862-5CE33B31690B}" type="pres">
      <dgm:prSet presAssocID="{059DECEE-DA2E-4AE0-BFB3-F270859801D7}" presName="composite3" presStyleCnt="0"/>
      <dgm:spPr/>
    </dgm:pt>
    <dgm:pt modelId="{B5F8589B-0DF7-46E0-88DE-EFDE6507BDA8}" type="pres">
      <dgm:prSet presAssocID="{059DECEE-DA2E-4AE0-BFB3-F270859801D7}" presName="background3" presStyleLbl="node3" presStyleIdx="1" presStyleCnt="2"/>
      <dgm:spPr/>
    </dgm:pt>
    <dgm:pt modelId="{FE8506BF-5720-47AF-89B5-8BD4DE3EBF8A}" type="pres">
      <dgm:prSet presAssocID="{059DECEE-DA2E-4AE0-BFB3-F270859801D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BE0E86-5173-4950-8CD3-4CB88B2EFD0B}" type="pres">
      <dgm:prSet presAssocID="{059DECEE-DA2E-4AE0-BFB3-F270859801D7}" presName="hierChild4" presStyleCnt="0"/>
      <dgm:spPr/>
    </dgm:pt>
  </dgm:ptLst>
  <dgm:cxnLst>
    <dgm:cxn modelId="{D120CA72-CBFE-4B89-84DE-0AC722F7108D}" type="presOf" srcId="{3A53F3EB-3E60-4F7F-B89B-491B5AC7803E}" destId="{0AF33739-DAE4-495B-88D5-F66DF9FFD0E5}" srcOrd="0" destOrd="0" presId="urn:microsoft.com/office/officeart/2005/8/layout/hierarchy1"/>
    <dgm:cxn modelId="{53752B59-5FDD-4A0A-9334-C6DF14148EBB}" type="presOf" srcId="{4BA3B289-E490-44E2-80FB-007CB18F9ED3}" destId="{59DFFDFB-B6F1-45E5-8C2B-E5AEAA65AD00}" srcOrd="0" destOrd="0" presId="urn:microsoft.com/office/officeart/2005/8/layout/hierarchy1"/>
    <dgm:cxn modelId="{8D878839-FAAC-4BB5-8C1B-A35942E4C4C9}" srcId="{3A53F3EB-3E60-4F7F-B89B-491B5AC7803E}" destId="{8A559D6F-46B8-4233-82EC-FD59702965F1}" srcOrd="0" destOrd="0" parTransId="{BC4FC984-D440-4402-84E4-DC0BE7995D3C}" sibTransId="{711259E6-BA19-44F3-BE39-8DB01A1ED3D4}"/>
    <dgm:cxn modelId="{EA8167DA-031F-4F93-B29E-86D00788B16C}" type="presOf" srcId="{ED1A6EE3-3E71-4222-9423-0AD9E44663F2}" destId="{15CC7349-BAC7-4B85-BD28-38461BE478CD}" srcOrd="0" destOrd="0" presId="urn:microsoft.com/office/officeart/2005/8/layout/hierarchy1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899B547B-933A-4BE1-8FBF-8F916961F23A}" type="presOf" srcId="{7C2A013D-1460-49CB-84E9-7CBFD2BBC8CC}" destId="{96205209-56A2-4BD3-A593-BAB86029EBB2}" srcOrd="0" destOrd="0" presId="urn:microsoft.com/office/officeart/2005/8/layout/hierarchy1"/>
    <dgm:cxn modelId="{F120EC8A-3A66-4C42-860A-56867B384882}" type="presOf" srcId="{8A559D6F-46B8-4233-82EC-FD59702965F1}" destId="{4B1BBDCF-2BF1-4979-9F24-47B6B7650DBE}" srcOrd="0" destOrd="0" presId="urn:microsoft.com/office/officeart/2005/8/layout/hierarchy1"/>
    <dgm:cxn modelId="{949DC62F-C7B5-427E-92C8-7FBF3749BEBB}" type="presOf" srcId="{416C0D27-13FF-4863-AD4D-C0F5F084B090}" destId="{B245C798-8104-4E0E-9BFB-9E29AFE940A0}" srcOrd="0" destOrd="0" presId="urn:microsoft.com/office/officeart/2005/8/layout/hierarchy1"/>
    <dgm:cxn modelId="{FD17C50F-FF6E-406B-B6DC-B3E4072D820E}" type="presOf" srcId="{5B4998C3-FE88-4032-BA92-CE0B7DDAD6D8}" destId="{E29B27D7-89E0-48EB-9377-50D47BE266E9}" srcOrd="0" destOrd="0" presId="urn:microsoft.com/office/officeart/2005/8/layout/hierarchy1"/>
    <dgm:cxn modelId="{5587D54A-E87E-43FF-BA39-94CFFC2C9B85}" srcId="{8A559D6F-46B8-4233-82EC-FD59702965F1}" destId="{416C0D27-13FF-4863-AD4D-C0F5F084B090}" srcOrd="1" destOrd="0" parTransId="{7C2A013D-1460-49CB-84E9-7CBFD2BBC8CC}" sibTransId="{7F217E31-D3C1-409A-9B00-D44D2BF65B2E}"/>
    <dgm:cxn modelId="{D7C1107A-2FE4-4415-95F1-17B1EFF3FB2C}" srcId="{8A559D6F-46B8-4233-82EC-FD59702965F1}" destId="{ED1A6EE3-3E71-4222-9423-0AD9E44663F2}" srcOrd="0" destOrd="0" parTransId="{C51B96E3-9EEC-40AB-AFE3-16790E4A714C}" sibTransId="{B3570B2D-CA8C-4AF4-8E55-1D8E045024B4}"/>
    <dgm:cxn modelId="{C37EBD11-A251-4EA5-BBF5-DD8058A3CE4E}" type="presOf" srcId="{C51B96E3-9EEC-40AB-AFE3-16790E4A714C}" destId="{8FA1C8D0-335B-45D3-9F89-4D0D8BEBCCD2}" srcOrd="0" destOrd="0" presId="urn:microsoft.com/office/officeart/2005/8/layout/hierarchy1"/>
    <dgm:cxn modelId="{0A081556-8AC4-4C99-B457-0AB9120E8967}" type="presOf" srcId="{5BEB42EF-962B-4ECF-8746-E4E45CC18A9B}" destId="{0F67A021-1D7A-4437-B84A-FA762EC42270}" srcOrd="0" destOrd="0" presId="urn:microsoft.com/office/officeart/2005/8/layout/hierarchy1"/>
    <dgm:cxn modelId="{8B639379-1BBC-46E4-938F-8DBEAFF9F478}" type="presOf" srcId="{059DECEE-DA2E-4AE0-BFB3-F270859801D7}" destId="{FE8506BF-5720-47AF-89B5-8BD4DE3EBF8A}" srcOrd="0" destOrd="0" presId="urn:microsoft.com/office/officeart/2005/8/layout/hierarchy1"/>
    <dgm:cxn modelId="{6637E795-555C-4286-A67F-A83963780BCD}" type="presOf" srcId="{1399B6F5-F7BD-4E0A-A558-AEC7FAC7B148}" destId="{7AA397B4-1710-4C69-B7A7-FB68BF8C5818}" srcOrd="0" destOrd="0" presId="urn:microsoft.com/office/officeart/2005/8/layout/hierarchy1"/>
    <dgm:cxn modelId="{7C4467E2-7189-467B-ADF9-3642B6D350F7}" srcId="{3A53F3EB-3E60-4F7F-B89B-491B5AC7803E}" destId="{059DECEE-DA2E-4AE0-BFB3-F270859801D7}" srcOrd="1" destOrd="0" parTransId="{5BEB42EF-962B-4ECF-8746-E4E45CC18A9B}" sibTransId="{EDF9B764-34FA-4743-9E17-3F56053208CB}"/>
    <dgm:cxn modelId="{E8AF6E56-8FCF-4A35-BEFD-1461AEF63E38}" type="presOf" srcId="{BC4FC984-D440-4402-84E4-DC0BE7995D3C}" destId="{1A186A4D-9F47-4702-A0C3-A5C0495552E1}" srcOrd="0" destOrd="0" presId="urn:microsoft.com/office/officeart/2005/8/layout/hierarchy1"/>
    <dgm:cxn modelId="{E2C80B03-CB78-4811-B509-3AC7C40118C4}" type="presOf" srcId="{42F275A1-0162-49B9-B09A-BCECBBE35681}" destId="{13158862-A5CF-44A0-9775-4A70CF18A8C0}" srcOrd="0" destOrd="0" presId="urn:microsoft.com/office/officeart/2005/8/layout/hierarchy1"/>
    <dgm:cxn modelId="{AB7B5E00-9B48-40E6-8CAB-1B2A901E9473}" type="presOf" srcId="{ED1AF111-84C9-43C2-BF0D-EA88C6F566AE}" destId="{3F9E507E-C34C-4D7E-A956-76C377EB10B6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BF8738AE-458A-409F-BDE6-D3380C7D081D}" type="presParOf" srcId="{3F9E507E-C34C-4D7E-A956-76C377EB10B6}" destId="{4535AAB4-531F-41DA-9C36-4CD5BC7C33C7}" srcOrd="0" destOrd="0" presId="urn:microsoft.com/office/officeart/2005/8/layout/hierarchy1"/>
    <dgm:cxn modelId="{4CE90A96-A3D3-4453-9EE4-91FADB59C01E}" type="presParOf" srcId="{4535AAB4-531F-41DA-9C36-4CD5BC7C33C7}" destId="{B2041BEE-5B87-491D-A6EC-5DCCDE2709B6}" srcOrd="0" destOrd="0" presId="urn:microsoft.com/office/officeart/2005/8/layout/hierarchy1"/>
    <dgm:cxn modelId="{DF8594D5-E123-4EBC-903E-2294F7A87EFE}" type="presParOf" srcId="{B2041BEE-5B87-491D-A6EC-5DCCDE2709B6}" destId="{7B0135F9-2CE8-4CDB-ACD2-DDF6296414C1}" srcOrd="0" destOrd="0" presId="urn:microsoft.com/office/officeart/2005/8/layout/hierarchy1"/>
    <dgm:cxn modelId="{CFD9F28C-3DA3-428B-AE65-585BAB822BCD}" type="presParOf" srcId="{B2041BEE-5B87-491D-A6EC-5DCCDE2709B6}" destId="{13158862-A5CF-44A0-9775-4A70CF18A8C0}" srcOrd="1" destOrd="0" presId="urn:microsoft.com/office/officeart/2005/8/layout/hierarchy1"/>
    <dgm:cxn modelId="{4BA89E4B-92DE-4E0D-8F79-58ACCFEEC953}" type="presParOf" srcId="{4535AAB4-531F-41DA-9C36-4CD5BC7C33C7}" destId="{892BF291-F8CA-4DFC-BF61-B028BBF436B3}" srcOrd="1" destOrd="0" presId="urn:microsoft.com/office/officeart/2005/8/layout/hierarchy1"/>
    <dgm:cxn modelId="{D44681B6-6E6D-46F3-A940-10942F9BD876}" type="presParOf" srcId="{892BF291-F8CA-4DFC-BF61-B028BBF436B3}" destId="{59DFFDFB-B6F1-45E5-8C2B-E5AEAA65AD00}" srcOrd="0" destOrd="0" presId="urn:microsoft.com/office/officeart/2005/8/layout/hierarchy1"/>
    <dgm:cxn modelId="{9E5F3237-BBB1-4892-B23A-94626BAD97D1}" type="presParOf" srcId="{892BF291-F8CA-4DFC-BF61-B028BBF436B3}" destId="{DB7897EC-18A3-46DB-9AB6-20378FB466DD}" srcOrd="1" destOrd="0" presId="urn:microsoft.com/office/officeart/2005/8/layout/hierarchy1"/>
    <dgm:cxn modelId="{067FD9FF-DD76-48F8-A5C3-7AD9425C395F}" type="presParOf" srcId="{DB7897EC-18A3-46DB-9AB6-20378FB466DD}" destId="{B46D1228-FE77-415F-99C8-D7D4B91469D5}" srcOrd="0" destOrd="0" presId="urn:microsoft.com/office/officeart/2005/8/layout/hierarchy1"/>
    <dgm:cxn modelId="{69CF42ED-F3E8-4040-A44D-3CC40C31384C}" type="presParOf" srcId="{B46D1228-FE77-415F-99C8-D7D4B91469D5}" destId="{15AE3035-805C-49CC-B3E5-BEEDD7769C9D}" srcOrd="0" destOrd="0" presId="urn:microsoft.com/office/officeart/2005/8/layout/hierarchy1"/>
    <dgm:cxn modelId="{19FB325E-43C0-4A52-A1A7-B6D33F014627}" type="presParOf" srcId="{B46D1228-FE77-415F-99C8-D7D4B91469D5}" destId="{E29B27D7-89E0-48EB-9377-50D47BE266E9}" srcOrd="1" destOrd="0" presId="urn:microsoft.com/office/officeart/2005/8/layout/hierarchy1"/>
    <dgm:cxn modelId="{2245C4D8-1F61-4B6A-9575-4DE628FAFB9A}" type="presParOf" srcId="{DB7897EC-18A3-46DB-9AB6-20378FB466DD}" destId="{E72C9D21-FB37-468B-9F37-7DEBD1B7113F}" srcOrd="1" destOrd="0" presId="urn:microsoft.com/office/officeart/2005/8/layout/hierarchy1"/>
    <dgm:cxn modelId="{29E67448-4C9A-45E3-B701-D13B1B95A703}" type="presParOf" srcId="{892BF291-F8CA-4DFC-BF61-B028BBF436B3}" destId="{7AA397B4-1710-4C69-B7A7-FB68BF8C5818}" srcOrd="2" destOrd="0" presId="urn:microsoft.com/office/officeart/2005/8/layout/hierarchy1"/>
    <dgm:cxn modelId="{3EA017ED-675D-4B11-A1DA-141D21D15D50}" type="presParOf" srcId="{892BF291-F8CA-4DFC-BF61-B028BBF436B3}" destId="{87BF0705-AECD-46C6-9929-E345B2E2D033}" srcOrd="3" destOrd="0" presId="urn:microsoft.com/office/officeart/2005/8/layout/hierarchy1"/>
    <dgm:cxn modelId="{829D4573-4592-46C1-9990-40B259C9261E}" type="presParOf" srcId="{87BF0705-AECD-46C6-9929-E345B2E2D033}" destId="{C2AE5F2F-6455-4BEB-B445-1BFF70541A6C}" srcOrd="0" destOrd="0" presId="urn:microsoft.com/office/officeart/2005/8/layout/hierarchy1"/>
    <dgm:cxn modelId="{22EEFAA8-075E-40DC-A3FB-9497CE430BB4}" type="presParOf" srcId="{C2AE5F2F-6455-4BEB-B445-1BFF70541A6C}" destId="{E89EF675-4249-4856-9578-F167E4F255B4}" srcOrd="0" destOrd="0" presId="urn:microsoft.com/office/officeart/2005/8/layout/hierarchy1"/>
    <dgm:cxn modelId="{77A9A48D-884C-4901-9FC9-68CC4576A6A5}" type="presParOf" srcId="{C2AE5F2F-6455-4BEB-B445-1BFF70541A6C}" destId="{0AF33739-DAE4-495B-88D5-F66DF9FFD0E5}" srcOrd="1" destOrd="0" presId="urn:microsoft.com/office/officeart/2005/8/layout/hierarchy1"/>
    <dgm:cxn modelId="{BC3F0659-5024-49BC-BDB7-D9B835B8AA7A}" type="presParOf" srcId="{87BF0705-AECD-46C6-9929-E345B2E2D033}" destId="{A39F2CE4-0B37-49F8-93E7-F8DF427E79AE}" srcOrd="1" destOrd="0" presId="urn:microsoft.com/office/officeart/2005/8/layout/hierarchy1"/>
    <dgm:cxn modelId="{AB486834-AAFF-49DF-9732-719B7F154686}" type="presParOf" srcId="{A39F2CE4-0B37-49F8-93E7-F8DF427E79AE}" destId="{1A186A4D-9F47-4702-A0C3-A5C0495552E1}" srcOrd="0" destOrd="0" presId="urn:microsoft.com/office/officeart/2005/8/layout/hierarchy1"/>
    <dgm:cxn modelId="{00B18F6B-ED73-4420-83D0-39421EDC7D9D}" type="presParOf" srcId="{A39F2CE4-0B37-49F8-93E7-F8DF427E79AE}" destId="{0DBBB212-FD28-401C-AA67-819693E9CBA4}" srcOrd="1" destOrd="0" presId="urn:microsoft.com/office/officeart/2005/8/layout/hierarchy1"/>
    <dgm:cxn modelId="{0BB59BA1-7454-4D4D-B76F-F583DFB2A91D}" type="presParOf" srcId="{0DBBB212-FD28-401C-AA67-819693E9CBA4}" destId="{348DE2B9-8115-40CB-B7BA-32441E3BE93E}" srcOrd="0" destOrd="0" presId="urn:microsoft.com/office/officeart/2005/8/layout/hierarchy1"/>
    <dgm:cxn modelId="{78A100A0-437E-44EA-8DEC-AA6A0D45AAAA}" type="presParOf" srcId="{348DE2B9-8115-40CB-B7BA-32441E3BE93E}" destId="{78FF2874-B334-4ECE-9E75-0C650D53B8F4}" srcOrd="0" destOrd="0" presId="urn:microsoft.com/office/officeart/2005/8/layout/hierarchy1"/>
    <dgm:cxn modelId="{5959EF9D-2313-4ADD-8FC2-F968DEE6AD3F}" type="presParOf" srcId="{348DE2B9-8115-40CB-B7BA-32441E3BE93E}" destId="{4B1BBDCF-2BF1-4979-9F24-47B6B7650DBE}" srcOrd="1" destOrd="0" presId="urn:microsoft.com/office/officeart/2005/8/layout/hierarchy1"/>
    <dgm:cxn modelId="{AB4B8110-EE61-4AB4-A90E-D9CA83F65026}" type="presParOf" srcId="{0DBBB212-FD28-401C-AA67-819693E9CBA4}" destId="{AAA4A14E-747D-41BC-BC18-D77600666CB0}" srcOrd="1" destOrd="0" presId="urn:microsoft.com/office/officeart/2005/8/layout/hierarchy1"/>
    <dgm:cxn modelId="{CA1CF81A-035E-4D03-82A9-DEFBC4D177FB}" type="presParOf" srcId="{AAA4A14E-747D-41BC-BC18-D77600666CB0}" destId="{8FA1C8D0-335B-45D3-9F89-4D0D8BEBCCD2}" srcOrd="0" destOrd="0" presId="urn:microsoft.com/office/officeart/2005/8/layout/hierarchy1"/>
    <dgm:cxn modelId="{179754D2-4207-413F-BEB6-7614874C3022}" type="presParOf" srcId="{AAA4A14E-747D-41BC-BC18-D77600666CB0}" destId="{906AFB5D-A5CB-4C9B-B615-F3249D60BB2A}" srcOrd="1" destOrd="0" presId="urn:microsoft.com/office/officeart/2005/8/layout/hierarchy1"/>
    <dgm:cxn modelId="{1B56241E-722D-4C32-AEFD-B1623E95DCA4}" type="presParOf" srcId="{906AFB5D-A5CB-4C9B-B615-F3249D60BB2A}" destId="{F628840E-DBDC-461A-87B2-BB3A78E6946B}" srcOrd="0" destOrd="0" presId="urn:microsoft.com/office/officeart/2005/8/layout/hierarchy1"/>
    <dgm:cxn modelId="{ECD14F96-101F-4D62-8E01-F2CA8A75DE1F}" type="presParOf" srcId="{F628840E-DBDC-461A-87B2-BB3A78E6946B}" destId="{CB8A1F99-2530-4687-BB98-C5F4D2C1A9FB}" srcOrd="0" destOrd="0" presId="urn:microsoft.com/office/officeart/2005/8/layout/hierarchy1"/>
    <dgm:cxn modelId="{24EF5648-DE64-4616-85D9-642CDDBFD5A8}" type="presParOf" srcId="{F628840E-DBDC-461A-87B2-BB3A78E6946B}" destId="{15CC7349-BAC7-4B85-BD28-38461BE478CD}" srcOrd="1" destOrd="0" presId="urn:microsoft.com/office/officeart/2005/8/layout/hierarchy1"/>
    <dgm:cxn modelId="{D53E10BA-BB30-49A0-A66F-1DECE1251FC0}" type="presParOf" srcId="{906AFB5D-A5CB-4C9B-B615-F3249D60BB2A}" destId="{9E7A0092-B39C-42B2-B7B8-03B01CB44075}" srcOrd="1" destOrd="0" presId="urn:microsoft.com/office/officeart/2005/8/layout/hierarchy1"/>
    <dgm:cxn modelId="{E3255184-49BF-457B-970C-11C008DA0E53}" type="presParOf" srcId="{AAA4A14E-747D-41BC-BC18-D77600666CB0}" destId="{96205209-56A2-4BD3-A593-BAB86029EBB2}" srcOrd="2" destOrd="0" presId="urn:microsoft.com/office/officeart/2005/8/layout/hierarchy1"/>
    <dgm:cxn modelId="{7CA9640C-C5CD-4CC1-8273-E38CA383F099}" type="presParOf" srcId="{AAA4A14E-747D-41BC-BC18-D77600666CB0}" destId="{5E1941C8-D61E-4F71-8687-B0556D820F8D}" srcOrd="3" destOrd="0" presId="urn:microsoft.com/office/officeart/2005/8/layout/hierarchy1"/>
    <dgm:cxn modelId="{0504FE47-B890-4163-A335-4BEF00E21BB4}" type="presParOf" srcId="{5E1941C8-D61E-4F71-8687-B0556D820F8D}" destId="{77A9093B-69AC-4730-B3E0-7114E6760E13}" srcOrd="0" destOrd="0" presId="urn:microsoft.com/office/officeart/2005/8/layout/hierarchy1"/>
    <dgm:cxn modelId="{36732E5F-9221-4EF7-9996-C5C364AD35EB}" type="presParOf" srcId="{77A9093B-69AC-4730-B3E0-7114E6760E13}" destId="{C001C0AA-23DC-4CDE-B32C-901AD86817B6}" srcOrd="0" destOrd="0" presId="urn:microsoft.com/office/officeart/2005/8/layout/hierarchy1"/>
    <dgm:cxn modelId="{B230A319-463B-49FA-8312-8B762C32AAB0}" type="presParOf" srcId="{77A9093B-69AC-4730-B3E0-7114E6760E13}" destId="{B245C798-8104-4E0E-9BFB-9E29AFE940A0}" srcOrd="1" destOrd="0" presId="urn:microsoft.com/office/officeart/2005/8/layout/hierarchy1"/>
    <dgm:cxn modelId="{D4C9C8DD-7CDA-4EA7-BE02-6FD2E7D9A374}" type="presParOf" srcId="{5E1941C8-D61E-4F71-8687-B0556D820F8D}" destId="{B77071A3-D8C7-4254-A948-C7D854D63604}" srcOrd="1" destOrd="0" presId="urn:microsoft.com/office/officeart/2005/8/layout/hierarchy1"/>
    <dgm:cxn modelId="{ECB55F96-8B09-46BF-A1E8-9F832CDBAAE6}" type="presParOf" srcId="{A39F2CE4-0B37-49F8-93E7-F8DF427E79AE}" destId="{0F67A021-1D7A-4437-B84A-FA762EC42270}" srcOrd="2" destOrd="0" presId="urn:microsoft.com/office/officeart/2005/8/layout/hierarchy1"/>
    <dgm:cxn modelId="{B0F80347-47A2-4111-A47F-D509E9E81EBB}" type="presParOf" srcId="{A39F2CE4-0B37-49F8-93E7-F8DF427E79AE}" destId="{8A979BE3-7B49-431C-97C0-2A8B518A4708}" srcOrd="3" destOrd="0" presId="urn:microsoft.com/office/officeart/2005/8/layout/hierarchy1"/>
    <dgm:cxn modelId="{E490D740-0509-478E-9A8D-76EB59D9AF86}" type="presParOf" srcId="{8A979BE3-7B49-431C-97C0-2A8B518A4708}" destId="{616A4E7D-19BE-432A-9862-5CE33B31690B}" srcOrd="0" destOrd="0" presId="urn:microsoft.com/office/officeart/2005/8/layout/hierarchy1"/>
    <dgm:cxn modelId="{029A8845-196E-4504-A567-72E90423B96C}" type="presParOf" srcId="{616A4E7D-19BE-432A-9862-5CE33B31690B}" destId="{B5F8589B-0DF7-46E0-88DE-EFDE6507BDA8}" srcOrd="0" destOrd="0" presId="urn:microsoft.com/office/officeart/2005/8/layout/hierarchy1"/>
    <dgm:cxn modelId="{F1FD6BBC-CD8D-48B8-ACFE-653E6A7AAEB6}" type="presParOf" srcId="{616A4E7D-19BE-432A-9862-5CE33B31690B}" destId="{FE8506BF-5720-47AF-89B5-8BD4DE3EBF8A}" srcOrd="1" destOrd="0" presId="urn:microsoft.com/office/officeart/2005/8/layout/hierarchy1"/>
    <dgm:cxn modelId="{2ACF9830-AE7C-4F55-A52F-68B98F529634}" type="presParOf" srcId="{8A979BE3-7B49-431C-97C0-2A8B518A4708}" destId="{E3BE0E86-5173-4950-8CD3-4CB88B2EFD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8A559D6F-46B8-4233-82EC-FD59702965F1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2</a:t>
          </a:r>
          <a:endParaRPr lang="zh-CN" altLang="en-US" dirty="0"/>
        </a:p>
      </dgm:t>
    </dgm:pt>
    <dgm:pt modelId="{BC4FC984-D440-4402-84E4-DC0BE7995D3C}" type="parTrans" cxnId="{8D878839-FAAC-4BB5-8C1B-A35942E4C4C9}">
      <dgm:prSet/>
      <dgm:spPr/>
      <dgm:t>
        <a:bodyPr/>
        <a:lstStyle/>
        <a:p>
          <a:endParaRPr lang="zh-CN" altLang="en-US"/>
        </a:p>
      </dgm:t>
    </dgm:pt>
    <dgm:pt modelId="{711259E6-BA19-44F3-BE39-8DB01A1ED3D4}" type="sibTrans" cxnId="{8D878839-FAAC-4BB5-8C1B-A35942E4C4C9}">
      <dgm:prSet/>
      <dgm:spPr/>
      <dgm:t>
        <a:bodyPr/>
        <a:lstStyle/>
        <a:p>
          <a:endParaRPr lang="zh-CN" altLang="en-US"/>
        </a:p>
      </dgm:t>
    </dgm:pt>
    <dgm:pt modelId="{059DECEE-DA2E-4AE0-BFB3-F270859801D7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2</a:t>
          </a:r>
          <a:endParaRPr lang="zh-CN" altLang="en-US" dirty="0"/>
        </a:p>
      </dgm:t>
    </dgm:pt>
    <dgm:pt modelId="{5BEB42EF-962B-4ECF-8746-E4E45CC18A9B}" type="parTrans" cxnId="{7C4467E2-7189-467B-ADF9-3642B6D350F7}">
      <dgm:prSet/>
      <dgm:spPr/>
      <dgm:t>
        <a:bodyPr/>
        <a:lstStyle/>
        <a:p>
          <a:endParaRPr lang="zh-CN" altLang="en-US"/>
        </a:p>
      </dgm:t>
    </dgm:pt>
    <dgm:pt modelId="{EDF9B764-34FA-4743-9E17-3F56053208CB}" type="sibTrans" cxnId="{7C4467E2-7189-467B-ADF9-3642B6D350F7}">
      <dgm:prSet/>
      <dgm:spPr/>
      <dgm:t>
        <a:bodyPr/>
        <a:lstStyle/>
        <a:p>
          <a:endParaRPr lang="zh-CN" altLang="en-US"/>
        </a:p>
      </dgm:t>
    </dgm:pt>
    <dgm:pt modelId="{ED1A6EE3-3E71-4222-9423-0AD9E44663F2}">
      <dgm:prSet/>
      <dgm:spPr/>
      <dgm:t>
        <a:bodyPr/>
        <a:lstStyle/>
        <a:p>
          <a:r>
            <a:rPr lang="en-US" altLang="zh-CN" smtClean="0"/>
            <a:t>Index:000100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C51B96E3-9EEC-40AB-AFE3-16790E4A714C}" type="parTrans" cxnId="{D7C1107A-2FE4-4415-95F1-17B1EFF3FB2C}">
      <dgm:prSet/>
      <dgm:spPr/>
      <dgm:t>
        <a:bodyPr/>
        <a:lstStyle/>
        <a:p>
          <a:endParaRPr lang="zh-CN" altLang="en-US"/>
        </a:p>
      </dgm:t>
    </dgm:pt>
    <dgm:pt modelId="{B3570B2D-CA8C-4AF4-8E55-1D8E045024B4}" type="sibTrans" cxnId="{D7C1107A-2FE4-4415-95F1-17B1EFF3FB2C}">
      <dgm:prSet/>
      <dgm:spPr/>
      <dgm:t>
        <a:bodyPr/>
        <a:lstStyle/>
        <a:p>
          <a:endParaRPr lang="zh-CN" altLang="en-US"/>
        </a:p>
      </dgm:t>
    </dgm:pt>
    <dgm:pt modelId="{416C0D27-13FF-4863-AD4D-C0F5F084B090}">
      <dgm:prSet/>
      <dgm:spPr/>
      <dgm:t>
        <a:bodyPr/>
        <a:lstStyle/>
        <a:p>
          <a:r>
            <a:rPr lang="en-US" altLang="zh-CN" smtClean="0"/>
            <a:t>Index:000101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7C2A013D-1460-49CB-84E9-7CBFD2BBC8CC}" type="parTrans" cxnId="{5587D54A-E87E-43FF-BA39-94CFFC2C9B85}">
      <dgm:prSet/>
      <dgm:spPr/>
      <dgm:t>
        <a:bodyPr/>
        <a:lstStyle/>
        <a:p>
          <a:endParaRPr lang="zh-CN" altLang="en-US"/>
        </a:p>
      </dgm:t>
    </dgm:pt>
    <dgm:pt modelId="{7F217E31-D3C1-409A-9B00-D44D2BF65B2E}" type="sibTrans" cxnId="{5587D54A-E87E-43FF-BA39-94CFFC2C9B85}">
      <dgm:prSet/>
      <dgm:spPr/>
      <dgm:t>
        <a:bodyPr/>
        <a:lstStyle/>
        <a:p>
          <a:endParaRPr lang="zh-CN" altLang="en-US"/>
        </a:p>
      </dgm:t>
    </dgm:pt>
    <dgm:pt modelId="{C3FA0DEA-B4C5-42B8-9E73-FEF8F087C4A4}">
      <dgm:prSet/>
      <dgm:spPr/>
      <dgm:t>
        <a:bodyPr/>
        <a:lstStyle/>
        <a:p>
          <a:r>
            <a:rPr lang="en-US" altLang="zh-CN" smtClean="0"/>
            <a:t>Index:001000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D93D5352-AB3F-4402-8E39-90D0C1BC39FC}" type="parTrans" cxnId="{4ED18EA3-1E89-44DF-B8F2-39EA82DBA214}">
      <dgm:prSet/>
      <dgm:spPr/>
      <dgm:t>
        <a:bodyPr/>
        <a:lstStyle/>
        <a:p>
          <a:endParaRPr lang="zh-CN" altLang="en-US"/>
        </a:p>
      </dgm:t>
    </dgm:pt>
    <dgm:pt modelId="{4CB71801-D9F0-493E-8A3F-D73233B774AF}" type="sibTrans" cxnId="{4ED18EA3-1E89-44DF-B8F2-39EA82DBA214}">
      <dgm:prSet/>
      <dgm:spPr/>
      <dgm:t>
        <a:bodyPr/>
        <a:lstStyle/>
        <a:p>
          <a:endParaRPr lang="zh-CN" altLang="en-US"/>
        </a:p>
      </dgm:t>
    </dgm:pt>
    <dgm:pt modelId="{722E2DCB-C281-42D0-8DC3-579F3C3705BC}">
      <dgm:prSet/>
      <dgm:spPr/>
      <dgm:t>
        <a:bodyPr/>
        <a:lstStyle/>
        <a:p>
          <a:r>
            <a:rPr lang="en-US" altLang="zh-CN" smtClean="0"/>
            <a:t>Index:001001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1F57914E-45C7-4450-8623-25F60D094798}" type="parTrans" cxnId="{C70C32A4-26E6-4976-93A0-0B3AFAFFEE6C}">
      <dgm:prSet/>
      <dgm:spPr/>
      <dgm:t>
        <a:bodyPr/>
        <a:lstStyle/>
        <a:p>
          <a:endParaRPr lang="zh-CN" altLang="en-US"/>
        </a:p>
      </dgm:t>
    </dgm:pt>
    <dgm:pt modelId="{A61671F3-CC0A-4450-AA80-53D9CDDDEC18}" type="sibTrans" cxnId="{C70C32A4-26E6-4976-93A0-0B3AFAFFEE6C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  <dgm:pt modelId="{1A186A4D-9F47-4702-A0C3-A5C0495552E1}" type="pres">
      <dgm:prSet presAssocID="{BC4FC984-D440-4402-84E4-DC0BE7995D3C}" presName="Name17" presStyleLbl="parChTrans1D3" presStyleIdx="0" presStyleCnt="2"/>
      <dgm:spPr/>
    </dgm:pt>
    <dgm:pt modelId="{0DBBB212-FD28-401C-AA67-819693E9CBA4}" type="pres">
      <dgm:prSet presAssocID="{8A559D6F-46B8-4233-82EC-FD59702965F1}" presName="hierRoot3" presStyleCnt="0"/>
      <dgm:spPr/>
    </dgm:pt>
    <dgm:pt modelId="{348DE2B9-8115-40CB-B7BA-32441E3BE93E}" type="pres">
      <dgm:prSet presAssocID="{8A559D6F-46B8-4233-82EC-FD59702965F1}" presName="composite3" presStyleCnt="0"/>
      <dgm:spPr/>
    </dgm:pt>
    <dgm:pt modelId="{78FF2874-B334-4ECE-9E75-0C650D53B8F4}" type="pres">
      <dgm:prSet presAssocID="{8A559D6F-46B8-4233-82EC-FD59702965F1}" presName="background3" presStyleLbl="node3" presStyleIdx="0" presStyleCnt="2"/>
      <dgm:spPr/>
    </dgm:pt>
    <dgm:pt modelId="{4B1BBDCF-2BF1-4979-9F24-47B6B7650DBE}" type="pres">
      <dgm:prSet presAssocID="{8A559D6F-46B8-4233-82EC-FD59702965F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A4A14E-747D-41BC-BC18-D77600666CB0}" type="pres">
      <dgm:prSet presAssocID="{8A559D6F-46B8-4233-82EC-FD59702965F1}" presName="hierChild4" presStyleCnt="0"/>
      <dgm:spPr/>
    </dgm:pt>
    <dgm:pt modelId="{8FA1C8D0-335B-45D3-9F89-4D0D8BEBCCD2}" type="pres">
      <dgm:prSet presAssocID="{C51B96E3-9EEC-40AB-AFE3-16790E4A714C}" presName="Name23" presStyleLbl="parChTrans1D4" presStyleIdx="0" presStyleCnt="4"/>
      <dgm:spPr/>
    </dgm:pt>
    <dgm:pt modelId="{906AFB5D-A5CB-4C9B-B615-F3249D60BB2A}" type="pres">
      <dgm:prSet presAssocID="{ED1A6EE3-3E71-4222-9423-0AD9E44663F2}" presName="hierRoot4" presStyleCnt="0"/>
      <dgm:spPr/>
    </dgm:pt>
    <dgm:pt modelId="{F628840E-DBDC-461A-87B2-BB3A78E6946B}" type="pres">
      <dgm:prSet presAssocID="{ED1A6EE3-3E71-4222-9423-0AD9E44663F2}" presName="composite4" presStyleCnt="0"/>
      <dgm:spPr/>
    </dgm:pt>
    <dgm:pt modelId="{CB8A1F99-2530-4687-BB98-C5F4D2C1A9FB}" type="pres">
      <dgm:prSet presAssocID="{ED1A6EE3-3E71-4222-9423-0AD9E44663F2}" presName="background4" presStyleLbl="node4" presStyleIdx="0" presStyleCnt="4"/>
      <dgm:spPr/>
    </dgm:pt>
    <dgm:pt modelId="{15CC7349-BAC7-4B85-BD28-38461BE478CD}" type="pres">
      <dgm:prSet presAssocID="{ED1A6EE3-3E71-4222-9423-0AD9E44663F2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7A0092-B39C-42B2-B7B8-03B01CB44075}" type="pres">
      <dgm:prSet presAssocID="{ED1A6EE3-3E71-4222-9423-0AD9E44663F2}" presName="hierChild5" presStyleCnt="0"/>
      <dgm:spPr/>
    </dgm:pt>
    <dgm:pt modelId="{2587061D-56AC-45DE-ADCC-6A2FDE06105A}" type="pres">
      <dgm:prSet presAssocID="{D93D5352-AB3F-4402-8E39-90D0C1BC39FC}" presName="Name23" presStyleLbl="parChTrans1D4" presStyleIdx="1" presStyleCnt="4"/>
      <dgm:spPr/>
    </dgm:pt>
    <dgm:pt modelId="{6A9D6FE5-C461-41CF-A55C-E9D2EBDD7235}" type="pres">
      <dgm:prSet presAssocID="{C3FA0DEA-B4C5-42B8-9E73-FEF8F087C4A4}" presName="hierRoot4" presStyleCnt="0"/>
      <dgm:spPr/>
    </dgm:pt>
    <dgm:pt modelId="{CA36182C-EACE-4E71-8406-794C6879841C}" type="pres">
      <dgm:prSet presAssocID="{C3FA0DEA-B4C5-42B8-9E73-FEF8F087C4A4}" presName="composite4" presStyleCnt="0"/>
      <dgm:spPr/>
    </dgm:pt>
    <dgm:pt modelId="{3192CA0A-9222-4A26-81BF-7E125577072E}" type="pres">
      <dgm:prSet presAssocID="{C3FA0DEA-B4C5-42B8-9E73-FEF8F087C4A4}" presName="background4" presStyleLbl="node4" presStyleIdx="1" presStyleCnt="4"/>
      <dgm:spPr>
        <a:solidFill>
          <a:schemeClr val="accent6"/>
        </a:solidFill>
      </dgm:spPr>
    </dgm:pt>
    <dgm:pt modelId="{4DD5AF71-3A68-4785-9A60-B65278039E46}" type="pres">
      <dgm:prSet presAssocID="{C3FA0DEA-B4C5-42B8-9E73-FEF8F087C4A4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FA1E3E-2AAB-4DD6-ACA8-230B4BA7A35B}" type="pres">
      <dgm:prSet presAssocID="{C3FA0DEA-B4C5-42B8-9E73-FEF8F087C4A4}" presName="hierChild5" presStyleCnt="0"/>
      <dgm:spPr/>
    </dgm:pt>
    <dgm:pt modelId="{47855F36-724D-45F5-B07A-518FB17349C5}" type="pres">
      <dgm:prSet presAssocID="{1F57914E-45C7-4450-8623-25F60D094798}" presName="Name23" presStyleLbl="parChTrans1D4" presStyleIdx="2" presStyleCnt="4"/>
      <dgm:spPr/>
    </dgm:pt>
    <dgm:pt modelId="{D2D63751-6813-4534-9730-847510CA9569}" type="pres">
      <dgm:prSet presAssocID="{722E2DCB-C281-42D0-8DC3-579F3C3705BC}" presName="hierRoot4" presStyleCnt="0"/>
      <dgm:spPr/>
    </dgm:pt>
    <dgm:pt modelId="{D9F117D7-D79F-47B2-BBE9-539C865B1979}" type="pres">
      <dgm:prSet presAssocID="{722E2DCB-C281-42D0-8DC3-579F3C3705BC}" presName="composite4" presStyleCnt="0"/>
      <dgm:spPr/>
    </dgm:pt>
    <dgm:pt modelId="{28FA4DEF-409C-416C-AC89-04077429882B}" type="pres">
      <dgm:prSet presAssocID="{722E2DCB-C281-42D0-8DC3-579F3C3705BC}" presName="background4" presStyleLbl="node4" presStyleIdx="2" presStyleCnt="4"/>
      <dgm:spPr>
        <a:solidFill>
          <a:schemeClr val="accent6"/>
        </a:solidFill>
      </dgm:spPr>
    </dgm:pt>
    <dgm:pt modelId="{F6EFF0BA-ECA5-4CAF-A1B0-1A7581729F91}" type="pres">
      <dgm:prSet presAssocID="{722E2DCB-C281-42D0-8DC3-579F3C3705BC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E2115E-5129-4944-B4A4-C85104A00B21}" type="pres">
      <dgm:prSet presAssocID="{722E2DCB-C281-42D0-8DC3-579F3C3705BC}" presName="hierChild5" presStyleCnt="0"/>
      <dgm:spPr/>
    </dgm:pt>
    <dgm:pt modelId="{96205209-56A2-4BD3-A593-BAB86029EBB2}" type="pres">
      <dgm:prSet presAssocID="{7C2A013D-1460-49CB-84E9-7CBFD2BBC8CC}" presName="Name23" presStyleLbl="parChTrans1D4" presStyleIdx="3" presStyleCnt="4"/>
      <dgm:spPr/>
    </dgm:pt>
    <dgm:pt modelId="{5E1941C8-D61E-4F71-8687-B0556D820F8D}" type="pres">
      <dgm:prSet presAssocID="{416C0D27-13FF-4863-AD4D-C0F5F084B090}" presName="hierRoot4" presStyleCnt="0"/>
      <dgm:spPr/>
    </dgm:pt>
    <dgm:pt modelId="{77A9093B-69AC-4730-B3E0-7114E6760E13}" type="pres">
      <dgm:prSet presAssocID="{416C0D27-13FF-4863-AD4D-C0F5F084B090}" presName="composite4" presStyleCnt="0"/>
      <dgm:spPr/>
    </dgm:pt>
    <dgm:pt modelId="{C001C0AA-23DC-4CDE-B32C-901AD86817B6}" type="pres">
      <dgm:prSet presAssocID="{416C0D27-13FF-4863-AD4D-C0F5F084B090}" presName="background4" presStyleLbl="node4" presStyleIdx="3" presStyleCnt="4"/>
      <dgm:spPr/>
    </dgm:pt>
    <dgm:pt modelId="{B245C798-8104-4E0E-9BFB-9E29AFE940A0}" type="pres">
      <dgm:prSet presAssocID="{416C0D27-13FF-4863-AD4D-C0F5F084B090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7071A3-D8C7-4254-A948-C7D854D63604}" type="pres">
      <dgm:prSet presAssocID="{416C0D27-13FF-4863-AD4D-C0F5F084B090}" presName="hierChild5" presStyleCnt="0"/>
      <dgm:spPr/>
    </dgm:pt>
    <dgm:pt modelId="{0F67A021-1D7A-4437-B84A-FA762EC42270}" type="pres">
      <dgm:prSet presAssocID="{5BEB42EF-962B-4ECF-8746-E4E45CC18A9B}" presName="Name17" presStyleLbl="parChTrans1D3" presStyleIdx="1" presStyleCnt="2"/>
      <dgm:spPr/>
    </dgm:pt>
    <dgm:pt modelId="{8A979BE3-7B49-431C-97C0-2A8B518A4708}" type="pres">
      <dgm:prSet presAssocID="{059DECEE-DA2E-4AE0-BFB3-F270859801D7}" presName="hierRoot3" presStyleCnt="0"/>
      <dgm:spPr/>
    </dgm:pt>
    <dgm:pt modelId="{616A4E7D-19BE-432A-9862-5CE33B31690B}" type="pres">
      <dgm:prSet presAssocID="{059DECEE-DA2E-4AE0-BFB3-F270859801D7}" presName="composite3" presStyleCnt="0"/>
      <dgm:spPr/>
    </dgm:pt>
    <dgm:pt modelId="{B5F8589B-0DF7-46E0-88DE-EFDE6507BDA8}" type="pres">
      <dgm:prSet presAssocID="{059DECEE-DA2E-4AE0-BFB3-F270859801D7}" presName="background3" presStyleLbl="node3" presStyleIdx="1" presStyleCnt="2"/>
      <dgm:spPr/>
    </dgm:pt>
    <dgm:pt modelId="{FE8506BF-5720-47AF-89B5-8BD4DE3EBF8A}" type="pres">
      <dgm:prSet presAssocID="{059DECEE-DA2E-4AE0-BFB3-F270859801D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BE0E86-5173-4950-8CD3-4CB88B2EFD0B}" type="pres">
      <dgm:prSet presAssocID="{059DECEE-DA2E-4AE0-BFB3-F270859801D7}" presName="hierChild4" presStyleCnt="0"/>
      <dgm:spPr/>
    </dgm:pt>
  </dgm:ptLst>
  <dgm:cxnLst>
    <dgm:cxn modelId="{23BD9A92-94C8-42A8-AEFD-EFFECA784D53}" type="presOf" srcId="{5B4998C3-FE88-4032-BA92-CE0B7DDAD6D8}" destId="{E29B27D7-89E0-48EB-9377-50D47BE266E9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968EBE59-84E1-4FE2-BE3D-8D9CC773A721}" type="presOf" srcId="{4BA3B289-E490-44E2-80FB-007CB18F9ED3}" destId="{59DFFDFB-B6F1-45E5-8C2B-E5AEAA65AD00}" srcOrd="0" destOrd="0" presId="urn:microsoft.com/office/officeart/2005/8/layout/hierarchy1"/>
    <dgm:cxn modelId="{6A5AC6DD-B94F-4E90-9628-7134F1B5A74E}" type="presOf" srcId="{BC4FC984-D440-4402-84E4-DC0BE7995D3C}" destId="{1A186A4D-9F47-4702-A0C3-A5C0495552E1}" srcOrd="0" destOrd="0" presId="urn:microsoft.com/office/officeart/2005/8/layout/hierarchy1"/>
    <dgm:cxn modelId="{2890432B-CA6E-4D79-9305-3DC69886913F}" type="presOf" srcId="{1399B6F5-F7BD-4E0A-A558-AEC7FAC7B148}" destId="{7AA397B4-1710-4C69-B7A7-FB68BF8C5818}" srcOrd="0" destOrd="0" presId="urn:microsoft.com/office/officeart/2005/8/layout/hierarchy1"/>
    <dgm:cxn modelId="{1775FC64-34A9-4BC8-973E-03D963A7723E}" type="presOf" srcId="{ED1A6EE3-3E71-4222-9423-0AD9E44663F2}" destId="{15CC7349-BAC7-4B85-BD28-38461BE478CD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D0552BAF-3D5F-4BC8-A2A8-1045816AA082}" type="presOf" srcId="{722E2DCB-C281-42D0-8DC3-579F3C3705BC}" destId="{F6EFF0BA-ECA5-4CAF-A1B0-1A7581729F91}" srcOrd="0" destOrd="0" presId="urn:microsoft.com/office/officeart/2005/8/layout/hierarchy1"/>
    <dgm:cxn modelId="{D6467598-CFF8-4C97-9822-D1848AD203C5}" type="presOf" srcId="{7C2A013D-1460-49CB-84E9-7CBFD2BBC8CC}" destId="{96205209-56A2-4BD3-A593-BAB86029EBB2}" srcOrd="0" destOrd="0" presId="urn:microsoft.com/office/officeart/2005/8/layout/hierarchy1"/>
    <dgm:cxn modelId="{1E5B3D5C-519A-4539-85A4-67B59631AE34}" type="presOf" srcId="{C51B96E3-9EEC-40AB-AFE3-16790E4A714C}" destId="{8FA1C8D0-335B-45D3-9F89-4D0D8BEBCCD2}" srcOrd="0" destOrd="0" presId="urn:microsoft.com/office/officeart/2005/8/layout/hierarchy1"/>
    <dgm:cxn modelId="{B05A0C3B-136A-46A4-8D4B-A2EF7B43B381}" type="presOf" srcId="{416C0D27-13FF-4863-AD4D-C0F5F084B090}" destId="{B245C798-8104-4E0E-9BFB-9E29AFE940A0}" srcOrd="0" destOrd="0" presId="urn:microsoft.com/office/officeart/2005/8/layout/hierarchy1"/>
    <dgm:cxn modelId="{07D9198A-B5E7-44A1-91B6-93782A4136E6}" type="presOf" srcId="{8A559D6F-46B8-4233-82EC-FD59702965F1}" destId="{4B1BBDCF-2BF1-4979-9F24-47B6B7650DBE}" srcOrd="0" destOrd="0" presId="urn:microsoft.com/office/officeart/2005/8/layout/hierarchy1"/>
    <dgm:cxn modelId="{802CA330-5E95-450A-8065-0B4333D8C987}" type="presOf" srcId="{5BEB42EF-962B-4ECF-8746-E4E45CC18A9B}" destId="{0F67A021-1D7A-4437-B84A-FA762EC42270}" srcOrd="0" destOrd="0" presId="urn:microsoft.com/office/officeart/2005/8/layout/hierarchy1"/>
    <dgm:cxn modelId="{22DEDBAE-C384-4265-AD92-0DA76F4DD637}" type="presOf" srcId="{ED1AF111-84C9-43C2-BF0D-EA88C6F566AE}" destId="{3F9E507E-C34C-4D7E-A956-76C377EB10B6}" srcOrd="0" destOrd="0" presId="urn:microsoft.com/office/officeart/2005/8/layout/hierarchy1"/>
    <dgm:cxn modelId="{8D878839-FAAC-4BB5-8C1B-A35942E4C4C9}" srcId="{3A53F3EB-3E60-4F7F-B89B-491B5AC7803E}" destId="{8A559D6F-46B8-4233-82EC-FD59702965F1}" srcOrd="0" destOrd="0" parTransId="{BC4FC984-D440-4402-84E4-DC0BE7995D3C}" sibTransId="{711259E6-BA19-44F3-BE39-8DB01A1ED3D4}"/>
    <dgm:cxn modelId="{315F7664-2001-447E-BA1F-C297C78B315B}" type="presOf" srcId="{3A53F3EB-3E60-4F7F-B89B-491B5AC7803E}" destId="{0AF33739-DAE4-495B-88D5-F66DF9FFD0E5}" srcOrd="0" destOrd="0" presId="urn:microsoft.com/office/officeart/2005/8/layout/hierarchy1"/>
    <dgm:cxn modelId="{7C4467E2-7189-467B-ADF9-3642B6D350F7}" srcId="{3A53F3EB-3E60-4F7F-B89B-491B5AC7803E}" destId="{059DECEE-DA2E-4AE0-BFB3-F270859801D7}" srcOrd="1" destOrd="0" parTransId="{5BEB42EF-962B-4ECF-8746-E4E45CC18A9B}" sibTransId="{EDF9B764-34FA-4743-9E17-3F56053208CB}"/>
    <dgm:cxn modelId="{D7C1107A-2FE4-4415-95F1-17B1EFF3FB2C}" srcId="{8A559D6F-46B8-4233-82EC-FD59702965F1}" destId="{ED1A6EE3-3E71-4222-9423-0AD9E44663F2}" srcOrd="0" destOrd="0" parTransId="{C51B96E3-9EEC-40AB-AFE3-16790E4A714C}" sibTransId="{B3570B2D-CA8C-4AF4-8E55-1D8E045024B4}"/>
    <dgm:cxn modelId="{BE6CC9E9-6D1D-4E0A-A20A-0A1061789E79}" type="presOf" srcId="{42F275A1-0162-49B9-B09A-BCECBBE35681}" destId="{13158862-A5CF-44A0-9775-4A70CF18A8C0}" srcOrd="0" destOrd="0" presId="urn:microsoft.com/office/officeart/2005/8/layout/hierarchy1"/>
    <dgm:cxn modelId="{59A3E27F-25DE-41B7-AC99-17424A5DEF7D}" type="presOf" srcId="{1F57914E-45C7-4450-8623-25F60D094798}" destId="{47855F36-724D-45F5-B07A-518FB17349C5}" srcOrd="0" destOrd="0" presId="urn:microsoft.com/office/officeart/2005/8/layout/hierarchy1"/>
    <dgm:cxn modelId="{C70C32A4-26E6-4976-93A0-0B3AFAFFEE6C}" srcId="{ED1A6EE3-3E71-4222-9423-0AD9E44663F2}" destId="{722E2DCB-C281-42D0-8DC3-579F3C3705BC}" srcOrd="1" destOrd="0" parTransId="{1F57914E-45C7-4450-8623-25F60D094798}" sibTransId="{A61671F3-CC0A-4450-AA80-53D9CDDDEC18}"/>
    <dgm:cxn modelId="{5587D54A-E87E-43FF-BA39-94CFFC2C9B85}" srcId="{8A559D6F-46B8-4233-82EC-FD59702965F1}" destId="{416C0D27-13FF-4863-AD4D-C0F5F084B090}" srcOrd="1" destOrd="0" parTransId="{7C2A013D-1460-49CB-84E9-7CBFD2BBC8CC}" sibTransId="{7F217E31-D3C1-409A-9B00-D44D2BF65B2E}"/>
    <dgm:cxn modelId="{DC0394C5-8810-4E91-96A7-F7971C30F8B4}" type="presOf" srcId="{D93D5352-AB3F-4402-8E39-90D0C1BC39FC}" destId="{2587061D-56AC-45DE-ADCC-6A2FDE06105A}" srcOrd="0" destOrd="0" presId="urn:microsoft.com/office/officeart/2005/8/layout/hierarchy1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4ED18EA3-1E89-44DF-B8F2-39EA82DBA214}" srcId="{ED1A6EE3-3E71-4222-9423-0AD9E44663F2}" destId="{C3FA0DEA-B4C5-42B8-9E73-FEF8F087C4A4}" srcOrd="0" destOrd="0" parTransId="{D93D5352-AB3F-4402-8E39-90D0C1BC39FC}" sibTransId="{4CB71801-D9F0-493E-8A3F-D73233B774AF}"/>
    <dgm:cxn modelId="{4BDE036F-94EA-4BE4-A0D5-EBC79A091C1E}" type="presOf" srcId="{C3FA0DEA-B4C5-42B8-9E73-FEF8F087C4A4}" destId="{4DD5AF71-3A68-4785-9A60-B65278039E46}" srcOrd="0" destOrd="0" presId="urn:microsoft.com/office/officeart/2005/8/layout/hierarchy1"/>
    <dgm:cxn modelId="{62E5F22B-A15A-4890-AD7A-5D0A0941FC5D}" type="presOf" srcId="{059DECEE-DA2E-4AE0-BFB3-F270859801D7}" destId="{FE8506BF-5720-47AF-89B5-8BD4DE3EBF8A}" srcOrd="0" destOrd="0" presId="urn:microsoft.com/office/officeart/2005/8/layout/hierarchy1"/>
    <dgm:cxn modelId="{6A0E4EE3-4870-43B1-9AC7-9C433D25629F}" type="presParOf" srcId="{3F9E507E-C34C-4D7E-A956-76C377EB10B6}" destId="{4535AAB4-531F-41DA-9C36-4CD5BC7C33C7}" srcOrd="0" destOrd="0" presId="urn:microsoft.com/office/officeart/2005/8/layout/hierarchy1"/>
    <dgm:cxn modelId="{0EE8B90D-0B03-4054-B6BD-3D2B4C055955}" type="presParOf" srcId="{4535AAB4-531F-41DA-9C36-4CD5BC7C33C7}" destId="{B2041BEE-5B87-491D-A6EC-5DCCDE2709B6}" srcOrd="0" destOrd="0" presId="urn:microsoft.com/office/officeart/2005/8/layout/hierarchy1"/>
    <dgm:cxn modelId="{EE0CF42A-A2D0-4ED1-BD45-BE6ECA4AC834}" type="presParOf" srcId="{B2041BEE-5B87-491D-A6EC-5DCCDE2709B6}" destId="{7B0135F9-2CE8-4CDB-ACD2-DDF6296414C1}" srcOrd="0" destOrd="0" presId="urn:microsoft.com/office/officeart/2005/8/layout/hierarchy1"/>
    <dgm:cxn modelId="{8903AA55-4B87-4316-A0EC-1579C84DF467}" type="presParOf" srcId="{B2041BEE-5B87-491D-A6EC-5DCCDE2709B6}" destId="{13158862-A5CF-44A0-9775-4A70CF18A8C0}" srcOrd="1" destOrd="0" presId="urn:microsoft.com/office/officeart/2005/8/layout/hierarchy1"/>
    <dgm:cxn modelId="{0B3CE7BC-9ECF-4134-818F-66CF5CA894EC}" type="presParOf" srcId="{4535AAB4-531F-41DA-9C36-4CD5BC7C33C7}" destId="{892BF291-F8CA-4DFC-BF61-B028BBF436B3}" srcOrd="1" destOrd="0" presId="urn:microsoft.com/office/officeart/2005/8/layout/hierarchy1"/>
    <dgm:cxn modelId="{A915EA0B-00EB-4E4E-A047-E254BE145F31}" type="presParOf" srcId="{892BF291-F8CA-4DFC-BF61-B028BBF436B3}" destId="{59DFFDFB-B6F1-45E5-8C2B-E5AEAA65AD00}" srcOrd="0" destOrd="0" presId="urn:microsoft.com/office/officeart/2005/8/layout/hierarchy1"/>
    <dgm:cxn modelId="{30900428-6370-4781-88FA-FA1C7D540CB5}" type="presParOf" srcId="{892BF291-F8CA-4DFC-BF61-B028BBF436B3}" destId="{DB7897EC-18A3-46DB-9AB6-20378FB466DD}" srcOrd="1" destOrd="0" presId="urn:microsoft.com/office/officeart/2005/8/layout/hierarchy1"/>
    <dgm:cxn modelId="{3E2715D8-143C-459A-B251-E7F6D6ED3D23}" type="presParOf" srcId="{DB7897EC-18A3-46DB-9AB6-20378FB466DD}" destId="{B46D1228-FE77-415F-99C8-D7D4B91469D5}" srcOrd="0" destOrd="0" presId="urn:microsoft.com/office/officeart/2005/8/layout/hierarchy1"/>
    <dgm:cxn modelId="{099950AF-1DE4-4148-BCE3-DA639C88AACA}" type="presParOf" srcId="{B46D1228-FE77-415F-99C8-D7D4B91469D5}" destId="{15AE3035-805C-49CC-B3E5-BEEDD7769C9D}" srcOrd="0" destOrd="0" presId="urn:microsoft.com/office/officeart/2005/8/layout/hierarchy1"/>
    <dgm:cxn modelId="{0E891894-E4BE-42A8-A44F-082AF386E2EB}" type="presParOf" srcId="{B46D1228-FE77-415F-99C8-D7D4B91469D5}" destId="{E29B27D7-89E0-48EB-9377-50D47BE266E9}" srcOrd="1" destOrd="0" presId="urn:microsoft.com/office/officeart/2005/8/layout/hierarchy1"/>
    <dgm:cxn modelId="{BE7B0265-0AD8-4AE7-9F46-C1B2F67B524D}" type="presParOf" srcId="{DB7897EC-18A3-46DB-9AB6-20378FB466DD}" destId="{E72C9D21-FB37-468B-9F37-7DEBD1B7113F}" srcOrd="1" destOrd="0" presId="urn:microsoft.com/office/officeart/2005/8/layout/hierarchy1"/>
    <dgm:cxn modelId="{FE84AC22-0938-49E6-8BB0-04C1B32A6A78}" type="presParOf" srcId="{892BF291-F8CA-4DFC-BF61-B028BBF436B3}" destId="{7AA397B4-1710-4C69-B7A7-FB68BF8C5818}" srcOrd="2" destOrd="0" presId="urn:microsoft.com/office/officeart/2005/8/layout/hierarchy1"/>
    <dgm:cxn modelId="{8BD4B977-FF3B-4F0F-A3CD-AEAA23A61FE7}" type="presParOf" srcId="{892BF291-F8CA-4DFC-BF61-B028BBF436B3}" destId="{87BF0705-AECD-46C6-9929-E345B2E2D033}" srcOrd="3" destOrd="0" presId="urn:microsoft.com/office/officeart/2005/8/layout/hierarchy1"/>
    <dgm:cxn modelId="{0C52CED3-F4E1-4DE2-98A0-7A7699547DC9}" type="presParOf" srcId="{87BF0705-AECD-46C6-9929-E345B2E2D033}" destId="{C2AE5F2F-6455-4BEB-B445-1BFF70541A6C}" srcOrd="0" destOrd="0" presId="urn:microsoft.com/office/officeart/2005/8/layout/hierarchy1"/>
    <dgm:cxn modelId="{850717F6-AD6C-4F4B-995F-88E47A6EBE28}" type="presParOf" srcId="{C2AE5F2F-6455-4BEB-B445-1BFF70541A6C}" destId="{E89EF675-4249-4856-9578-F167E4F255B4}" srcOrd="0" destOrd="0" presId="urn:microsoft.com/office/officeart/2005/8/layout/hierarchy1"/>
    <dgm:cxn modelId="{6FE94492-D546-4B0C-8A2A-CFB20630F8D8}" type="presParOf" srcId="{C2AE5F2F-6455-4BEB-B445-1BFF70541A6C}" destId="{0AF33739-DAE4-495B-88D5-F66DF9FFD0E5}" srcOrd="1" destOrd="0" presId="urn:microsoft.com/office/officeart/2005/8/layout/hierarchy1"/>
    <dgm:cxn modelId="{68D40381-2397-4889-A414-8405C4265492}" type="presParOf" srcId="{87BF0705-AECD-46C6-9929-E345B2E2D033}" destId="{A39F2CE4-0B37-49F8-93E7-F8DF427E79AE}" srcOrd="1" destOrd="0" presId="urn:microsoft.com/office/officeart/2005/8/layout/hierarchy1"/>
    <dgm:cxn modelId="{2E90F75D-9403-47F9-AE4B-FD5248711896}" type="presParOf" srcId="{A39F2CE4-0B37-49F8-93E7-F8DF427E79AE}" destId="{1A186A4D-9F47-4702-A0C3-A5C0495552E1}" srcOrd="0" destOrd="0" presId="urn:microsoft.com/office/officeart/2005/8/layout/hierarchy1"/>
    <dgm:cxn modelId="{8EA843EE-B728-4F96-8DDB-BA24DD7D0760}" type="presParOf" srcId="{A39F2CE4-0B37-49F8-93E7-F8DF427E79AE}" destId="{0DBBB212-FD28-401C-AA67-819693E9CBA4}" srcOrd="1" destOrd="0" presId="urn:microsoft.com/office/officeart/2005/8/layout/hierarchy1"/>
    <dgm:cxn modelId="{4A4C9CBD-EA7E-4CB3-B321-0A1E4D7B3642}" type="presParOf" srcId="{0DBBB212-FD28-401C-AA67-819693E9CBA4}" destId="{348DE2B9-8115-40CB-B7BA-32441E3BE93E}" srcOrd="0" destOrd="0" presId="urn:microsoft.com/office/officeart/2005/8/layout/hierarchy1"/>
    <dgm:cxn modelId="{A715EEB7-CC8C-4967-9BC2-11CDF51EAA58}" type="presParOf" srcId="{348DE2B9-8115-40CB-B7BA-32441E3BE93E}" destId="{78FF2874-B334-4ECE-9E75-0C650D53B8F4}" srcOrd="0" destOrd="0" presId="urn:microsoft.com/office/officeart/2005/8/layout/hierarchy1"/>
    <dgm:cxn modelId="{9FDB2C5B-F76C-47E7-9D3C-644BCF5E4ECC}" type="presParOf" srcId="{348DE2B9-8115-40CB-B7BA-32441E3BE93E}" destId="{4B1BBDCF-2BF1-4979-9F24-47B6B7650DBE}" srcOrd="1" destOrd="0" presId="urn:microsoft.com/office/officeart/2005/8/layout/hierarchy1"/>
    <dgm:cxn modelId="{7159375D-D9B9-4B0B-B99B-11ADD078EDDB}" type="presParOf" srcId="{0DBBB212-FD28-401C-AA67-819693E9CBA4}" destId="{AAA4A14E-747D-41BC-BC18-D77600666CB0}" srcOrd="1" destOrd="0" presId="urn:microsoft.com/office/officeart/2005/8/layout/hierarchy1"/>
    <dgm:cxn modelId="{1E682C98-893B-4CEA-B711-CFF8845A687D}" type="presParOf" srcId="{AAA4A14E-747D-41BC-BC18-D77600666CB0}" destId="{8FA1C8D0-335B-45D3-9F89-4D0D8BEBCCD2}" srcOrd="0" destOrd="0" presId="urn:microsoft.com/office/officeart/2005/8/layout/hierarchy1"/>
    <dgm:cxn modelId="{05592438-0FBA-4015-A2D4-75E95EA03216}" type="presParOf" srcId="{AAA4A14E-747D-41BC-BC18-D77600666CB0}" destId="{906AFB5D-A5CB-4C9B-B615-F3249D60BB2A}" srcOrd="1" destOrd="0" presId="urn:microsoft.com/office/officeart/2005/8/layout/hierarchy1"/>
    <dgm:cxn modelId="{C2F40772-8B23-413F-BF73-A63402112E3B}" type="presParOf" srcId="{906AFB5D-A5CB-4C9B-B615-F3249D60BB2A}" destId="{F628840E-DBDC-461A-87B2-BB3A78E6946B}" srcOrd="0" destOrd="0" presId="urn:microsoft.com/office/officeart/2005/8/layout/hierarchy1"/>
    <dgm:cxn modelId="{EBDA1867-7DD0-499A-A4F3-4803C9EFC785}" type="presParOf" srcId="{F628840E-DBDC-461A-87B2-BB3A78E6946B}" destId="{CB8A1F99-2530-4687-BB98-C5F4D2C1A9FB}" srcOrd="0" destOrd="0" presId="urn:microsoft.com/office/officeart/2005/8/layout/hierarchy1"/>
    <dgm:cxn modelId="{22078C9A-8442-486D-98B7-32A46727F4AF}" type="presParOf" srcId="{F628840E-DBDC-461A-87B2-BB3A78E6946B}" destId="{15CC7349-BAC7-4B85-BD28-38461BE478CD}" srcOrd="1" destOrd="0" presId="urn:microsoft.com/office/officeart/2005/8/layout/hierarchy1"/>
    <dgm:cxn modelId="{1A8C5DE7-AF7E-4FAF-A00D-0736C77A2BC3}" type="presParOf" srcId="{906AFB5D-A5CB-4C9B-B615-F3249D60BB2A}" destId="{9E7A0092-B39C-42B2-B7B8-03B01CB44075}" srcOrd="1" destOrd="0" presId="urn:microsoft.com/office/officeart/2005/8/layout/hierarchy1"/>
    <dgm:cxn modelId="{FDA9E6CD-4882-420D-B06D-CE4030DBFD0A}" type="presParOf" srcId="{9E7A0092-B39C-42B2-B7B8-03B01CB44075}" destId="{2587061D-56AC-45DE-ADCC-6A2FDE06105A}" srcOrd="0" destOrd="0" presId="urn:microsoft.com/office/officeart/2005/8/layout/hierarchy1"/>
    <dgm:cxn modelId="{B856340C-A2D9-49D0-82B9-FD5110FFBBDD}" type="presParOf" srcId="{9E7A0092-B39C-42B2-B7B8-03B01CB44075}" destId="{6A9D6FE5-C461-41CF-A55C-E9D2EBDD7235}" srcOrd="1" destOrd="0" presId="urn:microsoft.com/office/officeart/2005/8/layout/hierarchy1"/>
    <dgm:cxn modelId="{30BC8DBF-3F55-4E85-A7B9-2851FE2E5FF9}" type="presParOf" srcId="{6A9D6FE5-C461-41CF-A55C-E9D2EBDD7235}" destId="{CA36182C-EACE-4E71-8406-794C6879841C}" srcOrd="0" destOrd="0" presId="urn:microsoft.com/office/officeart/2005/8/layout/hierarchy1"/>
    <dgm:cxn modelId="{1E7A5CC4-C81E-4354-8865-FB28E5BBEC5F}" type="presParOf" srcId="{CA36182C-EACE-4E71-8406-794C6879841C}" destId="{3192CA0A-9222-4A26-81BF-7E125577072E}" srcOrd="0" destOrd="0" presId="urn:microsoft.com/office/officeart/2005/8/layout/hierarchy1"/>
    <dgm:cxn modelId="{5CE7C290-9B19-463F-ABE7-445050D26CDF}" type="presParOf" srcId="{CA36182C-EACE-4E71-8406-794C6879841C}" destId="{4DD5AF71-3A68-4785-9A60-B65278039E46}" srcOrd="1" destOrd="0" presId="urn:microsoft.com/office/officeart/2005/8/layout/hierarchy1"/>
    <dgm:cxn modelId="{339C7080-4FAB-4D81-A426-0E553D8735FC}" type="presParOf" srcId="{6A9D6FE5-C461-41CF-A55C-E9D2EBDD7235}" destId="{ACFA1E3E-2AAB-4DD6-ACA8-230B4BA7A35B}" srcOrd="1" destOrd="0" presId="urn:microsoft.com/office/officeart/2005/8/layout/hierarchy1"/>
    <dgm:cxn modelId="{1A4EE08E-D0BA-49B9-B1E0-617D738487FB}" type="presParOf" srcId="{9E7A0092-B39C-42B2-B7B8-03B01CB44075}" destId="{47855F36-724D-45F5-B07A-518FB17349C5}" srcOrd="2" destOrd="0" presId="urn:microsoft.com/office/officeart/2005/8/layout/hierarchy1"/>
    <dgm:cxn modelId="{9C8540A2-8EED-40F1-B8D3-9471674548CB}" type="presParOf" srcId="{9E7A0092-B39C-42B2-B7B8-03B01CB44075}" destId="{D2D63751-6813-4534-9730-847510CA9569}" srcOrd="3" destOrd="0" presId="urn:microsoft.com/office/officeart/2005/8/layout/hierarchy1"/>
    <dgm:cxn modelId="{14D4EDD5-18ED-40C1-9BAB-62E11A3DE151}" type="presParOf" srcId="{D2D63751-6813-4534-9730-847510CA9569}" destId="{D9F117D7-D79F-47B2-BBE9-539C865B1979}" srcOrd="0" destOrd="0" presId="urn:microsoft.com/office/officeart/2005/8/layout/hierarchy1"/>
    <dgm:cxn modelId="{AF4A89B6-E7B1-41A8-8770-7E7E48EBB1A5}" type="presParOf" srcId="{D9F117D7-D79F-47B2-BBE9-539C865B1979}" destId="{28FA4DEF-409C-416C-AC89-04077429882B}" srcOrd="0" destOrd="0" presId="urn:microsoft.com/office/officeart/2005/8/layout/hierarchy1"/>
    <dgm:cxn modelId="{89681F80-AD29-45D8-9418-931ED722756D}" type="presParOf" srcId="{D9F117D7-D79F-47B2-BBE9-539C865B1979}" destId="{F6EFF0BA-ECA5-4CAF-A1B0-1A7581729F91}" srcOrd="1" destOrd="0" presId="urn:microsoft.com/office/officeart/2005/8/layout/hierarchy1"/>
    <dgm:cxn modelId="{C6546F26-C39F-4BFA-99AD-36B20772CA44}" type="presParOf" srcId="{D2D63751-6813-4534-9730-847510CA9569}" destId="{C1E2115E-5129-4944-B4A4-C85104A00B21}" srcOrd="1" destOrd="0" presId="urn:microsoft.com/office/officeart/2005/8/layout/hierarchy1"/>
    <dgm:cxn modelId="{EA6FFE34-7C31-4B36-AB8A-9BC95D10F6B3}" type="presParOf" srcId="{AAA4A14E-747D-41BC-BC18-D77600666CB0}" destId="{96205209-56A2-4BD3-A593-BAB86029EBB2}" srcOrd="2" destOrd="0" presId="urn:microsoft.com/office/officeart/2005/8/layout/hierarchy1"/>
    <dgm:cxn modelId="{4749A9ED-10BA-43E3-B5A6-A10218D0B3C9}" type="presParOf" srcId="{AAA4A14E-747D-41BC-BC18-D77600666CB0}" destId="{5E1941C8-D61E-4F71-8687-B0556D820F8D}" srcOrd="3" destOrd="0" presId="urn:microsoft.com/office/officeart/2005/8/layout/hierarchy1"/>
    <dgm:cxn modelId="{7EF3BB41-3740-4245-9BA6-C60DACA12256}" type="presParOf" srcId="{5E1941C8-D61E-4F71-8687-B0556D820F8D}" destId="{77A9093B-69AC-4730-B3E0-7114E6760E13}" srcOrd="0" destOrd="0" presId="urn:microsoft.com/office/officeart/2005/8/layout/hierarchy1"/>
    <dgm:cxn modelId="{E95C73B4-E8AC-4A5C-A3A3-518CC5D8DB65}" type="presParOf" srcId="{77A9093B-69AC-4730-B3E0-7114E6760E13}" destId="{C001C0AA-23DC-4CDE-B32C-901AD86817B6}" srcOrd="0" destOrd="0" presId="urn:microsoft.com/office/officeart/2005/8/layout/hierarchy1"/>
    <dgm:cxn modelId="{02F2B59E-5CA9-4368-B928-37FF07CAC4FF}" type="presParOf" srcId="{77A9093B-69AC-4730-B3E0-7114E6760E13}" destId="{B245C798-8104-4E0E-9BFB-9E29AFE940A0}" srcOrd="1" destOrd="0" presId="urn:microsoft.com/office/officeart/2005/8/layout/hierarchy1"/>
    <dgm:cxn modelId="{D8426935-9856-4D26-8DB5-89B9A9FD718E}" type="presParOf" srcId="{5E1941C8-D61E-4F71-8687-B0556D820F8D}" destId="{B77071A3-D8C7-4254-A948-C7D854D63604}" srcOrd="1" destOrd="0" presId="urn:microsoft.com/office/officeart/2005/8/layout/hierarchy1"/>
    <dgm:cxn modelId="{9C79CEBC-CFE2-4E88-B645-16EADB6DFCFD}" type="presParOf" srcId="{A39F2CE4-0B37-49F8-93E7-F8DF427E79AE}" destId="{0F67A021-1D7A-4437-B84A-FA762EC42270}" srcOrd="2" destOrd="0" presId="urn:microsoft.com/office/officeart/2005/8/layout/hierarchy1"/>
    <dgm:cxn modelId="{4D871567-C818-4747-9964-2F5C7C622376}" type="presParOf" srcId="{A39F2CE4-0B37-49F8-93E7-F8DF427E79AE}" destId="{8A979BE3-7B49-431C-97C0-2A8B518A4708}" srcOrd="3" destOrd="0" presId="urn:microsoft.com/office/officeart/2005/8/layout/hierarchy1"/>
    <dgm:cxn modelId="{94331BA3-07AD-472E-BEBC-760A987A8845}" type="presParOf" srcId="{8A979BE3-7B49-431C-97C0-2A8B518A4708}" destId="{616A4E7D-19BE-432A-9862-5CE33B31690B}" srcOrd="0" destOrd="0" presId="urn:microsoft.com/office/officeart/2005/8/layout/hierarchy1"/>
    <dgm:cxn modelId="{11F20A62-E84D-46EC-85BC-81430802D14A}" type="presParOf" srcId="{616A4E7D-19BE-432A-9862-5CE33B31690B}" destId="{B5F8589B-0DF7-46E0-88DE-EFDE6507BDA8}" srcOrd="0" destOrd="0" presId="urn:microsoft.com/office/officeart/2005/8/layout/hierarchy1"/>
    <dgm:cxn modelId="{55D06F3D-4CA5-4C10-82BF-4531C53B7ABC}" type="presParOf" srcId="{616A4E7D-19BE-432A-9862-5CE33B31690B}" destId="{FE8506BF-5720-47AF-89B5-8BD4DE3EBF8A}" srcOrd="1" destOrd="0" presId="urn:microsoft.com/office/officeart/2005/8/layout/hierarchy1"/>
    <dgm:cxn modelId="{548607C6-EBF4-4521-99B7-6710D729EBB7}" type="presParOf" srcId="{8A979BE3-7B49-431C-97C0-2A8B518A4708}" destId="{E3BE0E86-5173-4950-8CD3-4CB88B2EFD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8A559D6F-46B8-4233-82EC-FD59702965F1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2</a:t>
          </a:r>
          <a:endParaRPr lang="zh-CN" altLang="en-US" dirty="0"/>
        </a:p>
      </dgm:t>
    </dgm:pt>
    <dgm:pt modelId="{BC4FC984-D440-4402-84E4-DC0BE7995D3C}" type="parTrans" cxnId="{8D878839-FAAC-4BB5-8C1B-A35942E4C4C9}">
      <dgm:prSet/>
      <dgm:spPr/>
      <dgm:t>
        <a:bodyPr/>
        <a:lstStyle/>
        <a:p>
          <a:endParaRPr lang="zh-CN" altLang="en-US"/>
        </a:p>
      </dgm:t>
    </dgm:pt>
    <dgm:pt modelId="{711259E6-BA19-44F3-BE39-8DB01A1ED3D4}" type="sibTrans" cxnId="{8D878839-FAAC-4BB5-8C1B-A35942E4C4C9}">
      <dgm:prSet/>
      <dgm:spPr/>
      <dgm:t>
        <a:bodyPr/>
        <a:lstStyle/>
        <a:p>
          <a:endParaRPr lang="zh-CN" altLang="en-US"/>
        </a:p>
      </dgm:t>
    </dgm:pt>
    <dgm:pt modelId="{059DECEE-DA2E-4AE0-BFB3-F270859801D7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2</a:t>
          </a:r>
          <a:endParaRPr lang="zh-CN" altLang="en-US" dirty="0"/>
        </a:p>
      </dgm:t>
    </dgm:pt>
    <dgm:pt modelId="{5BEB42EF-962B-4ECF-8746-E4E45CC18A9B}" type="parTrans" cxnId="{7C4467E2-7189-467B-ADF9-3642B6D350F7}">
      <dgm:prSet/>
      <dgm:spPr/>
      <dgm:t>
        <a:bodyPr/>
        <a:lstStyle/>
        <a:p>
          <a:endParaRPr lang="zh-CN" altLang="en-US"/>
        </a:p>
      </dgm:t>
    </dgm:pt>
    <dgm:pt modelId="{EDF9B764-34FA-4743-9E17-3F56053208CB}" type="sibTrans" cxnId="{7C4467E2-7189-467B-ADF9-3642B6D350F7}">
      <dgm:prSet/>
      <dgm:spPr/>
      <dgm:t>
        <a:bodyPr/>
        <a:lstStyle/>
        <a:p>
          <a:endParaRPr lang="zh-CN" altLang="en-US"/>
        </a:p>
      </dgm:t>
    </dgm:pt>
    <dgm:pt modelId="{ED1A6EE3-3E71-4222-9423-0AD9E44663F2}">
      <dgm:prSet/>
      <dgm:spPr/>
      <dgm:t>
        <a:bodyPr/>
        <a:lstStyle/>
        <a:p>
          <a:r>
            <a:rPr lang="en-US" altLang="zh-CN" smtClean="0"/>
            <a:t>Index:000100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C51B96E3-9EEC-40AB-AFE3-16790E4A714C}" type="parTrans" cxnId="{D7C1107A-2FE4-4415-95F1-17B1EFF3FB2C}">
      <dgm:prSet/>
      <dgm:spPr/>
      <dgm:t>
        <a:bodyPr/>
        <a:lstStyle/>
        <a:p>
          <a:endParaRPr lang="zh-CN" altLang="en-US"/>
        </a:p>
      </dgm:t>
    </dgm:pt>
    <dgm:pt modelId="{B3570B2D-CA8C-4AF4-8E55-1D8E045024B4}" type="sibTrans" cxnId="{D7C1107A-2FE4-4415-95F1-17B1EFF3FB2C}">
      <dgm:prSet/>
      <dgm:spPr/>
      <dgm:t>
        <a:bodyPr/>
        <a:lstStyle/>
        <a:p>
          <a:endParaRPr lang="zh-CN" altLang="en-US"/>
        </a:p>
      </dgm:t>
    </dgm:pt>
    <dgm:pt modelId="{416C0D27-13FF-4863-AD4D-C0F5F084B090}">
      <dgm:prSet/>
      <dgm:spPr/>
      <dgm:t>
        <a:bodyPr/>
        <a:lstStyle/>
        <a:p>
          <a:r>
            <a:rPr lang="en-US" altLang="zh-CN" smtClean="0"/>
            <a:t>Index:000101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7C2A013D-1460-49CB-84E9-7CBFD2BBC8CC}" type="parTrans" cxnId="{5587D54A-E87E-43FF-BA39-94CFFC2C9B85}">
      <dgm:prSet/>
      <dgm:spPr/>
      <dgm:t>
        <a:bodyPr/>
        <a:lstStyle/>
        <a:p>
          <a:endParaRPr lang="zh-CN" altLang="en-US"/>
        </a:p>
      </dgm:t>
    </dgm:pt>
    <dgm:pt modelId="{7F217E31-D3C1-409A-9B00-D44D2BF65B2E}" type="sibTrans" cxnId="{5587D54A-E87E-43FF-BA39-94CFFC2C9B85}">
      <dgm:prSet/>
      <dgm:spPr/>
      <dgm:t>
        <a:bodyPr/>
        <a:lstStyle/>
        <a:p>
          <a:endParaRPr lang="zh-CN" altLang="en-US"/>
        </a:p>
      </dgm:t>
    </dgm:pt>
    <dgm:pt modelId="{C3FA0DEA-B4C5-42B8-9E73-FEF8F087C4A4}">
      <dgm:prSet/>
      <dgm:spPr/>
      <dgm:t>
        <a:bodyPr/>
        <a:lstStyle/>
        <a:p>
          <a:r>
            <a:rPr lang="en-US" altLang="zh-CN" smtClean="0"/>
            <a:t>Index:001000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D93D5352-AB3F-4402-8E39-90D0C1BC39FC}" type="parTrans" cxnId="{4ED18EA3-1E89-44DF-B8F2-39EA82DBA214}">
      <dgm:prSet/>
      <dgm:spPr/>
      <dgm:t>
        <a:bodyPr/>
        <a:lstStyle/>
        <a:p>
          <a:endParaRPr lang="zh-CN" altLang="en-US"/>
        </a:p>
      </dgm:t>
    </dgm:pt>
    <dgm:pt modelId="{4CB71801-D9F0-493E-8A3F-D73233B774AF}" type="sibTrans" cxnId="{4ED18EA3-1E89-44DF-B8F2-39EA82DBA214}">
      <dgm:prSet/>
      <dgm:spPr/>
      <dgm:t>
        <a:bodyPr/>
        <a:lstStyle/>
        <a:p>
          <a:endParaRPr lang="zh-CN" altLang="en-US"/>
        </a:p>
      </dgm:t>
    </dgm:pt>
    <dgm:pt modelId="{722E2DCB-C281-42D0-8DC3-579F3C3705BC}">
      <dgm:prSet/>
      <dgm:spPr/>
      <dgm:t>
        <a:bodyPr/>
        <a:lstStyle/>
        <a:p>
          <a:r>
            <a:rPr lang="en-US" altLang="zh-CN" smtClean="0"/>
            <a:t>Index:001001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1F57914E-45C7-4450-8623-25F60D094798}" type="parTrans" cxnId="{C70C32A4-26E6-4976-93A0-0B3AFAFFEE6C}">
      <dgm:prSet/>
      <dgm:spPr/>
      <dgm:t>
        <a:bodyPr/>
        <a:lstStyle/>
        <a:p>
          <a:endParaRPr lang="zh-CN" altLang="en-US"/>
        </a:p>
      </dgm:t>
    </dgm:pt>
    <dgm:pt modelId="{A61671F3-CC0A-4450-AA80-53D9CDDDEC18}" type="sibTrans" cxnId="{C70C32A4-26E6-4976-93A0-0B3AFAFFEE6C}">
      <dgm:prSet/>
      <dgm:spPr/>
      <dgm:t>
        <a:bodyPr/>
        <a:lstStyle/>
        <a:p>
          <a:endParaRPr lang="zh-CN" altLang="en-US"/>
        </a:p>
      </dgm:t>
    </dgm:pt>
    <dgm:pt modelId="{CC5056B7-F044-4AC7-8D57-05FFA7A4A48E}">
      <dgm:prSet/>
      <dgm:spPr/>
      <dgm:t>
        <a:bodyPr/>
        <a:lstStyle/>
        <a:p>
          <a:r>
            <a:rPr lang="en-US" altLang="zh-CN" smtClean="0"/>
            <a:t>Index:001010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49BB7C67-79B4-4E5E-B501-03C1242D1A6E}" type="parTrans" cxnId="{FB500D80-5488-4291-9B42-C022D1D15250}">
      <dgm:prSet/>
      <dgm:spPr/>
      <dgm:t>
        <a:bodyPr/>
        <a:lstStyle/>
        <a:p>
          <a:endParaRPr lang="zh-CN" altLang="en-US"/>
        </a:p>
      </dgm:t>
    </dgm:pt>
    <dgm:pt modelId="{0B7E1F54-A9B2-4475-8EC6-9FFE894F0061}" type="sibTrans" cxnId="{FB500D80-5488-4291-9B42-C022D1D15250}">
      <dgm:prSet/>
      <dgm:spPr/>
      <dgm:t>
        <a:bodyPr/>
        <a:lstStyle/>
        <a:p>
          <a:endParaRPr lang="zh-CN" altLang="en-US"/>
        </a:p>
      </dgm:t>
    </dgm:pt>
    <dgm:pt modelId="{C1CCDE49-A8FD-4DF6-BAF6-4B540A2AAD84}">
      <dgm:prSet/>
      <dgm:spPr/>
      <dgm:t>
        <a:bodyPr/>
        <a:lstStyle/>
        <a:p>
          <a:r>
            <a:rPr lang="en-US" altLang="zh-CN" smtClean="0"/>
            <a:t>Index:001011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2BD2642E-B6E5-495D-BA1F-B4AC0587486E}" type="parTrans" cxnId="{F6AC03B7-8FE3-4623-A74C-42E62590B65B}">
      <dgm:prSet/>
      <dgm:spPr/>
      <dgm:t>
        <a:bodyPr/>
        <a:lstStyle/>
        <a:p>
          <a:endParaRPr lang="zh-CN" altLang="en-US"/>
        </a:p>
      </dgm:t>
    </dgm:pt>
    <dgm:pt modelId="{DF8A9DD8-BC04-4FC7-8E93-F2168A91F96E}" type="sibTrans" cxnId="{F6AC03B7-8FE3-4623-A74C-42E62590B65B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  <dgm:pt modelId="{1A186A4D-9F47-4702-A0C3-A5C0495552E1}" type="pres">
      <dgm:prSet presAssocID="{BC4FC984-D440-4402-84E4-DC0BE7995D3C}" presName="Name17" presStyleLbl="parChTrans1D3" presStyleIdx="0" presStyleCnt="2"/>
      <dgm:spPr/>
    </dgm:pt>
    <dgm:pt modelId="{0DBBB212-FD28-401C-AA67-819693E9CBA4}" type="pres">
      <dgm:prSet presAssocID="{8A559D6F-46B8-4233-82EC-FD59702965F1}" presName="hierRoot3" presStyleCnt="0"/>
      <dgm:spPr/>
    </dgm:pt>
    <dgm:pt modelId="{348DE2B9-8115-40CB-B7BA-32441E3BE93E}" type="pres">
      <dgm:prSet presAssocID="{8A559D6F-46B8-4233-82EC-FD59702965F1}" presName="composite3" presStyleCnt="0"/>
      <dgm:spPr/>
    </dgm:pt>
    <dgm:pt modelId="{78FF2874-B334-4ECE-9E75-0C650D53B8F4}" type="pres">
      <dgm:prSet presAssocID="{8A559D6F-46B8-4233-82EC-FD59702965F1}" presName="background3" presStyleLbl="node3" presStyleIdx="0" presStyleCnt="2"/>
      <dgm:spPr/>
    </dgm:pt>
    <dgm:pt modelId="{4B1BBDCF-2BF1-4979-9F24-47B6B7650DBE}" type="pres">
      <dgm:prSet presAssocID="{8A559D6F-46B8-4233-82EC-FD59702965F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A4A14E-747D-41BC-BC18-D77600666CB0}" type="pres">
      <dgm:prSet presAssocID="{8A559D6F-46B8-4233-82EC-FD59702965F1}" presName="hierChild4" presStyleCnt="0"/>
      <dgm:spPr/>
    </dgm:pt>
    <dgm:pt modelId="{8FA1C8D0-335B-45D3-9F89-4D0D8BEBCCD2}" type="pres">
      <dgm:prSet presAssocID="{C51B96E3-9EEC-40AB-AFE3-16790E4A714C}" presName="Name23" presStyleLbl="parChTrans1D4" presStyleIdx="0" presStyleCnt="6"/>
      <dgm:spPr/>
    </dgm:pt>
    <dgm:pt modelId="{906AFB5D-A5CB-4C9B-B615-F3249D60BB2A}" type="pres">
      <dgm:prSet presAssocID="{ED1A6EE3-3E71-4222-9423-0AD9E44663F2}" presName="hierRoot4" presStyleCnt="0"/>
      <dgm:spPr/>
    </dgm:pt>
    <dgm:pt modelId="{F628840E-DBDC-461A-87B2-BB3A78E6946B}" type="pres">
      <dgm:prSet presAssocID="{ED1A6EE3-3E71-4222-9423-0AD9E44663F2}" presName="composite4" presStyleCnt="0"/>
      <dgm:spPr/>
    </dgm:pt>
    <dgm:pt modelId="{CB8A1F99-2530-4687-BB98-C5F4D2C1A9FB}" type="pres">
      <dgm:prSet presAssocID="{ED1A6EE3-3E71-4222-9423-0AD9E44663F2}" presName="background4" presStyleLbl="node4" presStyleIdx="0" presStyleCnt="6"/>
      <dgm:spPr/>
    </dgm:pt>
    <dgm:pt modelId="{15CC7349-BAC7-4B85-BD28-38461BE478CD}" type="pres">
      <dgm:prSet presAssocID="{ED1A6EE3-3E71-4222-9423-0AD9E44663F2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7A0092-B39C-42B2-B7B8-03B01CB44075}" type="pres">
      <dgm:prSet presAssocID="{ED1A6EE3-3E71-4222-9423-0AD9E44663F2}" presName="hierChild5" presStyleCnt="0"/>
      <dgm:spPr/>
    </dgm:pt>
    <dgm:pt modelId="{2587061D-56AC-45DE-ADCC-6A2FDE06105A}" type="pres">
      <dgm:prSet presAssocID="{D93D5352-AB3F-4402-8E39-90D0C1BC39FC}" presName="Name23" presStyleLbl="parChTrans1D4" presStyleIdx="1" presStyleCnt="6"/>
      <dgm:spPr/>
    </dgm:pt>
    <dgm:pt modelId="{6A9D6FE5-C461-41CF-A55C-E9D2EBDD7235}" type="pres">
      <dgm:prSet presAssocID="{C3FA0DEA-B4C5-42B8-9E73-FEF8F087C4A4}" presName="hierRoot4" presStyleCnt="0"/>
      <dgm:spPr/>
    </dgm:pt>
    <dgm:pt modelId="{CA36182C-EACE-4E71-8406-794C6879841C}" type="pres">
      <dgm:prSet presAssocID="{C3FA0DEA-B4C5-42B8-9E73-FEF8F087C4A4}" presName="composite4" presStyleCnt="0"/>
      <dgm:spPr/>
    </dgm:pt>
    <dgm:pt modelId="{3192CA0A-9222-4A26-81BF-7E125577072E}" type="pres">
      <dgm:prSet presAssocID="{C3FA0DEA-B4C5-42B8-9E73-FEF8F087C4A4}" presName="background4" presStyleLbl="node4" presStyleIdx="1" presStyleCnt="6"/>
      <dgm:spPr>
        <a:solidFill>
          <a:schemeClr val="accent6"/>
        </a:solidFill>
      </dgm:spPr>
    </dgm:pt>
    <dgm:pt modelId="{4DD5AF71-3A68-4785-9A60-B65278039E46}" type="pres">
      <dgm:prSet presAssocID="{C3FA0DEA-B4C5-42B8-9E73-FEF8F087C4A4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FA1E3E-2AAB-4DD6-ACA8-230B4BA7A35B}" type="pres">
      <dgm:prSet presAssocID="{C3FA0DEA-B4C5-42B8-9E73-FEF8F087C4A4}" presName="hierChild5" presStyleCnt="0"/>
      <dgm:spPr/>
    </dgm:pt>
    <dgm:pt modelId="{47855F36-724D-45F5-B07A-518FB17349C5}" type="pres">
      <dgm:prSet presAssocID="{1F57914E-45C7-4450-8623-25F60D094798}" presName="Name23" presStyleLbl="parChTrans1D4" presStyleIdx="2" presStyleCnt="6"/>
      <dgm:spPr/>
    </dgm:pt>
    <dgm:pt modelId="{D2D63751-6813-4534-9730-847510CA9569}" type="pres">
      <dgm:prSet presAssocID="{722E2DCB-C281-42D0-8DC3-579F3C3705BC}" presName="hierRoot4" presStyleCnt="0"/>
      <dgm:spPr/>
    </dgm:pt>
    <dgm:pt modelId="{D9F117D7-D79F-47B2-BBE9-539C865B1979}" type="pres">
      <dgm:prSet presAssocID="{722E2DCB-C281-42D0-8DC3-579F3C3705BC}" presName="composite4" presStyleCnt="0"/>
      <dgm:spPr/>
    </dgm:pt>
    <dgm:pt modelId="{28FA4DEF-409C-416C-AC89-04077429882B}" type="pres">
      <dgm:prSet presAssocID="{722E2DCB-C281-42D0-8DC3-579F3C3705BC}" presName="background4" presStyleLbl="node4" presStyleIdx="2" presStyleCnt="6"/>
      <dgm:spPr>
        <a:solidFill>
          <a:schemeClr val="accent6"/>
        </a:solidFill>
      </dgm:spPr>
    </dgm:pt>
    <dgm:pt modelId="{F6EFF0BA-ECA5-4CAF-A1B0-1A7581729F91}" type="pres">
      <dgm:prSet presAssocID="{722E2DCB-C281-42D0-8DC3-579F3C3705BC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E2115E-5129-4944-B4A4-C85104A00B21}" type="pres">
      <dgm:prSet presAssocID="{722E2DCB-C281-42D0-8DC3-579F3C3705BC}" presName="hierChild5" presStyleCnt="0"/>
      <dgm:spPr/>
    </dgm:pt>
    <dgm:pt modelId="{96205209-56A2-4BD3-A593-BAB86029EBB2}" type="pres">
      <dgm:prSet presAssocID="{7C2A013D-1460-49CB-84E9-7CBFD2BBC8CC}" presName="Name23" presStyleLbl="parChTrans1D4" presStyleIdx="3" presStyleCnt="6"/>
      <dgm:spPr/>
    </dgm:pt>
    <dgm:pt modelId="{5E1941C8-D61E-4F71-8687-B0556D820F8D}" type="pres">
      <dgm:prSet presAssocID="{416C0D27-13FF-4863-AD4D-C0F5F084B090}" presName="hierRoot4" presStyleCnt="0"/>
      <dgm:spPr/>
    </dgm:pt>
    <dgm:pt modelId="{77A9093B-69AC-4730-B3E0-7114E6760E13}" type="pres">
      <dgm:prSet presAssocID="{416C0D27-13FF-4863-AD4D-C0F5F084B090}" presName="composite4" presStyleCnt="0"/>
      <dgm:spPr/>
    </dgm:pt>
    <dgm:pt modelId="{C001C0AA-23DC-4CDE-B32C-901AD86817B6}" type="pres">
      <dgm:prSet presAssocID="{416C0D27-13FF-4863-AD4D-C0F5F084B090}" presName="background4" presStyleLbl="node4" presStyleIdx="3" presStyleCnt="6"/>
      <dgm:spPr/>
    </dgm:pt>
    <dgm:pt modelId="{B245C798-8104-4E0E-9BFB-9E29AFE940A0}" type="pres">
      <dgm:prSet presAssocID="{416C0D27-13FF-4863-AD4D-C0F5F084B090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7071A3-D8C7-4254-A948-C7D854D63604}" type="pres">
      <dgm:prSet presAssocID="{416C0D27-13FF-4863-AD4D-C0F5F084B090}" presName="hierChild5" presStyleCnt="0"/>
      <dgm:spPr/>
    </dgm:pt>
    <dgm:pt modelId="{0C7770C2-44BC-4B15-BE4D-EE141D793999}" type="pres">
      <dgm:prSet presAssocID="{49BB7C67-79B4-4E5E-B501-03C1242D1A6E}" presName="Name23" presStyleLbl="parChTrans1D4" presStyleIdx="4" presStyleCnt="6"/>
      <dgm:spPr/>
    </dgm:pt>
    <dgm:pt modelId="{EE29B3A8-F91C-4222-ADC0-3F8E9DFD9B46}" type="pres">
      <dgm:prSet presAssocID="{CC5056B7-F044-4AC7-8D57-05FFA7A4A48E}" presName="hierRoot4" presStyleCnt="0"/>
      <dgm:spPr/>
    </dgm:pt>
    <dgm:pt modelId="{9013D7AC-779E-4B0F-A640-B0BC77204140}" type="pres">
      <dgm:prSet presAssocID="{CC5056B7-F044-4AC7-8D57-05FFA7A4A48E}" presName="composite4" presStyleCnt="0"/>
      <dgm:spPr/>
    </dgm:pt>
    <dgm:pt modelId="{40F91A3D-3BC7-4EDD-B593-CCD767BBB0A5}" type="pres">
      <dgm:prSet presAssocID="{CC5056B7-F044-4AC7-8D57-05FFA7A4A48E}" presName="background4" presStyleLbl="node4" presStyleIdx="4" presStyleCnt="6"/>
      <dgm:spPr>
        <a:solidFill>
          <a:schemeClr val="accent6"/>
        </a:solidFill>
      </dgm:spPr>
    </dgm:pt>
    <dgm:pt modelId="{8FB2EC06-0D09-465C-9C40-C4C5D336E8EC}" type="pres">
      <dgm:prSet presAssocID="{CC5056B7-F044-4AC7-8D57-05FFA7A4A48E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CD8491-A369-490D-8F4B-310A6307B34D}" type="pres">
      <dgm:prSet presAssocID="{CC5056B7-F044-4AC7-8D57-05FFA7A4A48E}" presName="hierChild5" presStyleCnt="0"/>
      <dgm:spPr/>
    </dgm:pt>
    <dgm:pt modelId="{4494E90E-20D6-4774-8DB0-E100D30B7BD8}" type="pres">
      <dgm:prSet presAssocID="{2BD2642E-B6E5-495D-BA1F-B4AC0587486E}" presName="Name23" presStyleLbl="parChTrans1D4" presStyleIdx="5" presStyleCnt="6"/>
      <dgm:spPr/>
    </dgm:pt>
    <dgm:pt modelId="{ABDB5D4E-CB42-422E-89D5-D210A862A038}" type="pres">
      <dgm:prSet presAssocID="{C1CCDE49-A8FD-4DF6-BAF6-4B540A2AAD84}" presName="hierRoot4" presStyleCnt="0"/>
      <dgm:spPr/>
    </dgm:pt>
    <dgm:pt modelId="{F611DF50-B2B8-48E6-9CBE-AE1E15790354}" type="pres">
      <dgm:prSet presAssocID="{C1CCDE49-A8FD-4DF6-BAF6-4B540A2AAD84}" presName="composite4" presStyleCnt="0"/>
      <dgm:spPr/>
    </dgm:pt>
    <dgm:pt modelId="{00957D34-6CFA-40C4-B53B-7C8C51D48C41}" type="pres">
      <dgm:prSet presAssocID="{C1CCDE49-A8FD-4DF6-BAF6-4B540A2AAD84}" presName="background4" presStyleLbl="node4" presStyleIdx="5" presStyleCnt="6"/>
      <dgm:spPr>
        <a:solidFill>
          <a:schemeClr val="accent6"/>
        </a:solidFill>
      </dgm:spPr>
    </dgm:pt>
    <dgm:pt modelId="{19319105-E110-45A6-A21F-5CDDDD0AEE94}" type="pres">
      <dgm:prSet presAssocID="{C1CCDE49-A8FD-4DF6-BAF6-4B540A2AAD84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79AC42-E6CB-47D0-8BF8-61D650804423}" type="pres">
      <dgm:prSet presAssocID="{C1CCDE49-A8FD-4DF6-BAF6-4B540A2AAD84}" presName="hierChild5" presStyleCnt="0"/>
      <dgm:spPr/>
    </dgm:pt>
    <dgm:pt modelId="{0F67A021-1D7A-4437-B84A-FA762EC42270}" type="pres">
      <dgm:prSet presAssocID="{5BEB42EF-962B-4ECF-8746-E4E45CC18A9B}" presName="Name17" presStyleLbl="parChTrans1D3" presStyleIdx="1" presStyleCnt="2"/>
      <dgm:spPr/>
    </dgm:pt>
    <dgm:pt modelId="{8A979BE3-7B49-431C-97C0-2A8B518A4708}" type="pres">
      <dgm:prSet presAssocID="{059DECEE-DA2E-4AE0-BFB3-F270859801D7}" presName="hierRoot3" presStyleCnt="0"/>
      <dgm:spPr/>
    </dgm:pt>
    <dgm:pt modelId="{616A4E7D-19BE-432A-9862-5CE33B31690B}" type="pres">
      <dgm:prSet presAssocID="{059DECEE-DA2E-4AE0-BFB3-F270859801D7}" presName="composite3" presStyleCnt="0"/>
      <dgm:spPr/>
    </dgm:pt>
    <dgm:pt modelId="{B5F8589B-0DF7-46E0-88DE-EFDE6507BDA8}" type="pres">
      <dgm:prSet presAssocID="{059DECEE-DA2E-4AE0-BFB3-F270859801D7}" presName="background3" presStyleLbl="node3" presStyleIdx="1" presStyleCnt="2"/>
      <dgm:spPr/>
    </dgm:pt>
    <dgm:pt modelId="{FE8506BF-5720-47AF-89B5-8BD4DE3EBF8A}" type="pres">
      <dgm:prSet presAssocID="{059DECEE-DA2E-4AE0-BFB3-F270859801D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BE0E86-5173-4950-8CD3-4CB88B2EFD0B}" type="pres">
      <dgm:prSet presAssocID="{059DECEE-DA2E-4AE0-BFB3-F270859801D7}" presName="hierChild4" presStyleCnt="0"/>
      <dgm:spPr/>
    </dgm:pt>
  </dgm:ptLst>
  <dgm:cxnLst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4D84B499-CBD9-42EB-A062-A7331C8DFF34}" type="presOf" srcId="{7C2A013D-1460-49CB-84E9-7CBFD2BBC8CC}" destId="{96205209-56A2-4BD3-A593-BAB86029EBB2}" srcOrd="0" destOrd="0" presId="urn:microsoft.com/office/officeart/2005/8/layout/hierarchy1"/>
    <dgm:cxn modelId="{FB500D80-5488-4291-9B42-C022D1D15250}" srcId="{416C0D27-13FF-4863-AD4D-C0F5F084B090}" destId="{CC5056B7-F044-4AC7-8D57-05FFA7A4A48E}" srcOrd="0" destOrd="0" parTransId="{49BB7C67-79B4-4E5E-B501-03C1242D1A6E}" sibTransId="{0B7E1F54-A9B2-4475-8EC6-9FFE894F0061}"/>
    <dgm:cxn modelId="{56C677A5-0A11-4E4D-BF07-936EEF407B08}" type="presOf" srcId="{2BD2642E-B6E5-495D-BA1F-B4AC0587486E}" destId="{4494E90E-20D6-4774-8DB0-E100D30B7BD8}" srcOrd="0" destOrd="0" presId="urn:microsoft.com/office/officeart/2005/8/layout/hierarchy1"/>
    <dgm:cxn modelId="{4ED18EA3-1E89-44DF-B8F2-39EA82DBA214}" srcId="{ED1A6EE3-3E71-4222-9423-0AD9E44663F2}" destId="{C3FA0DEA-B4C5-42B8-9E73-FEF8F087C4A4}" srcOrd="0" destOrd="0" parTransId="{D93D5352-AB3F-4402-8E39-90D0C1BC39FC}" sibTransId="{4CB71801-D9F0-493E-8A3F-D73233B774AF}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AB7D15AC-530F-45B6-B45D-AC5F1EFADD8E}" type="presOf" srcId="{059DECEE-DA2E-4AE0-BFB3-F270859801D7}" destId="{FE8506BF-5720-47AF-89B5-8BD4DE3EBF8A}" srcOrd="0" destOrd="0" presId="urn:microsoft.com/office/officeart/2005/8/layout/hierarchy1"/>
    <dgm:cxn modelId="{12C34FFE-9A44-4BDD-B79A-AC316786BB2D}" type="presOf" srcId="{C3FA0DEA-B4C5-42B8-9E73-FEF8F087C4A4}" destId="{4DD5AF71-3A68-4785-9A60-B65278039E46}" srcOrd="0" destOrd="0" presId="urn:microsoft.com/office/officeart/2005/8/layout/hierarchy1"/>
    <dgm:cxn modelId="{C0ACF1D0-B466-4079-A42E-D745622EFA02}" type="presOf" srcId="{1F57914E-45C7-4450-8623-25F60D094798}" destId="{47855F36-724D-45F5-B07A-518FB17349C5}" srcOrd="0" destOrd="0" presId="urn:microsoft.com/office/officeart/2005/8/layout/hierarchy1"/>
    <dgm:cxn modelId="{BEE4E1EE-575B-430E-BCE4-B4C80A2D580A}" type="presOf" srcId="{BC4FC984-D440-4402-84E4-DC0BE7995D3C}" destId="{1A186A4D-9F47-4702-A0C3-A5C0495552E1}" srcOrd="0" destOrd="0" presId="urn:microsoft.com/office/officeart/2005/8/layout/hierarchy1"/>
    <dgm:cxn modelId="{F8A7056B-2D27-4A48-9B8B-075A51A9906A}" type="presOf" srcId="{4BA3B289-E490-44E2-80FB-007CB18F9ED3}" destId="{59DFFDFB-B6F1-45E5-8C2B-E5AEAA65AD00}" srcOrd="0" destOrd="0" presId="urn:microsoft.com/office/officeart/2005/8/layout/hierarchy1"/>
    <dgm:cxn modelId="{DDF2275E-1950-4334-8E81-EBF5AB7F0AC3}" type="presOf" srcId="{416C0D27-13FF-4863-AD4D-C0F5F084B090}" destId="{B245C798-8104-4E0E-9BFB-9E29AFE940A0}" srcOrd="0" destOrd="0" presId="urn:microsoft.com/office/officeart/2005/8/layout/hierarchy1"/>
    <dgm:cxn modelId="{9F3A31CA-79A2-4815-83B1-5081DEA3B5AC}" type="presOf" srcId="{8A559D6F-46B8-4233-82EC-FD59702965F1}" destId="{4B1BBDCF-2BF1-4979-9F24-47B6B7650DBE}" srcOrd="0" destOrd="0" presId="urn:microsoft.com/office/officeart/2005/8/layout/hierarchy1"/>
    <dgm:cxn modelId="{FABFD46C-6F3B-45EB-A31E-A1FCB4BE3681}" type="presOf" srcId="{D93D5352-AB3F-4402-8E39-90D0C1BC39FC}" destId="{2587061D-56AC-45DE-ADCC-6A2FDE06105A}" srcOrd="0" destOrd="0" presId="urn:microsoft.com/office/officeart/2005/8/layout/hierarchy1"/>
    <dgm:cxn modelId="{06604C8A-E449-44F5-B31E-9E0685FF6044}" type="presOf" srcId="{5BEB42EF-962B-4ECF-8746-E4E45CC18A9B}" destId="{0F67A021-1D7A-4437-B84A-FA762EC42270}" srcOrd="0" destOrd="0" presId="urn:microsoft.com/office/officeart/2005/8/layout/hierarchy1"/>
    <dgm:cxn modelId="{7C4467E2-7189-467B-ADF9-3642B6D350F7}" srcId="{3A53F3EB-3E60-4F7F-B89B-491B5AC7803E}" destId="{059DECEE-DA2E-4AE0-BFB3-F270859801D7}" srcOrd="1" destOrd="0" parTransId="{5BEB42EF-962B-4ECF-8746-E4E45CC18A9B}" sibTransId="{EDF9B764-34FA-4743-9E17-3F56053208CB}"/>
    <dgm:cxn modelId="{21197914-3276-4976-890D-BBBC945C169D}" type="presOf" srcId="{ED1AF111-84C9-43C2-BF0D-EA88C6F566AE}" destId="{3F9E507E-C34C-4D7E-A956-76C377EB10B6}" srcOrd="0" destOrd="0" presId="urn:microsoft.com/office/officeart/2005/8/layout/hierarchy1"/>
    <dgm:cxn modelId="{D7C1107A-2FE4-4415-95F1-17B1EFF3FB2C}" srcId="{8A559D6F-46B8-4233-82EC-FD59702965F1}" destId="{ED1A6EE3-3E71-4222-9423-0AD9E44663F2}" srcOrd="0" destOrd="0" parTransId="{C51B96E3-9EEC-40AB-AFE3-16790E4A714C}" sibTransId="{B3570B2D-CA8C-4AF4-8E55-1D8E045024B4}"/>
    <dgm:cxn modelId="{5587D54A-E87E-43FF-BA39-94CFFC2C9B85}" srcId="{8A559D6F-46B8-4233-82EC-FD59702965F1}" destId="{416C0D27-13FF-4863-AD4D-C0F5F084B090}" srcOrd="1" destOrd="0" parTransId="{7C2A013D-1460-49CB-84E9-7CBFD2BBC8CC}" sibTransId="{7F217E31-D3C1-409A-9B00-D44D2BF65B2E}"/>
    <dgm:cxn modelId="{724AB06C-0442-4CC8-8FA8-B221B8B5AD89}" type="presOf" srcId="{1399B6F5-F7BD-4E0A-A558-AEC7FAC7B148}" destId="{7AA397B4-1710-4C69-B7A7-FB68BF8C5818}" srcOrd="0" destOrd="0" presId="urn:microsoft.com/office/officeart/2005/8/layout/hierarchy1"/>
    <dgm:cxn modelId="{2D272906-408A-4DC6-BF44-F72BD07A2A73}" type="presOf" srcId="{42F275A1-0162-49B9-B09A-BCECBBE35681}" destId="{13158862-A5CF-44A0-9775-4A70CF18A8C0}" srcOrd="0" destOrd="0" presId="urn:microsoft.com/office/officeart/2005/8/layout/hierarchy1"/>
    <dgm:cxn modelId="{C8BA91B9-765F-4118-9D2B-B24406617C6F}" type="presOf" srcId="{722E2DCB-C281-42D0-8DC3-579F3C3705BC}" destId="{F6EFF0BA-ECA5-4CAF-A1B0-1A7581729F91}" srcOrd="0" destOrd="0" presId="urn:microsoft.com/office/officeart/2005/8/layout/hierarchy1"/>
    <dgm:cxn modelId="{EF140FF4-2B5D-442D-9D6F-818FCDD30FEF}" type="presOf" srcId="{CC5056B7-F044-4AC7-8D57-05FFA7A4A48E}" destId="{8FB2EC06-0D09-465C-9C40-C4C5D336E8EC}" srcOrd="0" destOrd="0" presId="urn:microsoft.com/office/officeart/2005/8/layout/hierarchy1"/>
    <dgm:cxn modelId="{F6AC03B7-8FE3-4623-A74C-42E62590B65B}" srcId="{416C0D27-13FF-4863-AD4D-C0F5F084B090}" destId="{C1CCDE49-A8FD-4DF6-BAF6-4B540A2AAD84}" srcOrd="1" destOrd="0" parTransId="{2BD2642E-B6E5-495D-BA1F-B4AC0587486E}" sibTransId="{DF8A9DD8-BC04-4FC7-8E93-F2168A91F96E}"/>
    <dgm:cxn modelId="{A5D27FAB-5F54-47C0-AF23-AD9A5BAE4225}" type="presOf" srcId="{5B4998C3-FE88-4032-BA92-CE0B7DDAD6D8}" destId="{E29B27D7-89E0-48EB-9377-50D47BE266E9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C70C32A4-26E6-4976-93A0-0B3AFAFFEE6C}" srcId="{ED1A6EE3-3E71-4222-9423-0AD9E44663F2}" destId="{722E2DCB-C281-42D0-8DC3-579F3C3705BC}" srcOrd="1" destOrd="0" parTransId="{1F57914E-45C7-4450-8623-25F60D094798}" sibTransId="{A61671F3-CC0A-4450-AA80-53D9CDDDEC18}"/>
    <dgm:cxn modelId="{8D878839-FAAC-4BB5-8C1B-A35942E4C4C9}" srcId="{3A53F3EB-3E60-4F7F-B89B-491B5AC7803E}" destId="{8A559D6F-46B8-4233-82EC-FD59702965F1}" srcOrd="0" destOrd="0" parTransId="{BC4FC984-D440-4402-84E4-DC0BE7995D3C}" sibTransId="{711259E6-BA19-44F3-BE39-8DB01A1ED3D4}"/>
    <dgm:cxn modelId="{877F6C30-82AC-44B8-B76E-CD53BB56B1B2}" type="presOf" srcId="{49BB7C67-79B4-4E5E-B501-03C1242D1A6E}" destId="{0C7770C2-44BC-4B15-BE4D-EE141D793999}" srcOrd="0" destOrd="0" presId="urn:microsoft.com/office/officeart/2005/8/layout/hierarchy1"/>
    <dgm:cxn modelId="{8D7211DA-4059-449D-AD2B-32D6BA6F56D8}" type="presOf" srcId="{3A53F3EB-3E60-4F7F-B89B-491B5AC7803E}" destId="{0AF33739-DAE4-495B-88D5-F66DF9FFD0E5}" srcOrd="0" destOrd="0" presId="urn:microsoft.com/office/officeart/2005/8/layout/hierarchy1"/>
    <dgm:cxn modelId="{DE237B15-842C-4FDF-A2E5-6B5B961B179D}" type="presOf" srcId="{C51B96E3-9EEC-40AB-AFE3-16790E4A714C}" destId="{8FA1C8D0-335B-45D3-9F89-4D0D8BEBCCD2}" srcOrd="0" destOrd="0" presId="urn:microsoft.com/office/officeart/2005/8/layout/hierarchy1"/>
    <dgm:cxn modelId="{82D0A305-C532-4D64-9B8A-5C3272B4649A}" type="presOf" srcId="{C1CCDE49-A8FD-4DF6-BAF6-4B540A2AAD84}" destId="{19319105-E110-45A6-A21F-5CDDDD0AEE94}" srcOrd="0" destOrd="0" presId="urn:microsoft.com/office/officeart/2005/8/layout/hierarchy1"/>
    <dgm:cxn modelId="{7269DA47-632A-4530-86B1-98946F4917F6}" type="presOf" srcId="{ED1A6EE3-3E71-4222-9423-0AD9E44663F2}" destId="{15CC7349-BAC7-4B85-BD28-38461BE478CD}" srcOrd="0" destOrd="0" presId="urn:microsoft.com/office/officeart/2005/8/layout/hierarchy1"/>
    <dgm:cxn modelId="{FCD55CE4-A58E-413A-9C79-6C515E3B1B4A}" type="presParOf" srcId="{3F9E507E-C34C-4D7E-A956-76C377EB10B6}" destId="{4535AAB4-531F-41DA-9C36-4CD5BC7C33C7}" srcOrd="0" destOrd="0" presId="urn:microsoft.com/office/officeart/2005/8/layout/hierarchy1"/>
    <dgm:cxn modelId="{1E0F1A20-DC85-4EB3-BE44-D8DC7E2DAC10}" type="presParOf" srcId="{4535AAB4-531F-41DA-9C36-4CD5BC7C33C7}" destId="{B2041BEE-5B87-491D-A6EC-5DCCDE2709B6}" srcOrd="0" destOrd="0" presId="urn:microsoft.com/office/officeart/2005/8/layout/hierarchy1"/>
    <dgm:cxn modelId="{69DF0E1D-B32F-4546-86E6-1A84FFF9D2E8}" type="presParOf" srcId="{B2041BEE-5B87-491D-A6EC-5DCCDE2709B6}" destId="{7B0135F9-2CE8-4CDB-ACD2-DDF6296414C1}" srcOrd="0" destOrd="0" presId="urn:microsoft.com/office/officeart/2005/8/layout/hierarchy1"/>
    <dgm:cxn modelId="{72B719E5-AF89-4EA1-B3D4-A89241BD9CE1}" type="presParOf" srcId="{B2041BEE-5B87-491D-A6EC-5DCCDE2709B6}" destId="{13158862-A5CF-44A0-9775-4A70CF18A8C0}" srcOrd="1" destOrd="0" presId="urn:microsoft.com/office/officeart/2005/8/layout/hierarchy1"/>
    <dgm:cxn modelId="{D8D84445-C026-4056-ABE0-7E9EE031B591}" type="presParOf" srcId="{4535AAB4-531F-41DA-9C36-4CD5BC7C33C7}" destId="{892BF291-F8CA-4DFC-BF61-B028BBF436B3}" srcOrd="1" destOrd="0" presId="urn:microsoft.com/office/officeart/2005/8/layout/hierarchy1"/>
    <dgm:cxn modelId="{5F599515-F3BF-4525-95DB-60CA4AB8C424}" type="presParOf" srcId="{892BF291-F8CA-4DFC-BF61-B028BBF436B3}" destId="{59DFFDFB-B6F1-45E5-8C2B-E5AEAA65AD00}" srcOrd="0" destOrd="0" presId="urn:microsoft.com/office/officeart/2005/8/layout/hierarchy1"/>
    <dgm:cxn modelId="{DA4B62CA-D094-4DE0-A057-50A3BCA342AC}" type="presParOf" srcId="{892BF291-F8CA-4DFC-BF61-B028BBF436B3}" destId="{DB7897EC-18A3-46DB-9AB6-20378FB466DD}" srcOrd="1" destOrd="0" presId="urn:microsoft.com/office/officeart/2005/8/layout/hierarchy1"/>
    <dgm:cxn modelId="{27086E24-BC50-4F51-ABE5-248E2F98AA82}" type="presParOf" srcId="{DB7897EC-18A3-46DB-9AB6-20378FB466DD}" destId="{B46D1228-FE77-415F-99C8-D7D4B91469D5}" srcOrd="0" destOrd="0" presId="urn:microsoft.com/office/officeart/2005/8/layout/hierarchy1"/>
    <dgm:cxn modelId="{AA038B59-D900-483C-8FBD-9F2B9A07FE4C}" type="presParOf" srcId="{B46D1228-FE77-415F-99C8-D7D4B91469D5}" destId="{15AE3035-805C-49CC-B3E5-BEEDD7769C9D}" srcOrd="0" destOrd="0" presId="urn:microsoft.com/office/officeart/2005/8/layout/hierarchy1"/>
    <dgm:cxn modelId="{69395632-0A4E-40EF-8D90-7E9979EE4D93}" type="presParOf" srcId="{B46D1228-FE77-415F-99C8-D7D4B91469D5}" destId="{E29B27D7-89E0-48EB-9377-50D47BE266E9}" srcOrd="1" destOrd="0" presId="urn:microsoft.com/office/officeart/2005/8/layout/hierarchy1"/>
    <dgm:cxn modelId="{E330550D-0567-44D4-9F4A-07EF7FA8A338}" type="presParOf" srcId="{DB7897EC-18A3-46DB-9AB6-20378FB466DD}" destId="{E72C9D21-FB37-468B-9F37-7DEBD1B7113F}" srcOrd="1" destOrd="0" presId="urn:microsoft.com/office/officeart/2005/8/layout/hierarchy1"/>
    <dgm:cxn modelId="{9E049DCF-66B8-4FBF-B248-F139391A1FC4}" type="presParOf" srcId="{892BF291-F8CA-4DFC-BF61-B028BBF436B3}" destId="{7AA397B4-1710-4C69-B7A7-FB68BF8C5818}" srcOrd="2" destOrd="0" presId="urn:microsoft.com/office/officeart/2005/8/layout/hierarchy1"/>
    <dgm:cxn modelId="{122E77E5-9F14-4375-9412-29CF887743C8}" type="presParOf" srcId="{892BF291-F8CA-4DFC-BF61-B028BBF436B3}" destId="{87BF0705-AECD-46C6-9929-E345B2E2D033}" srcOrd="3" destOrd="0" presId="urn:microsoft.com/office/officeart/2005/8/layout/hierarchy1"/>
    <dgm:cxn modelId="{4FE53BB5-6A58-428C-AE60-831453265E6B}" type="presParOf" srcId="{87BF0705-AECD-46C6-9929-E345B2E2D033}" destId="{C2AE5F2F-6455-4BEB-B445-1BFF70541A6C}" srcOrd="0" destOrd="0" presId="urn:microsoft.com/office/officeart/2005/8/layout/hierarchy1"/>
    <dgm:cxn modelId="{EB941F8E-B25C-4ED3-841D-2C2B482DEA47}" type="presParOf" srcId="{C2AE5F2F-6455-4BEB-B445-1BFF70541A6C}" destId="{E89EF675-4249-4856-9578-F167E4F255B4}" srcOrd="0" destOrd="0" presId="urn:microsoft.com/office/officeart/2005/8/layout/hierarchy1"/>
    <dgm:cxn modelId="{6FD07D1A-21D5-400A-BEA3-CD44553ABDC0}" type="presParOf" srcId="{C2AE5F2F-6455-4BEB-B445-1BFF70541A6C}" destId="{0AF33739-DAE4-495B-88D5-F66DF9FFD0E5}" srcOrd="1" destOrd="0" presId="urn:microsoft.com/office/officeart/2005/8/layout/hierarchy1"/>
    <dgm:cxn modelId="{B5D91C63-B645-4976-A14F-7D6F1CDFD79E}" type="presParOf" srcId="{87BF0705-AECD-46C6-9929-E345B2E2D033}" destId="{A39F2CE4-0B37-49F8-93E7-F8DF427E79AE}" srcOrd="1" destOrd="0" presId="urn:microsoft.com/office/officeart/2005/8/layout/hierarchy1"/>
    <dgm:cxn modelId="{F6E42789-91E2-48B6-AC20-28E9F87F3904}" type="presParOf" srcId="{A39F2CE4-0B37-49F8-93E7-F8DF427E79AE}" destId="{1A186A4D-9F47-4702-A0C3-A5C0495552E1}" srcOrd="0" destOrd="0" presId="urn:microsoft.com/office/officeart/2005/8/layout/hierarchy1"/>
    <dgm:cxn modelId="{536AA852-3CA7-4EBA-A5F3-16FE840C3C0B}" type="presParOf" srcId="{A39F2CE4-0B37-49F8-93E7-F8DF427E79AE}" destId="{0DBBB212-FD28-401C-AA67-819693E9CBA4}" srcOrd="1" destOrd="0" presId="urn:microsoft.com/office/officeart/2005/8/layout/hierarchy1"/>
    <dgm:cxn modelId="{6CCDB528-00F8-42DD-8E43-13BCB5E4091D}" type="presParOf" srcId="{0DBBB212-FD28-401C-AA67-819693E9CBA4}" destId="{348DE2B9-8115-40CB-B7BA-32441E3BE93E}" srcOrd="0" destOrd="0" presId="urn:microsoft.com/office/officeart/2005/8/layout/hierarchy1"/>
    <dgm:cxn modelId="{505DD0FA-09AA-451B-9A6B-7376F6F0016D}" type="presParOf" srcId="{348DE2B9-8115-40CB-B7BA-32441E3BE93E}" destId="{78FF2874-B334-4ECE-9E75-0C650D53B8F4}" srcOrd="0" destOrd="0" presId="urn:microsoft.com/office/officeart/2005/8/layout/hierarchy1"/>
    <dgm:cxn modelId="{661A01E3-3E58-4900-BBBB-6859BA8F5056}" type="presParOf" srcId="{348DE2B9-8115-40CB-B7BA-32441E3BE93E}" destId="{4B1BBDCF-2BF1-4979-9F24-47B6B7650DBE}" srcOrd="1" destOrd="0" presId="urn:microsoft.com/office/officeart/2005/8/layout/hierarchy1"/>
    <dgm:cxn modelId="{29A8F2F4-5F85-4B06-8ECA-A8A2BE4246A6}" type="presParOf" srcId="{0DBBB212-FD28-401C-AA67-819693E9CBA4}" destId="{AAA4A14E-747D-41BC-BC18-D77600666CB0}" srcOrd="1" destOrd="0" presId="urn:microsoft.com/office/officeart/2005/8/layout/hierarchy1"/>
    <dgm:cxn modelId="{C3C76C72-81DF-473F-8688-EF615698BC68}" type="presParOf" srcId="{AAA4A14E-747D-41BC-BC18-D77600666CB0}" destId="{8FA1C8D0-335B-45D3-9F89-4D0D8BEBCCD2}" srcOrd="0" destOrd="0" presId="urn:microsoft.com/office/officeart/2005/8/layout/hierarchy1"/>
    <dgm:cxn modelId="{847ED4C9-A815-42E1-9969-E916F3FE46A9}" type="presParOf" srcId="{AAA4A14E-747D-41BC-BC18-D77600666CB0}" destId="{906AFB5D-A5CB-4C9B-B615-F3249D60BB2A}" srcOrd="1" destOrd="0" presId="urn:microsoft.com/office/officeart/2005/8/layout/hierarchy1"/>
    <dgm:cxn modelId="{F51F92CE-43D3-4113-8085-78799DD91FE5}" type="presParOf" srcId="{906AFB5D-A5CB-4C9B-B615-F3249D60BB2A}" destId="{F628840E-DBDC-461A-87B2-BB3A78E6946B}" srcOrd="0" destOrd="0" presId="urn:microsoft.com/office/officeart/2005/8/layout/hierarchy1"/>
    <dgm:cxn modelId="{FDD26B6A-F64A-46DD-824B-C9DAB7D4615F}" type="presParOf" srcId="{F628840E-DBDC-461A-87B2-BB3A78E6946B}" destId="{CB8A1F99-2530-4687-BB98-C5F4D2C1A9FB}" srcOrd="0" destOrd="0" presId="urn:microsoft.com/office/officeart/2005/8/layout/hierarchy1"/>
    <dgm:cxn modelId="{04A746BA-1E74-428C-9A68-30CDFE14D907}" type="presParOf" srcId="{F628840E-DBDC-461A-87B2-BB3A78E6946B}" destId="{15CC7349-BAC7-4B85-BD28-38461BE478CD}" srcOrd="1" destOrd="0" presId="urn:microsoft.com/office/officeart/2005/8/layout/hierarchy1"/>
    <dgm:cxn modelId="{0985520B-E184-41F3-A4A0-41426467C395}" type="presParOf" srcId="{906AFB5D-A5CB-4C9B-B615-F3249D60BB2A}" destId="{9E7A0092-B39C-42B2-B7B8-03B01CB44075}" srcOrd="1" destOrd="0" presId="urn:microsoft.com/office/officeart/2005/8/layout/hierarchy1"/>
    <dgm:cxn modelId="{BA18EE42-C8A5-4246-949E-EE0FF83D71A2}" type="presParOf" srcId="{9E7A0092-B39C-42B2-B7B8-03B01CB44075}" destId="{2587061D-56AC-45DE-ADCC-6A2FDE06105A}" srcOrd="0" destOrd="0" presId="urn:microsoft.com/office/officeart/2005/8/layout/hierarchy1"/>
    <dgm:cxn modelId="{65AA7E41-11D9-45EB-AB5F-BC368366CE54}" type="presParOf" srcId="{9E7A0092-B39C-42B2-B7B8-03B01CB44075}" destId="{6A9D6FE5-C461-41CF-A55C-E9D2EBDD7235}" srcOrd="1" destOrd="0" presId="urn:microsoft.com/office/officeart/2005/8/layout/hierarchy1"/>
    <dgm:cxn modelId="{57D88BF2-9429-40AE-97E7-6D2FF55E8930}" type="presParOf" srcId="{6A9D6FE5-C461-41CF-A55C-E9D2EBDD7235}" destId="{CA36182C-EACE-4E71-8406-794C6879841C}" srcOrd="0" destOrd="0" presId="urn:microsoft.com/office/officeart/2005/8/layout/hierarchy1"/>
    <dgm:cxn modelId="{8D0A2DDD-0AE1-43EF-8573-0168DD21AB8F}" type="presParOf" srcId="{CA36182C-EACE-4E71-8406-794C6879841C}" destId="{3192CA0A-9222-4A26-81BF-7E125577072E}" srcOrd="0" destOrd="0" presId="urn:microsoft.com/office/officeart/2005/8/layout/hierarchy1"/>
    <dgm:cxn modelId="{8FAFE260-B3B5-4D9A-8AAA-EAA3A1ABA592}" type="presParOf" srcId="{CA36182C-EACE-4E71-8406-794C6879841C}" destId="{4DD5AF71-3A68-4785-9A60-B65278039E46}" srcOrd="1" destOrd="0" presId="urn:microsoft.com/office/officeart/2005/8/layout/hierarchy1"/>
    <dgm:cxn modelId="{9A8D8BBC-BF22-4A74-8E55-7D73E11FCAA5}" type="presParOf" srcId="{6A9D6FE5-C461-41CF-A55C-E9D2EBDD7235}" destId="{ACFA1E3E-2AAB-4DD6-ACA8-230B4BA7A35B}" srcOrd="1" destOrd="0" presId="urn:microsoft.com/office/officeart/2005/8/layout/hierarchy1"/>
    <dgm:cxn modelId="{281ABCD8-B059-4516-AE4D-D5DDA7B61748}" type="presParOf" srcId="{9E7A0092-B39C-42B2-B7B8-03B01CB44075}" destId="{47855F36-724D-45F5-B07A-518FB17349C5}" srcOrd="2" destOrd="0" presId="urn:microsoft.com/office/officeart/2005/8/layout/hierarchy1"/>
    <dgm:cxn modelId="{A483E5BD-D321-4370-BB5D-D447681B21D1}" type="presParOf" srcId="{9E7A0092-B39C-42B2-B7B8-03B01CB44075}" destId="{D2D63751-6813-4534-9730-847510CA9569}" srcOrd="3" destOrd="0" presId="urn:microsoft.com/office/officeart/2005/8/layout/hierarchy1"/>
    <dgm:cxn modelId="{14B0D60A-800D-4F2F-937D-072DA1CD17BF}" type="presParOf" srcId="{D2D63751-6813-4534-9730-847510CA9569}" destId="{D9F117D7-D79F-47B2-BBE9-539C865B1979}" srcOrd="0" destOrd="0" presId="urn:microsoft.com/office/officeart/2005/8/layout/hierarchy1"/>
    <dgm:cxn modelId="{E3D0604B-37B3-4356-B1B8-A501DEE1F44A}" type="presParOf" srcId="{D9F117D7-D79F-47B2-BBE9-539C865B1979}" destId="{28FA4DEF-409C-416C-AC89-04077429882B}" srcOrd="0" destOrd="0" presId="urn:microsoft.com/office/officeart/2005/8/layout/hierarchy1"/>
    <dgm:cxn modelId="{97B4FF4E-0E60-426E-88FD-70488528F4AB}" type="presParOf" srcId="{D9F117D7-D79F-47B2-BBE9-539C865B1979}" destId="{F6EFF0BA-ECA5-4CAF-A1B0-1A7581729F91}" srcOrd="1" destOrd="0" presId="urn:microsoft.com/office/officeart/2005/8/layout/hierarchy1"/>
    <dgm:cxn modelId="{A83DE8CA-4ECF-4EBB-8902-D677B9D3E358}" type="presParOf" srcId="{D2D63751-6813-4534-9730-847510CA9569}" destId="{C1E2115E-5129-4944-B4A4-C85104A00B21}" srcOrd="1" destOrd="0" presId="urn:microsoft.com/office/officeart/2005/8/layout/hierarchy1"/>
    <dgm:cxn modelId="{8A5545D2-115B-48B4-BCC3-A552B337AF5A}" type="presParOf" srcId="{AAA4A14E-747D-41BC-BC18-D77600666CB0}" destId="{96205209-56A2-4BD3-A593-BAB86029EBB2}" srcOrd="2" destOrd="0" presId="urn:microsoft.com/office/officeart/2005/8/layout/hierarchy1"/>
    <dgm:cxn modelId="{C8979F01-9269-4F9D-9FC6-BE22E518B325}" type="presParOf" srcId="{AAA4A14E-747D-41BC-BC18-D77600666CB0}" destId="{5E1941C8-D61E-4F71-8687-B0556D820F8D}" srcOrd="3" destOrd="0" presId="urn:microsoft.com/office/officeart/2005/8/layout/hierarchy1"/>
    <dgm:cxn modelId="{672F787B-3AAF-43B8-80C0-E08F6A72ECB5}" type="presParOf" srcId="{5E1941C8-D61E-4F71-8687-B0556D820F8D}" destId="{77A9093B-69AC-4730-B3E0-7114E6760E13}" srcOrd="0" destOrd="0" presId="urn:microsoft.com/office/officeart/2005/8/layout/hierarchy1"/>
    <dgm:cxn modelId="{1DB61BDE-A342-4E67-A9B0-8F2A3AB5DE5D}" type="presParOf" srcId="{77A9093B-69AC-4730-B3E0-7114E6760E13}" destId="{C001C0AA-23DC-4CDE-B32C-901AD86817B6}" srcOrd="0" destOrd="0" presId="urn:microsoft.com/office/officeart/2005/8/layout/hierarchy1"/>
    <dgm:cxn modelId="{6885CA58-7F7C-41B1-99AA-33CF2B5EAC7F}" type="presParOf" srcId="{77A9093B-69AC-4730-B3E0-7114E6760E13}" destId="{B245C798-8104-4E0E-9BFB-9E29AFE940A0}" srcOrd="1" destOrd="0" presId="urn:microsoft.com/office/officeart/2005/8/layout/hierarchy1"/>
    <dgm:cxn modelId="{8B30602D-60FE-4438-A0F5-FA838BB60AE5}" type="presParOf" srcId="{5E1941C8-D61E-4F71-8687-B0556D820F8D}" destId="{B77071A3-D8C7-4254-A948-C7D854D63604}" srcOrd="1" destOrd="0" presId="urn:microsoft.com/office/officeart/2005/8/layout/hierarchy1"/>
    <dgm:cxn modelId="{F44C2B8E-94BB-42AF-8F79-0C0DB3425149}" type="presParOf" srcId="{B77071A3-D8C7-4254-A948-C7D854D63604}" destId="{0C7770C2-44BC-4B15-BE4D-EE141D793999}" srcOrd="0" destOrd="0" presId="urn:microsoft.com/office/officeart/2005/8/layout/hierarchy1"/>
    <dgm:cxn modelId="{8A9604C4-18EC-41F2-B7A0-E6C9076914CA}" type="presParOf" srcId="{B77071A3-D8C7-4254-A948-C7D854D63604}" destId="{EE29B3A8-F91C-4222-ADC0-3F8E9DFD9B46}" srcOrd="1" destOrd="0" presId="urn:microsoft.com/office/officeart/2005/8/layout/hierarchy1"/>
    <dgm:cxn modelId="{32E44F30-13E1-4519-AC73-EFEB43ADCE4A}" type="presParOf" srcId="{EE29B3A8-F91C-4222-ADC0-3F8E9DFD9B46}" destId="{9013D7AC-779E-4B0F-A640-B0BC77204140}" srcOrd="0" destOrd="0" presId="urn:microsoft.com/office/officeart/2005/8/layout/hierarchy1"/>
    <dgm:cxn modelId="{A2967DAB-93FD-4598-8AE1-1FC3D19E083B}" type="presParOf" srcId="{9013D7AC-779E-4B0F-A640-B0BC77204140}" destId="{40F91A3D-3BC7-4EDD-B593-CCD767BBB0A5}" srcOrd="0" destOrd="0" presId="urn:microsoft.com/office/officeart/2005/8/layout/hierarchy1"/>
    <dgm:cxn modelId="{7E481C9A-A7AD-4BCB-BA55-269556B359D5}" type="presParOf" srcId="{9013D7AC-779E-4B0F-A640-B0BC77204140}" destId="{8FB2EC06-0D09-465C-9C40-C4C5D336E8EC}" srcOrd="1" destOrd="0" presId="urn:microsoft.com/office/officeart/2005/8/layout/hierarchy1"/>
    <dgm:cxn modelId="{6FB254F9-91F5-4667-A0F1-A7F420C77593}" type="presParOf" srcId="{EE29B3A8-F91C-4222-ADC0-3F8E9DFD9B46}" destId="{01CD8491-A369-490D-8F4B-310A6307B34D}" srcOrd="1" destOrd="0" presId="urn:microsoft.com/office/officeart/2005/8/layout/hierarchy1"/>
    <dgm:cxn modelId="{E853A6B7-5672-42E0-851A-34614A0283FA}" type="presParOf" srcId="{B77071A3-D8C7-4254-A948-C7D854D63604}" destId="{4494E90E-20D6-4774-8DB0-E100D30B7BD8}" srcOrd="2" destOrd="0" presId="urn:microsoft.com/office/officeart/2005/8/layout/hierarchy1"/>
    <dgm:cxn modelId="{17807BA5-6960-4EAC-A9E7-E69C5056EB89}" type="presParOf" srcId="{B77071A3-D8C7-4254-A948-C7D854D63604}" destId="{ABDB5D4E-CB42-422E-89D5-D210A862A038}" srcOrd="3" destOrd="0" presId="urn:microsoft.com/office/officeart/2005/8/layout/hierarchy1"/>
    <dgm:cxn modelId="{B7F5A434-F717-4068-81ED-64AF4A4773E7}" type="presParOf" srcId="{ABDB5D4E-CB42-422E-89D5-D210A862A038}" destId="{F611DF50-B2B8-48E6-9CBE-AE1E15790354}" srcOrd="0" destOrd="0" presId="urn:microsoft.com/office/officeart/2005/8/layout/hierarchy1"/>
    <dgm:cxn modelId="{CEC3F7A0-34D5-40BF-885D-945E9BADB4FD}" type="presParOf" srcId="{F611DF50-B2B8-48E6-9CBE-AE1E15790354}" destId="{00957D34-6CFA-40C4-B53B-7C8C51D48C41}" srcOrd="0" destOrd="0" presId="urn:microsoft.com/office/officeart/2005/8/layout/hierarchy1"/>
    <dgm:cxn modelId="{CE5D58B0-2EA8-4A0F-B11F-9E15AAF7A3DE}" type="presParOf" srcId="{F611DF50-B2B8-48E6-9CBE-AE1E15790354}" destId="{19319105-E110-45A6-A21F-5CDDDD0AEE94}" srcOrd="1" destOrd="0" presId="urn:microsoft.com/office/officeart/2005/8/layout/hierarchy1"/>
    <dgm:cxn modelId="{E2C7573E-3015-46C4-B17F-C15F5E6090E0}" type="presParOf" srcId="{ABDB5D4E-CB42-422E-89D5-D210A862A038}" destId="{F879AC42-E6CB-47D0-8BF8-61D650804423}" srcOrd="1" destOrd="0" presId="urn:microsoft.com/office/officeart/2005/8/layout/hierarchy1"/>
    <dgm:cxn modelId="{B9B21F28-C376-41FB-AE4F-7BEE17468D8F}" type="presParOf" srcId="{A39F2CE4-0B37-49F8-93E7-F8DF427E79AE}" destId="{0F67A021-1D7A-4437-B84A-FA762EC42270}" srcOrd="2" destOrd="0" presId="urn:microsoft.com/office/officeart/2005/8/layout/hierarchy1"/>
    <dgm:cxn modelId="{5150E4FE-C361-4CEF-96A8-65AB3563A1BE}" type="presParOf" srcId="{A39F2CE4-0B37-49F8-93E7-F8DF427E79AE}" destId="{8A979BE3-7B49-431C-97C0-2A8B518A4708}" srcOrd="3" destOrd="0" presId="urn:microsoft.com/office/officeart/2005/8/layout/hierarchy1"/>
    <dgm:cxn modelId="{014E73DA-4104-4AF9-9FA7-7E9D4C173A82}" type="presParOf" srcId="{8A979BE3-7B49-431C-97C0-2A8B518A4708}" destId="{616A4E7D-19BE-432A-9862-5CE33B31690B}" srcOrd="0" destOrd="0" presId="urn:microsoft.com/office/officeart/2005/8/layout/hierarchy1"/>
    <dgm:cxn modelId="{981BACF5-4192-4328-B1F5-452C4C985421}" type="presParOf" srcId="{616A4E7D-19BE-432A-9862-5CE33B31690B}" destId="{B5F8589B-0DF7-46E0-88DE-EFDE6507BDA8}" srcOrd="0" destOrd="0" presId="urn:microsoft.com/office/officeart/2005/8/layout/hierarchy1"/>
    <dgm:cxn modelId="{05DC7D9F-B758-4915-83A1-2133844FD2C5}" type="presParOf" srcId="{616A4E7D-19BE-432A-9862-5CE33B31690B}" destId="{FE8506BF-5720-47AF-89B5-8BD4DE3EBF8A}" srcOrd="1" destOrd="0" presId="urn:microsoft.com/office/officeart/2005/8/layout/hierarchy1"/>
    <dgm:cxn modelId="{9AC0C112-BE5F-433F-B40C-C21BDA9DB975}" type="presParOf" srcId="{8A979BE3-7B49-431C-97C0-2A8B518A4708}" destId="{E3BE0E86-5173-4950-8CD3-4CB88B2EFD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8A559D6F-46B8-4233-82EC-FD59702965F1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2</a:t>
          </a:r>
          <a:endParaRPr lang="zh-CN" altLang="en-US" dirty="0"/>
        </a:p>
      </dgm:t>
    </dgm:pt>
    <dgm:pt modelId="{BC4FC984-D440-4402-84E4-DC0BE7995D3C}" type="parTrans" cxnId="{8D878839-FAAC-4BB5-8C1B-A35942E4C4C9}">
      <dgm:prSet/>
      <dgm:spPr/>
      <dgm:t>
        <a:bodyPr/>
        <a:lstStyle/>
        <a:p>
          <a:endParaRPr lang="zh-CN" altLang="en-US"/>
        </a:p>
      </dgm:t>
    </dgm:pt>
    <dgm:pt modelId="{711259E6-BA19-44F3-BE39-8DB01A1ED3D4}" type="sibTrans" cxnId="{8D878839-FAAC-4BB5-8C1B-A35942E4C4C9}">
      <dgm:prSet/>
      <dgm:spPr/>
      <dgm:t>
        <a:bodyPr/>
        <a:lstStyle/>
        <a:p>
          <a:endParaRPr lang="zh-CN" altLang="en-US"/>
        </a:p>
      </dgm:t>
    </dgm:pt>
    <dgm:pt modelId="{059DECEE-DA2E-4AE0-BFB3-F270859801D7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2</a:t>
          </a:r>
          <a:endParaRPr lang="zh-CN" altLang="en-US" dirty="0"/>
        </a:p>
      </dgm:t>
    </dgm:pt>
    <dgm:pt modelId="{5BEB42EF-962B-4ECF-8746-E4E45CC18A9B}" type="parTrans" cxnId="{7C4467E2-7189-467B-ADF9-3642B6D350F7}">
      <dgm:prSet/>
      <dgm:spPr/>
      <dgm:t>
        <a:bodyPr/>
        <a:lstStyle/>
        <a:p>
          <a:endParaRPr lang="zh-CN" altLang="en-US"/>
        </a:p>
      </dgm:t>
    </dgm:pt>
    <dgm:pt modelId="{EDF9B764-34FA-4743-9E17-3F56053208CB}" type="sibTrans" cxnId="{7C4467E2-7189-467B-ADF9-3642B6D350F7}">
      <dgm:prSet/>
      <dgm:spPr/>
      <dgm:t>
        <a:bodyPr/>
        <a:lstStyle/>
        <a:p>
          <a:endParaRPr lang="zh-CN" altLang="en-US"/>
        </a:p>
      </dgm:t>
    </dgm:pt>
    <dgm:pt modelId="{ED1A6EE3-3E71-4222-9423-0AD9E44663F2}">
      <dgm:prSet/>
      <dgm:spPr/>
      <dgm:t>
        <a:bodyPr/>
        <a:lstStyle/>
        <a:p>
          <a:r>
            <a:rPr lang="en-US" altLang="zh-CN" smtClean="0"/>
            <a:t>Index:000100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C51B96E3-9EEC-40AB-AFE3-16790E4A714C}" type="parTrans" cxnId="{D7C1107A-2FE4-4415-95F1-17B1EFF3FB2C}">
      <dgm:prSet/>
      <dgm:spPr/>
      <dgm:t>
        <a:bodyPr/>
        <a:lstStyle/>
        <a:p>
          <a:endParaRPr lang="zh-CN" altLang="en-US"/>
        </a:p>
      </dgm:t>
    </dgm:pt>
    <dgm:pt modelId="{B3570B2D-CA8C-4AF4-8E55-1D8E045024B4}" type="sibTrans" cxnId="{D7C1107A-2FE4-4415-95F1-17B1EFF3FB2C}">
      <dgm:prSet/>
      <dgm:spPr/>
      <dgm:t>
        <a:bodyPr/>
        <a:lstStyle/>
        <a:p>
          <a:endParaRPr lang="zh-CN" altLang="en-US"/>
        </a:p>
      </dgm:t>
    </dgm:pt>
    <dgm:pt modelId="{416C0D27-13FF-4863-AD4D-C0F5F084B090}">
      <dgm:prSet/>
      <dgm:spPr/>
      <dgm:t>
        <a:bodyPr/>
        <a:lstStyle/>
        <a:p>
          <a:r>
            <a:rPr lang="en-US" altLang="zh-CN" smtClean="0"/>
            <a:t>Index:000101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7C2A013D-1460-49CB-84E9-7CBFD2BBC8CC}" type="parTrans" cxnId="{5587D54A-E87E-43FF-BA39-94CFFC2C9B85}">
      <dgm:prSet/>
      <dgm:spPr/>
      <dgm:t>
        <a:bodyPr/>
        <a:lstStyle/>
        <a:p>
          <a:endParaRPr lang="zh-CN" altLang="en-US"/>
        </a:p>
      </dgm:t>
    </dgm:pt>
    <dgm:pt modelId="{7F217E31-D3C1-409A-9B00-D44D2BF65B2E}" type="sibTrans" cxnId="{5587D54A-E87E-43FF-BA39-94CFFC2C9B85}">
      <dgm:prSet/>
      <dgm:spPr/>
      <dgm:t>
        <a:bodyPr/>
        <a:lstStyle/>
        <a:p>
          <a:endParaRPr lang="zh-CN" altLang="en-US"/>
        </a:p>
      </dgm:t>
    </dgm:pt>
    <dgm:pt modelId="{C3FA0DEA-B4C5-42B8-9E73-FEF8F087C4A4}">
      <dgm:prSet/>
      <dgm:spPr/>
      <dgm:t>
        <a:bodyPr/>
        <a:lstStyle/>
        <a:p>
          <a:r>
            <a:rPr lang="en-US" altLang="zh-CN" smtClean="0"/>
            <a:t>Index:001000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D93D5352-AB3F-4402-8E39-90D0C1BC39FC}" type="parTrans" cxnId="{4ED18EA3-1E89-44DF-B8F2-39EA82DBA214}">
      <dgm:prSet/>
      <dgm:spPr/>
      <dgm:t>
        <a:bodyPr/>
        <a:lstStyle/>
        <a:p>
          <a:endParaRPr lang="zh-CN" altLang="en-US"/>
        </a:p>
      </dgm:t>
    </dgm:pt>
    <dgm:pt modelId="{4CB71801-D9F0-493E-8A3F-D73233B774AF}" type="sibTrans" cxnId="{4ED18EA3-1E89-44DF-B8F2-39EA82DBA214}">
      <dgm:prSet/>
      <dgm:spPr/>
      <dgm:t>
        <a:bodyPr/>
        <a:lstStyle/>
        <a:p>
          <a:endParaRPr lang="zh-CN" altLang="en-US"/>
        </a:p>
      </dgm:t>
    </dgm:pt>
    <dgm:pt modelId="{722E2DCB-C281-42D0-8DC3-579F3C3705BC}">
      <dgm:prSet/>
      <dgm:spPr/>
      <dgm:t>
        <a:bodyPr/>
        <a:lstStyle/>
        <a:p>
          <a:r>
            <a:rPr lang="en-US" altLang="zh-CN" smtClean="0"/>
            <a:t>Index:001001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1F57914E-45C7-4450-8623-25F60D094798}" type="parTrans" cxnId="{C70C32A4-26E6-4976-93A0-0B3AFAFFEE6C}">
      <dgm:prSet/>
      <dgm:spPr/>
      <dgm:t>
        <a:bodyPr/>
        <a:lstStyle/>
        <a:p>
          <a:endParaRPr lang="zh-CN" altLang="en-US"/>
        </a:p>
      </dgm:t>
    </dgm:pt>
    <dgm:pt modelId="{A61671F3-CC0A-4450-AA80-53D9CDDDEC18}" type="sibTrans" cxnId="{C70C32A4-26E6-4976-93A0-0B3AFAFFEE6C}">
      <dgm:prSet/>
      <dgm:spPr/>
      <dgm:t>
        <a:bodyPr/>
        <a:lstStyle/>
        <a:p>
          <a:endParaRPr lang="zh-CN" altLang="en-US"/>
        </a:p>
      </dgm:t>
    </dgm:pt>
    <dgm:pt modelId="{CC5056B7-F044-4AC7-8D57-05FFA7A4A48E}">
      <dgm:prSet/>
      <dgm:spPr/>
      <dgm:t>
        <a:bodyPr/>
        <a:lstStyle/>
        <a:p>
          <a:r>
            <a:rPr lang="en-US" altLang="zh-CN" smtClean="0"/>
            <a:t>Index:001010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49BB7C67-79B4-4E5E-B501-03C1242D1A6E}" type="parTrans" cxnId="{FB500D80-5488-4291-9B42-C022D1D15250}">
      <dgm:prSet/>
      <dgm:spPr/>
      <dgm:t>
        <a:bodyPr/>
        <a:lstStyle/>
        <a:p>
          <a:endParaRPr lang="zh-CN" altLang="en-US"/>
        </a:p>
      </dgm:t>
    </dgm:pt>
    <dgm:pt modelId="{0B7E1F54-A9B2-4475-8EC6-9FFE894F0061}" type="sibTrans" cxnId="{FB500D80-5488-4291-9B42-C022D1D15250}">
      <dgm:prSet/>
      <dgm:spPr/>
      <dgm:t>
        <a:bodyPr/>
        <a:lstStyle/>
        <a:p>
          <a:endParaRPr lang="zh-CN" altLang="en-US"/>
        </a:p>
      </dgm:t>
    </dgm:pt>
    <dgm:pt modelId="{C1CCDE49-A8FD-4DF6-BAF6-4B540A2AAD84}">
      <dgm:prSet/>
      <dgm:spPr/>
      <dgm:t>
        <a:bodyPr/>
        <a:lstStyle/>
        <a:p>
          <a:r>
            <a:rPr lang="en-US" altLang="zh-CN" smtClean="0"/>
            <a:t>Index:001011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2BD2642E-B6E5-495D-BA1F-B4AC0587486E}" type="parTrans" cxnId="{F6AC03B7-8FE3-4623-A74C-42E62590B65B}">
      <dgm:prSet/>
      <dgm:spPr/>
      <dgm:t>
        <a:bodyPr/>
        <a:lstStyle/>
        <a:p>
          <a:endParaRPr lang="zh-CN" altLang="en-US"/>
        </a:p>
      </dgm:t>
    </dgm:pt>
    <dgm:pt modelId="{DF8A9DD8-BC04-4FC7-8E93-F2168A91F96E}" type="sibTrans" cxnId="{F6AC03B7-8FE3-4623-A74C-42E62590B65B}">
      <dgm:prSet/>
      <dgm:spPr/>
      <dgm:t>
        <a:bodyPr/>
        <a:lstStyle/>
        <a:p>
          <a:endParaRPr lang="zh-CN" altLang="en-US"/>
        </a:p>
      </dgm:t>
    </dgm:pt>
    <dgm:pt modelId="{47227282-C1B7-4DA9-AD7D-A085D3154A2F}">
      <dgm:prSet/>
      <dgm:spPr/>
      <dgm:t>
        <a:bodyPr/>
        <a:lstStyle/>
        <a:p>
          <a:r>
            <a:rPr lang="en-US" altLang="zh-CN" smtClean="0"/>
            <a:t>Index:000110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4A89E991-8B06-498E-B7CB-4FF13C3FFCAB}" type="parTrans" cxnId="{5F41A823-007B-4E79-BBA4-25E0FAA5ABDA}">
      <dgm:prSet/>
      <dgm:spPr/>
      <dgm:t>
        <a:bodyPr/>
        <a:lstStyle/>
        <a:p>
          <a:endParaRPr lang="zh-CN" altLang="en-US"/>
        </a:p>
      </dgm:t>
    </dgm:pt>
    <dgm:pt modelId="{F669CD5A-3965-42C4-9DBC-3E8D38F6120C}" type="sibTrans" cxnId="{5F41A823-007B-4E79-BBA4-25E0FAA5ABDA}">
      <dgm:prSet/>
      <dgm:spPr/>
      <dgm:t>
        <a:bodyPr/>
        <a:lstStyle/>
        <a:p>
          <a:endParaRPr lang="zh-CN" altLang="en-US"/>
        </a:p>
      </dgm:t>
    </dgm:pt>
    <dgm:pt modelId="{51AE6595-E5C2-4692-A3B6-B86B017D85A0}">
      <dgm:prSet/>
      <dgm:spPr/>
      <dgm:t>
        <a:bodyPr/>
        <a:lstStyle/>
        <a:p>
          <a:r>
            <a:rPr lang="en-US" altLang="zh-CN" smtClean="0"/>
            <a:t>Index:000111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79DB1B15-63FD-463C-8F40-D7EFA560AAEF}" type="parTrans" cxnId="{CFB3B4B3-3E2F-4BE6-A788-2504C76CBB63}">
      <dgm:prSet/>
      <dgm:spPr/>
      <dgm:t>
        <a:bodyPr/>
        <a:lstStyle/>
        <a:p>
          <a:endParaRPr lang="zh-CN" altLang="en-US"/>
        </a:p>
      </dgm:t>
    </dgm:pt>
    <dgm:pt modelId="{D3B97ABA-E1EB-49B7-898B-3FA340D6A5CD}" type="sibTrans" cxnId="{CFB3B4B3-3E2F-4BE6-A788-2504C76CBB63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  <dgm:pt modelId="{1A186A4D-9F47-4702-A0C3-A5C0495552E1}" type="pres">
      <dgm:prSet presAssocID="{BC4FC984-D440-4402-84E4-DC0BE7995D3C}" presName="Name17" presStyleLbl="parChTrans1D3" presStyleIdx="0" presStyleCnt="2"/>
      <dgm:spPr/>
    </dgm:pt>
    <dgm:pt modelId="{0DBBB212-FD28-401C-AA67-819693E9CBA4}" type="pres">
      <dgm:prSet presAssocID="{8A559D6F-46B8-4233-82EC-FD59702965F1}" presName="hierRoot3" presStyleCnt="0"/>
      <dgm:spPr/>
    </dgm:pt>
    <dgm:pt modelId="{348DE2B9-8115-40CB-B7BA-32441E3BE93E}" type="pres">
      <dgm:prSet presAssocID="{8A559D6F-46B8-4233-82EC-FD59702965F1}" presName="composite3" presStyleCnt="0"/>
      <dgm:spPr/>
    </dgm:pt>
    <dgm:pt modelId="{78FF2874-B334-4ECE-9E75-0C650D53B8F4}" type="pres">
      <dgm:prSet presAssocID="{8A559D6F-46B8-4233-82EC-FD59702965F1}" presName="background3" presStyleLbl="node3" presStyleIdx="0" presStyleCnt="2"/>
      <dgm:spPr/>
    </dgm:pt>
    <dgm:pt modelId="{4B1BBDCF-2BF1-4979-9F24-47B6B7650DBE}" type="pres">
      <dgm:prSet presAssocID="{8A559D6F-46B8-4233-82EC-FD59702965F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A4A14E-747D-41BC-BC18-D77600666CB0}" type="pres">
      <dgm:prSet presAssocID="{8A559D6F-46B8-4233-82EC-FD59702965F1}" presName="hierChild4" presStyleCnt="0"/>
      <dgm:spPr/>
    </dgm:pt>
    <dgm:pt modelId="{8FA1C8D0-335B-45D3-9F89-4D0D8BEBCCD2}" type="pres">
      <dgm:prSet presAssocID="{C51B96E3-9EEC-40AB-AFE3-16790E4A714C}" presName="Name23" presStyleLbl="parChTrans1D4" presStyleIdx="0" presStyleCnt="8"/>
      <dgm:spPr/>
    </dgm:pt>
    <dgm:pt modelId="{906AFB5D-A5CB-4C9B-B615-F3249D60BB2A}" type="pres">
      <dgm:prSet presAssocID="{ED1A6EE3-3E71-4222-9423-0AD9E44663F2}" presName="hierRoot4" presStyleCnt="0"/>
      <dgm:spPr/>
    </dgm:pt>
    <dgm:pt modelId="{F628840E-DBDC-461A-87B2-BB3A78E6946B}" type="pres">
      <dgm:prSet presAssocID="{ED1A6EE3-3E71-4222-9423-0AD9E44663F2}" presName="composite4" presStyleCnt="0"/>
      <dgm:spPr/>
    </dgm:pt>
    <dgm:pt modelId="{CB8A1F99-2530-4687-BB98-C5F4D2C1A9FB}" type="pres">
      <dgm:prSet presAssocID="{ED1A6EE3-3E71-4222-9423-0AD9E44663F2}" presName="background4" presStyleLbl="node4" presStyleIdx="0" presStyleCnt="8"/>
      <dgm:spPr/>
    </dgm:pt>
    <dgm:pt modelId="{15CC7349-BAC7-4B85-BD28-38461BE478CD}" type="pres">
      <dgm:prSet presAssocID="{ED1A6EE3-3E71-4222-9423-0AD9E44663F2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7A0092-B39C-42B2-B7B8-03B01CB44075}" type="pres">
      <dgm:prSet presAssocID="{ED1A6EE3-3E71-4222-9423-0AD9E44663F2}" presName="hierChild5" presStyleCnt="0"/>
      <dgm:spPr/>
    </dgm:pt>
    <dgm:pt modelId="{2587061D-56AC-45DE-ADCC-6A2FDE06105A}" type="pres">
      <dgm:prSet presAssocID="{D93D5352-AB3F-4402-8E39-90D0C1BC39FC}" presName="Name23" presStyleLbl="parChTrans1D4" presStyleIdx="1" presStyleCnt="8"/>
      <dgm:spPr/>
    </dgm:pt>
    <dgm:pt modelId="{6A9D6FE5-C461-41CF-A55C-E9D2EBDD7235}" type="pres">
      <dgm:prSet presAssocID="{C3FA0DEA-B4C5-42B8-9E73-FEF8F087C4A4}" presName="hierRoot4" presStyleCnt="0"/>
      <dgm:spPr/>
    </dgm:pt>
    <dgm:pt modelId="{CA36182C-EACE-4E71-8406-794C6879841C}" type="pres">
      <dgm:prSet presAssocID="{C3FA0DEA-B4C5-42B8-9E73-FEF8F087C4A4}" presName="composite4" presStyleCnt="0"/>
      <dgm:spPr/>
    </dgm:pt>
    <dgm:pt modelId="{3192CA0A-9222-4A26-81BF-7E125577072E}" type="pres">
      <dgm:prSet presAssocID="{C3FA0DEA-B4C5-42B8-9E73-FEF8F087C4A4}" presName="background4" presStyleLbl="node4" presStyleIdx="1" presStyleCnt="8"/>
      <dgm:spPr>
        <a:solidFill>
          <a:schemeClr val="accent6"/>
        </a:solidFill>
      </dgm:spPr>
    </dgm:pt>
    <dgm:pt modelId="{4DD5AF71-3A68-4785-9A60-B65278039E46}" type="pres">
      <dgm:prSet presAssocID="{C3FA0DEA-B4C5-42B8-9E73-FEF8F087C4A4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FA1E3E-2AAB-4DD6-ACA8-230B4BA7A35B}" type="pres">
      <dgm:prSet presAssocID="{C3FA0DEA-B4C5-42B8-9E73-FEF8F087C4A4}" presName="hierChild5" presStyleCnt="0"/>
      <dgm:spPr/>
    </dgm:pt>
    <dgm:pt modelId="{47855F36-724D-45F5-B07A-518FB17349C5}" type="pres">
      <dgm:prSet presAssocID="{1F57914E-45C7-4450-8623-25F60D094798}" presName="Name23" presStyleLbl="parChTrans1D4" presStyleIdx="2" presStyleCnt="8"/>
      <dgm:spPr/>
    </dgm:pt>
    <dgm:pt modelId="{D2D63751-6813-4534-9730-847510CA9569}" type="pres">
      <dgm:prSet presAssocID="{722E2DCB-C281-42D0-8DC3-579F3C3705BC}" presName="hierRoot4" presStyleCnt="0"/>
      <dgm:spPr/>
    </dgm:pt>
    <dgm:pt modelId="{D9F117D7-D79F-47B2-BBE9-539C865B1979}" type="pres">
      <dgm:prSet presAssocID="{722E2DCB-C281-42D0-8DC3-579F3C3705BC}" presName="composite4" presStyleCnt="0"/>
      <dgm:spPr/>
    </dgm:pt>
    <dgm:pt modelId="{28FA4DEF-409C-416C-AC89-04077429882B}" type="pres">
      <dgm:prSet presAssocID="{722E2DCB-C281-42D0-8DC3-579F3C3705BC}" presName="background4" presStyleLbl="node4" presStyleIdx="2" presStyleCnt="8"/>
      <dgm:spPr>
        <a:solidFill>
          <a:schemeClr val="accent6"/>
        </a:solidFill>
      </dgm:spPr>
    </dgm:pt>
    <dgm:pt modelId="{F6EFF0BA-ECA5-4CAF-A1B0-1A7581729F91}" type="pres">
      <dgm:prSet presAssocID="{722E2DCB-C281-42D0-8DC3-579F3C3705BC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E2115E-5129-4944-B4A4-C85104A00B21}" type="pres">
      <dgm:prSet presAssocID="{722E2DCB-C281-42D0-8DC3-579F3C3705BC}" presName="hierChild5" presStyleCnt="0"/>
      <dgm:spPr/>
    </dgm:pt>
    <dgm:pt modelId="{96205209-56A2-4BD3-A593-BAB86029EBB2}" type="pres">
      <dgm:prSet presAssocID="{7C2A013D-1460-49CB-84E9-7CBFD2BBC8CC}" presName="Name23" presStyleLbl="parChTrans1D4" presStyleIdx="3" presStyleCnt="8"/>
      <dgm:spPr/>
    </dgm:pt>
    <dgm:pt modelId="{5E1941C8-D61E-4F71-8687-B0556D820F8D}" type="pres">
      <dgm:prSet presAssocID="{416C0D27-13FF-4863-AD4D-C0F5F084B090}" presName="hierRoot4" presStyleCnt="0"/>
      <dgm:spPr/>
    </dgm:pt>
    <dgm:pt modelId="{77A9093B-69AC-4730-B3E0-7114E6760E13}" type="pres">
      <dgm:prSet presAssocID="{416C0D27-13FF-4863-AD4D-C0F5F084B090}" presName="composite4" presStyleCnt="0"/>
      <dgm:spPr/>
    </dgm:pt>
    <dgm:pt modelId="{C001C0AA-23DC-4CDE-B32C-901AD86817B6}" type="pres">
      <dgm:prSet presAssocID="{416C0D27-13FF-4863-AD4D-C0F5F084B090}" presName="background4" presStyleLbl="node4" presStyleIdx="3" presStyleCnt="8"/>
      <dgm:spPr/>
    </dgm:pt>
    <dgm:pt modelId="{B245C798-8104-4E0E-9BFB-9E29AFE940A0}" type="pres">
      <dgm:prSet presAssocID="{416C0D27-13FF-4863-AD4D-C0F5F084B090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7071A3-D8C7-4254-A948-C7D854D63604}" type="pres">
      <dgm:prSet presAssocID="{416C0D27-13FF-4863-AD4D-C0F5F084B090}" presName="hierChild5" presStyleCnt="0"/>
      <dgm:spPr/>
    </dgm:pt>
    <dgm:pt modelId="{0C7770C2-44BC-4B15-BE4D-EE141D793999}" type="pres">
      <dgm:prSet presAssocID="{49BB7C67-79B4-4E5E-B501-03C1242D1A6E}" presName="Name23" presStyleLbl="parChTrans1D4" presStyleIdx="4" presStyleCnt="8"/>
      <dgm:spPr/>
    </dgm:pt>
    <dgm:pt modelId="{EE29B3A8-F91C-4222-ADC0-3F8E9DFD9B46}" type="pres">
      <dgm:prSet presAssocID="{CC5056B7-F044-4AC7-8D57-05FFA7A4A48E}" presName="hierRoot4" presStyleCnt="0"/>
      <dgm:spPr/>
    </dgm:pt>
    <dgm:pt modelId="{9013D7AC-779E-4B0F-A640-B0BC77204140}" type="pres">
      <dgm:prSet presAssocID="{CC5056B7-F044-4AC7-8D57-05FFA7A4A48E}" presName="composite4" presStyleCnt="0"/>
      <dgm:spPr/>
    </dgm:pt>
    <dgm:pt modelId="{40F91A3D-3BC7-4EDD-B593-CCD767BBB0A5}" type="pres">
      <dgm:prSet presAssocID="{CC5056B7-F044-4AC7-8D57-05FFA7A4A48E}" presName="background4" presStyleLbl="node4" presStyleIdx="4" presStyleCnt="8"/>
      <dgm:spPr>
        <a:solidFill>
          <a:schemeClr val="accent6"/>
        </a:solidFill>
      </dgm:spPr>
    </dgm:pt>
    <dgm:pt modelId="{8FB2EC06-0D09-465C-9C40-C4C5D336E8EC}" type="pres">
      <dgm:prSet presAssocID="{CC5056B7-F044-4AC7-8D57-05FFA7A4A48E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CD8491-A369-490D-8F4B-310A6307B34D}" type="pres">
      <dgm:prSet presAssocID="{CC5056B7-F044-4AC7-8D57-05FFA7A4A48E}" presName="hierChild5" presStyleCnt="0"/>
      <dgm:spPr/>
    </dgm:pt>
    <dgm:pt modelId="{4494E90E-20D6-4774-8DB0-E100D30B7BD8}" type="pres">
      <dgm:prSet presAssocID="{2BD2642E-B6E5-495D-BA1F-B4AC0587486E}" presName="Name23" presStyleLbl="parChTrans1D4" presStyleIdx="5" presStyleCnt="8"/>
      <dgm:spPr/>
    </dgm:pt>
    <dgm:pt modelId="{ABDB5D4E-CB42-422E-89D5-D210A862A038}" type="pres">
      <dgm:prSet presAssocID="{C1CCDE49-A8FD-4DF6-BAF6-4B540A2AAD84}" presName="hierRoot4" presStyleCnt="0"/>
      <dgm:spPr/>
    </dgm:pt>
    <dgm:pt modelId="{F611DF50-B2B8-48E6-9CBE-AE1E15790354}" type="pres">
      <dgm:prSet presAssocID="{C1CCDE49-A8FD-4DF6-BAF6-4B540A2AAD84}" presName="composite4" presStyleCnt="0"/>
      <dgm:spPr/>
    </dgm:pt>
    <dgm:pt modelId="{00957D34-6CFA-40C4-B53B-7C8C51D48C41}" type="pres">
      <dgm:prSet presAssocID="{C1CCDE49-A8FD-4DF6-BAF6-4B540A2AAD84}" presName="background4" presStyleLbl="node4" presStyleIdx="5" presStyleCnt="8"/>
      <dgm:spPr>
        <a:solidFill>
          <a:schemeClr val="accent6"/>
        </a:solidFill>
      </dgm:spPr>
    </dgm:pt>
    <dgm:pt modelId="{19319105-E110-45A6-A21F-5CDDDD0AEE94}" type="pres">
      <dgm:prSet presAssocID="{C1CCDE49-A8FD-4DF6-BAF6-4B540A2AAD84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79AC42-E6CB-47D0-8BF8-61D650804423}" type="pres">
      <dgm:prSet presAssocID="{C1CCDE49-A8FD-4DF6-BAF6-4B540A2AAD84}" presName="hierChild5" presStyleCnt="0"/>
      <dgm:spPr/>
    </dgm:pt>
    <dgm:pt modelId="{0F67A021-1D7A-4437-B84A-FA762EC42270}" type="pres">
      <dgm:prSet presAssocID="{5BEB42EF-962B-4ECF-8746-E4E45CC18A9B}" presName="Name17" presStyleLbl="parChTrans1D3" presStyleIdx="1" presStyleCnt="2"/>
      <dgm:spPr/>
    </dgm:pt>
    <dgm:pt modelId="{8A979BE3-7B49-431C-97C0-2A8B518A4708}" type="pres">
      <dgm:prSet presAssocID="{059DECEE-DA2E-4AE0-BFB3-F270859801D7}" presName="hierRoot3" presStyleCnt="0"/>
      <dgm:spPr/>
    </dgm:pt>
    <dgm:pt modelId="{616A4E7D-19BE-432A-9862-5CE33B31690B}" type="pres">
      <dgm:prSet presAssocID="{059DECEE-DA2E-4AE0-BFB3-F270859801D7}" presName="composite3" presStyleCnt="0"/>
      <dgm:spPr/>
    </dgm:pt>
    <dgm:pt modelId="{B5F8589B-0DF7-46E0-88DE-EFDE6507BDA8}" type="pres">
      <dgm:prSet presAssocID="{059DECEE-DA2E-4AE0-BFB3-F270859801D7}" presName="background3" presStyleLbl="node3" presStyleIdx="1" presStyleCnt="2"/>
      <dgm:spPr/>
    </dgm:pt>
    <dgm:pt modelId="{FE8506BF-5720-47AF-89B5-8BD4DE3EBF8A}" type="pres">
      <dgm:prSet presAssocID="{059DECEE-DA2E-4AE0-BFB3-F270859801D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BE0E86-5173-4950-8CD3-4CB88B2EFD0B}" type="pres">
      <dgm:prSet presAssocID="{059DECEE-DA2E-4AE0-BFB3-F270859801D7}" presName="hierChild4" presStyleCnt="0"/>
      <dgm:spPr/>
    </dgm:pt>
    <dgm:pt modelId="{FAC782E5-3D12-4D3E-80FC-35DDB4ED3D89}" type="pres">
      <dgm:prSet presAssocID="{4A89E991-8B06-498E-B7CB-4FF13C3FFCAB}" presName="Name23" presStyleLbl="parChTrans1D4" presStyleIdx="6" presStyleCnt="8"/>
      <dgm:spPr/>
    </dgm:pt>
    <dgm:pt modelId="{693B3158-C6B2-4DC0-8F60-76784F62583D}" type="pres">
      <dgm:prSet presAssocID="{47227282-C1B7-4DA9-AD7D-A085D3154A2F}" presName="hierRoot4" presStyleCnt="0"/>
      <dgm:spPr/>
    </dgm:pt>
    <dgm:pt modelId="{646771DC-9503-479F-B8EA-8639E15FA25E}" type="pres">
      <dgm:prSet presAssocID="{47227282-C1B7-4DA9-AD7D-A085D3154A2F}" presName="composite4" presStyleCnt="0"/>
      <dgm:spPr/>
    </dgm:pt>
    <dgm:pt modelId="{6F9DCEA1-F38E-4C19-AD4A-F0DE9C639298}" type="pres">
      <dgm:prSet presAssocID="{47227282-C1B7-4DA9-AD7D-A085D3154A2F}" presName="background4" presStyleLbl="node4" presStyleIdx="6" presStyleCnt="8"/>
      <dgm:spPr/>
    </dgm:pt>
    <dgm:pt modelId="{45040FB1-45D7-4F09-B3B6-C4E49A3F07EB}" type="pres">
      <dgm:prSet presAssocID="{47227282-C1B7-4DA9-AD7D-A085D3154A2F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A3A6DA-3B46-4BEF-8B35-4D910CC24927}" type="pres">
      <dgm:prSet presAssocID="{47227282-C1B7-4DA9-AD7D-A085D3154A2F}" presName="hierChild5" presStyleCnt="0"/>
      <dgm:spPr/>
    </dgm:pt>
    <dgm:pt modelId="{F6A9EC60-BB42-4A0F-89B9-3F61DB4CBD05}" type="pres">
      <dgm:prSet presAssocID="{79DB1B15-63FD-463C-8F40-D7EFA560AAEF}" presName="Name23" presStyleLbl="parChTrans1D4" presStyleIdx="7" presStyleCnt="8"/>
      <dgm:spPr/>
    </dgm:pt>
    <dgm:pt modelId="{AEF741B8-D643-439A-933E-B4985EB531D0}" type="pres">
      <dgm:prSet presAssocID="{51AE6595-E5C2-4692-A3B6-B86B017D85A0}" presName="hierRoot4" presStyleCnt="0"/>
      <dgm:spPr/>
    </dgm:pt>
    <dgm:pt modelId="{51607625-4C12-454B-9DB0-9659DBE98F99}" type="pres">
      <dgm:prSet presAssocID="{51AE6595-E5C2-4692-A3B6-B86B017D85A0}" presName="composite4" presStyleCnt="0"/>
      <dgm:spPr/>
    </dgm:pt>
    <dgm:pt modelId="{D91F8CBC-92D7-4CE9-B938-44B0C8F3DFF2}" type="pres">
      <dgm:prSet presAssocID="{51AE6595-E5C2-4692-A3B6-B86B017D85A0}" presName="background4" presStyleLbl="node4" presStyleIdx="7" presStyleCnt="8"/>
      <dgm:spPr/>
    </dgm:pt>
    <dgm:pt modelId="{56339775-70FC-4ED2-A626-C712B08706AB}" type="pres">
      <dgm:prSet presAssocID="{51AE6595-E5C2-4692-A3B6-B86B017D85A0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B67B47-3E39-4377-9CFC-1B87EA512E1F}" type="pres">
      <dgm:prSet presAssocID="{51AE6595-E5C2-4692-A3B6-B86B017D85A0}" presName="hierChild5" presStyleCnt="0"/>
      <dgm:spPr/>
    </dgm:pt>
  </dgm:ptLst>
  <dgm:cxnLst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FB500D80-5488-4291-9B42-C022D1D15250}" srcId="{416C0D27-13FF-4863-AD4D-C0F5F084B090}" destId="{CC5056B7-F044-4AC7-8D57-05FFA7A4A48E}" srcOrd="0" destOrd="0" parTransId="{49BB7C67-79B4-4E5E-B501-03C1242D1A6E}" sibTransId="{0B7E1F54-A9B2-4475-8EC6-9FFE894F0061}"/>
    <dgm:cxn modelId="{D90D57EC-3BCF-4B50-B97E-47D7148C1EC9}" type="presOf" srcId="{C3FA0DEA-B4C5-42B8-9E73-FEF8F087C4A4}" destId="{4DD5AF71-3A68-4785-9A60-B65278039E46}" srcOrd="0" destOrd="0" presId="urn:microsoft.com/office/officeart/2005/8/layout/hierarchy1"/>
    <dgm:cxn modelId="{5B103D7F-CACC-46F5-9188-5D989FAEB1C1}" type="presOf" srcId="{79DB1B15-63FD-463C-8F40-D7EFA560AAEF}" destId="{F6A9EC60-BB42-4A0F-89B9-3F61DB4CBD05}" srcOrd="0" destOrd="0" presId="urn:microsoft.com/office/officeart/2005/8/layout/hierarchy1"/>
    <dgm:cxn modelId="{5F41A823-007B-4E79-BBA4-25E0FAA5ABDA}" srcId="{059DECEE-DA2E-4AE0-BFB3-F270859801D7}" destId="{47227282-C1B7-4DA9-AD7D-A085D3154A2F}" srcOrd="0" destOrd="0" parTransId="{4A89E991-8B06-498E-B7CB-4FF13C3FFCAB}" sibTransId="{F669CD5A-3965-42C4-9DBC-3E8D38F6120C}"/>
    <dgm:cxn modelId="{15EB1A60-FCB4-4A46-B529-67023CBD9813}" type="presOf" srcId="{8A559D6F-46B8-4233-82EC-FD59702965F1}" destId="{4B1BBDCF-2BF1-4979-9F24-47B6B7650DBE}" srcOrd="0" destOrd="0" presId="urn:microsoft.com/office/officeart/2005/8/layout/hierarchy1"/>
    <dgm:cxn modelId="{4ED18EA3-1E89-44DF-B8F2-39EA82DBA214}" srcId="{ED1A6EE3-3E71-4222-9423-0AD9E44663F2}" destId="{C3FA0DEA-B4C5-42B8-9E73-FEF8F087C4A4}" srcOrd="0" destOrd="0" parTransId="{D93D5352-AB3F-4402-8E39-90D0C1BC39FC}" sibTransId="{4CB71801-D9F0-493E-8A3F-D73233B774AF}"/>
    <dgm:cxn modelId="{73C3B311-7E37-4E1F-8E68-C87ED6A51148}" type="presOf" srcId="{1F57914E-45C7-4450-8623-25F60D094798}" destId="{47855F36-724D-45F5-B07A-518FB17349C5}" srcOrd="0" destOrd="0" presId="urn:microsoft.com/office/officeart/2005/8/layout/hierarchy1"/>
    <dgm:cxn modelId="{8067513E-E5C8-4028-9355-95C3BB1E0921}" type="presOf" srcId="{4A89E991-8B06-498E-B7CB-4FF13C3FFCAB}" destId="{FAC782E5-3D12-4D3E-80FC-35DDB4ED3D89}" srcOrd="0" destOrd="0" presId="urn:microsoft.com/office/officeart/2005/8/layout/hierarchy1"/>
    <dgm:cxn modelId="{475608FE-74FA-4F8F-8D80-BE5406A8ABDE}" type="presOf" srcId="{BC4FC984-D440-4402-84E4-DC0BE7995D3C}" destId="{1A186A4D-9F47-4702-A0C3-A5C0495552E1}" srcOrd="0" destOrd="0" presId="urn:microsoft.com/office/officeart/2005/8/layout/hierarchy1"/>
    <dgm:cxn modelId="{ED1FA66D-305E-44BB-AA9E-3A83DE0994F4}" type="presOf" srcId="{C51B96E3-9EEC-40AB-AFE3-16790E4A714C}" destId="{8FA1C8D0-335B-45D3-9F89-4D0D8BEBCCD2}" srcOrd="0" destOrd="0" presId="urn:microsoft.com/office/officeart/2005/8/layout/hierarchy1"/>
    <dgm:cxn modelId="{80470608-94BE-46FD-AE01-6EEC13D6DF96}" type="presOf" srcId="{D93D5352-AB3F-4402-8E39-90D0C1BC39FC}" destId="{2587061D-56AC-45DE-ADCC-6A2FDE06105A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806A049A-858D-4237-B0D6-12D26A525AF6}" type="presOf" srcId="{2BD2642E-B6E5-495D-BA1F-B4AC0587486E}" destId="{4494E90E-20D6-4774-8DB0-E100D30B7BD8}" srcOrd="0" destOrd="0" presId="urn:microsoft.com/office/officeart/2005/8/layout/hierarchy1"/>
    <dgm:cxn modelId="{C7A33255-588C-4448-8D7E-B7C45AC7B9F1}" type="presOf" srcId="{5BEB42EF-962B-4ECF-8746-E4E45CC18A9B}" destId="{0F67A021-1D7A-4437-B84A-FA762EC42270}" srcOrd="0" destOrd="0" presId="urn:microsoft.com/office/officeart/2005/8/layout/hierarchy1"/>
    <dgm:cxn modelId="{B1077307-F088-4205-BAE4-0383799CC5D2}" type="presOf" srcId="{ED1A6EE3-3E71-4222-9423-0AD9E44663F2}" destId="{15CC7349-BAC7-4B85-BD28-38461BE478CD}" srcOrd="0" destOrd="0" presId="urn:microsoft.com/office/officeart/2005/8/layout/hierarchy1"/>
    <dgm:cxn modelId="{CBB012C3-A871-4F2F-93EA-370912495DC2}" type="presOf" srcId="{416C0D27-13FF-4863-AD4D-C0F5F084B090}" destId="{B245C798-8104-4E0E-9BFB-9E29AFE940A0}" srcOrd="0" destOrd="0" presId="urn:microsoft.com/office/officeart/2005/8/layout/hierarchy1"/>
    <dgm:cxn modelId="{7C4467E2-7189-467B-ADF9-3642B6D350F7}" srcId="{3A53F3EB-3E60-4F7F-B89B-491B5AC7803E}" destId="{059DECEE-DA2E-4AE0-BFB3-F270859801D7}" srcOrd="1" destOrd="0" parTransId="{5BEB42EF-962B-4ECF-8746-E4E45CC18A9B}" sibTransId="{EDF9B764-34FA-4743-9E17-3F56053208CB}"/>
    <dgm:cxn modelId="{D7C1107A-2FE4-4415-95F1-17B1EFF3FB2C}" srcId="{8A559D6F-46B8-4233-82EC-FD59702965F1}" destId="{ED1A6EE3-3E71-4222-9423-0AD9E44663F2}" srcOrd="0" destOrd="0" parTransId="{C51B96E3-9EEC-40AB-AFE3-16790E4A714C}" sibTransId="{B3570B2D-CA8C-4AF4-8E55-1D8E045024B4}"/>
    <dgm:cxn modelId="{13DD31A2-2AA9-4F0C-8581-9B76892AF7F8}" type="presOf" srcId="{7C2A013D-1460-49CB-84E9-7CBFD2BBC8CC}" destId="{96205209-56A2-4BD3-A593-BAB86029EBB2}" srcOrd="0" destOrd="0" presId="urn:microsoft.com/office/officeart/2005/8/layout/hierarchy1"/>
    <dgm:cxn modelId="{46F3BC26-39CE-4400-8F77-8343EA8FE984}" type="presOf" srcId="{49BB7C67-79B4-4E5E-B501-03C1242D1A6E}" destId="{0C7770C2-44BC-4B15-BE4D-EE141D793999}" srcOrd="0" destOrd="0" presId="urn:microsoft.com/office/officeart/2005/8/layout/hierarchy1"/>
    <dgm:cxn modelId="{2272036D-8AB1-4BA7-8B02-D20B53196F85}" type="presOf" srcId="{42F275A1-0162-49B9-B09A-BCECBBE35681}" destId="{13158862-A5CF-44A0-9775-4A70CF18A8C0}" srcOrd="0" destOrd="0" presId="urn:microsoft.com/office/officeart/2005/8/layout/hierarchy1"/>
    <dgm:cxn modelId="{CFB3B4B3-3E2F-4BE6-A788-2504C76CBB63}" srcId="{059DECEE-DA2E-4AE0-BFB3-F270859801D7}" destId="{51AE6595-E5C2-4692-A3B6-B86B017D85A0}" srcOrd="1" destOrd="0" parTransId="{79DB1B15-63FD-463C-8F40-D7EFA560AAEF}" sibTransId="{D3B97ABA-E1EB-49B7-898B-3FA340D6A5CD}"/>
    <dgm:cxn modelId="{5587D54A-E87E-43FF-BA39-94CFFC2C9B85}" srcId="{8A559D6F-46B8-4233-82EC-FD59702965F1}" destId="{416C0D27-13FF-4863-AD4D-C0F5F084B090}" srcOrd="1" destOrd="0" parTransId="{7C2A013D-1460-49CB-84E9-7CBFD2BBC8CC}" sibTransId="{7F217E31-D3C1-409A-9B00-D44D2BF65B2E}"/>
    <dgm:cxn modelId="{9C3BF2F8-BA2B-49E1-93BC-D099A702FB36}" type="presOf" srcId="{1399B6F5-F7BD-4E0A-A558-AEC7FAC7B148}" destId="{7AA397B4-1710-4C69-B7A7-FB68BF8C5818}" srcOrd="0" destOrd="0" presId="urn:microsoft.com/office/officeart/2005/8/layout/hierarchy1"/>
    <dgm:cxn modelId="{A57FC389-64C1-4783-B298-6186730896DB}" type="presOf" srcId="{51AE6595-E5C2-4692-A3B6-B86B017D85A0}" destId="{56339775-70FC-4ED2-A626-C712B08706AB}" srcOrd="0" destOrd="0" presId="urn:microsoft.com/office/officeart/2005/8/layout/hierarchy1"/>
    <dgm:cxn modelId="{ADB42F04-BBFE-466E-B289-ADB86A5DCAFA}" type="presOf" srcId="{059DECEE-DA2E-4AE0-BFB3-F270859801D7}" destId="{FE8506BF-5720-47AF-89B5-8BD4DE3EBF8A}" srcOrd="0" destOrd="0" presId="urn:microsoft.com/office/officeart/2005/8/layout/hierarchy1"/>
    <dgm:cxn modelId="{F6AC03B7-8FE3-4623-A74C-42E62590B65B}" srcId="{416C0D27-13FF-4863-AD4D-C0F5F084B090}" destId="{C1CCDE49-A8FD-4DF6-BAF6-4B540A2AAD84}" srcOrd="1" destOrd="0" parTransId="{2BD2642E-B6E5-495D-BA1F-B4AC0587486E}" sibTransId="{DF8A9DD8-BC04-4FC7-8E93-F2168A91F96E}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C70C32A4-26E6-4976-93A0-0B3AFAFFEE6C}" srcId="{ED1A6EE3-3E71-4222-9423-0AD9E44663F2}" destId="{722E2DCB-C281-42D0-8DC3-579F3C3705BC}" srcOrd="1" destOrd="0" parTransId="{1F57914E-45C7-4450-8623-25F60D094798}" sibTransId="{A61671F3-CC0A-4450-AA80-53D9CDDDEC18}"/>
    <dgm:cxn modelId="{C2D4030E-6AFD-47EA-9DE0-142E928C5925}" type="presOf" srcId="{47227282-C1B7-4DA9-AD7D-A085D3154A2F}" destId="{45040FB1-45D7-4F09-B3B6-C4E49A3F07EB}" srcOrd="0" destOrd="0" presId="urn:microsoft.com/office/officeart/2005/8/layout/hierarchy1"/>
    <dgm:cxn modelId="{8D878839-FAAC-4BB5-8C1B-A35942E4C4C9}" srcId="{3A53F3EB-3E60-4F7F-B89B-491B5AC7803E}" destId="{8A559D6F-46B8-4233-82EC-FD59702965F1}" srcOrd="0" destOrd="0" parTransId="{BC4FC984-D440-4402-84E4-DC0BE7995D3C}" sibTransId="{711259E6-BA19-44F3-BE39-8DB01A1ED3D4}"/>
    <dgm:cxn modelId="{A430FF79-6D56-4C9C-A33F-C4E72BA1CDEC}" type="presOf" srcId="{CC5056B7-F044-4AC7-8D57-05FFA7A4A48E}" destId="{8FB2EC06-0D09-465C-9C40-C4C5D336E8EC}" srcOrd="0" destOrd="0" presId="urn:microsoft.com/office/officeart/2005/8/layout/hierarchy1"/>
    <dgm:cxn modelId="{58D5C727-1314-41A8-AFD9-BC3C8C473DAE}" type="presOf" srcId="{4BA3B289-E490-44E2-80FB-007CB18F9ED3}" destId="{59DFFDFB-B6F1-45E5-8C2B-E5AEAA65AD00}" srcOrd="0" destOrd="0" presId="urn:microsoft.com/office/officeart/2005/8/layout/hierarchy1"/>
    <dgm:cxn modelId="{F582680E-0E0A-4186-86D3-FBF6E3E5573F}" type="presOf" srcId="{722E2DCB-C281-42D0-8DC3-579F3C3705BC}" destId="{F6EFF0BA-ECA5-4CAF-A1B0-1A7581729F91}" srcOrd="0" destOrd="0" presId="urn:microsoft.com/office/officeart/2005/8/layout/hierarchy1"/>
    <dgm:cxn modelId="{614339DA-F3DB-47F9-98E2-36DA0B99EFEC}" type="presOf" srcId="{C1CCDE49-A8FD-4DF6-BAF6-4B540A2AAD84}" destId="{19319105-E110-45A6-A21F-5CDDDD0AEE94}" srcOrd="0" destOrd="0" presId="urn:microsoft.com/office/officeart/2005/8/layout/hierarchy1"/>
    <dgm:cxn modelId="{D7E919D2-8DE0-47A4-BD24-6E08ACE60E9D}" type="presOf" srcId="{ED1AF111-84C9-43C2-BF0D-EA88C6F566AE}" destId="{3F9E507E-C34C-4D7E-A956-76C377EB10B6}" srcOrd="0" destOrd="0" presId="urn:microsoft.com/office/officeart/2005/8/layout/hierarchy1"/>
    <dgm:cxn modelId="{2268790B-50EE-4543-B036-5D5192DEB182}" type="presOf" srcId="{5B4998C3-FE88-4032-BA92-CE0B7DDAD6D8}" destId="{E29B27D7-89E0-48EB-9377-50D47BE266E9}" srcOrd="0" destOrd="0" presId="urn:microsoft.com/office/officeart/2005/8/layout/hierarchy1"/>
    <dgm:cxn modelId="{7A0214CF-6CF0-4328-AC34-7ACA717727DD}" type="presOf" srcId="{3A53F3EB-3E60-4F7F-B89B-491B5AC7803E}" destId="{0AF33739-DAE4-495B-88D5-F66DF9FFD0E5}" srcOrd="0" destOrd="0" presId="urn:microsoft.com/office/officeart/2005/8/layout/hierarchy1"/>
    <dgm:cxn modelId="{AB252F97-4334-4D2C-B692-E9A25EC20895}" type="presParOf" srcId="{3F9E507E-C34C-4D7E-A956-76C377EB10B6}" destId="{4535AAB4-531F-41DA-9C36-4CD5BC7C33C7}" srcOrd="0" destOrd="0" presId="urn:microsoft.com/office/officeart/2005/8/layout/hierarchy1"/>
    <dgm:cxn modelId="{C0CD8F76-55AA-4AF4-A2A1-86560560FED8}" type="presParOf" srcId="{4535AAB4-531F-41DA-9C36-4CD5BC7C33C7}" destId="{B2041BEE-5B87-491D-A6EC-5DCCDE2709B6}" srcOrd="0" destOrd="0" presId="urn:microsoft.com/office/officeart/2005/8/layout/hierarchy1"/>
    <dgm:cxn modelId="{C2CD05E4-4CDC-4519-AF1F-BB2EAEB5AE87}" type="presParOf" srcId="{B2041BEE-5B87-491D-A6EC-5DCCDE2709B6}" destId="{7B0135F9-2CE8-4CDB-ACD2-DDF6296414C1}" srcOrd="0" destOrd="0" presId="urn:microsoft.com/office/officeart/2005/8/layout/hierarchy1"/>
    <dgm:cxn modelId="{50483FE4-0CB6-4D2E-BBB8-56A408F772DD}" type="presParOf" srcId="{B2041BEE-5B87-491D-A6EC-5DCCDE2709B6}" destId="{13158862-A5CF-44A0-9775-4A70CF18A8C0}" srcOrd="1" destOrd="0" presId="urn:microsoft.com/office/officeart/2005/8/layout/hierarchy1"/>
    <dgm:cxn modelId="{B0277039-6789-428B-8726-5125F2E1E297}" type="presParOf" srcId="{4535AAB4-531F-41DA-9C36-4CD5BC7C33C7}" destId="{892BF291-F8CA-4DFC-BF61-B028BBF436B3}" srcOrd="1" destOrd="0" presId="urn:microsoft.com/office/officeart/2005/8/layout/hierarchy1"/>
    <dgm:cxn modelId="{050D8462-3A27-4F83-AF9A-BB54C9569EA5}" type="presParOf" srcId="{892BF291-F8CA-4DFC-BF61-B028BBF436B3}" destId="{59DFFDFB-B6F1-45E5-8C2B-E5AEAA65AD00}" srcOrd="0" destOrd="0" presId="urn:microsoft.com/office/officeart/2005/8/layout/hierarchy1"/>
    <dgm:cxn modelId="{86FE58DB-D707-4760-AA2F-C21CE0C30C1A}" type="presParOf" srcId="{892BF291-F8CA-4DFC-BF61-B028BBF436B3}" destId="{DB7897EC-18A3-46DB-9AB6-20378FB466DD}" srcOrd="1" destOrd="0" presId="urn:microsoft.com/office/officeart/2005/8/layout/hierarchy1"/>
    <dgm:cxn modelId="{ACC2ECFF-9D2C-4833-A2FE-9C552E2646A4}" type="presParOf" srcId="{DB7897EC-18A3-46DB-9AB6-20378FB466DD}" destId="{B46D1228-FE77-415F-99C8-D7D4B91469D5}" srcOrd="0" destOrd="0" presId="urn:microsoft.com/office/officeart/2005/8/layout/hierarchy1"/>
    <dgm:cxn modelId="{6A98EF5D-8388-4212-A551-909346BD6F4D}" type="presParOf" srcId="{B46D1228-FE77-415F-99C8-D7D4B91469D5}" destId="{15AE3035-805C-49CC-B3E5-BEEDD7769C9D}" srcOrd="0" destOrd="0" presId="urn:microsoft.com/office/officeart/2005/8/layout/hierarchy1"/>
    <dgm:cxn modelId="{F8C4936F-1A51-4BF2-9BBD-7767BDBC3D4A}" type="presParOf" srcId="{B46D1228-FE77-415F-99C8-D7D4B91469D5}" destId="{E29B27D7-89E0-48EB-9377-50D47BE266E9}" srcOrd="1" destOrd="0" presId="urn:microsoft.com/office/officeart/2005/8/layout/hierarchy1"/>
    <dgm:cxn modelId="{AAF8BB2C-5764-4571-A27C-9744F286C022}" type="presParOf" srcId="{DB7897EC-18A3-46DB-9AB6-20378FB466DD}" destId="{E72C9D21-FB37-468B-9F37-7DEBD1B7113F}" srcOrd="1" destOrd="0" presId="urn:microsoft.com/office/officeart/2005/8/layout/hierarchy1"/>
    <dgm:cxn modelId="{9EE88369-2754-4FDB-B223-0A578B95AB4E}" type="presParOf" srcId="{892BF291-F8CA-4DFC-BF61-B028BBF436B3}" destId="{7AA397B4-1710-4C69-B7A7-FB68BF8C5818}" srcOrd="2" destOrd="0" presId="urn:microsoft.com/office/officeart/2005/8/layout/hierarchy1"/>
    <dgm:cxn modelId="{C7C76BE9-CE5E-47F2-9A4C-D099B7E7B346}" type="presParOf" srcId="{892BF291-F8CA-4DFC-BF61-B028BBF436B3}" destId="{87BF0705-AECD-46C6-9929-E345B2E2D033}" srcOrd="3" destOrd="0" presId="urn:microsoft.com/office/officeart/2005/8/layout/hierarchy1"/>
    <dgm:cxn modelId="{823DDFB6-4A7C-4B31-A711-0A9ADC7B4BD3}" type="presParOf" srcId="{87BF0705-AECD-46C6-9929-E345B2E2D033}" destId="{C2AE5F2F-6455-4BEB-B445-1BFF70541A6C}" srcOrd="0" destOrd="0" presId="urn:microsoft.com/office/officeart/2005/8/layout/hierarchy1"/>
    <dgm:cxn modelId="{F3265D36-B78F-4323-88F2-26012067BDD0}" type="presParOf" srcId="{C2AE5F2F-6455-4BEB-B445-1BFF70541A6C}" destId="{E89EF675-4249-4856-9578-F167E4F255B4}" srcOrd="0" destOrd="0" presId="urn:microsoft.com/office/officeart/2005/8/layout/hierarchy1"/>
    <dgm:cxn modelId="{8600FD8F-53DB-4644-A0CD-C3FF587461BE}" type="presParOf" srcId="{C2AE5F2F-6455-4BEB-B445-1BFF70541A6C}" destId="{0AF33739-DAE4-495B-88D5-F66DF9FFD0E5}" srcOrd="1" destOrd="0" presId="urn:microsoft.com/office/officeart/2005/8/layout/hierarchy1"/>
    <dgm:cxn modelId="{2393F58C-E899-4AA2-91D3-8417526660BE}" type="presParOf" srcId="{87BF0705-AECD-46C6-9929-E345B2E2D033}" destId="{A39F2CE4-0B37-49F8-93E7-F8DF427E79AE}" srcOrd="1" destOrd="0" presId="urn:microsoft.com/office/officeart/2005/8/layout/hierarchy1"/>
    <dgm:cxn modelId="{D6CE550C-878F-4A5B-8A18-944C5B9640F4}" type="presParOf" srcId="{A39F2CE4-0B37-49F8-93E7-F8DF427E79AE}" destId="{1A186A4D-9F47-4702-A0C3-A5C0495552E1}" srcOrd="0" destOrd="0" presId="urn:microsoft.com/office/officeart/2005/8/layout/hierarchy1"/>
    <dgm:cxn modelId="{B35FC6FF-13E7-4D8E-8104-F6FB46CD252F}" type="presParOf" srcId="{A39F2CE4-0B37-49F8-93E7-F8DF427E79AE}" destId="{0DBBB212-FD28-401C-AA67-819693E9CBA4}" srcOrd="1" destOrd="0" presId="urn:microsoft.com/office/officeart/2005/8/layout/hierarchy1"/>
    <dgm:cxn modelId="{0C3F10AB-A80C-4D25-982C-0E2720972C5B}" type="presParOf" srcId="{0DBBB212-FD28-401C-AA67-819693E9CBA4}" destId="{348DE2B9-8115-40CB-B7BA-32441E3BE93E}" srcOrd="0" destOrd="0" presId="urn:microsoft.com/office/officeart/2005/8/layout/hierarchy1"/>
    <dgm:cxn modelId="{38203280-397A-499B-B80A-70F0566E8EB2}" type="presParOf" srcId="{348DE2B9-8115-40CB-B7BA-32441E3BE93E}" destId="{78FF2874-B334-4ECE-9E75-0C650D53B8F4}" srcOrd="0" destOrd="0" presId="urn:microsoft.com/office/officeart/2005/8/layout/hierarchy1"/>
    <dgm:cxn modelId="{FB72EF19-CA8D-431A-BE3B-361A49C6BB1C}" type="presParOf" srcId="{348DE2B9-8115-40CB-B7BA-32441E3BE93E}" destId="{4B1BBDCF-2BF1-4979-9F24-47B6B7650DBE}" srcOrd="1" destOrd="0" presId="urn:microsoft.com/office/officeart/2005/8/layout/hierarchy1"/>
    <dgm:cxn modelId="{27C19810-66CF-493B-82C4-652802770CE4}" type="presParOf" srcId="{0DBBB212-FD28-401C-AA67-819693E9CBA4}" destId="{AAA4A14E-747D-41BC-BC18-D77600666CB0}" srcOrd="1" destOrd="0" presId="urn:microsoft.com/office/officeart/2005/8/layout/hierarchy1"/>
    <dgm:cxn modelId="{BFA1AB6D-C033-4C7A-A2CB-38F969023C00}" type="presParOf" srcId="{AAA4A14E-747D-41BC-BC18-D77600666CB0}" destId="{8FA1C8D0-335B-45D3-9F89-4D0D8BEBCCD2}" srcOrd="0" destOrd="0" presId="urn:microsoft.com/office/officeart/2005/8/layout/hierarchy1"/>
    <dgm:cxn modelId="{F9D350F2-10C2-49F1-BCD9-959B5D7CC4F5}" type="presParOf" srcId="{AAA4A14E-747D-41BC-BC18-D77600666CB0}" destId="{906AFB5D-A5CB-4C9B-B615-F3249D60BB2A}" srcOrd="1" destOrd="0" presId="urn:microsoft.com/office/officeart/2005/8/layout/hierarchy1"/>
    <dgm:cxn modelId="{EFA2C2AB-24F0-4D1C-94B9-FB7BE3C3E06F}" type="presParOf" srcId="{906AFB5D-A5CB-4C9B-B615-F3249D60BB2A}" destId="{F628840E-DBDC-461A-87B2-BB3A78E6946B}" srcOrd="0" destOrd="0" presId="urn:microsoft.com/office/officeart/2005/8/layout/hierarchy1"/>
    <dgm:cxn modelId="{4CA0488D-6B13-4F96-AD2A-EDC2B08CBC6B}" type="presParOf" srcId="{F628840E-DBDC-461A-87B2-BB3A78E6946B}" destId="{CB8A1F99-2530-4687-BB98-C5F4D2C1A9FB}" srcOrd="0" destOrd="0" presId="urn:microsoft.com/office/officeart/2005/8/layout/hierarchy1"/>
    <dgm:cxn modelId="{FAE9F5C6-C357-414E-ACA2-9320EFC75081}" type="presParOf" srcId="{F628840E-DBDC-461A-87B2-BB3A78E6946B}" destId="{15CC7349-BAC7-4B85-BD28-38461BE478CD}" srcOrd="1" destOrd="0" presId="urn:microsoft.com/office/officeart/2005/8/layout/hierarchy1"/>
    <dgm:cxn modelId="{3F5F0973-7926-4696-92EC-D8FFB5AC67C8}" type="presParOf" srcId="{906AFB5D-A5CB-4C9B-B615-F3249D60BB2A}" destId="{9E7A0092-B39C-42B2-B7B8-03B01CB44075}" srcOrd="1" destOrd="0" presId="urn:microsoft.com/office/officeart/2005/8/layout/hierarchy1"/>
    <dgm:cxn modelId="{022FFB16-512D-4AB0-AF77-7F4882418DE4}" type="presParOf" srcId="{9E7A0092-B39C-42B2-B7B8-03B01CB44075}" destId="{2587061D-56AC-45DE-ADCC-6A2FDE06105A}" srcOrd="0" destOrd="0" presId="urn:microsoft.com/office/officeart/2005/8/layout/hierarchy1"/>
    <dgm:cxn modelId="{2C071B75-6B29-4F71-A698-866750B31CB3}" type="presParOf" srcId="{9E7A0092-B39C-42B2-B7B8-03B01CB44075}" destId="{6A9D6FE5-C461-41CF-A55C-E9D2EBDD7235}" srcOrd="1" destOrd="0" presId="urn:microsoft.com/office/officeart/2005/8/layout/hierarchy1"/>
    <dgm:cxn modelId="{BFD9E205-B81F-48EE-8745-870381A783EC}" type="presParOf" srcId="{6A9D6FE5-C461-41CF-A55C-E9D2EBDD7235}" destId="{CA36182C-EACE-4E71-8406-794C6879841C}" srcOrd="0" destOrd="0" presId="urn:microsoft.com/office/officeart/2005/8/layout/hierarchy1"/>
    <dgm:cxn modelId="{305AF5B5-031D-45FE-9A02-84A2AA38377F}" type="presParOf" srcId="{CA36182C-EACE-4E71-8406-794C6879841C}" destId="{3192CA0A-9222-4A26-81BF-7E125577072E}" srcOrd="0" destOrd="0" presId="urn:microsoft.com/office/officeart/2005/8/layout/hierarchy1"/>
    <dgm:cxn modelId="{DDEFC2E8-2BAB-4946-8FAA-97A2939211F0}" type="presParOf" srcId="{CA36182C-EACE-4E71-8406-794C6879841C}" destId="{4DD5AF71-3A68-4785-9A60-B65278039E46}" srcOrd="1" destOrd="0" presId="urn:microsoft.com/office/officeart/2005/8/layout/hierarchy1"/>
    <dgm:cxn modelId="{537522BA-18E8-4DA6-9CC5-5E5CB9EC3E04}" type="presParOf" srcId="{6A9D6FE5-C461-41CF-A55C-E9D2EBDD7235}" destId="{ACFA1E3E-2AAB-4DD6-ACA8-230B4BA7A35B}" srcOrd="1" destOrd="0" presId="urn:microsoft.com/office/officeart/2005/8/layout/hierarchy1"/>
    <dgm:cxn modelId="{592E3782-7366-4BB1-99C5-D62AB4E73BB1}" type="presParOf" srcId="{9E7A0092-B39C-42B2-B7B8-03B01CB44075}" destId="{47855F36-724D-45F5-B07A-518FB17349C5}" srcOrd="2" destOrd="0" presId="urn:microsoft.com/office/officeart/2005/8/layout/hierarchy1"/>
    <dgm:cxn modelId="{B44ABDBB-E304-4E9D-B158-A53A31ADD08C}" type="presParOf" srcId="{9E7A0092-B39C-42B2-B7B8-03B01CB44075}" destId="{D2D63751-6813-4534-9730-847510CA9569}" srcOrd="3" destOrd="0" presId="urn:microsoft.com/office/officeart/2005/8/layout/hierarchy1"/>
    <dgm:cxn modelId="{D03F6A3D-F94C-4262-8846-67BD99511C90}" type="presParOf" srcId="{D2D63751-6813-4534-9730-847510CA9569}" destId="{D9F117D7-D79F-47B2-BBE9-539C865B1979}" srcOrd="0" destOrd="0" presId="urn:microsoft.com/office/officeart/2005/8/layout/hierarchy1"/>
    <dgm:cxn modelId="{2D0571F4-2A72-46CD-B932-0C438B3E6F2A}" type="presParOf" srcId="{D9F117D7-D79F-47B2-BBE9-539C865B1979}" destId="{28FA4DEF-409C-416C-AC89-04077429882B}" srcOrd="0" destOrd="0" presId="urn:microsoft.com/office/officeart/2005/8/layout/hierarchy1"/>
    <dgm:cxn modelId="{07F6DFD6-C7B0-42FE-A35A-40AD6DDEBF9B}" type="presParOf" srcId="{D9F117D7-D79F-47B2-BBE9-539C865B1979}" destId="{F6EFF0BA-ECA5-4CAF-A1B0-1A7581729F91}" srcOrd="1" destOrd="0" presId="urn:microsoft.com/office/officeart/2005/8/layout/hierarchy1"/>
    <dgm:cxn modelId="{A08B4466-2A58-41DB-B262-BEC3FD82A0D1}" type="presParOf" srcId="{D2D63751-6813-4534-9730-847510CA9569}" destId="{C1E2115E-5129-4944-B4A4-C85104A00B21}" srcOrd="1" destOrd="0" presId="urn:microsoft.com/office/officeart/2005/8/layout/hierarchy1"/>
    <dgm:cxn modelId="{1EBE933F-1F07-42ED-A2FE-5216E64C54B8}" type="presParOf" srcId="{AAA4A14E-747D-41BC-BC18-D77600666CB0}" destId="{96205209-56A2-4BD3-A593-BAB86029EBB2}" srcOrd="2" destOrd="0" presId="urn:microsoft.com/office/officeart/2005/8/layout/hierarchy1"/>
    <dgm:cxn modelId="{20AD4FB4-CF66-48BF-A0A8-DA6B359A68E2}" type="presParOf" srcId="{AAA4A14E-747D-41BC-BC18-D77600666CB0}" destId="{5E1941C8-D61E-4F71-8687-B0556D820F8D}" srcOrd="3" destOrd="0" presId="urn:microsoft.com/office/officeart/2005/8/layout/hierarchy1"/>
    <dgm:cxn modelId="{9E1844F8-C5FA-4D24-8F9C-B2AA5663D800}" type="presParOf" srcId="{5E1941C8-D61E-4F71-8687-B0556D820F8D}" destId="{77A9093B-69AC-4730-B3E0-7114E6760E13}" srcOrd="0" destOrd="0" presId="urn:microsoft.com/office/officeart/2005/8/layout/hierarchy1"/>
    <dgm:cxn modelId="{C83940EA-DEE8-409B-A169-BA1683EB8C51}" type="presParOf" srcId="{77A9093B-69AC-4730-B3E0-7114E6760E13}" destId="{C001C0AA-23DC-4CDE-B32C-901AD86817B6}" srcOrd="0" destOrd="0" presId="urn:microsoft.com/office/officeart/2005/8/layout/hierarchy1"/>
    <dgm:cxn modelId="{4675A103-C280-4B73-A734-FC557E9B245A}" type="presParOf" srcId="{77A9093B-69AC-4730-B3E0-7114E6760E13}" destId="{B245C798-8104-4E0E-9BFB-9E29AFE940A0}" srcOrd="1" destOrd="0" presId="urn:microsoft.com/office/officeart/2005/8/layout/hierarchy1"/>
    <dgm:cxn modelId="{697ED2A1-4B53-4CB9-9A33-1D1E775B8B7B}" type="presParOf" srcId="{5E1941C8-D61E-4F71-8687-B0556D820F8D}" destId="{B77071A3-D8C7-4254-A948-C7D854D63604}" srcOrd="1" destOrd="0" presId="urn:microsoft.com/office/officeart/2005/8/layout/hierarchy1"/>
    <dgm:cxn modelId="{72B5CF55-8EBF-4207-9D5C-2015412397AB}" type="presParOf" srcId="{B77071A3-D8C7-4254-A948-C7D854D63604}" destId="{0C7770C2-44BC-4B15-BE4D-EE141D793999}" srcOrd="0" destOrd="0" presId="urn:microsoft.com/office/officeart/2005/8/layout/hierarchy1"/>
    <dgm:cxn modelId="{49511CEC-A9F3-47E9-B562-B45C403F6EB1}" type="presParOf" srcId="{B77071A3-D8C7-4254-A948-C7D854D63604}" destId="{EE29B3A8-F91C-4222-ADC0-3F8E9DFD9B46}" srcOrd="1" destOrd="0" presId="urn:microsoft.com/office/officeart/2005/8/layout/hierarchy1"/>
    <dgm:cxn modelId="{86825113-7D11-4CB3-8E44-9D792F9154DE}" type="presParOf" srcId="{EE29B3A8-F91C-4222-ADC0-3F8E9DFD9B46}" destId="{9013D7AC-779E-4B0F-A640-B0BC77204140}" srcOrd="0" destOrd="0" presId="urn:microsoft.com/office/officeart/2005/8/layout/hierarchy1"/>
    <dgm:cxn modelId="{3C09A741-2ACA-45D6-9B81-88A36AB4A8AF}" type="presParOf" srcId="{9013D7AC-779E-4B0F-A640-B0BC77204140}" destId="{40F91A3D-3BC7-4EDD-B593-CCD767BBB0A5}" srcOrd="0" destOrd="0" presId="urn:microsoft.com/office/officeart/2005/8/layout/hierarchy1"/>
    <dgm:cxn modelId="{3F2C307F-26B9-44EC-BFC4-803FC4357E24}" type="presParOf" srcId="{9013D7AC-779E-4B0F-A640-B0BC77204140}" destId="{8FB2EC06-0D09-465C-9C40-C4C5D336E8EC}" srcOrd="1" destOrd="0" presId="urn:microsoft.com/office/officeart/2005/8/layout/hierarchy1"/>
    <dgm:cxn modelId="{5E60A493-C333-4B71-8292-7682A9D1A938}" type="presParOf" srcId="{EE29B3A8-F91C-4222-ADC0-3F8E9DFD9B46}" destId="{01CD8491-A369-490D-8F4B-310A6307B34D}" srcOrd="1" destOrd="0" presId="urn:microsoft.com/office/officeart/2005/8/layout/hierarchy1"/>
    <dgm:cxn modelId="{7CB2FBBF-FCAA-4C84-B9B8-C6AC5C32B3A6}" type="presParOf" srcId="{B77071A3-D8C7-4254-A948-C7D854D63604}" destId="{4494E90E-20D6-4774-8DB0-E100D30B7BD8}" srcOrd="2" destOrd="0" presId="urn:microsoft.com/office/officeart/2005/8/layout/hierarchy1"/>
    <dgm:cxn modelId="{C1624A9C-025A-4708-BEF4-D80331BFB710}" type="presParOf" srcId="{B77071A3-D8C7-4254-A948-C7D854D63604}" destId="{ABDB5D4E-CB42-422E-89D5-D210A862A038}" srcOrd="3" destOrd="0" presId="urn:microsoft.com/office/officeart/2005/8/layout/hierarchy1"/>
    <dgm:cxn modelId="{B38851C4-6E46-4BAB-ADD3-31D5DC0F8B28}" type="presParOf" srcId="{ABDB5D4E-CB42-422E-89D5-D210A862A038}" destId="{F611DF50-B2B8-48E6-9CBE-AE1E15790354}" srcOrd="0" destOrd="0" presId="urn:microsoft.com/office/officeart/2005/8/layout/hierarchy1"/>
    <dgm:cxn modelId="{F3B0091C-7E09-411D-946F-49F6E23F7A66}" type="presParOf" srcId="{F611DF50-B2B8-48E6-9CBE-AE1E15790354}" destId="{00957D34-6CFA-40C4-B53B-7C8C51D48C41}" srcOrd="0" destOrd="0" presId="urn:microsoft.com/office/officeart/2005/8/layout/hierarchy1"/>
    <dgm:cxn modelId="{783FB948-0F44-4BFD-88FE-B5CCC37538B6}" type="presParOf" srcId="{F611DF50-B2B8-48E6-9CBE-AE1E15790354}" destId="{19319105-E110-45A6-A21F-5CDDDD0AEE94}" srcOrd="1" destOrd="0" presId="urn:microsoft.com/office/officeart/2005/8/layout/hierarchy1"/>
    <dgm:cxn modelId="{9BFFA56D-5D30-4489-B3A7-0DC645F0FAF3}" type="presParOf" srcId="{ABDB5D4E-CB42-422E-89D5-D210A862A038}" destId="{F879AC42-E6CB-47D0-8BF8-61D650804423}" srcOrd="1" destOrd="0" presId="urn:microsoft.com/office/officeart/2005/8/layout/hierarchy1"/>
    <dgm:cxn modelId="{BBACB355-FF84-4DFB-A827-406F1784B57F}" type="presParOf" srcId="{A39F2CE4-0B37-49F8-93E7-F8DF427E79AE}" destId="{0F67A021-1D7A-4437-B84A-FA762EC42270}" srcOrd="2" destOrd="0" presId="urn:microsoft.com/office/officeart/2005/8/layout/hierarchy1"/>
    <dgm:cxn modelId="{7723D7D7-916E-49D7-B5B1-CEF264AC7062}" type="presParOf" srcId="{A39F2CE4-0B37-49F8-93E7-F8DF427E79AE}" destId="{8A979BE3-7B49-431C-97C0-2A8B518A4708}" srcOrd="3" destOrd="0" presId="urn:microsoft.com/office/officeart/2005/8/layout/hierarchy1"/>
    <dgm:cxn modelId="{C62391AD-ED76-4AA1-AB41-11A2C5ABBAD8}" type="presParOf" srcId="{8A979BE3-7B49-431C-97C0-2A8B518A4708}" destId="{616A4E7D-19BE-432A-9862-5CE33B31690B}" srcOrd="0" destOrd="0" presId="urn:microsoft.com/office/officeart/2005/8/layout/hierarchy1"/>
    <dgm:cxn modelId="{B59D51FA-569F-412B-AC30-DF7520CA6971}" type="presParOf" srcId="{616A4E7D-19BE-432A-9862-5CE33B31690B}" destId="{B5F8589B-0DF7-46E0-88DE-EFDE6507BDA8}" srcOrd="0" destOrd="0" presId="urn:microsoft.com/office/officeart/2005/8/layout/hierarchy1"/>
    <dgm:cxn modelId="{ED2613F6-43AC-4FB3-86AD-E12AB4B8CF86}" type="presParOf" srcId="{616A4E7D-19BE-432A-9862-5CE33B31690B}" destId="{FE8506BF-5720-47AF-89B5-8BD4DE3EBF8A}" srcOrd="1" destOrd="0" presId="urn:microsoft.com/office/officeart/2005/8/layout/hierarchy1"/>
    <dgm:cxn modelId="{2407EF72-3C3A-4EDE-B397-1BB385874257}" type="presParOf" srcId="{8A979BE3-7B49-431C-97C0-2A8B518A4708}" destId="{E3BE0E86-5173-4950-8CD3-4CB88B2EFD0B}" srcOrd="1" destOrd="0" presId="urn:microsoft.com/office/officeart/2005/8/layout/hierarchy1"/>
    <dgm:cxn modelId="{4C16F9C1-35E6-4A7E-ADF3-089FB83BA6DF}" type="presParOf" srcId="{E3BE0E86-5173-4950-8CD3-4CB88B2EFD0B}" destId="{FAC782E5-3D12-4D3E-80FC-35DDB4ED3D89}" srcOrd="0" destOrd="0" presId="urn:microsoft.com/office/officeart/2005/8/layout/hierarchy1"/>
    <dgm:cxn modelId="{C375786B-9C14-4CC2-9978-029E520AA8A8}" type="presParOf" srcId="{E3BE0E86-5173-4950-8CD3-4CB88B2EFD0B}" destId="{693B3158-C6B2-4DC0-8F60-76784F62583D}" srcOrd="1" destOrd="0" presId="urn:microsoft.com/office/officeart/2005/8/layout/hierarchy1"/>
    <dgm:cxn modelId="{DE3AC338-5989-4C12-8423-B80945FB5135}" type="presParOf" srcId="{693B3158-C6B2-4DC0-8F60-76784F62583D}" destId="{646771DC-9503-479F-B8EA-8639E15FA25E}" srcOrd="0" destOrd="0" presId="urn:microsoft.com/office/officeart/2005/8/layout/hierarchy1"/>
    <dgm:cxn modelId="{2E2F9D0C-4C29-4C11-A0D8-0837A5550F9D}" type="presParOf" srcId="{646771DC-9503-479F-B8EA-8639E15FA25E}" destId="{6F9DCEA1-F38E-4C19-AD4A-F0DE9C639298}" srcOrd="0" destOrd="0" presId="urn:microsoft.com/office/officeart/2005/8/layout/hierarchy1"/>
    <dgm:cxn modelId="{22C6B5C6-C816-413B-BCE0-131102288D56}" type="presParOf" srcId="{646771DC-9503-479F-B8EA-8639E15FA25E}" destId="{45040FB1-45D7-4F09-B3B6-C4E49A3F07EB}" srcOrd="1" destOrd="0" presId="urn:microsoft.com/office/officeart/2005/8/layout/hierarchy1"/>
    <dgm:cxn modelId="{A4E63B4C-7D54-4CC6-B34D-4F3450967B10}" type="presParOf" srcId="{693B3158-C6B2-4DC0-8F60-76784F62583D}" destId="{25A3A6DA-3B46-4BEF-8B35-4D910CC24927}" srcOrd="1" destOrd="0" presId="urn:microsoft.com/office/officeart/2005/8/layout/hierarchy1"/>
    <dgm:cxn modelId="{2F029EA3-494D-41CC-BBEF-0EA423056C05}" type="presParOf" srcId="{E3BE0E86-5173-4950-8CD3-4CB88B2EFD0B}" destId="{F6A9EC60-BB42-4A0F-89B9-3F61DB4CBD05}" srcOrd="2" destOrd="0" presId="urn:microsoft.com/office/officeart/2005/8/layout/hierarchy1"/>
    <dgm:cxn modelId="{DA08F696-94B0-4DC5-9909-E0CEF51E0F42}" type="presParOf" srcId="{E3BE0E86-5173-4950-8CD3-4CB88B2EFD0B}" destId="{AEF741B8-D643-439A-933E-B4985EB531D0}" srcOrd="3" destOrd="0" presId="urn:microsoft.com/office/officeart/2005/8/layout/hierarchy1"/>
    <dgm:cxn modelId="{6EF388B3-8D98-4DDD-A2F4-BD3F79B2FE58}" type="presParOf" srcId="{AEF741B8-D643-439A-933E-B4985EB531D0}" destId="{51607625-4C12-454B-9DB0-9659DBE98F99}" srcOrd="0" destOrd="0" presId="urn:microsoft.com/office/officeart/2005/8/layout/hierarchy1"/>
    <dgm:cxn modelId="{9913534A-E8A1-440F-A130-39CFF445680C}" type="presParOf" srcId="{51607625-4C12-454B-9DB0-9659DBE98F99}" destId="{D91F8CBC-92D7-4CE9-B938-44B0C8F3DFF2}" srcOrd="0" destOrd="0" presId="urn:microsoft.com/office/officeart/2005/8/layout/hierarchy1"/>
    <dgm:cxn modelId="{7987B08C-C8C9-4254-85D3-509325EF780A}" type="presParOf" srcId="{51607625-4C12-454B-9DB0-9659DBE98F99}" destId="{56339775-70FC-4ED2-A626-C712B08706AB}" srcOrd="1" destOrd="0" presId="urn:microsoft.com/office/officeart/2005/8/layout/hierarchy1"/>
    <dgm:cxn modelId="{38B7D9BB-B7E9-43E5-9D76-6BA38032699E}" type="presParOf" srcId="{AEF741B8-D643-439A-933E-B4985EB531D0}" destId="{DDB67B47-3E39-4377-9CFC-1B87EA512E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8A559D6F-46B8-4233-82EC-FD59702965F1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2</a:t>
          </a:r>
          <a:endParaRPr lang="zh-CN" altLang="en-US" dirty="0"/>
        </a:p>
      </dgm:t>
    </dgm:pt>
    <dgm:pt modelId="{BC4FC984-D440-4402-84E4-DC0BE7995D3C}" type="parTrans" cxnId="{8D878839-FAAC-4BB5-8C1B-A35942E4C4C9}">
      <dgm:prSet/>
      <dgm:spPr/>
      <dgm:t>
        <a:bodyPr/>
        <a:lstStyle/>
        <a:p>
          <a:endParaRPr lang="zh-CN" altLang="en-US"/>
        </a:p>
      </dgm:t>
    </dgm:pt>
    <dgm:pt modelId="{711259E6-BA19-44F3-BE39-8DB01A1ED3D4}" type="sibTrans" cxnId="{8D878839-FAAC-4BB5-8C1B-A35942E4C4C9}">
      <dgm:prSet/>
      <dgm:spPr/>
      <dgm:t>
        <a:bodyPr/>
        <a:lstStyle/>
        <a:p>
          <a:endParaRPr lang="zh-CN" altLang="en-US"/>
        </a:p>
      </dgm:t>
    </dgm:pt>
    <dgm:pt modelId="{059DECEE-DA2E-4AE0-BFB3-F270859801D7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2</a:t>
          </a:r>
          <a:endParaRPr lang="zh-CN" altLang="en-US" dirty="0"/>
        </a:p>
      </dgm:t>
    </dgm:pt>
    <dgm:pt modelId="{5BEB42EF-962B-4ECF-8746-E4E45CC18A9B}" type="parTrans" cxnId="{7C4467E2-7189-467B-ADF9-3642B6D350F7}">
      <dgm:prSet/>
      <dgm:spPr/>
      <dgm:t>
        <a:bodyPr/>
        <a:lstStyle/>
        <a:p>
          <a:endParaRPr lang="zh-CN" altLang="en-US"/>
        </a:p>
      </dgm:t>
    </dgm:pt>
    <dgm:pt modelId="{EDF9B764-34FA-4743-9E17-3F56053208CB}" type="sibTrans" cxnId="{7C4467E2-7189-467B-ADF9-3642B6D350F7}">
      <dgm:prSet/>
      <dgm:spPr/>
      <dgm:t>
        <a:bodyPr/>
        <a:lstStyle/>
        <a:p>
          <a:endParaRPr lang="zh-CN" altLang="en-US"/>
        </a:p>
      </dgm:t>
    </dgm:pt>
    <dgm:pt modelId="{ED1A6EE3-3E71-4222-9423-0AD9E44663F2}">
      <dgm:prSet/>
      <dgm:spPr/>
      <dgm:t>
        <a:bodyPr/>
        <a:lstStyle/>
        <a:p>
          <a:r>
            <a:rPr lang="en-US" altLang="zh-CN" smtClean="0"/>
            <a:t>Index:000100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C51B96E3-9EEC-40AB-AFE3-16790E4A714C}" type="parTrans" cxnId="{D7C1107A-2FE4-4415-95F1-17B1EFF3FB2C}">
      <dgm:prSet/>
      <dgm:spPr/>
      <dgm:t>
        <a:bodyPr/>
        <a:lstStyle/>
        <a:p>
          <a:endParaRPr lang="zh-CN" altLang="en-US"/>
        </a:p>
      </dgm:t>
    </dgm:pt>
    <dgm:pt modelId="{B3570B2D-CA8C-4AF4-8E55-1D8E045024B4}" type="sibTrans" cxnId="{D7C1107A-2FE4-4415-95F1-17B1EFF3FB2C}">
      <dgm:prSet/>
      <dgm:spPr/>
      <dgm:t>
        <a:bodyPr/>
        <a:lstStyle/>
        <a:p>
          <a:endParaRPr lang="zh-CN" altLang="en-US"/>
        </a:p>
      </dgm:t>
    </dgm:pt>
    <dgm:pt modelId="{416C0D27-13FF-4863-AD4D-C0F5F084B090}">
      <dgm:prSet/>
      <dgm:spPr/>
      <dgm:t>
        <a:bodyPr/>
        <a:lstStyle/>
        <a:p>
          <a:r>
            <a:rPr lang="en-US" altLang="zh-CN" smtClean="0"/>
            <a:t>Index:000101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7C2A013D-1460-49CB-84E9-7CBFD2BBC8CC}" type="parTrans" cxnId="{5587D54A-E87E-43FF-BA39-94CFFC2C9B85}">
      <dgm:prSet/>
      <dgm:spPr/>
      <dgm:t>
        <a:bodyPr/>
        <a:lstStyle/>
        <a:p>
          <a:endParaRPr lang="zh-CN" altLang="en-US"/>
        </a:p>
      </dgm:t>
    </dgm:pt>
    <dgm:pt modelId="{7F217E31-D3C1-409A-9B00-D44D2BF65B2E}" type="sibTrans" cxnId="{5587D54A-E87E-43FF-BA39-94CFFC2C9B85}">
      <dgm:prSet/>
      <dgm:spPr/>
      <dgm:t>
        <a:bodyPr/>
        <a:lstStyle/>
        <a:p>
          <a:endParaRPr lang="zh-CN" altLang="en-US"/>
        </a:p>
      </dgm:t>
    </dgm:pt>
    <dgm:pt modelId="{C3FA0DEA-B4C5-42B8-9E73-FEF8F087C4A4}">
      <dgm:prSet/>
      <dgm:spPr/>
      <dgm:t>
        <a:bodyPr/>
        <a:lstStyle/>
        <a:p>
          <a:r>
            <a:rPr lang="en-US" altLang="zh-CN" smtClean="0"/>
            <a:t>Index:001000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D93D5352-AB3F-4402-8E39-90D0C1BC39FC}" type="parTrans" cxnId="{4ED18EA3-1E89-44DF-B8F2-39EA82DBA214}">
      <dgm:prSet/>
      <dgm:spPr/>
      <dgm:t>
        <a:bodyPr/>
        <a:lstStyle/>
        <a:p>
          <a:endParaRPr lang="zh-CN" altLang="en-US"/>
        </a:p>
      </dgm:t>
    </dgm:pt>
    <dgm:pt modelId="{4CB71801-D9F0-493E-8A3F-D73233B774AF}" type="sibTrans" cxnId="{4ED18EA3-1E89-44DF-B8F2-39EA82DBA214}">
      <dgm:prSet/>
      <dgm:spPr/>
      <dgm:t>
        <a:bodyPr/>
        <a:lstStyle/>
        <a:p>
          <a:endParaRPr lang="zh-CN" altLang="en-US"/>
        </a:p>
      </dgm:t>
    </dgm:pt>
    <dgm:pt modelId="{722E2DCB-C281-42D0-8DC3-579F3C3705BC}">
      <dgm:prSet/>
      <dgm:spPr/>
      <dgm:t>
        <a:bodyPr/>
        <a:lstStyle/>
        <a:p>
          <a:r>
            <a:rPr lang="en-US" altLang="zh-CN" smtClean="0"/>
            <a:t>Index:001001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1F57914E-45C7-4450-8623-25F60D094798}" type="parTrans" cxnId="{C70C32A4-26E6-4976-93A0-0B3AFAFFEE6C}">
      <dgm:prSet/>
      <dgm:spPr/>
      <dgm:t>
        <a:bodyPr/>
        <a:lstStyle/>
        <a:p>
          <a:endParaRPr lang="zh-CN" altLang="en-US"/>
        </a:p>
      </dgm:t>
    </dgm:pt>
    <dgm:pt modelId="{A61671F3-CC0A-4450-AA80-53D9CDDDEC18}" type="sibTrans" cxnId="{C70C32A4-26E6-4976-93A0-0B3AFAFFEE6C}">
      <dgm:prSet/>
      <dgm:spPr/>
      <dgm:t>
        <a:bodyPr/>
        <a:lstStyle/>
        <a:p>
          <a:endParaRPr lang="zh-CN" altLang="en-US"/>
        </a:p>
      </dgm:t>
    </dgm:pt>
    <dgm:pt modelId="{CC5056B7-F044-4AC7-8D57-05FFA7A4A48E}">
      <dgm:prSet/>
      <dgm:spPr/>
      <dgm:t>
        <a:bodyPr/>
        <a:lstStyle/>
        <a:p>
          <a:r>
            <a:rPr lang="en-US" altLang="zh-CN" smtClean="0"/>
            <a:t>Index:001010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49BB7C67-79B4-4E5E-B501-03C1242D1A6E}" type="parTrans" cxnId="{FB500D80-5488-4291-9B42-C022D1D15250}">
      <dgm:prSet/>
      <dgm:spPr/>
      <dgm:t>
        <a:bodyPr/>
        <a:lstStyle/>
        <a:p>
          <a:endParaRPr lang="zh-CN" altLang="en-US"/>
        </a:p>
      </dgm:t>
    </dgm:pt>
    <dgm:pt modelId="{0B7E1F54-A9B2-4475-8EC6-9FFE894F0061}" type="sibTrans" cxnId="{FB500D80-5488-4291-9B42-C022D1D15250}">
      <dgm:prSet/>
      <dgm:spPr/>
      <dgm:t>
        <a:bodyPr/>
        <a:lstStyle/>
        <a:p>
          <a:endParaRPr lang="zh-CN" altLang="en-US"/>
        </a:p>
      </dgm:t>
    </dgm:pt>
    <dgm:pt modelId="{C1CCDE49-A8FD-4DF6-BAF6-4B540A2AAD84}">
      <dgm:prSet/>
      <dgm:spPr/>
      <dgm:t>
        <a:bodyPr/>
        <a:lstStyle/>
        <a:p>
          <a:r>
            <a:rPr lang="en-US" altLang="zh-CN" smtClean="0"/>
            <a:t>Index:001011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2BD2642E-B6E5-495D-BA1F-B4AC0587486E}" type="parTrans" cxnId="{F6AC03B7-8FE3-4623-A74C-42E62590B65B}">
      <dgm:prSet/>
      <dgm:spPr/>
      <dgm:t>
        <a:bodyPr/>
        <a:lstStyle/>
        <a:p>
          <a:endParaRPr lang="zh-CN" altLang="en-US"/>
        </a:p>
      </dgm:t>
    </dgm:pt>
    <dgm:pt modelId="{DF8A9DD8-BC04-4FC7-8E93-F2168A91F96E}" type="sibTrans" cxnId="{F6AC03B7-8FE3-4623-A74C-42E62590B65B}">
      <dgm:prSet/>
      <dgm:spPr/>
      <dgm:t>
        <a:bodyPr/>
        <a:lstStyle/>
        <a:p>
          <a:endParaRPr lang="zh-CN" altLang="en-US"/>
        </a:p>
      </dgm:t>
    </dgm:pt>
    <dgm:pt modelId="{47227282-C1B7-4DA9-AD7D-A085D3154A2F}">
      <dgm:prSet/>
      <dgm:spPr/>
      <dgm:t>
        <a:bodyPr/>
        <a:lstStyle/>
        <a:p>
          <a:r>
            <a:rPr lang="en-US" altLang="zh-CN" smtClean="0"/>
            <a:t>Index:000110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4A89E991-8B06-498E-B7CB-4FF13C3FFCAB}" type="parTrans" cxnId="{5F41A823-007B-4E79-BBA4-25E0FAA5ABDA}">
      <dgm:prSet/>
      <dgm:spPr/>
      <dgm:t>
        <a:bodyPr/>
        <a:lstStyle/>
        <a:p>
          <a:endParaRPr lang="zh-CN" altLang="en-US"/>
        </a:p>
      </dgm:t>
    </dgm:pt>
    <dgm:pt modelId="{F669CD5A-3965-42C4-9DBC-3E8D38F6120C}" type="sibTrans" cxnId="{5F41A823-007B-4E79-BBA4-25E0FAA5ABDA}">
      <dgm:prSet/>
      <dgm:spPr/>
      <dgm:t>
        <a:bodyPr/>
        <a:lstStyle/>
        <a:p>
          <a:endParaRPr lang="zh-CN" altLang="en-US"/>
        </a:p>
      </dgm:t>
    </dgm:pt>
    <dgm:pt modelId="{51AE6595-E5C2-4692-A3B6-B86B017D85A0}">
      <dgm:prSet/>
      <dgm:spPr/>
      <dgm:t>
        <a:bodyPr/>
        <a:lstStyle/>
        <a:p>
          <a:r>
            <a:rPr lang="en-US" altLang="zh-CN" smtClean="0"/>
            <a:t>Index:000111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79DB1B15-63FD-463C-8F40-D7EFA560AAEF}" type="parTrans" cxnId="{CFB3B4B3-3E2F-4BE6-A788-2504C76CBB63}">
      <dgm:prSet/>
      <dgm:spPr/>
      <dgm:t>
        <a:bodyPr/>
        <a:lstStyle/>
        <a:p>
          <a:endParaRPr lang="zh-CN" altLang="en-US"/>
        </a:p>
      </dgm:t>
    </dgm:pt>
    <dgm:pt modelId="{D3B97ABA-E1EB-49B7-898B-3FA340D6A5CD}" type="sibTrans" cxnId="{CFB3B4B3-3E2F-4BE6-A788-2504C76CBB63}">
      <dgm:prSet/>
      <dgm:spPr/>
      <dgm:t>
        <a:bodyPr/>
        <a:lstStyle/>
        <a:p>
          <a:endParaRPr lang="zh-CN" altLang="en-US"/>
        </a:p>
      </dgm:t>
    </dgm:pt>
    <dgm:pt modelId="{F4A7092A-E84E-45D8-A494-18D775939F29}">
      <dgm:prSet/>
      <dgm:spPr/>
      <dgm:t>
        <a:bodyPr/>
        <a:lstStyle/>
        <a:p>
          <a:r>
            <a:rPr lang="en-US" altLang="zh-CN" smtClean="0"/>
            <a:t>Index:0001100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435BC651-D6F9-469B-B9E1-90D1AAB86BB9}" type="parTrans" cxnId="{6C437596-99BB-4DEC-AF66-ABE6463E6C7A}">
      <dgm:prSet/>
      <dgm:spPr/>
    </dgm:pt>
    <dgm:pt modelId="{46E75E2A-BF3C-4B87-A1DC-850A6FD241E2}" type="sibTrans" cxnId="{6C437596-99BB-4DEC-AF66-ABE6463E6C7A}">
      <dgm:prSet/>
      <dgm:spPr/>
    </dgm:pt>
    <dgm:pt modelId="{99C35164-779B-4BAC-95B2-7375B911D710}">
      <dgm:prSet/>
      <dgm:spPr/>
      <dgm:t>
        <a:bodyPr/>
        <a:lstStyle/>
        <a:p>
          <a:r>
            <a:rPr lang="en-US" altLang="zh-CN" smtClean="0"/>
            <a:t>Index:0001101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69CB027F-F623-4A3B-AD7A-FE9411EC9B43}" type="parTrans" cxnId="{4F5FA5C7-C2A4-43E2-BCFD-A40C19346898}">
      <dgm:prSet/>
      <dgm:spPr/>
    </dgm:pt>
    <dgm:pt modelId="{800AA3E4-A8EB-4215-B549-8CB8811A27CC}" type="sibTrans" cxnId="{4F5FA5C7-C2A4-43E2-BCFD-A40C19346898}">
      <dgm:prSet/>
      <dgm:spPr/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  <dgm:pt modelId="{1A186A4D-9F47-4702-A0C3-A5C0495552E1}" type="pres">
      <dgm:prSet presAssocID="{BC4FC984-D440-4402-84E4-DC0BE7995D3C}" presName="Name17" presStyleLbl="parChTrans1D3" presStyleIdx="0" presStyleCnt="2"/>
      <dgm:spPr/>
    </dgm:pt>
    <dgm:pt modelId="{0DBBB212-FD28-401C-AA67-819693E9CBA4}" type="pres">
      <dgm:prSet presAssocID="{8A559D6F-46B8-4233-82EC-FD59702965F1}" presName="hierRoot3" presStyleCnt="0"/>
      <dgm:spPr/>
    </dgm:pt>
    <dgm:pt modelId="{348DE2B9-8115-40CB-B7BA-32441E3BE93E}" type="pres">
      <dgm:prSet presAssocID="{8A559D6F-46B8-4233-82EC-FD59702965F1}" presName="composite3" presStyleCnt="0"/>
      <dgm:spPr/>
    </dgm:pt>
    <dgm:pt modelId="{78FF2874-B334-4ECE-9E75-0C650D53B8F4}" type="pres">
      <dgm:prSet presAssocID="{8A559D6F-46B8-4233-82EC-FD59702965F1}" presName="background3" presStyleLbl="node3" presStyleIdx="0" presStyleCnt="2"/>
      <dgm:spPr/>
    </dgm:pt>
    <dgm:pt modelId="{4B1BBDCF-2BF1-4979-9F24-47B6B7650DBE}" type="pres">
      <dgm:prSet presAssocID="{8A559D6F-46B8-4233-82EC-FD59702965F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A4A14E-747D-41BC-BC18-D77600666CB0}" type="pres">
      <dgm:prSet presAssocID="{8A559D6F-46B8-4233-82EC-FD59702965F1}" presName="hierChild4" presStyleCnt="0"/>
      <dgm:spPr/>
    </dgm:pt>
    <dgm:pt modelId="{8FA1C8D0-335B-45D3-9F89-4D0D8BEBCCD2}" type="pres">
      <dgm:prSet presAssocID="{C51B96E3-9EEC-40AB-AFE3-16790E4A714C}" presName="Name23" presStyleLbl="parChTrans1D4" presStyleIdx="0" presStyleCnt="10"/>
      <dgm:spPr/>
    </dgm:pt>
    <dgm:pt modelId="{906AFB5D-A5CB-4C9B-B615-F3249D60BB2A}" type="pres">
      <dgm:prSet presAssocID="{ED1A6EE3-3E71-4222-9423-0AD9E44663F2}" presName="hierRoot4" presStyleCnt="0"/>
      <dgm:spPr/>
    </dgm:pt>
    <dgm:pt modelId="{F628840E-DBDC-461A-87B2-BB3A78E6946B}" type="pres">
      <dgm:prSet presAssocID="{ED1A6EE3-3E71-4222-9423-0AD9E44663F2}" presName="composite4" presStyleCnt="0"/>
      <dgm:spPr/>
    </dgm:pt>
    <dgm:pt modelId="{CB8A1F99-2530-4687-BB98-C5F4D2C1A9FB}" type="pres">
      <dgm:prSet presAssocID="{ED1A6EE3-3E71-4222-9423-0AD9E44663F2}" presName="background4" presStyleLbl="node4" presStyleIdx="0" presStyleCnt="10"/>
      <dgm:spPr/>
    </dgm:pt>
    <dgm:pt modelId="{15CC7349-BAC7-4B85-BD28-38461BE478CD}" type="pres">
      <dgm:prSet presAssocID="{ED1A6EE3-3E71-4222-9423-0AD9E44663F2}" presName="text4" presStyleLbl="fgAcc4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7A0092-B39C-42B2-B7B8-03B01CB44075}" type="pres">
      <dgm:prSet presAssocID="{ED1A6EE3-3E71-4222-9423-0AD9E44663F2}" presName="hierChild5" presStyleCnt="0"/>
      <dgm:spPr/>
    </dgm:pt>
    <dgm:pt modelId="{2587061D-56AC-45DE-ADCC-6A2FDE06105A}" type="pres">
      <dgm:prSet presAssocID="{D93D5352-AB3F-4402-8E39-90D0C1BC39FC}" presName="Name23" presStyleLbl="parChTrans1D4" presStyleIdx="1" presStyleCnt="10"/>
      <dgm:spPr/>
    </dgm:pt>
    <dgm:pt modelId="{6A9D6FE5-C461-41CF-A55C-E9D2EBDD7235}" type="pres">
      <dgm:prSet presAssocID="{C3FA0DEA-B4C5-42B8-9E73-FEF8F087C4A4}" presName="hierRoot4" presStyleCnt="0"/>
      <dgm:spPr/>
    </dgm:pt>
    <dgm:pt modelId="{CA36182C-EACE-4E71-8406-794C6879841C}" type="pres">
      <dgm:prSet presAssocID="{C3FA0DEA-B4C5-42B8-9E73-FEF8F087C4A4}" presName="composite4" presStyleCnt="0"/>
      <dgm:spPr/>
    </dgm:pt>
    <dgm:pt modelId="{3192CA0A-9222-4A26-81BF-7E125577072E}" type="pres">
      <dgm:prSet presAssocID="{C3FA0DEA-B4C5-42B8-9E73-FEF8F087C4A4}" presName="background4" presStyleLbl="node4" presStyleIdx="1" presStyleCnt="10"/>
      <dgm:spPr>
        <a:solidFill>
          <a:schemeClr val="accent6"/>
        </a:solidFill>
      </dgm:spPr>
    </dgm:pt>
    <dgm:pt modelId="{4DD5AF71-3A68-4785-9A60-B65278039E46}" type="pres">
      <dgm:prSet presAssocID="{C3FA0DEA-B4C5-42B8-9E73-FEF8F087C4A4}" presName="text4" presStyleLbl="fgAcc4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FA1E3E-2AAB-4DD6-ACA8-230B4BA7A35B}" type="pres">
      <dgm:prSet presAssocID="{C3FA0DEA-B4C5-42B8-9E73-FEF8F087C4A4}" presName="hierChild5" presStyleCnt="0"/>
      <dgm:spPr/>
    </dgm:pt>
    <dgm:pt modelId="{47855F36-724D-45F5-B07A-518FB17349C5}" type="pres">
      <dgm:prSet presAssocID="{1F57914E-45C7-4450-8623-25F60D094798}" presName="Name23" presStyleLbl="parChTrans1D4" presStyleIdx="2" presStyleCnt="10"/>
      <dgm:spPr/>
    </dgm:pt>
    <dgm:pt modelId="{D2D63751-6813-4534-9730-847510CA9569}" type="pres">
      <dgm:prSet presAssocID="{722E2DCB-C281-42D0-8DC3-579F3C3705BC}" presName="hierRoot4" presStyleCnt="0"/>
      <dgm:spPr/>
    </dgm:pt>
    <dgm:pt modelId="{D9F117D7-D79F-47B2-BBE9-539C865B1979}" type="pres">
      <dgm:prSet presAssocID="{722E2DCB-C281-42D0-8DC3-579F3C3705BC}" presName="composite4" presStyleCnt="0"/>
      <dgm:spPr/>
    </dgm:pt>
    <dgm:pt modelId="{28FA4DEF-409C-416C-AC89-04077429882B}" type="pres">
      <dgm:prSet presAssocID="{722E2DCB-C281-42D0-8DC3-579F3C3705BC}" presName="background4" presStyleLbl="node4" presStyleIdx="2" presStyleCnt="10"/>
      <dgm:spPr>
        <a:solidFill>
          <a:schemeClr val="accent6"/>
        </a:solidFill>
      </dgm:spPr>
    </dgm:pt>
    <dgm:pt modelId="{F6EFF0BA-ECA5-4CAF-A1B0-1A7581729F91}" type="pres">
      <dgm:prSet presAssocID="{722E2DCB-C281-42D0-8DC3-579F3C3705BC}" presName="text4" presStyleLbl="fgAcc4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E2115E-5129-4944-B4A4-C85104A00B21}" type="pres">
      <dgm:prSet presAssocID="{722E2DCB-C281-42D0-8DC3-579F3C3705BC}" presName="hierChild5" presStyleCnt="0"/>
      <dgm:spPr/>
    </dgm:pt>
    <dgm:pt modelId="{96205209-56A2-4BD3-A593-BAB86029EBB2}" type="pres">
      <dgm:prSet presAssocID="{7C2A013D-1460-49CB-84E9-7CBFD2BBC8CC}" presName="Name23" presStyleLbl="parChTrans1D4" presStyleIdx="3" presStyleCnt="10"/>
      <dgm:spPr/>
    </dgm:pt>
    <dgm:pt modelId="{5E1941C8-D61E-4F71-8687-B0556D820F8D}" type="pres">
      <dgm:prSet presAssocID="{416C0D27-13FF-4863-AD4D-C0F5F084B090}" presName="hierRoot4" presStyleCnt="0"/>
      <dgm:spPr/>
    </dgm:pt>
    <dgm:pt modelId="{77A9093B-69AC-4730-B3E0-7114E6760E13}" type="pres">
      <dgm:prSet presAssocID="{416C0D27-13FF-4863-AD4D-C0F5F084B090}" presName="composite4" presStyleCnt="0"/>
      <dgm:spPr/>
    </dgm:pt>
    <dgm:pt modelId="{C001C0AA-23DC-4CDE-B32C-901AD86817B6}" type="pres">
      <dgm:prSet presAssocID="{416C0D27-13FF-4863-AD4D-C0F5F084B090}" presName="background4" presStyleLbl="node4" presStyleIdx="3" presStyleCnt="10"/>
      <dgm:spPr/>
    </dgm:pt>
    <dgm:pt modelId="{B245C798-8104-4E0E-9BFB-9E29AFE940A0}" type="pres">
      <dgm:prSet presAssocID="{416C0D27-13FF-4863-AD4D-C0F5F084B090}" presName="text4" presStyleLbl="fgAcc4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7071A3-D8C7-4254-A948-C7D854D63604}" type="pres">
      <dgm:prSet presAssocID="{416C0D27-13FF-4863-AD4D-C0F5F084B090}" presName="hierChild5" presStyleCnt="0"/>
      <dgm:spPr/>
    </dgm:pt>
    <dgm:pt modelId="{0C7770C2-44BC-4B15-BE4D-EE141D793999}" type="pres">
      <dgm:prSet presAssocID="{49BB7C67-79B4-4E5E-B501-03C1242D1A6E}" presName="Name23" presStyleLbl="parChTrans1D4" presStyleIdx="4" presStyleCnt="10"/>
      <dgm:spPr/>
    </dgm:pt>
    <dgm:pt modelId="{EE29B3A8-F91C-4222-ADC0-3F8E9DFD9B46}" type="pres">
      <dgm:prSet presAssocID="{CC5056B7-F044-4AC7-8D57-05FFA7A4A48E}" presName="hierRoot4" presStyleCnt="0"/>
      <dgm:spPr/>
    </dgm:pt>
    <dgm:pt modelId="{9013D7AC-779E-4B0F-A640-B0BC77204140}" type="pres">
      <dgm:prSet presAssocID="{CC5056B7-F044-4AC7-8D57-05FFA7A4A48E}" presName="composite4" presStyleCnt="0"/>
      <dgm:spPr/>
    </dgm:pt>
    <dgm:pt modelId="{40F91A3D-3BC7-4EDD-B593-CCD767BBB0A5}" type="pres">
      <dgm:prSet presAssocID="{CC5056B7-F044-4AC7-8D57-05FFA7A4A48E}" presName="background4" presStyleLbl="node4" presStyleIdx="4" presStyleCnt="10"/>
      <dgm:spPr>
        <a:solidFill>
          <a:schemeClr val="accent6"/>
        </a:solidFill>
      </dgm:spPr>
    </dgm:pt>
    <dgm:pt modelId="{8FB2EC06-0D09-465C-9C40-C4C5D336E8EC}" type="pres">
      <dgm:prSet presAssocID="{CC5056B7-F044-4AC7-8D57-05FFA7A4A48E}" presName="text4" presStyleLbl="fgAcc4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CD8491-A369-490D-8F4B-310A6307B34D}" type="pres">
      <dgm:prSet presAssocID="{CC5056B7-F044-4AC7-8D57-05FFA7A4A48E}" presName="hierChild5" presStyleCnt="0"/>
      <dgm:spPr/>
    </dgm:pt>
    <dgm:pt modelId="{4494E90E-20D6-4774-8DB0-E100D30B7BD8}" type="pres">
      <dgm:prSet presAssocID="{2BD2642E-B6E5-495D-BA1F-B4AC0587486E}" presName="Name23" presStyleLbl="parChTrans1D4" presStyleIdx="5" presStyleCnt="10"/>
      <dgm:spPr/>
    </dgm:pt>
    <dgm:pt modelId="{ABDB5D4E-CB42-422E-89D5-D210A862A038}" type="pres">
      <dgm:prSet presAssocID="{C1CCDE49-A8FD-4DF6-BAF6-4B540A2AAD84}" presName="hierRoot4" presStyleCnt="0"/>
      <dgm:spPr/>
    </dgm:pt>
    <dgm:pt modelId="{F611DF50-B2B8-48E6-9CBE-AE1E15790354}" type="pres">
      <dgm:prSet presAssocID="{C1CCDE49-A8FD-4DF6-BAF6-4B540A2AAD84}" presName="composite4" presStyleCnt="0"/>
      <dgm:spPr/>
    </dgm:pt>
    <dgm:pt modelId="{00957D34-6CFA-40C4-B53B-7C8C51D48C41}" type="pres">
      <dgm:prSet presAssocID="{C1CCDE49-A8FD-4DF6-BAF6-4B540A2AAD84}" presName="background4" presStyleLbl="node4" presStyleIdx="5" presStyleCnt="10"/>
      <dgm:spPr>
        <a:solidFill>
          <a:schemeClr val="accent6"/>
        </a:solidFill>
      </dgm:spPr>
    </dgm:pt>
    <dgm:pt modelId="{19319105-E110-45A6-A21F-5CDDDD0AEE94}" type="pres">
      <dgm:prSet presAssocID="{C1CCDE49-A8FD-4DF6-BAF6-4B540A2AAD84}" presName="text4" presStyleLbl="fgAcc4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79AC42-E6CB-47D0-8BF8-61D650804423}" type="pres">
      <dgm:prSet presAssocID="{C1CCDE49-A8FD-4DF6-BAF6-4B540A2AAD84}" presName="hierChild5" presStyleCnt="0"/>
      <dgm:spPr/>
    </dgm:pt>
    <dgm:pt modelId="{0F67A021-1D7A-4437-B84A-FA762EC42270}" type="pres">
      <dgm:prSet presAssocID="{5BEB42EF-962B-4ECF-8746-E4E45CC18A9B}" presName="Name17" presStyleLbl="parChTrans1D3" presStyleIdx="1" presStyleCnt="2"/>
      <dgm:spPr/>
    </dgm:pt>
    <dgm:pt modelId="{8A979BE3-7B49-431C-97C0-2A8B518A4708}" type="pres">
      <dgm:prSet presAssocID="{059DECEE-DA2E-4AE0-BFB3-F270859801D7}" presName="hierRoot3" presStyleCnt="0"/>
      <dgm:spPr/>
    </dgm:pt>
    <dgm:pt modelId="{616A4E7D-19BE-432A-9862-5CE33B31690B}" type="pres">
      <dgm:prSet presAssocID="{059DECEE-DA2E-4AE0-BFB3-F270859801D7}" presName="composite3" presStyleCnt="0"/>
      <dgm:spPr/>
    </dgm:pt>
    <dgm:pt modelId="{B5F8589B-0DF7-46E0-88DE-EFDE6507BDA8}" type="pres">
      <dgm:prSet presAssocID="{059DECEE-DA2E-4AE0-BFB3-F270859801D7}" presName="background3" presStyleLbl="node3" presStyleIdx="1" presStyleCnt="2"/>
      <dgm:spPr/>
    </dgm:pt>
    <dgm:pt modelId="{FE8506BF-5720-47AF-89B5-8BD4DE3EBF8A}" type="pres">
      <dgm:prSet presAssocID="{059DECEE-DA2E-4AE0-BFB3-F270859801D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BE0E86-5173-4950-8CD3-4CB88B2EFD0B}" type="pres">
      <dgm:prSet presAssocID="{059DECEE-DA2E-4AE0-BFB3-F270859801D7}" presName="hierChild4" presStyleCnt="0"/>
      <dgm:spPr/>
    </dgm:pt>
    <dgm:pt modelId="{FAC782E5-3D12-4D3E-80FC-35DDB4ED3D89}" type="pres">
      <dgm:prSet presAssocID="{4A89E991-8B06-498E-B7CB-4FF13C3FFCAB}" presName="Name23" presStyleLbl="parChTrans1D4" presStyleIdx="6" presStyleCnt="10"/>
      <dgm:spPr/>
    </dgm:pt>
    <dgm:pt modelId="{693B3158-C6B2-4DC0-8F60-76784F62583D}" type="pres">
      <dgm:prSet presAssocID="{47227282-C1B7-4DA9-AD7D-A085D3154A2F}" presName="hierRoot4" presStyleCnt="0"/>
      <dgm:spPr/>
    </dgm:pt>
    <dgm:pt modelId="{646771DC-9503-479F-B8EA-8639E15FA25E}" type="pres">
      <dgm:prSet presAssocID="{47227282-C1B7-4DA9-AD7D-A085D3154A2F}" presName="composite4" presStyleCnt="0"/>
      <dgm:spPr/>
    </dgm:pt>
    <dgm:pt modelId="{6F9DCEA1-F38E-4C19-AD4A-F0DE9C639298}" type="pres">
      <dgm:prSet presAssocID="{47227282-C1B7-4DA9-AD7D-A085D3154A2F}" presName="background4" presStyleLbl="node4" presStyleIdx="6" presStyleCnt="10"/>
      <dgm:spPr/>
    </dgm:pt>
    <dgm:pt modelId="{45040FB1-45D7-4F09-B3B6-C4E49A3F07EB}" type="pres">
      <dgm:prSet presAssocID="{47227282-C1B7-4DA9-AD7D-A085D3154A2F}" presName="text4" presStyleLbl="fgAcc4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A3A6DA-3B46-4BEF-8B35-4D910CC24927}" type="pres">
      <dgm:prSet presAssocID="{47227282-C1B7-4DA9-AD7D-A085D3154A2F}" presName="hierChild5" presStyleCnt="0"/>
      <dgm:spPr/>
    </dgm:pt>
    <dgm:pt modelId="{7B4EB171-A854-4202-B7B5-4FE95845FE99}" type="pres">
      <dgm:prSet presAssocID="{435BC651-D6F9-469B-B9E1-90D1AAB86BB9}" presName="Name23" presStyleLbl="parChTrans1D4" presStyleIdx="7" presStyleCnt="10"/>
      <dgm:spPr/>
    </dgm:pt>
    <dgm:pt modelId="{BA1BD7AF-39CC-4BB4-9A7A-0BC68DF7632F}" type="pres">
      <dgm:prSet presAssocID="{F4A7092A-E84E-45D8-A494-18D775939F29}" presName="hierRoot4" presStyleCnt="0"/>
      <dgm:spPr/>
    </dgm:pt>
    <dgm:pt modelId="{14875199-04C8-4CFB-9C3C-01165DAA591A}" type="pres">
      <dgm:prSet presAssocID="{F4A7092A-E84E-45D8-A494-18D775939F29}" presName="composite4" presStyleCnt="0"/>
      <dgm:spPr/>
    </dgm:pt>
    <dgm:pt modelId="{EDF6A232-0B5B-4CF3-A49D-534DADF595A0}" type="pres">
      <dgm:prSet presAssocID="{F4A7092A-E84E-45D8-A494-18D775939F29}" presName="background4" presStyleLbl="node4" presStyleIdx="7" presStyleCnt="10"/>
      <dgm:spPr>
        <a:solidFill>
          <a:schemeClr val="accent6"/>
        </a:solidFill>
      </dgm:spPr>
    </dgm:pt>
    <dgm:pt modelId="{00390D79-0201-4E5D-84D9-94D64ACA84FA}" type="pres">
      <dgm:prSet presAssocID="{F4A7092A-E84E-45D8-A494-18D775939F29}" presName="text4" presStyleLbl="fgAcc4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FEFB46-7BD8-4E0B-B938-002828E9DB4F}" type="pres">
      <dgm:prSet presAssocID="{F4A7092A-E84E-45D8-A494-18D775939F29}" presName="hierChild5" presStyleCnt="0"/>
      <dgm:spPr/>
    </dgm:pt>
    <dgm:pt modelId="{2666C88B-54FC-4926-87FE-94C4BC75B082}" type="pres">
      <dgm:prSet presAssocID="{69CB027F-F623-4A3B-AD7A-FE9411EC9B43}" presName="Name23" presStyleLbl="parChTrans1D4" presStyleIdx="8" presStyleCnt="10"/>
      <dgm:spPr/>
    </dgm:pt>
    <dgm:pt modelId="{5B902D31-A59C-4BFC-9B9E-B3BB6A918D68}" type="pres">
      <dgm:prSet presAssocID="{99C35164-779B-4BAC-95B2-7375B911D710}" presName="hierRoot4" presStyleCnt="0"/>
      <dgm:spPr/>
    </dgm:pt>
    <dgm:pt modelId="{F99EB306-0290-4305-8E6F-28F1E3FFD6CA}" type="pres">
      <dgm:prSet presAssocID="{99C35164-779B-4BAC-95B2-7375B911D710}" presName="composite4" presStyleCnt="0"/>
      <dgm:spPr/>
    </dgm:pt>
    <dgm:pt modelId="{DF426AD6-43CF-45A3-8482-59267AA7419A}" type="pres">
      <dgm:prSet presAssocID="{99C35164-779B-4BAC-95B2-7375B911D710}" presName="background4" presStyleLbl="node4" presStyleIdx="8" presStyleCnt="10"/>
      <dgm:spPr>
        <a:solidFill>
          <a:schemeClr val="accent6"/>
        </a:solidFill>
      </dgm:spPr>
    </dgm:pt>
    <dgm:pt modelId="{B8CE286C-AEBF-40F2-AF5E-661A1E01280D}" type="pres">
      <dgm:prSet presAssocID="{99C35164-779B-4BAC-95B2-7375B911D710}" presName="text4" presStyleLbl="fgAcc4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DD0980-C47B-4047-A2D0-BF300A0BBB2C}" type="pres">
      <dgm:prSet presAssocID="{99C35164-779B-4BAC-95B2-7375B911D710}" presName="hierChild5" presStyleCnt="0"/>
      <dgm:spPr/>
    </dgm:pt>
    <dgm:pt modelId="{F6A9EC60-BB42-4A0F-89B9-3F61DB4CBD05}" type="pres">
      <dgm:prSet presAssocID="{79DB1B15-63FD-463C-8F40-D7EFA560AAEF}" presName="Name23" presStyleLbl="parChTrans1D4" presStyleIdx="9" presStyleCnt="10"/>
      <dgm:spPr/>
    </dgm:pt>
    <dgm:pt modelId="{AEF741B8-D643-439A-933E-B4985EB531D0}" type="pres">
      <dgm:prSet presAssocID="{51AE6595-E5C2-4692-A3B6-B86B017D85A0}" presName="hierRoot4" presStyleCnt="0"/>
      <dgm:spPr/>
    </dgm:pt>
    <dgm:pt modelId="{51607625-4C12-454B-9DB0-9659DBE98F99}" type="pres">
      <dgm:prSet presAssocID="{51AE6595-E5C2-4692-A3B6-B86B017D85A0}" presName="composite4" presStyleCnt="0"/>
      <dgm:spPr/>
    </dgm:pt>
    <dgm:pt modelId="{D91F8CBC-92D7-4CE9-B938-44B0C8F3DFF2}" type="pres">
      <dgm:prSet presAssocID="{51AE6595-E5C2-4692-A3B6-B86B017D85A0}" presName="background4" presStyleLbl="node4" presStyleIdx="9" presStyleCnt="10"/>
      <dgm:spPr/>
    </dgm:pt>
    <dgm:pt modelId="{56339775-70FC-4ED2-A626-C712B08706AB}" type="pres">
      <dgm:prSet presAssocID="{51AE6595-E5C2-4692-A3B6-B86B017D85A0}" presName="text4" presStyleLbl="fgAcc4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B67B47-3E39-4377-9CFC-1B87EA512E1F}" type="pres">
      <dgm:prSet presAssocID="{51AE6595-E5C2-4692-A3B6-B86B017D85A0}" presName="hierChild5" presStyleCnt="0"/>
      <dgm:spPr/>
    </dgm:pt>
  </dgm:ptLst>
  <dgm:cxnLst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FB500D80-5488-4291-9B42-C022D1D15250}" srcId="{416C0D27-13FF-4863-AD4D-C0F5F084B090}" destId="{CC5056B7-F044-4AC7-8D57-05FFA7A4A48E}" srcOrd="0" destOrd="0" parTransId="{49BB7C67-79B4-4E5E-B501-03C1242D1A6E}" sibTransId="{0B7E1F54-A9B2-4475-8EC6-9FFE894F0061}"/>
    <dgm:cxn modelId="{5F41A823-007B-4E79-BBA4-25E0FAA5ABDA}" srcId="{059DECEE-DA2E-4AE0-BFB3-F270859801D7}" destId="{47227282-C1B7-4DA9-AD7D-A085D3154A2F}" srcOrd="0" destOrd="0" parTransId="{4A89E991-8B06-498E-B7CB-4FF13C3FFCAB}" sibTransId="{F669CD5A-3965-42C4-9DBC-3E8D38F6120C}"/>
    <dgm:cxn modelId="{AF920107-E75D-40C2-AEC4-02BFAB5EABBB}" type="presOf" srcId="{1F57914E-45C7-4450-8623-25F60D094798}" destId="{47855F36-724D-45F5-B07A-518FB17349C5}" srcOrd="0" destOrd="0" presId="urn:microsoft.com/office/officeart/2005/8/layout/hierarchy1"/>
    <dgm:cxn modelId="{33F85A28-CDC8-4FAE-9ACD-DF758D7CE2CC}" type="presOf" srcId="{79DB1B15-63FD-463C-8F40-D7EFA560AAEF}" destId="{F6A9EC60-BB42-4A0F-89B9-3F61DB4CBD05}" srcOrd="0" destOrd="0" presId="urn:microsoft.com/office/officeart/2005/8/layout/hierarchy1"/>
    <dgm:cxn modelId="{0CCAC30F-0115-4F06-B36D-B19D5A4C4E02}" type="presOf" srcId="{8A559D6F-46B8-4233-82EC-FD59702965F1}" destId="{4B1BBDCF-2BF1-4979-9F24-47B6B7650DBE}" srcOrd="0" destOrd="0" presId="urn:microsoft.com/office/officeart/2005/8/layout/hierarchy1"/>
    <dgm:cxn modelId="{4ED18EA3-1E89-44DF-B8F2-39EA82DBA214}" srcId="{ED1A6EE3-3E71-4222-9423-0AD9E44663F2}" destId="{C3FA0DEA-B4C5-42B8-9E73-FEF8F087C4A4}" srcOrd="0" destOrd="0" parTransId="{D93D5352-AB3F-4402-8E39-90D0C1BC39FC}" sibTransId="{4CB71801-D9F0-493E-8A3F-D73233B774AF}"/>
    <dgm:cxn modelId="{19A5AF40-B191-42E0-ABED-3505F596A974}" type="presOf" srcId="{4BA3B289-E490-44E2-80FB-007CB18F9ED3}" destId="{59DFFDFB-B6F1-45E5-8C2B-E5AEAA65AD00}" srcOrd="0" destOrd="0" presId="urn:microsoft.com/office/officeart/2005/8/layout/hierarchy1"/>
    <dgm:cxn modelId="{20FA787B-E56F-4136-BD39-C7A7A671525C}" type="presOf" srcId="{2BD2642E-B6E5-495D-BA1F-B4AC0587486E}" destId="{4494E90E-20D6-4774-8DB0-E100D30B7BD8}" srcOrd="0" destOrd="0" presId="urn:microsoft.com/office/officeart/2005/8/layout/hierarchy1"/>
    <dgm:cxn modelId="{2F7E9F49-A91E-414F-B1E2-AC2454DF84F5}" type="presOf" srcId="{51AE6595-E5C2-4692-A3B6-B86B017D85A0}" destId="{56339775-70FC-4ED2-A626-C712B08706AB}" srcOrd="0" destOrd="0" presId="urn:microsoft.com/office/officeart/2005/8/layout/hierarchy1"/>
    <dgm:cxn modelId="{C2C9C39F-07E8-4C78-B109-5BA8D787DE06}" type="presOf" srcId="{5B4998C3-FE88-4032-BA92-CE0B7DDAD6D8}" destId="{E29B27D7-89E0-48EB-9377-50D47BE266E9}" srcOrd="0" destOrd="0" presId="urn:microsoft.com/office/officeart/2005/8/layout/hierarchy1"/>
    <dgm:cxn modelId="{BEC50BF6-838A-4F64-A8F1-9CD79307BEE5}" type="presOf" srcId="{435BC651-D6F9-469B-B9E1-90D1AAB86BB9}" destId="{7B4EB171-A854-4202-B7B5-4FE95845FE99}" srcOrd="0" destOrd="0" presId="urn:microsoft.com/office/officeart/2005/8/layout/hierarchy1"/>
    <dgm:cxn modelId="{A68C0D3E-F661-4E71-B80D-6379FA8F2F6D}" type="presOf" srcId="{69CB027F-F623-4A3B-AD7A-FE9411EC9B43}" destId="{2666C88B-54FC-4926-87FE-94C4BC75B082}" srcOrd="0" destOrd="0" presId="urn:microsoft.com/office/officeart/2005/8/layout/hierarchy1"/>
    <dgm:cxn modelId="{4F5FA5C7-C2A4-43E2-BCFD-A40C19346898}" srcId="{47227282-C1B7-4DA9-AD7D-A085D3154A2F}" destId="{99C35164-779B-4BAC-95B2-7375B911D710}" srcOrd="1" destOrd="0" parTransId="{69CB027F-F623-4A3B-AD7A-FE9411EC9B43}" sibTransId="{800AA3E4-A8EB-4215-B549-8CB8811A27CC}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01A2E9F9-2265-4B0B-AF8B-AA64D6CAE472}" type="presOf" srcId="{47227282-C1B7-4DA9-AD7D-A085D3154A2F}" destId="{45040FB1-45D7-4F09-B3B6-C4E49A3F07EB}" srcOrd="0" destOrd="0" presId="urn:microsoft.com/office/officeart/2005/8/layout/hierarchy1"/>
    <dgm:cxn modelId="{44739C64-325C-440B-B089-BB531275BFAD}" type="presOf" srcId="{1399B6F5-F7BD-4E0A-A558-AEC7FAC7B148}" destId="{7AA397B4-1710-4C69-B7A7-FB68BF8C5818}" srcOrd="0" destOrd="0" presId="urn:microsoft.com/office/officeart/2005/8/layout/hierarchy1"/>
    <dgm:cxn modelId="{C3D75B92-86C1-48EC-B686-334E6DB508FD}" type="presOf" srcId="{722E2DCB-C281-42D0-8DC3-579F3C3705BC}" destId="{F6EFF0BA-ECA5-4CAF-A1B0-1A7581729F91}" srcOrd="0" destOrd="0" presId="urn:microsoft.com/office/officeart/2005/8/layout/hierarchy1"/>
    <dgm:cxn modelId="{E344848C-7E0E-411F-AD0E-8A3EB163449F}" type="presOf" srcId="{C3FA0DEA-B4C5-42B8-9E73-FEF8F087C4A4}" destId="{4DD5AF71-3A68-4785-9A60-B65278039E46}" srcOrd="0" destOrd="0" presId="urn:microsoft.com/office/officeart/2005/8/layout/hierarchy1"/>
    <dgm:cxn modelId="{21C9428C-6AEC-4B29-8C33-996062DB6F9D}" type="presOf" srcId="{059DECEE-DA2E-4AE0-BFB3-F270859801D7}" destId="{FE8506BF-5720-47AF-89B5-8BD4DE3EBF8A}" srcOrd="0" destOrd="0" presId="urn:microsoft.com/office/officeart/2005/8/layout/hierarchy1"/>
    <dgm:cxn modelId="{0F4A9CA5-84FF-4519-B739-335EBCE50D21}" type="presOf" srcId="{D93D5352-AB3F-4402-8E39-90D0C1BC39FC}" destId="{2587061D-56AC-45DE-ADCC-6A2FDE06105A}" srcOrd="0" destOrd="0" presId="urn:microsoft.com/office/officeart/2005/8/layout/hierarchy1"/>
    <dgm:cxn modelId="{6C437596-99BB-4DEC-AF66-ABE6463E6C7A}" srcId="{47227282-C1B7-4DA9-AD7D-A085D3154A2F}" destId="{F4A7092A-E84E-45D8-A494-18D775939F29}" srcOrd="0" destOrd="0" parTransId="{435BC651-D6F9-469B-B9E1-90D1AAB86BB9}" sibTransId="{46E75E2A-BF3C-4B87-A1DC-850A6FD241E2}"/>
    <dgm:cxn modelId="{1DDF1264-AD74-4A92-B9FD-22B223F40B65}" type="presOf" srcId="{C1CCDE49-A8FD-4DF6-BAF6-4B540A2AAD84}" destId="{19319105-E110-45A6-A21F-5CDDDD0AEE94}" srcOrd="0" destOrd="0" presId="urn:microsoft.com/office/officeart/2005/8/layout/hierarchy1"/>
    <dgm:cxn modelId="{7C4467E2-7189-467B-ADF9-3642B6D350F7}" srcId="{3A53F3EB-3E60-4F7F-B89B-491B5AC7803E}" destId="{059DECEE-DA2E-4AE0-BFB3-F270859801D7}" srcOrd="1" destOrd="0" parTransId="{5BEB42EF-962B-4ECF-8746-E4E45CC18A9B}" sibTransId="{EDF9B764-34FA-4743-9E17-3F56053208CB}"/>
    <dgm:cxn modelId="{52ED3672-81F8-4B94-8F49-172465D48004}" type="presOf" srcId="{49BB7C67-79B4-4E5E-B501-03C1242D1A6E}" destId="{0C7770C2-44BC-4B15-BE4D-EE141D793999}" srcOrd="0" destOrd="0" presId="urn:microsoft.com/office/officeart/2005/8/layout/hierarchy1"/>
    <dgm:cxn modelId="{531D55EC-9DEF-4ACF-A18C-FF5A4D78A6D6}" type="presOf" srcId="{ED1A6EE3-3E71-4222-9423-0AD9E44663F2}" destId="{15CC7349-BAC7-4B85-BD28-38461BE478CD}" srcOrd="0" destOrd="0" presId="urn:microsoft.com/office/officeart/2005/8/layout/hierarchy1"/>
    <dgm:cxn modelId="{D7C1107A-2FE4-4415-95F1-17B1EFF3FB2C}" srcId="{8A559D6F-46B8-4233-82EC-FD59702965F1}" destId="{ED1A6EE3-3E71-4222-9423-0AD9E44663F2}" srcOrd="0" destOrd="0" parTransId="{C51B96E3-9EEC-40AB-AFE3-16790E4A714C}" sibTransId="{B3570B2D-CA8C-4AF4-8E55-1D8E045024B4}"/>
    <dgm:cxn modelId="{33A66E89-8683-4560-938B-571C607CBB62}" type="presOf" srcId="{5BEB42EF-962B-4ECF-8746-E4E45CC18A9B}" destId="{0F67A021-1D7A-4437-B84A-FA762EC42270}" srcOrd="0" destOrd="0" presId="urn:microsoft.com/office/officeart/2005/8/layout/hierarchy1"/>
    <dgm:cxn modelId="{C458DBE1-10FB-4835-80B3-CADA7EA8DFD6}" type="presOf" srcId="{7C2A013D-1460-49CB-84E9-7CBFD2BBC8CC}" destId="{96205209-56A2-4BD3-A593-BAB86029EBB2}" srcOrd="0" destOrd="0" presId="urn:microsoft.com/office/officeart/2005/8/layout/hierarchy1"/>
    <dgm:cxn modelId="{CFB3B4B3-3E2F-4BE6-A788-2504C76CBB63}" srcId="{059DECEE-DA2E-4AE0-BFB3-F270859801D7}" destId="{51AE6595-E5C2-4692-A3B6-B86B017D85A0}" srcOrd="1" destOrd="0" parTransId="{79DB1B15-63FD-463C-8F40-D7EFA560AAEF}" sibTransId="{D3B97ABA-E1EB-49B7-898B-3FA340D6A5CD}"/>
    <dgm:cxn modelId="{5587D54A-E87E-43FF-BA39-94CFFC2C9B85}" srcId="{8A559D6F-46B8-4233-82EC-FD59702965F1}" destId="{416C0D27-13FF-4863-AD4D-C0F5F084B090}" srcOrd="1" destOrd="0" parTransId="{7C2A013D-1460-49CB-84E9-7CBFD2BBC8CC}" sibTransId="{7F217E31-D3C1-409A-9B00-D44D2BF65B2E}"/>
    <dgm:cxn modelId="{47909F3F-FD37-4BA9-A7C1-63C8656E52AA}" type="presOf" srcId="{4A89E991-8B06-498E-B7CB-4FF13C3FFCAB}" destId="{FAC782E5-3D12-4D3E-80FC-35DDB4ED3D89}" srcOrd="0" destOrd="0" presId="urn:microsoft.com/office/officeart/2005/8/layout/hierarchy1"/>
    <dgm:cxn modelId="{917A97CE-EF4C-43BC-A31C-FAC543BD00AD}" type="presOf" srcId="{3A53F3EB-3E60-4F7F-B89B-491B5AC7803E}" destId="{0AF33739-DAE4-495B-88D5-F66DF9FFD0E5}" srcOrd="0" destOrd="0" presId="urn:microsoft.com/office/officeart/2005/8/layout/hierarchy1"/>
    <dgm:cxn modelId="{985861FD-C932-4BBB-918D-E63FD226B723}" type="presOf" srcId="{ED1AF111-84C9-43C2-BF0D-EA88C6F566AE}" destId="{3F9E507E-C34C-4D7E-A956-76C377EB10B6}" srcOrd="0" destOrd="0" presId="urn:microsoft.com/office/officeart/2005/8/layout/hierarchy1"/>
    <dgm:cxn modelId="{F6AC03B7-8FE3-4623-A74C-42E62590B65B}" srcId="{416C0D27-13FF-4863-AD4D-C0F5F084B090}" destId="{C1CCDE49-A8FD-4DF6-BAF6-4B540A2AAD84}" srcOrd="1" destOrd="0" parTransId="{2BD2642E-B6E5-495D-BA1F-B4AC0587486E}" sibTransId="{DF8A9DD8-BC04-4FC7-8E93-F2168A91F96E}"/>
    <dgm:cxn modelId="{48104F41-28F4-458C-A040-9CE1D461D63F}" type="presOf" srcId="{99C35164-779B-4BAC-95B2-7375B911D710}" destId="{B8CE286C-AEBF-40F2-AF5E-661A1E01280D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EFB4CB79-E16A-4FCA-9BF1-7601FD7DD6CE}" type="presOf" srcId="{416C0D27-13FF-4863-AD4D-C0F5F084B090}" destId="{B245C798-8104-4E0E-9BFB-9E29AFE940A0}" srcOrd="0" destOrd="0" presId="urn:microsoft.com/office/officeart/2005/8/layout/hierarchy1"/>
    <dgm:cxn modelId="{635EDEDE-C7DC-4ED4-8ACF-2CF542BAD8F8}" type="presOf" srcId="{BC4FC984-D440-4402-84E4-DC0BE7995D3C}" destId="{1A186A4D-9F47-4702-A0C3-A5C0495552E1}" srcOrd="0" destOrd="0" presId="urn:microsoft.com/office/officeart/2005/8/layout/hierarchy1"/>
    <dgm:cxn modelId="{C70C32A4-26E6-4976-93A0-0B3AFAFFEE6C}" srcId="{ED1A6EE3-3E71-4222-9423-0AD9E44663F2}" destId="{722E2DCB-C281-42D0-8DC3-579F3C3705BC}" srcOrd="1" destOrd="0" parTransId="{1F57914E-45C7-4450-8623-25F60D094798}" sibTransId="{A61671F3-CC0A-4450-AA80-53D9CDDDEC18}"/>
    <dgm:cxn modelId="{15D315B7-B32C-478A-87DA-A73A4B63D00B}" type="presOf" srcId="{F4A7092A-E84E-45D8-A494-18D775939F29}" destId="{00390D79-0201-4E5D-84D9-94D64ACA84FA}" srcOrd="0" destOrd="0" presId="urn:microsoft.com/office/officeart/2005/8/layout/hierarchy1"/>
    <dgm:cxn modelId="{8A91C9B7-A9C6-4071-8DC8-B6D595F6D7F2}" type="presOf" srcId="{42F275A1-0162-49B9-B09A-BCECBBE35681}" destId="{13158862-A5CF-44A0-9775-4A70CF18A8C0}" srcOrd="0" destOrd="0" presId="urn:microsoft.com/office/officeart/2005/8/layout/hierarchy1"/>
    <dgm:cxn modelId="{8D878839-FAAC-4BB5-8C1B-A35942E4C4C9}" srcId="{3A53F3EB-3E60-4F7F-B89B-491B5AC7803E}" destId="{8A559D6F-46B8-4233-82EC-FD59702965F1}" srcOrd="0" destOrd="0" parTransId="{BC4FC984-D440-4402-84E4-DC0BE7995D3C}" sibTransId="{711259E6-BA19-44F3-BE39-8DB01A1ED3D4}"/>
    <dgm:cxn modelId="{B77F220B-6F22-4A7E-A8FA-39E278038BF9}" type="presOf" srcId="{C51B96E3-9EEC-40AB-AFE3-16790E4A714C}" destId="{8FA1C8D0-335B-45D3-9F89-4D0D8BEBCCD2}" srcOrd="0" destOrd="0" presId="urn:microsoft.com/office/officeart/2005/8/layout/hierarchy1"/>
    <dgm:cxn modelId="{32134480-B0C5-4AA2-96F1-5616DB1D8E74}" type="presOf" srcId="{CC5056B7-F044-4AC7-8D57-05FFA7A4A48E}" destId="{8FB2EC06-0D09-465C-9C40-C4C5D336E8EC}" srcOrd="0" destOrd="0" presId="urn:microsoft.com/office/officeart/2005/8/layout/hierarchy1"/>
    <dgm:cxn modelId="{85E9E1A4-FF28-429C-8E64-71E61B05867E}" type="presParOf" srcId="{3F9E507E-C34C-4D7E-A956-76C377EB10B6}" destId="{4535AAB4-531F-41DA-9C36-4CD5BC7C33C7}" srcOrd="0" destOrd="0" presId="urn:microsoft.com/office/officeart/2005/8/layout/hierarchy1"/>
    <dgm:cxn modelId="{060E4336-6B95-46C9-8DED-39C62B37411D}" type="presParOf" srcId="{4535AAB4-531F-41DA-9C36-4CD5BC7C33C7}" destId="{B2041BEE-5B87-491D-A6EC-5DCCDE2709B6}" srcOrd="0" destOrd="0" presId="urn:microsoft.com/office/officeart/2005/8/layout/hierarchy1"/>
    <dgm:cxn modelId="{5A05DA31-3ECA-4BC4-923B-FC3783F57C49}" type="presParOf" srcId="{B2041BEE-5B87-491D-A6EC-5DCCDE2709B6}" destId="{7B0135F9-2CE8-4CDB-ACD2-DDF6296414C1}" srcOrd="0" destOrd="0" presId="urn:microsoft.com/office/officeart/2005/8/layout/hierarchy1"/>
    <dgm:cxn modelId="{8659CFE2-EFC4-4273-A514-BECEB89D9AD9}" type="presParOf" srcId="{B2041BEE-5B87-491D-A6EC-5DCCDE2709B6}" destId="{13158862-A5CF-44A0-9775-4A70CF18A8C0}" srcOrd="1" destOrd="0" presId="urn:microsoft.com/office/officeart/2005/8/layout/hierarchy1"/>
    <dgm:cxn modelId="{29004AD6-9BC7-4547-8B23-657E6562BA3A}" type="presParOf" srcId="{4535AAB4-531F-41DA-9C36-4CD5BC7C33C7}" destId="{892BF291-F8CA-4DFC-BF61-B028BBF436B3}" srcOrd="1" destOrd="0" presId="urn:microsoft.com/office/officeart/2005/8/layout/hierarchy1"/>
    <dgm:cxn modelId="{F4DB092D-49C5-45A5-A3F0-1015298A4AC0}" type="presParOf" srcId="{892BF291-F8CA-4DFC-BF61-B028BBF436B3}" destId="{59DFFDFB-B6F1-45E5-8C2B-E5AEAA65AD00}" srcOrd="0" destOrd="0" presId="urn:microsoft.com/office/officeart/2005/8/layout/hierarchy1"/>
    <dgm:cxn modelId="{810A8B5E-AF65-4659-AABF-0F47DDA63192}" type="presParOf" srcId="{892BF291-F8CA-4DFC-BF61-B028BBF436B3}" destId="{DB7897EC-18A3-46DB-9AB6-20378FB466DD}" srcOrd="1" destOrd="0" presId="urn:microsoft.com/office/officeart/2005/8/layout/hierarchy1"/>
    <dgm:cxn modelId="{53DCD08A-26E8-485A-9573-5911F3CD2B6D}" type="presParOf" srcId="{DB7897EC-18A3-46DB-9AB6-20378FB466DD}" destId="{B46D1228-FE77-415F-99C8-D7D4B91469D5}" srcOrd="0" destOrd="0" presId="urn:microsoft.com/office/officeart/2005/8/layout/hierarchy1"/>
    <dgm:cxn modelId="{B99DDFAA-16EF-4F41-A1CB-4583109530B5}" type="presParOf" srcId="{B46D1228-FE77-415F-99C8-D7D4B91469D5}" destId="{15AE3035-805C-49CC-B3E5-BEEDD7769C9D}" srcOrd="0" destOrd="0" presId="urn:microsoft.com/office/officeart/2005/8/layout/hierarchy1"/>
    <dgm:cxn modelId="{A67CC537-8DC7-4570-B70C-D31C696ECCC0}" type="presParOf" srcId="{B46D1228-FE77-415F-99C8-D7D4B91469D5}" destId="{E29B27D7-89E0-48EB-9377-50D47BE266E9}" srcOrd="1" destOrd="0" presId="urn:microsoft.com/office/officeart/2005/8/layout/hierarchy1"/>
    <dgm:cxn modelId="{EA1D2FFA-7F27-44C8-937F-37FEF6AD3026}" type="presParOf" srcId="{DB7897EC-18A3-46DB-9AB6-20378FB466DD}" destId="{E72C9D21-FB37-468B-9F37-7DEBD1B7113F}" srcOrd="1" destOrd="0" presId="urn:microsoft.com/office/officeart/2005/8/layout/hierarchy1"/>
    <dgm:cxn modelId="{AFAA2CF8-D8A9-4BE6-B746-DF2DAC6E18E6}" type="presParOf" srcId="{892BF291-F8CA-4DFC-BF61-B028BBF436B3}" destId="{7AA397B4-1710-4C69-B7A7-FB68BF8C5818}" srcOrd="2" destOrd="0" presId="urn:microsoft.com/office/officeart/2005/8/layout/hierarchy1"/>
    <dgm:cxn modelId="{6AB269AD-1CD6-4481-8D13-A1FBBE2250AC}" type="presParOf" srcId="{892BF291-F8CA-4DFC-BF61-B028BBF436B3}" destId="{87BF0705-AECD-46C6-9929-E345B2E2D033}" srcOrd="3" destOrd="0" presId="urn:microsoft.com/office/officeart/2005/8/layout/hierarchy1"/>
    <dgm:cxn modelId="{F96A12FE-37C5-4B0A-A02F-2B9275DEAD6E}" type="presParOf" srcId="{87BF0705-AECD-46C6-9929-E345B2E2D033}" destId="{C2AE5F2F-6455-4BEB-B445-1BFF70541A6C}" srcOrd="0" destOrd="0" presId="urn:microsoft.com/office/officeart/2005/8/layout/hierarchy1"/>
    <dgm:cxn modelId="{80C0332F-1DF7-4BCE-82C8-4E22EA488F13}" type="presParOf" srcId="{C2AE5F2F-6455-4BEB-B445-1BFF70541A6C}" destId="{E89EF675-4249-4856-9578-F167E4F255B4}" srcOrd="0" destOrd="0" presId="urn:microsoft.com/office/officeart/2005/8/layout/hierarchy1"/>
    <dgm:cxn modelId="{FAB3CB88-84CF-4930-8C58-5BF357258BC1}" type="presParOf" srcId="{C2AE5F2F-6455-4BEB-B445-1BFF70541A6C}" destId="{0AF33739-DAE4-495B-88D5-F66DF9FFD0E5}" srcOrd="1" destOrd="0" presId="urn:microsoft.com/office/officeart/2005/8/layout/hierarchy1"/>
    <dgm:cxn modelId="{F7635858-DC07-4ABB-BCF3-1633474EAF4B}" type="presParOf" srcId="{87BF0705-AECD-46C6-9929-E345B2E2D033}" destId="{A39F2CE4-0B37-49F8-93E7-F8DF427E79AE}" srcOrd="1" destOrd="0" presId="urn:microsoft.com/office/officeart/2005/8/layout/hierarchy1"/>
    <dgm:cxn modelId="{415FD83D-E67F-48B9-B6B2-6581773BD108}" type="presParOf" srcId="{A39F2CE4-0B37-49F8-93E7-F8DF427E79AE}" destId="{1A186A4D-9F47-4702-A0C3-A5C0495552E1}" srcOrd="0" destOrd="0" presId="urn:microsoft.com/office/officeart/2005/8/layout/hierarchy1"/>
    <dgm:cxn modelId="{169DBE43-2EB4-4D50-A98A-4CE30F0884D9}" type="presParOf" srcId="{A39F2CE4-0B37-49F8-93E7-F8DF427E79AE}" destId="{0DBBB212-FD28-401C-AA67-819693E9CBA4}" srcOrd="1" destOrd="0" presId="urn:microsoft.com/office/officeart/2005/8/layout/hierarchy1"/>
    <dgm:cxn modelId="{B8027E86-5E5A-4B41-8D5E-2F177E3EA3AD}" type="presParOf" srcId="{0DBBB212-FD28-401C-AA67-819693E9CBA4}" destId="{348DE2B9-8115-40CB-B7BA-32441E3BE93E}" srcOrd="0" destOrd="0" presId="urn:microsoft.com/office/officeart/2005/8/layout/hierarchy1"/>
    <dgm:cxn modelId="{83791A7A-4B01-42AB-B796-B96137201B81}" type="presParOf" srcId="{348DE2B9-8115-40CB-B7BA-32441E3BE93E}" destId="{78FF2874-B334-4ECE-9E75-0C650D53B8F4}" srcOrd="0" destOrd="0" presId="urn:microsoft.com/office/officeart/2005/8/layout/hierarchy1"/>
    <dgm:cxn modelId="{9703875F-DDE6-4328-A027-E0C5CA25E5BF}" type="presParOf" srcId="{348DE2B9-8115-40CB-B7BA-32441E3BE93E}" destId="{4B1BBDCF-2BF1-4979-9F24-47B6B7650DBE}" srcOrd="1" destOrd="0" presId="urn:microsoft.com/office/officeart/2005/8/layout/hierarchy1"/>
    <dgm:cxn modelId="{26AE686A-34EA-4ADE-B1B8-A8C6A99AF692}" type="presParOf" srcId="{0DBBB212-FD28-401C-AA67-819693E9CBA4}" destId="{AAA4A14E-747D-41BC-BC18-D77600666CB0}" srcOrd="1" destOrd="0" presId="urn:microsoft.com/office/officeart/2005/8/layout/hierarchy1"/>
    <dgm:cxn modelId="{DA5AA508-074E-4D23-A1EA-0058C28E6C23}" type="presParOf" srcId="{AAA4A14E-747D-41BC-BC18-D77600666CB0}" destId="{8FA1C8D0-335B-45D3-9F89-4D0D8BEBCCD2}" srcOrd="0" destOrd="0" presId="urn:microsoft.com/office/officeart/2005/8/layout/hierarchy1"/>
    <dgm:cxn modelId="{A95B3ABF-C58A-4016-A57D-A342823825A9}" type="presParOf" srcId="{AAA4A14E-747D-41BC-BC18-D77600666CB0}" destId="{906AFB5D-A5CB-4C9B-B615-F3249D60BB2A}" srcOrd="1" destOrd="0" presId="urn:microsoft.com/office/officeart/2005/8/layout/hierarchy1"/>
    <dgm:cxn modelId="{54CC397C-BAD2-422E-ABB1-602AED3CCD07}" type="presParOf" srcId="{906AFB5D-A5CB-4C9B-B615-F3249D60BB2A}" destId="{F628840E-DBDC-461A-87B2-BB3A78E6946B}" srcOrd="0" destOrd="0" presId="urn:microsoft.com/office/officeart/2005/8/layout/hierarchy1"/>
    <dgm:cxn modelId="{279902B7-2F9C-4C40-BFC4-3A387EDFC253}" type="presParOf" srcId="{F628840E-DBDC-461A-87B2-BB3A78E6946B}" destId="{CB8A1F99-2530-4687-BB98-C5F4D2C1A9FB}" srcOrd="0" destOrd="0" presId="urn:microsoft.com/office/officeart/2005/8/layout/hierarchy1"/>
    <dgm:cxn modelId="{D8DE7240-2888-42F5-80FC-1C9E5E7F94DD}" type="presParOf" srcId="{F628840E-DBDC-461A-87B2-BB3A78E6946B}" destId="{15CC7349-BAC7-4B85-BD28-38461BE478CD}" srcOrd="1" destOrd="0" presId="urn:microsoft.com/office/officeart/2005/8/layout/hierarchy1"/>
    <dgm:cxn modelId="{3C211A6E-2009-4676-BB9B-BD625478B3FF}" type="presParOf" srcId="{906AFB5D-A5CB-4C9B-B615-F3249D60BB2A}" destId="{9E7A0092-B39C-42B2-B7B8-03B01CB44075}" srcOrd="1" destOrd="0" presId="urn:microsoft.com/office/officeart/2005/8/layout/hierarchy1"/>
    <dgm:cxn modelId="{C873B58D-128F-4F8B-B4F9-56355E642C23}" type="presParOf" srcId="{9E7A0092-B39C-42B2-B7B8-03B01CB44075}" destId="{2587061D-56AC-45DE-ADCC-6A2FDE06105A}" srcOrd="0" destOrd="0" presId="urn:microsoft.com/office/officeart/2005/8/layout/hierarchy1"/>
    <dgm:cxn modelId="{4F6B6E9E-DADF-4901-A298-04FE7A8747DF}" type="presParOf" srcId="{9E7A0092-B39C-42B2-B7B8-03B01CB44075}" destId="{6A9D6FE5-C461-41CF-A55C-E9D2EBDD7235}" srcOrd="1" destOrd="0" presId="urn:microsoft.com/office/officeart/2005/8/layout/hierarchy1"/>
    <dgm:cxn modelId="{B312E4B7-504D-407A-B610-15D88D0E3DC0}" type="presParOf" srcId="{6A9D6FE5-C461-41CF-A55C-E9D2EBDD7235}" destId="{CA36182C-EACE-4E71-8406-794C6879841C}" srcOrd="0" destOrd="0" presId="urn:microsoft.com/office/officeart/2005/8/layout/hierarchy1"/>
    <dgm:cxn modelId="{C2EF3D87-714E-42E5-9398-F64F72652B98}" type="presParOf" srcId="{CA36182C-EACE-4E71-8406-794C6879841C}" destId="{3192CA0A-9222-4A26-81BF-7E125577072E}" srcOrd="0" destOrd="0" presId="urn:microsoft.com/office/officeart/2005/8/layout/hierarchy1"/>
    <dgm:cxn modelId="{4E562DDC-5BCF-44D8-BF47-557386EDD39E}" type="presParOf" srcId="{CA36182C-EACE-4E71-8406-794C6879841C}" destId="{4DD5AF71-3A68-4785-9A60-B65278039E46}" srcOrd="1" destOrd="0" presId="urn:microsoft.com/office/officeart/2005/8/layout/hierarchy1"/>
    <dgm:cxn modelId="{0488DFE1-2F88-4EF2-847F-981889A3774C}" type="presParOf" srcId="{6A9D6FE5-C461-41CF-A55C-E9D2EBDD7235}" destId="{ACFA1E3E-2AAB-4DD6-ACA8-230B4BA7A35B}" srcOrd="1" destOrd="0" presId="urn:microsoft.com/office/officeart/2005/8/layout/hierarchy1"/>
    <dgm:cxn modelId="{7AD43862-E5A5-4251-9A3B-B446AA7220F6}" type="presParOf" srcId="{9E7A0092-B39C-42B2-B7B8-03B01CB44075}" destId="{47855F36-724D-45F5-B07A-518FB17349C5}" srcOrd="2" destOrd="0" presId="urn:microsoft.com/office/officeart/2005/8/layout/hierarchy1"/>
    <dgm:cxn modelId="{F4AA7F2B-2116-4E7A-9EB5-5335DF66DE05}" type="presParOf" srcId="{9E7A0092-B39C-42B2-B7B8-03B01CB44075}" destId="{D2D63751-6813-4534-9730-847510CA9569}" srcOrd="3" destOrd="0" presId="urn:microsoft.com/office/officeart/2005/8/layout/hierarchy1"/>
    <dgm:cxn modelId="{87D209B8-58F1-4F03-A897-6DEA537604C3}" type="presParOf" srcId="{D2D63751-6813-4534-9730-847510CA9569}" destId="{D9F117D7-D79F-47B2-BBE9-539C865B1979}" srcOrd="0" destOrd="0" presId="urn:microsoft.com/office/officeart/2005/8/layout/hierarchy1"/>
    <dgm:cxn modelId="{62141E44-9B4C-4B75-990A-CEE957DD51A5}" type="presParOf" srcId="{D9F117D7-D79F-47B2-BBE9-539C865B1979}" destId="{28FA4DEF-409C-416C-AC89-04077429882B}" srcOrd="0" destOrd="0" presId="urn:microsoft.com/office/officeart/2005/8/layout/hierarchy1"/>
    <dgm:cxn modelId="{88CE6D70-E2EE-4B72-B597-20D9F6EEE4A4}" type="presParOf" srcId="{D9F117D7-D79F-47B2-BBE9-539C865B1979}" destId="{F6EFF0BA-ECA5-4CAF-A1B0-1A7581729F91}" srcOrd="1" destOrd="0" presId="urn:microsoft.com/office/officeart/2005/8/layout/hierarchy1"/>
    <dgm:cxn modelId="{8A35BCAE-0823-4202-A61D-2752F49091D3}" type="presParOf" srcId="{D2D63751-6813-4534-9730-847510CA9569}" destId="{C1E2115E-5129-4944-B4A4-C85104A00B21}" srcOrd="1" destOrd="0" presId="urn:microsoft.com/office/officeart/2005/8/layout/hierarchy1"/>
    <dgm:cxn modelId="{5714941B-A752-4B1B-BE66-34E2C909CEAD}" type="presParOf" srcId="{AAA4A14E-747D-41BC-BC18-D77600666CB0}" destId="{96205209-56A2-4BD3-A593-BAB86029EBB2}" srcOrd="2" destOrd="0" presId="urn:microsoft.com/office/officeart/2005/8/layout/hierarchy1"/>
    <dgm:cxn modelId="{562F6BDB-176D-47EE-8A4A-DAD6B4B8DE85}" type="presParOf" srcId="{AAA4A14E-747D-41BC-BC18-D77600666CB0}" destId="{5E1941C8-D61E-4F71-8687-B0556D820F8D}" srcOrd="3" destOrd="0" presId="urn:microsoft.com/office/officeart/2005/8/layout/hierarchy1"/>
    <dgm:cxn modelId="{C319F43C-794B-4CE9-A565-4A857D9C9336}" type="presParOf" srcId="{5E1941C8-D61E-4F71-8687-B0556D820F8D}" destId="{77A9093B-69AC-4730-B3E0-7114E6760E13}" srcOrd="0" destOrd="0" presId="urn:microsoft.com/office/officeart/2005/8/layout/hierarchy1"/>
    <dgm:cxn modelId="{FAEBF3F7-58DA-4C75-B867-0684C20B8230}" type="presParOf" srcId="{77A9093B-69AC-4730-B3E0-7114E6760E13}" destId="{C001C0AA-23DC-4CDE-B32C-901AD86817B6}" srcOrd="0" destOrd="0" presId="urn:microsoft.com/office/officeart/2005/8/layout/hierarchy1"/>
    <dgm:cxn modelId="{4312F40E-E646-45DB-AFAB-FA984ADDED97}" type="presParOf" srcId="{77A9093B-69AC-4730-B3E0-7114E6760E13}" destId="{B245C798-8104-4E0E-9BFB-9E29AFE940A0}" srcOrd="1" destOrd="0" presId="urn:microsoft.com/office/officeart/2005/8/layout/hierarchy1"/>
    <dgm:cxn modelId="{BE2D3BEA-F9BF-472C-ADF3-9ABF953AE4F9}" type="presParOf" srcId="{5E1941C8-D61E-4F71-8687-B0556D820F8D}" destId="{B77071A3-D8C7-4254-A948-C7D854D63604}" srcOrd="1" destOrd="0" presId="urn:microsoft.com/office/officeart/2005/8/layout/hierarchy1"/>
    <dgm:cxn modelId="{17B8F427-8E1A-462A-9D0E-EA148549CD60}" type="presParOf" srcId="{B77071A3-D8C7-4254-A948-C7D854D63604}" destId="{0C7770C2-44BC-4B15-BE4D-EE141D793999}" srcOrd="0" destOrd="0" presId="urn:microsoft.com/office/officeart/2005/8/layout/hierarchy1"/>
    <dgm:cxn modelId="{C75FA01C-B322-4244-9878-76D3A91C6170}" type="presParOf" srcId="{B77071A3-D8C7-4254-A948-C7D854D63604}" destId="{EE29B3A8-F91C-4222-ADC0-3F8E9DFD9B46}" srcOrd="1" destOrd="0" presId="urn:microsoft.com/office/officeart/2005/8/layout/hierarchy1"/>
    <dgm:cxn modelId="{7F3A142D-62A3-44FD-BE17-51FBD3E34EFE}" type="presParOf" srcId="{EE29B3A8-F91C-4222-ADC0-3F8E9DFD9B46}" destId="{9013D7AC-779E-4B0F-A640-B0BC77204140}" srcOrd="0" destOrd="0" presId="urn:microsoft.com/office/officeart/2005/8/layout/hierarchy1"/>
    <dgm:cxn modelId="{DD259192-D7AD-46AE-B0D2-C45ED14EFE1F}" type="presParOf" srcId="{9013D7AC-779E-4B0F-A640-B0BC77204140}" destId="{40F91A3D-3BC7-4EDD-B593-CCD767BBB0A5}" srcOrd="0" destOrd="0" presId="urn:microsoft.com/office/officeart/2005/8/layout/hierarchy1"/>
    <dgm:cxn modelId="{5DB36234-0F5A-4FDA-A7C0-9AE18C03DB65}" type="presParOf" srcId="{9013D7AC-779E-4B0F-A640-B0BC77204140}" destId="{8FB2EC06-0D09-465C-9C40-C4C5D336E8EC}" srcOrd="1" destOrd="0" presId="urn:microsoft.com/office/officeart/2005/8/layout/hierarchy1"/>
    <dgm:cxn modelId="{81E18956-33B1-4C23-9085-9E0A266BEA52}" type="presParOf" srcId="{EE29B3A8-F91C-4222-ADC0-3F8E9DFD9B46}" destId="{01CD8491-A369-490D-8F4B-310A6307B34D}" srcOrd="1" destOrd="0" presId="urn:microsoft.com/office/officeart/2005/8/layout/hierarchy1"/>
    <dgm:cxn modelId="{951DD9B9-9E31-4AC8-AEEF-F5FCB9A6297A}" type="presParOf" srcId="{B77071A3-D8C7-4254-A948-C7D854D63604}" destId="{4494E90E-20D6-4774-8DB0-E100D30B7BD8}" srcOrd="2" destOrd="0" presId="urn:microsoft.com/office/officeart/2005/8/layout/hierarchy1"/>
    <dgm:cxn modelId="{47C48D47-0ED2-4E54-B243-52B644173FCD}" type="presParOf" srcId="{B77071A3-D8C7-4254-A948-C7D854D63604}" destId="{ABDB5D4E-CB42-422E-89D5-D210A862A038}" srcOrd="3" destOrd="0" presId="urn:microsoft.com/office/officeart/2005/8/layout/hierarchy1"/>
    <dgm:cxn modelId="{4388C63D-ACA0-4B10-8B48-56D7955C97EC}" type="presParOf" srcId="{ABDB5D4E-CB42-422E-89D5-D210A862A038}" destId="{F611DF50-B2B8-48E6-9CBE-AE1E15790354}" srcOrd="0" destOrd="0" presId="urn:microsoft.com/office/officeart/2005/8/layout/hierarchy1"/>
    <dgm:cxn modelId="{ECE1D19F-FA50-43B8-BB2E-14B4C6B67D80}" type="presParOf" srcId="{F611DF50-B2B8-48E6-9CBE-AE1E15790354}" destId="{00957D34-6CFA-40C4-B53B-7C8C51D48C41}" srcOrd="0" destOrd="0" presId="urn:microsoft.com/office/officeart/2005/8/layout/hierarchy1"/>
    <dgm:cxn modelId="{E2528A9E-F4B2-4EB0-BE7C-8716F135CD5C}" type="presParOf" srcId="{F611DF50-B2B8-48E6-9CBE-AE1E15790354}" destId="{19319105-E110-45A6-A21F-5CDDDD0AEE94}" srcOrd="1" destOrd="0" presId="urn:microsoft.com/office/officeart/2005/8/layout/hierarchy1"/>
    <dgm:cxn modelId="{2519D7CF-DAA4-4382-AB24-5D1AF94ACFDF}" type="presParOf" srcId="{ABDB5D4E-CB42-422E-89D5-D210A862A038}" destId="{F879AC42-E6CB-47D0-8BF8-61D650804423}" srcOrd="1" destOrd="0" presId="urn:microsoft.com/office/officeart/2005/8/layout/hierarchy1"/>
    <dgm:cxn modelId="{D13DB296-5D0D-4E49-9634-E04BA28D6F55}" type="presParOf" srcId="{A39F2CE4-0B37-49F8-93E7-F8DF427E79AE}" destId="{0F67A021-1D7A-4437-B84A-FA762EC42270}" srcOrd="2" destOrd="0" presId="urn:microsoft.com/office/officeart/2005/8/layout/hierarchy1"/>
    <dgm:cxn modelId="{C77183BD-6535-474D-9F1E-37E2EBF344CD}" type="presParOf" srcId="{A39F2CE4-0B37-49F8-93E7-F8DF427E79AE}" destId="{8A979BE3-7B49-431C-97C0-2A8B518A4708}" srcOrd="3" destOrd="0" presId="urn:microsoft.com/office/officeart/2005/8/layout/hierarchy1"/>
    <dgm:cxn modelId="{BB6BDDED-70DA-4CB0-A9F0-097B0152773D}" type="presParOf" srcId="{8A979BE3-7B49-431C-97C0-2A8B518A4708}" destId="{616A4E7D-19BE-432A-9862-5CE33B31690B}" srcOrd="0" destOrd="0" presId="urn:microsoft.com/office/officeart/2005/8/layout/hierarchy1"/>
    <dgm:cxn modelId="{82C617F8-BA94-4EBD-B0A7-7044A6BFC974}" type="presParOf" srcId="{616A4E7D-19BE-432A-9862-5CE33B31690B}" destId="{B5F8589B-0DF7-46E0-88DE-EFDE6507BDA8}" srcOrd="0" destOrd="0" presId="urn:microsoft.com/office/officeart/2005/8/layout/hierarchy1"/>
    <dgm:cxn modelId="{F5A9F932-D5B7-4ABB-AE07-2E7CCE8DD41E}" type="presParOf" srcId="{616A4E7D-19BE-432A-9862-5CE33B31690B}" destId="{FE8506BF-5720-47AF-89B5-8BD4DE3EBF8A}" srcOrd="1" destOrd="0" presId="urn:microsoft.com/office/officeart/2005/8/layout/hierarchy1"/>
    <dgm:cxn modelId="{11A488FD-7ECA-4F63-8354-4D176518F79A}" type="presParOf" srcId="{8A979BE3-7B49-431C-97C0-2A8B518A4708}" destId="{E3BE0E86-5173-4950-8CD3-4CB88B2EFD0B}" srcOrd="1" destOrd="0" presId="urn:microsoft.com/office/officeart/2005/8/layout/hierarchy1"/>
    <dgm:cxn modelId="{0D7C3D8E-C67C-4790-A5AA-6C99A402F6B3}" type="presParOf" srcId="{E3BE0E86-5173-4950-8CD3-4CB88B2EFD0B}" destId="{FAC782E5-3D12-4D3E-80FC-35DDB4ED3D89}" srcOrd="0" destOrd="0" presId="urn:microsoft.com/office/officeart/2005/8/layout/hierarchy1"/>
    <dgm:cxn modelId="{DE59682F-B58B-4BBD-88D7-A5AADDEEEB04}" type="presParOf" srcId="{E3BE0E86-5173-4950-8CD3-4CB88B2EFD0B}" destId="{693B3158-C6B2-4DC0-8F60-76784F62583D}" srcOrd="1" destOrd="0" presId="urn:microsoft.com/office/officeart/2005/8/layout/hierarchy1"/>
    <dgm:cxn modelId="{75234E32-2D12-4FE2-A43C-52664F59E5AB}" type="presParOf" srcId="{693B3158-C6B2-4DC0-8F60-76784F62583D}" destId="{646771DC-9503-479F-B8EA-8639E15FA25E}" srcOrd="0" destOrd="0" presId="urn:microsoft.com/office/officeart/2005/8/layout/hierarchy1"/>
    <dgm:cxn modelId="{A4F79909-3B1D-466A-9159-B07B92FB27C5}" type="presParOf" srcId="{646771DC-9503-479F-B8EA-8639E15FA25E}" destId="{6F9DCEA1-F38E-4C19-AD4A-F0DE9C639298}" srcOrd="0" destOrd="0" presId="urn:microsoft.com/office/officeart/2005/8/layout/hierarchy1"/>
    <dgm:cxn modelId="{19F80928-D9B5-4956-BBE8-13BE9A0985F3}" type="presParOf" srcId="{646771DC-9503-479F-B8EA-8639E15FA25E}" destId="{45040FB1-45D7-4F09-B3B6-C4E49A3F07EB}" srcOrd="1" destOrd="0" presId="urn:microsoft.com/office/officeart/2005/8/layout/hierarchy1"/>
    <dgm:cxn modelId="{18EEAD74-A8DC-4523-8437-DD0CDBC6D559}" type="presParOf" srcId="{693B3158-C6B2-4DC0-8F60-76784F62583D}" destId="{25A3A6DA-3B46-4BEF-8B35-4D910CC24927}" srcOrd="1" destOrd="0" presId="urn:microsoft.com/office/officeart/2005/8/layout/hierarchy1"/>
    <dgm:cxn modelId="{8D2723C3-5352-42D8-B67A-3DFC0CF2E10B}" type="presParOf" srcId="{25A3A6DA-3B46-4BEF-8B35-4D910CC24927}" destId="{7B4EB171-A854-4202-B7B5-4FE95845FE99}" srcOrd="0" destOrd="0" presId="urn:microsoft.com/office/officeart/2005/8/layout/hierarchy1"/>
    <dgm:cxn modelId="{249A09ED-C97D-49B3-88BA-2D2DB6574254}" type="presParOf" srcId="{25A3A6DA-3B46-4BEF-8B35-4D910CC24927}" destId="{BA1BD7AF-39CC-4BB4-9A7A-0BC68DF7632F}" srcOrd="1" destOrd="0" presId="urn:microsoft.com/office/officeart/2005/8/layout/hierarchy1"/>
    <dgm:cxn modelId="{8E45E7D7-3ED8-4B04-834F-9C0FB6C2D8BF}" type="presParOf" srcId="{BA1BD7AF-39CC-4BB4-9A7A-0BC68DF7632F}" destId="{14875199-04C8-4CFB-9C3C-01165DAA591A}" srcOrd="0" destOrd="0" presId="urn:microsoft.com/office/officeart/2005/8/layout/hierarchy1"/>
    <dgm:cxn modelId="{E298D5AD-C23A-458D-98A5-3EE512A74356}" type="presParOf" srcId="{14875199-04C8-4CFB-9C3C-01165DAA591A}" destId="{EDF6A232-0B5B-4CF3-A49D-534DADF595A0}" srcOrd="0" destOrd="0" presId="urn:microsoft.com/office/officeart/2005/8/layout/hierarchy1"/>
    <dgm:cxn modelId="{BC539BD1-2751-4164-BA6C-35E1511066F7}" type="presParOf" srcId="{14875199-04C8-4CFB-9C3C-01165DAA591A}" destId="{00390D79-0201-4E5D-84D9-94D64ACA84FA}" srcOrd="1" destOrd="0" presId="urn:microsoft.com/office/officeart/2005/8/layout/hierarchy1"/>
    <dgm:cxn modelId="{CCAA711B-46E3-4508-B91B-2AD9C1F720A1}" type="presParOf" srcId="{BA1BD7AF-39CC-4BB4-9A7A-0BC68DF7632F}" destId="{15FEFB46-7BD8-4E0B-B938-002828E9DB4F}" srcOrd="1" destOrd="0" presId="urn:microsoft.com/office/officeart/2005/8/layout/hierarchy1"/>
    <dgm:cxn modelId="{1B237C5D-3C24-42EA-A7B6-5BCF3D277C2E}" type="presParOf" srcId="{25A3A6DA-3B46-4BEF-8B35-4D910CC24927}" destId="{2666C88B-54FC-4926-87FE-94C4BC75B082}" srcOrd="2" destOrd="0" presId="urn:microsoft.com/office/officeart/2005/8/layout/hierarchy1"/>
    <dgm:cxn modelId="{66BC13FD-3954-4A3E-A046-345CC11659BA}" type="presParOf" srcId="{25A3A6DA-3B46-4BEF-8B35-4D910CC24927}" destId="{5B902D31-A59C-4BFC-9B9E-B3BB6A918D68}" srcOrd="3" destOrd="0" presId="urn:microsoft.com/office/officeart/2005/8/layout/hierarchy1"/>
    <dgm:cxn modelId="{84C16202-96D1-4C1F-8233-DED31B444BC2}" type="presParOf" srcId="{5B902D31-A59C-4BFC-9B9E-B3BB6A918D68}" destId="{F99EB306-0290-4305-8E6F-28F1E3FFD6CA}" srcOrd="0" destOrd="0" presId="urn:microsoft.com/office/officeart/2005/8/layout/hierarchy1"/>
    <dgm:cxn modelId="{6C3A1C8F-A062-4DB6-8059-DC3FBFFD00ED}" type="presParOf" srcId="{F99EB306-0290-4305-8E6F-28F1E3FFD6CA}" destId="{DF426AD6-43CF-45A3-8482-59267AA7419A}" srcOrd="0" destOrd="0" presId="urn:microsoft.com/office/officeart/2005/8/layout/hierarchy1"/>
    <dgm:cxn modelId="{C572E825-FCCA-48A2-801E-883A8525DCCC}" type="presParOf" srcId="{F99EB306-0290-4305-8E6F-28F1E3FFD6CA}" destId="{B8CE286C-AEBF-40F2-AF5E-661A1E01280D}" srcOrd="1" destOrd="0" presId="urn:microsoft.com/office/officeart/2005/8/layout/hierarchy1"/>
    <dgm:cxn modelId="{428688C8-4355-47BA-AB14-90DE4656609B}" type="presParOf" srcId="{5B902D31-A59C-4BFC-9B9E-B3BB6A918D68}" destId="{88DD0980-C47B-4047-A2D0-BF300A0BBB2C}" srcOrd="1" destOrd="0" presId="urn:microsoft.com/office/officeart/2005/8/layout/hierarchy1"/>
    <dgm:cxn modelId="{18D40F7D-6998-4523-AE6C-6BA0788E92A5}" type="presParOf" srcId="{E3BE0E86-5173-4950-8CD3-4CB88B2EFD0B}" destId="{F6A9EC60-BB42-4A0F-89B9-3F61DB4CBD05}" srcOrd="2" destOrd="0" presId="urn:microsoft.com/office/officeart/2005/8/layout/hierarchy1"/>
    <dgm:cxn modelId="{3C651B1A-E983-42DA-B395-D6CFF391ABA3}" type="presParOf" srcId="{E3BE0E86-5173-4950-8CD3-4CB88B2EFD0B}" destId="{AEF741B8-D643-439A-933E-B4985EB531D0}" srcOrd="3" destOrd="0" presId="urn:microsoft.com/office/officeart/2005/8/layout/hierarchy1"/>
    <dgm:cxn modelId="{EB9219E2-9149-4340-AEC2-BCB332045C32}" type="presParOf" srcId="{AEF741B8-D643-439A-933E-B4985EB531D0}" destId="{51607625-4C12-454B-9DB0-9659DBE98F99}" srcOrd="0" destOrd="0" presId="urn:microsoft.com/office/officeart/2005/8/layout/hierarchy1"/>
    <dgm:cxn modelId="{71444516-4ECE-4148-AF6B-057F68DFA7C8}" type="presParOf" srcId="{51607625-4C12-454B-9DB0-9659DBE98F99}" destId="{D91F8CBC-92D7-4CE9-B938-44B0C8F3DFF2}" srcOrd="0" destOrd="0" presId="urn:microsoft.com/office/officeart/2005/8/layout/hierarchy1"/>
    <dgm:cxn modelId="{32999379-E9ED-436E-B8F6-3E75A6B3D06C}" type="presParOf" srcId="{51607625-4C12-454B-9DB0-9659DBE98F99}" destId="{56339775-70FC-4ED2-A626-C712B08706AB}" srcOrd="1" destOrd="0" presId="urn:microsoft.com/office/officeart/2005/8/layout/hierarchy1"/>
    <dgm:cxn modelId="{3C83CB8B-8F83-499C-8FBF-C1D28C888F17}" type="presParOf" srcId="{AEF741B8-D643-439A-933E-B4985EB531D0}" destId="{DDB67B47-3E39-4377-9CFC-1B87EA512E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8A559D6F-46B8-4233-82EC-FD59702965F1}">
      <dgm:prSet/>
      <dgm:spPr/>
      <dgm:t>
        <a:bodyPr/>
        <a:lstStyle/>
        <a:p>
          <a:r>
            <a:rPr lang="en-US" altLang="zh-CN" smtClean="0"/>
            <a:t>Index:000010 </a:t>
          </a:r>
          <a:r>
            <a:rPr lang="en-US" altLang="zh-CN" dirty="0" smtClean="0"/>
            <a:t>Level 2</a:t>
          </a:r>
          <a:endParaRPr lang="zh-CN" altLang="en-US" dirty="0"/>
        </a:p>
      </dgm:t>
    </dgm:pt>
    <dgm:pt modelId="{BC4FC984-D440-4402-84E4-DC0BE7995D3C}" type="parTrans" cxnId="{8D878839-FAAC-4BB5-8C1B-A35942E4C4C9}">
      <dgm:prSet/>
      <dgm:spPr/>
      <dgm:t>
        <a:bodyPr/>
        <a:lstStyle/>
        <a:p>
          <a:endParaRPr lang="zh-CN" altLang="en-US"/>
        </a:p>
      </dgm:t>
    </dgm:pt>
    <dgm:pt modelId="{711259E6-BA19-44F3-BE39-8DB01A1ED3D4}" type="sibTrans" cxnId="{8D878839-FAAC-4BB5-8C1B-A35942E4C4C9}">
      <dgm:prSet/>
      <dgm:spPr/>
      <dgm:t>
        <a:bodyPr/>
        <a:lstStyle/>
        <a:p>
          <a:endParaRPr lang="zh-CN" altLang="en-US"/>
        </a:p>
      </dgm:t>
    </dgm:pt>
    <dgm:pt modelId="{059DECEE-DA2E-4AE0-BFB3-F270859801D7}">
      <dgm:prSet/>
      <dgm:spPr/>
      <dgm:t>
        <a:bodyPr/>
        <a:lstStyle/>
        <a:p>
          <a:r>
            <a:rPr lang="en-US" altLang="zh-CN" smtClean="0"/>
            <a:t>Index:000011 </a:t>
          </a:r>
          <a:r>
            <a:rPr lang="en-US" altLang="zh-CN" dirty="0" smtClean="0"/>
            <a:t>Level 2</a:t>
          </a:r>
          <a:endParaRPr lang="zh-CN" altLang="en-US" dirty="0"/>
        </a:p>
      </dgm:t>
    </dgm:pt>
    <dgm:pt modelId="{5BEB42EF-962B-4ECF-8746-E4E45CC18A9B}" type="parTrans" cxnId="{7C4467E2-7189-467B-ADF9-3642B6D350F7}">
      <dgm:prSet/>
      <dgm:spPr/>
      <dgm:t>
        <a:bodyPr/>
        <a:lstStyle/>
        <a:p>
          <a:endParaRPr lang="zh-CN" altLang="en-US"/>
        </a:p>
      </dgm:t>
    </dgm:pt>
    <dgm:pt modelId="{EDF9B764-34FA-4743-9E17-3F56053208CB}" type="sibTrans" cxnId="{7C4467E2-7189-467B-ADF9-3642B6D350F7}">
      <dgm:prSet/>
      <dgm:spPr/>
      <dgm:t>
        <a:bodyPr/>
        <a:lstStyle/>
        <a:p>
          <a:endParaRPr lang="zh-CN" altLang="en-US"/>
        </a:p>
      </dgm:t>
    </dgm:pt>
    <dgm:pt modelId="{ED1A6EE3-3E71-4222-9423-0AD9E44663F2}">
      <dgm:prSet/>
      <dgm:spPr/>
      <dgm:t>
        <a:bodyPr/>
        <a:lstStyle/>
        <a:p>
          <a:r>
            <a:rPr lang="en-US" altLang="zh-CN" smtClean="0"/>
            <a:t>Index:000100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C51B96E3-9EEC-40AB-AFE3-16790E4A714C}" type="parTrans" cxnId="{D7C1107A-2FE4-4415-95F1-17B1EFF3FB2C}">
      <dgm:prSet/>
      <dgm:spPr/>
      <dgm:t>
        <a:bodyPr/>
        <a:lstStyle/>
        <a:p>
          <a:endParaRPr lang="zh-CN" altLang="en-US"/>
        </a:p>
      </dgm:t>
    </dgm:pt>
    <dgm:pt modelId="{B3570B2D-CA8C-4AF4-8E55-1D8E045024B4}" type="sibTrans" cxnId="{D7C1107A-2FE4-4415-95F1-17B1EFF3FB2C}">
      <dgm:prSet/>
      <dgm:spPr/>
      <dgm:t>
        <a:bodyPr/>
        <a:lstStyle/>
        <a:p>
          <a:endParaRPr lang="zh-CN" altLang="en-US"/>
        </a:p>
      </dgm:t>
    </dgm:pt>
    <dgm:pt modelId="{416C0D27-13FF-4863-AD4D-C0F5F084B090}">
      <dgm:prSet/>
      <dgm:spPr/>
      <dgm:t>
        <a:bodyPr/>
        <a:lstStyle/>
        <a:p>
          <a:r>
            <a:rPr lang="en-US" altLang="zh-CN" smtClean="0"/>
            <a:t>Index:000101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7C2A013D-1460-49CB-84E9-7CBFD2BBC8CC}" type="parTrans" cxnId="{5587D54A-E87E-43FF-BA39-94CFFC2C9B85}">
      <dgm:prSet/>
      <dgm:spPr/>
      <dgm:t>
        <a:bodyPr/>
        <a:lstStyle/>
        <a:p>
          <a:endParaRPr lang="zh-CN" altLang="en-US"/>
        </a:p>
      </dgm:t>
    </dgm:pt>
    <dgm:pt modelId="{7F217E31-D3C1-409A-9B00-D44D2BF65B2E}" type="sibTrans" cxnId="{5587D54A-E87E-43FF-BA39-94CFFC2C9B85}">
      <dgm:prSet/>
      <dgm:spPr/>
      <dgm:t>
        <a:bodyPr/>
        <a:lstStyle/>
        <a:p>
          <a:endParaRPr lang="zh-CN" altLang="en-US"/>
        </a:p>
      </dgm:t>
    </dgm:pt>
    <dgm:pt modelId="{C3FA0DEA-B4C5-42B8-9E73-FEF8F087C4A4}">
      <dgm:prSet/>
      <dgm:spPr/>
      <dgm:t>
        <a:bodyPr/>
        <a:lstStyle/>
        <a:p>
          <a:r>
            <a:rPr lang="en-US" altLang="zh-CN" smtClean="0"/>
            <a:t>Index:001000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D93D5352-AB3F-4402-8E39-90D0C1BC39FC}" type="parTrans" cxnId="{4ED18EA3-1E89-44DF-B8F2-39EA82DBA214}">
      <dgm:prSet/>
      <dgm:spPr/>
      <dgm:t>
        <a:bodyPr/>
        <a:lstStyle/>
        <a:p>
          <a:endParaRPr lang="zh-CN" altLang="en-US"/>
        </a:p>
      </dgm:t>
    </dgm:pt>
    <dgm:pt modelId="{4CB71801-D9F0-493E-8A3F-D73233B774AF}" type="sibTrans" cxnId="{4ED18EA3-1E89-44DF-B8F2-39EA82DBA214}">
      <dgm:prSet/>
      <dgm:spPr/>
      <dgm:t>
        <a:bodyPr/>
        <a:lstStyle/>
        <a:p>
          <a:endParaRPr lang="zh-CN" altLang="en-US"/>
        </a:p>
      </dgm:t>
    </dgm:pt>
    <dgm:pt modelId="{722E2DCB-C281-42D0-8DC3-579F3C3705BC}">
      <dgm:prSet/>
      <dgm:spPr/>
      <dgm:t>
        <a:bodyPr/>
        <a:lstStyle/>
        <a:p>
          <a:r>
            <a:rPr lang="en-US" altLang="zh-CN" smtClean="0"/>
            <a:t>Index:001001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1F57914E-45C7-4450-8623-25F60D094798}" type="parTrans" cxnId="{C70C32A4-26E6-4976-93A0-0B3AFAFFEE6C}">
      <dgm:prSet/>
      <dgm:spPr/>
      <dgm:t>
        <a:bodyPr/>
        <a:lstStyle/>
        <a:p>
          <a:endParaRPr lang="zh-CN" altLang="en-US"/>
        </a:p>
      </dgm:t>
    </dgm:pt>
    <dgm:pt modelId="{A61671F3-CC0A-4450-AA80-53D9CDDDEC18}" type="sibTrans" cxnId="{C70C32A4-26E6-4976-93A0-0B3AFAFFEE6C}">
      <dgm:prSet/>
      <dgm:spPr/>
      <dgm:t>
        <a:bodyPr/>
        <a:lstStyle/>
        <a:p>
          <a:endParaRPr lang="zh-CN" altLang="en-US"/>
        </a:p>
      </dgm:t>
    </dgm:pt>
    <dgm:pt modelId="{CC5056B7-F044-4AC7-8D57-05FFA7A4A48E}">
      <dgm:prSet/>
      <dgm:spPr/>
      <dgm:t>
        <a:bodyPr/>
        <a:lstStyle/>
        <a:p>
          <a:r>
            <a:rPr lang="en-US" altLang="zh-CN" smtClean="0"/>
            <a:t>Index:001010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49BB7C67-79B4-4E5E-B501-03C1242D1A6E}" type="parTrans" cxnId="{FB500D80-5488-4291-9B42-C022D1D15250}">
      <dgm:prSet/>
      <dgm:spPr/>
      <dgm:t>
        <a:bodyPr/>
        <a:lstStyle/>
        <a:p>
          <a:endParaRPr lang="zh-CN" altLang="en-US"/>
        </a:p>
      </dgm:t>
    </dgm:pt>
    <dgm:pt modelId="{0B7E1F54-A9B2-4475-8EC6-9FFE894F0061}" type="sibTrans" cxnId="{FB500D80-5488-4291-9B42-C022D1D15250}">
      <dgm:prSet/>
      <dgm:spPr/>
      <dgm:t>
        <a:bodyPr/>
        <a:lstStyle/>
        <a:p>
          <a:endParaRPr lang="zh-CN" altLang="en-US"/>
        </a:p>
      </dgm:t>
    </dgm:pt>
    <dgm:pt modelId="{C1CCDE49-A8FD-4DF6-BAF6-4B540A2AAD84}">
      <dgm:prSet/>
      <dgm:spPr/>
      <dgm:t>
        <a:bodyPr/>
        <a:lstStyle/>
        <a:p>
          <a:r>
            <a:rPr lang="en-US" altLang="zh-CN" smtClean="0"/>
            <a:t>Index:001011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2BD2642E-B6E5-495D-BA1F-B4AC0587486E}" type="parTrans" cxnId="{F6AC03B7-8FE3-4623-A74C-42E62590B65B}">
      <dgm:prSet/>
      <dgm:spPr/>
      <dgm:t>
        <a:bodyPr/>
        <a:lstStyle/>
        <a:p>
          <a:endParaRPr lang="zh-CN" altLang="en-US"/>
        </a:p>
      </dgm:t>
    </dgm:pt>
    <dgm:pt modelId="{DF8A9DD8-BC04-4FC7-8E93-F2168A91F96E}" type="sibTrans" cxnId="{F6AC03B7-8FE3-4623-A74C-42E62590B65B}">
      <dgm:prSet/>
      <dgm:spPr/>
      <dgm:t>
        <a:bodyPr/>
        <a:lstStyle/>
        <a:p>
          <a:endParaRPr lang="zh-CN" altLang="en-US"/>
        </a:p>
      </dgm:t>
    </dgm:pt>
    <dgm:pt modelId="{47227282-C1B7-4DA9-AD7D-A085D3154A2F}">
      <dgm:prSet/>
      <dgm:spPr/>
      <dgm:t>
        <a:bodyPr/>
        <a:lstStyle/>
        <a:p>
          <a:r>
            <a:rPr lang="en-US" altLang="zh-CN" smtClean="0"/>
            <a:t>Index:000110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4A89E991-8B06-498E-B7CB-4FF13C3FFCAB}" type="parTrans" cxnId="{5F41A823-007B-4E79-BBA4-25E0FAA5ABDA}">
      <dgm:prSet/>
      <dgm:spPr/>
      <dgm:t>
        <a:bodyPr/>
        <a:lstStyle/>
        <a:p>
          <a:endParaRPr lang="zh-CN" altLang="en-US"/>
        </a:p>
      </dgm:t>
    </dgm:pt>
    <dgm:pt modelId="{F669CD5A-3965-42C4-9DBC-3E8D38F6120C}" type="sibTrans" cxnId="{5F41A823-007B-4E79-BBA4-25E0FAA5ABDA}">
      <dgm:prSet/>
      <dgm:spPr/>
      <dgm:t>
        <a:bodyPr/>
        <a:lstStyle/>
        <a:p>
          <a:endParaRPr lang="zh-CN" altLang="en-US"/>
        </a:p>
      </dgm:t>
    </dgm:pt>
    <dgm:pt modelId="{51AE6595-E5C2-4692-A3B6-B86B017D85A0}">
      <dgm:prSet/>
      <dgm:spPr/>
      <dgm:t>
        <a:bodyPr/>
        <a:lstStyle/>
        <a:p>
          <a:r>
            <a:rPr lang="en-US" altLang="zh-CN" smtClean="0"/>
            <a:t>Index:000111 </a:t>
          </a:r>
          <a:r>
            <a:rPr lang="en-US" altLang="zh-CN" dirty="0" smtClean="0"/>
            <a:t>Level 3</a:t>
          </a:r>
          <a:endParaRPr lang="zh-CN" altLang="en-US" dirty="0"/>
        </a:p>
      </dgm:t>
    </dgm:pt>
    <dgm:pt modelId="{79DB1B15-63FD-463C-8F40-D7EFA560AAEF}" type="parTrans" cxnId="{CFB3B4B3-3E2F-4BE6-A788-2504C76CBB63}">
      <dgm:prSet/>
      <dgm:spPr/>
      <dgm:t>
        <a:bodyPr/>
        <a:lstStyle/>
        <a:p>
          <a:endParaRPr lang="zh-CN" altLang="en-US"/>
        </a:p>
      </dgm:t>
    </dgm:pt>
    <dgm:pt modelId="{D3B97ABA-E1EB-49B7-898B-3FA340D6A5CD}" type="sibTrans" cxnId="{CFB3B4B3-3E2F-4BE6-A788-2504C76CBB63}">
      <dgm:prSet/>
      <dgm:spPr/>
      <dgm:t>
        <a:bodyPr/>
        <a:lstStyle/>
        <a:p>
          <a:endParaRPr lang="zh-CN" altLang="en-US"/>
        </a:p>
      </dgm:t>
    </dgm:pt>
    <dgm:pt modelId="{F4A7092A-E84E-45D8-A494-18D775939F29}">
      <dgm:prSet/>
      <dgm:spPr/>
      <dgm:t>
        <a:bodyPr/>
        <a:lstStyle/>
        <a:p>
          <a:r>
            <a:rPr lang="en-US" altLang="zh-CN" smtClean="0"/>
            <a:t>Index:0001100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435BC651-D6F9-469B-B9E1-90D1AAB86BB9}" type="parTrans" cxnId="{6C437596-99BB-4DEC-AF66-ABE6463E6C7A}">
      <dgm:prSet/>
      <dgm:spPr/>
    </dgm:pt>
    <dgm:pt modelId="{46E75E2A-BF3C-4B87-A1DC-850A6FD241E2}" type="sibTrans" cxnId="{6C437596-99BB-4DEC-AF66-ABE6463E6C7A}">
      <dgm:prSet/>
      <dgm:spPr/>
    </dgm:pt>
    <dgm:pt modelId="{99C35164-779B-4BAC-95B2-7375B911D710}">
      <dgm:prSet/>
      <dgm:spPr/>
      <dgm:t>
        <a:bodyPr/>
        <a:lstStyle/>
        <a:p>
          <a:r>
            <a:rPr lang="en-US" altLang="zh-CN" smtClean="0"/>
            <a:t>Index:0001101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69CB027F-F623-4A3B-AD7A-FE9411EC9B43}" type="parTrans" cxnId="{4F5FA5C7-C2A4-43E2-BCFD-A40C19346898}">
      <dgm:prSet/>
      <dgm:spPr/>
    </dgm:pt>
    <dgm:pt modelId="{800AA3E4-A8EB-4215-B549-8CB8811A27CC}" type="sibTrans" cxnId="{4F5FA5C7-C2A4-43E2-BCFD-A40C19346898}">
      <dgm:prSet/>
      <dgm:spPr/>
    </dgm:pt>
    <dgm:pt modelId="{F89834FB-93C2-49ED-B229-00D9AE67CB28}">
      <dgm:prSet/>
      <dgm:spPr/>
      <dgm:t>
        <a:bodyPr/>
        <a:lstStyle/>
        <a:p>
          <a:r>
            <a:rPr lang="en-US" altLang="zh-CN" smtClean="0"/>
            <a:t>Index:001110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69028859-C836-4476-BC2D-2B48178BC482}" type="parTrans" cxnId="{D98DF8FD-CD64-49B6-A4AE-63DE15DBCABB}">
      <dgm:prSet/>
      <dgm:spPr/>
    </dgm:pt>
    <dgm:pt modelId="{E0F31DAC-F241-49E9-9A90-249187C9D9CF}" type="sibTrans" cxnId="{D98DF8FD-CD64-49B6-A4AE-63DE15DBCABB}">
      <dgm:prSet/>
      <dgm:spPr/>
    </dgm:pt>
    <dgm:pt modelId="{8FBCA059-92AA-4FE2-848C-F95AC3574141}">
      <dgm:prSet/>
      <dgm:spPr/>
      <dgm:t>
        <a:bodyPr/>
        <a:lstStyle/>
        <a:p>
          <a:r>
            <a:rPr lang="en-US" altLang="zh-CN" smtClean="0"/>
            <a:t>Index:001111 </a:t>
          </a:r>
          <a:r>
            <a:rPr lang="en-US" altLang="zh-CN" dirty="0" smtClean="0"/>
            <a:t>Level 4</a:t>
          </a:r>
          <a:endParaRPr lang="zh-CN" altLang="en-US" dirty="0"/>
        </a:p>
      </dgm:t>
    </dgm:pt>
    <dgm:pt modelId="{67050C82-5BB6-4C19-83A8-CF3F6FB9C5EC}" type="parTrans" cxnId="{24CEBCD5-773F-4B0B-92F4-BD02DCABBF93}">
      <dgm:prSet/>
      <dgm:spPr/>
    </dgm:pt>
    <dgm:pt modelId="{721BBA05-9B1A-4421-932D-020DCA221AEA}" type="sibTrans" cxnId="{24CEBCD5-773F-4B0B-92F4-BD02DCABBF93}">
      <dgm:prSet/>
      <dgm:spPr/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  <dgm:pt modelId="{1A186A4D-9F47-4702-A0C3-A5C0495552E1}" type="pres">
      <dgm:prSet presAssocID="{BC4FC984-D440-4402-84E4-DC0BE7995D3C}" presName="Name17" presStyleLbl="parChTrans1D3" presStyleIdx="0" presStyleCnt="2"/>
      <dgm:spPr/>
    </dgm:pt>
    <dgm:pt modelId="{0DBBB212-FD28-401C-AA67-819693E9CBA4}" type="pres">
      <dgm:prSet presAssocID="{8A559D6F-46B8-4233-82EC-FD59702965F1}" presName="hierRoot3" presStyleCnt="0"/>
      <dgm:spPr/>
    </dgm:pt>
    <dgm:pt modelId="{348DE2B9-8115-40CB-B7BA-32441E3BE93E}" type="pres">
      <dgm:prSet presAssocID="{8A559D6F-46B8-4233-82EC-FD59702965F1}" presName="composite3" presStyleCnt="0"/>
      <dgm:spPr/>
    </dgm:pt>
    <dgm:pt modelId="{78FF2874-B334-4ECE-9E75-0C650D53B8F4}" type="pres">
      <dgm:prSet presAssocID="{8A559D6F-46B8-4233-82EC-FD59702965F1}" presName="background3" presStyleLbl="node3" presStyleIdx="0" presStyleCnt="2"/>
      <dgm:spPr/>
    </dgm:pt>
    <dgm:pt modelId="{4B1BBDCF-2BF1-4979-9F24-47B6B7650DBE}" type="pres">
      <dgm:prSet presAssocID="{8A559D6F-46B8-4233-82EC-FD59702965F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A4A14E-747D-41BC-BC18-D77600666CB0}" type="pres">
      <dgm:prSet presAssocID="{8A559D6F-46B8-4233-82EC-FD59702965F1}" presName="hierChild4" presStyleCnt="0"/>
      <dgm:spPr/>
    </dgm:pt>
    <dgm:pt modelId="{8FA1C8D0-335B-45D3-9F89-4D0D8BEBCCD2}" type="pres">
      <dgm:prSet presAssocID="{C51B96E3-9EEC-40AB-AFE3-16790E4A714C}" presName="Name23" presStyleLbl="parChTrans1D4" presStyleIdx="0" presStyleCnt="12"/>
      <dgm:spPr/>
    </dgm:pt>
    <dgm:pt modelId="{906AFB5D-A5CB-4C9B-B615-F3249D60BB2A}" type="pres">
      <dgm:prSet presAssocID="{ED1A6EE3-3E71-4222-9423-0AD9E44663F2}" presName="hierRoot4" presStyleCnt="0"/>
      <dgm:spPr/>
    </dgm:pt>
    <dgm:pt modelId="{F628840E-DBDC-461A-87B2-BB3A78E6946B}" type="pres">
      <dgm:prSet presAssocID="{ED1A6EE3-3E71-4222-9423-0AD9E44663F2}" presName="composite4" presStyleCnt="0"/>
      <dgm:spPr/>
    </dgm:pt>
    <dgm:pt modelId="{CB8A1F99-2530-4687-BB98-C5F4D2C1A9FB}" type="pres">
      <dgm:prSet presAssocID="{ED1A6EE3-3E71-4222-9423-0AD9E44663F2}" presName="background4" presStyleLbl="node4" presStyleIdx="0" presStyleCnt="12"/>
      <dgm:spPr/>
    </dgm:pt>
    <dgm:pt modelId="{15CC7349-BAC7-4B85-BD28-38461BE478CD}" type="pres">
      <dgm:prSet presAssocID="{ED1A6EE3-3E71-4222-9423-0AD9E44663F2}" presName="text4" presStyleLbl="fgAcc4" presStyleIdx="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7A0092-B39C-42B2-B7B8-03B01CB44075}" type="pres">
      <dgm:prSet presAssocID="{ED1A6EE3-3E71-4222-9423-0AD9E44663F2}" presName="hierChild5" presStyleCnt="0"/>
      <dgm:spPr/>
    </dgm:pt>
    <dgm:pt modelId="{2587061D-56AC-45DE-ADCC-6A2FDE06105A}" type="pres">
      <dgm:prSet presAssocID="{D93D5352-AB3F-4402-8E39-90D0C1BC39FC}" presName="Name23" presStyleLbl="parChTrans1D4" presStyleIdx="1" presStyleCnt="12"/>
      <dgm:spPr/>
    </dgm:pt>
    <dgm:pt modelId="{6A9D6FE5-C461-41CF-A55C-E9D2EBDD7235}" type="pres">
      <dgm:prSet presAssocID="{C3FA0DEA-B4C5-42B8-9E73-FEF8F087C4A4}" presName="hierRoot4" presStyleCnt="0"/>
      <dgm:spPr/>
    </dgm:pt>
    <dgm:pt modelId="{CA36182C-EACE-4E71-8406-794C6879841C}" type="pres">
      <dgm:prSet presAssocID="{C3FA0DEA-B4C5-42B8-9E73-FEF8F087C4A4}" presName="composite4" presStyleCnt="0"/>
      <dgm:spPr/>
    </dgm:pt>
    <dgm:pt modelId="{3192CA0A-9222-4A26-81BF-7E125577072E}" type="pres">
      <dgm:prSet presAssocID="{C3FA0DEA-B4C5-42B8-9E73-FEF8F087C4A4}" presName="background4" presStyleLbl="node4" presStyleIdx="1" presStyleCnt="12"/>
      <dgm:spPr>
        <a:solidFill>
          <a:schemeClr val="accent6"/>
        </a:solidFill>
      </dgm:spPr>
    </dgm:pt>
    <dgm:pt modelId="{4DD5AF71-3A68-4785-9A60-B65278039E46}" type="pres">
      <dgm:prSet presAssocID="{C3FA0DEA-B4C5-42B8-9E73-FEF8F087C4A4}" presName="text4" presStyleLbl="fgAcc4" presStyleIdx="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FA1E3E-2AAB-4DD6-ACA8-230B4BA7A35B}" type="pres">
      <dgm:prSet presAssocID="{C3FA0DEA-B4C5-42B8-9E73-FEF8F087C4A4}" presName="hierChild5" presStyleCnt="0"/>
      <dgm:spPr/>
    </dgm:pt>
    <dgm:pt modelId="{47855F36-724D-45F5-B07A-518FB17349C5}" type="pres">
      <dgm:prSet presAssocID="{1F57914E-45C7-4450-8623-25F60D094798}" presName="Name23" presStyleLbl="parChTrans1D4" presStyleIdx="2" presStyleCnt="12"/>
      <dgm:spPr/>
    </dgm:pt>
    <dgm:pt modelId="{D2D63751-6813-4534-9730-847510CA9569}" type="pres">
      <dgm:prSet presAssocID="{722E2DCB-C281-42D0-8DC3-579F3C3705BC}" presName="hierRoot4" presStyleCnt="0"/>
      <dgm:spPr/>
    </dgm:pt>
    <dgm:pt modelId="{D9F117D7-D79F-47B2-BBE9-539C865B1979}" type="pres">
      <dgm:prSet presAssocID="{722E2DCB-C281-42D0-8DC3-579F3C3705BC}" presName="composite4" presStyleCnt="0"/>
      <dgm:spPr/>
    </dgm:pt>
    <dgm:pt modelId="{28FA4DEF-409C-416C-AC89-04077429882B}" type="pres">
      <dgm:prSet presAssocID="{722E2DCB-C281-42D0-8DC3-579F3C3705BC}" presName="background4" presStyleLbl="node4" presStyleIdx="2" presStyleCnt="12"/>
      <dgm:spPr>
        <a:solidFill>
          <a:schemeClr val="accent6"/>
        </a:solidFill>
      </dgm:spPr>
    </dgm:pt>
    <dgm:pt modelId="{F6EFF0BA-ECA5-4CAF-A1B0-1A7581729F91}" type="pres">
      <dgm:prSet presAssocID="{722E2DCB-C281-42D0-8DC3-579F3C3705BC}" presName="text4" presStyleLbl="fgAcc4" presStyleIdx="2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E2115E-5129-4944-B4A4-C85104A00B21}" type="pres">
      <dgm:prSet presAssocID="{722E2DCB-C281-42D0-8DC3-579F3C3705BC}" presName="hierChild5" presStyleCnt="0"/>
      <dgm:spPr/>
    </dgm:pt>
    <dgm:pt modelId="{96205209-56A2-4BD3-A593-BAB86029EBB2}" type="pres">
      <dgm:prSet presAssocID="{7C2A013D-1460-49CB-84E9-7CBFD2BBC8CC}" presName="Name23" presStyleLbl="parChTrans1D4" presStyleIdx="3" presStyleCnt="12"/>
      <dgm:spPr/>
    </dgm:pt>
    <dgm:pt modelId="{5E1941C8-D61E-4F71-8687-B0556D820F8D}" type="pres">
      <dgm:prSet presAssocID="{416C0D27-13FF-4863-AD4D-C0F5F084B090}" presName="hierRoot4" presStyleCnt="0"/>
      <dgm:spPr/>
    </dgm:pt>
    <dgm:pt modelId="{77A9093B-69AC-4730-B3E0-7114E6760E13}" type="pres">
      <dgm:prSet presAssocID="{416C0D27-13FF-4863-AD4D-C0F5F084B090}" presName="composite4" presStyleCnt="0"/>
      <dgm:spPr/>
    </dgm:pt>
    <dgm:pt modelId="{C001C0AA-23DC-4CDE-B32C-901AD86817B6}" type="pres">
      <dgm:prSet presAssocID="{416C0D27-13FF-4863-AD4D-C0F5F084B090}" presName="background4" presStyleLbl="node4" presStyleIdx="3" presStyleCnt="12"/>
      <dgm:spPr/>
    </dgm:pt>
    <dgm:pt modelId="{B245C798-8104-4E0E-9BFB-9E29AFE940A0}" type="pres">
      <dgm:prSet presAssocID="{416C0D27-13FF-4863-AD4D-C0F5F084B090}" presName="text4" presStyleLbl="fgAcc4" presStyleIdx="3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7071A3-D8C7-4254-A948-C7D854D63604}" type="pres">
      <dgm:prSet presAssocID="{416C0D27-13FF-4863-AD4D-C0F5F084B090}" presName="hierChild5" presStyleCnt="0"/>
      <dgm:spPr/>
    </dgm:pt>
    <dgm:pt modelId="{0C7770C2-44BC-4B15-BE4D-EE141D793999}" type="pres">
      <dgm:prSet presAssocID="{49BB7C67-79B4-4E5E-B501-03C1242D1A6E}" presName="Name23" presStyleLbl="parChTrans1D4" presStyleIdx="4" presStyleCnt="12"/>
      <dgm:spPr/>
    </dgm:pt>
    <dgm:pt modelId="{EE29B3A8-F91C-4222-ADC0-3F8E9DFD9B46}" type="pres">
      <dgm:prSet presAssocID="{CC5056B7-F044-4AC7-8D57-05FFA7A4A48E}" presName="hierRoot4" presStyleCnt="0"/>
      <dgm:spPr/>
    </dgm:pt>
    <dgm:pt modelId="{9013D7AC-779E-4B0F-A640-B0BC77204140}" type="pres">
      <dgm:prSet presAssocID="{CC5056B7-F044-4AC7-8D57-05FFA7A4A48E}" presName="composite4" presStyleCnt="0"/>
      <dgm:spPr/>
    </dgm:pt>
    <dgm:pt modelId="{40F91A3D-3BC7-4EDD-B593-CCD767BBB0A5}" type="pres">
      <dgm:prSet presAssocID="{CC5056B7-F044-4AC7-8D57-05FFA7A4A48E}" presName="background4" presStyleLbl="node4" presStyleIdx="4" presStyleCnt="12"/>
      <dgm:spPr>
        <a:solidFill>
          <a:schemeClr val="accent6"/>
        </a:solidFill>
      </dgm:spPr>
    </dgm:pt>
    <dgm:pt modelId="{8FB2EC06-0D09-465C-9C40-C4C5D336E8EC}" type="pres">
      <dgm:prSet presAssocID="{CC5056B7-F044-4AC7-8D57-05FFA7A4A48E}" presName="text4" presStyleLbl="fgAcc4" presStyleIdx="4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CD8491-A369-490D-8F4B-310A6307B34D}" type="pres">
      <dgm:prSet presAssocID="{CC5056B7-F044-4AC7-8D57-05FFA7A4A48E}" presName="hierChild5" presStyleCnt="0"/>
      <dgm:spPr/>
    </dgm:pt>
    <dgm:pt modelId="{4494E90E-20D6-4774-8DB0-E100D30B7BD8}" type="pres">
      <dgm:prSet presAssocID="{2BD2642E-B6E5-495D-BA1F-B4AC0587486E}" presName="Name23" presStyleLbl="parChTrans1D4" presStyleIdx="5" presStyleCnt="12"/>
      <dgm:spPr/>
    </dgm:pt>
    <dgm:pt modelId="{ABDB5D4E-CB42-422E-89D5-D210A862A038}" type="pres">
      <dgm:prSet presAssocID="{C1CCDE49-A8FD-4DF6-BAF6-4B540A2AAD84}" presName="hierRoot4" presStyleCnt="0"/>
      <dgm:spPr/>
    </dgm:pt>
    <dgm:pt modelId="{F611DF50-B2B8-48E6-9CBE-AE1E15790354}" type="pres">
      <dgm:prSet presAssocID="{C1CCDE49-A8FD-4DF6-BAF6-4B540A2AAD84}" presName="composite4" presStyleCnt="0"/>
      <dgm:spPr/>
    </dgm:pt>
    <dgm:pt modelId="{00957D34-6CFA-40C4-B53B-7C8C51D48C41}" type="pres">
      <dgm:prSet presAssocID="{C1CCDE49-A8FD-4DF6-BAF6-4B540A2AAD84}" presName="background4" presStyleLbl="node4" presStyleIdx="5" presStyleCnt="12"/>
      <dgm:spPr>
        <a:solidFill>
          <a:schemeClr val="accent6"/>
        </a:solidFill>
      </dgm:spPr>
    </dgm:pt>
    <dgm:pt modelId="{19319105-E110-45A6-A21F-5CDDDD0AEE94}" type="pres">
      <dgm:prSet presAssocID="{C1CCDE49-A8FD-4DF6-BAF6-4B540A2AAD84}" presName="text4" presStyleLbl="fgAcc4" presStyleIdx="5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79AC42-E6CB-47D0-8BF8-61D650804423}" type="pres">
      <dgm:prSet presAssocID="{C1CCDE49-A8FD-4DF6-BAF6-4B540A2AAD84}" presName="hierChild5" presStyleCnt="0"/>
      <dgm:spPr/>
    </dgm:pt>
    <dgm:pt modelId="{0F67A021-1D7A-4437-B84A-FA762EC42270}" type="pres">
      <dgm:prSet presAssocID="{5BEB42EF-962B-4ECF-8746-E4E45CC18A9B}" presName="Name17" presStyleLbl="parChTrans1D3" presStyleIdx="1" presStyleCnt="2"/>
      <dgm:spPr/>
    </dgm:pt>
    <dgm:pt modelId="{8A979BE3-7B49-431C-97C0-2A8B518A4708}" type="pres">
      <dgm:prSet presAssocID="{059DECEE-DA2E-4AE0-BFB3-F270859801D7}" presName="hierRoot3" presStyleCnt="0"/>
      <dgm:spPr/>
    </dgm:pt>
    <dgm:pt modelId="{616A4E7D-19BE-432A-9862-5CE33B31690B}" type="pres">
      <dgm:prSet presAssocID="{059DECEE-DA2E-4AE0-BFB3-F270859801D7}" presName="composite3" presStyleCnt="0"/>
      <dgm:spPr/>
    </dgm:pt>
    <dgm:pt modelId="{B5F8589B-0DF7-46E0-88DE-EFDE6507BDA8}" type="pres">
      <dgm:prSet presAssocID="{059DECEE-DA2E-4AE0-BFB3-F270859801D7}" presName="background3" presStyleLbl="node3" presStyleIdx="1" presStyleCnt="2"/>
      <dgm:spPr/>
    </dgm:pt>
    <dgm:pt modelId="{FE8506BF-5720-47AF-89B5-8BD4DE3EBF8A}" type="pres">
      <dgm:prSet presAssocID="{059DECEE-DA2E-4AE0-BFB3-F270859801D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BE0E86-5173-4950-8CD3-4CB88B2EFD0B}" type="pres">
      <dgm:prSet presAssocID="{059DECEE-DA2E-4AE0-BFB3-F270859801D7}" presName="hierChild4" presStyleCnt="0"/>
      <dgm:spPr/>
    </dgm:pt>
    <dgm:pt modelId="{FAC782E5-3D12-4D3E-80FC-35DDB4ED3D89}" type="pres">
      <dgm:prSet presAssocID="{4A89E991-8B06-498E-B7CB-4FF13C3FFCAB}" presName="Name23" presStyleLbl="parChTrans1D4" presStyleIdx="6" presStyleCnt="12"/>
      <dgm:spPr/>
    </dgm:pt>
    <dgm:pt modelId="{693B3158-C6B2-4DC0-8F60-76784F62583D}" type="pres">
      <dgm:prSet presAssocID="{47227282-C1B7-4DA9-AD7D-A085D3154A2F}" presName="hierRoot4" presStyleCnt="0"/>
      <dgm:spPr/>
    </dgm:pt>
    <dgm:pt modelId="{646771DC-9503-479F-B8EA-8639E15FA25E}" type="pres">
      <dgm:prSet presAssocID="{47227282-C1B7-4DA9-AD7D-A085D3154A2F}" presName="composite4" presStyleCnt="0"/>
      <dgm:spPr/>
    </dgm:pt>
    <dgm:pt modelId="{6F9DCEA1-F38E-4C19-AD4A-F0DE9C639298}" type="pres">
      <dgm:prSet presAssocID="{47227282-C1B7-4DA9-AD7D-A085D3154A2F}" presName="background4" presStyleLbl="node4" presStyleIdx="6" presStyleCnt="12"/>
      <dgm:spPr/>
    </dgm:pt>
    <dgm:pt modelId="{45040FB1-45D7-4F09-B3B6-C4E49A3F07EB}" type="pres">
      <dgm:prSet presAssocID="{47227282-C1B7-4DA9-AD7D-A085D3154A2F}" presName="text4" presStyleLbl="fgAcc4" presStyleIdx="6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A3A6DA-3B46-4BEF-8B35-4D910CC24927}" type="pres">
      <dgm:prSet presAssocID="{47227282-C1B7-4DA9-AD7D-A085D3154A2F}" presName="hierChild5" presStyleCnt="0"/>
      <dgm:spPr/>
    </dgm:pt>
    <dgm:pt modelId="{7B4EB171-A854-4202-B7B5-4FE95845FE99}" type="pres">
      <dgm:prSet presAssocID="{435BC651-D6F9-469B-B9E1-90D1AAB86BB9}" presName="Name23" presStyleLbl="parChTrans1D4" presStyleIdx="7" presStyleCnt="12"/>
      <dgm:spPr/>
    </dgm:pt>
    <dgm:pt modelId="{BA1BD7AF-39CC-4BB4-9A7A-0BC68DF7632F}" type="pres">
      <dgm:prSet presAssocID="{F4A7092A-E84E-45D8-A494-18D775939F29}" presName="hierRoot4" presStyleCnt="0"/>
      <dgm:spPr/>
    </dgm:pt>
    <dgm:pt modelId="{14875199-04C8-4CFB-9C3C-01165DAA591A}" type="pres">
      <dgm:prSet presAssocID="{F4A7092A-E84E-45D8-A494-18D775939F29}" presName="composite4" presStyleCnt="0"/>
      <dgm:spPr/>
    </dgm:pt>
    <dgm:pt modelId="{EDF6A232-0B5B-4CF3-A49D-534DADF595A0}" type="pres">
      <dgm:prSet presAssocID="{F4A7092A-E84E-45D8-A494-18D775939F29}" presName="background4" presStyleLbl="node4" presStyleIdx="7" presStyleCnt="12"/>
      <dgm:spPr>
        <a:solidFill>
          <a:schemeClr val="accent6"/>
        </a:solidFill>
      </dgm:spPr>
    </dgm:pt>
    <dgm:pt modelId="{00390D79-0201-4E5D-84D9-94D64ACA84FA}" type="pres">
      <dgm:prSet presAssocID="{F4A7092A-E84E-45D8-A494-18D775939F29}" presName="text4" presStyleLbl="fgAcc4" presStyleIdx="7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FEFB46-7BD8-4E0B-B938-002828E9DB4F}" type="pres">
      <dgm:prSet presAssocID="{F4A7092A-E84E-45D8-A494-18D775939F29}" presName="hierChild5" presStyleCnt="0"/>
      <dgm:spPr/>
    </dgm:pt>
    <dgm:pt modelId="{2666C88B-54FC-4926-87FE-94C4BC75B082}" type="pres">
      <dgm:prSet presAssocID="{69CB027F-F623-4A3B-AD7A-FE9411EC9B43}" presName="Name23" presStyleLbl="parChTrans1D4" presStyleIdx="8" presStyleCnt="12"/>
      <dgm:spPr/>
    </dgm:pt>
    <dgm:pt modelId="{5B902D31-A59C-4BFC-9B9E-B3BB6A918D68}" type="pres">
      <dgm:prSet presAssocID="{99C35164-779B-4BAC-95B2-7375B911D710}" presName="hierRoot4" presStyleCnt="0"/>
      <dgm:spPr/>
    </dgm:pt>
    <dgm:pt modelId="{F99EB306-0290-4305-8E6F-28F1E3FFD6CA}" type="pres">
      <dgm:prSet presAssocID="{99C35164-779B-4BAC-95B2-7375B911D710}" presName="composite4" presStyleCnt="0"/>
      <dgm:spPr/>
    </dgm:pt>
    <dgm:pt modelId="{DF426AD6-43CF-45A3-8482-59267AA7419A}" type="pres">
      <dgm:prSet presAssocID="{99C35164-779B-4BAC-95B2-7375B911D710}" presName="background4" presStyleLbl="node4" presStyleIdx="8" presStyleCnt="12"/>
      <dgm:spPr>
        <a:solidFill>
          <a:schemeClr val="accent6"/>
        </a:solidFill>
      </dgm:spPr>
    </dgm:pt>
    <dgm:pt modelId="{B8CE286C-AEBF-40F2-AF5E-661A1E01280D}" type="pres">
      <dgm:prSet presAssocID="{99C35164-779B-4BAC-95B2-7375B911D710}" presName="text4" presStyleLbl="fgAcc4" presStyleIdx="8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DD0980-C47B-4047-A2D0-BF300A0BBB2C}" type="pres">
      <dgm:prSet presAssocID="{99C35164-779B-4BAC-95B2-7375B911D710}" presName="hierChild5" presStyleCnt="0"/>
      <dgm:spPr/>
    </dgm:pt>
    <dgm:pt modelId="{F6A9EC60-BB42-4A0F-89B9-3F61DB4CBD05}" type="pres">
      <dgm:prSet presAssocID="{79DB1B15-63FD-463C-8F40-D7EFA560AAEF}" presName="Name23" presStyleLbl="parChTrans1D4" presStyleIdx="9" presStyleCnt="12"/>
      <dgm:spPr/>
    </dgm:pt>
    <dgm:pt modelId="{AEF741B8-D643-439A-933E-B4985EB531D0}" type="pres">
      <dgm:prSet presAssocID="{51AE6595-E5C2-4692-A3B6-B86B017D85A0}" presName="hierRoot4" presStyleCnt="0"/>
      <dgm:spPr/>
    </dgm:pt>
    <dgm:pt modelId="{51607625-4C12-454B-9DB0-9659DBE98F99}" type="pres">
      <dgm:prSet presAssocID="{51AE6595-E5C2-4692-A3B6-B86B017D85A0}" presName="composite4" presStyleCnt="0"/>
      <dgm:spPr/>
    </dgm:pt>
    <dgm:pt modelId="{D91F8CBC-92D7-4CE9-B938-44B0C8F3DFF2}" type="pres">
      <dgm:prSet presAssocID="{51AE6595-E5C2-4692-A3B6-B86B017D85A0}" presName="background4" presStyleLbl="node4" presStyleIdx="9" presStyleCnt="12"/>
      <dgm:spPr/>
    </dgm:pt>
    <dgm:pt modelId="{56339775-70FC-4ED2-A626-C712B08706AB}" type="pres">
      <dgm:prSet presAssocID="{51AE6595-E5C2-4692-A3B6-B86B017D85A0}" presName="text4" presStyleLbl="fgAcc4" presStyleIdx="9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B67B47-3E39-4377-9CFC-1B87EA512E1F}" type="pres">
      <dgm:prSet presAssocID="{51AE6595-E5C2-4692-A3B6-B86B017D85A0}" presName="hierChild5" presStyleCnt="0"/>
      <dgm:spPr/>
    </dgm:pt>
    <dgm:pt modelId="{9B440210-AEAA-4954-9CA5-489242F1747A}" type="pres">
      <dgm:prSet presAssocID="{69028859-C836-4476-BC2D-2B48178BC482}" presName="Name23" presStyleLbl="parChTrans1D4" presStyleIdx="10" presStyleCnt="12"/>
      <dgm:spPr/>
    </dgm:pt>
    <dgm:pt modelId="{64F9D666-E1D4-405B-BDFF-B6DC4362A973}" type="pres">
      <dgm:prSet presAssocID="{F89834FB-93C2-49ED-B229-00D9AE67CB28}" presName="hierRoot4" presStyleCnt="0"/>
      <dgm:spPr/>
    </dgm:pt>
    <dgm:pt modelId="{7A6F2517-79B4-4791-A8F8-C00369F577C3}" type="pres">
      <dgm:prSet presAssocID="{F89834FB-93C2-49ED-B229-00D9AE67CB28}" presName="composite4" presStyleCnt="0"/>
      <dgm:spPr/>
    </dgm:pt>
    <dgm:pt modelId="{840BB17B-E929-4805-9B7C-5A11654D86FF}" type="pres">
      <dgm:prSet presAssocID="{F89834FB-93C2-49ED-B229-00D9AE67CB28}" presName="background4" presStyleLbl="node4" presStyleIdx="10" presStyleCnt="12"/>
      <dgm:spPr>
        <a:solidFill>
          <a:schemeClr val="accent6"/>
        </a:solidFill>
      </dgm:spPr>
    </dgm:pt>
    <dgm:pt modelId="{F625E758-F340-4610-B43E-2161079C75F8}" type="pres">
      <dgm:prSet presAssocID="{F89834FB-93C2-49ED-B229-00D9AE67CB28}" presName="text4" presStyleLbl="fgAcc4" presStyleIdx="1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D31066-D744-418C-8F1B-318C6A03BBBA}" type="pres">
      <dgm:prSet presAssocID="{F89834FB-93C2-49ED-B229-00D9AE67CB28}" presName="hierChild5" presStyleCnt="0"/>
      <dgm:spPr/>
    </dgm:pt>
    <dgm:pt modelId="{F645C56D-E06F-4B8D-8496-25077F6E2D05}" type="pres">
      <dgm:prSet presAssocID="{67050C82-5BB6-4C19-83A8-CF3F6FB9C5EC}" presName="Name23" presStyleLbl="parChTrans1D4" presStyleIdx="11" presStyleCnt="12"/>
      <dgm:spPr/>
    </dgm:pt>
    <dgm:pt modelId="{522D7EFE-6B83-4C8E-BF9F-CC2768EB6FF6}" type="pres">
      <dgm:prSet presAssocID="{8FBCA059-92AA-4FE2-848C-F95AC3574141}" presName="hierRoot4" presStyleCnt="0"/>
      <dgm:spPr/>
    </dgm:pt>
    <dgm:pt modelId="{A2118353-D40F-42F6-A502-498DB2183809}" type="pres">
      <dgm:prSet presAssocID="{8FBCA059-92AA-4FE2-848C-F95AC3574141}" presName="composite4" presStyleCnt="0"/>
      <dgm:spPr/>
    </dgm:pt>
    <dgm:pt modelId="{1F64CB04-0D22-45BE-AAF8-D72F71C2341D}" type="pres">
      <dgm:prSet presAssocID="{8FBCA059-92AA-4FE2-848C-F95AC3574141}" presName="background4" presStyleLbl="node4" presStyleIdx="11" presStyleCnt="12"/>
      <dgm:spPr>
        <a:solidFill>
          <a:schemeClr val="accent6"/>
        </a:solidFill>
      </dgm:spPr>
    </dgm:pt>
    <dgm:pt modelId="{C502B8C5-2E38-49A1-A0C8-3190C3189705}" type="pres">
      <dgm:prSet presAssocID="{8FBCA059-92AA-4FE2-848C-F95AC3574141}" presName="text4" presStyleLbl="fgAcc4" presStyleIdx="1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89B2A4-FFFE-406D-88AE-9F8CC3251ADA}" type="pres">
      <dgm:prSet presAssocID="{8FBCA059-92AA-4FE2-848C-F95AC3574141}" presName="hierChild5" presStyleCnt="0"/>
      <dgm:spPr/>
    </dgm:pt>
  </dgm:ptLst>
  <dgm:cxnLst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5587D54A-E87E-43FF-BA39-94CFFC2C9B85}" srcId="{8A559D6F-46B8-4233-82EC-FD59702965F1}" destId="{416C0D27-13FF-4863-AD4D-C0F5F084B090}" srcOrd="1" destOrd="0" parTransId="{7C2A013D-1460-49CB-84E9-7CBFD2BBC8CC}" sibTransId="{7F217E31-D3C1-409A-9B00-D44D2BF65B2E}"/>
    <dgm:cxn modelId="{C70C32A4-26E6-4976-93A0-0B3AFAFFEE6C}" srcId="{ED1A6EE3-3E71-4222-9423-0AD9E44663F2}" destId="{722E2DCB-C281-42D0-8DC3-579F3C3705BC}" srcOrd="1" destOrd="0" parTransId="{1F57914E-45C7-4450-8623-25F60D094798}" sibTransId="{A61671F3-CC0A-4450-AA80-53D9CDDDEC18}"/>
    <dgm:cxn modelId="{DDDE0E2D-75F0-48C5-AB3A-EF4132F7D4FE}" type="presOf" srcId="{F4A7092A-E84E-45D8-A494-18D775939F29}" destId="{00390D79-0201-4E5D-84D9-94D64ACA84FA}" srcOrd="0" destOrd="0" presId="urn:microsoft.com/office/officeart/2005/8/layout/hierarchy1"/>
    <dgm:cxn modelId="{55A4C0C1-382A-45A6-90B7-870E954F807B}" type="presOf" srcId="{8FBCA059-92AA-4FE2-848C-F95AC3574141}" destId="{C502B8C5-2E38-49A1-A0C8-3190C3189705}" srcOrd="0" destOrd="0" presId="urn:microsoft.com/office/officeart/2005/8/layout/hierarchy1"/>
    <dgm:cxn modelId="{F0E6900A-8A2D-4DD3-9B43-C4000EA7C416}" type="presOf" srcId="{49BB7C67-79B4-4E5E-B501-03C1242D1A6E}" destId="{0C7770C2-44BC-4B15-BE4D-EE141D793999}" srcOrd="0" destOrd="0" presId="urn:microsoft.com/office/officeart/2005/8/layout/hierarchy1"/>
    <dgm:cxn modelId="{CFB3B4B3-3E2F-4BE6-A788-2504C76CBB63}" srcId="{059DECEE-DA2E-4AE0-BFB3-F270859801D7}" destId="{51AE6595-E5C2-4692-A3B6-B86B017D85A0}" srcOrd="1" destOrd="0" parTransId="{79DB1B15-63FD-463C-8F40-D7EFA560AAEF}" sibTransId="{D3B97ABA-E1EB-49B7-898B-3FA340D6A5CD}"/>
    <dgm:cxn modelId="{8D878839-FAAC-4BB5-8C1B-A35942E4C4C9}" srcId="{3A53F3EB-3E60-4F7F-B89B-491B5AC7803E}" destId="{8A559D6F-46B8-4233-82EC-FD59702965F1}" srcOrd="0" destOrd="0" parTransId="{BC4FC984-D440-4402-84E4-DC0BE7995D3C}" sibTransId="{711259E6-BA19-44F3-BE39-8DB01A1ED3D4}"/>
    <dgm:cxn modelId="{CE12BB27-FBB6-4307-9E33-2AD6D59C2C31}" type="presOf" srcId="{C51B96E3-9EEC-40AB-AFE3-16790E4A714C}" destId="{8FA1C8D0-335B-45D3-9F89-4D0D8BEBCCD2}" srcOrd="0" destOrd="0" presId="urn:microsoft.com/office/officeart/2005/8/layout/hierarchy1"/>
    <dgm:cxn modelId="{688F9334-1089-4342-BDE5-177C1345329A}" type="presOf" srcId="{4BA3B289-E490-44E2-80FB-007CB18F9ED3}" destId="{59DFFDFB-B6F1-45E5-8C2B-E5AEAA65AD00}" srcOrd="0" destOrd="0" presId="urn:microsoft.com/office/officeart/2005/8/layout/hierarchy1"/>
    <dgm:cxn modelId="{D7C1107A-2FE4-4415-95F1-17B1EFF3FB2C}" srcId="{8A559D6F-46B8-4233-82EC-FD59702965F1}" destId="{ED1A6EE3-3E71-4222-9423-0AD9E44663F2}" srcOrd="0" destOrd="0" parTransId="{C51B96E3-9EEC-40AB-AFE3-16790E4A714C}" sibTransId="{B3570B2D-CA8C-4AF4-8E55-1D8E045024B4}"/>
    <dgm:cxn modelId="{0AE181BB-DE69-4072-9151-0341655396B3}" type="presOf" srcId="{059DECEE-DA2E-4AE0-BFB3-F270859801D7}" destId="{FE8506BF-5720-47AF-89B5-8BD4DE3EBF8A}" srcOrd="0" destOrd="0" presId="urn:microsoft.com/office/officeart/2005/8/layout/hierarchy1"/>
    <dgm:cxn modelId="{7C4467E2-7189-467B-ADF9-3642B6D350F7}" srcId="{3A53F3EB-3E60-4F7F-B89B-491B5AC7803E}" destId="{059DECEE-DA2E-4AE0-BFB3-F270859801D7}" srcOrd="1" destOrd="0" parTransId="{5BEB42EF-962B-4ECF-8746-E4E45CC18A9B}" sibTransId="{EDF9B764-34FA-4743-9E17-3F56053208CB}"/>
    <dgm:cxn modelId="{2C8EDE35-C3B0-4882-9511-7DD33D7E606E}" type="presOf" srcId="{ED1A6EE3-3E71-4222-9423-0AD9E44663F2}" destId="{15CC7349-BAC7-4B85-BD28-38461BE478CD}" srcOrd="0" destOrd="0" presId="urn:microsoft.com/office/officeart/2005/8/layout/hierarchy1"/>
    <dgm:cxn modelId="{8B5AACF4-12CD-49C5-9766-1EC827C0F861}" type="presOf" srcId="{D93D5352-AB3F-4402-8E39-90D0C1BC39FC}" destId="{2587061D-56AC-45DE-ADCC-6A2FDE06105A}" srcOrd="0" destOrd="0" presId="urn:microsoft.com/office/officeart/2005/8/layout/hierarchy1"/>
    <dgm:cxn modelId="{24CEBCD5-773F-4B0B-92F4-BD02DCABBF93}" srcId="{51AE6595-E5C2-4692-A3B6-B86B017D85A0}" destId="{8FBCA059-92AA-4FE2-848C-F95AC3574141}" srcOrd="1" destOrd="0" parTransId="{67050C82-5BB6-4C19-83A8-CF3F6FB9C5EC}" sibTransId="{721BBA05-9B1A-4421-932D-020DCA221AEA}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22C84B43-5198-48CD-9C8A-CE30B5006902}" type="presOf" srcId="{3A53F3EB-3E60-4F7F-B89B-491B5AC7803E}" destId="{0AF33739-DAE4-495B-88D5-F66DF9FFD0E5}" srcOrd="0" destOrd="0" presId="urn:microsoft.com/office/officeart/2005/8/layout/hierarchy1"/>
    <dgm:cxn modelId="{4ED18EA3-1E89-44DF-B8F2-39EA82DBA214}" srcId="{ED1A6EE3-3E71-4222-9423-0AD9E44663F2}" destId="{C3FA0DEA-B4C5-42B8-9E73-FEF8F087C4A4}" srcOrd="0" destOrd="0" parTransId="{D93D5352-AB3F-4402-8E39-90D0C1BC39FC}" sibTransId="{4CB71801-D9F0-493E-8A3F-D73233B774AF}"/>
    <dgm:cxn modelId="{34BE6E30-B456-42EC-A506-92A5427E82DE}" type="presOf" srcId="{47227282-C1B7-4DA9-AD7D-A085D3154A2F}" destId="{45040FB1-45D7-4F09-B3B6-C4E49A3F07EB}" srcOrd="0" destOrd="0" presId="urn:microsoft.com/office/officeart/2005/8/layout/hierarchy1"/>
    <dgm:cxn modelId="{4F5FA5C7-C2A4-43E2-BCFD-A40C19346898}" srcId="{47227282-C1B7-4DA9-AD7D-A085D3154A2F}" destId="{99C35164-779B-4BAC-95B2-7375B911D710}" srcOrd="1" destOrd="0" parTransId="{69CB027F-F623-4A3B-AD7A-FE9411EC9B43}" sibTransId="{800AA3E4-A8EB-4215-B549-8CB8811A27CC}"/>
    <dgm:cxn modelId="{2D65B031-6CBF-4B26-9E9A-B94681F34177}" type="presOf" srcId="{416C0D27-13FF-4863-AD4D-C0F5F084B090}" destId="{B245C798-8104-4E0E-9BFB-9E29AFE940A0}" srcOrd="0" destOrd="0" presId="urn:microsoft.com/office/officeart/2005/8/layout/hierarchy1"/>
    <dgm:cxn modelId="{D804AB89-B51F-45CB-A31F-85A540944D57}" type="presOf" srcId="{F89834FB-93C2-49ED-B229-00D9AE67CB28}" destId="{F625E758-F340-4610-B43E-2161079C75F8}" srcOrd="0" destOrd="0" presId="urn:microsoft.com/office/officeart/2005/8/layout/hierarchy1"/>
    <dgm:cxn modelId="{5F6A9993-0A96-4A3A-AFC8-1CEC5D9BAE44}" type="presOf" srcId="{CC5056B7-F044-4AC7-8D57-05FFA7A4A48E}" destId="{8FB2EC06-0D09-465C-9C40-C4C5D336E8EC}" srcOrd="0" destOrd="0" presId="urn:microsoft.com/office/officeart/2005/8/layout/hierarchy1"/>
    <dgm:cxn modelId="{FB500D80-5488-4291-9B42-C022D1D15250}" srcId="{416C0D27-13FF-4863-AD4D-C0F5F084B090}" destId="{CC5056B7-F044-4AC7-8D57-05FFA7A4A48E}" srcOrd="0" destOrd="0" parTransId="{49BB7C67-79B4-4E5E-B501-03C1242D1A6E}" sibTransId="{0B7E1F54-A9B2-4475-8EC6-9FFE894F0061}"/>
    <dgm:cxn modelId="{7BE9907A-1CC0-46D0-B13B-191A9A76494F}" type="presOf" srcId="{BC4FC984-D440-4402-84E4-DC0BE7995D3C}" destId="{1A186A4D-9F47-4702-A0C3-A5C0495552E1}" srcOrd="0" destOrd="0" presId="urn:microsoft.com/office/officeart/2005/8/layout/hierarchy1"/>
    <dgm:cxn modelId="{71887CA2-FE7E-4454-B3AA-721FF1A6ED3D}" type="presOf" srcId="{42F275A1-0162-49B9-B09A-BCECBBE35681}" destId="{13158862-A5CF-44A0-9775-4A70CF18A8C0}" srcOrd="0" destOrd="0" presId="urn:microsoft.com/office/officeart/2005/8/layout/hierarchy1"/>
    <dgm:cxn modelId="{349BB698-26F1-4FB5-AC84-716BEF30F69D}" type="presOf" srcId="{2BD2642E-B6E5-495D-BA1F-B4AC0587486E}" destId="{4494E90E-20D6-4774-8DB0-E100D30B7BD8}" srcOrd="0" destOrd="0" presId="urn:microsoft.com/office/officeart/2005/8/layout/hierarchy1"/>
    <dgm:cxn modelId="{D98DF8FD-CD64-49B6-A4AE-63DE15DBCABB}" srcId="{51AE6595-E5C2-4692-A3B6-B86B017D85A0}" destId="{F89834FB-93C2-49ED-B229-00D9AE67CB28}" srcOrd="0" destOrd="0" parTransId="{69028859-C836-4476-BC2D-2B48178BC482}" sibTransId="{E0F31DAC-F241-49E9-9A90-249187C9D9CF}"/>
    <dgm:cxn modelId="{B55782BB-1FD3-4BF6-8857-B9A800FC7A76}" type="presOf" srcId="{4A89E991-8B06-498E-B7CB-4FF13C3FFCAB}" destId="{FAC782E5-3D12-4D3E-80FC-35DDB4ED3D89}" srcOrd="0" destOrd="0" presId="urn:microsoft.com/office/officeart/2005/8/layout/hierarchy1"/>
    <dgm:cxn modelId="{61147075-A3AC-4FC4-A2E9-E807B3C810B4}" type="presOf" srcId="{69028859-C836-4476-BC2D-2B48178BC482}" destId="{9B440210-AEAA-4954-9CA5-489242F1747A}" srcOrd="0" destOrd="0" presId="urn:microsoft.com/office/officeart/2005/8/layout/hierarchy1"/>
    <dgm:cxn modelId="{AD226450-4F82-4485-AD09-87CE2BF11464}" type="presOf" srcId="{69CB027F-F623-4A3B-AD7A-FE9411EC9B43}" destId="{2666C88B-54FC-4926-87FE-94C4BC75B082}" srcOrd="0" destOrd="0" presId="urn:microsoft.com/office/officeart/2005/8/layout/hierarchy1"/>
    <dgm:cxn modelId="{8BF092A9-5F06-4844-98E9-5CBCDCCD5EC3}" type="presOf" srcId="{ED1AF111-84C9-43C2-BF0D-EA88C6F566AE}" destId="{3F9E507E-C34C-4D7E-A956-76C377EB10B6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6C437596-99BB-4DEC-AF66-ABE6463E6C7A}" srcId="{47227282-C1B7-4DA9-AD7D-A085D3154A2F}" destId="{F4A7092A-E84E-45D8-A494-18D775939F29}" srcOrd="0" destOrd="0" parTransId="{435BC651-D6F9-469B-B9E1-90D1AAB86BB9}" sibTransId="{46E75E2A-BF3C-4B87-A1DC-850A6FD241E2}"/>
    <dgm:cxn modelId="{F6AC03B7-8FE3-4623-A74C-42E62590B65B}" srcId="{416C0D27-13FF-4863-AD4D-C0F5F084B090}" destId="{C1CCDE49-A8FD-4DF6-BAF6-4B540A2AAD84}" srcOrd="1" destOrd="0" parTransId="{2BD2642E-B6E5-495D-BA1F-B4AC0587486E}" sibTransId="{DF8A9DD8-BC04-4FC7-8E93-F2168A91F96E}"/>
    <dgm:cxn modelId="{D85B091E-C8F0-4732-B623-67D413FB373D}" type="presOf" srcId="{99C35164-779B-4BAC-95B2-7375B911D710}" destId="{B8CE286C-AEBF-40F2-AF5E-661A1E01280D}" srcOrd="0" destOrd="0" presId="urn:microsoft.com/office/officeart/2005/8/layout/hierarchy1"/>
    <dgm:cxn modelId="{C97EF823-B137-4995-940F-A2704798E176}" type="presOf" srcId="{722E2DCB-C281-42D0-8DC3-579F3C3705BC}" destId="{F6EFF0BA-ECA5-4CAF-A1B0-1A7581729F91}" srcOrd="0" destOrd="0" presId="urn:microsoft.com/office/officeart/2005/8/layout/hierarchy1"/>
    <dgm:cxn modelId="{570D3FAD-00DB-49D5-9D5A-07EF9C8C4C6C}" type="presOf" srcId="{1399B6F5-F7BD-4E0A-A558-AEC7FAC7B148}" destId="{7AA397B4-1710-4C69-B7A7-FB68BF8C5818}" srcOrd="0" destOrd="0" presId="urn:microsoft.com/office/officeart/2005/8/layout/hierarchy1"/>
    <dgm:cxn modelId="{B4A19B37-06D9-40CA-873B-CD1F114967B6}" type="presOf" srcId="{79DB1B15-63FD-463C-8F40-D7EFA560AAEF}" destId="{F6A9EC60-BB42-4A0F-89B9-3F61DB4CBD05}" srcOrd="0" destOrd="0" presId="urn:microsoft.com/office/officeart/2005/8/layout/hierarchy1"/>
    <dgm:cxn modelId="{835E1687-49F4-4814-9F0D-32D828D76901}" type="presOf" srcId="{7C2A013D-1460-49CB-84E9-7CBFD2BBC8CC}" destId="{96205209-56A2-4BD3-A593-BAB86029EBB2}" srcOrd="0" destOrd="0" presId="urn:microsoft.com/office/officeart/2005/8/layout/hierarchy1"/>
    <dgm:cxn modelId="{4BF9EB9E-31BB-46BC-8CE2-AF2E77C5A09D}" type="presOf" srcId="{1F57914E-45C7-4450-8623-25F60D094798}" destId="{47855F36-724D-45F5-B07A-518FB17349C5}" srcOrd="0" destOrd="0" presId="urn:microsoft.com/office/officeart/2005/8/layout/hierarchy1"/>
    <dgm:cxn modelId="{507FF299-0BF4-4638-B438-E2FEAE235CE9}" type="presOf" srcId="{8A559D6F-46B8-4233-82EC-FD59702965F1}" destId="{4B1BBDCF-2BF1-4979-9F24-47B6B7650DBE}" srcOrd="0" destOrd="0" presId="urn:microsoft.com/office/officeart/2005/8/layout/hierarchy1"/>
    <dgm:cxn modelId="{734BAF2E-5B42-408E-AF36-B46E4B0F2BDB}" type="presOf" srcId="{5B4998C3-FE88-4032-BA92-CE0B7DDAD6D8}" destId="{E29B27D7-89E0-48EB-9377-50D47BE266E9}" srcOrd="0" destOrd="0" presId="urn:microsoft.com/office/officeart/2005/8/layout/hierarchy1"/>
    <dgm:cxn modelId="{5A4041E5-32CA-4FA0-9368-4D8992F326A1}" type="presOf" srcId="{5BEB42EF-962B-4ECF-8746-E4E45CC18A9B}" destId="{0F67A021-1D7A-4437-B84A-FA762EC42270}" srcOrd="0" destOrd="0" presId="urn:microsoft.com/office/officeart/2005/8/layout/hierarchy1"/>
    <dgm:cxn modelId="{5F41A823-007B-4E79-BBA4-25E0FAA5ABDA}" srcId="{059DECEE-DA2E-4AE0-BFB3-F270859801D7}" destId="{47227282-C1B7-4DA9-AD7D-A085D3154A2F}" srcOrd="0" destOrd="0" parTransId="{4A89E991-8B06-498E-B7CB-4FF13C3FFCAB}" sibTransId="{F669CD5A-3965-42C4-9DBC-3E8D38F6120C}"/>
    <dgm:cxn modelId="{08EBA836-B2DB-4679-8E62-F9A400B87A05}" type="presOf" srcId="{51AE6595-E5C2-4692-A3B6-B86B017D85A0}" destId="{56339775-70FC-4ED2-A626-C712B08706AB}" srcOrd="0" destOrd="0" presId="urn:microsoft.com/office/officeart/2005/8/layout/hierarchy1"/>
    <dgm:cxn modelId="{85AF3FA4-EC31-4440-99D4-0A7E75FA3C89}" type="presOf" srcId="{67050C82-5BB6-4C19-83A8-CF3F6FB9C5EC}" destId="{F645C56D-E06F-4B8D-8496-25077F6E2D05}" srcOrd="0" destOrd="0" presId="urn:microsoft.com/office/officeart/2005/8/layout/hierarchy1"/>
    <dgm:cxn modelId="{1EDEB727-2D08-46F7-9EED-FC7D6E69F312}" type="presOf" srcId="{C1CCDE49-A8FD-4DF6-BAF6-4B540A2AAD84}" destId="{19319105-E110-45A6-A21F-5CDDDD0AEE94}" srcOrd="0" destOrd="0" presId="urn:microsoft.com/office/officeart/2005/8/layout/hierarchy1"/>
    <dgm:cxn modelId="{BC772D73-07C1-49BA-9D09-AC2F70E0A815}" type="presOf" srcId="{435BC651-D6F9-469B-B9E1-90D1AAB86BB9}" destId="{7B4EB171-A854-4202-B7B5-4FE95845FE99}" srcOrd="0" destOrd="0" presId="urn:microsoft.com/office/officeart/2005/8/layout/hierarchy1"/>
    <dgm:cxn modelId="{4B89A973-8490-4523-A42C-4172D332A554}" type="presOf" srcId="{C3FA0DEA-B4C5-42B8-9E73-FEF8F087C4A4}" destId="{4DD5AF71-3A68-4785-9A60-B65278039E46}" srcOrd="0" destOrd="0" presId="urn:microsoft.com/office/officeart/2005/8/layout/hierarchy1"/>
    <dgm:cxn modelId="{7A4B915B-412A-4DAF-ABB6-3AC8AF5446B9}" type="presParOf" srcId="{3F9E507E-C34C-4D7E-A956-76C377EB10B6}" destId="{4535AAB4-531F-41DA-9C36-4CD5BC7C33C7}" srcOrd="0" destOrd="0" presId="urn:microsoft.com/office/officeart/2005/8/layout/hierarchy1"/>
    <dgm:cxn modelId="{3483FAB3-F193-4219-AB17-6DEB7BC2CE1A}" type="presParOf" srcId="{4535AAB4-531F-41DA-9C36-4CD5BC7C33C7}" destId="{B2041BEE-5B87-491D-A6EC-5DCCDE2709B6}" srcOrd="0" destOrd="0" presId="urn:microsoft.com/office/officeart/2005/8/layout/hierarchy1"/>
    <dgm:cxn modelId="{B787CAB9-C1C1-4ED2-A140-400EF809D89A}" type="presParOf" srcId="{B2041BEE-5B87-491D-A6EC-5DCCDE2709B6}" destId="{7B0135F9-2CE8-4CDB-ACD2-DDF6296414C1}" srcOrd="0" destOrd="0" presId="urn:microsoft.com/office/officeart/2005/8/layout/hierarchy1"/>
    <dgm:cxn modelId="{8B7E2AFC-8741-49B3-B072-DDF780BB4634}" type="presParOf" srcId="{B2041BEE-5B87-491D-A6EC-5DCCDE2709B6}" destId="{13158862-A5CF-44A0-9775-4A70CF18A8C0}" srcOrd="1" destOrd="0" presId="urn:microsoft.com/office/officeart/2005/8/layout/hierarchy1"/>
    <dgm:cxn modelId="{E1A41DBE-3E3F-498E-A3DB-F46E3503B778}" type="presParOf" srcId="{4535AAB4-531F-41DA-9C36-4CD5BC7C33C7}" destId="{892BF291-F8CA-4DFC-BF61-B028BBF436B3}" srcOrd="1" destOrd="0" presId="urn:microsoft.com/office/officeart/2005/8/layout/hierarchy1"/>
    <dgm:cxn modelId="{EC492FA4-5675-460B-A622-5B9CC30733EF}" type="presParOf" srcId="{892BF291-F8CA-4DFC-BF61-B028BBF436B3}" destId="{59DFFDFB-B6F1-45E5-8C2B-E5AEAA65AD00}" srcOrd="0" destOrd="0" presId="urn:microsoft.com/office/officeart/2005/8/layout/hierarchy1"/>
    <dgm:cxn modelId="{DCBE57F9-D731-49B3-89DC-D0C25BEABD3C}" type="presParOf" srcId="{892BF291-F8CA-4DFC-BF61-B028BBF436B3}" destId="{DB7897EC-18A3-46DB-9AB6-20378FB466DD}" srcOrd="1" destOrd="0" presId="urn:microsoft.com/office/officeart/2005/8/layout/hierarchy1"/>
    <dgm:cxn modelId="{1C240255-1640-414B-A99A-E4BBE8A4999E}" type="presParOf" srcId="{DB7897EC-18A3-46DB-9AB6-20378FB466DD}" destId="{B46D1228-FE77-415F-99C8-D7D4B91469D5}" srcOrd="0" destOrd="0" presId="urn:microsoft.com/office/officeart/2005/8/layout/hierarchy1"/>
    <dgm:cxn modelId="{705F3E46-9FF6-47B1-90AC-F7B93FFAB25B}" type="presParOf" srcId="{B46D1228-FE77-415F-99C8-D7D4B91469D5}" destId="{15AE3035-805C-49CC-B3E5-BEEDD7769C9D}" srcOrd="0" destOrd="0" presId="urn:microsoft.com/office/officeart/2005/8/layout/hierarchy1"/>
    <dgm:cxn modelId="{E49E6CE1-27BB-45D1-85F9-8BE370959455}" type="presParOf" srcId="{B46D1228-FE77-415F-99C8-D7D4B91469D5}" destId="{E29B27D7-89E0-48EB-9377-50D47BE266E9}" srcOrd="1" destOrd="0" presId="urn:microsoft.com/office/officeart/2005/8/layout/hierarchy1"/>
    <dgm:cxn modelId="{1239337E-F0C0-4F12-8E22-BB7C1BA1FFFE}" type="presParOf" srcId="{DB7897EC-18A3-46DB-9AB6-20378FB466DD}" destId="{E72C9D21-FB37-468B-9F37-7DEBD1B7113F}" srcOrd="1" destOrd="0" presId="urn:microsoft.com/office/officeart/2005/8/layout/hierarchy1"/>
    <dgm:cxn modelId="{3ED4DB18-F459-4C1D-A875-95050BB6B053}" type="presParOf" srcId="{892BF291-F8CA-4DFC-BF61-B028BBF436B3}" destId="{7AA397B4-1710-4C69-B7A7-FB68BF8C5818}" srcOrd="2" destOrd="0" presId="urn:microsoft.com/office/officeart/2005/8/layout/hierarchy1"/>
    <dgm:cxn modelId="{D4248AC6-4382-4A78-B9C5-27193E89CEB8}" type="presParOf" srcId="{892BF291-F8CA-4DFC-BF61-B028BBF436B3}" destId="{87BF0705-AECD-46C6-9929-E345B2E2D033}" srcOrd="3" destOrd="0" presId="urn:microsoft.com/office/officeart/2005/8/layout/hierarchy1"/>
    <dgm:cxn modelId="{78F0D90B-B3BE-4E9A-BF64-430BD58ECE84}" type="presParOf" srcId="{87BF0705-AECD-46C6-9929-E345B2E2D033}" destId="{C2AE5F2F-6455-4BEB-B445-1BFF70541A6C}" srcOrd="0" destOrd="0" presId="urn:microsoft.com/office/officeart/2005/8/layout/hierarchy1"/>
    <dgm:cxn modelId="{114BCFB9-1A15-45F0-A052-C19B5B73ECBC}" type="presParOf" srcId="{C2AE5F2F-6455-4BEB-B445-1BFF70541A6C}" destId="{E89EF675-4249-4856-9578-F167E4F255B4}" srcOrd="0" destOrd="0" presId="urn:microsoft.com/office/officeart/2005/8/layout/hierarchy1"/>
    <dgm:cxn modelId="{47D0DE26-DC6B-4197-9285-90BF2631CF85}" type="presParOf" srcId="{C2AE5F2F-6455-4BEB-B445-1BFF70541A6C}" destId="{0AF33739-DAE4-495B-88D5-F66DF9FFD0E5}" srcOrd="1" destOrd="0" presId="urn:microsoft.com/office/officeart/2005/8/layout/hierarchy1"/>
    <dgm:cxn modelId="{DC97CD80-E8E2-401A-A9D8-4B8A1CD04736}" type="presParOf" srcId="{87BF0705-AECD-46C6-9929-E345B2E2D033}" destId="{A39F2CE4-0B37-49F8-93E7-F8DF427E79AE}" srcOrd="1" destOrd="0" presId="urn:microsoft.com/office/officeart/2005/8/layout/hierarchy1"/>
    <dgm:cxn modelId="{9B425657-51F1-48DD-8875-E5DC3FB7AAA2}" type="presParOf" srcId="{A39F2CE4-0B37-49F8-93E7-F8DF427E79AE}" destId="{1A186A4D-9F47-4702-A0C3-A5C0495552E1}" srcOrd="0" destOrd="0" presId="urn:microsoft.com/office/officeart/2005/8/layout/hierarchy1"/>
    <dgm:cxn modelId="{946A4618-5633-47BB-8C34-0452D20C6931}" type="presParOf" srcId="{A39F2CE4-0B37-49F8-93E7-F8DF427E79AE}" destId="{0DBBB212-FD28-401C-AA67-819693E9CBA4}" srcOrd="1" destOrd="0" presId="urn:microsoft.com/office/officeart/2005/8/layout/hierarchy1"/>
    <dgm:cxn modelId="{AA9AF93D-9904-4B72-B114-4CF9CC14A0F8}" type="presParOf" srcId="{0DBBB212-FD28-401C-AA67-819693E9CBA4}" destId="{348DE2B9-8115-40CB-B7BA-32441E3BE93E}" srcOrd="0" destOrd="0" presId="urn:microsoft.com/office/officeart/2005/8/layout/hierarchy1"/>
    <dgm:cxn modelId="{84BEC638-A012-4FB4-A9DA-A5C4277CE671}" type="presParOf" srcId="{348DE2B9-8115-40CB-B7BA-32441E3BE93E}" destId="{78FF2874-B334-4ECE-9E75-0C650D53B8F4}" srcOrd="0" destOrd="0" presId="urn:microsoft.com/office/officeart/2005/8/layout/hierarchy1"/>
    <dgm:cxn modelId="{635F8C2B-0ED0-4BEB-B83F-4B36BA73DE68}" type="presParOf" srcId="{348DE2B9-8115-40CB-B7BA-32441E3BE93E}" destId="{4B1BBDCF-2BF1-4979-9F24-47B6B7650DBE}" srcOrd="1" destOrd="0" presId="urn:microsoft.com/office/officeart/2005/8/layout/hierarchy1"/>
    <dgm:cxn modelId="{3758E13B-5B51-403D-BC5B-FC986A0FC3D0}" type="presParOf" srcId="{0DBBB212-FD28-401C-AA67-819693E9CBA4}" destId="{AAA4A14E-747D-41BC-BC18-D77600666CB0}" srcOrd="1" destOrd="0" presId="urn:microsoft.com/office/officeart/2005/8/layout/hierarchy1"/>
    <dgm:cxn modelId="{31A842C0-2251-474A-B080-DF94780D009A}" type="presParOf" srcId="{AAA4A14E-747D-41BC-BC18-D77600666CB0}" destId="{8FA1C8D0-335B-45D3-9F89-4D0D8BEBCCD2}" srcOrd="0" destOrd="0" presId="urn:microsoft.com/office/officeart/2005/8/layout/hierarchy1"/>
    <dgm:cxn modelId="{0E630324-5A8C-4F9A-9F22-B95BA427A5AB}" type="presParOf" srcId="{AAA4A14E-747D-41BC-BC18-D77600666CB0}" destId="{906AFB5D-A5CB-4C9B-B615-F3249D60BB2A}" srcOrd="1" destOrd="0" presId="urn:microsoft.com/office/officeart/2005/8/layout/hierarchy1"/>
    <dgm:cxn modelId="{25210258-8AB8-40EB-8796-C4248C67104A}" type="presParOf" srcId="{906AFB5D-A5CB-4C9B-B615-F3249D60BB2A}" destId="{F628840E-DBDC-461A-87B2-BB3A78E6946B}" srcOrd="0" destOrd="0" presId="urn:microsoft.com/office/officeart/2005/8/layout/hierarchy1"/>
    <dgm:cxn modelId="{B46E0127-2A89-44EB-A53C-7450903ED63E}" type="presParOf" srcId="{F628840E-DBDC-461A-87B2-BB3A78E6946B}" destId="{CB8A1F99-2530-4687-BB98-C5F4D2C1A9FB}" srcOrd="0" destOrd="0" presId="urn:microsoft.com/office/officeart/2005/8/layout/hierarchy1"/>
    <dgm:cxn modelId="{F4DCB77C-A63C-4857-8CAE-B953F680B387}" type="presParOf" srcId="{F628840E-DBDC-461A-87B2-BB3A78E6946B}" destId="{15CC7349-BAC7-4B85-BD28-38461BE478CD}" srcOrd="1" destOrd="0" presId="urn:microsoft.com/office/officeart/2005/8/layout/hierarchy1"/>
    <dgm:cxn modelId="{AB2E3C47-0D6B-4374-AD70-E1B221ADD6CC}" type="presParOf" srcId="{906AFB5D-A5CB-4C9B-B615-F3249D60BB2A}" destId="{9E7A0092-B39C-42B2-B7B8-03B01CB44075}" srcOrd="1" destOrd="0" presId="urn:microsoft.com/office/officeart/2005/8/layout/hierarchy1"/>
    <dgm:cxn modelId="{699F1E76-4EC2-4B4D-BCC0-9C6EEAAC45E1}" type="presParOf" srcId="{9E7A0092-B39C-42B2-B7B8-03B01CB44075}" destId="{2587061D-56AC-45DE-ADCC-6A2FDE06105A}" srcOrd="0" destOrd="0" presId="urn:microsoft.com/office/officeart/2005/8/layout/hierarchy1"/>
    <dgm:cxn modelId="{F3BDBD79-6785-4870-972B-6A7AAF5095C6}" type="presParOf" srcId="{9E7A0092-B39C-42B2-B7B8-03B01CB44075}" destId="{6A9D6FE5-C461-41CF-A55C-E9D2EBDD7235}" srcOrd="1" destOrd="0" presId="urn:microsoft.com/office/officeart/2005/8/layout/hierarchy1"/>
    <dgm:cxn modelId="{AF1DDD52-61AB-40F0-900E-24FB3360E49A}" type="presParOf" srcId="{6A9D6FE5-C461-41CF-A55C-E9D2EBDD7235}" destId="{CA36182C-EACE-4E71-8406-794C6879841C}" srcOrd="0" destOrd="0" presId="urn:microsoft.com/office/officeart/2005/8/layout/hierarchy1"/>
    <dgm:cxn modelId="{13E765EF-FBBC-431D-B2E4-F9A0BFC05EC6}" type="presParOf" srcId="{CA36182C-EACE-4E71-8406-794C6879841C}" destId="{3192CA0A-9222-4A26-81BF-7E125577072E}" srcOrd="0" destOrd="0" presId="urn:microsoft.com/office/officeart/2005/8/layout/hierarchy1"/>
    <dgm:cxn modelId="{F0A9DA83-B86D-457A-993B-426947B87E50}" type="presParOf" srcId="{CA36182C-EACE-4E71-8406-794C6879841C}" destId="{4DD5AF71-3A68-4785-9A60-B65278039E46}" srcOrd="1" destOrd="0" presId="urn:microsoft.com/office/officeart/2005/8/layout/hierarchy1"/>
    <dgm:cxn modelId="{0EC1FBE1-DAA8-4F29-8DCB-C4804C26AA82}" type="presParOf" srcId="{6A9D6FE5-C461-41CF-A55C-E9D2EBDD7235}" destId="{ACFA1E3E-2AAB-4DD6-ACA8-230B4BA7A35B}" srcOrd="1" destOrd="0" presId="urn:microsoft.com/office/officeart/2005/8/layout/hierarchy1"/>
    <dgm:cxn modelId="{22062BDB-9DF3-4C89-8F0C-340F2A479C18}" type="presParOf" srcId="{9E7A0092-B39C-42B2-B7B8-03B01CB44075}" destId="{47855F36-724D-45F5-B07A-518FB17349C5}" srcOrd="2" destOrd="0" presId="urn:microsoft.com/office/officeart/2005/8/layout/hierarchy1"/>
    <dgm:cxn modelId="{9E2EF892-2B46-4371-95D2-400C1444CE62}" type="presParOf" srcId="{9E7A0092-B39C-42B2-B7B8-03B01CB44075}" destId="{D2D63751-6813-4534-9730-847510CA9569}" srcOrd="3" destOrd="0" presId="urn:microsoft.com/office/officeart/2005/8/layout/hierarchy1"/>
    <dgm:cxn modelId="{B9EE9B56-DC71-4D23-80F6-EE835AAE9976}" type="presParOf" srcId="{D2D63751-6813-4534-9730-847510CA9569}" destId="{D9F117D7-D79F-47B2-BBE9-539C865B1979}" srcOrd="0" destOrd="0" presId="urn:microsoft.com/office/officeart/2005/8/layout/hierarchy1"/>
    <dgm:cxn modelId="{58ACBDA2-FC9A-4FC5-A6F4-CD9334CE8538}" type="presParOf" srcId="{D9F117D7-D79F-47B2-BBE9-539C865B1979}" destId="{28FA4DEF-409C-416C-AC89-04077429882B}" srcOrd="0" destOrd="0" presId="urn:microsoft.com/office/officeart/2005/8/layout/hierarchy1"/>
    <dgm:cxn modelId="{7C1F1673-8DC5-49F9-8C11-F0DA68823C6D}" type="presParOf" srcId="{D9F117D7-D79F-47B2-BBE9-539C865B1979}" destId="{F6EFF0BA-ECA5-4CAF-A1B0-1A7581729F91}" srcOrd="1" destOrd="0" presId="urn:microsoft.com/office/officeart/2005/8/layout/hierarchy1"/>
    <dgm:cxn modelId="{9CA37029-F2E3-4D29-85B9-6B9074F1CFB9}" type="presParOf" srcId="{D2D63751-6813-4534-9730-847510CA9569}" destId="{C1E2115E-5129-4944-B4A4-C85104A00B21}" srcOrd="1" destOrd="0" presId="urn:microsoft.com/office/officeart/2005/8/layout/hierarchy1"/>
    <dgm:cxn modelId="{EFCF451D-0BE1-4C8D-8DAE-17ADC2E63869}" type="presParOf" srcId="{AAA4A14E-747D-41BC-BC18-D77600666CB0}" destId="{96205209-56A2-4BD3-A593-BAB86029EBB2}" srcOrd="2" destOrd="0" presId="urn:microsoft.com/office/officeart/2005/8/layout/hierarchy1"/>
    <dgm:cxn modelId="{646ADDDE-1709-43FA-A94A-95259460F86D}" type="presParOf" srcId="{AAA4A14E-747D-41BC-BC18-D77600666CB0}" destId="{5E1941C8-D61E-4F71-8687-B0556D820F8D}" srcOrd="3" destOrd="0" presId="urn:microsoft.com/office/officeart/2005/8/layout/hierarchy1"/>
    <dgm:cxn modelId="{CF3C68A2-F81B-49D3-A130-FB590C39DD36}" type="presParOf" srcId="{5E1941C8-D61E-4F71-8687-B0556D820F8D}" destId="{77A9093B-69AC-4730-B3E0-7114E6760E13}" srcOrd="0" destOrd="0" presId="urn:microsoft.com/office/officeart/2005/8/layout/hierarchy1"/>
    <dgm:cxn modelId="{1D939FE2-A536-40C5-90A8-7188847C7682}" type="presParOf" srcId="{77A9093B-69AC-4730-B3E0-7114E6760E13}" destId="{C001C0AA-23DC-4CDE-B32C-901AD86817B6}" srcOrd="0" destOrd="0" presId="urn:microsoft.com/office/officeart/2005/8/layout/hierarchy1"/>
    <dgm:cxn modelId="{F0DBB48F-BB67-4824-A25B-3CEEC7E1314D}" type="presParOf" srcId="{77A9093B-69AC-4730-B3E0-7114E6760E13}" destId="{B245C798-8104-4E0E-9BFB-9E29AFE940A0}" srcOrd="1" destOrd="0" presId="urn:microsoft.com/office/officeart/2005/8/layout/hierarchy1"/>
    <dgm:cxn modelId="{399D319F-9978-4022-8041-67544E4426F4}" type="presParOf" srcId="{5E1941C8-D61E-4F71-8687-B0556D820F8D}" destId="{B77071A3-D8C7-4254-A948-C7D854D63604}" srcOrd="1" destOrd="0" presId="urn:microsoft.com/office/officeart/2005/8/layout/hierarchy1"/>
    <dgm:cxn modelId="{6CD0D3D7-9754-47D7-8D28-E21766BEDAD3}" type="presParOf" srcId="{B77071A3-D8C7-4254-A948-C7D854D63604}" destId="{0C7770C2-44BC-4B15-BE4D-EE141D793999}" srcOrd="0" destOrd="0" presId="urn:microsoft.com/office/officeart/2005/8/layout/hierarchy1"/>
    <dgm:cxn modelId="{722EC752-C0FD-4398-83FC-BFF11358CAF1}" type="presParOf" srcId="{B77071A3-D8C7-4254-A948-C7D854D63604}" destId="{EE29B3A8-F91C-4222-ADC0-3F8E9DFD9B46}" srcOrd="1" destOrd="0" presId="urn:microsoft.com/office/officeart/2005/8/layout/hierarchy1"/>
    <dgm:cxn modelId="{51752645-5E02-4BE9-AA26-D3E2166D721D}" type="presParOf" srcId="{EE29B3A8-F91C-4222-ADC0-3F8E9DFD9B46}" destId="{9013D7AC-779E-4B0F-A640-B0BC77204140}" srcOrd="0" destOrd="0" presId="urn:microsoft.com/office/officeart/2005/8/layout/hierarchy1"/>
    <dgm:cxn modelId="{7A66DFF0-D212-43DB-9D9C-C62DB9FF545D}" type="presParOf" srcId="{9013D7AC-779E-4B0F-A640-B0BC77204140}" destId="{40F91A3D-3BC7-4EDD-B593-CCD767BBB0A5}" srcOrd="0" destOrd="0" presId="urn:microsoft.com/office/officeart/2005/8/layout/hierarchy1"/>
    <dgm:cxn modelId="{0AD5EC41-EB8D-4FD7-915D-F477E4CC152F}" type="presParOf" srcId="{9013D7AC-779E-4B0F-A640-B0BC77204140}" destId="{8FB2EC06-0D09-465C-9C40-C4C5D336E8EC}" srcOrd="1" destOrd="0" presId="urn:microsoft.com/office/officeart/2005/8/layout/hierarchy1"/>
    <dgm:cxn modelId="{E1863AA9-A883-4EE3-96DC-2CA9D0BDD792}" type="presParOf" srcId="{EE29B3A8-F91C-4222-ADC0-3F8E9DFD9B46}" destId="{01CD8491-A369-490D-8F4B-310A6307B34D}" srcOrd="1" destOrd="0" presId="urn:microsoft.com/office/officeart/2005/8/layout/hierarchy1"/>
    <dgm:cxn modelId="{F143645E-56D4-4DBB-82D8-B78F14C2875B}" type="presParOf" srcId="{B77071A3-D8C7-4254-A948-C7D854D63604}" destId="{4494E90E-20D6-4774-8DB0-E100D30B7BD8}" srcOrd="2" destOrd="0" presId="urn:microsoft.com/office/officeart/2005/8/layout/hierarchy1"/>
    <dgm:cxn modelId="{01862EF6-08B5-4D3A-BDA8-CE7E8D1C7E18}" type="presParOf" srcId="{B77071A3-D8C7-4254-A948-C7D854D63604}" destId="{ABDB5D4E-CB42-422E-89D5-D210A862A038}" srcOrd="3" destOrd="0" presId="urn:microsoft.com/office/officeart/2005/8/layout/hierarchy1"/>
    <dgm:cxn modelId="{0A8AA197-E737-4628-809F-2B352D51EC25}" type="presParOf" srcId="{ABDB5D4E-CB42-422E-89D5-D210A862A038}" destId="{F611DF50-B2B8-48E6-9CBE-AE1E15790354}" srcOrd="0" destOrd="0" presId="urn:microsoft.com/office/officeart/2005/8/layout/hierarchy1"/>
    <dgm:cxn modelId="{F2056F65-6E70-4792-A86C-5DC03AD199DF}" type="presParOf" srcId="{F611DF50-B2B8-48E6-9CBE-AE1E15790354}" destId="{00957D34-6CFA-40C4-B53B-7C8C51D48C41}" srcOrd="0" destOrd="0" presId="urn:microsoft.com/office/officeart/2005/8/layout/hierarchy1"/>
    <dgm:cxn modelId="{97AFECAE-9406-4CBC-BC64-645ACE707904}" type="presParOf" srcId="{F611DF50-B2B8-48E6-9CBE-AE1E15790354}" destId="{19319105-E110-45A6-A21F-5CDDDD0AEE94}" srcOrd="1" destOrd="0" presId="urn:microsoft.com/office/officeart/2005/8/layout/hierarchy1"/>
    <dgm:cxn modelId="{93CC2029-72B2-4587-8664-B3C6ED207454}" type="presParOf" srcId="{ABDB5D4E-CB42-422E-89D5-D210A862A038}" destId="{F879AC42-E6CB-47D0-8BF8-61D650804423}" srcOrd="1" destOrd="0" presId="urn:microsoft.com/office/officeart/2005/8/layout/hierarchy1"/>
    <dgm:cxn modelId="{B0B742DC-A1AF-4ECD-A280-479955177964}" type="presParOf" srcId="{A39F2CE4-0B37-49F8-93E7-F8DF427E79AE}" destId="{0F67A021-1D7A-4437-B84A-FA762EC42270}" srcOrd="2" destOrd="0" presId="urn:microsoft.com/office/officeart/2005/8/layout/hierarchy1"/>
    <dgm:cxn modelId="{F3F23E13-7B67-4AF4-8248-312B57B5091E}" type="presParOf" srcId="{A39F2CE4-0B37-49F8-93E7-F8DF427E79AE}" destId="{8A979BE3-7B49-431C-97C0-2A8B518A4708}" srcOrd="3" destOrd="0" presId="urn:microsoft.com/office/officeart/2005/8/layout/hierarchy1"/>
    <dgm:cxn modelId="{922327D6-4471-4847-8BBF-37CD35761348}" type="presParOf" srcId="{8A979BE3-7B49-431C-97C0-2A8B518A4708}" destId="{616A4E7D-19BE-432A-9862-5CE33B31690B}" srcOrd="0" destOrd="0" presId="urn:microsoft.com/office/officeart/2005/8/layout/hierarchy1"/>
    <dgm:cxn modelId="{04CBB0B5-0533-4507-B51F-85D788734601}" type="presParOf" srcId="{616A4E7D-19BE-432A-9862-5CE33B31690B}" destId="{B5F8589B-0DF7-46E0-88DE-EFDE6507BDA8}" srcOrd="0" destOrd="0" presId="urn:microsoft.com/office/officeart/2005/8/layout/hierarchy1"/>
    <dgm:cxn modelId="{E27B0AB2-D20D-4A72-9F4D-02D4FF4C70EC}" type="presParOf" srcId="{616A4E7D-19BE-432A-9862-5CE33B31690B}" destId="{FE8506BF-5720-47AF-89B5-8BD4DE3EBF8A}" srcOrd="1" destOrd="0" presId="urn:microsoft.com/office/officeart/2005/8/layout/hierarchy1"/>
    <dgm:cxn modelId="{A448BD5D-5CDD-41A6-8D9C-3EF7E6B670EE}" type="presParOf" srcId="{8A979BE3-7B49-431C-97C0-2A8B518A4708}" destId="{E3BE0E86-5173-4950-8CD3-4CB88B2EFD0B}" srcOrd="1" destOrd="0" presId="urn:microsoft.com/office/officeart/2005/8/layout/hierarchy1"/>
    <dgm:cxn modelId="{D596E69B-2E98-4788-B5DC-3A4D5AE9F4A1}" type="presParOf" srcId="{E3BE0E86-5173-4950-8CD3-4CB88B2EFD0B}" destId="{FAC782E5-3D12-4D3E-80FC-35DDB4ED3D89}" srcOrd="0" destOrd="0" presId="urn:microsoft.com/office/officeart/2005/8/layout/hierarchy1"/>
    <dgm:cxn modelId="{D89C8624-939D-4AA9-92B6-0F9096013832}" type="presParOf" srcId="{E3BE0E86-5173-4950-8CD3-4CB88B2EFD0B}" destId="{693B3158-C6B2-4DC0-8F60-76784F62583D}" srcOrd="1" destOrd="0" presId="urn:microsoft.com/office/officeart/2005/8/layout/hierarchy1"/>
    <dgm:cxn modelId="{300E3CD4-C6CD-4DE2-913B-87AB10F7DA11}" type="presParOf" srcId="{693B3158-C6B2-4DC0-8F60-76784F62583D}" destId="{646771DC-9503-479F-B8EA-8639E15FA25E}" srcOrd="0" destOrd="0" presId="urn:microsoft.com/office/officeart/2005/8/layout/hierarchy1"/>
    <dgm:cxn modelId="{EAA7669E-40C9-47ED-841C-F3FE27A45224}" type="presParOf" srcId="{646771DC-9503-479F-B8EA-8639E15FA25E}" destId="{6F9DCEA1-F38E-4C19-AD4A-F0DE9C639298}" srcOrd="0" destOrd="0" presId="urn:microsoft.com/office/officeart/2005/8/layout/hierarchy1"/>
    <dgm:cxn modelId="{D68DD384-7326-43BA-9418-FAE903C6380C}" type="presParOf" srcId="{646771DC-9503-479F-B8EA-8639E15FA25E}" destId="{45040FB1-45D7-4F09-B3B6-C4E49A3F07EB}" srcOrd="1" destOrd="0" presId="urn:microsoft.com/office/officeart/2005/8/layout/hierarchy1"/>
    <dgm:cxn modelId="{28C430F8-5B32-4654-8356-DB663E120D36}" type="presParOf" srcId="{693B3158-C6B2-4DC0-8F60-76784F62583D}" destId="{25A3A6DA-3B46-4BEF-8B35-4D910CC24927}" srcOrd="1" destOrd="0" presId="urn:microsoft.com/office/officeart/2005/8/layout/hierarchy1"/>
    <dgm:cxn modelId="{45A52AD5-6A21-4877-B1B8-8989AD9DFD63}" type="presParOf" srcId="{25A3A6DA-3B46-4BEF-8B35-4D910CC24927}" destId="{7B4EB171-A854-4202-B7B5-4FE95845FE99}" srcOrd="0" destOrd="0" presId="urn:microsoft.com/office/officeart/2005/8/layout/hierarchy1"/>
    <dgm:cxn modelId="{10127DD2-EE9B-46F5-A56F-E936562036C7}" type="presParOf" srcId="{25A3A6DA-3B46-4BEF-8B35-4D910CC24927}" destId="{BA1BD7AF-39CC-4BB4-9A7A-0BC68DF7632F}" srcOrd="1" destOrd="0" presId="urn:microsoft.com/office/officeart/2005/8/layout/hierarchy1"/>
    <dgm:cxn modelId="{6A4356F2-2F06-4916-97F3-63B82CF16AB1}" type="presParOf" srcId="{BA1BD7AF-39CC-4BB4-9A7A-0BC68DF7632F}" destId="{14875199-04C8-4CFB-9C3C-01165DAA591A}" srcOrd="0" destOrd="0" presId="urn:microsoft.com/office/officeart/2005/8/layout/hierarchy1"/>
    <dgm:cxn modelId="{9E10FEFC-CC2B-4836-A1EF-456B706C9475}" type="presParOf" srcId="{14875199-04C8-4CFB-9C3C-01165DAA591A}" destId="{EDF6A232-0B5B-4CF3-A49D-534DADF595A0}" srcOrd="0" destOrd="0" presId="urn:microsoft.com/office/officeart/2005/8/layout/hierarchy1"/>
    <dgm:cxn modelId="{26A4BF0A-FBE6-4D3F-9512-BEE2EC597200}" type="presParOf" srcId="{14875199-04C8-4CFB-9C3C-01165DAA591A}" destId="{00390D79-0201-4E5D-84D9-94D64ACA84FA}" srcOrd="1" destOrd="0" presId="urn:microsoft.com/office/officeart/2005/8/layout/hierarchy1"/>
    <dgm:cxn modelId="{F12C8678-50EF-40CC-9FE3-CA70C51DF26D}" type="presParOf" srcId="{BA1BD7AF-39CC-4BB4-9A7A-0BC68DF7632F}" destId="{15FEFB46-7BD8-4E0B-B938-002828E9DB4F}" srcOrd="1" destOrd="0" presId="urn:microsoft.com/office/officeart/2005/8/layout/hierarchy1"/>
    <dgm:cxn modelId="{8E7D8976-20FB-4139-BCFA-6665B3A78D95}" type="presParOf" srcId="{25A3A6DA-3B46-4BEF-8B35-4D910CC24927}" destId="{2666C88B-54FC-4926-87FE-94C4BC75B082}" srcOrd="2" destOrd="0" presId="urn:microsoft.com/office/officeart/2005/8/layout/hierarchy1"/>
    <dgm:cxn modelId="{1F70F5E7-C269-4FF9-9BEE-A97971DF9EB7}" type="presParOf" srcId="{25A3A6DA-3B46-4BEF-8B35-4D910CC24927}" destId="{5B902D31-A59C-4BFC-9B9E-B3BB6A918D68}" srcOrd="3" destOrd="0" presId="urn:microsoft.com/office/officeart/2005/8/layout/hierarchy1"/>
    <dgm:cxn modelId="{625FF9E6-E2B3-47FE-8E50-E411B9176AF5}" type="presParOf" srcId="{5B902D31-A59C-4BFC-9B9E-B3BB6A918D68}" destId="{F99EB306-0290-4305-8E6F-28F1E3FFD6CA}" srcOrd="0" destOrd="0" presId="urn:microsoft.com/office/officeart/2005/8/layout/hierarchy1"/>
    <dgm:cxn modelId="{E2E25C06-C7BB-4CC8-8793-8DB56F30E8B4}" type="presParOf" srcId="{F99EB306-0290-4305-8E6F-28F1E3FFD6CA}" destId="{DF426AD6-43CF-45A3-8482-59267AA7419A}" srcOrd="0" destOrd="0" presId="urn:microsoft.com/office/officeart/2005/8/layout/hierarchy1"/>
    <dgm:cxn modelId="{BFAA3971-A993-4197-A11C-18AB9C7F259D}" type="presParOf" srcId="{F99EB306-0290-4305-8E6F-28F1E3FFD6CA}" destId="{B8CE286C-AEBF-40F2-AF5E-661A1E01280D}" srcOrd="1" destOrd="0" presId="urn:microsoft.com/office/officeart/2005/8/layout/hierarchy1"/>
    <dgm:cxn modelId="{B5EFFCAA-91A8-4B5A-A5C2-11DC85F42910}" type="presParOf" srcId="{5B902D31-A59C-4BFC-9B9E-B3BB6A918D68}" destId="{88DD0980-C47B-4047-A2D0-BF300A0BBB2C}" srcOrd="1" destOrd="0" presId="urn:microsoft.com/office/officeart/2005/8/layout/hierarchy1"/>
    <dgm:cxn modelId="{8D6401BF-B5B3-4C48-B27E-D7BCACA6BA23}" type="presParOf" srcId="{E3BE0E86-5173-4950-8CD3-4CB88B2EFD0B}" destId="{F6A9EC60-BB42-4A0F-89B9-3F61DB4CBD05}" srcOrd="2" destOrd="0" presId="urn:microsoft.com/office/officeart/2005/8/layout/hierarchy1"/>
    <dgm:cxn modelId="{6686B79D-513E-4263-BEDE-19790C4EC723}" type="presParOf" srcId="{E3BE0E86-5173-4950-8CD3-4CB88B2EFD0B}" destId="{AEF741B8-D643-439A-933E-B4985EB531D0}" srcOrd="3" destOrd="0" presId="urn:microsoft.com/office/officeart/2005/8/layout/hierarchy1"/>
    <dgm:cxn modelId="{BF0005FF-AD91-4788-96AC-C82767347BEE}" type="presParOf" srcId="{AEF741B8-D643-439A-933E-B4985EB531D0}" destId="{51607625-4C12-454B-9DB0-9659DBE98F99}" srcOrd="0" destOrd="0" presId="urn:microsoft.com/office/officeart/2005/8/layout/hierarchy1"/>
    <dgm:cxn modelId="{3BBF2397-5488-45CC-A397-65DB0E0CCDA7}" type="presParOf" srcId="{51607625-4C12-454B-9DB0-9659DBE98F99}" destId="{D91F8CBC-92D7-4CE9-B938-44B0C8F3DFF2}" srcOrd="0" destOrd="0" presId="urn:microsoft.com/office/officeart/2005/8/layout/hierarchy1"/>
    <dgm:cxn modelId="{1D621218-82E7-45A7-9536-3E9B46832C2A}" type="presParOf" srcId="{51607625-4C12-454B-9DB0-9659DBE98F99}" destId="{56339775-70FC-4ED2-A626-C712B08706AB}" srcOrd="1" destOrd="0" presId="urn:microsoft.com/office/officeart/2005/8/layout/hierarchy1"/>
    <dgm:cxn modelId="{9F8A1C59-6077-4934-B7BF-F8EB7F2BCEFB}" type="presParOf" srcId="{AEF741B8-D643-439A-933E-B4985EB531D0}" destId="{DDB67B47-3E39-4377-9CFC-1B87EA512E1F}" srcOrd="1" destOrd="0" presId="urn:microsoft.com/office/officeart/2005/8/layout/hierarchy1"/>
    <dgm:cxn modelId="{C98B9FC9-41FA-4330-8CE4-D6E7232AC1D5}" type="presParOf" srcId="{DDB67B47-3E39-4377-9CFC-1B87EA512E1F}" destId="{9B440210-AEAA-4954-9CA5-489242F1747A}" srcOrd="0" destOrd="0" presId="urn:microsoft.com/office/officeart/2005/8/layout/hierarchy1"/>
    <dgm:cxn modelId="{56AC4428-3CB0-42BD-8048-C64BBD73DD77}" type="presParOf" srcId="{DDB67B47-3E39-4377-9CFC-1B87EA512E1F}" destId="{64F9D666-E1D4-405B-BDFF-B6DC4362A973}" srcOrd="1" destOrd="0" presId="urn:microsoft.com/office/officeart/2005/8/layout/hierarchy1"/>
    <dgm:cxn modelId="{CD257353-1FC5-4D6A-A179-A24FE6255E98}" type="presParOf" srcId="{64F9D666-E1D4-405B-BDFF-B6DC4362A973}" destId="{7A6F2517-79B4-4791-A8F8-C00369F577C3}" srcOrd="0" destOrd="0" presId="urn:microsoft.com/office/officeart/2005/8/layout/hierarchy1"/>
    <dgm:cxn modelId="{274C2B7F-377C-4DBF-B21E-2F36EA5308D1}" type="presParOf" srcId="{7A6F2517-79B4-4791-A8F8-C00369F577C3}" destId="{840BB17B-E929-4805-9B7C-5A11654D86FF}" srcOrd="0" destOrd="0" presId="urn:microsoft.com/office/officeart/2005/8/layout/hierarchy1"/>
    <dgm:cxn modelId="{B7A3B35F-2B34-4C1E-BBD4-90D097A36F91}" type="presParOf" srcId="{7A6F2517-79B4-4791-A8F8-C00369F577C3}" destId="{F625E758-F340-4610-B43E-2161079C75F8}" srcOrd="1" destOrd="0" presId="urn:microsoft.com/office/officeart/2005/8/layout/hierarchy1"/>
    <dgm:cxn modelId="{2A7EEA3A-E899-4DE4-AF1D-2771352D902F}" type="presParOf" srcId="{64F9D666-E1D4-405B-BDFF-B6DC4362A973}" destId="{EED31066-D744-418C-8F1B-318C6A03BBBA}" srcOrd="1" destOrd="0" presId="urn:microsoft.com/office/officeart/2005/8/layout/hierarchy1"/>
    <dgm:cxn modelId="{007B828D-5284-4A47-B91E-CF2887D9662F}" type="presParOf" srcId="{DDB67B47-3E39-4377-9CFC-1B87EA512E1F}" destId="{F645C56D-E06F-4B8D-8496-25077F6E2D05}" srcOrd="2" destOrd="0" presId="urn:microsoft.com/office/officeart/2005/8/layout/hierarchy1"/>
    <dgm:cxn modelId="{856CB7EE-888C-47CD-88B2-AA4700B41A5C}" type="presParOf" srcId="{DDB67B47-3E39-4377-9CFC-1B87EA512E1F}" destId="{522D7EFE-6B83-4C8E-BF9F-CC2768EB6FF6}" srcOrd="3" destOrd="0" presId="urn:microsoft.com/office/officeart/2005/8/layout/hierarchy1"/>
    <dgm:cxn modelId="{BEBF48AA-85B5-44C4-8873-0C66BB0E974C}" type="presParOf" srcId="{522D7EFE-6B83-4C8E-BF9F-CC2768EB6FF6}" destId="{A2118353-D40F-42F6-A502-498DB2183809}" srcOrd="0" destOrd="0" presId="urn:microsoft.com/office/officeart/2005/8/layout/hierarchy1"/>
    <dgm:cxn modelId="{6597D93D-7BBB-4D80-8844-1135F905A104}" type="presParOf" srcId="{A2118353-D40F-42F6-A502-498DB2183809}" destId="{1F64CB04-0D22-45BE-AAF8-D72F71C2341D}" srcOrd="0" destOrd="0" presId="urn:microsoft.com/office/officeart/2005/8/layout/hierarchy1"/>
    <dgm:cxn modelId="{79E7E157-496C-40C8-AFC3-30BF36F7AF87}" type="presParOf" srcId="{A2118353-D40F-42F6-A502-498DB2183809}" destId="{C502B8C5-2E38-49A1-A0C8-3190C3189705}" srcOrd="1" destOrd="0" presId="urn:microsoft.com/office/officeart/2005/8/layout/hierarchy1"/>
    <dgm:cxn modelId="{9E78D1E1-DB45-48CF-83C2-9F55A8C0CE26}" type="presParOf" srcId="{522D7EFE-6B83-4C8E-BF9F-CC2768EB6FF6}" destId="{C189B2A4-FFFE-406D-88AE-9F8CC3251A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800" dirty="0" smtClean="0"/>
            <a:t>000000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8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800" dirty="0" smtClean="0"/>
            <a:t>000000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8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800" dirty="0" smtClean="0"/>
            <a:t>000001</a:t>
          </a:r>
          <a:endParaRPr lang="zh-CN" altLang="en-US" sz="8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8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800" dirty="0" smtClean="0"/>
            <a:t>000001 </a:t>
          </a:r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8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800" dirty="0" smtClean="0"/>
            <a:t>000000 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800" dirty="0" smtClean="0"/>
            <a:t>000000 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8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 custT="1"/>
      <dgm:spPr/>
      <dgm:t>
        <a:bodyPr/>
        <a:lstStyle/>
        <a:p>
          <a:r>
            <a:rPr lang="en-US" altLang="zh-CN" sz="800" dirty="0" smtClean="0"/>
            <a:t>000000</a:t>
          </a:r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 sz="800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F3E2763D-4B37-4B0D-93F8-56E5F3FE4DE9}">
      <dgm:prSet/>
      <dgm:spPr/>
      <dgm:t>
        <a:bodyPr/>
        <a:lstStyle/>
        <a:p>
          <a:r>
            <a:rPr lang="en-US" altLang="zh-CN" dirty="0" smtClean="0"/>
            <a:t>000000</a:t>
          </a:r>
        </a:p>
      </dgm:t>
    </dgm:pt>
    <dgm:pt modelId="{CCE5D782-8640-4EC0-9FB9-7EA88A61336A}" type="parTrans" cxnId="{0CA2C0AB-523E-430D-B885-1E3BDE5A6D60}">
      <dgm:prSet/>
      <dgm:spPr/>
      <dgm:t>
        <a:bodyPr/>
        <a:lstStyle/>
        <a:p>
          <a:endParaRPr lang="zh-CN" altLang="en-US" sz="800"/>
        </a:p>
      </dgm:t>
    </dgm:pt>
    <dgm:pt modelId="{B12CEAF2-03FF-488C-AEF0-2170C19A5388}" type="sib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2D726B5A-0005-42D7-9EF9-69CBFA49E933}">
      <dgm:prSet custT="1"/>
      <dgm:spPr/>
      <dgm:t>
        <a:bodyPr/>
        <a:lstStyle/>
        <a:p>
          <a:r>
            <a:rPr lang="en-US" altLang="zh-CN" sz="800" dirty="0" smtClean="0"/>
            <a:t>000001</a:t>
          </a:r>
          <a:endParaRPr lang="zh-CN" altLang="en-US" sz="800" dirty="0"/>
        </a:p>
      </dgm:t>
    </dgm:pt>
    <dgm:pt modelId="{8AA71499-7E13-4EC5-ABCA-4C4F5DD85056}" type="parTrans" cxnId="{213D2A59-2B27-4CC9-801D-5475B944353B}">
      <dgm:prSet/>
      <dgm:spPr/>
      <dgm:t>
        <a:bodyPr/>
        <a:lstStyle/>
        <a:p>
          <a:endParaRPr lang="zh-CN" altLang="en-US" sz="800"/>
        </a:p>
      </dgm:t>
    </dgm:pt>
    <dgm:pt modelId="{1A2F39E1-875B-4E90-B281-C541EE2DB2AB}" type="sib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99347449-0DEE-4DC2-AEE1-3D170ADD3755}">
      <dgm:prSet custT="1"/>
      <dgm:spPr/>
      <dgm:t>
        <a:bodyPr/>
        <a:lstStyle/>
        <a:p>
          <a:r>
            <a:rPr lang="en-US" altLang="zh-CN" sz="800" dirty="0" smtClean="0"/>
            <a:t>000010</a:t>
          </a:r>
          <a:endParaRPr lang="en-US" altLang="zh-CN" sz="800" dirty="0" smtClean="0"/>
        </a:p>
      </dgm:t>
    </dgm:pt>
    <dgm:pt modelId="{88DE7FA7-C3D9-41E2-B98F-56B32732DD7C}" type="parTrans" cxnId="{A81CB123-6612-441C-A273-E43622BA8AA8}">
      <dgm:prSet/>
      <dgm:spPr/>
      <dgm:t>
        <a:bodyPr/>
        <a:lstStyle/>
        <a:p>
          <a:endParaRPr lang="zh-CN" altLang="en-US" sz="800"/>
        </a:p>
      </dgm:t>
    </dgm:pt>
    <dgm:pt modelId="{48B09B94-4237-430D-A456-B2BCE9DD2496}" type="sib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800" dirty="0" smtClean="0"/>
            <a:t>000001</a:t>
          </a:r>
          <a:endParaRPr lang="zh-CN" altLang="en-US" sz="800" dirty="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800"/>
        </a:p>
      </dgm:t>
    </dgm:pt>
    <dgm:pt modelId="{3FA9D8A3-3329-4FEA-9CAF-F5F32C5FA45D}">
      <dgm:prSet custT="1"/>
      <dgm:spPr/>
      <dgm:t>
        <a:bodyPr/>
        <a:lstStyle/>
        <a:p>
          <a:r>
            <a:rPr lang="en-US" altLang="zh-CN" sz="800" dirty="0" smtClean="0"/>
            <a:t>000011</a:t>
          </a:r>
          <a:endParaRPr lang="en-US" altLang="zh-CN" sz="800" dirty="0" smtClean="0"/>
        </a:p>
      </dgm:t>
    </dgm:pt>
    <dgm:pt modelId="{30E1027D-87E1-48AA-A7FD-ABEDC228CC62}" type="sib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E691A267-A72A-47AF-8E0B-FBE258533E0A}" type="parTrans" cxnId="{65BF879C-5861-4F5F-B269-94FAE2F5BED5}">
      <dgm:prSet/>
      <dgm:spPr/>
      <dgm:t>
        <a:bodyPr/>
        <a:lstStyle/>
        <a:p>
          <a:endParaRPr lang="zh-CN" altLang="en-US" sz="800"/>
        </a:p>
      </dgm:t>
    </dgm:pt>
    <dgm:pt modelId="{58BA323B-55C7-4C4F-B462-4263AABD5793}">
      <dgm:prSet custT="1"/>
      <dgm:spPr/>
      <dgm:t>
        <a:bodyPr/>
        <a:lstStyle/>
        <a:p>
          <a:r>
            <a:rPr lang="en-US" altLang="zh-CN" sz="800" dirty="0" smtClean="0"/>
            <a:t>000010</a:t>
          </a:r>
          <a:endParaRPr lang="en-US" altLang="zh-CN" sz="800" dirty="0" smtClean="0"/>
        </a:p>
      </dgm:t>
    </dgm:pt>
    <dgm:pt modelId="{E1A10867-1B22-4544-B632-DECC3FD5C1D1}" type="parTrans" cxnId="{768E8944-D561-4ED1-835C-A9F29C237B31}">
      <dgm:prSet/>
      <dgm:spPr/>
      <dgm:t>
        <a:bodyPr/>
        <a:lstStyle/>
        <a:p>
          <a:endParaRPr lang="zh-CN" altLang="en-US" sz="800"/>
        </a:p>
      </dgm:t>
    </dgm:pt>
    <dgm:pt modelId="{B3BB7DED-94EF-4DFA-BAC1-21FCBD9384C0}" type="sibTrans" cxnId="{768E8944-D561-4ED1-835C-A9F29C237B31}">
      <dgm:prSet/>
      <dgm:spPr/>
      <dgm:t>
        <a:bodyPr/>
        <a:lstStyle/>
        <a:p>
          <a:endParaRPr lang="zh-CN" altLang="en-US"/>
        </a:p>
      </dgm:t>
    </dgm:pt>
    <dgm:pt modelId="{246461A9-CD45-4DF4-ABF6-6B41C71F0A87}">
      <dgm:prSet custT="1"/>
      <dgm:spPr/>
      <dgm:t>
        <a:bodyPr/>
        <a:lstStyle/>
        <a:p>
          <a:r>
            <a:rPr lang="en-US" altLang="zh-CN" sz="800" dirty="0" smtClean="0"/>
            <a:t>000011</a:t>
          </a:r>
          <a:endParaRPr lang="zh-CN" altLang="en-US" sz="800" dirty="0"/>
        </a:p>
      </dgm:t>
    </dgm:pt>
    <dgm:pt modelId="{66B6B9C1-B434-4C27-A47F-3CC3BC9DAD46}" type="parTrans" cxnId="{5C47CDD4-0418-49C9-9408-F23A2EFB301E}">
      <dgm:prSet/>
      <dgm:spPr/>
      <dgm:t>
        <a:bodyPr/>
        <a:lstStyle/>
        <a:p>
          <a:endParaRPr lang="zh-CN" altLang="en-US" sz="800"/>
        </a:p>
      </dgm:t>
    </dgm:pt>
    <dgm:pt modelId="{9BE1E813-7CB5-4E85-AE93-2785831ECA47}" type="sibTrans" cxnId="{5C47CDD4-0418-49C9-9408-F23A2EFB301E}">
      <dgm:prSet/>
      <dgm:spPr/>
      <dgm:t>
        <a:bodyPr/>
        <a:lstStyle/>
        <a:p>
          <a:endParaRPr lang="zh-CN" altLang="en-US"/>
        </a:p>
      </dgm:t>
    </dgm:pt>
    <dgm:pt modelId="{C91C289D-F1CC-4F2C-BC96-2BA1F00F7263}">
      <dgm:prSet custT="1"/>
      <dgm:spPr/>
      <dgm:t>
        <a:bodyPr/>
        <a:lstStyle/>
        <a:p>
          <a:r>
            <a:rPr lang="en-US" altLang="zh-CN" sz="800" dirty="0" smtClean="0"/>
            <a:t>000100</a:t>
          </a:r>
          <a:endParaRPr lang="en-US" altLang="zh-CN" sz="800" dirty="0" smtClean="0"/>
        </a:p>
      </dgm:t>
    </dgm:pt>
    <dgm:pt modelId="{A386B061-758E-4440-81BB-0BB2991A259D}" type="parTrans" cxnId="{7E4236BA-FD99-49DF-BFC9-3C4E348F0C5E}">
      <dgm:prSet/>
      <dgm:spPr/>
      <dgm:t>
        <a:bodyPr/>
        <a:lstStyle/>
        <a:p>
          <a:endParaRPr lang="zh-CN" altLang="en-US" sz="800"/>
        </a:p>
      </dgm:t>
    </dgm:pt>
    <dgm:pt modelId="{C39F11F0-8270-4CA1-8843-34ED1A70C3AF}" type="sibTrans" cxnId="{7E4236BA-FD99-49DF-BFC9-3C4E348F0C5E}">
      <dgm:prSet/>
      <dgm:spPr/>
      <dgm:t>
        <a:bodyPr/>
        <a:lstStyle/>
        <a:p>
          <a:endParaRPr lang="zh-CN" altLang="en-US"/>
        </a:p>
      </dgm:t>
    </dgm:pt>
    <dgm:pt modelId="{14BA1D36-1F72-4874-A454-3A317381AB34}">
      <dgm:prSet custT="1"/>
      <dgm:spPr/>
      <dgm:t>
        <a:bodyPr/>
        <a:lstStyle/>
        <a:p>
          <a:r>
            <a:rPr lang="en-US" altLang="zh-CN" sz="800" dirty="0" smtClean="0"/>
            <a:t>000101</a:t>
          </a:r>
        </a:p>
      </dgm:t>
    </dgm:pt>
    <dgm:pt modelId="{7992FDC3-B6AD-450C-85C2-217A8A74DF38}" type="parTrans" cxnId="{A22C19E9-A152-4918-973A-B8C620599216}">
      <dgm:prSet/>
      <dgm:spPr/>
      <dgm:t>
        <a:bodyPr/>
        <a:lstStyle/>
        <a:p>
          <a:endParaRPr lang="zh-CN" altLang="en-US" sz="800"/>
        </a:p>
      </dgm:t>
    </dgm:pt>
    <dgm:pt modelId="{528DDC62-328C-4D7E-B662-551FAFA4A761}" type="sibTrans" cxnId="{A22C19E9-A152-4918-973A-B8C620599216}">
      <dgm:prSet/>
      <dgm:spPr/>
      <dgm:t>
        <a:bodyPr/>
        <a:lstStyle/>
        <a:p>
          <a:endParaRPr lang="zh-CN" altLang="en-US"/>
        </a:p>
      </dgm:t>
    </dgm:pt>
    <dgm:pt modelId="{7232A112-1827-49F0-BEB2-7A453F8BD690}">
      <dgm:prSet custT="1"/>
      <dgm:spPr/>
      <dgm:t>
        <a:bodyPr/>
        <a:lstStyle/>
        <a:p>
          <a:r>
            <a:rPr lang="en-US" altLang="zh-CN" sz="800" dirty="0" smtClean="0"/>
            <a:t>000110</a:t>
          </a:r>
          <a:endParaRPr lang="zh-CN" altLang="en-US" sz="800" dirty="0"/>
        </a:p>
      </dgm:t>
    </dgm:pt>
    <dgm:pt modelId="{A0CBA028-E8BC-41D8-B110-5A2375E75481}" type="parTrans" cxnId="{BFE348AD-4FF7-4354-AC0C-9DB5501C7465}">
      <dgm:prSet/>
      <dgm:spPr/>
      <dgm:t>
        <a:bodyPr/>
        <a:lstStyle/>
        <a:p>
          <a:endParaRPr lang="zh-CN" altLang="en-US" sz="800"/>
        </a:p>
      </dgm:t>
    </dgm:pt>
    <dgm:pt modelId="{58138C9F-0F5C-49EC-876A-A7418FDA0988}" type="sibTrans" cxnId="{BFE348AD-4FF7-4354-AC0C-9DB5501C7465}">
      <dgm:prSet/>
      <dgm:spPr/>
      <dgm:t>
        <a:bodyPr/>
        <a:lstStyle/>
        <a:p>
          <a:endParaRPr lang="zh-CN" altLang="en-US"/>
        </a:p>
      </dgm:t>
    </dgm:pt>
    <dgm:pt modelId="{19DCB875-41B7-4FC7-A00F-9024C5D7B469}">
      <dgm:prSet custT="1"/>
      <dgm:spPr/>
      <dgm:t>
        <a:bodyPr/>
        <a:lstStyle/>
        <a:p>
          <a:r>
            <a:rPr lang="en-US" altLang="zh-CN" sz="800" dirty="0" smtClean="0"/>
            <a:t>000111</a:t>
          </a:r>
          <a:endParaRPr lang="zh-CN" altLang="en-US" sz="800" dirty="0"/>
        </a:p>
      </dgm:t>
    </dgm:pt>
    <dgm:pt modelId="{5BD8A17D-3483-418E-9CAB-44A36F8A231E}" type="parTrans" cxnId="{478678B9-50B8-4DF2-9504-3546E1927724}">
      <dgm:prSet/>
      <dgm:spPr/>
      <dgm:t>
        <a:bodyPr/>
        <a:lstStyle/>
        <a:p>
          <a:endParaRPr lang="zh-CN" altLang="en-US" sz="800"/>
        </a:p>
      </dgm:t>
    </dgm:pt>
    <dgm:pt modelId="{30F95904-0726-40DB-B379-8BBD0B56EF42}" type="sibTrans" cxnId="{478678B9-50B8-4DF2-9504-3546E1927724}">
      <dgm:prSet/>
      <dgm:spPr/>
      <dgm:t>
        <a:bodyPr/>
        <a:lstStyle/>
        <a:p>
          <a:endParaRPr lang="zh-CN" altLang="en-US"/>
        </a:p>
      </dgm:t>
    </dgm:pt>
    <dgm:pt modelId="{245344BB-D18A-4DC2-949E-7015F54405EA}">
      <dgm:prSet custT="1"/>
      <dgm:spPr/>
      <dgm:t>
        <a:bodyPr/>
        <a:lstStyle/>
        <a:p>
          <a:r>
            <a:rPr lang="en-US" altLang="zh-CN" sz="800" dirty="0" smtClean="0"/>
            <a:t>000010</a:t>
          </a:r>
          <a:endParaRPr lang="zh-CN" altLang="en-US" sz="800" dirty="0"/>
        </a:p>
      </dgm:t>
    </dgm:pt>
    <dgm:pt modelId="{46B8E7EF-397B-4D7F-871A-4CD8D4ED1270}" type="parTrans" cxnId="{FFB802E1-A045-4740-8544-4FE656C02F0C}">
      <dgm:prSet/>
      <dgm:spPr/>
      <dgm:t>
        <a:bodyPr/>
        <a:lstStyle/>
        <a:p>
          <a:endParaRPr lang="zh-CN" altLang="en-US" sz="800"/>
        </a:p>
      </dgm:t>
    </dgm:pt>
    <dgm:pt modelId="{171D7EDC-F8E6-40AB-B113-B8BF5F0343D5}" type="sibTrans" cxnId="{FFB802E1-A045-4740-8544-4FE656C02F0C}">
      <dgm:prSet/>
      <dgm:spPr/>
      <dgm:t>
        <a:bodyPr/>
        <a:lstStyle/>
        <a:p>
          <a:endParaRPr lang="zh-CN" altLang="en-US"/>
        </a:p>
      </dgm:t>
    </dgm:pt>
    <dgm:pt modelId="{E5AFA35E-D305-4F7E-B260-2F573BD1F8A4}">
      <dgm:prSet custT="1"/>
      <dgm:spPr/>
      <dgm:t>
        <a:bodyPr/>
        <a:lstStyle/>
        <a:p>
          <a:r>
            <a:rPr lang="en-US" altLang="zh-CN" sz="800" dirty="0" smtClean="0"/>
            <a:t>000011</a:t>
          </a:r>
          <a:endParaRPr lang="zh-CN" altLang="en-US" sz="800" dirty="0"/>
        </a:p>
      </dgm:t>
    </dgm:pt>
    <dgm:pt modelId="{BA34234A-D968-4D74-A2EF-3531EB7F7CD9}" type="parTrans" cxnId="{3B4E6B76-F1D6-4AEF-B68B-5B945DE87555}">
      <dgm:prSet/>
      <dgm:spPr/>
      <dgm:t>
        <a:bodyPr/>
        <a:lstStyle/>
        <a:p>
          <a:endParaRPr lang="zh-CN" altLang="en-US" sz="800"/>
        </a:p>
      </dgm:t>
    </dgm:pt>
    <dgm:pt modelId="{D3AE7531-68E5-45F2-8AB0-8AEBD68C7223}" type="sibTrans" cxnId="{3B4E6B76-F1D6-4AEF-B68B-5B945DE87555}">
      <dgm:prSet/>
      <dgm:spPr/>
      <dgm:t>
        <a:bodyPr/>
        <a:lstStyle/>
        <a:p>
          <a:endParaRPr lang="zh-CN" altLang="en-US"/>
        </a:p>
      </dgm:t>
    </dgm:pt>
    <dgm:pt modelId="{B0526AFE-00D6-46AF-9209-F77301704B7E}">
      <dgm:prSet custT="1"/>
      <dgm:spPr/>
      <dgm:t>
        <a:bodyPr/>
        <a:lstStyle/>
        <a:p>
          <a:r>
            <a:rPr lang="en-US" altLang="zh-CN" sz="800" dirty="0" smtClean="0"/>
            <a:t>000100</a:t>
          </a:r>
          <a:endParaRPr lang="zh-CN" altLang="en-US" sz="800" dirty="0"/>
        </a:p>
      </dgm:t>
    </dgm:pt>
    <dgm:pt modelId="{DAB24F15-FD93-4CDC-B90E-7F99436AA521}" type="parTrans" cxnId="{DBC8123D-01A3-4775-94D6-7BB3135EA831}">
      <dgm:prSet/>
      <dgm:spPr/>
      <dgm:t>
        <a:bodyPr/>
        <a:lstStyle/>
        <a:p>
          <a:endParaRPr lang="zh-CN" altLang="en-US" sz="800"/>
        </a:p>
      </dgm:t>
    </dgm:pt>
    <dgm:pt modelId="{969385FB-8CEA-4C8E-B6A3-2EB13E83EFC0}" type="sibTrans" cxnId="{DBC8123D-01A3-4775-94D6-7BB3135EA831}">
      <dgm:prSet/>
      <dgm:spPr/>
      <dgm:t>
        <a:bodyPr/>
        <a:lstStyle/>
        <a:p>
          <a:endParaRPr lang="zh-CN" altLang="en-US"/>
        </a:p>
      </dgm:t>
    </dgm:pt>
    <dgm:pt modelId="{E92DE8B6-B2FF-4CF7-BB0B-CC81A6568953}">
      <dgm:prSet custT="1"/>
      <dgm:spPr/>
      <dgm:t>
        <a:bodyPr/>
        <a:lstStyle/>
        <a:p>
          <a:r>
            <a:rPr lang="en-US" altLang="zh-CN" sz="800" dirty="0" smtClean="0"/>
            <a:t>000101</a:t>
          </a:r>
          <a:endParaRPr lang="zh-CN" altLang="en-US" sz="800" dirty="0"/>
        </a:p>
      </dgm:t>
    </dgm:pt>
    <dgm:pt modelId="{BAA7D994-8738-45C1-BDEA-F036BC44E2EE}" type="parTrans" cxnId="{7B5D5F5D-D6AB-466B-A697-9EDF3326735A}">
      <dgm:prSet/>
      <dgm:spPr/>
      <dgm:t>
        <a:bodyPr/>
        <a:lstStyle/>
        <a:p>
          <a:endParaRPr lang="zh-CN" altLang="en-US" sz="800"/>
        </a:p>
      </dgm:t>
    </dgm:pt>
    <dgm:pt modelId="{D5F3E6B5-C0FB-4C5A-ADC0-81ABF669304D}" type="sibTrans" cxnId="{7B5D5F5D-D6AB-466B-A697-9EDF3326735A}">
      <dgm:prSet/>
      <dgm:spPr/>
      <dgm:t>
        <a:bodyPr/>
        <a:lstStyle/>
        <a:p>
          <a:endParaRPr lang="zh-CN" altLang="en-US"/>
        </a:p>
      </dgm:t>
    </dgm:pt>
    <dgm:pt modelId="{E4B67CC6-AD42-4EE3-81EB-36A340ACCC3C}">
      <dgm:prSet custT="1"/>
      <dgm:spPr/>
      <dgm:t>
        <a:bodyPr/>
        <a:lstStyle/>
        <a:p>
          <a:r>
            <a:rPr lang="en-US" altLang="zh-CN" sz="800" dirty="0" smtClean="0"/>
            <a:t>001000</a:t>
          </a:r>
          <a:endParaRPr lang="zh-CN" altLang="en-US" sz="800" dirty="0"/>
        </a:p>
      </dgm:t>
    </dgm:pt>
    <dgm:pt modelId="{22692846-9142-4AE9-B26C-1D5FF8A12B84}" type="parTrans" cxnId="{1C335F84-B767-4BE4-AB20-B56B0412B4B8}">
      <dgm:prSet/>
      <dgm:spPr/>
      <dgm:t>
        <a:bodyPr/>
        <a:lstStyle/>
        <a:p>
          <a:endParaRPr lang="zh-CN" altLang="en-US" sz="800"/>
        </a:p>
      </dgm:t>
    </dgm:pt>
    <dgm:pt modelId="{CA5104C1-9BD9-4D4B-BF71-4AB85AD15A2A}" type="sibTrans" cxnId="{1C335F84-B767-4BE4-AB20-B56B0412B4B8}">
      <dgm:prSet/>
      <dgm:spPr/>
      <dgm:t>
        <a:bodyPr/>
        <a:lstStyle/>
        <a:p>
          <a:endParaRPr lang="zh-CN" altLang="en-US"/>
        </a:p>
      </dgm:t>
    </dgm:pt>
    <dgm:pt modelId="{E4331A72-9BB1-466A-A7E3-260ECDA61BDC}">
      <dgm:prSet custT="1"/>
      <dgm:spPr/>
      <dgm:t>
        <a:bodyPr/>
        <a:lstStyle/>
        <a:p>
          <a:r>
            <a:rPr lang="en-US" altLang="zh-CN" sz="800" dirty="0" smtClean="0"/>
            <a:t>001001</a:t>
          </a:r>
          <a:endParaRPr lang="zh-CN" altLang="en-US" sz="800" dirty="0"/>
        </a:p>
      </dgm:t>
    </dgm:pt>
    <dgm:pt modelId="{5FBE8760-0B6F-491D-B3FE-120D22491123}" type="parTrans" cxnId="{2963F96B-CD49-4596-B24B-6FBC7F200D35}">
      <dgm:prSet/>
      <dgm:spPr/>
      <dgm:t>
        <a:bodyPr/>
        <a:lstStyle/>
        <a:p>
          <a:endParaRPr lang="zh-CN" altLang="en-US" sz="800"/>
        </a:p>
      </dgm:t>
    </dgm:pt>
    <dgm:pt modelId="{070DF2CF-FE3D-4277-BA53-0EE00EBFDF4C}" type="sibTrans" cxnId="{2963F96B-CD49-4596-B24B-6FBC7F200D35}">
      <dgm:prSet/>
      <dgm:spPr/>
      <dgm:t>
        <a:bodyPr/>
        <a:lstStyle/>
        <a:p>
          <a:endParaRPr lang="zh-CN" altLang="en-US"/>
        </a:p>
      </dgm:t>
    </dgm:pt>
    <dgm:pt modelId="{DD931EAC-1494-4E8E-BAD9-D9A4978C53BD}">
      <dgm:prSet custT="1"/>
      <dgm:spPr/>
      <dgm:t>
        <a:bodyPr/>
        <a:lstStyle/>
        <a:p>
          <a:r>
            <a:rPr lang="en-US" altLang="zh-CN" sz="800" dirty="0" smtClean="0"/>
            <a:t>00011 0</a:t>
          </a:r>
          <a:endParaRPr lang="zh-CN" altLang="en-US" sz="800" dirty="0"/>
        </a:p>
      </dgm:t>
    </dgm:pt>
    <dgm:pt modelId="{753AF0E2-6D26-4AE8-8485-55054EF7CCB1}" type="parTrans" cxnId="{58052ABE-1DB1-4111-BA22-5316EEB24B4D}">
      <dgm:prSet/>
      <dgm:spPr/>
      <dgm:t>
        <a:bodyPr/>
        <a:lstStyle/>
        <a:p>
          <a:endParaRPr lang="zh-CN" altLang="en-US" sz="800"/>
        </a:p>
      </dgm:t>
    </dgm:pt>
    <dgm:pt modelId="{64F738A1-7FA3-4D0B-9FA9-07339D7E8F35}" type="sibTrans" cxnId="{58052ABE-1DB1-4111-BA22-5316EEB24B4D}">
      <dgm:prSet/>
      <dgm:spPr/>
      <dgm:t>
        <a:bodyPr/>
        <a:lstStyle/>
        <a:p>
          <a:endParaRPr lang="zh-CN" altLang="en-US"/>
        </a:p>
      </dgm:t>
    </dgm:pt>
    <dgm:pt modelId="{4C105FC5-19A8-409F-8711-53D432E86414}">
      <dgm:prSet custT="1"/>
      <dgm:spPr/>
      <dgm:t>
        <a:bodyPr/>
        <a:lstStyle/>
        <a:p>
          <a:r>
            <a:rPr lang="en-US" altLang="zh-CN" sz="800" dirty="0" smtClean="0"/>
            <a:t>000111</a:t>
          </a:r>
          <a:endParaRPr lang="zh-CN" altLang="en-US" sz="800" dirty="0"/>
        </a:p>
      </dgm:t>
    </dgm:pt>
    <dgm:pt modelId="{D67E35D7-55D3-4F67-94B5-5DD0997DEDEE}" type="parTrans" cxnId="{C881E6CF-2BA0-4EBF-BFC5-3C0EE5BF0174}">
      <dgm:prSet/>
      <dgm:spPr/>
      <dgm:t>
        <a:bodyPr/>
        <a:lstStyle/>
        <a:p>
          <a:endParaRPr lang="zh-CN" altLang="en-US" sz="800"/>
        </a:p>
      </dgm:t>
    </dgm:pt>
    <dgm:pt modelId="{221CC08E-F3A1-474D-A72F-E98114B246BB}" type="sibTrans" cxnId="{C881E6CF-2BA0-4EBF-BFC5-3C0EE5BF0174}">
      <dgm:prSet/>
      <dgm:spPr/>
      <dgm:t>
        <a:bodyPr/>
        <a:lstStyle/>
        <a:p>
          <a:endParaRPr lang="zh-CN" altLang="en-US"/>
        </a:p>
      </dgm:t>
    </dgm:pt>
    <dgm:pt modelId="{A301A8C1-0C5B-4473-81C4-A946A0C686B6}">
      <dgm:prSet custT="1"/>
      <dgm:spPr/>
      <dgm:t>
        <a:bodyPr/>
        <a:lstStyle/>
        <a:p>
          <a:r>
            <a:rPr lang="en-US" altLang="zh-CN" sz="800" dirty="0" smtClean="0"/>
            <a:t>000010</a:t>
          </a:r>
          <a:endParaRPr lang="zh-CN" altLang="en-US" sz="800" dirty="0"/>
        </a:p>
      </dgm:t>
    </dgm:pt>
    <dgm:pt modelId="{650CB2DC-FC18-4827-8616-2FFDF2F8DFEF}" type="parTrans" cxnId="{C9E9AD8E-C90E-4C6A-BF77-CF0F4F9AA9CD}">
      <dgm:prSet/>
      <dgm:spPr/>
      <dgm:t>
        <a:bodyPr/>
        <a:lstStyle/>
        <a:p>
          <a:endParaRPr lang="zh-CN" altLang="en-US" sz="800"/>
        </a:p>
      </dgm:t>
    </dgm:pt>
    <dgm:pt modelId="{97B7B291-4178-4C19-81B4-5B0A405DF5D1}" type="sibTrans" cxnId="{C9E9AD8E-C90E-4C6A-BF77-CF0F4F9AA9CD}">
      <dgm:prSet/>
      <dgm:spPr/>
      <dgm:t>
        <a:bodyPr/>
        <a:lstStyle/>
        <a:p>
          <a:endParaRPr lang="zh-CN" altLang="en-US"/>
        </a:p>
      </dgm:t>
    </dgm:pt>
    <dgm:pt modelId="{C8E618AA-468B-4228-B0CD-D05EFFE266D6}">
      <dgm:prSet custT="1"/>
      <dgm:spPr/>
      <dgm:t>
        <a:bodyPr/>
        <a:lstStyle/>
        <a:p>
          <a:r>
            <a:rPr lang="en-US" altLang="zh-CN" sz="800" dirty="0" smtClean="0"/>
            <a:t>000011</a:t>
          </a:r>
          <a:endParaRPr lang="zh-CN" altLang="en-US" sz="800" dirty="0"/>
        </a:p>
      </dgm:t>
    </dgm:pt>
    <dgm:pt modelId="{CA859AB9-4C36-4231-99A6-B37A524D1105}" type="parTrans" cxnId="{FF605FCA-62F0-447F-8A53-E83CBC728916}">
      <dgm:prSet/>
      <dgm:spPr/>
      <dgm:t>
        <a:bodyPr/>
        <a:lstStyle/>
        <a:p>
          <a:endParaRPr lang="zh-CN" altLang="en-US" sz="800"/>
        </a:p>
      </dgm:t>
    </dgm:pt>
    <dgm:pt modelId="{E1F59F7F-F900-4CA9-8D7C-E4DDD5E4D29F}" type="sibTrans" cxnId="{FF605FCA-62F0-447F-8A53-E83CBC728916}">
      <dgm:prSet/>
      <dgm:spPr/>
      <dgm:t>
        <a:bodyPr/>
        <a:lstStyle/>
        <a:p>
          <a:endParaRPr lang="zh-CN" altLang="en-US"/>
        </a:p>
      </dgm:t>
    </dgm:pt>
    <dgm:pt modelId="{B61ED02F-88A9-4476-B9B3-7480B4C9D979}">
      <dgm:prSet custT="1"/>
      <dgm:spPr/>
      <dgm:t>
        <a:bodyPr/>
        <a:lstStyle/>
        <a:p>
          <a:r>
            <a:rPr lang="en-US" altLang="zh-CN" sz="800" dirty="0" smtClean="0"/>
            <a:t>000100</a:t>
          </a:r>
          <a:endParaRPr lang="zh-CN" altLang="en-US" sz="800" dirty="0"/>
        </a:p>
      </dgm:t>
    </dgm:pt>
    <dgm:pt modelId="{DC023F99-A1B6-4577-8A14-C6F1ECAA0C0E}" type="parTrans" cxnId="{5097A024-619B-4C07-94F7-A2E7268A70BA}">
      <dgm:prSet/>
      <dgm:spPr/>
      <dgm:t>
        <a:bodyPr/>
        <a:lstStyle/>
        <a:p>
          <a:endParaRPr lang="zh-CN" altLang="en-US" sz="800"/>
        </a:p>
      </dgm:t>
    </dgm:pt>
    <dgm:pt modelId="{B9E7F00B-0A57-4E43-A7D8-757F78307B36}" type="sibTrans" cxnId="{5097A024-619B-4C07-94F7-A2E7268A70BA}">
      <dgm:prSet/>
      <dgm:spPr/>
      <dgm:t>
        <a:bodyPr/>
        <a:lstStyle/>
        <a:p>
          <a:endParaRPr lang="zh-CN" altLang="en-US"/>
        </a:p>
      </dgm:t>
    </dgm:pt>
    <dgm:pt modelId="{5557B260-A462-433D-B45C-97AC7A20DDAF}">
      <dgm:prSet custT="1"/>
      <dgm:spPr/>
      <dgm:t>
        <a:bodyPr/>
        <a:lstStyle/>
        <a:p>
          <a:r>
            <a:rPr lang="en-US" altLang="zh-CN" sz="800" dirty="0" smtClean="0"/>
            <a:t>000101</a:t>
          </a:r>
          <a:endParaRPr lang="zh-CN" altLang="en-US" sz="800" dirty="0"/>
        </a:p>
      </dgm:t>
    </dgm:pt>
    <dgm:pt modelId="{E1B2BB5F-E5A9-43B1-8F95-8561AF1423DD}" type="parTrans" cxnId="{5154ADA8-2168-4DDD-B79F-A4FD87AFE956}">
      <dgm:prSet/>
      <dgm:spPr/>
      <dgm:t>
        <a:bodyPr/>
        <a:lstStyle/>
        <a:p>
          <a:endParaRPr lang="zh-CN" altLang="en-US" sz="800"/>
        </a:p>
      </dgm:t>
    </dgm:pt>
    <dgm:pt modelId="{096D0997-76E4-4447-A3B6-127152427F5A}" type="sibTrans" cxnId="{5154ADA8-2168-4DDD-B79F-A4FD87AFE956}">
      <dgm:prSet/>
      <dgm:spPr/>
      <dgm:t>
        <a:bodyPr/>
        <a:lstStyle/>
        <a:p>
          <a:endParaRPr lang="zh-CN" altLang="en-US"/>
        </a:p>
      </dgm:t>
    </dgm:pt>
    <dgm:pt modelId="{DCAE48AB-4D4B-4A40-A06E-8F5884F783DC}">
      <dgm:prSet custT="1"/>
      <dgm:spPr/>
      <dgm:t>
        <a:bodyPr/>
        <a:lstStyle/>
        <a:p>
          <a:r>
            <a:rPr lang="en-US" altLang="zh-CN" sz="800" dirty="0" smtClean="0"/>
            <a:t>000110</a:t>
          </a:r>
          <a:endParaRPr lang="zh-CN" altLang="en-US" sz="800" dirty="0"/>
        </a:p>
      </dgm:t>
    </dgm:pt>
    <dgm:pt modelId="{84D6FC0E-5421-4E0E-A9C5-64A835F0B234}" type="parTrans" cxnId="{11FAC2CE-5B3B-4EB7-AF31-A7787B41B62C}">
      <dgm:prSet/>
      <dgm:spPr/>
      <dgm:t>
        <a:bodyPr/>
        <a:lstStyle/>
        <a:p>
          <a:endParaRPr lang="zh-CN" altLang="en-US" sz="800"/>
        </a:p>
      </dgm:t>
    </dgm:pt>
    <dgm:pt modelId="{8BFC42D6-061B-46A2-8238-BB8B22E0C0D3}" type="sibTrans" cxnId="{11FAC2CE-5B3B-4EB7-AF31-A7787B41B62C}">
      <dgm:prSet/>
      <dgm:spPr/>
      <dgm:t>
        <a:bodyPr/>
        <a:lstStyle/>
        <a:p>
          <a:endParaRPr lang="zh-CN" altLang="en-US"/>
        </a:p>
      </dgm:t>
    </dgm:pt>
    <dgm:pt modelId="{180BDEB8-1ABA-427B-B369-5B787071B027}">
      <dgm:prSet custT="1"/>
      <dgm:spPr/>
      <dgm:t>
        <a:bodyPr/>
        <a:lstStyle/>
        <a:p>
          <a:r>
            <a:rPr lang="en-US" altLang="zh-CN" sz="800" dirty="0" smtClean="0"/>
            <a:t>000111</a:t>
          </a:r>
          <a:endParaRPr lang="zh-CN" altLang="en-US" sz="800" dirty="0"/>
        </a:p>
      </dgm:t>
    </dgm:pt>
    <dgm:pt modelId="{D97B7ED7-1499-4AAC-A777-A183C04A3276}" type="parTrans" cxnId="{63692C65-4657-4CAA-BEA2-CCCB5FAB3E97}">
      <dgm:prSet/>
      <dgm:spPr/>
      <dgm:t>
        <a:bodyPr/>
        <a:lstStyle/>
        <a:p>
          <a:endParaRPr lang="zh-CN" altLang="en-US" sz="800"/>
        </a:p>
      </dgm:t>
    </dgm:pt>
    <dgm:pt modelId="{E3437216-2735-4197-9A52-3E2BE3BD5E48}" type="sibTrans" cxnId="{63692C65-4657-4CAA-BEA2-CCCB5FAB3E97}">
      <dgm:prSet/>
      <dgm:spPr/>
      <dgm:t>
        <a:bodyPr/>
        <a:lstStyle/>
        <a:p>
          <a:endParaRPr lang="zh-CN" altLang="en-US"/>
        </a:p>
      </dgm:t>
    </dgm:pt>
    <dgm:pt modelId="{CB0A9B99-9E94-47F7-AF61-3B53A85DF20B}">
      <dgm:prSet custT="1"/>
      <dgm:spPr/>
      <dgm:t>
        <a:bodyPr/>
        <a:lstStyle/>
        <a:p>
          <a:r>
            <a:rPr lang="en-US" altLang="zh-CN" sz="800" dirty="0" smtClean="0"/>
            <a:t>001000</a:t>
          </a:r>
          <a:endParaRPr lang="zh-CN" altLang="en-US" sz="800" dirty="0"/>
        </a:p>
      </dgm:t>
    </dgm:pt>
    <dgm:pt modelId="{1C1A4629-0C21-459B-84E0-A057F3473419}" type="parTrans" cxnId="{DD3A88AA-2EA3-499E-BCFA-63D1A1E4EFE7}">
      <dgm:prSet/>
      <dgm:spPr/>
      <dgm:t>
        <a:bodyPr/>
        <a:lstStyle/>
        <a:p>
          <a:endParaRPr lang="zh-CN" altLang="en-US" sz="800"/>
        </a:p>
      </dgm:t>
    </dgm:pt>
    <dgm:pt modelId="{5D32729B-CAAA-4CC4-BC43-9FF30BEB6C81}" type="sibTrans" cxnId="{DD3A88AA-2EA3-499E-BCFA-63D1A1E4EFE7}">
      <dgm:prSet/>
      <dgm:spPr/>
      <dgm:t>
        <a:bodyPr/>
        <a:lstStyle/>
        <a:p>
          <a:endParaRPr lang="zh-CN" altLang="en-US"/>
        </a:p>
      </dgm:t>
    </dgm:pt>
    <dgm:pt modelId="{AD6326BB-8A8C-4901-AAAF-A8BFD2133456}">
      <dgm:prSet custT="1"/>
      <dgm:spPr/>
      <dgm:t>
        <a:bodyPr/>
        <a:lstStyle/>
        <a:p>
          <a:r>
            <a:rPr lang="en-US" altLang="zh-CN" sz="800" dirty="0" smtClean="0"/>
            <a:t>001001</a:t>
          </a:r>
          <a:endParaRPr lang="zh-CN" altLang="en-US" sz="800" dirty="0"/>
        </a:p>
      </dgm:t>
    </dgm:pt>
    <dgm:pt modelId="{F6BAD04E-7C73-4D31-B1E9-C72B496FD798}" type="parTrans" cxnId="{F5147B2C-463A-47D1-B220-4C74C4EE1DF0}">
      <dgm:prSet/>
      <dgm:spPr/>
      <dgm:t>
        <a:bodyPr/>
        <a:lstStyle/>
        <a:p>
          <a:endParaRPr lang="zh-CN" altLang="en-US" sz="800"/>
        </a:p>
      </dgm:t>
    </dgm:pt>
    <dgm:pt modelId="{81D78EE6-7A3B-4576-AAFB-6EDB1949A01C}" type="sibTrans" cxnId="{F5147B2C-463A-47D1-B220-4C74C4EE1DF0}">
      <dgm:prSet/>
      <dgm:spPr/>
      <dgm:t>
        <a:bodyPr/>
        <a:lstStyle/>
        <a:p>
          <a:endParaRPr lang="zh-CN" altLang="en-US"/>
        </a:p>
      </dgm:t>
    </dgm:pt>
    <dgm:pt modelId="{EB6AF974-0793-4C43-AAE4-C16FD7508ABF}">
      <dgm:prSet custT="1"/>
      <dgm:spPr/>
      <dgm:t>
        <a:bodyPr/>
        <a:lstStyle/>
        <a:p>
          <a:r>
            <a:rPr lang="en-US" altLang="zh-CN" sz="800" dirty="0" smtClean="0"/>
            <a:t>001010</a:t>
          </a:r>
          <a:endParaRPr lang="zh-CN" altLang="en-US" sz="800" dirty="0"/>
        </a:p>
      </dgm:t>
    </dgm:pt>
    <dgm:pt modelId="{6BAA2ADB-8277-4F0D-9914-526076278046}" type="parTrans" cxnId="{AF624C08-3A28-4CE8-85FA-127002A07EB2}">
      <dgm:prSet/>
      <dgm:spPr/>
      <dgm:t>
        <a:bodyPr/>
        <a:lstStyle/>
        <a:p>
          <a:endParaRPr lang="zh-CN" altLang="en-US" sz="800"/>
        </a:p>
      </dgm:t>
    </dgm:pt>
    <dgm:pt modelId="{B1C68158-0234-4E15-99DB-3C8D429E8B8E}" type="sibTrans" cxnId="{AF624C08-3A28-4CE8-85FA-127002A07EB2}">
      <dgm:prSet/>
      <dgm:spPr/>
      <dgm:t>
        <a:bodyPr/>
        <a:lstStyle/>
        <a:p>
          <a:endParaRPr lang="zh-CN" altLang="en-US"/>
        </a:p>
      </dgm:t>
    </dgm:pt>
    <dgm:pt modelId="{01F80E0A-EC89-47AC-9E79-C437CC220F6D}">
      <dgm:prSet custT="1"/>
      <dgm:spPr/>
      <dgm:t>
        <a:bodyPr/>
        <a:lstStyle/>
        <a:p>
          <a:r>
            <a:rPr lang="en-US" altLang="zh-CN" sz="800" dirty="0" smtClean="0"/>
            <a:t>001011</a:t>
          </a:r>
          <a:endParaRPr lang="zh-CN" altLang="en-US" sz="800" dirty="0"/>
        </a:p>
      </dgm:t>
    </dgm:pt>
    <dgm:pt modelId="{0D36B7F8-DF71-4F2D-8125-5CB4AA15CF09}" type="parTrans" cxnId="{3A1C9029-55EB-4C01-90C4-7F8F9CC22990}">
      <dgm:prSet/>
      <dgm:spPr/>
      <dgm:t>
        <a:bodyPr/>
        <a:lstStyle/>
        <a:p>
          <a:endParaRPr lang="zh-CN" altLang="en-US" sz="800"/>
        </a:p>
      </dgm:t>
    </dgm:pt>
    <dgm:pt modelId="{9F8DD1D6-4DDA-4C54-9A75-CA6AD6DFA692}" type="sibTrans" cxnId="{3A1C9029-55EB-4C01-90C4-7F8F9CC22990}">
      <dgm:prSet/>
      <dgm:spPr/>
      <dgm:t>
        <a:bodyPr/>
        <a:lstStyle/>
        <a:p>
          <a:endParaRPr lang="zh-CN" altLang="en-US"/>
        </a:p>
      </dgm:t>
    </dgm:pt>
    <dgm:pt modelId="{732CCD1F-646F-40BA-BB7A-187956418267}">
      <dgm:prSet custT="1"/>
      <dgm:spPr/>
      <dgm:t>
        <a:bodyPr/>
        <a:lstStyle/>
        <a:p>
          <a:r>
            <a:rPr lang="en-US" altLang="zh-CN" sz="800" dirty="0" smtClean="0"/>
            <a:t>001100</a:t>
          </a:r>
          <a:endParaRPr lang="zh-CN" altLang="en-US" sz="800" dirty="0"/>
        </a:p>
      </dgm:t>
    </dgm:pt>
    <dgm:pt modelId="{9A2703CB-D581-418D-A7B1-5364275EA8C0}" type="parTrans" cxnId="{5C4E11EB-E4EC-4452-9048-626704A0F806}">
      <dgm:prSet/>
      <dgm:spPr/>
      <dgm:t>
        <a:bodyPr/>
        <a:lstStyle/>
        <a:p>
          <a:endParaRPr lang="zh-CN" altLang="en-US" sz="800"/>
        </a:p>
      </dgm:t>
    </dgm:pt>
    <dgm:pt modelId="{69E74A58-AB02-4665-AC13-2DDB7A4D7CA3}" type="sibTrans" cxnId="{5C4E11EB-E4EC-4452-9048-626704A0F806}">
      <dgm:prSet/>
      <dgm:spPr/>
      <dgm:t>
        <a:bodyPr/>
        <a:lstStyle/>
        <a:p>
          <a:endParaRPr lang="zh-CN" altLang="en-US"/>
        </a:p>
      </dgm:t>
    </dgm:pt>
    <dgm:pt modelId="{20AECBAB-4DA1-4811-A008-FF7E287FD21D}">
      <dgm:prSet custT="1"/>
      <dgm:spPr/>
      <dgm:t>
        <a:bodyPr/>
        <a:lstStyle/>
        <a:p>
          <a:r>
            <a:rPr lang="en-US" altLang="zh-CN" sz="800" dirty="0" smtClean="0"/>
            <a:t>001101</a:t>
          </a:r>
          <a:endParaRPr lang="zh-CN" altLang="en-US" sz="800" dirty="0"/>
        </a:p>
      </dgm:t>
    </dgm:pt>
    <dgm:pt modelId="{95317F34-2335-42DB-8F84-F4A5B50B2C7B}" type="parTrans" cxnId="{847CD6FE-437D-46B4-AF0C-1DD917C17D2B}">
      <dgm:prSet/>
      <dgm:spPr/>
      <dgm:t>
        <a:bodyPr/>
        <a:lstStyle/>
        <a:p>
          <a:endParaRPr lang="zh-CN" altLang="en-US" sz="800"/>
        </a:p>
      </dgm:t>
    </dgm:pt>
    <dgm:pt modelId="{800BD4B6-97A4-42E9-9963-2DE666A499CB}" type="sibTrans" cxnId="{847CD6FE-437D-46B4-AF0C-1DD917C17D2B}">
      <dgm:prSet/>
      <dgm:spPr/>
      <dgm:t>
        <a:bodyPr/>
        <a:lstStyle/>
        <a:p>
          <a:endParaRPr lang="zh-CN" altLang="en-US"/>
        </a:p>
      </dgm:t>
    </dgm:pt>
    <dgm:pt modelId="{F2D01CAF-3FC9-4D98-9830-BC1FB9A1C370}">
      <dgm:prSet custT="1"/>
      <dgm:spPr/>
      <dgm:t>
        <a:bodyPr/>
        <a:lstStyle/>
        <a:p>
          <a:r>
            <a:rPr lang="en-US" altLang="zh-CN" sz="800" dirty="0" smtClean="0"/>
            <a:t>001110</a:t>
          </a:r>
          <a:endParaRPr lang="zh-CN" altLang="en-US" sz="800" dirty="0"/>
        </a:p>
      </dgm:t>
    </dgm:pt>
    <dgm:pt modelId="{3E5A7DEE-EC46-4184-98FC-750C7B89584A}" type="parTrans" cxnId="{47D444D4-563D-43D5-96AE-48E085562A49}">
      <dgm:prSet/>
      <dgm:spPr/>
      <dgm:t>
        <a:bodyPr/>
        <a:lstStyle/>
        <a:p>
          <a:endParaRPr lang="zh-CN" altLang="en-US" sz="800"/>
        </a:p>
      </dgm:t>
    </dgm:pt>
    <dgm:pt modelId="{DFC8B6EA-8ABB-438B-B5C7-8254B047C6E3}" type="sibTrans" cxnId="{47D444D4-563D-43D5-96AE-48E085562A49}">
      <dgm:prSet/>
      <dgm:spPr/>
      <dgm:t>
        <a:bodyPr/>
        <a:lstStyle/>
        <a:p>
          <a:endParaRPr lang="zh-CN" altLang="en-US"/>
        </a:p>
      </dgm:t>
    </dgm:pt>
    <dgm:pt modelId="{CE57945C-854B-4D3D-B12B-1F940D5B9180}">
      <dgm:prSet custT="1"/>
      <dgm:spPr/>
      <dgm:t>
        <a:bodyPr/>
        <a:lstStyle/>
        <a:p>
          <a:r>
            <a:rPr lang="en-US" altLang="zh-CN" sz="800" dirty="0" smtClean="0"/>
            <a:t>001111</a:t>
          </a:r>
          <a:endParaRPr lang="zh-CN" altLang="en-US" sz="800" dirty="0"/>
        </a:p>
      </dgm:t>
    </dgm:pt>
    <dgm:pt modelId="{36FC4F92-AD07-4A48-9E92-533E475E0030}" type="parTrans" cxnId="{D9E08E8E-CEBA-4121-AD40-00B884B8BFCE}">
      <dgm:prSet/>
      <dgm:spPr/>
      <dgm:t>
        <a:bodyPr/>
        <a:lstStyle/>
        <a:p>
          <a:endParaRPr lang="zh-CN" altLang="en-US" sz="800"/>
        </a:p>
      </dgm:t>
    </dgm:pt>
    <dgm:pt modelId="{EDA8CD78-2E97-4087-855D-C58250C3E72F}" type="sibTrans" cxnId="{D9E08E8E-CEBA-4121-AD40-00B884B8BFCE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800" dirty="0" smtClean="0"/>
            <a:t>000001</a:t>
          </a:r>
          <a:endParaRPr lang="zh-CN" altLang="en-US" sz="800" dirty="0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 sz="800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4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4"/>
      <dgm:spPr/>
    </dgm:pt>
    <dgm:pt modelId="{12C80038-12E4-4DA7-AF18-DE1840AB7CAC}" type="pres">
      <dgm:prSet presAssocID="{16FCD271-016B-4062-B43D-38D56917E9B8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34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34"/>
      <dgm:spPr/>
    </dgm:pt>
    <dgm:pt modelId="{4F5817AD-0A16-4FFE-B94A-0C72990FA164}" type="pres">
      <dgm:prSet presAssocID="{69A7F656-00DE-49E9-B8C4-6899796C9765}" presName="text4" presStyleLbl="fgAcc4" presStyleIdx="0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34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34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DD736DF8-ED83-419B-B02F-FD554536B418}" type="pres">
      <dgm:prSet presAssocID="{CCE5D782-8640-4EC0-9FB9-7EA88A61336A}" presName="Name23" presStyleLbl="parChTrans1D4" presStyleIdx="2" presStyleCnt="34"/>
      <dgm:spPr/>
    </dgm:pt>
    <dgm:pt modelId="{AE68453D-9EC5-4675-A7F5-E98EE84CB267}" type="pres">
      <dgm:prSet presAssocID="{F3E2763D-4B37-4B0D-93F8-56E5F3FE4DE9}" presName="hierRoot4" presStyleCnt="0"/>
      <dgm:spPr/>
    </dgm:pt>
    <dgm:pt modelId="{41F47EBE-A6B9-4F45-9D01-DC55FFE2B930}" type="pres">
      <dgm:prSet presAssocID="{F3E2763D-4B37-4B0D-93F8-56E5F3FE4DE9}" presName="composite4" presStyleCnt="0"/>
      <dgm:spPr/>
    </dgm:pt>
    <dgm:pt modelId="{80743F66-E14E-4FB9-9411-6C4FA66BE701}" type="pres">
      <dgm:prSet presAssocID="{F3E2763D-4B37-4B0D-93F8-56E5F3FE4DE9}" presName="background4" presStyleLbl="node4" presStyleIdx="2" presStyleCnt="34"/>
      <dgm:spPr>
        <a:solidFill>
          <a:srgbClr val="7030A0"/>
        </a:solidFill>
      </dgm:spPr>
    </dgm:pt>
    <dgm:pt modelId="{4B270720-BB72-4423-A1BA-EA204926BCE5}" type="pres">
      <dgm:prSet presAssocID="{F3E2763D-4B37-4B0D-93F8-56E5F3FE4DE9}" presName="text4" presStyleLbl="fgAcc4" presStyleIdx="2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353FB-7CE4-462D-A2B3-A6FFDBD94D3F}" type="pres">
      <dgm:prSet presAssocID="{F3E2763D-4B37-4B0D-93F8-56E5F3FE4DE9}" presName="hierChild5" presStyleCnt="0"/>
      <dgm:spPr/>
    </dgm:pt>
    <dgm:pt modelId="{CF72A34F-7EC9-472F-BB47-F7524E25F385}" type="pres">
      <dgm:prSet presAssocID="{8AA71499-7E13-4EC5-ABCA-4C4F5DD85056}" presName="Name23" presStyleLbl="parChTrans1D4" presStyleIdx="3" presStyleCnt="34"/>
      <dgm:spPr/>
    </dgm:pt>
    <dgm:pt modelId="{90DF5033-D44F-499E-8301-559498A81CC8}" type="pres">
      <dgm:prSet presAssocID="{2D726B5A-0005-42D7-9EF9-69CBFA49E933}" presName="hierRoot4" presStyleCnt="0"/>
      <dgm:spPr/>
    </dgm:pt>
    <dgm:pt modelId="{4EB09F8A-C0D3-4DF1-B7C3-1B811B60E0D1}" type="pres">
      <dgm:prSet presAssocID="{2D726B5A-0005-42D7-9EF9-69CBFA49E933}" presName="composite4" presStyleCnt="0"/>
      <dgm:spPr/>
    </dgm:pt>
    <dgm:pt modelId="{BF0A031B-5264-4BDE-8C51-BC71AB5E4D61}" type="pres">
      <dgm:prSet presAssocID="{2D726B5A-0005-42D7-9EF9-69CBFA49E933}" presName="background4" presStyleLbl="node4" presStyleIdx="3" presStyleCnt="34"/>
      <dgm:spPr>
        <a:solidFill>
          <a:srgbClr val="7030A0"/>
        </a:solidFill>
      </dgm:spPr>
    </dgm:pt>
    <dgm:pt modelId="{483CBE80-B941-411C-826F-CDFF6D787B3E}" type="pres">
      <dgm:prSet presAssocID="{2D726B5A-0005-42D7-9EF9-69CBFA49E933}" presName="text4" presStyleLbl="fgAcc4" presStyleIdx="3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33CEA-6D98-41FD-974B-5423351B6EA2}" type="pres">
      <dgm:prSet presAssocID="{2D726B5A-0005-42D7-9EF9-69CBFA49E933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4" presStyleCnt="34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4" presStyleCnt="34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4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5AB65DCC-4840-47DF-A989-CE92DAB345B3}" type="pres">
      <dgm:prSet presAssocID="{88DE7FA7-C3D9-41E2-B98F-56B32732DD7C}" presName="Name23" presStyleLbl="parChTrans1D4" presStyleIdx="5" presStyleCnt="34"/>
      <dgm:spPr/>
    </dgm:pt>
    <dgm:pt modelId="{DBECE013-A146-4521-A53A-7F79D99C782A}" type="pres">
      <dgm:prSet presAssocID="{99347449-0DEE-4DC2-AEE1-3D170ADD3755}" presName="hierRoot4" presStyleCnt="0"/>
      <dgm:spPr/>
    </dgm:pt>
    <dgm:pt modelId="{787459B9-E3C9-41B3-9DE1-CCC25BCC29F0}" type="pres">
      <dgm:prSet presAssocID="{99347449-0DEE-4DC2-AEE1-3D170ADD3755}" presName="composite4" presStyleCnt="0"/>
      <dgm:spPr/>
    </dgm:pt>
    <dgm:pt modelId="{00C7336F-667B-4AFC-AF2C-8797AAF82C90}" type="pres">
      <dgm:prSet presAssocID="{99347449-0DEE-4DC2-AEE1-3D170ADD3755}" presName="background4" presStyleLbl="node4" presStyleIdx="5" presStyleCnt="34"/>
      <dgm:spPr>
        <a:solidFill>
          <a:srgbClr val="7030A0"/>
        </a:solidFill>
      </dgm:spPr>
      <dgm:t>
        <a:bodyPr/>
        <a:lstStyle/>
        <a:p>
          <a:endParaRPr lang="zh-CN" altLang="en-US"/>
        </a:p>
      </dgm:t>
    </dgm:pt>
    <dgm:pt modelId="{71AE2D09-83CE-437C-8A58-642672646B94}" type="pres">
      <dgm:prSet presAssocID="{99347449-0DEE-4DC2-AEE1-3D170ADD3755}" presName="text4" presStyleLbl="fgAcc4" presStyleIdx="5" presStyleCnt="34" custScaleX="99956" custScaleY="102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A77EF-B6B6-4AE7-8FC4-D737CF318AA3}" type="pres">
      <dgm:prSet presAssocID="{99347449-0DEE-4DC2-AEE1-3D170ADD3755}" presName="hierChild5" presStyleCnt="0"/>
      <dgm:spPr/>
    </dgm:pt>
    <dgm:pt modelId="{7FAA0F1D-391A-4791-9ADD-F26FD41B7041}" type="pres">
      <dgm:prSet presAssocID="{E691A267-A72A-47AF-8E0B-FBE258533E0A}" presName="Name23" presStyleLbl="parChTrans1D4" presStyleIdx="6" presStyleCnt="34"/>
      <dgm:spPr/>
    </dgm:pt>
    <dgm:pt modelId="{63ABCACC-60AF-4F48-9374-1BDB40CBADD1}" type="pres">
      <dgm:prSet presAssocID="{3FA9D8A3-3329-4FEA-9CAF-F5F32C5FA45D}" presName="hierRoot4" presStyleCnt="0"/>
      <dgm:spPr/>
    </dgm:pt>
    <dgm:pt modelId="{EC9B452F-C157-4919-BB33-BBA10CD8F248}" type="pres">
      <dgm:prSet presAssocID="{3FA9D8A3-3329-4FEA-9CAF-F5F32C5FA45D}" presName="composite4" presStyleCnt="0"/>
      <dgm:spPr/>
    </dgm:pt>
    <dgm:pt modelId="{372FD705-E2CF-4A4D-86E7-947F2C588D02}" type="pres">
      <dgm:prSet presAssocID="{3FA9D8A3-3329-4FEA-9CAF-F5F32C5FA45D}" presName="background4" presStyleLbl="node4" presStyleIdx="6" presStyleCnt="34"/>
      <dgm:spPr>
        <a:solidFill>
          <a:srgbClr val="7030A0"/>
        </a:solidFill>
      </dgm:spPr>
    </dgm:pt>
    <dgm:pt modelId="{351B17E9-301F-4FC1-B020-F5915A1D221C}" type="pres">
      <dgm:prSet presAssocID="{3FA9D8A3-3329-4FEA-9CAF-F5F32C5FA45D}" presName="text4" presStyleLbl="fgAcc4" presStyleIdx="6" presStyleCnt="34" custScaleX="99956" custScaleY="1015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535407-E5B8-4780-831D-A20E6004BE04}" type="pres">
      <dgm:prSet presAssocID="{3FA9D8A3-3329-4FEA-9CAF-F5F32C5FA45D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7" presStyleCnt="34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7" presStyleCnt="34"/>
      <dgm:spPr/>
      <dgm:t>
        <a:bodyPr/>
        <a:lstStyle/>
        <a:p>
          <a:endParaRPr lang="zh-CN" altLang="en-US"/>
        </a:p>
      </dgm:t>
    </dgm:pt>
    <dgm:pt modelId="{DBCC89F5-6E3D-46E9-99C2-D96CB782A5E9}" type="pres">
      <dgm:prSet presAssocID="{67B75C01-139A-4A61-98C6-40677FEF348A}" presName="text4" presStyleLbl="fgAcc4" presStyleIdx="7" presStyleCnt="34" custScaleX="99956" custScaleY="1000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F8DEB14-0AF0-43D9-873C-A51A104035BB}" type="pres">
      <dgm:prSet presAssocID="{E1A10867-1B22-4544-B632-DECC3FD5C1D1}" presName="Name23" presStyleLbl="parChTrans1D4" presStyleIdx="8" presStyleCnt="34"/>
      <dgm:spPr/>
    </dgm:pt>
    <dgm:pt modelId="{2A8B63A0-B0EC-4BD6-93CD-86AC48864002}" type="pres">
      <dgm:prSet presAssocID="{58BA323B-55C7-4C4F-B462-4263AABD5793}" presName="hierRoot4" presStyleCnt="0"/>
      <dgm:spPr/>
    </dgm:pt>
    <dgm:pt modelId="{B4EEB078-B565-4449-BFDE-6BB48113CE38}" type="pres">
      <dgm:prSet presAssocID="{58BA323B-55C7-4C4F-B462-4263AABD5793}" presName="composite4" presStyleCnt="0"/>
      <dgm:spPr/>
    </dgm:pt>
    <dgm:pt modelId="{22DD364B-CB0A-4D88-A00A-964B0CCDEE25}" type="pres">
      <dgm:prSet presAssocID="{58BA323B-55C7-4C4F-B462-4263AABD5793}" presName="background4" presStyleLbl="node4" presStyleIdx="8" presStyleCnt="34"/>
      <dgm:spPr>
        <a:solidFill>
          <a:schemeClr val="accent6"/>
        </a:solidFill>
      </dgm:spPr>
    </dgm:pt>
    <dgm:pt modelId="{FB24DD66-C525-4A83-9DE6-9682B79B0938}" type="pres">
      <dgm:prSet presAssocID="{58BA323B-55C7-4C4F-B462-4263AABD5793}" presName="text4" presStyleLbl="fgAcc4" presStyleIdx="8" presStyleCnt="34" custScaleX="97563" custScaleY="100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017D2B-3710-4906-BF99-F13673F77F51}" type="pres">
      <dgm:prSet presAssocID="{58BA323B-55C7-4C4F-B462-4263AABD5793}" presName="hierChild5" presStyleCnt="0"/>
      <dgm:spPr/>
    </dgm:pt>
    <dgm:pt modelId="{BDC0A42E-E402-4BB1-B0F3-4878BDE59BD3}" type="pres">
      <dgm:prSet presAssocID="{A386B061-758E-4440-81BB-0BB2991A259D}" presName="Name23" presStyleLbl="parChTrans1D4" presStyleIdx="9" presStyleCnt="34"/>
      <dgm:spPr/>
    </dgm:pt>
    <dgm:pt modelId="{829C59DE-1A48-4873-B58E-CF79196C6E41}" type="pres">
      <dgm:prSet presAssocID="{C91C289D-F1CC-4F2C-BC96-2BA1F00F7263}" presName="hierRoot4" presStyleCnt="0"/>
      <dgm:spPr/>
    </dgm:pt>
    <dgm:pt modelId="{A5BC338B-29E0-4ACF-8320-B7137B67F262}" type="pres">
      <dgm:prSet presAssocID="{C91C289D-F1CC-4F2C-BC96-2BA1F00F7263}" presName="composite4" presStyleCnt="0"/>
      <dgm:spPr/>
    </dgm:pt>
    <dgm:pt modelId="{D4F80BC7-CAAB-4376-800F-687C4EE1978B}" type="pres">
      <dgm:prSet presAssocID="{C91C289D-F1CC-4F2C-BC96-2BA1F00F7263}" presName="background4" presStyleLbl="node4" presStyleIdx="9" presStyleCnt="34"/>
      <dgm:spPr>
        <a:solidFill>
          <a:srgbClr val="7030A0"/>
        </a:solidFill>
      </dgm:spPr>
    </dgm:pt>
    <dgm:pt modelId="{FC88D3E8-9426-4DFF-A565-C3AE42728563}" type="pres">
      <dgm:prSet presAssocID="{C91C289D-F1CC-4F2C-BC96-2BA1F00F7263}" presName="text4" presStyleLbl="fgAcc4" presStyleIdx="9" presStyleCnt="34" custScaleX="95156" custScaleY="1017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0D95F6-6E2E-46CE-AF0C-9661FE408D6B}" type="pres">
      <dgm:prSet presAssocID="{C91C289D-F1CC-4F2C-BC96-2BA1F00F7263}" presName="hierChild5" presStyleCnt="0"/>
      <dgm:spPr/>
    </dgm:pt>
    <dgm:pt modelId="{340E4572-A4A3-4055-8A11-B897F7D9B21D}" type="pres">
      <dgm:prSet presAssocID="{7992FDC3-B6AD-450C-85C2-217A8A74DF38}" presName="Name23" presStyleLbl="parChTrans1D4" presStyleIdx="10" presStyleCnt="34"/>
      <dgm:spPr/>
    </dgm:pt>
    <dgm:pt modelId="{312D2BDE-1633-4738-B5D2-2086C696BDDD}" type="pres">
      <dgm:prSet presAssocID="{14BA1D36-1F72-4874-A454-3A317381AB34}" presName="hierRoot4" presStyleCnt="0"/>
      <dgm:spPr/>
    </dgm:pt>
    <dgm:pt modelId="{01D51E5B-4D88-4ED1-BC00-147608286816}" type="pres">
      <dgm:prSet presAssocID="{14BA1D36-1F72-4874-A454-3A317381AB34}" presName="composite4" presStyleCnt="0"/>
      <dgm:spPr/>
    </dgm:pt>
    <dgm:pt modelId="{B00DD2E2-680B-4D9E-9CB8-A4A4139BBFBE}" type="pres">
      <dgm:prSet presAssocID="{14BA1D36-1F72-4874-A454-3A317381AB34}" presName="background4" presStyleLbl="node4" presStyleIdx="10" presStyleCnt="34"/>
      <dgm:spPr>
        <a:solidFill>
          <a:srgbClr val="7030A0"/>
        </a:solidFill>
      </dgm:spPr>
    </dgm:pt>
    <dgm:pt modelId="{C6FFF006-B23B-4ED8-A70A-689523E33B87}" type="pres">
      <dgm:prSet presAssocID="{14BA1D36-1F72-4874-A454-3A317381AB34}" presName="text4" presStyleLbl="fgAcc4" presStyleIdx="10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DD7A34-CADC-49A4-8BF6-5CD11FD53568}" type="pres">
      <dgm:prSet presAssocID="{14BA1D36-1F72-4874-A454-3A317381AB34}" presName="hierChild5" presStyleCnt="0"/>
      <dgm:spPr/>
    </dgm:pt>
    <dgm:pt modelId="{11EDBB71-AB92-4E11-A120-47D0EFAC07EE}" type="pres">
      <dgm:prSet presAssocID="{66B6B9C1-B434-4C27-A47F-3CC3BC9DAD46}" presName="Name23" presStyleLbl="parChTrans1D4" presStyleIdx="11" presStyleCnt="34"/>
      <dgm:spPr/>
    </dgm:pt>
    <dgm:pt modelId="{6E5DCB78-B665-479D-A254-AA384F6609B7}" type="pres">
      <dgm:prSet presAssocID="{246461A9-CD45-4DF4-ABF6-6B41C71F0A87}" presName="hierRoot4" presStyleCnt="0"/>
      <dgm:spPr/>
    </dgm:pt>
    <dgm:pt modelId="{21A97E34-E3E6-48B7-9B1D-22FE076AD11F}" type="pres">
      <dgm:prSet presAssocID="{246461A9-CD45-4DF4-ABF6-6B41C71F0A87}" presName="composite4" presStyleCnt="0"/>
      <dgm:spPr/>
    </dgm:pt>
    <dgm:pt modelId="{3267D86B-B962-440A-8580-965947F1FE0E}" type="pres">
      <dgm:prSet presAssocID="{246461A9-CD45-4DF4-ABF6-6B41C71F0A87}" presName="background4" presStyleLbl="node4" presStyleIdx="11" presStyleCnt="34"/>
      <dgm:spPr>
        <a:solidFill>
          <a:schemeClr val="accent6"/>
        </a:solidFill>
      </dgm:spPr>
    </dgm:pt>
    <dgm:pt modelId="{9E4FBC4C-BE54-41DA-97E6-382918A7A703}" type="pres">
      <dgm:prSet presAssocID="{246461A9-CD45-4DF4-ABF6-6B41C71F0A87}" presName="text4" presStyleLbl="fgAcc4" presStyleIdx="11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BB4BFD-12A5-4D68-B974-293F455146B4}" type="pres">
      <dgm:prSet presAssocID="{246461A9-CD45-4DF4-ABF6-6B41C71F0A87}" presName="hierChild5" presStyleCnt="0"/>
      <dgm:spPr/>
    </dgm:pt>
    <dgm:pt modelId="{F9A4DE2C-A6E3-4A9D-A963-4AA47960BC66}" type="pres">
      <dgm:prSet presAssocID="{A0CBA028-E8BC-41D8-B110-5A2375E75481}" presName="Name23" presStyleLbl="parChTrans1D4" presStyleIdx="12" presStyleCnt="34"/>
      <dgm:spPr/>
    </dgm:pt>
    <dgm:pt modelId="{380BC625-5C48-4513-A46E-B1AC91F5D596}" type="pres">
      <dgm:prSet presAssocID="{7232A112-1827-49F0-BEB2-7A453F8BD690}" presName="hierRoot4" presStyleCnt="0"/>
      <dgm:spPr/>
    </dgm:pt>
    <dgm:pt modelId="{58E11CC4-6A6F-49D9-BE79-A6D673F30FED}" type="pres">
      <dgm:prSet presAssocID="{7232A112-1827-49F0-BEB2-7A453F8BD690}" presName="composite4" presStyleCnt="0"/>
      <dgm:spPr/>
    </dgm:pt>
    <dgm:pt modelId="{49BAF7E9-CBF5-40FF-8FFC-D55CCAE2D1DF}" type="pres">
      <dgm:prSet presAssocID="{7232A112-1827-49F0-BEB2-7A453F8BD690}" presName="background4" presStyleLbl="node4" presStyleIdx="12" presStyleCnt="34"/>
      <dgm:spPr>
        <a:solidFill>
          <a:srgbClr val="7030A0"/>
        </a:solidFill>
      </dgm:spPr>
    </dgm:pt>
    <dgm:pt modelId="{53D273AE-C000-4959-A195-3F3CE44082F3}" type="pres">
      <dgm:prSet presAssocID="{7232A112-1827-49F0-BEB2-7A453F8BD690}" presName="text4" presStyleLbl="fgAcc4" presStyleIdx="12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A59BCE-2324-4CA6-9850-4336959CFD90}" type="pres">
      <dgm:prSet presAssocID="{7232A112-1827-49F0-BEB2-7A453F8BD690}" presName="hierChild5" presStyleCnt="0"/>
      <dgm:spPr/>
    </dgm:pt>
    <dgm:pt modelId="{3CEA3CCF-250B-4F11-9AD3-CF6AE8F5214F}" type="pres">
      <dgm:prSet presAssocID="{5BD8A17D-3483-418E-9CAB-44A36F8A231E}" presName="Name23" presStyleLbl="parChTrans1D4" presStyleIdx="13" presStyleCnt="34"/>
      <dgm:spPr/>
    </dgm:pt>
    <dgm:pt modelId="{AF48280D-0711-4B0F-8BB6-158869C991FC}" type="pres">
      <dgm:prSet presAssocID="{19DCB875-41B7-4FC7-A00F-9024C5D7B469}" presName="hierRoot4" presStyleCnt="0"/>
      <dgm:spPr/>
    </dgm:pt>
    <dgm:pt modelId="{D99B3D78-04A1-4754-ACF0-31EF5C397532}" type="pres">
      <dgm:prSet presAssocID="{19DCB875-41B7-4FC7-A00F-9024C5D7B469}" presName="composite4" presStyleCnt="0"/>
      <dgm:spPr/>
    </dgm:pt>
    <dgm:pt modelId="{28F0E89B-1664-4A3D-9394-E23E6B182B8B}" type="pres">
      <dgm:prSet presAssocID="{19DCB875-41B7-4FC7-A00F-9024C5D7B469}" presName="background4" presStyleLbl="node4" presStyleIdx="13" presStyleCnt="34"/>
      <dgm:spPr>
        <a:solidFill>
          <a:srgbClr val="7030A0"/>
        </a:solidFill>
      </dgm:spPr>
    </dgm:pt>
    <dgm:pt modelId="{FC4924BF-8276-4C99-80E8-F60BBAE2DC1D}" type="pres">
      <dgm:prSet presAssocID="{19DCB875-41B7-4FC7-A00F-9024C5D7B469}" presName="text4" presStyleLbl="fgAcc4" presStyleIdx="13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2C23BB-627B-4F25-BF16-57FCD0890102}" type="pres">
      <dgm:prSet presAssocID="{19DCB875-41B7-4FC7-A00F-9024C5D7B469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4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4"/>
      <dgm:spPr/>
    </dgm:pt>
    <dgm:pt modelId="{9FB3F5BA-AAA4-4CDF-87DF-BACE70D4AE99}" type="pres">
      <dgm:prSet presAssocID="{5729E72F-7F37-4164-A324-1DB1969EC470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6008059B-3C91-4334-8298-D6355E313BB7}" type="pres">
      <dgm:prSet presAssocID="{46B8E7EF-397B-4D7F-871A-4CD8D4ED1270}" presName="Name23" presStyleLbl="parChTrans1D4" presStyleIdx="14" presStyleCnt="34"/>
      <dgm:spPr/>
    </dgm:pt>
    <dgm:pt modelId="{12F71C26-FA9F-44BA-8306-839B368FCC49}" type="pres">
      <dgm:prSet presAssocID="{245344BB-D18A-4DC2-949E-7015F54405EA}" presName="hierRoot4" presStyleCnt="0"/>
      <dgm:spPr/>
    </dgm:pt>
    <dgm:pt modelId="{29EA553D-919F-4EAB-BF7D-80F560200A4E}" type="pres">
      <dgm:prSet presAssocID="{245344BB-D18A-4DC2-949E-7015F54405EA}" presName="composite4" presStyleCnt="0"/>
      <dgm:spPr/>
    </dgm:pt>
    <dgm:pt modelId="{03A70C37-F5BF-4D43-80D2-26374BCAE086}" type="pres">
      <dgm:prSet presAssocID="{245344BB-D18A-4DC2-949E-7015F54405EA}" presName="background4" presStyleLbl="node4" presStyleIdx="14" presStyleCnt="34"/>
      <dgm:spPr/>
    </dgm:pt>
    <dgm:pt modelId="{26C96F12-DCAE-4FF5-B08D-D3E715D394DA}" type="pres">
      <dgm:prSet presAssocID="{245344BB-D18A-4DC2-949E-7015F54405EA}" presName="text4" presStyleLbl="fgAcc4" presStyleIdx="14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73CC85-0D0F-4909-8B59-1651E9859B72}" type="pres">
      <dgm:prSet presAssocID="{245344BB-D18A-4DC2-949E-7015F54405EA}" presName="hierChild5" presStyleCnt="0"/>
      <dgm:spPr/>
    </dgm:pt>
    <dgm:pt modelId="{2461D10E-17DD-474C-8FFB-F7F1BB81D20A}" type="pres">
      <dgm:prSet presAssocID="{DAB24F15-FD93-4CDC-B90E-7F99436AA521}" presName="Name23" presStyleLbl="parChTrans1D4" presStyleIdx="15" presStyleCnt="34"/>
      <dgm:spPr/>
    </dgm:pt>
    <dgm:pt modelId="{E346AE3A-2B8A-4578-BECE-849E380C7C6C}" type="pres">
      <dgm:prSet presAssocID="{B0526AFE-00D6-46AF-9209-F77301704B7E}" presName="hierRoot4" presStyleCnt="0"/>
      <dgm:spPr/>
    </dgm:pt>
    <dgm:pt modelId="{183F26A9-852C-48BB-9486-D2A5748B3D09}" type="pres">
      <dgm:prSet presAssocID="{B0526AFE-00D6-46AF-9209-F77301704B7E}" presName="composite4" presStyleCnt="0"/>
      <dgm:spPr/>
    </dgm:pt>
    <dgm:pt modelId="{B86F7DA8-44C3-42A1-B1CC-C729D74DDE72}" type="pres">
      <dgm:prSet presAssocID="{B0526AFE-00D6-46AF-9209-F77301704B7E}" presName="background4" presStyleLbl="node4" presStyleIdx="15" presStyleCnt="34"/>
      <dgm:spPr>
        <a:solidFill>
          <a:schemeClr val="accent6"/>
        </a:solidFill>
      </dgm:spPr>
    </dgm:pt>
    <dgm:pt modelId="{3A1A5023-226B-4471-8EED-F01761AEECCA}" type="pres">
      <dgm:prSet presAssocID="{B0526AFE-00D6-46AF-9209-F77301704B7E}" presName="text4" presStyleLbl="fgAcc4" presStyleIdx="15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BCD9F7-30A1-45AE-9FF1-A88761AAF2EE}" type="pres">
      <dgm:prSet presAssocID="{B0526AFE-00D6-46AF-9209-F77301704B7E}" presName="hierChild5" presStyleCnt="0"/>
      <dgm:spPr/>
    </dgm:pt>
    <dgm:pt modelId="{3E933A87-AC11-49C9-BEB4-DB46260B7F9F}" type="pres">
      <dgm:prSet presAssocID="{22692846-9142-4AE9-B26C-1D5FF8A12B84}" presName="Name23" presStyleLbl="parChTrans1D4" presStyleIdx="16" presStyleCnt="34"/>
      <dgm:spPr/>
    </dgm:pt>
    <dgm:pt modelId="{BBEC0BC0-2D6C-4CF8-9ADE-4CB54EA835B7}" type="pres">
      <dgm:prSet presAssocID="{E4B67CC6-AD42-4EE3-81EB-36A340ACCC3C}" presName="hierRoot4" presStyleCnt="0"/>
      <dgm:spPr/>
    </dgm:pt>
    <dgm:pt modelId="{D9DC7833-A2F4-44F2-84A8-06BEEBAA516E}" type="pres">
      <dgm:prSet presAssocID="{E4B67CC6-AD42-4EE3-81EB-36A340ACCC3C}" presName="composite4" presStyleCnt="0"/>
      <dgm:spPr/>
    </dgm:pt>
    <dgm:pt modelId="{01FE118F-37E2-4F69-95F1-52A04A14190E}" type="pres">
      <dgm:prSet presAssocID="{E4B67CC6-AD42-4EE3-81EB-36A340ACCC3C}" presName="background4" presStyleLbl="node4" presStyleIdx="16" presStyleCnt="34"/>
      <dgm:spPr>
        <a:solidFill>
          <a:srgbClr val="7030A0"/>
        </a:solidFill>
      </dgm:spPr>
    </dgm:pt>
    <dgm:pt modelId="{B6707450-57C1-4F93-8AC5-D8CE36CDBC37}" type="pres">
      <dgm:prSet presAssocID="{E4B67CC6-AD42-4EE3-81EB-36A340ACCC3C}" presName="text4" presStyleLbl="fgAcc4" presStyleIdx="16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AB80CD-C9C6-4819-81B1-ADFD7D82DB61}" type="pres">
      <dgm:prSet presAssocID="{E4B67CC6-AD42-4EE3-81EB-36A340ACCC3C}" presName="hierChild5" presStyleCnt="0"/>
      <dgm:spPr/>
    </dgm:pt>
    <dgm:pt modelId="{C58A1ED5-EBF6-48EE-B866-045495FEF504}" type="pres">
      <dgm:prSet presAssocID="{5FBE8760-0B6F-491D-B3FE-120D22491123}" presName="Name23" presStyleLbl="parChTrans1D4" presStyleIdx="17" presStyleCnt="34"/>
      <dgm:spPr/>
    </dgm:pt>
    <dgm:pt modelId="{8EFF2813-6C0B-476D-8CCA-6D917735FAB3}" type="pres">
      <dgm:prSet presAssocID="{E4331A72-9BB1-466A-A7E3-260ECDA61BDC}" presName="hierRoot4" presStyleCnt="0"/>
      <dgm:spPr/>
    </dgm:pt>
    <dgm:pt modelId="{A881F806-E626-4CB8-917D-B7C19ABE11EA}" type="pres">
      <dgm:prSet presAssocID="{E4331A72-9BB1-466A-A7E3-260ECDA61BDC}" presName="composite4" presStyleCnt="0"/>
      <dgm:spPr/>
    </dgm:pt>
    <dgm:pt modelId="{163D6F44-FA3C-47BD-9B89-FDBEC73C7804}" type="pres">
      <dgm:prSet presAssocID="{E4331A72-9BB1-466A-A7E3-260ECDA61BDC}" presName="background4" presStyleLbl="node4" presStyleIdx="17" presStyleCnt="34"/>
      <dgm:spPr>
        <a:solidFill>
          <a:srgbClr val="7030A0"/>
        </a:solidFill>
      </dgm:spPr>
    </dgm:pt>
    <dgm:pt modelId="{1D16634B-E4B0-4B6F-B040-2A3CA0FD4F7D}" type="pres">
      <dgm:prSet presAssocID="{E4331A72-9BB1-466A-A7E3-260ECDA61BDC}" presName="text4" presStyleLbl="fgAcc4" presStyleIdx="17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2AB4BE-ACC7-49A6-91E6-A85C25A21B73}" type="pres">
      <dgm:prSet presAssocID="{E4331A72-9BB1-466A-A7E3-260ECDA61BDC}" presName="hierChild5" presStyleCnt="0"/>
      <dgm:spPr/>
    </dgm:pt>
    <dgm:pt modelId="{0AFB04D0-D0E0-4964-85B2-082ADB526D47}" type="pres">
      <dgm:prSet presAssocID="{BAA7D994-8738-45C1-BDEA-F036BC44E2EE}" presName="Name23" presStyleLbl="parChTrans1D4" presStyleIdx="18" presStyleCnt="34"/>
      <dgm:spPr/>
    </dgm:pt>
    <dgm:pt modelId="{2C8F7B4D-B8AF-491C-81A8-6BADB686917F}" type="pres">
      <dgm:prSet presAssocID="{E92DE8B6-B2FF-4CF7-BB0B-CC81A6568953}" presName="hierRoot4" presStyleCnt="0"/>
      <dgm:spPr/>
    </dgm:pt>
    <dgm:pt modelId="{C26E048A-AB73-464B-BBEA-61FFFECD5160}" type="pres">
      <dgm:prSet presAssocID="{E92DE8B6-B2FF-4CF7-BB0B-CC81A6568953}" presName="composite4" presStyleCnt="0"/>
      <dgm:spPr/>
    </dgm:pt>
    <dgm:pt modelId="{1D8ADDCF-DFCB-49EB-A0DB-00AC668DBDD8}" type="pres">
      <dgm:prSet presAssocID="{E92DE8B6-B2FF-4CF7-BB0B-CC81A6568953}" presName="background4" presStyleLbl="node4" presStyleIdx="18" presStyleCnt="34"/>
      <dgm:spPr>
        <a:solidFill>
          <a:schemeClr val="accent6"/>
        </a:solidFill>
      </dgm:spPr>
    </dgm:pt>
    <dgm:pt modelId="{C3503E1D-093C-453D-AA73-A7C1E924200B}" type="pres">
      <dgm:prSet presAssocID="{E92DE8B6-B2FF-4CF7-BB0B-CC81A6568953}" presName="text4" presStyleLbl="fgAcc4" presStyleIdx="18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2FE3DE-BFE7-4EF9-A80D-B81CEFBB7934}" type="pres">
      <dgm:prSet presAssocID="{E92DE8B6-B2FF-4CF7-BB0B-CC81A6568953}" presName="hierChild5" presStyleCnt="0"/>
      <dgm:spPr/>
    </dgm:pt>
    <dgm:pt modelId="{C9DD01B4-9D9D-4980-B2AA-60DA7556122C}" type="pres">
      <dgm:prSet presAssocID="{BA34234A-D968-4D74-A2EF-3531EB7F7CD9}" presName="Name23" presStyleLbl="parChTrans1D4" presStyleIdx="19" presStyleCnt="34"/>
      <dgm:spPr/>
    </dgm:pt>
    <dgm:pt modelId="{5A69C000-31E2-4A33-9A3D-EDC2E431E36B}" type="pres">
      <dgm:prSet presAssocID="{E5AFA35E-D305-4F7E-B260-2F573BD1F8A4}" presName="hierRoot4" presStyleCnt="0"/>
      <dgm:spPr/>
    </dgm:pt>
    <dgm:pt modelId="{8EF7C195-F742-4426-AAEB-D00E078C7C52}" type="pres">
      <dgm:prSet presAssocID="{E5AFA35E-D305-4F7E-B260-2F573BD1F8A4}" presName="composite4" presStyleCnt="0"/>
      <dgm:spPr/>
    </dgm:pt>
    <dgm:pt modelId="{07B2E545-7B88-4B8E-93B6-2BFE89CA69B9}" type="pres">
      <dgm:prSet presAssocID="{E5AFA35E-D305-4F7E-B260-2F573BD1F8A4}" presName="background4" presStyleLbl="node4" presStyleIdx="19" presStyleCnt="34"/>
      <dgm:spPr/>
    </dgm:pt>
    <dgm:pt modelId="{6520B7F9-E698-4DED-AC4E-CF62FFBB6193}" type="pres">
      <dgm:prSet presAssocID="{E5AFA35E-D305-4F7E-B260-2F573BD1F8A4}" presName="text4" presStyleLbl="fgAcc4" presStyleIdx="19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C4ED57-8035-4832-9D9B-FE732591D05C}" type="pres">
      <dgm:prSet presAssocID="{E5AFA35E-D305-4F7E-B260-2F573BD1F8A4}" presName="hierChild5" presStyleCnt="0"/>
      <dgm:spPr/>
    </dgm:pt>
    <dgm:pt modelId="{9D4EF766-8297-414E-A00D-2A81BCCA48B2}" type="pres">
      <dgm:prSet presAssocID="{753AF0E2-6D26-4AE8-8485-55054EF7CCB1}" presName="Name23" presStyleLbl="parChTrans1D4" presStyleIdx="20" presStyleCnt="34"/>
      <dgm:spPr/>
    </dgm:pt>
    <dgm:pt modelId="{CF521064-7FA5-48EC-A7F8-F60B4B1417D8}" type="pres">
      <dgm:prSet presAssocID="{DD931EAC-1494-4E8E-BAD9-D9A4978C53BD}" presName="hierRoot4" presStyleCnt="0"/>
      <dgm:spPr/>
    </dgm:pt>
    <dgm:pt modelId="{AF92A811-7F54-4593-80A7-15CE316A5B73}" type="pres">
      <dgm:prSet presAssocID="{DD931EAC-1494-4E8E-BAD9-D9A4978C53BD}" presName="composite4" presStyleCnt="0"/>
      <dgm:spPr/>
    </dgm:pt>
    <dgm:pt modelId="{170469D3-66A3-4315-88D7-C94F628FB841}" type="pres">
      <dgm:prSet presAssocID="{DD931EAC-1494-4E8E-BAD9-D9A4978C53BD}" presName="background4" presStyleLbl="node4" presStyleIdx="20" presStyleCnt="34"/>
      <dgm:spPr>
        <a:solidFill>
          <a:schemeClr val="accent6"/>
        </a:solidFill>
      </dgm:spPr>
    </dgm:pt>
    <dgm:pt modelId="{745E4084-84B8-482B-8935-F1C83DADFA0B}" type="pres">
      <dgm:prSet presAssocID="{DD931EAC-1494-4E8E-BAD9-D9A4978C53BD}" presName="text4" presStyleLbl="fgAcc4" presStyleIdx="20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243DCE-C874-45BD-B4AA-269D3AA039AD}" type="pres">
      <dgm:prSet presAssocID="{DD931EAC-1494-4E8E-BAD9-D9A4978C53BD}" presName="hierChild5" presStyleCnt="0"/>
      <dgm:spPr/>
    </dgm:pt>
    <dgm:pt modelId="{FC8EB119-5517-4110-979B-DDC5B5D2EF1D}" type="pres">
      <dgm:prSet presAssocID="{D67E35D7-55D3-4F67-94B5-5DD0997DEDEE}" presName="Name23" presStyleLbl="parChTrans1D4" presStyleIdx="21" presStyleCnt="34"/>
      <dgm:spPr/>
    </dgm:pt>
    <dgm:pt modelId="{DE419DBE-484F-43E4-BE80-B8BC58D4B8C2}" type="pres">
      <dgm:prSet presAssocID="{4C105FC5-19A8-409F-8711-53D432E86414}" presName="hierRoot4" presStyleCnt="0"/>
      <dgm:spPr/>
    </dgm:pt>
    <dgm:pt modelId="{5504B073-56BD-4465-B871-DF39B2EE8FD8}" type="pres">
      <dgm:prSet presAssocID="{4C105FC5-19A8-409F-8711-53D432E86414}" presName="composite4" presStyleCnt="0"/>
      <dgm:spPr/>
    </dgm:pt>
    <dgm:pt modelId="{5C80AB2C-CE35-4EE7-83F6-88A38570420E}" type="pres">
      <dgm:prSet presAssocID="{4C105FC5-19A8-409F-8711-53D432E86414}" presName="background4" presStyleLbl="node4" presStyleIdx="21" presStyleCnt="34"/>
      <dgm:spPr>
        <a:solidFill>
          <a:schemeClr val="accent6"/>
        </a:solidFill>
      </dgm:spPr>
    </dgm:pt>
    <dgm:pt modelId="{62F775B1-44FD-4F77-980A-2F640EA547BE}" type="pres">
      <dgm:prSet presAssocID="{4C105FC5-19A8-409F-8711-53D432E86414}" presName="text4" presStyleLbl="fgAcc4" presStyleIdx="21" presStyleCnt="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4B68C7-1394-4CBC-A220-4279E29B3601}" type="pres">
      <dgm:prSet presAssocID="{4C105FC5-19A8-409F-8711-53D432E86414}" presName="hierChild5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  <dgm:pt modelId="{1B0EA2EB-AE6C-4E29-A73F-5922500CB20B}" type="pres">
      <dgm:prSet presAssocID="{650CB2DC-FC18-4827-8616-2FFDF2F8DFEF}" presName="Name17" presStyleLbl="parChTrans1D3" presStyleIdx="2" presStyleCnt="4"/>
      <dgm:spPr/>
    </dgm:pt>
    <dgm:pt modelId="{D5A2BC35-4909-40BD-8EAD-4AAAF9EA2773}" type="pres">
      <dgm:prSet presAssocID="{A301A8C1-0C5B-4473-81C4-A946A0C686B6}" presName="hierRoot3" presStyleCnt="0"/>
      <dgm:spPr/>
    </dgm:pt>
    <dgm:pt modelId="{6A257C65-B70E-4052-9D04-0EEAA20CF184}" type="pres">
      <dgm:prSet presAssocID="{A301A8C1-0C5B-4473-81C4-A946A0C686B6}" presName="composite3" presStyleCnt="0"/>
      <dgm:spPr/>
    </dgm:pt>
    <dgm:pt modelId="{B938A69C-3F9A-4C16-A4F0-C21431D470AB}" type="pres">
      <dgm:prSet presAssocID="{A301A8C1-0C5B-4473-81C4-A946A0C686B6}" presName="background3" presStyleLbl="node3" presStyleIdx="2" presStyleCnt="4"/>
      <dgm:spPr/>
    </dgm:pt>
    <dgm:pt modelId="{55675906-2816-42F7-A369-3DD542BC3CC5}" type="pres">
      <dgm:prSet presAssocID="{A301A8C1-0C5B-4473-81C4-A946A0C686B6}" presName="text3" presStyleLbl="fgAcc3" presStyleIdx="2" presStyleCnt="4">
        <dgm:presLayoutVars>
          <dgm:chPref val="3"/>
        </dgm:presLayoutVars>
      </dgm:prSet>
      <dgm:spPr/>
    </dgm:pt>
    <dgm:pt modelId="{A096606E-BD3A-43EB-A06A-5A5F749E03A4}" type="pres">
      <dgm:prSet presAssocID="{A301A8C1-0C5B-4473-81C4-A946A0C686B6}" presName="hierChild4" presStyleCnt="0"/>
      <dgm:spPr/>
    </dgm:pt>
    <dgm:pt modelId="{A8797FA5-40C3-4E6E-BF51-40595B355E43}" type="pres">
      <dgm:prSet presAssocID="{DC023F99-A1B6-4577-8A14-C6F1ECAA0C0E}" presName="Name23" presStyleLbl="parChTrans1D4" presStyleIdx="22" presStyleCnt="34"/>
      <dgm:spPr/>
    </dgm:pt>
    <dgm:pt modelId="{9D4EA6B8-264A-463D-A7C5-0A02286CEED4}" type="pres">
      <dgm:prSet presAssocID="{B61ED02F-88A9-4476-B9B3-7480B4C9D979}" presName="hierRoot4" presStyleCnt="0"/>
      <dgm:spPr/>
    </dgm:pt>
    <dgm:pt modelId="{6EE9701F-6D27-4132-8D3E-643D2D04E860}" type="pres">
      <dgm:prSet presAssocID="{B61ED02F-88A9-4476-B9B3-7480B4C9D979}" presName="composite4" presStyleCnt="0"/>
      <dgm:spPr/>
    </dgm:pt>
    <dgm:pt modelId="{D7E0A1A2-DACA-4BA6-8296-3D66FDD1EA82}" type="pres">
      <dgm:prSet presAssocID="{B61ED02F-88A9-4476-B9B3-7480B4C9D979}" presName="background4" presStyleLbl="node4" presStyleIdx="22" presStyleCnt="34"/>
      <dgm:spPr/>
    </dgm:pt>
    <dgm:pt modelId="{EC229512-D4C5-406A-A3EA-EB53BEC34FDA}" type="pres">
      <dgm:prSet presAssocID="{B61ED02F-88A9-4476-B9B3-7480B4C9D979}" presName="text4" presStyleLbl="fgAcc4" presStyleIdx="22" presStyleCnt="34">
        <dgm:presLayoutVars>
          <dgm:chPref val="3"/>
        </dgm:presLayoutVars>
      </dgm:prSet>
      <dgm:spPr/>
    </dgm:pt>
    <dgm:pt modelId="{5B865AD0-9D90-4493-9F60-FB34E9D51754}" type="pres">
      <dgm:prSet presAssocID="{B61ED02F-88A9-4476-B9B3-7480B4C9D979}" presName="hierChild5" presStyleCnt="0"/>
      <dgm:spPr/>
    </dgm:pt>
    <dgm:pt modelId="{E460359B-3F13-49C3-8631-2FF84281BB69}" type="pres">
      <dgm:prSet presAssocID="{1C1A4629-0C21-459B-84E0-A057F3473419}" presName="Name23" presStyleLbl="parChTrans1D4" presStyleIdx="23" presStyleCnt="34"/>
      <dgm:spPr/>
    </dgm:pt>
    <dgm:pt modelId="{CB1C4076-837C-4742-B015-05C4A59817DA}" type="pres">
      <dgm:prSet presAssocID="{CB0A9B99-9E94-47F7-AF61-3B53A85DF20B}" presName="hierRoot4" presStyleCnt="0"/>
      <dgm:spPr/>
    </dgm:pt>
    <dgm:pt modelId="{F9644FF3-69BF-4AD0-802C-85E9C6DCDBCE}" type="pres">
      <dgm:prSet presAssocID="{CB0A9B99-9E94-47F7-AF61-3B53A85DF20B}" presName="composite4" presStyleCnt="0"/>
      <dgm:spPr/>
    </dgm:pt>
    <dgm:pt modelId="{642B9FC5-A6B0-4D1C-A9D7-9FFB8BD3061A}" type="pres">
      <dgm:prSet presAssocID="{CB0A9B99-9E94-47F7-AF61-3B53A85DF20B}" presName="background4" presStyleLbl="node4" presStyleIdx="23" presStyleCnt="34"/>
      <dgm:spPr>
        <a:solidFill>
          <a:schemeClr val="accent6"/>
        </a:solidFill>
      </dgm:spPr>
    </dgm:pt>
    <dgm:pt modelId="{11E72BE8-1FBD-40E9-9017-1F9079C5C9CA}" type="pres">
      <dgm:prSet presAssocID="{CB0A9B99-9E94-47F7-AF61-3B53A85DF20B}" presName="text4" presStyleLbl="fgAcc4" presStyleIdx="23" presStyleCnt="34">
        <dgm:presLayoutVars>
          <dgm:chPref val="3"/>
        </dgm:presLayoutVars>
      </dgm:prSet>
      <dgm:spPr/>
    </dgm:pt>
    <dgm:pt modelId="{6AC174C0-637C-42E3-A159-918DB2B6AD90}" type="pres">
      <dgm:prSet presAssocID="{CB0A9B99-9E94-47F7-AF61-3B53A85DF20B}" presName="hierChild5" presStyleCnt="0"/>
      <dgm:spPr/>
    </dgm:pt>
    <dgm:pt modelId="{8319692F-472B-4DC7-9272-1846C4C020E8}" type="pres">
      <dgm:prSet presAssocID="{F6BAD04E-7C73-4D31-B1E9-C72B496FD798}" presName="Name23" presStyleLbl="parChTrans1D4" presStyleIdx="24" presStyleCnt="34"/>
      <dgm:spPr/>
    </dgm:pt>
    <dgm:pt modelId="{3AB2CE42-9132-4FD3-B454-88F10F7C89FA}" type="pres">
      <dgm:prSet presAssocID="{AD6326BB-8A8C-4901-AAAF-A8BFD2133456}" presName="hierRoot4" presStyleCnt="0"/>
      <dgm:spPr/>
    </dgm:pt>
    <dgm:pt modelId="{E35FDDF9-E0F4-4C0A-9FB4-957CC91F5ABF}" type="pres">
      <dgm:prSet presAssocID="{AD6326BB-8A8C-4901-AAAF-A8BFD2133456}" presName="composite4" presStyleCnt="0"/>
      <dgm:spPr/>
    </dgm:pt>
    <dgm:pt modelId="{133F92C1-5EE0-44A5-9294-B18282382230}" type="pres">
      <dgm:prSet presAssocID="{AD6326BB-8A8C-4901-AAAF-A8BFD2133456}" presName="background4" presStyleLbl="node4" presStyleIdx="24" presStyleCnt="34"/>
      <dgm:spPr>
        <a:solidFill>
          <a:schemeClr val="accent6"/>
        </a:solidFill>
      </dgm:spPr>
    </dgm:pt>
    <dgm:pt modelId="{F4DCBEEE-096E-4375-9934-A9DDE82F71C5}" type="pres">
      <dgm:prSet presAssocID="{AD6326BB-8A8C-4901-AAAF-A8BFD2133456}" presName="text4" presStyleLbl="fgAcc4" presStyleIdx="24" presStyleCnt="34">
        <dgm:presLayoutVars>
          <dgm:chPref val="3"/>
        </dgm:presLayoutVars>
      </dgm:prSet>
      <dgm:spPr/>
    </dgm:pt>
    <dgm:pt modelId="{C27E0BC8-BDE9-4800-B844-6DFE425159C9}" type="pres">
      <dgm:prSet presAssocID="{AD6326BB-8A8C-4901-AAAF-A8BFD2133456}" presName="hierChild5" presStyleCnt="0"/>
      <dgm:spPr/>
    </dgm:pt>
    <dgm:pt modelId="{09F1CEE6-41A8-4F48-8CBB-534B8C14A4CD}" type="pres">
      <dgm:prSet presAssocID="{E1B2BB5F-E5A9-43B1-8F95-8561AF1423DD}" presName="Name23" presStyleLbl="parChTrans1D4" presStyleIdx="25" presStyleCnt="34"/>
      <dgm:spPr/>
    </dgm:pt>
    <dgm:pt modelId="{E0B33572-6F27-4B93-8C77-33FFD8A35CDF}" type="pres">
      <dgm:prSet presAssocID="{5557B260-A462-433D-B45C-97AC7A20DDAF}" presName="hierRoot4" presStyleCnt="0"/>
      <dgm:spPr/>
    </dgm:pt>
    <dgm:pt modelId="{DA8F6327-0533-4AC7-9DF9-A07E6343027A}" type="pres">
      <dgm:prSet presAssocID="{5557B260-A462-433D-B45C-97AC7A20DDAF}" presName="composite4" presStyleCnt="0"/>
      <dgm:spPr/>
    </dgm:pt>
    <dgm:pt modelId="{AC994C78-ACF1-4E21-BA71-C503763E5DA7}" type="pres">
      <dgm:prSet presAssocID="{5557B260-A462-433D-B45C-97AC7A20DDAF}" presName="background4" presStyleLbl="node4" presStyleIdx="25" presStyleCnt="34"/>
      <dgm:spPr/>
    </dgm:pt>
    <dgm:pt modelId="{D4889974-F95D-4E72-945E-F0E183B295EF}" type="pres">
      <dgm:prSet presAssocID="{5557B260-A462-433D-B45C-97AC7A20DDAF}" presName="text4" presStyleLbl="fgAcc4" presStyleIdx="25" presStyleCnt="34">
        <dgm:presLayoutVars>
          <dgm:chPref val="3"/>
        </dgm:presLayoutVars>
      </dgm:prSet>
      <dgm:spPr/>
    </dgm:pt>
    <dgm:pt modelId="{EDBDF941-8B34-486B-87B2-600E777E2F46}" type="pres">
      <dgm:prSet presAssocID="{5557B260-A462-433D-B45C-97AC7A20DDAF}" presName="hierChild5" presStyleCnt="0"/>
      <dgm:spPr/>
    </dgm:pt>
    <dgm:pt modelId="{405FB88F-4C5A-4E87-9BD9-C991B760FEB7}" type="pres">
      <dgm:prSet presAssocID="{6BAA2ADB-8277-4F0D-9914-526076278046}" presName="Name23" presStyleLbl="parChTrans1D4" presStyleIdx="26" presStyleCnt="34"/>
      <dgm:spPr/>
    </dgm:pt>
    <dgm:pt modelId="{54158A53-9FE1-4B5B-B044-5D8C0D7BBA20}" type="pres">
      <dgm:prSet presAssocID="{EB6AF974-0793-4C43-AAE4-C16FD7508ABF}" presName="hierRoot4" presStyleCnt="0"/>
      <dgm:spPr/>
    </dgm:pt>
    <dgm:pt modelId="{D344D65A-BD5B-47F0-B911-1229020B391A}" type="pres">
      <dgm:prSet presAssocID="{EB6AF974-0793-4C43-AAE4-C16FD7508ABF}" presName="composite4" presStyleCnt="0"/>
      <dgm:spPr/>
    </dgm:pt>
    <dgm:pt modelId="{7FEFA7F1-5893-4112-A556-B43363FD1C6B}" type="pres">
      <dgm:prSet presAssocID="{EB6AF974-0793-4C43-AAE4-C16FD7508ABF}" presName="background4" presStyleLbl="node4" presStyleIdx="26" presStyleCnt="34"/>
      <dgm:spPr>
        <a:solidFill>
          <a:schemeClr val="accent6"/>
        </a:solidFill>
      </dgm:spPr>
    </dgm:pt>
    <dgm:pt modelId="{1C1C8659-431A-4E65-B5D7-EDE956850E13}" type="pres">
      <dgm:prSet presAssocID="{EB6AF974-0793-4C43-AAE4-C16FD7508ABF}" presName="text4" presStyleLbl="fgAcc4" presStyleIdx="26" presStyleCnt="34">
        <dgm:presLayoutVars>
          <dgm:chPref val="3"/>
        </dgm:presLayoutVars>
      </dgm:prSet>
      <dgm:spPr/>
    </dgm:pt>
    <dgm:pt modelId="{972DDB1B-7AC5-4005-87D3-9E4D526C606F}" type="pres">
      <dgm:prSet presAssocID="{EB6AF974-0793-4C43-AAE4-C16FD7508ABF}" presName="hierChild5" presStyleCnt="0"/>
      <dgm:spPr/>
    </dgm:pt>
    <dgm:pt modelId="{19AB2AC2-8267-48ED-BCE5-7584FE9AF028}" type="pres">
      <dgm:prSet presAssocID="{0D36B7F8-DF71-4F2D-8125-5CB4AA15CF09}" presName="Name23" presStyleLbl="parChTrans1D4" presStyleIdx="27" presStyleCnt="34"/>
      <dgm:spPr/>
    </dgm:pt>
    <dgm:pt modelId="{E421EAA6-0D06-41F0-9A23-C48B82C5DF28}" type="pres">
      <dgm:prSet presAssocID="{01F80E0A-EC89-47AC-9E79-C437CC220F6D}" presName="hierRoot4" presStyleCnt="0"/>
      <dgm:spPr/>
    </dgm:pt>
    <dgm:pt modelId="{5A0C81BE-6650-4B88-BB68-949C85B30827}" type="pres">
      <dgm:prSet presAssocID="{01F80E0A-EC89-47AC-9E79-C437CC220F6D}" presName="composite4" presStyleCnt="0"/>
      <dgm:spPr/>
    </dgm:pt>
    <dgm:pt modelId="{124BE575-6CFD-4D57-A8AF-957ACA43DCB2}" type="pres">
      <dgm:prSet presAssocID="{01F80E0A-EC89-47AC-9E79-C437CC220F6D}" presName="background4" presStyleLbl="node4" presStyleIdx="27" presStyleCnt="34"/>
      <dgm:spPr>
        <a:solidFill>
          <a:schemeClr val="accent6"/>
        </a:solidFill>
      </dgm:spPr>
    </dgm:pt>
    <dgm:pt modelId="{0C3F4133-C242-4C08-A28B-E8FE4999AABB}" type="pres">
      <dgm:prSet presAssocID="{01F80E0A-EC89-47AC-9E79-C437CC220F6D}" presName="text4" presStyleLbl="fgAcc4" presStyleIdx="27" presStyleCnt="34">
        <dgm:presLayoutVars>
          <dgm:chPref val="3"/>
        </dgm:presLayoutVars>
      </dgm:prSet>
      <dgm:spPr/>
    </dgm:pt>
    <dgm:pt modelId="{1F2E3764-43D0-4442-B8B8-3731B2176773}" type="pres">
      <dgm:prSet presAssocID="{01F80E0A-EC89-47AC-9E79-C437CC220F6D}" presName="hierChild5" presStyleCnt="0"/>
      <dgm:spPr/>
    </dgm:pt>
    <dgm:pt modelId="{A0D57E1B-FF73-4D1D-8A8A-C28FC048925D}" type="pres">
      <dgm:prSet presAssocID="{CA859AB9-4C36-4231-99A6-B37A524D1105}" presName="Name17" presStyleLbl="parChTrans1D3" presStyleIdx="3" presStyleCnt="4"/>
      <dgm:spPr/>
    </dgm:pt>
    <dgm:pt modelId="{B953A68D-C3C1-4D3A-8C02-7EB5698B82AD}" type="pres">
      <dgm:prSet presAssocID="{C8E618AA-468B-4228-B0CD-D05EFFE266D6}" presName="hierRoot3" presStyleCnt="0"/>
      <dgm:spPr/>
    </dgm:pt>
    <dgm:pt modelId="{88DC1CD9-1436-4010-967E-8DC032B7551F}" type="pres">
      <dgm:prSet presAssocID="{C8E618AA-468B-4228-B0CD-D05EFFE266D6}" presName="composite3" presStyleCnt="0"/>
      <dgm:spPr/>
    </dgm:pt>
    <dgm:pt modelId="{7E68CBFA-6C3F-4236-91A5-1625E294C2FC}" type="pres">
      <dgm:prSet presAssocID="{C8E618AA-468B-4228-B0CD-D05EFFE266D6}" presName="background3" presStyleLbl="node3" presStyleIdx="3" presStyleCnt="4"/>
      <dgm:spPr/>
    </dgm:pt>
    <dgm:pt modelId="{95C60EE8-297A-4F64-B08F-A4B74BE0DE2B}" type="pres">
      <dgm:prSet presAssocID="{C8E618AA-468B-4228-B0CD-D05EFFE266D6}" presName="text3" presStyleLbl="fgAcc3" presStyleIdx="3" presStyleCnt="4">
        <dgm:presLayoutVars>
          <dgm:chPref val="3"/>
        </dgm:presLayoutVars>
      </dgm:prSet>
      <dgm:spPr/>
    </dgm:pt>
    <dgm:pt modelId="{5154E396-C301-477F-A5AE-AC30D173285D}" type="pres">
      <dgm:prSet presAssocID="{C8E618AA-468B-4228-B0CD-D05EFFE266D6}" presName="hierChild4" presStyleCnt="0"/>
      <dgm:spPr/>
    </dgm:pt>
    <dgm:pt modelId="{3E251245-5B67-43F0-BD50-A98F80FA03DE}" type="pres">
      <dgm:prSet presAssocID="{84D6FC0E-5421-4E0E-A9C5-64A835F0B234}" presName="Name23" presStyleLbl="parChTrans1D4" presStyleIdx="28" presStyleCnt="34"/>
      <dgm:spPr/>
    </dgm:pt>
    <dgm:pt modelId="{EECDE006-6DB2-4C87-B5EA-B630997E059F}" type="pres">
      <dgm:prSet presAssocID="{DCAE48AB-4D4B-4A40-A06E-8F5884F783DC}" presName="hierRoot4" presStyleCnt="0"/>
      <dgm:spPr/>
    </dgm:pt>
    <dgm:pt modelId="{220016B8-0E6C-4A07-9E34-8A1A3499600C}" type="pres">
      <dgm:prSet presAssocID="{DCAE48AB-4D4B-4A40-A06E-8F5884F783DC}" presName="composite4" presStyleCnt="0"/>
      <dgm:spPr/>
    </dgm:pt>
    <dgm:pt modelId="{1DE8B315-45B5-4908-B4E3-5DFE2F787DAA}" type="pres">
      <dgm:prSet presAssocID="{DCAE48AB-4D4B-4A40-A06E-8F5884F783DC}" presName="background4" presStyleLbl="node4" presStyleIdx="28" presStyleCnt="34"/>
      <dgm:spPr/>
    </dgm:pt>
    <dgm:pt modelId="{C144F3F5-C193-4DD8-B034-7C9975E9644A}" type="pres">
      <dgm:prSet presAssocID="{DCAE48AB-4D4B-4A40-A06E-8F5884F783DC}" presName="text4" presStyleLbl="fgAcc4" presStyleIdx="28" presStyleCnt="34">
        <dgm:presLayoutVars>
          <dgm:chPref val="3"/>
        </dgm:presLayoutVars>
      </dgm:prSet>
      <dgm:spPr/>
    </dgm:pt>
    <dgm:pt modelId="{65D561DE-E378-44AE-8C2B-CDEA1E05EBB0}" type="pres">
      <dgm:prSet presAssocID="{DCAE48AB-4D4B-4A40-A06E-8F5884F783DC}" presName="hierChild5" presStyleCnt="0"/>
      <dgm:spPr/>
    </dgm:pt>
    <dgm:pt modelId="{E74A90EA-7122-494A-95EB-95844C3BDF46}" type="pres">
      <dgm:prSet presAssocID="{9A2703CB-D581-418D-A7B1-5364275EA8C0}" presName="Name23" presStyleLbl="parChTrans1D4" presStyleIdx="29" presStyleCnt="34"/>
      <dgm:spPr/>
    </dgm:pt>
    <dgm:pt modelId="{7D85D38C-614D-46F1-A613-26BAFBDFABCD}" type="pres">
      <dgm:prSet presAssocID="{732CCD1F-646F-40BA-BB7A-187956418267}" presName="hierRoot4" presStyleCnt="0"/>
      <dgm:spPr/>
    </dgm:pt>
    <dgm:pt modelId="{7EC6981D-0444-4C31-BAF8-67D9613051CC}" type="pres">
      <dgm:prSet presAssocID="{732CCD1F-646F-40BA-BB7A-187956418267}" presName="composite4" presStyleCnt="0"/>
      <dgm:spPr/>
    </dgm:pt>
    <dgm:pt modelId="{C3ACE599-4DAF-47DA-9BC0-1B50DAF17DAE}" type="pres">
      <dgm:prSet presAssocID="{732CCD1F-646F-40BA-BB7A-187956418267}" presName="background4" presStyleLbl="node4" presStyleIdx="29" presStyleCnt="34"/>
      <dgm:spPr>
        <a:solidFill>
          <a:schemeClr val="accent6"/>
        </a:solidFill>
      </dgm:spPr>
    </dgm:pt>
    <dgm:pt modelId="{341935D2-03BC-43F5-9685-7DCFE8083895}" type="pres">
      <dgm:prSet presAssocID="{732CCD1F-646F-40BA-BB7A-187956418267}" presName="text4" presStyleLbl="fgAcc4" presStyleIdx="29" presStyleCnt="34">
        <dgm:presLayoutVars>
          <dgm:chPref val="3"/>
        </dgm:presLayoutVars>
      </dgm:prSet>
      <dgm:spPr/>
    </dgm:pt>
    <dgm:pt modelId="{C75A6881-BA69-4EA5-9CFA-77BD69FEFA35}" type="pres">
      <dgm:prSet presAssocID="{732CCD1F-646F-40BA-BB7A-187956418267}" presName="hierChild5" presStyleCnt="0"/>
      <dgm:spPr/>
    </dgm:pt>
    <dgm:pt modelId="{D5727E59-312B-48B0-BA99-EBEA10391BF5}" type="pres">
      <dgm:prSet presAssocID="{95317F34-2335-42DB-8F84-F4A5B50B2C7B}" presName="Name23" presStyleLbl="parChTrans1D4" presStyleIdx="30" presStyleCnt="34"/>
      <dgm:spPr/>
    </dgm:pt>
    <dgm:pt modelId="{A9E4C8A8-4264-4FF3-BC4C-CB0F9939D287}" type="pres">
      <dgm:prSet presAssocID="{20AECBAB-4DA1-4811-A008-FF7E287FD21D}" presName="hierRoot4" presStyleCnt="0"/>
      <dgm:spPr/>
    </dgm:pt>
    <dgm:pt modelId="{9434EF75-FEB9-46FB-AD97-5B9F542585B5}" type="pres">
      <dgm:prSet presAssocID="{20AECBAB-4DA1-4811-A008-FF7E287FD21D}" presName="composite4" presStyleCnt="0"/>
      <dgm:spPr/>
    </dgm:pt>
    <dgm:pt modelId="{71E6D935-8AFC-49DA-BEE6-84AEBF2C36AD}" type="pres">
      <dgm:prSet presAssocID="{20AECBAB-4DA1-4811-A008-FF7E287FD21D}" presName="background4" presStyleLbl="node4" presStyleIdx="30" presStyleCnt="34"/>
      <dgm:spPr>
        <a:solidFill>
          <a:schemeClr val="accent6"/>
        </a:solidFill>
      </dgm:spPr>
    </dgm:pt>
    <dgm:pt modelId="{36DACCA4-073C-4454-BCF4-FDCFF00D722C}" type="pres">
      <dgm:prSet presAssocID="{20AECBAB-4DA1-4811-A008-FF7E287FD21D}" presName="text4" presStyleLbl="fgAcc4" presStyleIdx="30" presStyleCnt="34">
        <dgm:presLayoutVars>
          <dgm:chPref val="3"/>
        </dgm:presLayoutVars>
      </dgm:prSet>
      <dgm:spPr/>
    </dgm:pt>
    <dgm:pt modelId="{360D86E9-F370-4F36-94F3-E3D03778CF8F}" type="pres">
      <dgm:prSet presAssocID="{20AECBAB-4DA1-4811-A008-FF7E287FD21D}" presName="hierChild5" presStyleCnt="0"/>
      <dgm:spPr/>
    </dgm:pt>
    <dgm:pt modelId="{99DFB754-B0B7-4911-A838-70F3248374EE}" type="pres">
      <dgm:prSet presAssocID="{D97B7ED7-1499-4AAC-A777-A183C04A3276}" presName="Name23" presStyleLbl="parChTrans1D4" presStyleIdx="31" presStyleCnt="34"/>
      <dgm:spPr/>
    </dgm:pt>
    <dgm:pt modelId="{DBCF0981-E587-4EE0-A561-3C68EB943954}" type="pres">
      <dgm:prSet presAssocID="{180BDEB8-1ABA-427B-B369-5B787071B027}" presName="hierRoot4" presStyleCnt="0"/>
      <dgm:spPr/>
    </dgm:pt>
    <dgm:pt modelId="{B896A9AC-34FA-46D4-B85D-9C01D727AFEC}" type="pres">
      <dgm:prSet presAssocID="{180BDEB8-1ABA-427B-B369-5B787071B027}" presName="composite4" presStyleCnt="0"/>
      <dgm:spPr/>
    </dgm:pt>
    <dgm:pt modelId="{60E6EB1E-77F9-45D9-85D4-5202024C0C45}" type="pres">
      <dgm:prSet presAssocID="{180BDEB8-1ABA-427B-B369-5B787071B027}" presName="background4" presStyleLbl="node4" presStyleIdx="31" presStyleCnt="34"/>
      <dgm:spPr/>
    </dgm:pt>
    <dgm:pt modelId="{E91EF986-921D-4E73-96CC-945645520939}" type="pres">
      <dgm:prSet presAssocID="{180BDEB8-1ABA-427B-B369-5B787071B027}" presName="text4" presStyleLbl="fgAcc4" presStyleIdx="31" presStyleCnt="34">
        <dgm:presLayoutVars>
          <dgm:chPref val="3"/>
        </dgm:presLayoutVars>
      </dgm:prSet>
      <dgm:spPr/>
    </dgm:pt>
    <dgm:pt modelId="{82B1FE6D-054E-4DDF-96BC-48B1D17749AD}" type="pres">
      <dgm:prSet presAssocID="{180BDEB8-1ABA-427B-B369-5B787071B027}" presName="hierChild5" presStyleCnt="0"/>
      <dgm:spPr/>
    </dgm:pt>
    <dgm:pt modelId="{58353CE1-6B8A-4635-8AC7-6D5F595DE75E}" type="pres">
      <dgm:prSet presAssocID="{3E5A7DEE-EC46-4184-98FC-750C7B89584A}" presName="Name23" presStyleLbl="parChTrans1D4" presStyleIdx="32" presStyleCnt="34"/>
      <dgm:spPr/>
    </dgm:pt>
    <dgm:pt modelId="{C3C9B988-0EFC-4AF7-8783-D33797545A5C}" type="pres">
      <dgm:prSet presAssocID="{F2D01CAF-3FC9-4D98-9830-BC1FB9A1C370}" presName="hierRoot4" presStyleCnt="0"/>
      <dgm:spPr/>
    </dgm:pt>
    <dgm:pt modelId="{C567C790-16EC-43AB-96BD-94B6F9C8E513}" type="pres">
      <dgm:prSet presAssocID="{F2D01CAF-3FC9-4D98-9830-BC1FB9A1C370}" presName="composite4" presStyleCnt="0"/>
      <dgm:spPr/>
    </dgm:pt>
    <dgm:pt modelId="{BF52D461-16D8-4FAC-BF2A-4BF8D1BB3001}" type="pres">
      <dgm:prSet presAssocID="{F2D01CAF-3FC9-4D98-9830-BC1FB9A1C370}" presName="background4" presStyleLbl="node4" presStyleIdx="32" presStyleCnt="34"/>
      <dgm:spPr>
        <a:solidFill>
          <a:schemeClr val="accent6"/>
        </a:solidFill>
      </dgm:spPr>
    </dgm:pt>
    <dgm:pt modelId="{4CCC65AA-9460-411D-822E-780EC887E0A6}" type="pres">
      <dgm:prSet presAssocID="{F2D01CAF-3FC9-4D98-9830-BC1FB9A1C370}" presName="text4" presStyleLbl="fgAcc4" presStyleIdx="32" presStyleCnt="34">
        <dgm:presLayoutVars>
          <dgm:chPref val="3"/>
        </dgm:presLayoutVars>
      </dgm:prSet>
      <dgm:spPr/>
    </dgm:pt>
    <dgm:pt modelId="{B9FA3C6D-1D19-4F42-8C1A-06E350793A42}" type="pres">
      <dgm:prSet presAssocID="{F2D01CAF-3FC9-4D98-9830-BC1FB9A1C370}" presName="hierChild5" presStyleCnt="0"/>
      <dgm:spPr/>
    </dgm:pt>
    <dgm:pt modelId="{DBA9DF1F-D88C-4F23-8162-ECA01114E83C}" type="pres">
      <dgm:prSet presAssocID="{36FC4F92-AD07-4A48-9E92-533E475E0030}" presName="Name23" presStyleLbl="parChTrans1D4" presStyleIdx="33" presStyleCnt="34"/>
      <dgm:spPr/>
    </dgm:pt>
    <dgm:pt modelId="{FC646B8C-CAAE-4D80-9C71-15FE755CD185}" type="pres">
      <dgm:prSet presAssocID="{CE57945C-854B-4D3D-B12B-1F940D5B9180}" presName="hierRoot4" presStyleCnt="0"/>
      <dgm:spPr/>
    </dgm:pt>
    <dgm:pt modelId="{57F17294-5A8A-4AC6-994D-B85D96ABEA2A}" type="pres">
      <dgm:prSet presAssocID="{CE57945C-854B-4D3D-B12B-1F940D5B9180}" presName="composite4" presStyleCnt="0"/>
      <dgm:spPr/>
    </dgm:pt>
    <dgm:pt modelId="{5D9FAE71-BC84-4B86-9EEA-D7EEF0E79A6C}" type="pres">
      <dgm:prSet presAssocID="{CE57945C-854B-4D3D-B12B-1F940D5B9180}" presName="background4" presStyleLbl="node4" presStyleIdx="33" presStyleCnt="34"/>
      <dgm:spPr>
        <a:solidFill>
          <a:schemeClr val="accent6"/>
        </a:solidFill>
      </dgm:spPr>
    </dgm:pt>
    <dgm:pt modelId="{0CF92891-BC16-4A18-8E22-3F6F526FBFEB}" type="pres">
      <dgm:prSet presAssocID="{CE57945C-854B-4D3D-B12B-1F940D5B9180}" presName="text4" presStyleLbl="fgAcc4" presStyleIdx="33" presStyleCnt="34">
        <dgm:presLayoutVars>
          <dgm:chPref val="3"/>
        </dgm:presLayoutVars>
      </dgm:prSet>
      <dgm:spPr/>
    </dgm:pt>
    <dgm:pt modelId="{6BF8940F-984D-481B-B524-1DD27D936865}" type="pres">
      <dgm:prSet presAssocID="{CE57945C-854B-4D3D-B12B-1F940D5B9180}" presName="hierChild5" presStyleCnt="0"/>
      <dgm:spPr/>
    </dgm:pt>
  </dgm:ptLst>
  <dgm:cxnLst>
    <dgm:cxn modelId="{DE1D090B-BAAF-4D01-99B0-EFABE2693AC4}" type="presOf" srcId="{EB6AF974-0793-4C43-AAE4-C16FD7508ABF}" destId="{1C1C8659-431A-4E65-B5D7-EDE956850E13}" srcOrd="0" destOrd="0" presId="urn:microsoft.com/office/officeart/2005/8/layout/hierarchy1"/>
    <dgm:cxn modelId="{C9E9AD8E-C90E-4C6A-BF77-CF0F4F9AA9CD}" srcId="{3A53F3EB-3E60-4F7F-B89B-491B5AC7803E}" destId="{A301A8C1-0C5B-4473-81C4-A946A0C686B6}" srcOrd="0" destOrd="0" parTransId="{650CB2DC-FC18-4827-8616-2FFDF2F8DFEF}" sibTransId="{97B7B291-4178-4C19-81B4-5B0A405DF5D1}"/>
    <dgm:cxn modelId="{92C356E9-C022-457C-9F3C-7461DC7AFC4C}" type="presOf" srcId="{F6BAD04E-7C73-4D31-B1E9-C72B496FD798}" destId="{8319692F-472B-4DC7-9272-1846C4C020E8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BA3BFF54-8437-4875-8189-075DA3F5C103}" type="presOf" srcId="{7232A112-1827-49F0-BEB2-7A453F8BD690}" destId="{53D273AE-C000-4959-A195-3F3CE44082F3}" srcOrd="0" destOrd="0" presId="urn:microsoft.com/office/officeart/2005/8/layout/hierarchy1"/>
    <dgm:cxn modelId="{38277C8A-FEB0-4043-9325-0C7CF67E0607}" type="presOf" srcId="{01F80E0A-EC89-47AC-9E79-C437CC220F6D}" destId="{0C3F4133-C242-4C08-A28B-E8FE4999AABB}" srcOrd="0" destOrd="0" presId="urn:microsoft.com/office/officeart/2005/8/layout/hierarchy1"/>
    <dgm:cxn modelId="{07AD7125-1728-4937-91C1-57C293638B69}" type="presOf" srcId="{16FCD271-016B-4062-B43D-38D56917E9B8}" destId="{12C80038-12E4-4DA7-AF18-DE1840AB7CAC}" srcOrd="0" destOrd="0" presId="urn:microsoft.com/office/officeart/2005/8/layout/hierarchy1"/>
    <dgm:cxn modelId="{D38BFA96-9591-412F-B1DE-829B2B86ABE7}" type="presOf" srcId="{4C105FC5-19A8-409F-8711-53D432E86414}" destId="{62F775B1-44FD-4F77-980A-2F640EA547BE}" srcOrd="0" destOrd="0" presId="urn:microsoft.com/office/officeart/2005/8/layout/hierarchy1"/>
    <dgm:cxn modelId="{92AF799C-6261-465B-91FB-124F51B9EF65}" type="presOf" srcId="{7992FDC3-B6AD-450C-85C2-217A8A74DF38}" destId="{340E4572-A4A3-4055-8A11-B897F7D9B21D}" srcOrd="0" destOrd="0" presId="urn:microsoft.com/office/officeart/2005/8/layout/hierarchy1"/>
    <dgm:cxn modelId="{3A24BBB6-C106-4875-AD49-4A61DB7727FC}" type="presOf" srcId="{246461A9-CD45-4DF4-ABF6-6B41C71F0A87}" destId="{9E4FBC4C-BE54-41DA-97E6-382918A7A703}" srcOrd="0" destOrd="0" presId="urn:microsoft.com/office/officeart/2005/8/layout/hierarchy1"/>
    <dgm:cxn modelId="{F27D4D59-81DD-421A-9542-12A158D21510}" type="presOf" srcId="{1C1A4629-0C21-459B-84E0-A057F3473419}" destId="{E460359B-3F13-49C3-8631-2FF84281BB69}" srcOrd="0" destOrd="0" presId="urn:microsoft.com/office/officeart/2005/8/layout/hierarchy1"/>
    <dgm:cxn modelId="{51A27C78-C237-4F0A-AEA9-14D8BC6B3973}" type="presOf" srcId="{E691A267-A72A-47AF-8E0B-FBE258533E0A}" destId="{7FAA0F1D-391A-4791-9ADD-F26FD41B7041}" srcOrd="0" destOrd="0" presId="urn:microsoft.com/office/officeart/2005/8/layout/hierarchy1"/>
    <dgm:cxn modelId="{47D444D4-563D-43D5-96AE-48E085562A49}" srcId="{180BDEB8-1ABA-427B-B369-5B787071B027}" destId="{F2D01CAF-3FC9-4D98-9830-BC1FB9A1C370}" srcOrd="0" destOrd="0" parTransId="{3E5A7DEE-EC46-4184-98FC-750C7B89584A}" sibTransId="{DFC8B6EA-8ABB-438B-B5C7-8254B047C6E3}"/>
    <dgm:cxn modelId="{69EAC2CD-68F6-4A22-B2B3-AAA67767C1E0}" type="presOf" srcId="{22692846-9142-4AE9-B26C-1D5FF8A12B84}" destId="{3E933A87-AC11-49C9-BEB4-DB46260B7F9F}" srcOrd="0" destOrd="0" presId="urn:microsoft.com/office/officeart/2005/8/layout/hierarchy1"/>
    <dgm:cxn modelId="{E77DCECA-3E91-4FDE-B70B-646864FDD670}" type="presOf" srcId="{C91C289D-F1CC-4F2C-BC96-2BA1F00F7263}" destId="{FC88D3E8-9426-4DFF-A565-C3AE42728563}" srcOrd="0" destOrd="0" presId="urn:microsoft.com/office/officeart/2005/8/layout/hierarchy1"/>
    <dgm:cxn modelId="{A23E0544-393B-4936-B824-3022E1E4E8F7}" type="presOf" srcId="{E5AFA35E-D305-4F7E-B260-2F573BD1F8A4}" destId="{6520B7F9-E698-4DED-AC4E-CF62FFBB6193}" srcOrd="0" destOrd="0" presId="urn:microsoft.com/office/officeart/2005/8/layout/hierarchy1"/>
    <dgm:cxn modelId="{11FAC2CE-5B3B-4EB7-AF31-A7787B41B62C}" srcId="{C8E618AA-468B-4228-B0CD-D05EFFE266D6}" destId="{DCAE48AB-4D4B-4A40-A06E-8F5884F783DC}" srcOrd="0" destOrd="0" parTransId="{84D6FC0E-5421-4E0E-A9C5-64A835F0B234}" sibTransId="{8BFC42D6-061B-46A2-8238-BB8B22E0C0D3}"/>
    <dgm:cxn modelId="{1F35BAD7-3C14-4BC7-AF70-809C153C1BC0}" type="presOf" srcId="{46B8E7EF-397B-4D7F-871A-4CD8D4ED1270}" destId="{6008059B-3C91-4334-8298-D6355E313BB7}" srcOrd="0" destOrd="0" presId="urn:microsoft.com/office/officeart/2005/8/layout/hierarchy1"/>
    <dgm:cxn modelId="{091E36CB-CDF9-420B-9DF4-E49AC2188E72}" type="presOf" srcId="{31178202-459E-448C-BF33-6B039A9E4CDC}" destId="{4D18920F-2717-4FFC-AF7E-C2ECE54C07AF}" srcOrd="0" destOrd="0" presId="urn:microsoft.com/office/officeart/2005/8/layout/hierarchy1"/>
    <dgm:cxn modelId="{63692C65-4657-4CAA-BEA2-CCCB5FAB3E97}" srcId="{C8E618AA-468B-4228-B0CD-D05EFFE266D6}" destId="{180BDEB8-1ABA-427B-B369-5B787071B027}" srcOrd="1" destOrd="0" parTransId="{D97B7ED7-1499-4AAC-A777-A183C04A3276}" sibTransId="{E3437216-2735-4197-9A52-3E2BE3BD5E48}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9B6A5A88-E3A9-4A89-B946-272D3DBE5190}" type="presOf" srcId="{E4B67CC6-AD42-4EE3-81EB-36A340ACCC3C}" destId="{B6707450-57C1-4F93-8AC5-D8CE36CDBC37}" srcOrd="0" destOrd="0" presId="urn:microsoft.com/office/officeart/2005/8/layout/hierarchy1"/>
    <dgm:cxn modelId="{4C685B36-A91B-4B5F-A37E-39EE00A42711}" type="presOf" srcId="{99347449-0DEE-4DC2-AEE1-3D170ADD3755}" destId="{71AE2D09-83CE-437C-8A58-642672646B94}" srcOrd="0" destOrd="0" presId="urn:microsoft.com/office/officeart/2005/8/layout/hierarchy1"/>
    <dgm:cxn modelId="{F4A05B54-8576-4086-A89C-62633AB8D8E5}" type="presOf" srcId="{C8E618AA-468B-4228-B0CD-D05EFFE266D6}" destId="{95C60EE8-297A-4F64-B08F-A4B74BE0DE2B}" srcOrd="0" destOrd="0" presId="urn:microsoft.com/office/officeart/2005/8/layout/hierarchy1"/>
    <dgm:cxn modelId="{12A4E641-13F0-4AF8-8109-F7A3F53FE790}" type="presOf" srcId="{B0526AFE-00D6-46AF-9209-F77301704B7E}" destId="{3A1A5023-226B-4471-8EED-F01761AEECCA}" srcOrd="0" destOrd="0" presId="urn:microsoft.com/office/officeart/2005/8/layout/hierarchy1"/>
    <dgm:cxn modelId="{1C335F84-B767-4BE4-AB20-B56B0412B4B8}" srcId="{B0526AFE-00D6-46AF-9209-F77301704B7E}" destId="{E4B67CC6-AD42-4EE3-81EB-36A340ACCC3C}" srcOrd="0" destOrd="0" parTransId="{22692846-9142-4AE9-B26C-1D5FF8A12B84}" sibTransId="{CA5104C1-9BD9-4D4B-BF71-4AB85AD15A2A}"/>
    <dgm:cxn modelId="{A81CB123-6612-441C-A273-E43622BA8AA8}" srcId="{C201E9C3-AAF5-41DE-9CA8-91E166B57D6E}" destId="{99347449-0DEE-4DC2-AEE1-3D170ADD3755}" srcOrd="0" destOrd="0" parTransId="{88DE7FA7-C3D9-41E2-B98F-56B32732DD7C}" sibTransId="{48B09B94-4237-430D-A456-B2BCE9DD2496}"/>
    <dgm:cxn modelId="{563BCDD5-B0E7-4BC3-B027-08CD35AFFA63}" type="presOf" srcId="{DC023F99-A1B6-4577-8A14-C6F1ECAA0C0E}" destId="{A8797FA5-40C3-4E6E-BF51-40595B355E43}" srcOrd="0" destOrd="0" presId="urn:microsoft.com/office/officeart/2005/8/layout/hierarchy1"/>
    <dgm:cxn modelId="{7660E503-E6FC-4B07-A09C-011B49762601}" type="presOf" srcId="{732CCD1F-646F-40BA-BB7A-187956418267}" destId="{341935D2-03BC-43F5-9685-7DCFE8083895}" srcOrd="0" destOrd="0" presId="urn:microsoft.com/office/officeart/2005/8/layout/hierarchy1"/>
    <dgm:cxn modelId="{8B307DD6-B6A0-4EA3-B86A-620964AD43BB}" type="presOf" srcId="{8AA71499-7E13-4EC5-ABCA-4C4F5DD85056}" destId="{CF72A34F-7EC9-472F-BB47-F7524E25F385}" srcOrd="0" destOrd="0" presId="urn:microsoft.com/office/officeart/2005/8/layout/hierarchy1"/>
    <dgm:cxn modelId="{478678B9-50B8-4DF2-9504-3546E1927724}" srcId="{246461A9-CD45-4DF4-ABF6-6B41C71F0A87}" destId="{19DCB875-41B7-4FC7-A00F-9024C5D7B469}" srcOrd="1" destOrd="0" parTransId="{5BD8A17D-3483-418E-9CAB-44A36F8A231E}" sibTransId="{30F95904-0726-40DB-B379-8BBD0B56EF42}"/>
    <dgm:cxn modelId="{82ACAEE2-4EAA-4A1B-AFC4-F421F13F682E}" type="presOf" srcId="{086E44F4-6B89-489F-A967-FC2D4802DC13}" destId="{15BE022F-0BB5-4BB4-B74D-855E4B683DD4}" srcOrd="0" destOrd="0" presId="urn:microsoft.com/office/officeart/2005/8/layout/hierarchy1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847CD6FE-437D-46B4-AF0C-1DD917C17D2B}" srcId="{DCAE48AB-4D4B-4A40-A06E-8F5884F783DC}" destId="{20AECBAB-4DA1-4811-A008-FF7E287FD21D}" srcOrd="1" destOrd="0" parTransId="{95317F34-2335-42DB-8F84-F4A5B50B2C7B}" sibTransId="{800BD4B6-97A4-42E9-9963-2DE666A499CB}"/>
    <dgm:cxn modelId="{D7EDDC16-3725-4923-96C4-1E8F0227E218}" type="presOf" srcId="{CB0A9B99-9E94-47F7-AF61-3B53A85DF20B}" destId="{11E72BE8-1FBD-40E9-9017-1F9079C5C9CA}" srcOrd="0" destOrd="0" presId="urn:microsoft.com/office/officeart/2005/8/layout/hierarchy1"/>
    <dgm:cxn modelId="{0A3E6E10-96E0-4233-93A2-184B7AC7F0C9}" type="presOf" srcId="{CE57945C-854B-4D3D-B12B-1F940D5B9180}" destId="{0CF92891-BC16-4A18-8E22-3F6F526FBFEB}" srcOrd="0" destOrd="0" presId="urn:microsoft.com/office/officeart/2005/8/layout/hierarchy1"/>
    <dgm:cxn modelId="{E5E2DB13-8129-45BD-B3A6-3067AB17E9B0}" type="presOf" srcId="{CCE5D782-8640-4EC0-9FB9-7EA88A61336A}" destId="{DD736DF8-ED83-419B-B02F-FD554536B418}" srcOrd="0" destOrd="0" presId="urn:microsoft.com/office/officeart/2005/8/layout/hierarchy1"/>
    <dgm:cxn modelId="{871BB4BC-4ACB-4F2E-AC3F-8356B2F8C52A}" type="presOf" srcId="{19DCB875-41B7-4FC7-A00F-9024C5D7B469}" destId="{FC4924BF-8276-4C99-80E8-F60BBAE2DC1D}" srcOrd="0" destOrd="0" presId="urn:microsoft.com/office/officeart/2005/8/layout/hierarchy1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7B5D5F5D-D6AB-466B-A697-9EDF3326735A}" srcId="{245344BB-D18A-4DC2-949E-7015F54405EA}" destId="{E92DE8B6-B2FF-4CF7-BB0B-CC81A6568953}" srcOrd="1" destOrd="0" parTransId="{BAA7D994-8738-45C1-BDEA-F036BC44E2EE}" sibTransId="{D5F3E6B5-C0FB-4C5A-ADC0-81ABF669304D}"/>
    <dgm:cxn modelId="{92027978-2245-4B1A-8443-40D1916CEB7F}" type="presOf" srcId="{DAB24F15-FD93-4CDC-B90E-7F99436AA521}" destId="{2461D10E-17DD-474C-8FFB-F7F1BB81D20A}" srcOrd="0" destOrd="0" presId="urn:microsoft.com/office/officeart/2005/8/layout/hierarchy1"/>
    <dgm:cxn modelId="{C881E6CF-2BA0-4EBF-BFC5-3C0EE5BF0174}" srcId="{E5AFA35E-D305-4F7E-B260-2F573BD1F8A4}" destId="{4C105FC5-19A8-409F-8711-53D432E86414}" srcOrd="1" destOrd="0" parTransId="{D67E35D7-55D3-4F67-94B5-5DD0997DEDEE}" sibTransId="{221CC08E-F3A1-474D-A72F-E98114B246BB}"/>
    <dgm:cxn modelId="{551E2611-8D3A-49B7-ADA2-3B67F30E9F6C}" type="presOf" srcId="{4BA3B289-E490-44E2-80FB-007CB18F9ED3}" destId="{59DFFDFB-B6F1-45E5-8C2B-E5AEAA65AD00}" srcOrd="0" destOrd="0" presId="urn:microsoft.com/office/officeart/2005/8/layout/hierarchy1"/>
    <dgm:cxn modelId="{F5147B2C-463A-47D1-B220-4C74C4EE1DF0}" srcId="{B61ED02F-88A9-4476-B9B3-7480B4C9D979}" destId="{AD6326BB-8A8C-4901-AAAF-A8BFD2133456}" srcOrd="1" destOrd="0" parTransId="{F6BAD04E-7C73-4D31-B1E9-C72B496FD798}" sibTransId="{81D78EE6-7A3B-4576-AAFB-6EDB1949A01C}"/>
    <dgm:cxn modelId="{601F0767-E41F-4BEF-98E3-A9B2A89D21C1}" type="presOf" srcId="{BA34234A-D968-4D74-A2EF-3531EB7F7CD9}" destId="{C9DD01B4-9D9D-4980-B2AA-60DA7556122C}" srcOrd="0" destOrd="0" presId="urn:microsoft.com/office/officeart/2005/8/layout/hierarchy1"/>
    <dgm:cxn modelId="{8BEA3040-2F69-4769-AAA9-7EF41EC55786}" type="presOf" srcId="{5FBE8760-0B6F-491D-B3FE-120D22491123}" destId="{C58A1ED5-EBF6-48EE-B866-045495FEF504}" srcOrd="0" destOrd="0" presId="urn:microsoft.com/office/officeart/2005/8/layout/hierarchy1"/>
    <dgm:cxn modelId="{AC449E9E-4DAE-4C16-AB71-1139E176BF84}" type="presOf" srcId="{AD6326BB-8A8C-4901-AAAF-A8BFD2133456}" destId="{F4DCBEEE-096E-4375-9934-A9DDE82F71C5}" srcOrd="0" destOrd="0" presId="urn:microsoft.com/office/officeart/2005/8/layout/hierarchy1"/>
    <dgm:cxn modelId="{DC9CD38A-4F33-4BBD-8A90-2EA3BEA7FC24}" type="presOf" srcId="{6BAA2ADB-8277-4F0D-9914-526076278046}" destId="{405FB88F-4C5A-4E87-9BD9-C991B760FEB7}" srcOrd="0" destOrd="0" presId="urn:microsoft.com/office/officeart/2005/8/layout/hierarchy1"/>
    <dgm:cxn modelId="{E33D4675-02C9-4AEF-8653-31AA13822B1C}" type="presOf" srcId="{BAA7D994-8738-45C1-BDEA-F036BC44E2EE}" destId="{0AFB04D0-D0E0-4964-85B2-082ADB526D47}" srcOrd="0" destOrd="0" presId="urn:microsoft.com/office/officeart/2005/8/layout/hierarchy1"/>
    <dgm:cxn modelId="{0726B923-EC94-4D13-A079-0DF5C3180843}" type="presOf" srcId="{95317F34-2335-42DB-8F84-F4A5B50B2C7B}" destId="{D5727E59-312B-48B0-BA99-EBEA10391BF5}" srcOrd="0" destOrd="0" presId="urn:microsoft.com/office/officeart/2005/8/layout/hierarchy1"/>
    <dgm:cxn modelId="{A89AAA25-4B20-4D77-BC0C-52DAB6C57BA3}" type="presOf" srcId="{3A53F3EB-3E60-4F7F-B89B-491B5AC7803E}" destId="{0AF33739-DAE4-495B-88D5-F66DF9FFD0E5}" srcOrd="0" destOrd="0" presId="urn:microsoft.com/office/officeart/2005/8/layout/hierarchy1"/>
    <dgm:cxn modelId="{FFB802E1-A045-4740-8544-4FE656C02F0C}" srcId="{5729E72F-7F37-4164-A324-1DB1969EC470}" destId="{245344BB-D18A-4DC2-949E-7015F54405EA}" srcOrd="0" destOrd="0" parTransId="{46B8E7EF-397B-4D7F-871A-4CD8D4ED1270}" sibTransId="{171D7EDC-F8E6-40AB-B113-B8BF5F0343D5}"/>
    <dgm:cxn modelId="{C35EA1B6-5BE2-4299-9519-3B151C2EA38E}" type="presOf" srcId="{D97B7ED7-1499-4AAC-A777-A183C04A3276}" destId="{99DFB754-B0B7-4911-A838-70F3248374EE}" srcOrd="0" destOrd="0" presId="urn:microsoft.com/office/officeart/2005/8/layout/hierarchy1"/>
    <dgm:cxn modelId="{A314821C-3EF1-4DD0-AE44-7110A1E93850}" type="presOf" srcId="{A301A8C1-0C5B-4473-81C4-A946A0C686B6}" destId="{55675906-2816-42F7-A369-3DD542BC3CC5}" srcOrd="0" destOrd="0" presId="urn:microsoft.com/office/officeart/2005/8/layout/hierarchy1"/>
    <dgm:cxn modelId="{C62D33ED-80E7-4A89-8654-2399D78C329B}" type="presOf" srcId="{C201E9C3-AAF5-41DE-9CA8-91E166B57D6E}" destId="{9FEF584B-724C-4B11-9FA3-7450DE595098}" srcOrd="0" destOrd="0" presId="urn:microsoft.com/office/officeart/2005/8/layout/hierarchy1"/>
    <dgm:cxn modelId="{32C522EA-DBDC-4D75-8D03-88B440A2B3CE}" type="presOf" srcId="{5557B260-A462-433D-B45C-97AC7A20DDAF}" destId="{D4889974-F95D-4E72-945E-F0E183B295EF}" srcOrd="0" destOrd="0" presId="urn:microsoft.com/office/officeart/2005/8/layout/hierarchy1"/>
    <dgm:cxn modelId="{ED9F2BA3-16B5-40BE-8AFC-B90983651AED}" type="presOf" srcId="{58BA323B-55C7-4C4F-B462-4263AABD5793}" destId="{FB24DD66-C525-4A83-9DE6-9682B79B0938}" srcOrd="0" destOrd="0" presId="urn:microsoft.com/office/officeart/2005/8/layout/hierarchy1"/>
    <dgm:cxn modelId="{6BA629BA-D266-4BB4-8768-CC9BBFF821A8}" type="presOf" srcId="{753AF0E2-6D26-4AE8-8485-55054EF7CCB1}" destId="{9D4EF766-8297-414E-A00D-2A81BCCA48B2}" srcOrd="0" destOrd="0" presId="urn:microsoft.com/office/officeart/2005/8/layout/hierarchy1"/>
    <dgm:cxn modelId="{C74ED72B-9B8F-406D-ACF1-EFC985BD8F23}" type="presOf" srcId="{F2D01CAF-3FC9-4D98-9830-BC1FB9A1C370}" destId="{4CCC65AA-9460-411D-822E-780EC887E0A6}" srcOrd="0" destOrd="0" presId="urn:microsoft.com/office/officeart/2005/8/layout/hierarchy1"/>
    <dgm:cxn modelId="{85DE1777-3000-49CC-9036-B6634AEBE558}" type="presOf" srcId="{88DE7FA7-C3D9-41E2-B98F-56B32732DD7C}" destId="{5AB65DCC-4840-47DF-A989-CE92DAB345B3}" srcOrd="0" destOrd="0" presId="urn:microsoft.com/office/officeart/2005/8/layout/hierarchy1"/>
    <dgm:cxn modelId="{53BDCDDD-7E46-4B61-AE5A-A8E617DC8FAD}" type="presOf" srcId="{1399B6F5-F7BD-4E0A-A558-AEC7FAC7B148}" destId="{7AA397B4-1710-4C69-B7A7-FB68BF8C5818}" srcOrd="0" destOrd="0" presId="urn:microsoft.com/office/officeart/2005/8/layout/hierarchy1"/>
    <dgm:cxn modelId="{44A2CEEC-ABB1-4CDE-9BFF-47ACCD4FA105}" type="presOf" srcId="{20AECBAB-4DA1-4811-A008-FF7E287FD21D}" destId="{36DACCA4-073C-4454-BCF4-FDCFF00D722C}" srcOrd="0" destOrd="0" presId="urn:microsoft.com/office/officeart/2005/8/layout/hierarchy1"/>
    <dgm:cxn modelId="{7F4820AC-99EA-4B39-BB06-9531D9F5EEDE}" type="presOf" srcId="{E1B2BB5F-E5A9-43B1-8F95-8561AF1423DD}" destId="{09F1CEE6-41A8-4F48-8CBB-534B8C14A4CD}" srcOrd="0" destOrd="0" presId="urn:microsoft.com/office/officeart/2005/8/layout/hierarchy1"/>
    <dgm:cxn modelId="{78B0A407-BB1E-45B3-B77A-8439E3DA6D05}" type="presOf" srcId="{DD931EAC-1494-4E8E-BAD9-D9A4978C53BD}" destId="{745E4084-84B8-482B-8935-F1C83DADFA0B}" srcOrd="0" destOrd="0" presId="urn:microsoft.com/office/officeart/2005/8/layout/hierarchy1"/>
    <dgm:cxn modelId="{5154ADA8-2168-4DDD-B79F-A4FD87AFE956}" srcId="{A301A8C1-0C5B-4473-81C4-A946A0C686B6}" destId="{5557B260-A462-433D-B45C-97AC7A20DDAF}" srcOrd="1" destOrd="0" parTransId="{E1B2BB5F-E5A9-43B1-8F95-8561AF1423DD}" sibTransId="{096D0997-76E4-4447-A3B6-127152427F5A}"/>
    <dgm:cxn modelId="{838FE866-730F-4AD4-809D-ABC3D0771F6B}" type="presOf" srcId="{14BA1D36-1F72-4874-A454-3A317381AB34}" destId="{C6FFF006-B23B-4ED8-A70A-689523E33B87}" srcOrd="0" destOrd="0" presId="urn:microsoft.com/office/officeart/2005/8/layout/hierarchy1"/>
    <dgm:cxn modelId="{3656474D-03E1-49B5-B59A-085D0DDCA59D}" type="presOf" srcId="{471B98FD-38A5-416E-8E24-1F0341A04D66}" destId="{4CEECF2D-C2D7-42D8-AC8F-F76D5C6A0BF6}" srcOrd="0" destOrd="0" presId="urn:microsoft.com/office/officeart/2005/8/layout/hierarchy1"/>
    <dgm:cxn modelId="{2ED6EE88-367D-4FA9-B7A8-7DAA7B6AAFED}" type="presOf" srcId="{5BD8A17D-3483-418E-9CAB-44A36F8A231E}" destId="{3CEA3CCF-250B-4F11-9AD3-CF6AE8F5214F}" srcOrd="0" destOrd="0" presId="urn:microsoft.com/office/officeart/2005/8/layout/hierarchy1"/>
    <dgm:cxn modelId="{BFE348AD-4FF7-4354-AC0C-9DB5501C7465}" srcId="{246461A9-CD45-4DF4-ABF6-6B41C71F0A87}" destId="{7232A112-1827-49F0-BEB2-7A453F8BD690}" srcOrd="0" destOrd="0" parTransId="{A0CBA028-E8BC-41D8-B110-5A2375E75481}" sibTransId="{58138C9F-0F5C-49EC-876A-A7418FDA0988}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5C47CDD4-0418-49C9-9408-F23A2EFB301E}" srcId="{67B75C01-139A-4A61-98C6-40677FEF348A}" destId="{246461A9-CD45-4DF4-ABF6-6B41C71F0A87}" srcOrd="1" destOrd="0" parTransId="{66B6B9C1-B434-4C27-A47F-3CC3BC9DAD46}" sibTransId="{9BE1E813-7CB5-4E85-AE93-2785831ECA47}"/>
    <dgm:cxn modelId="{EBA627DB-DD0F-4600-8691-B2906E30B56C}" type="presOf" srcId="{180BDEB8-1ABA-427B-B369-5B787071B027}" destId="{E91EF986-921D-4E73-96CC-945645520939}" srcOrd="0" destOrd="0" presId="urn:microsoft.com/office/officeart/2005/8/layout/hierarchy1"/>
    <dgm:cxn modelId="{65BF879C-5861-4F5F-B269-94FAE2F5BED5}" srcId="{C201E9C3-AAF5-41DE-9CA8-91E166B57D6E}" destId="{3FA9D8A3-3329-4FEA-9CAF-F5F32C5FA45D}" srcOrd="1" destOrd="0" parTransId="{E691A267-A72A-47AF-8E0B-FBE258533E0A}" sibTransId="{30E1027D-87E1-48AA-A7FD-ABEDC228CC62}"/>
    <dgm:cxn modelId="{1A23234F-DD9F-4BCF-A897-9BE14A9DC3D4}" type="presOf" srcId="{42F275A1-0162-49B9-B09A-BCECBBE35681}" destId="{13158862-A5CF-44A0-9775-4A70CF18A8C0}" srcOrd="0" destOrd="0" presId="urn:microsoft.com/office/officeart/2005/8/layout/hierarchy1"/>
    <dgm:cxn modelId="{1AB2E088-A652-4AD0-BDF6-210DA2623B19}" type="presOf" srcId="{E4331A72-9BB1-466A-A7E3-260ECDA61BDC}" destId="{1D16634B-E4B0-4B6F-B040-2A3CA0FD4F7D}" srcOrd="0" destOrd="0" presId="urn:microsoft.com/office/officeart/2005/8/layout/hierarchy1"/>
    <dgm:cxn modelId="{DD3A88AA-2EA3-499E-BCFA-63D1A1E4EFE7}" srcId="{B61ED02F-88A9-4476-B9B3-7480B4C9D979}" destId="{CB0A9B99-9E94-47F7-AF61-3B53A85DF20B}" srcOrd="0" destOrd="0" parTransId="{1C1A4629-0C21-459B-84E0-A057F3473419}" sibTransId="{5D32729B-CAAA-4CC4-BC43-9FF30BEB6C81}"/>
    <dgm:cxn modelId="{5C4E11EB-E4EC-4452-9048-626704A0F806}" srcId="{DCAE48AB-4D4B-4A40-A06E-8F5884F783DC}" destId="{732CCD1F-646F-40BA-BB7A-187956418267}" srcOrd="0" destOrd="0" parTransId="{9A2703CB-D581-418D-A7B1-5364275EA8C0}" sibTransId="{69E74A58-AB02-4665-AC13-2DDB7A4D7CA3}"/>
    <dgm:cxn modelId="{768E8944-D561-4ED1-835C-A9F29C237B31}" srcId="{67B75C01-139A-4A61-98C6-40677FEF348A}" destId="{58BA323B-55C7-4C4F-B462-4263AABD5793}" srcOrd="0" destOrd="0" parTransId="{E1A10867-1B22-4544-B632-DECC3FD5C1D1}" sibTransId="{B3BB7DED-94EF-4DFA-BAC1-21FCBD9384C0}"/>
    <dgm:cxn modelId="{DBC8123D-01A3-4775-94D6-7BB3135EA831}" srcId="{245344BB-D18A-4DC2-949E-7015F54405EA}" destId="{B0526AFE-00D6-46AF-9209-F77301704B7E}" srcOrd="0" destOrd="0" parTransId="{DAB24F15-FD93-4CDC-B90E-7F99436AA521}" sibTransId="{969385FB-8CEA-4C8E-B6A3-2EB13E83EFC0}"/>
    <dgm:cxn modelId="{07B8F0FB-29D1-455A-BF7E-EC58428B5620}" type="presOf" srcId="{DCAE48AB-4D4B-4A40-A06E-8F5884F783DC}" destId="{C144F3F5-C193-4DD8-B034-7C9975E9644A}" srcOrd="0" destOrd="0" presId="urn:microsoft.com/office/officeart/2005/8/layout/hierarchy1"/>
    <dgm:cxn modelId="{CF326F57-FB79-4A1F-87B7-C4BA925EAB2C}" type="presOf" srcId="{A386B061-758E-4440-81BB-0BB2991A259D}" destId="{BDC0A42E-E402-4BB1-B0F3-4878BDE59BD3}" srcOrd="0" destOrd="0" presId="urn:microsoft.com/office/officeart/2005/8/layout/hierarchy1"/>
    <dgm:cxn modelId="{BFF181D8-D7DD-4BA2-831D-59BC81C73FCA}" type="presOf" srcId="{0D36B7F8-DF71-4F2D-8125-5CB4AA15CF09}" destId="{19AB2AC2-8267-48ED-BCE5-7584FE9AF028}" srcOrd="0" destOrd="0" presId="urn:microsoft.com/office/officeart/2005/8/layout/hierarchy1"/>
    <dgm:cxn modelId="{22973EAF-3D29-40AB-8018-B1362864AE14}" type="presOf" srcId="{CA859AB9-4C36-4231-99A6-B37A524D1105}" destId="{A0D57E1B-FF73-4D1D-8A8A-C28FC048925D}" srcOrd="0" destOrd="0" presId="urn:microsoft.com/office/officeart/2005/8/layout/hierarchy1"/>
    <dgm:cxn modelId="{58052ABE-1DB1-4111-BA22-5316EEB24B4D}" srcId="{E5AFA35E-D305-4F7E-B260-2F573BD1F8A4}" destId="{DD931EAC-1494-4E8E-BAD9-D9A4978C53BD}" srcOrd="0" destOrd="0" parTransId="{753AF0E2-6D26-4AE8-8485-55054EF7CCB1}" sibTransId="{64F738A1-7FA3-4D0B-9FA9-07339D7E8F35}"/>
    <dgm:cxn modelId="{0CA2C0AB-523E-430D-B885-1E3BDE5A6D60}" srcId="{AFCFFB7F-D3BE-45CE-93B4-C7B1D488999E}" destId="{F3E2763D-4B37-4B0D-93F8-56E5F3FE4DE9}" srcOrd="0" destOrd="0" parTransId="{CCE5D782-8640-4EC0-9FB9-7EA88A61336A}" sibTransId="{B12CEAF2-03FF-488C-AEF0-2170C19A5388}"/>
    <dgm:cxn modelId="{12BAAED7-0927-4B25-A1E3-2C95BDBD1D55}" type="presOf" srcId="{36FC4F92-AD07-4A48-9E92-533E475E0030}" destId="{DBA9DF1F-D88C-4F23-8162-ECA01114E83C}" srcOrd="0" destOrd="0" presId="urn:microsoft.com/office/officeart/2005/8/layout/hierarchy1"/>
    <dgm:cxn modelId="{2885B93C-28A2-47DC-8E09-BA949EBFD276}" type="presOf" srcId="{E92DE8B6-B2FF-4CF7-BB0B-CC81A6568953}" destId="{C3503E1D-093C-453D-AA73-A7C1E924200B}" srcOrd="0" destOrd="0" presId="urn:microsoft.com/office/officeart/2005/8/layout/hierarchy1"/>
    <dgm:cxn modelId="{F4E84F7C-B6F3-4AE5-B518-9FB4D99B60E8}" type="presOf" srcId="{3FA9D8A3-3329-4FEA-9CAF-F5F32C5FA45D}" destId="{351B17E9-301F-4FC1-B020-F5915A1D221C}" srcOrd="0" destOrd="0" presId="urn:microsoft.com/office/officeart/2005/8/layout/hierarchy1"/>
    <dgm:cxn modelId="{B419065C-1DC3-46F9-B1DF-777368919160}" type="presOf" srcId="{AE0C44EF-B0B8-4737-BE7B-96DCB9C521CE}" destId="{AD106C06-7F66-4CA0-A61E-1F43C7A84C97}" srcOrd="0" destOrd="0" presId="urn:microsoft.com/office/officeart/2005/8/layout/hierarchy1"/>
    <dgm:cxn modelId="{D8016D5D-9D00-4947-A41D-EA744A2E0340}" type="presOf" srcId="{ED1AF111-84C9-43C2-BF0D-EA88C6F566AE}" destId="{3F9E507E-C34C-4D7E-A956-76C377EB10B6}" srcOrd="0" destOrd="0" presId="urn:microsoft.com/office/officeart/2005/8/layout/hierarchy1"/>
    <dgm:cxn modelId="{5097A024-619B-4C07-94F7-A2E7268A70BA}" srcId="{A301A8C1-0C5B-4473-81C4-A946A0C686B6}" destId="{B61ED02F-88A9-4476-B9B3-7480B4C9D979}" srcOrd="0" destOrd="0" parTransId="{DC023F99-A1B6-4577-8A14-C6F1ECAA0C0E}" sibTransId="{B9E7F00B-0A57-4E43-A7D8-757F78307B36}"/>
    <dgm:cxn modelId="{213D2A59-2B27-4CC9-801D-5475B944353B}" srcId="{AFCFFB7F-D3BE-45CE-93B4-C7B1D488999E}" destId="{2D726B5A-0005-42D7-9EF9-69CBFA49E933}" srcOrd="1" destOrd="0" parTransId="{8AA71499-7E13-4EC5-ABCA-4C4F5DD85056}" sibTransId="{1A2F39E1-875B-4E90-B281-C541EE2DB2AB}"/>
    <dgm:cxn modelId="{0EBE6AE9-9373-490F-9332-A41120D4D275}" type="presOf" srcId="{F3E2763D-4B37-4B0D-93F8-56E5F3FE4DE9}" destId="{4B270720-BB72-4423-A1BA-EA204926BCE5}" srcOrd="0" destOrd="0" presId="urn:microsoft.com/office/officeart/2005/8/layout/hierarchy1"/>
    <dgm:cxn modelId="{C91B928A-66D6-4DA8-8FE2-8AF630E22D39}" type="presOf" srcId="{2D726B5A-0005-42D7-9EF9-69CBFA49E933}" destId="{483CBE80-B941-411C-826F-CDFF6D787B3E}" srcOrd="0" destOrd="0" presId="urn:microsoft.com/office/officeart/2005/8/layout/hierarchy1"/>
    <dgm:cxn modelId="{3B4E6B76-F1D6-4AEF-B68B-5B945DE87555}" srcId="{5729E72F-7F37-4164-A324-1DB1969EC470}" destId="{E5AFA35E-D305-4F7E-B260-2F573BD1F8A4}" srcOrd="1" destOrd="0" parTransId="{BA34234A-D968-4D74-A2EF-3531EB7F7CD9}" sibTransId="{D3AE7531-68E5-45F2-8AB0-8AEBD68C7223}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A22C19E9-A152-4918-973A-B8C620599216}" srcId="{58BA323B-55C7-4C4F-B462-4263AABD5793}" destId="{14BA1D36-1F72-4874-A454-3A317381AB34}" srcOrd="1" destOrd="0" parTransId="{7992FDC3-B6AD-450C-85C2-217A8A74DF38}" sibTransId="{528DDC62-328C-4D7E-B662-551FAFA4A761}"/>
    <dgm:cxn modelId="{1CCCF395-2BDE-43F4-957A-18AE4BDC7143}" type="presOf" srcId="{D67E35D7-55D3-4F67-94B5-5DD0997DEDEE}" destId="{FC8EB119-5517-4110-979B-DDC5B5D2EF1D}" srcOrd="0" destOrd="0" presId="urn:microsoft.com/office/officeart/2005/8/layout/hierarchy1"/>
    <dgm:cxn modelId="{E30DE5B6-F64A-4480-B96E-E2DBB00B9F0C}" type="presOf" srcId="{66B6B9C1-B434-4C27-A47F-3CC3BC9DAD46}" destId="{11EDBB71-AB92-4E11-A120-47D0EFAC07EE}" srcOrd="0" destOrd="0" presId="urn:microsoft.com/office/officeart/2005/8/layout/hierarchy1"/>
    <dgm:cxn modelId="{D7B757C5-69B5-4830-B5A6-DE77D72AF7D8}" type="presOf" srcId="{84D6FC0E-5421-4E0E-A9C5-64A835F0B234}" destId="{3E251245-5B67-43F0-BD50-A98F80FA03DE}" srcOrd="0" destOrd="0" presId="urn:microsoft.com/office/officeart/2005/8/layout/hierarchy1"/>
    <dgm:cxn modelId="{5CF03226-3B8E-4846-986E-3735154FE0BF}" type="presOf" srcId="{650CB2DC-FC18-4827-8616-2FFDF2F8DFEF}" destId="{1B0EA2EB-AE6C-4E29-A73F-5922500CB20B}" srcOrd="0" destOrd="0" presId="urn:microsoft.com/office/officeart/2005/8/layout/hierarchy1"/>
    <dgm:cxn modelId="{7E4236BA-FD99-49DF-BFC9-3C4E348F0C5E}" srcId="{58BA323B-55C7-4C4F-B462-4263AABD5793}" destId="{C91C289D-F1CC-4F2C-BC96-2BA1F00F7263}" srcOrd="0" destOrd="0" parTransId="{A386B061-758E-4440-81BB-0BB2991A259D}" sibTransId="{C39F11F0-8270-4CA1-8843-34ED1A70C3AF}"/>
    <dgm:cxn modelId="{7CA4C06C-5725-4BEB-92D4-AA39F4768EE3}" type="presOf" srcId="{5729E72F-7F37-4164-A324-1DB1969EC470}" destId="{9FB3F5BA-AAA4-4CDF-87DF-BACE70D4AE99}" srcOrd="0" destOrd="0" presId="urn:microsoft.com/office/officeart/2005/8/layout/hierarchy1"/>
    <dgm:cxn modelId="{761872C5-EF15-49E7-9EE2-6B68E3A6F06A}" type="presOf" srcId="{69A7F656-00DE-49E9-B8C4-6899796C9765}" destId="{4F5817AD-0A16-4FFE-B94A-0C72990FA164}" srcOrd="0" destOrd="0" presId="urn:microsoft.com/office/officeart/2005/8/layout/hierarchy1"/>
    <dgm:cxn modelId="{3980E0F2-22EF-49BA-89EA-12B7CB620797}" type="presOf" srcId="{5B4998C3-FE88-4032-BA92-CE0B7DDAD6D8}" destId="{E29B27D7-89E0-48EB-9377-50D47BE266E9}" srcOrd="0" destOrd="0" presId="urn:microsoft.com/office/officeart/2005/8/layout/hierarchy1"/>
    <dgm:cxn modelId="{AB8F76AE-49EB-4C4E-AFED-E85666E05968}" type="presOf" srcId="{E1A10867-1B22-4544-B632-DECC3FD5C1D1}" destId="{4F8DEB14-0AF0-43D9-873C-A51A104035BB}" srcOrd="0" destOrd="0" presId="urn:microsoft.com/office/officeart/2005/8/layout/hierarchy1"/>
    <dgm:cxn modelId="{4ADCE743-2EB1-4418-9435-8F4A5F942E46}" type="presOf" srcId="{9A2703CB-D581-418D-A7B1-5364275EA8C0}" destId="{E74A90EA-7122-494A-95EB-95844C3BDF46}" srcOrd="0" destOrd="0" presId="urn:microsoft.com/office/officeart/2005/8/layout/hierarchy1"/>
    <dgm:cxn modelId="{D9E08E8E-CEBA-4121-AD40-00B884B8BFCE}" srcId="{180BDEB8-1ABA-427B-B369-5B787071B027}" destId="{CE57945C-854B-4D3D-B12B-1F940D5B9180}" srcOrd="1" destOrd="0" parTransId="{36FC4F92-AD07-4A48-9E92-533E475E0030}" sibTransId="{EDA8CD78-2E97-4087-855D-C58250C3E72F}"/>
    <dgm:cxn modelId="{676DF80D-AAB5-4BF5-AAC4-4EB8A0AC800F}" type="presOf" srcId="{245344BB-D18A-4DC2-949E-7015F54405EA}" destId="{26C96F12-DCAE-4FF5-B08D-D3E715D394DA}" srcOrd="0" destOrd="0" presId="urn:microsoft.com/office/officeart/2005/8/layout/hierarchy1"/>
    <dgm:cxn modelId="{3A1C9029-55EB-4C01-90C4-7F8F9CC22990}" srcId="{5557B260-A462-433D-B45C-97AC7A20DDAF}" destId="{01F80E0A-EC89-47AC-9E79-C437CC220F6D}" srcOrd="1" destOrd="0" parTransId="{0D36B7F8-DF71-4F2D-8125-5CB4AA15CF09}" sibTransId="{9F8DD1D6-4DDA-4C54-9A75-CA6AD6DFA692}"/>
    <dgm:cxn modelId="{744AE834-7BD5-49BA-8CB2-250AFB3650EB}" type="presOf" srcId="{60BC0C6A-6BEE-47A2-8B0A-D757EDE5FD9A}" destId="{5EF63F09-93AF-45E8-82BD-CB75739DB683}" srcOrd="0" destOrd="0" presId="urn:microsoft.com/office/officeart/2005/8/layout/hierarchy1"/>
    <dgm:cxn modelId="{FF605FCA-62F0-447F-8A53-E83CBC728916}" srcId="{3A53F3EB-3E60-4F7F-B89B-491B5AC7803E}" destId="{C8E618AA-468B-4228-B0CD-D05EFFE266D6}" srcOrd="1" destOrd="0" parTransId="{CA859AB9-4C36-4231-99A6-B37A524D1105}" sibTransId="{E1F59F7F-F900-4CA9-8D7C-E4DDD5E4D29F}"/>
    <dgm:cxn modelId="{0FB519C7-361A-4C0A-B35C-C1506DB18556}" type="presOf" srcId="{67B75C01-139A-4A61-98C6-40677FEF348A}" destId="{DBCC89F5-6E3D-46E9-99C2-D96CB782A5E9}" srcOrd="0" destOrd="0" presId="urn:microsoft.com/office/officeart/2005/8/layout/hierarchy1"/>
    <dgm:cxn modelId="{00828A16-1C7C-44C6-BA0A-FF72941C22C8}" type="presOf" srcId="{A0CBA028-E8BC-41D8-B110-5A2375E75481}" destId="{F9A4DE2C-A6E3-4A9D-A963-4AA47960BC66}" srcOrd="0" destOrd="0" presId="urn:microsoft.com/office/officeart/2005/8/layout/hierarchy1"/>
    <dgm:cxn modelId="{8FC1BE3C-FFEF-4D41-A855-421E57C0D880}" type="presOf" srcId="{E9F3527A-AA5A-4C70-A5D3-8BDDD1FCAC55}" destId="{7CE02EC9-A88D-4BD3-8FB5-78448881EEAF}" srcOrd="0" destOrd="0" presId="urn:microsoft.com/office/officeart/2005/8/layout/hierarchy1"/>
    <dgm:cxn modelId="{2963F96B-CD49-4596-B24B-6FBC7F200D35}" srcId="{B0526AFE-00D6-46AF-9209-F77301704B7E}" destId="{E4331A72-9BB1-466A-A7E3-260ECDA61BDC}" srcOrd="1" destOrd="0" parTransId="{5FBE8760-0B6F-491D-B3FE-120D22491123}" sibTransId="{070DF2CF-FE3D-4277-BA53-0EE00EBFDF4C}"/>
    <dgm:cxn modelId="{A2EFA588-F6AA-450C-A299-B7B1DBCA739D}" type="presOf" srcId="{AFCFFB7F-D3BE-45CE-93B4-C7B1D488999E}" destId="{90E36DA1-0772-4B2A-BFAB-19B3211AADAA}" srcOrd="0" destOrd="0" presId="urn:microsoft.com/office/officeart/2005/8/layout/hierarchy1"/>
    <dgm:cxn modelId="{0D7E205E-8012-4786-A583-31505D2E5764}" type="presOf" srcId="{3E5A7DEE-EC46-4184-98FC-750C7B89584A}" destId="{58353CE1-6B8A-4635-8AC7-6D5F595DE75E}" srcOrd="0" destOrd="0" presId="urn:microsoft.com/office/officeart/2005/8/layout/hierarchy1"/>
    <dgm:cxn modelId="{D3A1DF13-3385-456D-9AEC-89E649E7F356}" type="presOf" srcId="{B61ED02F-88A9-4476-B9B3-7480B4C9D979}" destId="{EC229512-D4C5-406A-A3EA-EB53BEC34FDA}" srcOrd="0" destOrd="0" presId="urn:microsoft.com/office/officeart/2005/8/layout/hierarchy1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AF624C08-3A28-4CE8-85FA-127002A07EB2}" srcId="{5557B260-A462-433D-B45C-97AC7A20DDAF}" destId="{EB6AF974-0793-4C43-AAE4-C16FD7508ABF}" srcOrd="0" destOrd="0" parTransId="{6BAA2ADB-8277-4F0D-9914-526076278046}" sibTransId="{B1C68158-0234-4E15-99DB-3C8D429E8B8E}"/>
    <dgm:cxn modelId="{3EB20DF4-6C81-495D-828A-B315B25C5789}" type="presParOf" srcId="{3F9E507E-C34C-4D7E-A956-76C377EB10B6}" destId="{4535AAB4-531F-41DA-9C36-4CD5BC7C33C7}" srcOrd="0" destOrd="0" presId="urn:microsoft.com/office/officeart/2005/8/layout/hierarchy1"/>
    <dgm:cxn modelId="{905D2D99-6655-424D-9D7D-B78DCAC1253A}" type="presParOf" srcId="{4535AAB4-531F-41DA-9C36-4CD5BC7C33C7}" destId="{B2041BEE-5B87-491D-A6EC-5DCCDE2709B6}" srcOrd="0" destOrd="0" presId="urn:microsoft.com/office/officeart/2005/8/layout/hierarchy1"/>
    <dgm:cxn modelId="{A61E100E-4534-44AA-8135-6FCEB32A5A40}" type="presParOf" srcId="{B2041BEE-5B87-491D-A6EC-5DCCDE2709B6}" destId="{7B0135F9-2CE8-4CDB-ACD2-DDF6296414C1}" srcOrd="0" destOrd="0" presId="urn:microsoft.com/office/officeart/2005/8/layout/hierarchy1"/>
    <dgm:cxn modelId="{77C2D70C-F2FD-4469-AFC8-11B91E6181B8}" type="presParOf" srcId="{B2041BEE-5B87-491D-A6EC-5DCCDE2709B6}" destId="{13158862-A5CF-44A0-9775-4A70CF18A8C0}" srcOrd="1" destOrd="0" presId="urn:microsoft.com/office/officeart/2005/8/layout/hierarchy1"/>
    <dgm:cxn modelId="{F7AB64DC-B2BB-4001-9343-5804E22B9E38}" type="presParOf" srcId="{4535AAB4-531F-41DA-9C36-4CD5BC7C33C7}" destId="{892BF291-F8CA-4DFC-BF61-B028BBF436B3}" srcOrd="1" destOrd="0" presId="urn:microsoft.com/office/officeart/2005/8/layout/hierarchy1"/>
    <dgm:cxn modelId="{4F876829-D1C5-435C-8A79-8EAE53B4FCFC}" type="presParOf" srcId="{892BF291-F8CA-4DFC-BF61-B028BBF436B3}" destId="{59DFFDFB-B6F1-45E5-8C2B-E5AEAA65AD00}" srcOrd="0" destOrd="0" presId="urn:microsoft.com/office/officeart/2005/8/layout/hierarchy1"/>
    <dgm:cxn modelId="{5BDE8EFF-A3FC-4E38-8971-67C001828847}" type="presParOf" srcId="{892BF291-F8CA-4DFC-BF61-B028BBF436B3}" destId="{DB7897EC-18A3-46DB-9AB6-20378FB466DD}" srcOrd="1" destOrd="0" presId="urn:microsoft.com/office/officeart/2005/8/layout/hierarchy1"/>
    <dgm:cxn modelId="{8FBDB9DB-6C57-45A3-BD93-023E5E20BBD5}" type="presParOf" srcId="{DB7897EC-18A3-46DB-9AB6-20378FB466DD}" destId="{B46D1228-FE77-415F-99C8-D7D4B91469D5}" srcOrd="0" destOrd="0" presId="urn:microsoft.com/office/officeart/2005/8/layout/hierarchy1"/>
    <dgm:cxn modelId="{AB6E1D96-08A2-48A8-A718-B9BDFB58444F}" type="presParOf" srcId="{B46D1228-FE77-415F-99C8-D7D4B91469D5}" destId="{15AE3035-805C-49CC-B3E5-BEEDD7769C9D}" srcOrd="0" destOrd="0" presId="urn:microsoft.com/office/officeart/2005/8/layout/hierarchy1"/>
    <dgm:cxn modelId="{2F327E39-7ECA-452D-80A0-F54362236E0C}" type="presParOf" srcId="{B46D1228-FE77-415F-99C8-D7D4B91469D5}" destId="{E29B27D7-89E0-48EB-9377-50D47BE266E9}" srcOrd="1" destOrd="0" presId="urn:microsoft.com/office/officeart/2005/8/layout/hierarchy1"/>
    <dgm:cxn modelId="{CCA97624-AFE6-40EF-A265-A17B7F57A8C8}" type="presParOf" srcId="{DB7897EC-18A3-46DB-9AB6-20378FB466DD}" destId="{E72C9D21-FB37-468B-9F37-7DEBD1B7113F}" srcOrd="1" destOrd="0" presId="urn:microsoft.com/office/officeart/2005/8/layout/hierarchy1"/>
    <dgm:cxn modelId="{AF3FCC3F-D5A7-4316-A642-9E7B3A55DE8A}" type="presParOf" srcId="{E72C9D21-FB37-468B-9F37-7DEBD1B7113F}" destId="{5EF63F09-93AF-45E8-82BD-CB75739DB683}" srcOrd="0" destOrd="0" presId="urn:microsoft.com/office/officeart/2005/8/layout/hierarchy1"/>
    <dgm:cxn modelId="{1971DB46-B92C-45CD-B80F-0C718222C670}" type="presParOf" srcId="{E72C9D21-FB37-468B-9F37-7DEBD1B7113F}" destId="{C6B403D5-807A-431E-B8D8-56CD667271BA}" srcOrd="1" destOrd="0" presId="urn:microsoft.com/office/officeart/2005/8/layout/hierarchy1"/>
    <dgm:cxn modelId="{ECF6F4E9-767B-4A4C-AF4B-F426EF488BEF}" type="presParOf" srcId="{C6B403D5-807A-431E-B8D8-56CD667271BA}" destId="{6C4CB28C-A0D9-495B-8E5D-D9E0CED471E1}" srcOrd="0" destOrd="0" presId="urn:microsoft.com/office/officeart/2005/8/layout/hierarchy1"/>
    <dgm:cxn modelId="{2F885750-9D07-4BF7-B9CA-123E8C09D6BA}" type="presParOf" srcId="{6C4CB28C-A0D9-495B-8E5D-D9E0CED471E1}" destId="{D787DE34-7344-4911-ADB5-41FB73067E46}" srcOrd="0" destOrd="0" presId="urn:microsoft.com/office/officeart/2005/8/layout/hierarchy1"/>
    <dgm:cxn modelId="{10E1ECB2-3919-4E8A-A445-E519285829DF}" type="presParOf" srcId="{6C4CB28C-A0D9-495B-8E5D-D9E0CED471E1}" destId="{12C80038-12E4-4DA7-AF18-DE1840AB7CAC}" srcOrd="1" destOrd="0" presId="urn:microsoft.com/office/officeart/2005/8/layout/hierarchy1"/>
    <dgm:cxn modelId="{5AB8CCA7-449B-4201-8835-E7AD824F1991}" type="presParOf" srcId="{C6B403D5-807A-431E-B8D8-56CD667271BA}" destId="{2E84B59A-3F91-4773-B67F-2B92E8759AC2}" srcOrd="1" destOrd="0" presId="urn:microsoft.com/office/officeart/2005/8/layout/hierarchy1"/>
    <dgm:cxn modelId="{E5F7CFC0-22A7-4346-B33A-EC308BF57FD3}" type="presParOf" srcId="{2E84B59A-3F91-4773-B67F-2B92E8759AC2}" destId="{7CE02EC9-A88D-4BD3-8FB5-78448881EEAF}" srcOrd="0" destOrd="0" presId="urn:microsoft.com/office/officeart/2005/8/layout/hierarchy1"/>
    <dgm:cxn modelId="{CDA68650-0A4B-4C19-9865-175D02F4C8AF}" type="presParOf" srcId="{2E84B59A-3F91-4773-B67F-2B92E8759AC2}" destId="{41920451-7E1B-46EE-82DC-E538D5E34B01}" srcOrd="1" destOrd="0" presId="urn:microsoft.com/office/officeart/2005/8/layout/hierarchy1"/>
    <dgm:cxn modelId="{015DC556-5A7A-42B5-AB1B-9783D63713F7}" type="presParOf" srcId="{41920451-7E1B-46EE-82DC-E538D5E34B01}" destId="{BF4685DE-E28C-4553-B151-E8BB12329060}" srcOrd="0" destOrd="0" presId="urn:microsoft.com/office/officeart/2005/8/layout/hierarchy1"/>
    <dgm:cxn modelId="{9B7702D9-005C-4DBA-BF2C-8B45A4906321}" type="presParOf" srcId="{BF4685DE-E28C-4553-B151-E8BB12329060}" destId="{7AF58EFF-A967-4D01-8EE4-445D48497613}" srcOrd="0" destOrd="0" presId="urn:microsoft.com/office/officeart/2005/8/layout/hierarchy1"/>
    <dgm:cxn modelId="{D08C6724-0132-4408-B0B7-C4089280CC4B}" type="presParOf" srcId="{BF4685DE-E28C-4553-B151-E8BB12329060}" destId="{4F5817AD-0A16-4FFE-B94A-0C72990FA164}" srcOrd="1" destOrd="0" presId="urn:microsoft.com/office/officeart/2005/8/layout/hierarchy1"/>
    <dgm:cxn modelId="{AB05F883-98DC-4AAF-B056-82C1F72D4F13}" type="presParOf" srcId="{41920451-7E1B-46EE-82DC-E538D5E34B01}" destId="{24B4CDDD-DE81-4869-B330-F37754223191}" srcOrd="1" destOrd="0" presId="urn:microsoft.com/office/officeart/2005/8/layout/hierarchy1"/>
    <dgm:cxn modelId="{F1CE23F0-03DD-47E8-88FE-90ED16DE67B5}" type="presParOf" srcId="{24B4CDDD-DE81-4869-B330-F37754223191}" destId="{AD106C06-7F66-4CA0-A61E-1F43C7A84C97}" srcOrd="0" destOrd="0" presId="urn:microsoft.com/office/officeart/2005/8/layout/hierarchy1"/>
    <dgm:cxn modelId="{24C738FE-2968-450E-8999-AC8FC1E30C87}" type="presParOf" srcId="{24B4CDDD-DE81-4869-B330-F37754223191}" destId="{EAD7387E-7B83-4603-BCE6-705038375AB0}" srcOrd="1" destOrd="0" presId="urn:microsoft.com/office/officeart/2005/8/layout/hierarchy1"/>
    <dgm:cxn modelId="{C1610AD3-0C80-4767-9E51-EDC74F29A059}" type="presParOf" srcId="{EAD7387E-7B83-4603-BCE6-705038375AB0}" destId="{8FBDEB83-BE65-40B4-AD77-BE6FB6C1F545}" srcOrd="0" destOrd="0" presId="urn:microsoft.com/office/officeart/2005/8/layout/hierarchy1"/>
    <dgm:cxn modelId="{8C244914-4DFC-443A-9844-1E23F613F9BD}" type="presParOf" srcId="{8FBDEB83-BE65-40B4-AD77-BE6FB6C1F545}" destId="{9AB34A10-6BEA-42E0-857D-FBD47C9CA3A1}" srcOrd="0" destOrd="0" presId="urn:microsoft.com/office/officeart/2005/8/layout/hierarchy1"/>
    <dgm:cxn modelId="{691C1531-ED22-4019-B6B8-CBDE0003A46D}" type="presParOf" srcId="{8FBDEB83-BE65-40B4-AD77-BE6FB6C1F545}" destId="{90E36DA1-0772-4B2A-BFAB-19B3211AADAA}" srcOrd="1" destOrd="0" presId="urn:microsoft.com/office/officeart/2005/8/layout/hierarchy1"/>
    <dgm:cxn modelId="{1283CF11-7993-4BFF-9AF4-D14EEFCDE8A9}" type="presParOf" srcId="{EAD7387E-7B83-4603-BCE6-705038375AB0}" destId="{1ACC74D3-F751-443B-AAED-FAE32D12A997}" srcOrd="1" destOrd="0" presId="urn:microsoft.com/office/officeart/2005/8/layout/hierarchy1"/>
    <dgm:cxn modelId="{C5680F3C-504F-4713-8150-5E036A9D3E5F}" type="presParOf" srcId="{1ACC74D3-F751-443B-AAED-FAE32D12A997}" destId="{DD736DF8-ED83-419B-B02F-FD554536B418}" srcOrd="0" destOrd="0" presId="urn:microsoft.com/office/officeart/2005/8/layout/hierarchy1"/>
    <dgm:cxn modelId="{D7C79D4C-4554-4DA6-AB83-441AAA9EA2D7}" type="presParOf" srcId="{1ACC74D3-F751-443B-AAED-FAE32D12A997}" destId="{AE68453D-9EC5-4675-A7F5-E98EE84CB267}" srcOrd="1" destOrd="0" presId="urn:microsoft.com/office/officeart/2005/8/layout/hierarchy1"/>
    <dgm:cxn modelId="{95032CF2-F1A1-4448-850B-30DB86DEA75C}" type="presParOf" srcId="{AE68453D-9EC5-4675-A7F5-E98EE84CB267}" destId="{41F47EBE-A6B9-4F45-9D01-DC55FFE2B930}" srcOrd="0" destOrd="0" presId="urn:microsoft.com/office/officeart/2005/8/layout/hierarchy1"/>
    <dgm:cxn modelId="{99B54EAB-A779-403D-BF5C-A923D792C062}" type="presParOf" srcId="{41F47EBE-A6B9-4F45-9D01-DC55FFE2B930}" destId="{80743F66-E14E-4FB9-9411-6C4FA66BE701}" srcOrd="0" destOrd="0" presId="urn:microsoft.com/office/officeart/2005/8/layout/hierarchy1"/>
    <dgm:cxn modelId="{2277ACB1-530E-4DCB-BBBC-E031B97E040C}" type="presParOf" srcId="{41F47EBE-A6B9-4F45-9D01-DC55FFE2B930}" destId="{4B270720-BB72-4423-A1BA-EA204926BCE5}" srcOrd="1" destOrd="0" presId="urn:microsoft.com/office/officeart/2005/8/layout/hierarchy1"/>
    <dgm:cxn modelId="{31453098-6616-46D3-9EAA-F440715E299C}" type="presParOf" srcId="{AE68453D-9EC5-4675-A7F5-E98EE84CB267}" destId="{B76353FB-7CE4-462D-A2B3-A6FFDBD94D3F}" srcOrd="1" destOrd="0" presId="urn:microsoft.com/office/officeart/2005/8/layout/hierarchy1"/>
    <dgm:cxn modelId="{4F623677-7C81-4A94-9ADD-10C714B3ABF0}" type="presParOf" srcId="{1ACC74D3-F751-443B-AAED-FAE32D12A997}" destId="{CF72A34F-7EC9-472F-BB47-F7524E25F385}" srcOrd="2" destOrd="0" presId="urn:microsoft.com/office/officeart/2005/8/layout/hierarchy1"/>
    <dgm:cxn modelId="{744D96BF-42AA-409A-AAA9-092CDA334F6D}" type="presParOf" srcId="{1ACC74D3-F751-443B-AAED-FAE32D12A997}" destId="{90DF5033-D44F-499E-8301-559498A81CC8}" srcOrd="3" destOrd="0" presId="urn:microsoft.com/office/officeart/2005/8/layout/hierarchy1"/>
    <dgm:cxn modelId="{7C09CA18-3507-4167-BCDD-589AF7C5FDF9}" type="presParOf" srcId="{90DF5033-D44F-499E-8301-559498A81CC8}" destId="{4EB09F8A-C0D3-4DF1-B7C3-1B811B60E0D1}" srcOrd="0" destOrd="0" presId="urn:microsoft.com/office/officeart/2005/8/layout/hierarchy1"/>
    <dgm:cxn modelId="{ED2A4964-C61A-49B2-B0E3-4ABF18D7EE2A}" type="presParOf" srcId="{4EB09F8A-C0D3-4DF1-B7C3-1B811B60E0D1}" destId="{BF0A031B-5264-4BDE-8C51-BC71AB5E4D61}" srcOrd="0" destOrd="0" presId="urn:microsoft.com/office/officeart/2005/8/layout/hierarchy1"/>
    <dgm:cxn modelId="{01104BF6-FD8A-4A32-A26C-6C5E84699154}" type="presParOf" srcId="{4EB09F8A-C0D3-4DF1-B7C3-1B811B60E0D1}" destId="{483CBE80-B941-411C-826F-CDFF6D787B3E}" srcOrd="1" destOrd="0" presId="urn:microsoft.com/office/officeart/2005/8/layout/hierarchy1"/>
    <dgm:cxn modelId="{0E1F2DB5-BB26-4969-B8E0-2290FE3C1445}" type="presParOf" srcId="{90DF5033-D44F-499E-8301-559498A81CC8}" destId="{5B333CEA-6D98-41FD-974B-5423351B6EA2}" srcOrd="1" destOrd="0" presId="urn:microsoft.com/office/officeart/2005/8/layout/hierarchy1"/>
    <dgm:cxn modelId="{2FD4DDB6-0771-42C4-B9DA-B0B8080E5509}" type="presParOf" srcId="{24B4CDDD-DE81-4869-B330-F37754223191}" destId="{4D18920F-2717-4FFC-AF7E-C2ECE54C07AF}" srcOrd="2" destOrd="0" presId="urn:microsoft.com/office/officeart/2005/8/layout/hierarchy1"/>
    <dgm:cxn modelId="{934ED042-C992-4F3C-98CE-DD0795C06024}" type="presParOf" srcId="{24B4CDDD-DE81-4869-B330-F37754223191}" destId="{7A9A3B48-2A3A-4773-828D-15BBCEFE9804}" srcOrd="3" destOrd="0" presId="urn:microsoft.com/office/officeart/2005/8/layout/hierarchy1"/>
    <dgm:cxn modelId="{F135C2DC-B900-41AA-AAA7-C575E12BC51F}" type="presParOf" srcId="{7A9A3B48-2A3A-4773-828D-15BBCEFE9804}" destId="{77FA8B64-A347-4C77-96BF-92BB9B48D7D3}" srcOrd="0" destOrd="0" presId="urn:microsoft.com/office/officeart/2005/8/layout/hierarchy1"/>
    <dgm:cxn modelId="{BF7237A3-1CC4-440D-BBC2-6909C92A4441}" type="presParOf" srcId="{77FA8B64-A347-4C77-96BF-92BB9B48D7D3}" destId="{544D5E07-E664-4737-9FA0-638A98EC6BFA}" srcOrd="0" destOrd="0" presId="urn:microsoft.com/office/officeart/2005/8/layout/hierarchy1"/>
    <dgm:cxn modelId="{8274D22E-9756-440D-8117-B5FC07DE6DB4}" type="presParOf" srcId="{77FA8B64-A347-4C77-96BF-92BB9B48D7D3}" destId="{9FEF584B-724C-4B11-9FA3-7450DE595098}" srcOrd="1" destOrd="0" presId="urn:microsoft.com/office/officeart/2005/8/layout/hierarchy1"/>
    <dgm:cxn modelId="{2AB70CDE-7361-459F-99F3-57528703C4C0}" type="presParOf" srcId="{7A9A3B48-2A3A-4773-828D-15BBCEFE9804}" destId="{3C1AE787-89F5-4700-9B82-EB38EB598ED1}" srcOrd="1" destOrd="0" presId="urn:microsoft.com/office/officeart/2005/8/layout/hierarchy1"/>
    <dgm:cxn modelId="{4AFAD187-B52B-47E3-9BEF-F8A566A2AEDD}" type="presParOf" srcId="{3C1AE787-89F5-4700-9B82-EB38EB598ED1}" destId="{5AB65DCC-4840-47DF-A989-CE92DAB345B3}" srcOrd="0" destOrd="0" presId="urn:microsoft.com/office/officeart/2005/8/layout/hierarchy1"/>
    <dgm:cxn modelId="{DF5A7ACC-7695-4D1D-A390-2CFC43DE95D2}" type="presParOf" srcId="{3C1AE787-89F5-4700-9B82-EB38EB598ED1}" destId="{DBECE013-A146-4521-A53A-7F79D99C782A}" srcOrd="1" destOrd="0" presId="urn:microsoft.com/office/officeart/2005/8/layout/hierarchy1"/>
    <dgm:cxn modelId="{970250BB-9B04-482A-9EA6-B61F0103A311}" type="presParOf" srcId="{DBECE013-A146-4521-A53A-7F79D99C782A}" destId="{787459B9-E3C9-41B3-9DE1-CCC25BCC29F0}" srcOrd="0" destOrd="0" presId="urn:microsoft.com/office/officeart/2005/8/layout/hierarchy1"/>
    <dgm:cxn modelId="{4A8AEE8E-B88F-48AE-A3E8-877C0595D591}" type="presParOf" srcId="{787459B9-E3C9-41B3-9DE1-CCC25BCC29F0}" destId="{00C7336F-667B-4AFC-AF2C-8797AAF82C90}" srcOrd="0" destOrd="0" presId="urn:microsoft.com/office/officeart/2005/8/layout/hierarchy1"/>
    <dgm:cxn modelId="{B448B15D-F23B-4D51-BF7C-33E4497317F5}" type="presParOf" srcId="{787459B9-E3C9-41B3-9DE1-CCC25BCC29F0}" destId="{71AE2D09-83CE-437C-8A58-642672646B94}" srcOrd="1" destOrd="0" presId="urn:microsoft.com/office/officeart/2005/8/layout/hierarchy1"/>
    <dgm:cxn modelId="{F2D8B33F-16B6-4446-8675-470AFCFE988D}" type="presParOf" srcId="{DBECE013-A146-4521-A53A-7F79D99C782A}" destId="{31CA77EF-B6B6-4AE7-8FC4-D737CF318AA3}" srcOrd="1" destOrd="0" presId="urn:microsoft.com/office/officeart/2005/8/layout/hierarchy1"/>
    <dgm:cxn modelId="{E38D8EFF-EE44-46B2-A471-AC1398941012}" type="presParOf" srcId="{3C1AE787-89F5-4700-9B82-EB38EB598ED1}" destId="{7FAA0F1D-391A-4791-9ADD-F26FD41B7041}" srcOrd="2" destOrd="0" presId="urn:microsoft.com/office/officeart/2005/8/layout/hierarchy1"/>
    <dgm:cxn modelId="{8550250F-19B6-4FFE-94B0-7BB667540FD1}" type="presParOf" srcId="{3C1AE787-89F5-4700-9B82-EB38EB598ED1}" destId="{63ABCACC-60AF-4F48-9374-1BDB40CBADD1}" srcOrd="3" destOrd="0" presId="urn:microsoft.com/office/officeart/2005/8/layout/hierarchy1"/>
    <dgm:cxn modelId="{86A87A48-9F75-4FDE-B50C-CB2D56CE6C62}" type="presParOf" srcId="{63ABCACC-60AF-4F48-9374-1BDB40CBADD1}" destId="{EC9B452F-C157-4919-BB33-BBA10CD8F248}" srcOrd="0" destOrd="0" presId="urn:microsoft.com/office/officeart/2005/8/layout/hierarchy1"/>
    <dgm:cxn modelId="{DE1E20B9-39F4-4F42-9BC3-4A2E09B502D5}" type="presParOf" srcId="{EC9B452F-C157-4919-BB33-BBA10CD8F248}" destId="{372FD705-E2CF-4A4D-86E7-947F2C588D02}" srcOrd="0" destOrd="0" presId="urn:microsoft.com/office/officeart/2005/8/layout/hierarchy1"/>
    <dgm:cxn modelId="{B09728B2-317D-4C71-9491-74E5A7D981D6}" type="presParOf" srcId="{EC9B452F-C157-4919-BB33-BBA10CD8F248}" destId="{351B17E9-301F-4FC1-B020-F5915A1D221C}" srcOrd="1" destOrd="0" presId="urn:microsoft.com/office/officeart/2005/8/layout/hierarchy1"/>
    <dgm:cxn modelId="{CDDE5EC5-4080-4A20-B3AB-C6BD14133A06}" type="presParOf" srcId="{63ABCACC-60AF-4F48-9374-1BDB40CBADD1}" destId="{07535407-E5B8-4780-831D-A20E6004BE04}" srcOrd="1" destOrd="0" presId="urn:microsoft.com/office/officeart/2005/8/layout/hierarchy1"/>
    <dgm:cxn modelId="{84B8452B-0F6D-4CA5-99F9-1A0D91E6203B}" type="presParOf" srcId="{2E84B59A-3F91-4773-B67F-2B92E8759AC2}" destId="{15BE022F-0BB5-4BB4-B74D-855E4B683DD4}" srcOrd="2" destOrd="0" presId="urn:microsoft.com/office/officeart/2005/8/layout/hierarchy1"/>
    <dgm:cxn modelId="{CF689222-1F46-4BD8-A498-6AE2BEE463B6}" type="presParOf" srcId="{2E84B59A-3F91-4773-B67F-2B92E8759AC2}" destId="{D0C0352E-0A5C-4BAB-86AE-BCE1F325BAEF}" srcOrd="3" destOrd="0" presId="urn:microsoft.com/office/officeart/2005/8/layout/hierarchy1"/>
    <dgm:cxn modelId="{764815A9-A806-4D0D-89CD-7B0BA7AE74AD}" type="presParOf" srcId="{D0C0352E-0A5C-4BAB-86AE-BCE1F325BAEF}" destId="{3EF5F929-5766-41BC-A971-A5302E3BA23E}" srcOrd="0" destOrd="0" presId="urn:microsoft.com/office/officeart/2005/8/layout/hierarchy1"/>
    <dgm:cxn modelId="{2969F3EE-7978-48A2-A188-FD9EFD5B0E4F}" type="presParOf" srcId="{3EF5F929-5766-41BC-A971-A5302E3BA23E}" destId="{EA8D4167-4234-4354-B0A7-12CA0FA5ABE0}" srcOrd="0" destOrd="0" presId="urn:microsoft.com/office/officeart/2005/8/layout/hierarchy1"/>
    <dgm:cxn modelId="{E01DA682-7038-4D0F-8300-829A1C3B1F12}" type="presParOf" srcId="{3EF5F929-5766-41BC-A971-A5302E3BA23E}" destId="{DBCC89F5-6E3D-46E9-99C2-D96CB782A5E9}" srcOrd="1" destOrd="0" presId="urn:microsoft.com/office/officeart/2005/8/layout/hierarchy1"/>
    <dgm:cxn modelId="{28AB5C3A-07EF-48B8-8333-8EE6D42FA567}" type="presParOf" srcId="{D0C0352E-0A5C-4BAB-86AE-BCE1F325BAEF}" destId="{C689F571-C688-48B4-898B-5519CA93AE7F}" srcOrd="1" destOrd="0" presId="urn:microsoft.com/office/officeart/2005/8/layout/hierarchy1"/>
    <dgm:cxn modelId="{B99D47EB-C396-4FCA-A784-702BB05E2280}" type="presParOf" srcId="{C689F571-C688-48B4-898B-5519CA93AE7F}" destId="{4F8DEB14-0AF0-43D9-873C-A51A104035BB}" srcOrd="0" destOrd="0" presId="urn:microsoft.com/office/officeart/2005/8/layout/hierarchy1"/>
    <dgm:cxn modelId="{BFA4096E-AB5C-4A25-98CD-BC638E144170}" type="presParOf" srcId="{C689F571-C688-48B4-898B-5519CA93AE7F}" destId="{2A8B63A0-B0EC-4BD6-93CD-86AC48864002}" srcOrd="1" destOrd="0" presId="urn:microsoft.com/office/officeart/2005/8/layout/hierarchy1"/>
    <dgm:cxn modelId="{E232F59C-356B-49D4-AD1C-805784FCE977}" type="presParOf" srcId="{2A8B63A0-B0EC-4BD6-93CD-86AC48864002}" destId="{B4EEB078-B565-4449-BFDE-6BB48113CE38}" srcOrd="0" destOrd="0" presId="urn:microsoft.com/office/officeart/2005/8/layout/hierarchy1"/>
    <dgm:cxn modelId="{B390871B-7AB2-46E9-9E12-DEDF08F5945C}" type="presParOf" srcId="{B4EEB078-B565-4449-BFDE-6BB48113CE38}" destId="{22DD364B-CB0A-4D88-A00A-964B0CCDEE25}" srcOrd="0" destOrd="0" presId="urn:microsoft.com/office/officeart/2005/8/layout/hierarchy1"/>
    <dgm:cxn modelId="{559FF29D-57A6-44C4-AC18-B8BC2653EDA6}" type="presParOf" srcId="{B4EEB078-B565-4449-BFDE-6BB48113CE38}" destId="{FB24DD66-C525-4A83-9DE6-9682B79B0938}" srcOrd="1" destOrd="0" presId="urn:microsoft.com/office/officeart/2005/8/layout/hierarchy1"/>
    <dgm:cxn modelId="{8D534367-6B0A-497C-BF9D-B86A13990F4F}" type="presParOf" srcId="{2A8B63A0-B0EC-4BD6-93CD-86AC48864002}" destId="{DC017D2B-3710-4906-BF99-F13673F77F51}" srcOrd="1" destOrd="0" presId="urn:microsoft.com/office/officeart/2005/8/layout/hierarchy1"/>
    <dgm:cxn modelId="{8C8E52B9-903D-4F24-AAC6-B064ACBD2F3E}" type="presParOf" srcId="{DC017D2B-3710-4906-BF99-F13673F77F51}" destId="{BDC0A42E-E402-4BB1-B0F3-4878BDE59BD3}" srcOrd="0" destOrd="0" presId="urn:microsoft.com/office/officeart/2005/8/layout/hierarchy1"/>
    <dgm:cxn modelId="{D334E10E-411A-4F02-BD77-2E84ED0C013E}" type="presParOf" srcId="{DC017D2B-3710-4906-BF99-F13673F77F51}" destId="{829C59DE-1A48-4873-B58E-CF79196C6E41}" srcOrd="1" destOrd="0" presId="urn:microsoft.com/office/officeart/2005/8/layout/hierarchy1"/>
    <dgm:cxn modelId="{DD8A0DC4-3F8A-4800-BAA1-F7391C672448}" type="presParOf" srcId="{829C59DE-1A48-4873-B58E-CF79196C6E41}" destId="{A5BC338B-29E0-4ACF-8320-B7137B67F262}" srcOrd="0" destOrd="0" presId="urn:microsoft.com/office/officeart/2005/8/layout/hierarchy1"/>
    <dgm:cxn modelId="{F4A1D8E3-94D9-449D-9DF4-318AB28F257E}" type="presParOf" srcId="{A5BC338B-29E0-4ACF-8320-B7137B67F262}" destId="{D4F80BC7-CAAB-4376-800F-687C4EE1978B}" srcOrd="0" destOrd="0" presId="urn:microsoft.com/office/officeart/2005/8/layout/hierarchy1"/>
    <dgm:cxn modelId="{84453CF2-7AA5-4305-A9EB-2EB0E2921097}" type="presParOf" srcId="{A5BC338B-29E0-4ACF-8320-B7137B67F262}" destId="{FC88D3E8-9426-4DFF-A565-C3AE42728563}" srcOrd="1" destOrd="0" presId="urn:microsoft.com/office/officeart/2005/8/layout/hierarchy1"/>
    <dgm:cxn modelId="{D9CB0DF3-9549-4D91-8792-54C197D339A1}" type="presParOf" srcId="{829C59DE-1A48-4873-B58E-CF79196C6E41}" destId="{DD0D95F6-6E2E-46CE-AF0C-9661FE408D6B}" srcOrd="1" destOrd="0" presId="urn:microsoft.com/office/officeart/2005/8/layout/hierarchy1"/>
    <dgm:cxn modelId="{8FFF56E4-D9FC-4C32-9BD2-833A8CAE417F}" type="presParOf" srcId="{DC017D2B-3710-4906-BF99-F13673F77F51}" destId="{340E4572-A4A3-4055-8A11-B897F7D9B21D}" srcOrd="2" destOrd="0" presId="urn:microsoft.com/office/officeart/2005/8/layout/hierarchy1"/>
    <dgm:cxn modelId="{E581EAC3-0C7C-4F94-8295-D1040DF7CC7E}" type="presParOf" srcId="{DC017D2B-3710-4906-BF99-F13673F77F51}" destId="{312D2BDE-1633-4738-B5D2-2086C696BDDD}" srcOrd="3" destOrd="0" presId="urn:microsoft.com/office/officeart/2005/8/layout/hierarchy1"/>
    <dgm:cxn modelId="{9E0F938B-6E11-4099-B266-51FCA7CAFF1D}" type="presParOf" srcId="{312D2BDE-1633-4738-B5D2-2086C696BDDD}" destId="{01D51E5B-4D88-4ED1-BC00-147608286816}" srcOrd="0" destOrd="0" presId="urn:microsoft.com/office/officeart/2005/8/layout/hierarchy1"/>
    <dgm:cxn modelId="{155FB465-D72C-4D83-B879-2F105D272E58}" type="presParOf" srcId="{01D51E5B-4D88-4ED1-BC00-147608286816}" destId="{B00DD2E2-680B-4D9E-9CB8-A4A4139BBFBE}" srcOrd="0" destOrd="0" presId="urn:microsoft.com/office/officeart/2005/8/layout/hierarchy1"/>
    <dgm:cxn modelId="{8DE483F1-B431-408E-BD9C-187CC5B1E8CE}" type="presParOf" srcId="{01D51E5B-4D88-4ED1-BC00-147608286816}" destId="{C6FFF006-B23B-4ED8-A70A-689523E33B87}" srcOrd="1" destOrd="0" presId="urn:microsoft.com/office/officeart/2005/8/layout/hierarchy1"/>
    <dgm:cxn modelId="{25360A44-5008-4572-903E-6339C4FE70B6}" type="presParOf" srcId="{312D2BDE-1633-4738-B5D2-2086C696BDDD}" destId="{41DD7A34-CADC-49A4-8BF6-5CD11FD53568}" srcOrd="1" destOrd="0" presId="urn:microsoft.com/office/officeart/2005/8/layout/hierarchy1"/>
    <dgm:cxn modelId="{B15B2BA3-4B58-49AA-AFD2-FA9238622223}" type="presParOf" srcId="{C689F571-C688-48B4-898B-5519CA93AE7F}" destId="{11EDBB71-AB92-4E11-A120-47D0EFAC07EE}" srcOrd="2" destOrd="0" presId="urn:microsoft.com/office/officeart/2005/8/layout/hierarchy1"/>
    <dgm:cxn modelId="{8CA446E1-DDAB-4A0E-9419-2DEDAB024361}" type="presParOf" srcId="{C689F571-C688-48B4-898B-5519CA93AE7F}" destId="{6E5DCB78-B665-479D-A254-AA384F6609B7}" srcOrd="3" destOrd="0" presId="urn:microsoft.com/office/officeart/2005/8/layout/hierarchy1"/>
    <dgm:cxn modelId="{8BCC0A30-8EBE-4BC0-A5A7-1D7483FBF925}" type="presParOf" srcId="{6E5DCB78-B665-479D-A254-AA384F6609B7}" destId="{21A97E34-E3E6-48B7-9B1D-22FE076AD11F}" srcOrd="0" destOrd="0" presId="urn:microsoft.com/office/officeart/2005/8/layout/hierarchy1"/>
    <dgm:cxn modelId="{3B3DEB52-88A1-4A66-B54E-A973CFAC508C}" type="presParOf" srcId="{21A97E34-E3E6-48B7-9B1D-22FE076AD11F}" destId="{3267D86B-B962-440A-8580-965947F1FE0E}" srcOrd="0" destOrd="0" presId="urn:microsoft.com/office/officeart/2005/8/layout/hierarchy1"/>
    <dgm:cxn modelId="{8943DDB3-05E4-4EA5-B5AB-4C0C8DA20874}" type="presParOf" srcId="{21A97E34-E3E6-48B7-9B1D-22FE076AD11F}" destId="{9E4FBC4C-BE54-41DA-97E6-382918A7A703}" srcOrd="1" destOrd="0" presId="urn:microsoft.com/office/officeart/2005/8/layout/hierarchy1"/>
    <dgm:cxn modelId="{DF0A089D-253E-4C73-A7B6-CD23FCA3AD12}" type="presParOf" srcId="{6E5DCB78-B665-479D-A254-AA384F6609B7}" destId="{6EBB4BFD-12A5-4D68-B974-293F455146B4}" srcOrd="1" destOrd="0" presId="urn:microsoft.com/office/officeart/2005/8/layout/hierarchy1"/>
    <dgm:cxn modelId="{8F1A9621-91F8-40CA-9B86-40E43E542027}" type="presParOf" srcId="{6EBB4BFD-12A5-4D68-B974-293F455146B4}" destId="{F9A4DE2C-A6E3-4A9D-A963-4AA47960BC66}" srcOrd="0" destOrd="0" presId="urn:microsoft.com/office/officeart/2005/8/layout/hierarchy1"/>
    <dgm:cxn modelId="{AB1EBF1D-5A24-426D-AEDD-907B61513638}" type="presParOf" srcId="{6EBB4BFD-12A5-4D68-B974-293F455146B4}" destId="{380BC625-5C48-4513-A46E-B1AC91F5D596}" srcOrd="1" destOrd="0" presId="urn:microsoft.com/office/officeart/2005/8/layout/hierarchy1"/>
    <dgm:cxn modelId="{D88D6A92-88E1-491C-8F7F-1A84ED54A4A6}" type="presParOf" srcId="{380BC625-5C48-4513-A46E-B1AC91F5D596}" destId="{58E11CC4-6A6F-49D9-BE79-A6D673F30FED}" srcOrd="0" destOrd="0" presId="urn:microsoft.com/office/officeart/2005/8/layout/hierarchy1"/>
    <dgm:cxn modelId="{E51AB45E-612D-49D4-AA6F-5C6C45D82A68}" type="presParOf" srcId="{58E11CC4-6A6F-49D9-BE79-A6D673F30FED}" destId="{49BAF7E9-CBF5-40FF-8FFC-D55CCAE2D1DF}" srcOrd="0" destOrd="0" presId="urn:microsoft.com/office/officeart/2005/8/layout/hierarchy1"/>
    <dgm:cxn modelId="{FF8576C2-89C7-4A80-9279-ED37D35C9FAF}" type="presParOf" srcId="{58E11CC4-6A6F-49D9-BE79-A6D673F30FED}" destId="{53D273AE-C000-4959-A195-3F3CE44082F3}" srcOrd="1" destOrd="0" presId="urn:microsoft.com/office/officeart/2005/8/layout/hierarchy1"/>
    <dgm:cxn modelId="{E8F010EA-611D-448E-8E8B-5ADFCFCE7CF0}" type="presParOf" srcId="{380BC625-5C48-4513-A46E-B1AC91F5D596}" destId="{94A59BCE-2324-4CA6-9850-4336959CFD90}" srcOrd="1" destOrd="0" presId="urn:microsoft.com/office/officeart/2005/8/layout/hierarchy1"/>
    <dgm:cxn modelId="{CF12999A-518E-4F7C-83A6-0CF1E5DAC1F6}" type="presParOf" srcId="{6EBB4BFD-12A5-4D68-B974-293F455146B4}" destId="{3CEA3CCF-250B-4F11-9AD3-CF6AE8F5214F}" srcOrd="2" destOrd="0" presId="urn:microsoft.com/office/officeart/2005/8/layout/hierarchy1"/>
    <dgm:cxn modelId="{0BA070AE-279D-4719-9656-CEE03E8C663A}" type="presParOf" srcId="{6EBB4BFD-12A5-4D68-B974-293F455146B4}" destId="{AF48280D-0711-4B0F-8BB6-158869C991FC}" srcOrd="3" destOrd="0" presId="urn:microsoft.com/office/officeart/2005/8/layout/hierarchy1"/>
    <dgm:cxn modelId="{04605185-E357-489A-A049-BD6AB1432C6E}" type="presParOf" srcId="{AF48280D-0711-4B0F-8BB6-158869C991FC}" destId="{D99B3D78-04A1-4754-ACF0-31EF5C397532}" srcOrd="0" destOrd="0" presId="urn:microsoft.com/office/officeart/2005/8/layout/hierarchy1"/>
    <dgm:cxn modelId="{8A07C704-AA68-4DDF-9B63-66741E892D05}" type="presParOf" srcId="{D99B3D78-04A1-4754-ACF0-31EF5C397532}" destId="{28F0E89B-1664-4A3D-9394-E23E6B182B8B}" srcOrd="0" destOrd="0" presId="urn:microsoft.com/office/officeart/2005/8/layout/hierarchy1"/>
    <dgm:cxn modelId="{5FBD48A4-4C91-4D06-B4B9-5748AEC3F3E5}" type="presParOf" srcId="{D99B3D78-04A1-4754-ACF0-31EF5C397532}" destId="{FC4924BF-8276-4C99-80E8-F60BBAE2DC1D}" srcOrd="1" destOrd="0" presId="urn:microsoft.com/office/officeart/2005/8/layout/hierarchy1"/>
    <dgm:cxn modelId="{0AD5483B-08C4-4EF1-9166-3FDEEF8B32FB}" type="presParOf" srcId="{AF48280D-0711-4B0F-8BB6-158869C991FC}" destId="{1E2C23BB-627B-4F25-BF16-57FCD0890102}" srcOrd="1" destOrd="0" presId="urn:microsoft.com/office/officeart/2005/8/layout/hierarchy1"/>
    <dgm:cxn modelId="{D0368E1A-B98B-445E-AAC4-49D5C81C38D9}" type="presParOf" srcId="{E72C9D21-FB37-468B-9F37-7DEBD1B7113F}" destId="{4CEECF2D-C2D7-42D8-AC8F-F76D5C6A0BF6}" srcOrd="2" destOrd="0" presId="urn:microsoft.com/office/officeart/2005/8/layout/hierarchy1"/>
    <dgm:cxn modelId="{287695D1-7142-4D46-B2BB-68A918330013}" type="presParOf" srcId="{E72C9D21-FB37-468B-9F37-7DEBD1B7113F}" destId="{390104DA-505A-4269-97A2-FC6F0ED6B9B7}" srcOrd="3" destOrd="0" presId="urn:microsoft.com/office/officeart/2005/8/layout/hierarchy1"/>
    <dgm:cxn modelId="{25851751-BC87-42AD-8B73-77EF740C2E59}" type="presParOf" srcId="{390104DA-505A-4269-97A2-FC6F0ED6B9B7}" destId="{8AECD46D-3062-4AED-84DB-FDCA330A50EC}" srcOrd="0" destOrd="0" presId="urn:microsoft.com/office/officeart/2005/8/layout/hierarchy1"/>
    <dgm:cxn modelId="{C9361456-8877-42EE-B071-E10B6BA6828E}" type="presParOf" srcId="{8AECD46D-3062-4AED-84DB-FDCA330A50EC}" destId="{7F16335F-9203-493C-B0B3-16C09C2A35CE}" srcOrd="0" destOrd="0" presId="urn:microsoft.com/office/officeart/2005/8/layout/hierarchy1"/>
    <dgm:cxn modelId="{0A22FFFA-D11A-40C5-949E-317B055423F6}" type="presParOf" srcId="{8AECD46D-3062-4AED-84DB-FDCA330A50EC}" destId="{9FB3F5BA-AAA4-4CDF-87DF-BACE70D4AE99}" srcOrd="1" destOrd="0" presId="urn:microsoft.com/office/officeart/2005/8/layout/hierarchy1"/>
    <dgm:cxn modelId="{71B192F4-7F8E-472A-8378-121F8A8AC90B}" type="presParOf" srcId="{390104DA-505A-4269-97A2-FC6F0ED6B9B7}" destId="{6D621ABF-0ABA-4078-8B3B-E11E7FEBB9A2}" srcOrd="1" destOrd="0" presId="urn:microsoft.com/office/officeart/2005/8/layout/hierarchy1"/>
    <dgm:cxn modelId="{0DE0D27D-35BE-4A47-837B-24693109927C}" type="presParOf" srcId="{6D621ABF-0ABA-4078-8B3B-E11E7FEBB9A2}" destId="{6008059B-3C91-4334-8298-D6355E313BB7}" srcOrd="0" destOrd="0" presId="urn:microsoft.com/office/officeart/2005/8/layout/hierarchy1"/>
    <dgm:cxn modelId="{14393864-3A84-454B-860B-5EE4386FF919}" type="presParOf" srcId="{6D621ABF-0ABA-4078-8B3B-E11E7FEBB9A2}" destId="{12F71C26-FA9F-44BA-8306-839B368FCC49}" srcOrd="1" destOrd="0" presId="urn:microsoft.com/office/officeart/2005/8/layout/hierarchy1"/>
    <dgm:cxn modelId="{AEA4C005-25CB-4EFD-8400-0C2D63EB558D}" type="presParOf" srcId="{12F71C26-FA9F-44BA-8306-839B368FCC49}" destId="{29EA553D-919F-4EAB-BF7D-80F560200A4E}" srcOrd="0" destOrd="0" presId="urn:microsoft.com/office/officeart/2005/8/layout/hierarchy1"/>
    <dgm:cxn modelId="{5C5A6288-F9C8-41F1-9E5F-59580B622D22}" type="presParOf" srcId="{29EA553D-919F-4EAB-BF7D-80F560200A4E}" destId="{03A70C37-F5BF-4D43-80D2-26374BCAE086}" srcOrd="0" destOrd="0" presId="urn:microsoft.com/office/officeart/2005/8/layout/hierarchy1"/>
    <dgm:cxn modelId="{BF6AA39E-9160-48C2-A43B-A00DBEA08BD1}" type="presParOf" srcId="{29EA553D-919F-4EAB-BF7D-80F560200A4E}" destId="{26C96F12-DCAE-4FF5-B08D-D3E715D394DA}" srcOrd="1" destOrd="0" presId="urn:microsoft.com/office/officeart/2005/8/layout/hierarchy1"/>
    <dgm:cxn modelId="{28DD9390-0AA4-42E9-A32B-FF7EE95873AB}" type="presParOf" srcId="{12F71C26-FA9F-44BA-8306-839B368FCC49}" destId="{F673CC85-0D0F-4909-8B59-1651E9859B72}" srcOrd="1" destOrd="0" presId="urn:microsoft.com/office/officeart/2005/8/layout/hierarchy1"/>
    <dgm:cxn modelId="{FE5376C3-6351-4C5A-9FA4-76645A79EA0F}" type="presParOf" srcId="{F673CC85-0D0F-4909-8B59-1651E9859B72}" destId="{2461D10E-17DD-474C-8FFB-F7F1BB81D20A}" srcOrd="0" destOrd="0" presId="urn:microsoft.com/office/officeart/2005/8/layout/hierarchy1"/>
    <dgm:cxn modelId="{A7538AF6-BE2D-4D6D-942E-980DAD79702C}" type="presParOf" srcId="{F673CC85-0D0F-4909-8B59-1651E9859B72}" destId="{E346AE3A-2B8A-4578-BECE-849E380C7C6C}" srcOrd="1" destOrd="0" presId="urn:microsoft.com/office/officeart/2005/8/layout/hierarchy1"/>
    <dgm:cxn modelId="{5DD0DB4C-6384-421E-B3AC-32D1D450B903}" type="presParOf" srcId="{E346AE3A-2B8A-4578-BECE-849E380C7C6C}" destId="{183F26A9-852C-48BB-9486-D2A5748B3D09}" srcOrd="0" destOrd="0" presId="urn:microsoft.com/office/officeart/2005/8/layout/hierarchy1"/>
    <dgm:cxn modelId="{DB55BA28-8881-4CB0-87FA-852E38B76FCB}" type="presParOf" srcId="{183F26A9-852C-48BB-9486-D2A5748B3D09}" destId="{B86F7DA8-44C3-42A1-B1CC-C729D74DDE72}" srcOrd="0" destOrd="0" presId="urn:microsoft.com/office/officeart/2005/8/layout/hierarchy1"/>
    <dgm:cxn modelId="{9EAA0E65-1E34-47E1-9C33-1FB57282D1F1}" type="presParOf" srcId="{183F26A9-852C-48BB-9486-D2A5748B3D09}" destId="{3A1A5023-226B-4471-8EED-F01761AEECCA}" srcOrd="1" destOrd="0" presId="urn:microsoft.com/office/officeart/2005/8/layout/hierarchy1"/>
    <dgm:cxn modelId="{6EA0C2A6-25C6-4927-AA95-51E4898B1997}" type="presParOf" srcId="{E346AE3A-2B8A-4578-BECE-849E380C7C6C}" destId="{8EBCD9F7-30A1-45AE-9FF1-A88761AAF2EE}" srcOrd="1" destOrd="0" presId="urn:microsoft.com/office/officeart/2005/8/layout/hierarchy1"/>
    <dgm:cxn modelId="{519731BE-D205-48B3-B4B5-621ACEFCE13A}" type="presParOf" srcId="{8EBCD9F7-30A1-45AE-9FF1-A88761AAF2EE}" destId="{3E933A87-AC11-49C9-BEB4-DB46260B7F9F}" srcOrd="0" destOrd="0" presId="urn:microsoft.com/office/officeart/2005/8/layout/hierarchy1"/>
    <dgm:cxn modelId="{6D7ACFC5-8E10-4209-A180-548C2683B8F1}" type="presParOf" srcId="{8EBCD9F7-30A1-45AE-9FF1-A88761AAF2EE}" destId="{BBEC0BC0-2D6C-4CF8-9ADE-4CB54EA835B7}" srcOrd="1" destOrd="0" presId="urn:microsoft.com/office/officeart/2005/8/layout/hierarchy1"/>
    <dgm:cxn modelId="{26E99884-C497-4C7A-837A-4DEB105248FC}" type="presParOf" srcId="{BBEC0BC0-2D6C-4CF8-9ADE-4CB54EA835B7}" destId="{D9DC7833-A2F4-44F2-84A8-06BEEBAA516E}" srcOrd="0" destOrd="0" presId="urn:microsoft.com/office/officeart/2005/8/layout/hierarchy1"/>
    <dgm:cxn modelId="{7C8FB945-38C1-462E-9F1F-3E76D8C32F0B}" type="presParOf" srcId="{D9DC7833-A2F4-44F2-84A8-06BEEBAA516E}" destId="{01FE118F-37E2-4F69-95F1-52A04A14190E}" srcOrd="0" destOrd="0" presId="urn:microsoft.com/office/officeart/2005/8/layout/hierarchy1"/>
    <dgm:cxn modelId="{0D47FB86-81EB-4C5A-870F-C37FD995C79B}" type="presParOf" srcId="{D9DC7833-A2F4-44F2-84A8-06BEEBAA516E}" destId="{B6707450-57C1-4F93-8AC5-D8CE36CDBC37}" srcOrd="1" destOrd="0" presId="urn:microsoft.com/office/officeart/2005/8/layout/hierarchy1"/>
    <dgm:cxn modelId="{DECE6976-1646-4C6C-A106-2CD2133A60B7}" type="presParOf" srcId="{BBEC0BC0-2D6C-4CF8-9ADE-4CB54EA835B7}" destId="{7DAB80CD-C9C6-4819-81B1-ADFD7D82DB61}" srcOrd="1" destOrd="0" presId="urn:microsoft.com/office/officeart/2005/8/layout/hierarchy1"/>
    <dgm:cxn modelId="{72390540-E6B7-4839-A62C-8286CEC7FD53}" type="presParOf" srcId="{8EBCD9F7-30A1-45AE-9FF1-A88761AAF2EE}" destId="{C58A1ED5-EBF6-48EE-B866-045495FEF504}" srcOrd="2" destOrd="0" presId="urn:microsoft.com/office/officeart/2005/8/layout/hierarchy1"/>
    <dgm:cxn modelId="{E49BD776-C860-4C48-A798-8CC006FCE1C3}" type="presParOf" srcId="{8EBCD9F7-30A1-45AE-9FF1-A88761AAF2EE}" destId="{8EFF2813-6C0B-476D-8CCA-6D917735FAB3}" srcOrd="3" destOrd="0" presId="urn:microsoft.com/office/officeart/2005/8/layout/hierarchy1"/>
    <dgm:cxn modelId="{920D07CC-E934-4532-90CC-F1DE648A07AC}" type="presParOf" srcId="{8EFF2813-6C0B-476D-8CCA-6D917735FAB3}" destId="{A881F806-E626-4CB8-917D-B7C19ABE11EA}" srcOrd="0" destOrd="0" presId="urn:microsoft.com/office/officeart/2005/8/layout/hierarchy1"/>
    <dgm:cxn modelId="{E5DEB940-D064-4115-BD13-6C6A05097502}" type="presParOf" srcId="{A881F806-E626-4CB8-917D-B7C19ABE11EA}" destId="{163D6F44-FA3C-47BD-9B89-FDBEC73C7804}" srcOrd="0" destOrd="0" presId="urn:microsoft.com/office/officeart/2005/8/layout/hierarchy1"/>
    <dgm:cxn modelId="{5D0F532A-DD45-4F4D-B178-1F6AA81E52FB}" type="presParOf" srcId="{A881F806-E626-4CB8-917D-B7C19ABE11EA}" destId="{1D16634B-E4B0-4B6F-B040-2A3CA0FD4F7D}" srcOrd="1" destOrd="0" presId="urn:microsoft.com/office/officeart/2005/8/layout/hierarchy1"/>
    <dgm:cxn modelId="{364D60EC-1EB3-4B40-8E70-950F1CE83315}" type="presParOf" srcId="{8EFF2813-6C0B-476D-8CCA-6D917735FAB3}" destId="{BB2AB4BE-ACC7-49A6-91E6-A85C25A21B73}" srcOrd="1" destOrd="0" presId="urn:microsoft.com/office/officeart/2005/8/layout/hierarchy1"/>
    <dgm:cxn modelId="{C9D0A59D-19D5-4A65-BDAB-DB221FBD7E07}" type="presParOf" srcId="{F673CC85-0D0F-4909-8B59-1651E9859B72}" destId="{0AFB04D0-D0E0-4964-85B2-082ADB526D47}" srcOrd="2" destOrd="0" presId="urn:microsoft.com/office/officeart/2005/8/layout/hierarchy1"/>
    <dgm:cxn modelId="{22B3E559-2141-4D82-8A1E-01232FB7DE27}" type="presParOf" srcId="{F673CC85-0D0F-4909-8B59-1651E9859B72}" destId="{2C8F7B4D-B8AF-491C-81A8-6BADB686917F}" srcOrd="3" destOrd="0" presId="urn:microsoft.com/office/officeart/2005/8/layout/hierarchy1"/>
    <dgm:cxn modelId="{279ED09E-EFDD-4516-B0E1-2FFD89A1AC14}" type="presParOf" srcId="{2C8F7B4D-B8AF-491C-81A8-6BADB686917F}" destId="{C26E048A-AB73-464B-BBEA-61FFFECD5160}" srcOrd="0" destOrd="0" presId="urn:microsoft.com/office/officeart/2005/8/layout/hierarchy1"/>
    <dgm:cxn modelId="{248D6AD5-DBD8-4A36-A1E3-6374432431EA}" type="presParOf" srcId="{C26E048A-AB73-464B-BBEA-61FFFECD5160}" destId="{1D8ADDCF-DFCB-49EB-A0DB-00AC668DBDD8}" srcOrd="0" destOrd="0" presId="urn:microsoft.com/office/officeart/2005/8/layout/hierarchy1"/>
    <dgm:cxn modelId="{ECFB28CA-7C5D-4122-8090-9C46E85BDBE8}" type="presParOf" srcId="{C26E048A-AB73-464B-BBEA-61FFFECD5160}" destId="{C3503E1D-093C-453D-AA73-A7C1E924200B}" srcOrd="1" destOrd="0" presId="urn:microsoft.com/office/officeart/2005/8/layout/hierarchy1"/>
    <dgm:cxn modelId="{5433B6F3-DD85-4215-A296-2B7109B0C95E}" type="presParOf" srcId="{2C8F7B4D-B8AF-491C-81A8-6BADB686917F}" destId="{A92FE3DE-BFE7-4EF9-A80D-B81CEFBB7934}" srcOrd="1" destOrd="0" presId="urn:microsoft.com/office/officeart/2005/8/layout/hierarchy1"/>
    <dgm:cxn modelId="{CCEDA84C-099D-4407-A6EF-609BF4B55BDE}" type="presParOf" srcId="{6D621ABF-0ABA-4078-8B3B-E11E7FEBB9A2}" destId="{C9DD01B4-9D9D-4980-B2AA-60DA7556122C}" srcOrd="2" destOrd="0" presId="urn:microsoft.com/office/officeart/2005/8/layout/hierarchy1"/>
    <dgm:cxn modelId="{5E76F013-4074-4886-A049-3D522A2599F0}" type="presParOf" srcId="{6D621ABF-0ABA-4078-8B3B-E11E7FEBB9A2}" destId="{5A69C000-31E2-4A33-9A3D-EDC2E431E36B}" srcOrd="3" destOrd="0" presId="urn:microsoft.com/office/officeart/2005/8/layout/hierarchy1"/>
    <dgm:cxn modelId="{EFDD2D8B-7F5E-4D0B-8BC3-895AE1EBD0F1}" type="presParOf" srcId="{5A69C000-31E2-4A33-9A3D-EDC2E431E36B}" destId="{8EF7C195-F742-4426-AAEB-D00E078C7C52}" srcOrd="0" destOrd="0" presId="urn:microsoft.com/office/officeart/2005/8/layout/hierarchy1"/>
    <dgm:cxn modelId="{29ED267E-ADFD-4E44-9601-81D0B3C506C4}" type="presParOf" srcId="{8EF7C195-F742-4426-AAEB-D00E078C7C52}" destId="{07B2E545-7B88-4B8E-93B6-2BFE89CA69B9}" srcOrd="0" destOrd="0" presId="urn:microsoft.com/office/officeart/2005/8/layout/hierarchy1"/>
    <dgm:cxn modelId="{68C37FAA-7E82-4ED4-A6E4-875BD9A4D159}" type="presParOf" srcId="{8EF7C195-F742-4426-AAEB-D00E078C7C52}" destId="{6520B7F9-E698-4DED-AC4E-CF62FFBB6193}" srcOrd="1" destOrd="0" presId="urn:microsoft.com/office/officeart/2005/8/layout/hierarchy1"/>
    <dgm:cxn modelId="{D3D18993-E816-47BB-9C8D-4302B5D39881}" type="presParOf" srcId="{5A69C000-31E2-4A33-9A3D-EDC2E431E36B}" destId="{65C4ED57-8035-4832-9D9B-FE732591D05C}" srcOrd="1" destOrd="0" presId="urn:microsoft.com/office/officeart/2005/8/layout/hierarchy1"/>
    <dgm:cxn modelId="{95120709-A403-4707-A085-63B460E20AD8}" type="presParOf" srcId="{65C4ED57-8035-4832-9D9B-FE732591D05C}" destId="{9D4EF766-8297-414E-A00D-2A81BCCA48B2}" srcOrd="0" destOrd="0" presId="urn:microsoft.com/office/officeart/2005/8/layout/hierarchy1"/>
    <dgm:cxn modelId="{259CE15A-595C-4C31-8F6B-5E6B399F03DA}" type="presParOf" srcId="{65C4ED57-8035-4832-9D9B-FE732591D05C}" destId="{CF521064-7FA5-48EC-A7F8-F60B4B1417D8}" srcOrd="1" destOrd="0" presId="urn:microsoft.com/office/officeart/2005/8/layout/hierarchy1"/>
    <dgm:cxn modelId="{79DF327B-0F24-4802-A5B2-F3040119CEC3}" type="presParOf" srcId="{CF521064-7FA5-48EC-A7F8-F60B4B1417D8}" destId="{AF92A811-7F54-4593-80A7-15CE316A5B73}" srcOrd="0" destOrd="0" presId="urn:microsoft.com/office/officeart/2005/8/layout/hierarchy1"/>
    <dgm:cxn modelId="{A40FE0A0-93F8-4537-827B-DCE585380AA2}" type="presParOf" srcId="{AF92A811-7F54-4593-80A7-15CE316A5B73}" destId="{170469D3-66A3-4315-88D7-C94F628FB841}" srcOrd="0" destOrd="0" presId="urn:microsoft.com/office/officeart/2005/8/layout/hierarchy1"/>
    <dgm:cxn modelId="{EDB6FD6C-56BE-439B-B0E8-F3C7FEA5B317}" type="presParOf" srcId="{AF92A811-7F54-4593-80A7-15CE316A5B73}" destId="{745E4084-84B8-482B-8935-F1C83DADFA0B}" srcOrd="1" destOrd="0" presId="urn:microsoft.com/office/officeart/2005/8/layout/hierarchy1"/>
    <dgm:cxn modelId="{5FCEC17C-F9BC-4776-AA89-22E190560AFF}" type="presParOf" srcId="{CF521064-7FA5-48EC-A7F8-F60B4B1417D8}" destId="{BA243DCE-C874-45BD-B4AA-269D3AA039AD}" srcOrd="1" destOrd="0" presId="urn:microsoft.com/office/officeart/2005/8/layout/hierarchy1"/>
    <dgm:cxn modelId="{13CD75F1-0041-47D7-8A90-9D6C1E4B3E91}" type="presParOf" srcId="{65C4ED57-8035-4832-9D9B-FE732591D05C}" destId="{FC8EB119-5517-4110-979B-DDC5B5D2EF1D}" srcOrd="2" destOrd="0" presId="urn:microsoft.com/office/officeart/2005/8/layout/hierarchy1"/>
    <dgm:cxn modelId="{7CA907D6-45E6-4E18-B7BD-434A21CD1F21}" type="presParOf" srcId="{65C4ED57-8035-4832-9D9B-FE732591D05C}" destId="{DE419DBE-484F-43E4-BE80-B8BC58D4B8C2}" srcOrd="3" destOrd="0" presId="urn:microsoft.com/office/officeart/2005/8/layout/hierarchy1"/>
    <dgm:cxn modelId="{725EDE86-DDD7-4F9E-B6DB-94B49039E097}" type="presParOf" srcId="{DE419DBE-484F-43E4-BE80-B8BC58D4B8C2}" destId="{5504B073-56BD-4465-B871-DF39B2EE8FD8}" srcOrd="0" destOrd="0" presId="urn:microsoft.com/office/officeart/2005/8/layout/hierarchy1"/>
    <dgm:cxn modelId="{757DA31B-2216-4873-BCA0-68A6C9AAB105}" type="presParOf" srcId="{5504B073-56BD-4465-B871-DF39B2EE8FD8}" destId="{5C80AB2C-CE35-4EE7-83F6-88A38570420E}" srcOrd="0" destOrd="0" presId="urn:microsoft.com/office/officeart/2005/8/layout/hierarchy1"/>
    <dgm:cxn modelId="{38D95E78-6DEC-4288-92C0-A8595CADFFA9}" type="presParOf" srcId="{5504B073-56BD-4465-B871-DF39B2EE8FD8}" destId="{62F775B1-44FD-4F77-980A-2F640EA547BE}" srcOrd="1" destOrd="0" presId="urn:microsoft.com/office/officeart/2005/8/layout/hierarchy1"/>
    <dgm:cxn modelId="{2E7F5A6A-2BB9-4A87-8266-D6F0FA214AF3}" type="presParOf" srcId="{DE419DBE-484F-43E4-BE80-B8BC58D4B8C2}" destId="{E04B68C7-1394-4CBC-A220-4279E29B3601}" srcOrd="1" destOrd="0" presId="urn:microsoft.com/office/officeart/2005/8/layout/hierarchy1"/>
    <dgm:cxn modelId="{866D0BFE-A53C-46DC-BB23-0D4C4117EBD2}" type="presParOf" srcId="{892BF291-F8CA-4DFC-BF61-B028BBF436B3}" destId="{7AA397B4-1710-4C69-B7A7-FB68BF8C5818}" srcOrd="2" destOrd="0" presId="urn:microsoft.com/office/officeart/2005/8/layout/hierarchy1"/>
    <dgm:cxn modelId="{C1F5C1D0-357E-4139-9DB0-A87131D2C40C}" type="presParOf" srcId="{892BF291-F8CA-4DFC-BF61-B028BBF436B3}" destId="{87BF0705-AECD-46C6-9929-E345B2E2D033}" srcOrd="3" destOrd="0" presId="urn:microsoft.com/office/officeart/2005/8/layout/hierarchy1"/>
    <dgm:cxn modelId="{F3B4C306-6F24-44F0-9DB3-F31E66DA979D}" type="presParOf" srcId="{87BF0705-AECD-46C6-9929-E345B2E2D033}" destId="{C2AE5F2F-6455-4BEB-B445-1BFF70541A6C}" srcOrd="0" destOrd="0" presId="urn:microsoft.com/office/officeart/2005/8/layout/hierarchy1"/>
    <dgm:cxn modelId="{8CBAEB62-BEBC-4D6A-9687-A787C3417C73}" type="presParOf" srcId="{C2AE5F2F-6455-4BEB-B445-1BFF70541A6C}" destId="{E89EF675-4249-4856-9578-F167E4F255B4}" srcOrd="0" destOrd="0" presId="urn:microsoft.com/office/officeart/2005/8/layout/hierarchy1"/>
    <dgm:cxn modelId="{D037CB02-22C8-45A8-B0A5-3A5DFD3C97C5}" type="presParOf" srcId="{C2AE5F2F-6455-4BEB-B445-1BFF70541A6C}" destId="{0AF33739-DAE4-495B-88D5-F66DF9FFD0E5}" srcOrd="1" destOrd="0" presId="urn:microsoft.com/office/officeart/2005/8/layout/hierarchy1"/>
    <dgm:cxn modelId="{9C32E508-383F-4076-A46C-6A49C28F3272}" type="presParOf" srcId="{87BF0705-AECD-46C6-9929-E345B2E2D033}" destId="{A39F2CE4-0B37-49F8-93E7-F8DF427E79AE}" srcOrd="1" destOrd="0" presId="urn:microsoft.com/office/officeart/2005/8/layout/hierarchy1"/>
    <dgm:cxn modelId="{24E03E3E-4ECE-494A-B967-16501CE9A5A1}" type="presParOf" srcId="{A39F2CE4-0B37-49F8-93E7-F8DF427E79AE}" destId="{1B0EA2EB-AE6C-4E29-A73F-5922500CB20B}" srcOrd="0" destOrd="0" presId="urn:microsoft.com/office/officeart/2005/8/layout/hierarchy1"/>
    <dgm:cxn modelId="{8554E930-95C4-4B37-BB66-4C184CC3F49A}" type="presParOf" srcId="{A39F2CE4-0B37-49F8-93E7-F8DF427E79AE}" destId="{D5A2BC35-4909-40BD-8EAD-4AAAF9EA2773}" srcOrd="1" destOrd="0" presId="urn:microsoft.com/office/officeart/2005/8/layout/hierarchy1"/>
    <dgm:cxn modelId="{E9E98F7B-2BF1-4254-971E-A895069607DB}" type="presParOf" srcId="{D5A2BC35-4909-40BD-8EAD-4AAAF9EA2773}" destId="{6A257C65-B70E-4052-9D04-0EEAA20CF184}" srcOrd="0" destOrd="0" presId="urn:microsoft.com/office/officeart/2005/8/layout/hierarchy1"/>
    <dgm:cxn modelId="{5006DCD3-65D0-418B-9EC8-C6F228972C20}" type="presParOf" srcId="{6A257C65-B70E-4052-9D04-0EEAA20CF184}" destId="{B938A69C-3F9A-4C16-A4F0-C21431D470AB}" srcOrd="0" destOrd="0" presId="urn:microsoft.com/office/officeart/2005/8/layout/hierarchy1"/>
    <dgm:cxn modelId="{9C5A48E9-4D50-46AC-980D-2B1D6DD697BF}" type="presParOf" srcId="{6A257C65-B70E-4052-9D04-0EEAA20CF184}" destId="{55675906-2816-42F7-A369-3DD542BC3CC5}" srcOrd="1" destOrd="0" presId="urn:microsoft.com/office/officeart/2005/8/layout/hierarchy1"/>
    <dgm:cxn modelId="{676B619C-4EBB-4E0E-B91F-A64F3CEF0408}" type="presParOf" srcId="{D5A2BC35-4909-40BD-8EAD-4AAAF9EA2773}" destId="{A096606E-BD3A-43EB-A06A-5A5F749E03A4}" srcOrd="1" destOrd="0" presId="urn:microsoft.com/office/officeart/2005/8/layout/hierarchy1"/>
    <dgm:cxn modelId="{2CC9BC4C-9EB1-4D5D-9E87-3A212F9F4673}" type="presParOf" srcId="{A096606E-BD3A-43EB-A06A-5A5F749E03A4}" destId="{A8797FA5-40C3-4E6E-BF51-40595B355E43}" srcOrd="0" destOrd="0" presId="urn:microsoft.com/office/officeart/2005/8/layout/hierarchy1"/>
    <dgm:cxn modelId="{49B1CAA4-587D-482E-A457-5E99385851EA}" type="presParOf" srcId="{A096606E-BD3A-43EB-A06A-5A5F749E03A4}" destId="{9D4EA6B8-264A-463D-A7C5-0A02286CEED4}" srcOrd="1" destOrd="0" presId="urn:microsoft.com/office/officeart/2005/8/layout/hierarchy1"/>
    <dgm:cxn modelId="{872312DD-9987-469C-BB5B-9A983BFBF11C}" type="presParOf" srcId="{9D4EA6B8-264A-463D-A7C5-0A02286CEED4}" destId="{6EE9701F-6D27-4132-8D3E-643D2D04E860}" srcOrd="0" destOrd="0" presId="urn:microsoft.com/office/officeart/2005/8/layout/hierarchy1"/>
    <dgm:cxn modelId="{A7E8E1DD-73A6-4C6E-AEF8-DB2A10EF498D}" type="presParOf" srcId="{6EE9701F-6D27-4132-8D3E-643D2D04E860}" destId="{D7E0A1A2-DACA-4BA6-8296-3D66FDD1EA82}" srcOrd="0" destOrd="0" presId="urn:microsoft.com/office/officeart/2005/8/layout/hierarchy1"/>
    <dgm:cxn modelId="{0D359549-5822-47FF-B7B3-0D3D3BBEA1E8}" type="presParOf" srcId="{6EE9701F-6D27-4132-8D3E-643D2D04E860}" destId="{EC229512-D4C5-406A-A3EA-EB53BEC34FDA}" srcOrd="1" destOrd="0" presId="urn:microsoft.com/office/officeart/2005/8/layout/hierarchy1"/>
    <dgm:cxn modelId="{9E9B1F7D-4BDC-4D7F-86BB-1A81DAFC1D0B}" type="presParOf" srcId="{9D4EA6B8-264A-463D-A7C5-0A02286CEED4}" destId="{5B865AD0-9D90-4493-9F60-FB34E9D51754}" srcOrd="1" destOrd="0" presId="urn:microsoft.com/office/officeart/2005/8/layout/hierarchy1"/>
    <dgm:cxn modelId="{C88872DF-EBAC-4E5F-91F1-097845564B04}" type="presParOf" srcId="{5B865AD0-9D90-4493-9F60-FB34E9D51754}" destId="{E460359B-3F13-49C3-8631-2FF84281BB69}" srcOrd="0" destOrd="0" presId="urn:microsoft.com/office/officeart/2005/8/layout/hierarchy1"/>
    <dgm:cxn modelId="{5F43B4FB-B2EF-4865-AC2A-355040857C3E}" type="presParOf" srcId="{5B865AD0-9D90-4493-9F60-FB34E9D51754}" destId="{CB1C4076-837C-4742-B015-05C4A59817DA}" srcOrd="1" destOrd="0" presId="urn:microsoft.com/office/officeart/2005/8/layout/hierarchy1"/>
    <dgm:cxn modelId="{D6D5804D-5631-42FE-96C9-DE2722D3B8BC}" type="presParOf" srcId="{CB1C4076-837C-4742-B015-05C4A59817DA}" destId="{F9644FF3-69BF-4AD0-802C-85E9C6DCDBCE}" srcOrd="0" destOrd="0" presId="urn:microsoft.com/office/officeart/2005/8/layout/hierarchy1"/>
    <dgm:cxn modelId="{2E2B8536-D745-4929-B0F8-17B7B4258C0F}" type="presParOf" srcId="{F9644FF3-69BF-4AD0-802C-85E9C6DCDBCE}" destId="{642B9FC5-A6B0-4D1C-A9D7-9FFB8BD3061A}" srcOrd="0" destOrd="0" presId="urn:microsoft.com/office/officeart/2005/8/layout/hierarchy1"/>
    <dgm:cxn modelId="{20BC265A-2B84-4FEB-B178-6219A939452E}" type="presParOf" srcId="{F9644FF3-69BF-4AD0-802C-85E9C6DCDBCE}" destId="{11E72BE8-1FBD-40E9-9017-1F9079C5C9CA}" srcOrd="1" destOrd="0" presId="urn:microsoft.com/office/officeart/2005/8/layout/hierarchy1"/>
    <dgm:cxn modelId="{4123491E-E839-4C69-B007-A70944435041}" type="presParOf" srcId="{CB1C4076-837C-4742-B015-05C4A59817DA}" destId="{6AC174C0-637C-42E3-A159-918DB2B6AD90}" srcOrd="1" destOrd="0" presId="urn:microsoft.com/office/officeart/2005/8/layout/hierarchy1"/>
    <dgm:cxn modelId="{2E06D66E-CD0A-4FE5-9F91-8D91F26B8F69}" type="presParOf" srcId="{5B865AD0-9D90-4493-9F60-FB34E9D51754}" destId="{8319692F-472B-4DC7-9272-1846C4C020E8}" srcOrd="2" destOrd="0" presId="urn:microsoft.com/office/officeart/2005/8/layout/hierarchy1"/>
    <dgm:cxn modelId="{2931ADDD-E60E-4E7C-8662-E6B5F970A09D}" type="presParOf" srcId="{5B865AD0-9D90-4493-9F60-FB34E9D51754}" destId="{3AB2CE42-9132-4FD3-B454-88F10F7C89FA}" srcOrd="3" destOrd="0" presId="urn:microsoft.com/office/officeart/2005/8/layout/hierarchy1"/>
    <dgm:cxn modelId="{988B376B-7032-451D-ABBE-8F7548B61082}" type="presParOf" srcId="{3AB2CE42-9132-4FD3-B454-88F10F7C89FA}" destId="{E35FDDF9-E0F4-4C0A-9FB4-957CC91F5ABF}" srcOrd="0" destOrd="0" presId="urn:microsoft.com/office/officeart/2005/8/layout/hierarchy1"/>
    <dgm:cxn modelId="{5E109B2A-D1A0-4B80-9005-B602BCDC06C7}" type="presParOf" srcId="{E35FDDF9-E0F4-4C0A-9FB4-957CC91F5ABF}" destId="{133F92C1-5EE0-44A5-9294-B18282382230}" srcOrd="0" destOrd="0" presId="urn:microsoft.com/office/officeart/2005/8/layout/hierarchy1"/>
    <dgm:cxn modelId="{867CF281-A276-4865-9DDA-B9AE174035C9}" type="presParOf" srcId="{E35FDDF9-E0F4-4C0A-9FB4-957CC91F5ABF}" destId="{F4DCBEEE-096E-4375-9934-A9DDE82F71C5}" srcOrd="1" destOrd="0" presId="urn:microsoft.com/office/officeart/2005/8/layout/hierarchy1"/>
    <dgm:cxn modelId="{1200CB39-59A3-4533-8693-A1C1A2C0A39C}" type="presParOf" srcId="{3AB2CE42-9132-4FD3-B454-88F10F7C89FA}" destId="{C27E0BC8-BDE9-4800-B844-6DFE425159C9}" srcOrd="1" destOrd="0" presId="urn:microsoft.com/office/officeart/2005/8/layout/hierarchy1"/>
    <dgm:cxn modelId="{3F93DEB7-61CC-4FC8-A21A-1392DBB81ACE}" type="presParOf" srcId="{A096606E-BD3A-43EB-A06A-5A5F749E03A4}" destId="{09F1CEE6-41A8-4F48-8CBB-534B8C14A4CD}" srcOrd="2" destOrd="0" presId="urn:microsoft.com/office/officeart/2005/8/layout/hierarchy1"/>
    <dgm:cxn modelId="{06D8407B-E65E-44E6-969F-642FF85B8401}" type="presParOf" srcId="{A096606E-BD3A-43EB-A06A-5A5F749E03A4}" destId="{E0B33572-6F27-4B93-8C77-33FFD8A35CDF}" srcOrd="3" destOrd="0" presId="urn:microsoft.com/office/officeart/2005/8/layout/hierarchy1"/>
    <dgm:cxn modelId="{49EEF9DD-E927-4435-B3EC-563040BBFA75}" type="presParOf" srcId="{E0B33572-6F27-4B93-8C77-33FFD8A35CDF}" destId="{DA8F6327-0533-4AC7-9DF9-A07E6343027A}" srcOrd="0" destOrd="0" presId="urn:microsoft.com/office/officeart/2005/8/layout/hierarchy1"/>
    <dgm:cxn modelId="{A9B77541-031C-42A7-B0BA-C60096F3EB56}" type="presParOf" srcId="{DA8F6327-0533-4AC7-9DF9-A07E6343027A}" destId="{AC994C78-ACF1-4E21-BA71-C503763E5DA7}" srcOrd="0" destOrd="0" presId="urn:microsoft.com/office/officeart/2005/8/layout/hierarchy1"/>
    <dgm:cxn modelId="{C12D3DD4-030E-4F2E-9CFA-8E0D700EA2B2}" type="presParOf" srcId="{DA8F6327-0533-4AC7-9DF9-A07E6343027A}" destId="{D4889974-F95D-4E72-945E-F0E183B295EF}" srcOrd="1" destOrd="0" presId="urn:microsoft.com/office/officeart/2005/8/layout/hierarchy1"/>
    <dgm:cxn modelId="{5C5D3E0B-E7EC-4ACE-ABE2-29826760A42C}" type="presParOf" srcId="{E0B33572-6F27-4B93-8C77-33FFD8A35CDF}" destId="{EDBDF941-8B34-486B-87B2-600E777E2F46}" srcOrd="1" destOrd="0" presId="urn:microsoft.com/office/officeart/2005/8/layout/hierarchy1"/>
    <dgm:cxn modelId="{D5C8BE3B-CF51-4748-AAE3-149E57AF23F0}" type="presParOf" srcId="{EDBDF941-8B34-486B-87B2-600E777E2F46}" destId="{405FB88F-4C5A-4E87-9BD9-C991B760FEB7}" srcOrd="0" destOrd="0" presId="urn:microsoft.com/office/officeart/2005/8/layout/hierarchy1"/>
    <dgm:cxn modelId="{DFBBA8FB-9FBA-428A-8842-C8E9884A07AB}" type="presParOf" srcId="{EDBDF941-8B34-486B-87B2-600E777E2F46}" destId="{54158A53-9FE1-4B5B-B044-5D8C0D7BBA20}" srcOrd="1" destOrd="0" presId="urn:microsoft.com/office/officeart/2005/8/layout/hierarchy1"/>
    <dgm:cxn modelId="{883382E5-83CD-420D-AEEF-EB8C4888B76A}" type="presParOf" srcId="{54158A53-9FE1-4B5B-B044-5D8C0D7BBA20}" destId="{D344D65A-BD5B-47F0-B911-1229020B391A}" srcOrd="0" destOrd="0" presId="urn:microsoft.com/office/officeart/2005/8/layout/hierarchy1"/>
    <dgm:cxn modelId="{9AE3B4DE-B1B7-4A88-82E7-5F3B3B142948}" type="presParOf" srcId="{D344D65A-BD5B-47F0-B911-1229020B391A}" destId="{7FEFA7F1-5893-4112-A556-B43363FD1C6B}" srcOrd="0" destOrd="0" presId="urn:microsoft.com/office/officeart/2005/8/layout/hierarchy1"/>
    <dgm:cxn modelId="{A0C3ACE0-D1EA-4B13-BB83-DF992ABB817F}" type="presParOf" srcId="{D344D65A-BD5B-47F0-B911-1229020B391A}" destId="{1C1C8659-431A-4E65-B5D7-EDE956850E13}" srcOrd="1" destOrd="0" presId="urn:microsoft.com/office/officeart/2005/8/layout/hierarchy1"/>
    <dgm:cxn modelId="{980D901F-16AE-4D84-BF7E-0F3892C76DBD}" type="presParOf" srcId="{54158A53-9FE1-4B5B-B044-5D8C0D7BBA20}" destId="{972DDB1B-7AC5-4005-87D3-9E4D526C606F}" srcOrd="1" destOrd="0" presId="urn:microsoft.com/office/officeart/2005/8/layout/hierarchy1"/>
    <dgm:cxn modelId="{668970F3-BD8E-4DB9-A436-AE03AF57EFD4}" type="presParOf" srcId="{EDBDF941-8B34-486B-87B2-600E777E2F46}" destId="{19AB2AC2-8267-48ED-BCE5-7584FE9AF028}" srcOrd="2" destOrd="0" presId="urn:microsoft.com/office/officeart/2005/8/layout/hierarchy1"/>
    <dgm:cxn modelId="{A0EEF1DE-4544-4C41-ABBA-0ADC8A0CBCE1}" type="presParOf" srcId="{EDBDF941-8B34-486B-87B2-600E777E2F46}" destId="{E421EAA6-0D06-41F0-9A23-C48B82C5DF28}" srcOrd="3" destOrd="0" presId="urn:microsoft.com/office/officeart/2005/8/layout/hierarchy1"/>
    <dgm:cxn modelId="{8C709429-7E18-41EC-9F5C-05C6D16FF22E}" type="presParOf" srcId="{E421EAA6-0D06-41F0-9A23-C48B82C5DF28}" destId="{5A0C81BE-6650-4B88-BB68-949C85B30827}" srcOrd="0" destOrd="0" presId="urn:microsoft.com/office/officeart/2005/8/layout/hierarchy1"/>
    <dgm:cxn modelId="{B2EE37CD-7B8A-4439-9C9E-83376EAFBC25}" type="presParOf" srcId="{5A0C81BE-6650-4B88-BB68-949C85B30827}" destId="{124BE575-6CFD-4D57-A8AF-957ACA43DCB2}" srcOrd="0" destOrd="0" presId="urn:microsoft.com/office/officeart/2005/8/layout/hierarchy1"/>
    <dgm:cxn modelId="{C7299309-5DA2-4138-9931-FBD027DC6BD6}" type="presParOf" srcId="{5A0C81BE-6650-4B88-BB68-949C85B30827}" destId="{0C3F4133-C242-4C08-A28B-E8FE4999AABB}" srcOrd="1" destOrd="0" presId="urn:microsoft.com/office/officeart/2005/8/layout/hierarchy1"/>
    <dgm:cxn modelId="{D561AAA7-E983-4134-9C83-8F7C29E472A0}" type="presParOf" srcId="{E421EAA6-0D06-41F0-9A23-C48B82C5DF28}" destId="{1F2E3764-43D0-4442-B8B8-3731B2176773}" srcOrd="1" destOrd="0" presId="urn:microsoft.com/office/officeart/2005/8/layout/hierarchy1"/>
    <dgm:cxn modelId="{9B5EB4C1-9D8D-47F6-A2CF-E9550B290718}" type="presParOf" srcId="{A39F2CE4-0B37-49F8-93E7-F8DF427E79AE}" destId="{A0D57E1B-FF73-4D1D-8A8A-C28FC048925D}" srcOrd="2" destOrd="0" presId="urn:microsoft.com/office/officeart/2005/8/layout/hierarchy1"/>
    <dgm:cxn modelId="{DE1C2F73-A8DA-482B-BFA5-817AB3501833}" type="presParOf" srcId="{A39F2CE4-0B37-49F8-93E7-F8DF427E79AE}" destId="{B953A68D-C3C1-4D3A-8C02-7EB5698B82AD}" srcOrd="3" destOrd="0" presId="urn:microsoft.com/office/officeart/2005/8/layout/hierarchy1"/>
    <dgm:cxn modelId="{761D48C0-3B46-43D7-9328-41D397FA3C97}" type="presParOf" srcId="{B953A68D-C3C1-4D3A-8C02-7EB5698B82AD}" destId="{88DC1CD9-1436-4010-967E-8DC032B7551F}" srcOrd="0" destOrd="0" presId="urn:microsoft.com/office/officeart/2005/8/layout/hierarchy1"/>
    <dgm:cxn modelId="{9E95ECDF-65F6-47BC-9EF5-727AA7A84EAE}" type="presParOf" srcId="{88DC1CD9-1436-4010-967E-8DC032B7551F}" destId="{7E68CBFA-6C3F-4236-91A5-1625E294C2FC}" srcOrd="0" destOrd="0" presId="urn:microsoft.com/office/officeart/2005/8/layout/hierarchy1"/>
    <dgm:cxn modelId="{34A40C41-B5F5-4F71-B401-4800D5721669}" type="presParOf" srcId="{88DC1CD9-1436-4010-967E-8DC032B7551F}" destId="{95C60EE8-297A-4F64-B08F-A4B74BE0DE2B}" srcOrd="1" destOrd="0" presId="urn:microsoft.com/office/officeart/2005/8/layout/hierarchy1"/>
    <dgm:cxn modelId="{7283702D-8B52-4CEF-8004-DCC468384508}" type="presParOf" srcId="{B953A68D-C3C1-4D3A-8C02-7EB5698B82AD}" destId="{5154E396-C301-477F-A5AE-AC30D173285D}" srcOrd="1" destOrd="0" presId="urn:microsoft.com/office/officeart/2005/8/layout/hierarchy1"/>
    <dgm:cxn modelId="{0008F541-3EBF-4886-8440-CBAD14EFC9BA}" type="presParOf" srcId="{5154E396-C301-477F-A5AE-AC30D173285D}" destId="{3E251245-5B67-43F0-BD50-A98F80FA03DE}" srcOrd="0" destOrd="0" presId="urn:microsoft.com/office/officeart/2005/8/layout/hierarchy1"/>
    <dgm:cxn modelId="{E593B640-BF9C-4C68-BABE-E5620E887B9A}" type="presParOf" srcId="{5154E396-C301-477F-A5AE-AC30D173285D}" destId="{EECDE006-6DB2-4C87-B5EA-B630997E059F}" srcOrd="1" destOrd="0" presId="urn:microsoft.com/office/officeart/2005/8/layout/hierarchy1"/>
    <dgm:cxn modelId="{87139D49-2DDA-43C1-94BD-BF36091B2ADF}" type="presParOf" srcId="{EECDE006-6DB2-4C87-B5EA-B630997E059F}" destId="{220016B8-0E6C-4A07-9E34-8A1A3499600C}" srcOrd="0" destOrd="0" presId="urn:microsoft.com/office/officeart/2005/8/layout/hierarchy1"/>
    <dgm:cxn modelId="{22DB5F21-FBB1-4944-8D3F-9C4499E351CF}" type="presParOf" srcId="{220016B8-0E6C-4A07-9E34-8A1A3499600C}" destId="{1DE8B315-45B5-4908-B4E3-5DFE2F787DAA}" srcOrd="0" destOrd="0" presId="urn:microsoft.com/office/officeart/2005/8/layout/hierarchy1"/>
    <dgm:cxn modelId="{9B66F0D0-9942-46E5-AA98-180D9075D242}" type="presParOf" srcId="{220016B8-0E6C-4A07-9E34-8A1A3499600C}" destId="{C144F3F5-C193-4DD8-B034-7C9975E9644A}" srcOrd="1" destOrd="0" presId="urn:microsoft.com/office/officeart/2005/8/layout/hierarchy1"/>
    <dgm:cxn modelId="{3B84EF44-9647-4DEF-8E1D-74759865F329}" type="presParOf" srcId="{EECDE006-6DB2-4C87-B5EA-B630997E059F}" destId="{65D561DE-E378-44AE-8C2B-CDEA1E05EBB0}" srcOrd="1" destOrd="0" presId="urn:microsoft.com/office/officeart/2005/8/layout/hierarchy1"/>
    <dgm:cxn modelId="{19660F82-7804-4F6C-81A2-4D88EC6AB965}" type="presParOf" srcId="{65D561DE-E378-44AE-8C2B-CDEA1E05EBB0}" destId="{E74A90EA-7122-494A-95EB-95844C3BDF46}" srcOrd="0" destOrd="0" presId="urn:microsoft.com/office/officeart/2005/8/layout/hierarchy1"/>
    <dgm:cxn modelId="{6B36B279-544C-401D-9546-B3EE03B165B4}" type="presParOf" srcId="{65D561DE-E378-44AE-8C2B-CDEA1E05EBB0}" destId="{7D85D38C-614D-46F1-A613-26BAFBDFABCD}" srcOrd="1" destOrd="0" presId="urn:microsoft.com/office/officeart/2005/8/layout/hierarchy1"/>
    <dgm:cxn modelId="{287502BD-2307-4216-B5A7-E01D0FA831CD}" type="presParOf" srcId="{7D85D38C-614D-46F1-A613-26BAFBDFABCD}" destId="{7EC6981D-0444-4C31-BAF8-67D9613051CC}" srcOrd="0" destOrd="0" presId="urn:microsoft.com/office/officeart/2005/8/layout/hierarchy1"/>
    <dgm:cxn modelId="{8C500486-E170-48AB-A5D2-0D7B91DA21F0}" type="presParOf" srcId="{7EC6981D-0444-4C31-BAF8-67D9613051CC}" destId="{C3ACE599-4DAF-47DA-9BC0-1B50DAF17DAE}" srcOrd="0" destOrd="0" presId="urn:microsoft.com/office/officeart/2005/8/layout/hierarchy1"/>
    <dgm:cxn modelId="{8C026799-0F7A-4B7A-AA0C-2DE3C226FFE9}" type="presParOf" srcId="{7EC6981D-0444-4C31-BAF8-67D9613051CC}" destId="{341935D2-03BC-43F5-9685-7DCFE8083895}" srcOrd="1" destOrd="0" presId="urn:microsoft.com/office/officeart/2005/8/layout/hierarchy1"/>
    <dgm:cxn modelId="{831AC30E-AD20-4A4A-923B-2037BE7CCEF6}" type="presParOf" srcId="{7D85D38C-614D-46F1-A613-26BAFBDFABCD}" destId="{C75A6881-BA69-4EA5-9CFA-77BD69FEFA35}" srcOrd="1" destOrd="0" presId="urn:microsoft.com/office/officeart/2005/8/layout/hierarchy1"/>
    <dgm:cxn modelId="{B57BC2B5-F9BB-452D-96C9-0C6217060481}" type="presParOf" srcId="{65D561DE-E378-44AE-8C2B-CDEA1E05EBB0}" destId="{D5727E59-312B-48B0-BA99-EBEA10391BF5}" srcOrd="2" destOrd="0" presId="urn:microsoft.com/office/officeart/2005/8/layout/hierarchy1"/>
    <dgm:cxn modelId="{05E7661E-D37E-4A0E-A564-147ED8FEBC4E}" type="presParOf" srcId="{65D561DE-E378-44AE-8C2B-CDEA1E05EBB0}" destId="{A9E4C8A8-4264-4FF3-BC4C-CB0F9939D287}" srcOrd="3" destOrd="0" presId="urn:microsoft.com/office/officeart/2005/8/layout/hierarchy1"/>
    <dgm:cxn modelId="{E0D5DF34-A3CB-4014-8700-3E6C2690D588}" type="presParOf" srcId="{A9E4C8A8-4264-4FF3-BC4C-CB0F9939D287}" destId="{9434EF75-FEB9-46FB-AD97-5B9F542585B5}" srcOrd="0" destOrd="0" presId="urn:microsoft.com/office/officeart/2005/8/layout/hierarchy1"/>
    <dgm:cxn modelId="{CA70BCC5-19EC-4E87-B754-E5AE4914A9A0}" type="presParOf" srcId="{9434EF75-FEB9-46FB-AD97-5B9F542585B5}" destId="{71E6D935-8AFC-49DA-BEE6-84AEBF2C36AD}" srcOrd="0" destOrd="0" presId="urn:microsoft.com/office/officeart/2005/8/layout/hierarchy1"/>
    <dgm:cxn modelId="{F1722297-6D04-4C5F-A3B7-BDF4074C5124}" type="presParOf" srcId="{9434EF75-FEB9-46FB-AD97-5B9F542585B5}" destId="{36DACCA4-073C-4454-BCF4-FDCFF00D722C}" srcOrd="1" destOrd="0" presId="urn:microsoft.com/office/officeart/2005/8/layout/hierarchy1"/>
    <dgm:cxn modelId="{1EF12D76-5499-4113-BB35-77D53544D8E6}" type="presParOf" srcId="{A9E4C8A8-4264-4FF3-BC4C-CB0F9939D287}" destId="{360D86E9-F370-4F36-94F3-E3D03778CF8F}" srcOrd="1" destOrd="0" presId="urn:microsoft.com/office/officeart/2005/8/layout/hierarchy1"/>
    <dgm:cxn modelId="{ECDDFFF8-D907-4675-9160-3E6A5E2A3C1F}" type="presParOf" srcId="{5154E396-C301-477F-A5AE-AC30D173285D}" destId="{99DFB754-B0B7-4911-A838-70F3248374EE}" srcOrd="2" destOrd="0" presId="urn:microsoft.com/office/officeart/2005/8/layout/hierarchy1"/>
    <dgm:cxn modelId="{0C60A9E8-EBD8-4563-85CB-9A34025D8CA0}" type="presParOf" srcId="{5154E396-C301-477F-A5AE-AC30D173285D}" destId="{DBCF0981-E587-4EE0-A561-3C68EB943954}" srcOrd="3" destOrd="0" presId="urn:microsoft.com/office/officeart/2005/8/layout/hierarchy1"/>
    <dgm:cxn modelId="{D61EC394-47BC-45B9-B08C-67AF35F6BBBE}" type="presParOf" srcId="{DBCF0981-E587-4EE0-A561-3C68EB943954}" destId="{B896A9AC-34FA-46D4-B85D-9C01D727AFEC}" srcOrd="0" destOrd="0" presId="urn:microsoft.com/office/officeart/2005/8/layout/hierarchy1"/>
    <dgm:cxn modelId="{89895960-96C3-40B8-BA91-1C9C5CAF3370}" type="presParOf" srcId="{B896A9AC-34FA-46D4-B85D-9C01D727AFEC}" destId="{60E6EB1E-77F9-45D9-85D4-5202024C0C45}" srcOrd="0" destOrd="0" presId="urn:microsoft.com/office/officeart/2005/8/layout/hierarchy1"/>
    <dgm:cxn modelId="{46F6D8F0-0E06-43F5-8575-E6D21EB83D28}" type="presParOf" srcId="{B896A9AC-34FA-46D4-B85D-9C01D727AFEC}" destId="{E91EF986-921D-4E73-96CC-945645520939}" srcOrd="1" destOrd="0" presId="urn:microsoft.com/office/officeart/2005/8/layout/hierarchy1"/>
    <dgm:cxn modelId="{71282D28-F7EE-43E5-9829-7FEDD6BF98EF}" type="presParOf" srcId="{DBCF0981-E587-4EE0-A561-3C68EB943954}" destId="{82B1FE6D-054E-4DDF-96BC-48B1D17749AD}" srcOrd="1" destOrd="0" presId="urn:microsoft.com/office/officeart/2005/8/layout/hierarchy1"/>
    <dgm:cxn modelId="{77E7BB0B-60AE-4F5D-AF80-7FB37D100B4D}" type="presParOf" srcId="{82B1FE6D-054E-4DDF-96BC-48B1D17749AD}" destId="{58353CE1-6B8A-4635-8AC7-6D5F595DE75E}" srcOrd="0" destOrd="0" presId="urn:microsoft.com/office/officeart/2005/8/layout/hierarchy1"/>
    <dgm:cxn modelId="{E9A9AAD1-59E2-4F00-BE26-2280AAC033A1}" type="presParOf" srcId="{82B1FE6D-054E-4DDF-96BC-48B1D17749AD}" destId="{C3C9B988-0EFC-4AF7-8783-D33797545A5C}" srcOrd="1" destOrd="0" presId="urn:microsoft.com/office/officeart/2005/8/layout/hierarchy1"/>
    <dgm:cxn modelId="{91349720-7013-4DFD-BBA5-973FDFF1AD2C}" type="presParOf" srcId="{C3C9B988-0EFC-4AF7-8783-D33797545A5C}" destId="{C567C790-16EC-43AB-96BD-94B6F9C8E513}" srcOrd="0" destOrd="0" presId="urn:microsoft.com/office/officeart/2005/8/layout/hierarchy1"/>
    <dgm:cxn modelId="{8AF8E54A-6794-4BDE-921D-3302183E150E}" type="presParOf" srcId="{C567C790-16EC-43AB-96BD-94B6F9C8E513}" destId="{BF52D461-16D8-4FAC-BF2A-4BF8D1BB3001}" srcOrd="0" destOrd="0" presId="urn:microsoft.com/office/officeart/2005/8/layout/hierarchy1"/>
    <dgm:cxn modelId="{12715E92-C583-4AE3-ACA5-0B6FA692DAE6}" type="presParOf" srcId="{C567C790-16EC-43AB-96BD-94B6F9C8E513}" destId="{4CCC65AA-9460-411D-822E-780EC887E0A6}" srcOrd="1" destOrd="0" presId="urn:microsoft.com/office/officeart/2005/8/layout/hierarchy1"/>
    <dgm:cxn modelId="{50230A10-965B-4093-9BF6-523793CE2F77}" type="presParOf" srcId="{C3C9B988-0EFC-4AF7-8783-D33797545A5C}" destId="{B9FA3C6D-1D19-4F42-8C1A-06E350793A42}" srcOrd="1" destOrd="0" presId="urn:microsoft.com/office/officeart/2005/8/layout/hierarchy1"/>
    <dgm:cxn modelId="{942F40C5-8DED-4E2E-AD8D-61F4FAA6D4B0}" type="presParOf" srcId="{82B1FE6D-054E-4DDF-96BC-48B1D17749AD}" destId="{DBA9DF1F-D88C-4F23-8162-ECA01114E83C}" srcOrd="2" destOrd="0" presId="urn:microsoft.com/office/officeart/2005/8/layout/hierarchy1"/>
    <dgm:cxn modelId="{CBE9FCD3-1F3C-4E26-9112-03C638E501E6}" type="presParOf" srcId="{82B1FE6D-054E-4DDF-96BC-48B1D17749AD}" destId="{FC646B8C-CAAE-4D80-9C71-15FE755CD185}" srcOrd="3" destOrd="0" presId="urn:microsoft.com/office/officeart/2005/8/layout/hierarchy1"/>
    <dgm:cxn modelId="{43E35860-A4B2-47A1-8ED6-BE20C9E110DB}" type="presParOf" srcId="{FC646B8C-CAAE-4D80-9C71-15FE755CD185}" destId="{57F17294-5A8A-4AC6-994D-B85D96ABEA2A}" srcOrd="0" destOrd="0" presId="urn:microsoft.com/office/officeart/2005/8/layout/hierarchy1"/>
    <dgm:cxn modelId="{9F9F7BA4-5426-422C-9EBC-67CE093A6769}" type="presParOf" srcId="{57F17294-5A8A-4AC6-994D-B85D96ABEA2A}" destId="{5D9FAE71-BC84-4B86-9EEA-D7EEF0E79A6C}" srcOrd="0" destOrd="0" presId="urn:microsoft.com/office/officeart/2005/8/layout/hierarchy1"/>
    <dgm:cxn modelId="{DE91CE4C-E765-4C2E-9E3F-4163F7AA27D6}" type="presParOf" srcId="{57F17294-5A8A-4AC6-994D-B85D96ABEA2A}" destId="{0CF92891-BC16-4A18-8E22-3F6F526FBFEB}" srcOrd="1" destOrd="0" presId="urn:microsoft.com/office/officeart/2005/8/layout/hierarchy1"/>
    <dgm:cxn modelId="{C82EC28D-213D-4DBC-8266-ED1A959DA49A}" type="presParOf" srcId="{FC646B8C-CAAE-4D80-9C71-15FE755CD185}" destId="{6BF8940F-984D-481B-B524-1DD27D9368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2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9E18D698-DA3F-4D3B-B6DB-BBB5C6BC4A7C}" type="presOf" srcId="{3A53F3EB-3E60-4F7F-B89B-491B5AC7803E}" destId="{0AF33739-DAE4-495B-88D5-F66DF9FFD0E5}" srcOrd="0" destOrd="0" presId="urn:microsoft.com/office/officeart/2005/8/layout/hierarchy1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675B11D6-503C-40F5-BCE8-FB012E027250}" type="presOf" srcId="{5B4998C3-FE88-4032-BA92-CE0B7DDAD6D8}" destId="{E29B27D7-89E0-48EB-9377-50D47BE266E9}" srcOrd="0" destOrd="0" presId="urn:microsoft.com/office/officeart/2005/8/layout/hierarchy1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F015B302-ACC9-4392-8544-77AF0DE5C64F}" type="presOf" srcId="{16FCD271-016B-4062-B43D-38D56917E9B8}" destId="{12C80038-12E4-4DA7-AF18-DE1840AB7CAC}" srcOrd="0" destOrd="0" presId="urn:microsoft.com/office/officeart/2005/8/layout/hierarchy1"/>
    <dgm:cxn modelId="{D6E00711-F2B5-4ECB-8613-D18BAC15B9BF}" type="presOf" srcId="{5729E72F-7F37-4164-A324-1DB1969EC470}" destId="{9FB3F5BA-AAA4-4CDF-87DF-BACE70D4AE99}" srcOrd="0" destOrd="0" presId="urn:microsoft.com/office/officeart/2005/8/layout/hierarchy1"/>
    <dgm:cxn modelId="{71D4E58D-9455-4884-95DD-F8EDE75A7C83}" type="presOf" srcId="{1399B6F5-F7BD-4E0A-A558-AEC7FAC7B148}" destId="{7AA397B4-1710-4C69-B7A7-FB68BF8C5818}" srcOrd="0" destOrd="0" presId="urn:microsoft.com/office/officeart/2005/8/layout/hierarchy1"/>
    <dgm:cxn modelId="{A1202B30-976F-4B6E-8973-0B23A9534B5A}" type="presOf" srcId="{42F275A1-0162-49B9-B09A-BCECBBE35681}" destId="{13158862-A5CF-44A0-9775-4A70CF18A8C0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5CD72361-2A03-47AE-A28A-3B2899A5282A}" type="presOf" srcId="{60BC0C6A-6BEE-47A2-8B0A-D757EDE5FD9A}" destId="{5EF63F09-93AF-45E8-82BD-CB75739DB683}" srcOrd="0" destOrd="0" presId="urn:microsoft.com/office/officeart/2005/8/layout/hierarchy1"/>
    <dgm:cxn modelId="{D4BEA212-CF43-440B-8A04-1E1F22920BDB}" type="presOf" srcId="{4BA3B289-E490-44E2-80FB-007CB18F9ED3}" destId="{59DFFDFB-B6F1-45E5-8C2B-E5AEAA65AD00}" srcOrd="0" destOrd="0" presId="urn:microsoft.com/office/officeart/2005/8/layout/hierarchy1"/>
    <dgm:cxn modelId="{A64CC2BA-2323-481D-BC91-D901E0DF568A}" type="presOf" srcId="{ED1AF111-84C9-43C2-BF0D-EA88C6F566AE}" destId="{3F9E507E-C34C-4D7E-A956-76C377EB10B6}" srcOrd="0" destOrd="0" presId="urn:microsoft.com/office/officeart/2005/8/layout/hierarchy1"/>
    <dgm:cxn modelId="{865CBCF2-43A4-4F28-BEC0-D3CCA2E1AC3D}" type="presOf" srcId="{471B98FD-38A5-416E-8E24-1F0341A04D66}" destId="{4CEECF2D-C2D7-42D8-AC8F-F76D5C6A0BF6}" srcOrd="0" destOrd="0" presId="urn:microsoft.com/office/officeart/2005/8/layout/hierarchy1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32ABF276-94AF-48F7-9920-DDA0E65515B2}" type="presParOf" srcId="{3F9E507E-C34C-4D7E-A956-76C377EB10B6}" destId="{4535AAB4-531F-41DA-9C36-4CD5BC7C33C7}" srcOrd="0" destOrd="0" presId="urn:microsoft.com/office/officeart/2005/8/layout/hierarchy1"/>
    <dgm:cxn modelId="{8880E7C3-297F-474F-B908-077586DE951D}" type="presParOf" srcId="{4535AAB4-531F-41DA-9C36-4CD5BC7C33C7}" destId="{B2041BEE-5B87-491D-A6EC-5DCCDE2709B6}" srcOrd="0" destOrd="0" presId="urn:microsoft.com/office/officeart/2005/8/layout/hierarchy1"/>
    <dgm:cxn modelId="{F6846719-8F16-45FF-8052-1B5FD78DF49E}" type="presParOf" srcId="{B2041BEE-5B87-491D-A6EC-5DCCDE2709B6}" destId="{7B0135F9-2CE8-4CDB-ACD2-DDF6296414C1}" srcOrd="0" destOrd="0" presId="urn:microsoft.com/office/officeart/2005/8/layout/hierarchy1"/>
    <dgm:cxn modelId="{CB5986EB-55BB-4306-AEE5-5CF714903CA8}" type="presParOf" srcId="{B2041BEE-5B87-491D-A6EC-5DCCDE2709B6}" destId="{13158862-A5CF-44A0-9775-4A70CF18A8C0}" srcOrd="1" destOrd="0" presId="urn:microsoft.com/office/officeart/2005/8/layout/hierarchy1"/>
    <dgm:cxn modelId="{04CC1544-C36E-4B62-BE4A-4C597F1FBEAD}" type="presParOf" srcId="{4535AAB4-531F-41DA-9C36-4CD5BC7C33C7}" destId="{892BF291-F8CA-4DFC-BF61-B028BBF436B3}" srcOrd="1" destOrd="0" presId="urn:microsoft.com/office/officeart/2005/8/layout/hierarchy1"/>
    <dgm:cxn modelId="{C3A89026-DF52-43E4-83C8-F28AF26D4D4C}" type="presParOf" srcId="{892BF291-F8CA-4DFC-BF61-B028BBF436B3}" destId="{59DFFDFB-B6F1-45E5-8C2B-E5AEAA65AD00}" srcOrd="0" destOrd="0" presId="urn:microsoft.com/office/officeart/2005/8/layout/hierarchy1"/>
    <dgm:cxn modelId="{E55B578F-62D1-4E09-9D29-5A0AF58C29DF}" type="presParOf" srcId="{892BF291-F8CA-4DFC-BF61-B028BBF436B3}" destId="{DB7897EC-18A3-46DB-9AB6-20378FB466DD}" srcOrd="1" destOrd="0" presId="urn:microsoft.com/office/officeart/2005/8/layout/hierarchy1"/>
    <dgm:cxn modelId="{A718B27D-4A05-454A-88A2-990C886D54B5}" type="presParOf" srcId="{DB7897EC-18A3-46DB-9AB6-20378FB466DD}" destId="{B46D1228-FE77-415F-99C8-D7D4B91469D5}" srcOrd="0" destOrd="0" presId="urn:microsoft.com/office/officeart/2005/8/layout/hierarchy1"/>
    <dgm:cxn modelId="{ECD5C261-FE92-4197-BE4E-D9844A8A239B}" type="presParOf" srcId="{B46D1228-FE77-415F-99C8-D7D4B91469D5}" destId="{15AE3035-805C-49CC-B3E5-BEEDD7769C9D}" srcOrd="0" destOrd="0" presId="urn:microsoft.com/office/officeart/2005/8/layout/hierarchy1"/>
    <dgm:cxn modelId="{7867C548-CC45-4FD4-953C-7BA9F907CE81}" type="presParOf" srcId="{B46D1228-FE77-415F-99C8-D7D4B91469D5}" destId="{E29B27D7-89E0-48EB-9377-50D47BE266E9}" srcOrd="1" destOrd="0" presId="urn:microsoft.com/office/officeart/2005/8/layout/hierarchy1"/>
    <dgm:cxn modelId="{A213DA87-7673-49E5-B97B-4AD7B21B8C42}" type="presParOf" srcId="{DB7897EC-18A3-46DB-9AB6-20378FB466DD}" destId="{E72C9D21-FB37-468B-9F37-7DEBD1B7113F}" srcOrd="1" destOrd="0" presId="urn:microsoft.com/office/officeart/2005/8/layout/hierarchy1"/>
    <dgm:cxn modelId="{4801C47F-8194-4012-9E27-63E3F8ACD571}" type="presParOf" srcId="{E72C9D21-FB37-468B-9F37-7DEBD1B7113F}" destId="{5EF63F09-93AF-45E8-82BD-CB75739DB683}" srcOrd="0" destOrd="0" presId="urn:microsoft.com/office/officeart/2005/8/layout/hierarchy1"/>
    <dgm:cxn modelId="{89EEE438-0115-4E34-AF9C-0C538D156AA2}" type="presParOf" srcId="{E72C9D21-FB37-468B-9F37-7DEBD1B7113F}" destId="{C6B403D5-807A-431E-B8D8-56CD667271BA}" srcOrd="1" destOrd="0" presId="urn:microsoft.com/office/officeart/2005/8/layout/hierarchy1"/>
    <dgm:cxn modelId="{0BED9313-B510-4BEC-817E-8404694B6467}" type="presParOf" srcId="{C6B403D5-807A-431E-B8D8-56CD667271BA}" destId="{6C4CB28C-A0D9-495B-8E5D-D9E0CED471E1}" srcOrd="0" destOrd="0" presId="urn:microsoft.com/office/officeart/2005/8/layout/hierarchy1"/>
    <dgm:cxn modelId="{F199BFF8-8F38-4115-B126-B56639FA8409}" type="presParOf" srcId="{6C4CB28C-A0D9-495B-8E5D-D9E0CED471E1}" destId="{D787DE34-7344-4911-ADB5-41FB73067E46}" srcOrd="0" destOrd="0" presId="urn:microsoft.com/office/officeart/2005/8/layout/hierarchy1"/>
    <dgm:cxn modelId="{01D8E31C-34AA-474E-987A-51382C826A52}" type="presParOf" srcId="{6C4CB28C-A0D9-495B-8E5D-D9E0CED471E1}" destId="{12C80038-12E4-4DA7-AF18-DE1840AB7CAC}" srcOrd="1" destOrd="0" presId="urn:microsoft.com/office/officeart/2005/8/layout/hierarchy1"/>
    <dgm:cxn modelId="{D41FF161-F61C-4ECF-937F-6B977A585971}" type="presParOf" srcId="{C6B403D5-807A-431E-B8D8-56CD667271BA}" destId="{2E84B59A-3F91-4773-B67F-2B92E8759AC2}" srcOrd="1" destOrd="0" presId="urn:microsoft.com/office/officeart/2005/8/layout/hierarchy1"/>
    <dgm:cxn modelId="{7053A4A5-812E-4623-AB07-5E1F25C93347}" type="presParOf" srcId="{E72C9D21-FB37-468B-9F37-7DEBD1B7113F}" destId="{4CEECF2D-C2D7-42D8-AC8F-F76D5C6A0BF6}" srcOrd="2" destOrd="0" presId="urn:microsoft.com/office/officeart/2005/8/layout/hierarchy1"/>
    <dgm:cxn modelId="{A77DA964-142A-41E6-B963-AB9D2E796141}" type="presParOf" srcId="{E72C9D21-FB37-468B-9F37-7DEBD1B7113F}" destId="{390104DA-505A-4269-97A2-FC6F0ED6B9B7}" srcOrd="3" destOrd="0" presId="urn:microsoft.com/office/officeart/2005/8/layout/hierarchy1"/>
    <dgm:cxn modelId="{823EE3FE-D5E5-4298-BD2B-574CAEA71857}" type="presParOf" srcId="{390104DA-505A-4269-97A2-FC6F0ED6B9B7}" destId="{8AECD46D-3062-4AED-84DB-FDCA330A50EC}" srcOrd="0" destOrd="0" presId="urn:microsoft.com/office/officeart/2005/8/layout/hierarchy1"/>
    <dgm:cxn modelId="{1F6D8C6E-F61E-4F66-9AE3-ECC51B853BAC}" type="presParOf" srcId="{8AECD46D-3062-4AED-84DB-FDCA330A50EC}" destId="{7F16335F-9203-493C-B0B3-16C09C2A35CE}" srcOrd="0" destOrd="0" presId="urn:microsoft.com/office/officeart/2005/8/layout/hierarchy1"/>
    <dgm:cxn modelId="{417DF76B-CB9C-4B24-9557-172CFEA58760}" type="presParOf" srcId="{8AECD46D-3062-4AED-84DB-FDCA330A50EC}" destId="{9FB3F5BA-AAA4-4CDF-87DF-BACE70D4AE99}" srcOrd="1" destOrd="0" presId="urn:microsoft.com/office/officeart/2005/8/layout/hierarchy1"/>
    <dgm:cxn modelId="{3EEA9848-F50E-4245-94E0-54FBCCF5F698}" type="presParOf" srcId="{390104DA-505A-4269-97A2-FC6F0ED6B9B7}" destId="{6D621ABF-0ABA-4078-8B3B-E11E7FEBB9A2}" srcOrd="1" destOrd="0" presId="urn:microsoft.com/office/officeart/2005/8/layout/hierarchy1"/>
    <dgm:cxn modelId="{A99EC4D0-4037-4EC3-A3C0-182D725E6AF1}" type="presParOf" srcId="{892BF291-F8CA-4DFC-BF61-B028BBF436B3}" destId="{7AA397B4-1710-4C69-B7A7-FB68BF8C5818}" srcOrd="2" destOrd="0" presId="urn:microsoft.com/office/officeart/2005/8/layout/hierarchy1"/>
    <dgm:cxn modelId="{0CB28FD4-D394-4660-B8BB-42481E784D88}" type="presParOf" srcId="{892BF291-F8CA-4DFC-BF61-B028BBF436B3}" destId="{87BF0705-AECD-46C6-9929-E345B2E2D033}" srcOrd="3" destOrd="0" presId="urn:microsoft.com/office/officeart/2005/8/layout/hierarchy1"/>
    <dgm:cxn modelId="{17052E06-23DA-43F2-83A3-07C6ACEF3BC0}" type="presParOf" srcId="{87BF0705-AECD-46C6-9929-E345B2E2D033}" destId="{C2AE5F2F-6455-4BEB-B445-1BFF70541A6C}" srcOrd="0" destOrd="0" presId="urn:microsoft.com/office/officeart/2005/8/layout/hierarchy1"/>
    <dgm:cxn modelId="{5C340A20-A4E0-4A90-8D8A-A68BE0D2A8DF}" type="presParOf" srcId="{C2AE5F2F-6455-4BEB-B445-1BFF70541A6C}" destId="{E89EF675-4249-4856-9578-F167E4F255B4}" srcOrd="0" destOrd="0" presId="urn:microsoft.com/office/officeart/2005/8/layout/hierarchy1"/>
    <dgm:cxn modelId="{278EA781-C7D1-4A35-9345-A29611703F1C}" type="presParOf" srcId="{C2AE5F2F-6455-4BEB-B445-1BFF70541A6C}" destId="{0AF33739-DAE4-495B-88D5-F66DF9FFD0E5}" srcOrd="1" destOrd="0" presId="urn:microsoft.com/office/officeart/2005/8/layout/hierarchy1"/>
    <dgm:cxn modelId="{1E022E4E-CDDF-4E0A-934B-3C0DD3CAD2E6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r>
            <a:rPr lang="en-US" altLang="zh-CN" sz="1200" dirty="0" smtClean="0"/>
            <a:t>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3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2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2"/>
      <dgm:spPr/>
    </dgm:pt>
    <dgm:pt modelId="{4F5817AD-0A16-4FFE-B94A-0C72990FA164}" type="pres">
      <dgm:prSet presAssocID="{69A7F656-00DE-49E9-B8C4-6899796C976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1" presStyleCnt="2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1" presStyleCnt="2"/>
      <dgm:spPr/>
    </dgm:pt>
    <dgm:pt modelId="{DBCC89F5-6E3D-46E9-99C2-D96CB782A5E9}" type="pres">
      <dgm:prSet presAssocID="{67B75C01-139A-4A61-98C6-40677FEF348A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43273685-500E-4FB3-A9F1-633E1039EFA1}" type="presOf" srcId="{67B75C01-139A-4A61-98C6-40677FEF348A}" destId="{DBCC89F5-6E3D-46E9-99C2-D96CB782A5E9}" srcOrd="0" destOrd="0" presId="urn:microsoft.com/office/officeart/2005/8/layout/hierarchy1"/>
    <dgm:cxn modelId="{15B5D886-41CE-495E-8138-1C485DD01C3F}" type="presOf" srcId="{1399B6F5-F7BD-4E0A-A558-AEC7FAC7B148}" destId="{7AA397B4-1710-4C69-B7A7-FB68BF8C5818}" srcOrd="0" destOrd="0" presId="urn:microsoft.com/office/officeart/2005/8/layout/hierarchy1"/>
    <dgm:cxn modelId="{E12DAC48-E611-4E51-A128-4A6A2D000A93}" type="presOf" srcId="{60BC0C6A-6BEE-47A2-8B0A-D757EDE5FD9A}" destId="{5EF63F09-93AF-45E8-82BD-CB75739DB683}" srcOrd="0" destOrd="0" presId="urn:microsoft.com/office/officeart/2005/8/layout/hierarchy1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CF5028EA-B90E-4C82-AE3B-B0DFD1289C86}" type="presOf" srcId="{16FCD271-016B-4062-B43D-38D56917E9B8}" destId="{12C80038-12E4-4DA7-AF18-DE1840AB7CAC}" srcOrd="0" destOrd="0" presId="urn:microsoft.com/office/officeart/2005/8/layout/hierarchy1"/>
    <dgm:cxn modelId="{C664B694-3D58-464F-B098-E8850DF7AC0B}" type="presOf" srcId="{086E44F4-6B89-489F-A967-FC2D4802DC13}" destId="{15BE022F-0BB5-4BB4-B74D-855E4B683DD4}" srcOrd="0" destOrd="0" presId="urn:microsoft.com/office/officeart/2005/8/layout/hierarchy1"/>
    <dgm:cxn modelId="{5E519E09-8E54-4CB0-BDB7-E5B1044C24FD}" type="presOf" srcId="{69A7F656-00DE-49E9-B8C4-6899796C9765}" destId="{4F5817AD-0A16-4FFE-B94A-0C72990FA164}" srcOrd="0" destOrd="0" presId="urn:microsoft.com/office/officeart/2005/8/layout/hierarchy1"/>
    <dgm:cxn modelId="{2E9B5AE0-DD22-4691-8E7F-E6A05292C586}" type="presOf" srcId="{3A53F3EB-3E60-4F7F-B89B-491B5AC7803E}" destId="{0AF33739-DAE4-495B-88D5-F66DF9FFD0E5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73E7266A-013D-4A7F-BE81-4C60BB4AD94A}" type="presOf" srcId="{42F275A1-0162-49B9-B09A-BCECBBE35681}" destId="{13158862-A5CF-44A0-9775-4A70CF18A8C0}" srcOrd="0" destOrd="0" presId="urn:microsoft.com/office/officeart/2005/8/layout/hierarchy1"/>
    <dgm:cxn modelId="{E726067C-8C52-40A0-9FC7-96D7342694F2}" type="presOf" srcId="{5729E72F-7F37-4164-A324-1DB1969EC470}" destId="{9FB3F5BA-AAA4-4CDF-87DF-BACE70D4AE99}" srcOrd="0" destOrd="0" presId="urn:microsoft.com/office/officeart/2005/8/layout/hierarchy1"/>
    <dgm:cxn modelId="{040BAE6D-932E-42B2-96E2-97D638FF3365}" type="presOf" srcId="{ED1AF111-84C9-43C2-BF0D-EA88C6F566AE}" destId="{3F9E507E-C34C-4D7E-A956-76C377EB10B6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461157CD-523A-4D3A-8718-B5AAE7C0A006}" type="presOf" srcId="{5B4998C3-FE88-4032-BA92-CE0B7DDAD6D8}" destId="{E29B27D7-89E0-48EB-9377-50D47BE266E9}" srcOrd="0" destOrd="0" presId="urn:microsoft.com/office/officeart/2005/8/layout/hierarchy1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8D8622B6-CE58-4C7B-9427-4DF42CF26510}" type="presOf" srcId="{E9F3527A-AA5A-4C70-A5D3-8BDDD1FCAC55}" destId="{7CE02EC9-A88D-4BD3-8FB5-78448881EEAF}" srcOrd="0" destOrd="0" presId="urn:microsoft.com/office/officeart/2005/8/layout/hierarchy1"/>
    <dgm:cxn modelId="{784E21DA-62A1-4423-B164-5694B079AC88}" type="presOf" srcId="{471B98FD-38A5-416E-8E24-1F0341A04D66}" destId="{4CEECF2D-C2D7-42D8-AC8F-F76D5C6A0BF6}" srcOrd="0" destOrd="0" presId="urn:microsoft.com/office/officeart/2005/8/layout/hierarchy1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9E453D9F-18DD-4203-929E-BD048E6903A1}" type="presOf" srcId="{4BA3B289-E490-44E2-80FB-007CB18F9ED3}" destId="{59DFFDFB-B6F1-45E5-8C2B-E5AEAA65AD00}" srcOrd="0" destOrd="0" presId="urn:microsoft.com/office/officeart/2005/8/layout/hierarchy1"/>
    <dgm:cxn modelId="{5648FE76-BF3A-43B5-B7B2-8B4953016D77}" type="presParOf" srcId="{3F9E507E-C34C-4D7E-A956-76C377EB10B6}" destId="{4535AAB4-531F-41DA-9C36-4CD5BC7C33C7}" srcOrd="0" destOrd="0" presId="urn:microsoft.com/office/officeart/2005/8/layout/hierarchy1"/>
    <dgm:cxn modelId="{C2291BF7-8000-4FB5-AD2C-EF1F5BC5A00C}" type="presParOf" srcId="{4535AAB4-531F-41DA-9C36-4CD5BC7C33C7}" destId="{B2041BEE-5B87-491D-A6EC-5DCCDE2709B6}" srcOrd="0" destOrd="0" presId="urn:microsoft.com/office/officeart/2005/8/layout/hierarchy1"/>
    <dgm:cxn modelId="{85B8E1E5-901B-48D4-9DA0-3769D6042F5E}" type="presParOf" srcId="{B2041BEE-5B87-491D-A6EC-5DCCDE2709B6}" destId="{7B0135F9-2CE8-4CDB-ACD2-DDF6296414C1}" srcOrd="0" destOrd="0" presId="urn:microsoft.com/office/officeart/2005/8/layout/hierarchy1"/>
    <dgm:cxn modelId="{8E1A440F-3650-4FF6-9451-758D36999B12}" type="presParOf" srcId="{B2041BEE-5B87-491D-A6EC-5DCCDE2709B6}" destId="{13158862-A5CF-44A0-9775-4A70CF18A8C0}" srcOrd="1" destOrd="0" presId="urn:microsoft.com/office/officeart/2005/8/layout/hierarchy1"/>
    <dgm:cxn modelId="{203068CB-FCE5-4990-ACD8-CA11A7C73B5D}" type="presParOf" srcId="{4535AAB4-531F-41DA-9C36-4CD5BC7C33C7}" destId="{892BF291-F8CA-4DFC-BF61-B028BBF436B3}" srcOrd="1" destOrd="0" presId="urn:microsoft.com/office/officeart/2005/8/layout/hierarchy1"/>
    <dgm:cxn modelId="{D0E34724-5176-49E1-B03E-AB097AA82EF7}" type="presParOf" srcId="{892BF291-F8CA-4DFC-BF61-B028BBF436B3}" destId="{59DFFDFB-B6F1-45E5-8C2B-E5AEAA65AD00}" srcOrd="0" destOrd="0" presId="urn:microsoft.com/office/officeart/2005/8/layout/hierarchy1"/>
    <dgm:cxn modelId="{4C82AB56-2AC9-475E-8080-B2D707D36B97}" type="presParOf" srcId="{892BF291-F8CA-4DFC-BF61-B028BBF436B3}" destId="{DB7897EC-18A3-46DB-9AB6-20378FB466DD}" srcOrd="1" destOrd="0" presId="urn:microsoft.com/office/officeart/2005/8/layout/hierarchy1"/>
    <dgm:cxn modelId="{5CB3B380-ED48-45D6-B528-90B72B35BA62}" type="presParOf" srcId="{DB7897EC-18A3-46DB-9AB6-20378FB466DD}" destId="{B46D1228-FE77-415F-99C8-D7D4B91469D5}" srcOrd="0" destOrd="0" presId="urn:microsoft.com/office/officeart/2005/8/layout/hierarchy1"/>
    <dgm:cxn modelId="{6D450990-8F56-4D5D-A93D-67071FCC4BFB}" type="presParOf" srcId="{B46D1228-FE77-415F-99C8-D7D4B91469D5}" destId="{15AE3035-805C-49CC-B3E5-BEEDD7769C9D}" srcOrd="0" destOrd="0" presId="urn:microsoft.com/office/officeart/2005/8/layout/hierarchy1"/>
    <dgm:cxn modelId="{3D050FB3-9E9E-47F7-AF86-66D24201A1B9}" type="presParOf" srcId="{B46D1228-FE77-415F-99C8-D7D4B91469D5}" destId="{E29B27D7-89E0-48EB-9377-50D47BE266E9}" srcOrd="1" destOrd="0" presId="urn:microsoft.com/office/officeart/2005/8/layout/hierarchy1"/>
    <dgm:cxn modelId="{23A3CF03-A18F-4AC6-8A51-7ABA130762B1}" type="presParOf" srcId="{DB7897EC-18A3-46DB-9AB6-20378FB466DD}" destId="{E72C9D21-FB37-468B-9F37-7DEBD1B7113F}" srcOrd="1" destOrd="0" presId="urn:microsoft.com/office/officeart/2005/8/layout/hierarchy1"/>
    <dgm:cxn modelId="{4B93ABC6-1135-4D94-A89B-2484AFF57255}" type="presParOf" srcId="{E72C9D21-FB37-468B-9F37-7DEBD1B7113F}" destId="{5EF63F09-93AF-45E8-82BD-CB75739DB683}" srcOrd="0" destOrd="0" presId="urn:microsoft.com/office/officeart/2005/8/layout/hierarchy1"/>
    <dgm:cxn modelId="{84CE319A-7DB6-49B7-B4B7-55D90579FD87}" type="presParOf" srcId="{E72C9D21-FB37-468B-9F37-7DEBD1B7113F}" destId="{C6B403D5-807A-431E-B8D8-56CD667271BA}" srcOrd="1" destOrd="0" presId="urn:microsoft.com/office/officeart/2005/8/layout/hierarchy1"/>
    <dgm:cxn modelId="{7858E953-873A-4F09-8E03-F97C9F895D2C}" type="presParOf" srcId="{C6B403D5-807A-431E-B8D8-56CD667271BA}" destId="{6C4CB28C-A0D9-495B-8E5D-D9E0CED471E1}" srcOrd="0" destOrd="0" presId="urn:microsoft.com/office/officeart/2005/8/layout/hierarchy1"/>
    <dgm:cxn modelId="{1596B180-F559-4A94-ADF2-F63FFCDA7F2C}" type="presParOf" srcId="{6C4CB28C-A0D9-495B-8E5D-D9E0CED471E1}" destId="{D787DE34-7344-4911-ADB5-41FB73067E46}" srcOrd="0" destOrd="0" presId="urn:microsoft.com/office/officeart/2005/8/layout/hierarchy1"/>
    <dgm:cxn modelId="{F0B7F6D3-F726-41EB-A960-B282A448FD1A}" type="presParOf" srcId="{6C4CB28C-A0D9-495B-8E5D-D9E0CED471E1}" destId="{12C80038-12E4-4DA7-AF18-DE1840AB7CAC}" srcOrd="1" destOrd="0" presId="urn:microsoft.com/office/officeart/2005/8/layout/hierarchy1"/>
    <dgm:cxn modelId="{DD73ED32-EFC8-4F1C-89CD-4DE5B0BEF244}" type="presParOf" srcId="{C6B403D5-807A-431E-B8D8-56CD667271BA}" destId="{2E84B59A-3F91-4773-B67F-2B92E8759AC2}" srcOrd="1" destOrd="0" presId="urn:microsoft.com/office/officeart/2005/8/layout/hierarchy1"/>
    <dgm:cxn modelId="{A13A85A5-0A75-47B6-A5F9-56D38B61F831}" type="presParOf" srcId="{2E84B59A-3F91-4773-B67F-2B92E8759AC2}" destId="{7CE02EC9-A88D-4BD3-8FB5-78448881EEAF}" srcOrd="0" destOrd="0" presId="urn:microsoft.com/office/officeart/2005/8/layout/hierarchy1"/>
    <dgm:cxn modelId="{25C271A3-3E65-48F0-8BAD-D20D2D2A6FC3}" type="presParOf" srcId="{2E84B59A-3F91-4773-B67F-2B92E8759AC2}" destId="{41920451-7E1B-46EE-82DC-E538D5E34B01}" srcOrd="1" destOrd="0" presId="urn:microsoft.com/office/officeart/2005/8/layout/hierarchy1"/>
    <dgm:cxn modelId="{84F5B618-C9C0-4E69-B986-0ED31C3EDB18}" type="presParOf" srcId="{41920451-7E1B-46EE-82DC-E538D5E34B01}" destId="{BF4685DE-E28C-4553-B151-E8BB12329060}" srcOrd="0" destOrd="0" presId="urn:microsoft.com/office/officeart/2005/8/layout/hierarchy1"/>
    <dgm:cxn modelId="{A8E2FE49-58B2-46C7-86AE-0C48AC9F41C1}" type="presParOf" srcId="{BF4685DE-E28C-4553-B151-E8BB12329060}" destId="{7AF58EFF-A967-4D01-8EE4-445D48497613}" srcOrd="0" destOrd="0" presId="urn:microsoft.com/office/officeart/2005/8/layout/hierarchy1"/>
    <dgm:cxn modelId="{C2A1003F-C729-41F6-9457-82674F88741E}" type="presParOf" srcId="{BF4685DE-E28C-4553-B151-E8BB12329060}" destId="{4F5817AD-0A16-4FFE-B94A-0C72990FA164}" srcOrd="1" destOrd="0" presId="urn:microsoft.com/office/officeart/2005/8/layout/hierarchy1"/>
    <dgm:cxn modelId="{1529C6BB-0B30-40CC-9B46-AC56A8D28643}" type="presParOf" srcId="{41920451-7E1B-46EE-82DC-E538D5E34B01}" destId="{24B4CDDD-DE81-4869-B330-F37754223191}" srcOrd="1" destOrd="0" presId="urn:microsoft.com/office/officeart/2005/8/layout/hierarchy1"/>
    <dgm:cxn modelId="{99A39512-3A3A-4CC6-AE42-3C0314DA475A}" type="presParOf" srcId="{2E84B59A-3F91-4773-B67F-2B92E8759AC2}" destId="{15BE022F-0BB5-4BB4-B74D-855E4B683DD4}" srcOrd="2" destOrd="0" presId="urn:microsoft.com/office/officeart/2005/8/layout/hierarchy1"/>
    <dgm:cxn modelId="{FC599244-FA26-4903-8FB9-AEA0CF0ADB1B}" type="presParOf" srcId="{2E84B59A-3F91-4773-B67F-2B92E8759AC2}" destId="{D0C0352E-0A5C-4BAB-86AE-BCE1F325BAEF}" srcOrd="3" destOrd="0" presId="urn:microsoft.com/office/officeart/2005/8/layout/hierarchy1"/>
    <dgm:cxn modelId="{CCF53445-E530-4D67-B6E8-057B62E21E39}" type="presParOf" srcId="{D0C0352E-0A5C-4BAB-86AE-BCE1F325BAEF}" destId="{3EF5F929-5766-41BC-A971-A5302E3BA23E}" srcOrd="0" destOrd="0" presId="urn:microsoft.com/office/officeart/2005/8/layout/hierarchy1"/>
    <dgm:cxn modelId="{0EA4EF31-D09C-42D9-95D5-E1F69EBD3345}" type="presParOf" srcId="{3EF5F929-5766-41BC-A971-A5302E3BA23E}" destId="{EA8D4167-4234-4354-B0A7-12CA0FA5ABE0}" srcOrd="0" destOrd="0" presId="urn:microsoft.com/office/officeart/2005/8/layout/hierarchy1"/>
    <dgm:cxn modelId="{352E5DDC-5F42-4E73-B870-CE0E865B1996}" type="presParOf" srcId="{3EF5F929-5766-41BC-A971-A5302E3BA23E}" destId="{DBCC89F5-6E3D-46E9-99C2-D96CB782A5E9}" srcOrd="1" destOrd="0" presId="urn:microsoft.com/office/officeart/2005/8/layout/hierarchy1"/>
    <dgm:cxn modelId="{CE6F5BF4-3038-40A9-AB5B-14B31E219A1D}" type="presParOf" srcId="{D0C0352E-0A5C-4BAB-86AE-BCE1F325BAEF}" destId="{C689F571-C688-48B4-898B-5519CA93AE7F}" srcOrd="1" destOrd="0" presId="urn:microsoft.com/office/officeart/2005/8/layout/hierarchy1"/>
    <dgm:cxn modelId="{D745E758-4D65-43D9-9CEA-4215038B8F27}" type="presParOf" srcId="{E72C9D21-FB37-468B-9F37-7DEBD1B7113F}" destId="{4CEECF2D-C2D7-42D8-AC8F-F76D5C6A0BF6}" srcOrd="2" destOrd="0" presId="urn:microsoft.com/office/officeart/2005/8/layout/hierarchy1"/>
    <dgm:cxn modelId="{5B6880E6-CBE4-45CE-929A-E113EBB5B0B1}" type="presParOf" srcId="{E72C9D21-FB37-468B-9F37-7DEBD1B7113F}" destId="{390104DA-505A-4269-97A2-FC6F0ED6B9B7}" srcOrd="3" destOrd="0" presId="urn:microsoft.com/office/officeart/2005/8/layout/hierarchy1"/>
    <dgm:cxn modelId="{5C4C45E1-D7AE-424E-9ACD-38CD56DB4B3A}" type="presParOf" srcId="{390104DA-505A-4269-97A2-FC6F0ED6B9B7}" destId="{8AECD46D-3062-4AED-84DB-FDCA330A50EC}" srcOrd="0" destOrd="0" presId="urn:microsoft.com/office/officeart/2005/8/layout/hierarchy1"/>
    <dgm:cxn modelId="{5BF0B8C2-13F8-41C4-B14D-AF4133185CA0}" type="presParOf" srcId="{8AECD46D-3062-4AED-84DB-FDCA330A50EC}" destId="{7F16335F-9203-493C-B0B3-16C09C2A35CE}" srcOrd="0" destOrd="0" presId="urn:microsoft.com/office/officeart/2005/8/layout/hierarchy1"/>
    <dgm:cxn modelId="{F01ABDD0-DE1A-45D8-96AE-43A7CD10A5B1}" type="presParOf" srcId="{8AECD46D-3062-4AED-84DB-FDCA330A50EC}" destId="{9FB3F5BA-AAA4-4CDF-87DF-BACE70D4AE99}" srcOrd="1" destOrd="0" presId="urn:microsoft.com/office/officeart/2005/8/layout/hierarchy1"/>
    <dgm:cxn modelId="{7790D2E0-1B5B-45A0-A700-F707CC16AEB9}" type="presParOf" srcId="{390104DA-505A-4269-97A2-FC6F0ED6B9B7}" destId="{6D621ABF-0ABA-4078-8B3B-E11E7FEBB9A2}" srcOrd="1" destOrd="0" presId="urn:microsoft.com/office/officeart/2005/8/layout/hierarchy1"/>
    <dgm:cxn modelId="{3928F7B9-E66C-49EC-83DD-0EA993B409DF}" type="presParOf" srcId="{892BF291-F8CA-4DFC-BF61-B028BBF436B3}" destId="{7AA397B4-1710-4C69-B7A7-FB68BF8C5818}" srcOrd="2" destOrd="0" presId="urn:microsoft.com/office/officeart/2005/8/layout/hierarchy1"/>
    <dgm:cxn modelId="{ADFEB8A3-2E62-4961-9145-27E60B2613BA}" type="presParOf" srcId="{892BF291-F8CA-4DFC-BF61-B028BBF436B3}" destId="{87BF0705-AECD-46C6-9929-E345B2E2D033}" srcOrd="3" destOrd="0" presId="urn:microsoft.com/office/officeart/2005/8/layout/hierarchy1"/>
    <dgm:cxn modelId="{5238272F-217F-4196-BBFA-77D545E18063}" type="presParOf" srcId="{87BF0705-AECD-46C6-9929-E345B2E2D033}" destId="{C2AE5F2F-6455-4BEB-B445-1BFF70541A6C}" srcOrd="0" destOrd="0" presId="urn:microsoft.com/office/officeart/2005/8/layout/hierarchy1"/>
    <dgm:cxn modelId="{3051BB11-8896-4E12-9CB8-AE5701673716}" type="presParOf" srcId="{C2AE5F2F-6455-4BEB-B445-1BFF70541A6C}" destId="{E89EF675-4249-4856-9578-F167E4F255B4}" srcOrd="0" destOrd="0" presId="urn:microsoft.com/office/officeart/2005/8/layout/hierarchy1"/>
    <dgm:cxn modelId="{8A5F2ED8-9E17-4E9C-96DB-E41D2B03F0A5}" type="presParOf" srcId="{C2AE5F2F-6455-4BEB-B445-1BFF70541A6C}" destId="{0AF33739-DAE4-495B-88D5-F66DF9FFD0E5}" srcOrd="1" destOrd="0" presId="urn:microsoft.com/office/officeart/2005/8/layout/hierarchy1"/>
    <dgm:cxn modelId="{7CB78380-405D-4B02-9678-EE492D9BDF69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</a:t>
          </a:r>
          <a:endParaRPr lang="en-US" altLang="zh-CN" sz="1200" dirty="0" smtClean="0"/>
        </a:p>
        <a:p>
          <a:r>
            <a:rPr lang="en-US" altLang="zh-CN" sz="1200" dirty="0" smtClean="0"/>
            <a:t> 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</a:t>
          </a:r>
          <a:endParaRPr lang="en-US" altLang="zh-CN" sz="1200" dirty="0" smtClean="0"/>
        </a:p>
        <a:p>
          <a:r>
            <a:rPr lang="en-US" altLang="zh-CN" sz="1200" dirty="0" smtClean="0"/>
            <a:t> 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12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120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4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4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4"/>
      <dgm:spPr/>
    </dgm:pt>
    <dgm:pt modelId="{4F5817AD-0A16-4FFE-B94A-0C72990FA164}" type="pres">
      <dgm:prSet presAssocID="{69A7F656-00DE-49E9-B8C4-6899796C9765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4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4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2" presStyleCnt="4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2" presStyleCnt="4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3" presStyleCnt="4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3" presStyleCnt="4"/>
      <dgm:spPr/>
    </dgm:pt>
    <dgm:pt modelId="{DBCC89F5-6E3D-46E9-99C2-D96CB782A5E9}" type="pres">
      <dgm:prSet presAssocID="{67B75C01-139A-4A61-98C6-40677FEF348A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8881AFB9-9F9A-4EF7-B0C0-6DA7B5E14485}" type="presOf" srcId="{5729E72F-7F37-4164-A324-1DB1969EC470}" destId="{9FB3F5BA-AAA4-4CDF-87DF-BACE70D4AE99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F4EFF8EE-3845-4A85-9E0E-A8C3F26C37AF}" type="presOf" srcId="{AE0C44EF-B0B8-4737-BE7B-96DCB9C521CE}" destId="{AD106C06-7F66-4CA0-A61E-1F43C7A84C97}" srcOrd="0" destOrd="0" presId="urn:microsoft.com/office/officeart/2005/8/layout/hierarchy1"/>
    <dgm:cxn modelId="{C30D089A-20F8-4F92-A8E3-17EDA302BF1C}" type="presOf" srcId="{31178202-459E-448C-BF33-6B039A9E4CDC}" destId="{4D18920F-2717-4FFC-AF7E-C2ECE54C07AF}" srcOrd="0" destOrd="0" presId="urn:microsoft.com/office/officeart/2005/8/layout/hierarchy1"/>
    <dgm:cxn modelId="{2D2A813E-B5AC-4025-B4E5-C707DC7ADEF9}" type="presOf" srcId="{69A7F656-00DE-49E9-B8C4-6899796C9765}" destId="{4F5817AD-0A16-4FFE-B94A-0C72990FA164}" srcOrd="0" destOrd="0" presId="urn:microsoft.com/office/officeart/2005/8/layout/hierarchy1"/>
    <dgm:cxn modelId="{FEFB5454-EDAC-4CB3-85E8-5640F8AC27CD}" type="presOf" srcId="{3A53F3EB-3E60-4F7F-B89B-491B5AC7803E}" destId="{0AF33739-DAE4-495B-88D5-F66DF9FFD0E5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39051C93-70B5-4F83-BE39-D17AC46DE956}" type="presOf" srcId="{AFCFFB7F-D3BE-45CE-93B4-C7B1D488999E}" destId="{90E36DA1-0772-4B2A-BFAB-19B3211AADAA}" srcOrd="0" destOrd="0" presId="urn:microsoft.com/office/officeart/2005/8/layout/hierarchy1"/>
    <dgm:cxn modelId="{2A781CB2-6394-4031-B214-0B4ECD1EDFF3}" type="presOf" srcId="{5B4998C3-FE88-4032-BA92-CE0B7DDAD6D8}" destId="{E29B27D7-89E0-48EB-9377-50D47BE266E9}" srcOrd="0" destOrd="0" presId="urn:microsoft.com/office/officeart/2005/8/layout/hierarchy1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BA6230A0-94C3-4C1C-9EE8-50961FCA8D16}" type="presOf" srcId="{086E44F4-6B89-489F-A967-FC2D4802DC13}" destId="{15BE022F-0BB5-4BB4-B74D-855E4B683DD4}" srcOrd="0" destOrd="0" presId="urn:microsoft.com/office/officeart/2005/8/layout/hierarchy1"/>
    <dgm:cxn modelId="{A95AEDED-CA32-4D34-9F1E-6580F74DC703}" type="presOf" srcId="{C201E9C3-AAF5-41DE-9CA8-91E166B57D6E}" destId="{9FEF584B-724C-4B11-9FA3-7450DE595098}" srcOrd="0" destOrd="0" presId="urn:microsoft.com/office/officeart/2005/8/layout/hierarchy1"/>
    <dgm:cxn modelId="{05D7CA47-27B3-4A7A-B97E-D1AC76B52645}" type="presOf" srcId="{E9F3527A-AA5A-4C70-A5D3-8BDDD1FCAC55}" destId="{7CE02EC9-A88D-4BD3-8FB5-78448881EEAF}" srcOrd="0" destOrd="0" presId="urn:microsoft.com/office/officeart/2005/8/layout/hierarchy1"/>
    <dgm:cxn modelId="{5CE8F47E-40E7-40FD-9E29-4F861F504477}" type="presOf" srcId="{471B98FD-38A5-416E-8E24-1F0341A04D66}" destId="{4CEECF2D-C2D7-42D8-AC8F-F76D5C6A0BF6}" srcOrd="0" destOrd="0" presId="urn:microsoft.com/office/officeart/2005/8/layout/hierarchy1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E3A49F86-549C-4679-98E7-4AB2310424AF}" type="presOf" srcId="{16FCD271-016B-4062-B43D-38D56917E9B8}" destId="{12C80038-12E4-4DA7-AF18-DE1840AB7CAC}" srcOrd="0" destOrd="0" presId="urn:microsoft.com/office/officeart/2005/8/layout/hierarchy1"/>
    <dgm:cxn modelId="{4E6B42BA-CDD4-4EF3-B322-1A68FD14D213}" type="presOf" srcId="{4BA3B289-E490-44E2-80FB-007CB18F9ED3}" destId="{59DFFDFB-B6F1-45E5-8C2B-E5AEAA65AD00}" srcOrd="0" destOrd="0" presId="urn:microsoft.com/office/officeart/2005/8/layout/hierarchy1"/>
    <dgm:cxn modelId="{9C93AA30-95B7-44CA-B15C-0DDA8F08F95C}" type="presOf" srcId="{60BC0C6A-6BEE-47A2-8B0A-D757EDE5FD9A}" destId="{5EF63F09-93AF-45E8-82BD-CB75739DB683}" srcOrd="0" destOrd="0" presId="urn:microsoft.com/office/officeart/2005/8/layout/hierarchy1"/>
    <dgm:cxn modelId="{E1E8F236-69AD-4682-91A1-41DA6A47D269}" type="presOf" srcId="{42F275A1-0162-49B9-B09A-BCECBBE35681}" destId="{13158862-A5CF-44A0-9775-4A70CF18A8C0}" srcOrd="0" destOrd="0" presId="urn:microsoft.com/office/officeart/2005/8/layout/hierarchy1"/>
    <dgm:cxn modelId="{F7ADA1D5-2AA9-4483-8A93-1EA0C1E4A8C7}" type="presOf" srcId="{67B75C01-139A-4A61-98C6-40677FEF348A}" destId="{DBCC89F5-6E3D-46E9-99C2-D96CB782A5E9}" srcOrd="0" destOrd="0" presId="urn:microsoft.com/office/officeart/2005/8/layout/hierarchy1"/>
    <dgm:cxn modelId="{CC41599A-723B-4D32-95F9-90DB2C25B7D1}" type="presOf" srcId="{1399B6F5-F7BD-4E0A-A558-AEC7FAC7B148}" destId="{7AA397B4-1710-4C69-B7A7-FB68BF8C5818}" srcOrd="0" destOrd="0" presId="urn:microsoft.com/office/officeart/2005/8/layout/hierarchy1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41D2B49E-5704-44AA-BBA6-F785BF9BE091}" type="presOf" srcId="{ED1AF111-84C9-43C2-BF0D-EA88C6F566AE}" destId="{3F9E507E-C34C-4D7E-A956-76C377EB10B6}" srcOrd="0" destOrd="0" presId="urn:microsoft.com/office/officeart/2005/8/layout/hierarchy1"/>
    <dgm:cxn modelId="{EF608854-F14E-42D3-9B1A-42CF71461290}" type="presParOf" srcId="{3F9E507E-C34C-4D7E-A956-76C377EB10B6}" destId="{4535AAB4-531F-41DA-9C36-4CD5BC7C33C7}" srcOrd="0" destOrd="0" presId="urn:microsoft.com/office/officeart/2005/8/layout/hierarchy1"/>
    <dgm:cxn modelId="{16764746-619B-4F61-AC7E-947D19D35F35}" type="presParOf" srcId="{4535AAB4-531F-41DA-9C36-4CD5BC7C33C7}" destId="{B2041BEE-5B87-491D-A6EC-5DCCDE2709B6}" srcOrd="0" destOrd="0" presId="urn:microsoft.com/office/officeart/2005/8/layout/hierarchy1"/>
    <dgm:cxn modelId="{DDDE6A78-71DC-4864-9ED8-C30011272C16}" type="presParOf" srcId="{B2041BEE-5B87-491D-A6EC-5DCCDE2709B6}" destId="{7B0135F9-2CE8-4CDB-ACD2-DDF6296414C1}" srcOrd="0" destOrd="0" presId="urn:microsoft.com/office/officeart/2005/8/layout/hierarchy1"/>
    <dgm:cxn modelId="{A0B985BF-DD12-4199-BE41-A3DFB63DA27F}" type="presParOf" srcId="{B2041BEE-5B87-491D-A6EC-5DCCDE2709B6}" destId="{13158862-A5CF-44A0-9775-4A70CF18A8C0}" srcOrd="1" destOrd="0" presId="urn:microsoft.com/office/officeart/2005/8/layout/hierarchy1"/>
    <dgm:cxn modelId="{6B85B654-6753-482A-83A7-BC53251884A9}" type="presParOf" srcId="{4535AAB4-531F-41DA-9C36-4CD5BC7C33C7}" destId="{892BF291-F8CA-4DFC-BF61-B028BBF436B3}" srcOrd="1" destOrd="0" presId="urn:microsoft.com/office/officeart/2005/8/layout/hierarchy1"/>
    <dgm:cxn modelId="{88FBB3F3-725C-4262-92CA-F5F8BA44C33E}" type="presParOf" srcId="{892BF291-F8CA-4DFC-BF61-B028BBF436B3}" destId="{59DFFDFB-B6F1-45E5-8C2B-E5AEAA65AD00}" srcOrd="0" destOrd="0" presId="urn:microsoft.com/office/officeart/2005/8/layout/hierarchy1"/>
    <dgm:cxn modelId="{4FDA7282-86B4-46B0-AD73-8438D21715CC}" type="presParOf" srcId="{892BF291-F8CA-4DFC-BF61-B028BBF436B3}" destId="{DB7897EC-18A3-46DB-9AB6-20378FB466DD}" srcOrd="1" destOrd="0" presId="urn:microsoft.com/office/officeart/2005/8/layout/hierarchy1"/>
    <dgm:cxn modelId="{09AC62C3-0043-46B6-A9CC-DD2B4DF4667D}" type="presParOf" srcId="{DB7897EC-18A3-46DB-9AB6-20378FB466DD}" destId="{B46D1228-FE77-415F-99C8-D7D4B91469D5}" srcOrd="0" destOrd="0" presId="urn:microsoft.com/office/officeart/2005/8/layout/hierarchy1"/>
    <dgm:cxn modelId="{9AC44B89-143F-42A3-8289-610BFAA2DB24}" type="presParOf" srcId="{B46D1228-FE77-415F-99C8-D7D4B91469D5}" destId="{15AE3035-805C-49CC-B3E5-BEEDD7769C9D}" srcOrd="0" destOrd="0" presId="urn:microsoft.com/office/officeart/2005/8/layout/hierarchy1"/>
    <dgm:cxn modelId="{F24C61DF-89CD-4929-A49A-0A26F0853424}" type="presParOf" srcId="{B46D1228-FE77-415F-99C8-D7D4B91469D5}" destId="{E29B27D7-89E0-48EB-9377-50D47BE266E9}" srcOrd="1" destOrd="0" presId="urn:microsoft.com/office/officeart/2005/8/layout/hierarchy1"/>
    <dgm:cxn modelId="{1E4BD615-8E13-46EF-BE16-DA5C8F291B70}" type="presParOf" srcId="{DB7897EC-18A3-46DB-9AB6-20378FB466DD}" destId="{E72C9D21-FB37-468B-9F37-7DEBD1B7113F}" srcOrd="1" destOrd="0" presId="urn:microsoft.com/office/officeart/2005/8/layout/hierarchy1"/>
    <dgm:cxn modelId="{A9DB3961-8AC5-4505-B57B-C98765DA6CB1}" type="presParOf" srcId="{E72C9D21-FB37-468B-9F37-7DEBD1B7113F}" destId="{5EF63F09-93AF-45E8-82BD-CB75739DB683}" srcOrd="0" destOrd="0" presId="urn:microsoft.com/office/officeart/2005/8/layout/hierarchy1"/>
    <dgm:cxn modelId="{415FFF70-BDD0-42EE-A015-57C45CE589BB}" type="presParOf" srcId="{E72C9D21-FB37-468B-9F37-7DEBD1B7113F}" destId="{C6B403D5-807A-431E-B8D8-56CD667271BA}" srcOrd="1" destOrd="0" presId="urn:microsoft.com/office/officeart/2005/8/layout/hierarchy1"/>
    <dgm:cxn modelId="{A3D010AA-EEEC-4E54-9841-76C5FBED44EE}" type="presParOf" srcId="{C6B403D5-807A-431E-B8D8-56CD667271BA}" destId="{6C4CB28C-A0D9-495B-8E5D-D9E0CED471E1}" srcOrd="0" destOrd="0" presId="urn:microsoft.com/office/officeart/2005/8/layout/hierarchy1"/>
    <dgm:cxn modelId="{B0E51E54-2881-4171-B6DD-95708205BCAE}" type="presParOf" srcId="{6C4CB28C-A0D9-495B-8E5D-D9E0CED471E1}" destId="{D787DE34-7344-4911-ADB5-41FB73067E46}" srcOrd="0" destOrd="0" presId="urn:microsoft.com/office/officeart/2005/8/layout/hierarchy1"/>
    <dgm:cxn modelId="{DCE627B8-72B4-4F6A-8580-45DFF0761650}" type="presParOf" srcId="{6C4CB28C-A0D9-495B-8E5D-D9E0CED471E1}" destId="{12C80038-12E4-4DA7-AF18-DE1840AB7CAC}" srcOrd="1" destOrd="0" presId="urn:microsoft.com/office/officeart/2005/8/layout/hierarchy1"/>
    <dgm:cxn modelId="{FE2B695A-C61C-4FFC-A517-6DDC9AE3AA27}" type="presParOf" srcId="{C6B403D5-807A-431E-B8D8-56CD667271BA}" destId="{2E84B59A-3F91-4773-B67F-2B92E8759AC2}" srcOrd="1" destOrd="0" presId="urn:microsoft.com/office/officeart/2005/8/layout/hierarchy1"/>
    <dgm:cxn modelId="{19F6DF38-D5F8-451B-9BE9-F15D5D983927}" type="presParOf" srcId="{2E84B59A-3F91-4773-B67F-2B92E8759AC2}" destId="{7CE02EC9-A88D-4BD3-8FB5-78448881EEAF}" srcOrd="0" destOrd="0" presId="urn:microsoft.com/office/officeart/2005/8/layout/hierarchy1"/>
    <dgm:cxn modelId="{94B9132B-7A70-47E9-99CB-F6663CA8D283}" type="presParOf" srcId="{2E84B59A-3F91-4773-B67F-2B92E8759AC2}" destId="{41920451-7E1B-46EE-82DC-E538D5E34B01}" srcOrd="1" destOrd="0" presId="urn:microsoft.com/office/officeart/2005/8/layout/hierarchy1"/>
    <dgm:cxn modelId="{45B98D38-5DD4-4698-826D-3D78448BCD5F}" type="presParOf" srcId="{41920451-7E1B-46EE-82DC-E538D5E34B01}" destId="{BF4685DE-E28C-4553-B151-E8BB12329060}" srcOrd="0" destOrd="0" presId="urn:microsoft.com/office/officeart/2005/8/layout/hierarchy1"/>
    <dgm:cxn modelId="{C0932101-7AE8-4108-9D76-1ACF3BCCAA30}" type="presParOf" srcId="{BF4685DE-E28C-4553-B151-E8BB12329060}" destId="{7AF58EFF-A967-4D01-8EE4-445D48497613}" srcOrd="0" destOrd="0" presId="urn:microsoft.com/office/officeart/2005/8/layout/hierarchy1"/>
    <dgm:cxn modelId="{0EBE391A-40A2-431B-BBE6-BC1FC54443E1}" type="presParOf" srcId="{BF4685DE-E28C-4553-B151-E8BB12329060}" destId="{4F5817AD-0A16-4FFE-B94A-0C72990FA164}" srcOrd="1" destOrd="0" presId="urn:microsoft.com/office/officeart/2005/8/layout/hierarchy1"/>
    <dgm:cxn modelId="{248290A7-BBB4-47A4-BB9C-92EA1056E9CD}" type="presParOf" srcId="{41920451-7E1B-46EE-82DC-E538D5E34B01}" destId="{24B4CDDD-DE81-4869-B330-F37754223191}" srcOrd="1" destOrd="0" presId="urn:microsoft.com/office/officeart/2005/8/layout/hierarchy1"/>
    <dgm:cxn modelId="{2710D0A8-2E32-4FA8-97F5-DE0BE849B5D6}" type="presParOf" srcId="{24B4CDDD-DE81-4869-B330-F37754223191}" destId="{AD106C06-7F66-4CA0-A61E-1F43C7A84C97}" srcOrd="0" destOrd="0" presId="urn:microsoft.com/office/officeart/2005/8/layout/hierarchy1"/>
    <dgm:cxn modelId="{AC920373-47ED-45C4-A662-C6B904CA27FE}" type="presParOf" srcId="{24B4CDDD-DE81-4869-B330-F37754223191}" destId="{EAD7387E-7B83-4603-BCE6-705038375AB0}" srcOrd="1" destOrd="0" presId="urn:microsoft.com/office/officeart/2005/8/layout/hierarchy1"/>
    <dgm:cxn modelId="{00D52BE4-8733-4EEE-A62B-B75237A0F3ED}" type="presParOf" srcId="{EAD7387E-7B83-4603-BCE6-705038375AB0}" destId="{8FBDEB83-BE65-40B4-AD77-BE6FB6C1F545}" srcOrd="0" destOrd="0" presId="urn:microsoft.com/office/officeart/2005/8/layout/hierarchy1"/>
    <dgm:cxn modelId="{195C790E-1EDD-4AA0-A06F-A746BCD97B49}" type="presParOf" srcId="{8FBDEB83-BE65-40B4-AD77-BE6FB6C1F545}" destId="{9AB34A10-6BEA-42E0-857D-FBD47C9CA3A1}" srcOrd="0" destOrd="0" presId="urn:microsoft.com/office/officeart/2005/8/layout/hierarchy1"/>
    <dgm:cxn modelId="{7E4F4EDD-5694-4265-B2B9-3C2C2E2A569E}" type="presParOf" srcId="{8FBDEB83-BE65-40B4-AD77-BE6FB6C1F545}" destId="{90E36DA1-0772-4B2A-BFAB-19B3211AADAA}" srcOrd="1" destOrd="0" presId="urn:microsoft.com/office/officeart/2005/8/layout/hierarchy1"/>
    <dgm:cxn modelId="{5F662748-FF94-49DB-91EF-8C2760058055}" type="presParOf" srcId="{EAD7387E-7B83-4603-BCE6-705038375AB0}" destId="{1ACC74D3-F751-443B-AAED-FAE32D12A997}" srcOrd="1" destOrd="0" presId="urn:microsoft.com/office/officeart/2005/8/layout/hierarchy1"/>
    <dgm:cxn modelId="{197EA985-835F-4FAD-914B-E62A729B3167}" type="presParOf" srcId="{24B4CDDD-DE81-4869-B330-F37754223191}" destId="{4D18920F-2717-4FFC-AF7E-C2ECE54C07AF}" srcOrd="2" destOrd="0" presId="urn:microsoft.com/office/officeart/2005/8/layout/hierarchy1"/>
    <dgm:cxn modelId="{AF510A2D-3DAC-4522-9710-39BC57A107AF}" type="presParOf" srcId="{24B4CDDD-DE81-4869-B330-F37754223191}" destId="{7A9A3B48-2A3A-4773-828D-15BBCEFE9804}" srcOrd="3" destOrd="0" presId="urn:microsoft.com/office/officeart/2005/8/layout/hierarchy1"/>
    <dgm:cxn modelId="{AFEDBDB4-211C-478D-9654-AB9B97BFEAFA}" type="presParOf" srcId="{7A9A3B48-2A3A-4773-828D-15BBCEFE9804}" destId="{77FA8B64-A347-4C77-96BF-92BB9B48D7D3}" srcOrd="0" destOrd="0" presId="urn:microsoft.com/office/officeart/2005/8/layout/hierarchy1"/>
    <dgm:cxn modelId="{5633546F-065E-453A-8BBA-10894E2A57A9}" type="presParOf" srcId="{77FA8B64-A347-4C77-96BF-92BB9B48D7D3}" destId="{544D5E07-E664-4737-9FA0-638A98EC6BFA}" srcOrd="0" destOrd="0" presId="urn:microsoft.com/office/officeart/2005/8/layout/hierarchy1"/>
    <dgm:cxn modelId="{A8BDE1C0-733D-443D-9399-7C59CEE8A6DB}" type="presParOf" srcId="{77FA8B64-A347-4C77-96BF-92BB9B48D7D3}" destId="{9FEF584B-724C-4B11-9FA3-7450DE595098}" srcOrd="1" destOrd="0" presId="urn:microsoft.com/office/officeart/2005/8/layout/hierarchy1"/>
    <dgm:cxn modelId="{01BAD445-0E3B-42D5-B942-EED3161AD9FA}" type="presParOf" srcId="{7A9A3B48-2A3A-4773-828D-15BBCEFE9804}" destId="{3C1AE787-89F5-4700-9B82-EB38EB598ED1}" srcOrd="1" destOrd="0" presId="urn:microsoft.com/office/officeart/2005/8/layout/hierarchy1"/>
    <dgm:cxn modelId="{E8F9F4EF-C01C-40EE-B363-328922CFFF71}" type="presParOf" srcId="{2E84B59A-3F91-4773-B67F-2B92E8759AC2}" destId="{15BE022F-0BB5-4BB4-B74D-855E4B683DD4}" srcOrd="2" destOrd="0" presId="urn:microsoft.com/office/officeart/2005/8/layout/hierarchy1"/>
    <dgm:cxn modelId="{EAA6A39B-503B-46C4-88B7-56299B00407E}" type="presParOf" srcId="{2E84B59A-3F91-4773-B67F-2B92E8759AC2}" destId="{D0C0352E-0A5C-4BAB-86AE-BCE1F325BAEF}" srcOrd="3" destOrd="0" presId="urn:microsoft.com/office/officeart/2005/8/layout/hierarchy1"/>
    <dgm:cxn modelId="{BD47EC9B-0611-4620-B58A-201A9519B252}" type="presParOf" srcId="{D0C0352E-0A5C-4BAB-86AE-BCE1F325BAEF}" destId="{3EF5F929-5766-41BC-A971-A5302E3BA23E}" srcOrd="0" destOrd="0" presId="urn:microsoft.com/office/officeart/2005/8/layout/hierarchy1"/>
    <dgm:cxn modelId="{797977D8-5B1C-498D-A4C5-B87FECD138DA}" type="presParOf" srcId="{3EF5F929-5766-41BC-A971-A5302E3BA23E}" destId="{EA8D4167-4234-4354-B0A7-12CA0FA5ABE0}" srcOrd="0" destOrd="0" presId="urn:microsoft.com/office/officeart/2005/8/layout/hierarchy1"/>
    <dgm:cxn modelId="{F1D2EB06-77C9-493C-B465-99166DCB4F81}" type="presParOf" srcId="{3EF5F929-5766-41BC-A971-A5302E3BA23E}" destId="{DBCC89F5-6E3D-46E9-99C2-D96CB782A5E9}" srcOrd="1" destOrd="0" presId="urn:microsoft.com/office/officeart/2005/8/layout/hierarchy1"/>
    <dgm:cxn modelId="{79DB717F-7696-4A4D-9130-A1CA1F7F6269}" type="presParOf" srcId="{D0C0352E-0A5C-4BAB-86AE-BCE1F325BAEF}" destId="{C689F571-C688-48B4-898B-5519CA93AE7F}" srcOrd="1" destOrd="0" presId="urn:microsoft.com/office/officeart/2005/8/layout/hierarchy1"/>
    <dgm:cxn modelId="{75F0FDD8-6FB2-405C-9CD5-763285916CF6}" type="presParOf" srcId="{E72C9D21-FB37-468B-9F37-7DEBD1B7113F}" destId="{4CEECF2D-C2D7-42D8-AC8F-F76D5C6A0BF6}" srcOrd="2" destOrd="0" presId="urn:microsoft.com/office/officeart/2005/8/layout/hierarchy1"/>
    <dgm:cxn modelId="{7C3DF028-01FE-4546-B60A-742825C1BA21}" type="presParOf" srcId="{E72C9D21-FB37-468B-9F37-7DEBD1B7113F}" destId="{390104DA-505A-4269-97A2-FC6F0ED6B9B7}" srcOrd="3" destOrd="0" presId="urn:microsoft.com/office/officeart/2005/8/layout/hierarchy1"/>
    <dgm:cxn modelId="{50CA0998-5F18-4376-96F3-B89DF65CB145}" type="presParOf" srcId="{390104DA-505A-4269-97A2-FC6F0ED6B9B7}" destId="{8AECD46D-3062-4AED-84DB-FDCA330A50EC}" srcOrd="0" destOrd="0" presId="urn:microsoft.com/office/officeart/2005/8/layout/hierarchy1"/>
    <dgm:cxn modelId="{0B068A63-FF55-4678-BEEB-A18BB7E1BCFA}" type="presParOf" srcId="{8AECD46D-3062-4AED-84DB-FDCA330A50EC}" destId="{7F16335F-9203-493C-B0B3-16C09C2A35CE}" srcOrd="0" destOrd="0" presId="urn:microsoft.com/office/officeart/2005/8/layout/hierarchy1"/>
    <dgm:cxn modelId="{15A0B617-0A70-418F-8095-7231F23A521C}" type="presParOf" srcId="{8AECD46D-3062-4AED-84DB-FDCA330A50EC}" destId="{9FB3F5BA-AAA4-4CDF-87DF-BACE70D4AE99}" srcOrd="1" destOrd="0" presId="urn:microsoft.com/office/officeart/2005/8/layout/hierarchy1"/>
    <dgm:cxn modelId="{1E926DAC-EB80-4B10-A21C-305C7152013B}" type="presParOf" srcId="{390104DA-505A-4269-97A2-FC6F0ED6B9B7}" destId="{6D621ABF-0ABA-4078-8B3B-E11E7FEBB9A2}" srcOrd="1" destOrd="0" presId="urn:microsoft.com/office/officeart/2005/8/layout/hierarchy1"/>
    <dgm:cxn modelId="{A1BF74D5-611E-4E7B-B01A-4B0559D3B1D3}" type="presParOf" srcId="{892BF291-F8CA-4DFC-BF61-B028BBF436B3}" destId="{7AA397B4-1710-4C69-B7A7-FB68BF8C5818}" srcOrd="2" destOrd="0" presId="urn:microsoft.com/office/officeart/2005/8/layout/hierarchy1"/>
    <dgm:cxn modelId="{FE1068FD-5C55-4096-B48E-EE8299F9F6CB}" type="presParOf" srcId="{892BF291-F8CA-4DFC-BF61-B028BBF436B3}" destId="{87BF0705-AECD-46C6-9929-E345B2E2D033}" srcOrd="3" destOrd="0" presId="urn:microsoft.com/office/officeart/2005/8/layout/hierarchy1"/>
    <dgm:cxn modelId="{260A6A1F-8D8F-4005-89B5-B81300368787}" type="presParOf" srcId="{87BF0705-AECD-46C6-9929-E345B2E2D033}" destId="{C2AE5F2F-6455-4BEB-B445-1BFF70541A6C}" srcOrd="0" destOrd="0" presId="urn:microsoft.com/office/officeart/2005/8/layout/hierarchy1"/>
    <dgm:cxn modelId="{F1DBA69F-041C-4F4C-997B-75E620A94F0C}" type="presParOf" srcId="{C2AE5F2F-6455-4BEB-B445-1BFF70541A6C}" destId="{E89EF675-4249-4856-9578-F167E4F255B4}" srcOrd="0" destOrd="0" presId="urn:microsoft.com/office/officeart/2005/8/layout/hierarchy1"/>
    <dgm:cxn modelId="{AE7EC9E5-C4CF-4B7B-87FC-3EEB29E9C01C}" type="presParOf" srcId="{C2AE5F2F-6455-4BEB-B445-1BFF70541A6C}" destId="{0AF33739-DAE4-495B-88D5-F66DF9FFD0E5}" srcOrd="1" destOrd="0" presId="urn:microsoft.com/office/officeart/2005/8/layout/hierarchy1"/>
    <dgm:cxn modelId="{9B71A8FD-8076-490B-804F-553D08B47218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</a:t>
          </a:r>
          <a:endParaRPr lang="en-US" altLang="zh-CN" sz="1200" dirty="0" smtClean="0"/>
        </a:p>
        <a:p>
          <a:r>
            <a:rPr lang="en-US" altLang="zh-CN" sz="1200" dirty="0" smtClean="0"/>
            <a:t> 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endParaRPr lang="en-US" altLang="zh-CN" sz="1200" dirty="0" smtClean="0"/>
        </a:p>
        <a:p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12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120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 sz="1200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 sz="1200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F3E2763D-4B37-4B0D-93F8-56E5F3FE4DE9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CCE5D782-8640-4EC0-9FB9-7EA88A61336A}" type="par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B12CEAF2-03FF-488C-AEF0-2170C19A5388}" type="sib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2D726B5A-0005-42D7-9EF9-69CBFA49E933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5</a:t>
          </a:r>
          <a:endParaRPr lang="zh-CN" altLang="en-US" sz="1200" dirty="0"/>
        </a:p>
      </dgm:t>
    </dgm:pt>
    <dgm:pt modelId="{8AA71499-7E13-4EC5-ABCA-4C4F5DD85056}" type="par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1A2F39E1-875B-4E90-B281-C541EE2DB2AB}" type="sib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6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6"/>
      <dgm:spPr/>
    </dgm:pt>
    <dgm:pt modelId="{4F5817AD-0A16-4FFE-B94A-0C72990FA164}" type="pres">
      <dgm:prSet presAssocID="{69A7F656-00DE-49E9-B8C4-6899796C9765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6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6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DD736DF8-ED83-419B-B02F-FD554536B418}" type="pres">
      <dgm:prSet presAssocID="{CCE5D782-8640-4EC0-9FB9-7EA88A61336A}" presName="Name23" presStyleLbl="parChTrans1D4" presStyleIdx="2" presStyleCnt="6"/>
      <dgm:spPr/>
    </dgm:pt>
    <dgm:pt modelId="{AE68453D-9EC5-4675-A7F5-E98EE84CB267}" type="pres">
      <dgm:prSet presAssocID="{F3E2763D-4B37-4B0D-93F8-56E5F3FE4DE9}" presName="hierRoot4" presStyleCnt="0"/>
      <dgm:spPr/>
    </dgm:pt>
    <dgm:pt modelId="{41F47EBE-A6B9-4F45-9D01-DC55FFE2B930}" type="pres">
      <dgm:prSet presAssocID="{F3E2763D-4B37-4B0D-93F8-56E5F3FE4DE9}" presName="composite4" presStyleCnt="0"/>
      <dgm:spPr/>
    </dgm:pt>
    <dgm:pt modelId="{80743F66-E14E-4FB9-9411-6C4FA66BE701}" type="pres">
      <dgm:prSet presAssocID="{F3E2763D-4B37-4B0D-93F8-56E5F3FE4DE9}" presName="background4" presStyleLbl="node4" presStyleIdx="2" presStyleCnt="6"/>
      <dgm:spPr>
        <a:solidFill>
          <a:srgbClr val="7030A0"/>
        </a:solidFill>
      </dgm:spPr>
    </dgm:pt>
    <dgm:pt modelId="{4B270720-BB72-4423-A1BA-EA204926BCE5}" type="pres">
      <dgm:prSet presAssocID="{F3E2763D-4B37-4B0D-93F8-56E5F3FE4DE9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353FB-7CE4-462D-A2B3-A6FFDBD94D3F}" type="pres">
      <dgm:prSet presAssocID="{F3E2763D-4B37-4B0D-93F8-56E5F3FE4DE9}" presName="hierChild5" presStyleCnt="0"/>
      <dgm:spPr/>
    </dgm:pt>
    <dgm:pt modelId="{CF72A34F-7EC9-472F-BB47-F7524E25F385}" type="pres">
      <dgm:prSet presAssocID="{8AA71499-7E13-4EC5-ABCA-4C4F5DD85056}" presName="Name23" presStyleLbl="parChTrans1D4" presStyleIdx="3" presStyleCnt="6"/>
      <dgm:spPr/>
    </dgm:pt>
    <dgm:pt modelId="{90DF5033-D44F-499E-8301-559498A81CC8}" type="pres">
      <dgm:prSet presAssocID="{2D726B5A-0005-42D7-9EF9-69CBFA49E933}" presName="hierRoot4" presStyleCnt="0"/>
      <dgm:spPr/>
    </dgm:pt>
    <dgm:pt modelId="{4EB09F8A-C0D3-4DF1-B7C3-1B811B60E0D1}" type="pres">
      <dgm:prSet presAssocID="{2D726B5A-0005-42D7-9EF9-69CBFA49E933}" presName="composite4" presStyleCnt="0"/>
      <dgm:spPr/>
    </dgm:pt>
    <dgm:pt modelId="{BF0A031B-5264-4BDE-8C51-BC71AB5E4D61}" type="pres">
      <dgm:prSet presAssocID="{2D726B5A-0005-42D7-9EF9-69CBFA49E933}" presName="background4" presStyleLbl="node4" presStyleIdx="3" presStyleCnt="6"/>
      <dgm:spPr>
        <a:solidFill>
          <a:srgbClr val="7030A0"/>
        </a:solidFill>
      </dgm:spPr>
    </dgm:pt>
    <dgm:pt modelId="{483CBE80-B941-411C-826F-CDFF6D787B3E}" type="pres">
      <dgm:prSet presAssocID="{2D726B5A-0005-42D7-9EF9-69CBFA49E933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33CEA-6D98-41FD-974B-5423351B6EA2}" type="pres">
      <dgm:prSet presAssocID="{2D726B5A-0005-42D7-9EF9-69CBFA49E933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4" presStyleCnt="6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4" presStyleCnt="6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5" presStyleCnt="6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5" presStyleCnt="6"/>
      <dgm:spPr/>
    </dgm:pt>
    <dgm:pt modelId="{DBCC89F5-6E3D-46E9-99C2-D96CB782A5E9}" type="pres">
      <dgm:prSet presAssocID="{67B75C01-139A-4A61-98C6-40677FEF348A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225D1915-A5A4-470C-BA23-E0A0697C07BA}" type="presOf" srcId="{1399B6F5-F7BD-4E0A-A558-AEC7FAC7B148}" destId="{7AA397B4-1710-4C69-B7A7-FB68BF8C5818}" srcOrd="0" destOrd="0" presId="urn:microsoft.com/office/officeart/2005/8/layout/hierarchy1"/>
    <dgm:cxn modelId="{497F9CCF-8E2E-492F-9871-007A867F28AC}" type="presOf" srcId="{CCE5D782-8640-4EC0-9FB9-7EA88A61336A}" destId="{DD736DF8-ED83-419B-B02F-FD554536B418}" srcOrd="0" destOrd="0" presId="urn:microsoft.com/office/officeart/2005/8/layout/hierarchy1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3C7C5458-5473-4381-8763-473AA2C84546}" type="presOf" srcId="{ED1AF111-84C9-43C2-BF0D-EA88C6F566AE}" destId="{3F9E507E-C34C-4D7E-A956-76C377EB10B6}" srcOrd="0" destOrd="0" presId="urn:microsoft.com/office/officeart/2005/8/layout/hierarchy1"/>
    <dgm:cxn modelId="{57FE8B15-553E-4621-99A3-792913E6260B}" type="presOf" srcId="{31178202-459E-448C-BF33-6B039A9E4CDC}" destId="{4D18920F-2717-4FFC-AF7E-C2ECE54C07AF}" srcOrd="0" destOrd="0" presId="urn:microsoft.com/office/officeart/2005/8/layout/hierarchy1"/>
    <dgm:cxn modelId="{41AA9A40-E982-48F4-8AD8-DA061E3C3456}" type="presOf" srcId="{F3E2763D-4B37-4B0D-93F8-56E5F3FE4DE9}" destId="{4B270720-BB72-4423-A1BA-EA204926BCE5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879B80D7-602B-4DE5-BAAE-F78D4542B5B4}" type="presOf" srcId="{E9F3527A-AA5A-4C70-A5D3-8BDDD1FCAC55}" destId="{7CE02EC9-A88D-4BD3-8FB5-78448881EEAF}" srcOrd="0" destOrd="0" presId="urn:microsoft.com/office/officeart/2005/8/layout/hierarchy1"/>
    <dgm:cxn modelId="{86BA93B4-51E8-4454-A0A3-CEDB19652CC8}" type="presOf" srcId="{AFCFFB7F-D3BE-45CE-93B4-C7B1D488999E}" destId="{90E36DA1-0772-4B2A-BFAB-19B3211AADAA}" srcOrd="0" destOrd="0" presId="urn:microsoft.com/office/officeart/2005/8/layout/hierarchy1"/>
    <dgm:cxn modelId="{FDA7B830-8B63-4618-BF65-FE0606995C66}" type="presOf" srcId="{16FCD271-016B-4062-B43D-38D56917E9B8}" destId="{12C80038-12E4-4DA7-AF18-DE1840AB7CAC}" srcOrd="0" destOrd="0" presId="urn:microsoft.com/office/officeart/2005/8/layout/hierarchy1"/>
    <dgm:cxn modelId="{79C04BD0-62EE-4475-B44E-1D6839CB4F83}" type="presOf" srcId="{C201E9C3-AAF5-41DE-9CA8-91E166B57D6E}" destId="{9FEF584B-724C-4B11-9FA3-7450DE595098}" srcOrd="0" destOrd="0" presId="urn:microsoft.com/office/officeart/2005/8/layout/hierarchy1"/>
    <dgm:cxn modelId="{0CA2C0AB-523E-430D-B885-1E3BDE5A6D60}" srcId="{AFCFFB7F-D3BE-45CE-93B4-C7B1D488999E}" destId="{F3E2763D-4B37-4B0D-93F8-56E5F3FE4DE9}" srcOrd="0" destOrd="0" parTransId="{CCE5D782-8640-4EC0-9FB9-7EA88A61336A}" sibTransId="{B12CEAF2-03FF-488C-AEF0-2170C19A5388}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213D2A59-2B27-4CC9-801D-5475B944353B}" srcId="{AFCFFB7F-D3BE-45CE-93B4-C7B1D488999E}" destId="{2D726B5A-0005-42D7-9EF9-69CBFA49E933}" srcOrd="1" destOrd="0" parTransId="{8AA71499-7E13-4EC5-ABCA-4C4F5DD85056}" sibTransId="{1A2F39E1-875B-4E90-B281-C541EE2DB2AB}"/>
    <dgm:cxn modelId="{E6B39727-3F6D-4524-B09C-F6C31D210F60}" type="presOf" srcId="{5729E72F-7F37-4164-A324-1DB1969EC470}" destId="{9FB3F5BA-AAA4-4CDF-87DF-BACE70D4AE99}" srcOrd="0" destOrd="0" presId="urn:microsoft.com/office/officeart/2005/8/layout/hierarchy1"/>
    <dgm:cxn modelId="{CAB97D28-13D9-41DB-8ED2-C1CA0D2B8064}" type="presOf" srcId="{42F275A1-0162-49B9-B09A-BCECBBE35681}" destId="{13158862-A5CF-44A0-9775-4A70CF18A8C0}" srcOrd="0" destOrd="0" presId="urn:microsoft.com/office/officeart/2005/8/layout/hierarchy1"/>
    <dgm:cxn modelId="{1500D6F3-6C44-4F21-A8C6-875314653811}" type="presOf" srcId="{69A7F656-00DE-49E9-B8C4-6899796C9765}" destId="{4F5817AD-0A16-4FFE-B94A-0C72990FA164}" srcOrd="0" destOrd="0" presId="urn:microsoft.com/office/officeart/2005/8/layout/hierarchy1"/>
    <dgm:cxn modelId="{942C2A02-EF51-4F45-B21D-4C8E93EB9EE8}" type="presOf" srcId="{2D726B5A-0005-42D7-9EF9-69CBFA49E933}" destId="{483CBE80-B941-411C-826F-CDFF6D787B3E}" srcOrd="0" destOrd="0" presId="urn:microsoft.com/office/officeart/2005/8/layout/hierarchy1"/>
    <dgm:cxn modelId="{F94D86AC-8D56-4036-9912-B305D9BD97E6}" type="presOf" srcId="{3A53F3EB-3E60-4F7F-B89B-491B5AC7803E}" destId="{0AF33739-DAE4-495B-88D5-F66DF9FFD0E5}" srcOrd="0" destOrd="0" presId="urn:microsoft.com/office/officeart/2005/8/layout/hierarchy1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2C1FEEFE-C727-4BC9-ABCE-1A3479D86DE7}" type="presOf" srcId="{4BA3B289-E490-44E2-80FB-007CB18F9ED3}" destId="{59DFFDFB-B6F1-45E5-8C2B-E5AEAA65AD00}" srcOrd="0" destOrd="0" presId="urn:microsoft.com/office/officeart/2005/8/layout/hierarchy1"/>
    <dgm:cxn modelId="{BEB2001E-5B52-4D9A-A319-42A6E4A77C7E}" type="presOf" srcId="{67B75C01-139A-4A61-98C6-40677FEF348A}" destId="{DBCC89F5-6E3D-46E9-99C2-D96CB782A5E9}" srcOrd="0" destOrd="0" presId="urn:microsoft.com/office/officeart/2005/8/layout/hierarchy1"/>
    <dgm:cxn modelId="{90C405DD-9A67-4847-BC04-50FDA1EE4353}" type="presOf" srcId="{5B4998C3-FE88-4032-BA92-CE0B7DDAD6D8}" destId="{E29B27D7-89E0-48EB-9377-50D47BE266E9}" srcOrd="0" destOrd="0" presId="urn:microsoft.com/office/officeart/2005/8/layout/hierarchy1"/>
    <dgm:cxn modelId="{40D55164-5068-4E41-83CF-0BD38907F145}" type="presOf" srcId="{8AA71499-7E13-4EC5-ABCA-4C4F5DD85056}" destId="{CF72A34F-7EC9-472F-BB47-F7524E25F385}" srcOrd="0" destOrd="0" presId="urn:microsoft.com/office/officeart/2005/8/layout/hierarchy1"/>
    <dgm:cxn modelId="{DFF110D3-DE15-4A2D-BDB9-E0A3CA100B9C}" type="presOf" srcId="{086E44F4-6B89-489F-A967-FC2D4802DC13}" destId="{15BE022F-0BB5-4BB4-B74D-855E4B683DD4}" srcOrd="0" destOrd="0" presId="urn:microsoft.com/office/officeart/2005/8/layout/hierarchy1"/>
    <dgm:cxn modelId="{F077CB38-0897-4DEC-847C-E947CEDC1216}" type="presOf" srcId="{60BC0C6A-6BEE-47A2-8B0A-D757EDE5FD9A}" destId="{5EF63F09-93AF-45E8-82BD-CB75739DB683}" srcOrd="0" destOrd="0" presId="urn:microsoft.com/office/officeart/2005/8/layout/hierarchy1"/>
    <dgm:cxn modelId="{389AE27D-5959-47A7-8174-4044F9E624E3}" type="presOf" srcId="{471B98FD-38A5-416E-8E24-1F0341A04D66}" destId="{4CEECF2D-C2D7-42D8-AC8F-F76D5C6A0BF6}" srcOrd="0" destOrd="0" presId="urn:microsoft.com/office/officeart/2005/8/layout/hierarchy1"/>
    <dgm:cxn modelId="{20A3593A-8065-466A-8C64-F2DE8AAF51FE}" type="presOf" srcId="{AE0C44EF-B0B8-4737-BE7B-96DCB9C521CE}" destId="{AD106C06-7F66-4CA0-A61E-1F43C7A84C97}" srcOrd="0" destOrd="0" presId="urn:microsoft.com/office/officeart/2005/8/layout/hierarchy1"/>
    <dgm:cxn modelId="{3612DC34-A203-459B-BAB5-649F8DD9FEE6}" type="presParOf" srcId="{3F9E507E-C34C-4D7E-A956-76C377EB10B6}" destId="{4535AAB4-531F-41DA-9C36-4CD5BC7C33C7}" srcOrd="0" destOrd="0" presId="urn:microsoft.com/office/officeart/2005/8/layout/hierarchy1"/>
    <dgm:cxn modelId="{27023DC5-9F41-4267-93FC-EB702AC18428}" type="presParOf" srcId="{4535AAB4-531F-41DA-9C36-4CD5BC7C33C7}" destId="{B2041BEE-5B87-491D-A6EC-5DCCDE2709B6}" srcOrd="0" destOrd="0" presId="urn:microsoft.com/office/officeart/2005/8/layout/hierarchy1"/>
    <dgm:cxn modelId="{06D740C9-A4A8-436B-B4A8-0B507AC29F12}" type="presParOf" srcId="{B2041BEE-5B87-491D-A6EC-5DCCDE2709B6}" destId="{7B0135F9-2CE8-4CDB-ACD2-DDF6296414C1}" srcOrd="0" destOrd="0" presId="urn:microsoft.com/office/officeart/2005/8/layout/hierarchy1"/>
    <dgm:cxn modelId="{11302AC3-6ADA-4196-950B-1565D45E5EF0}" type="presParOf" srcId="{B2041BEE-5B87-491D-A6EC-5DCCDE2709B6}" destId="{13158862-A5CF-44A0-9775-4A70CF18A8C0}" srcOrd="1" destOrd="0" presId="urn:microsoft.com/office/officeart/2005/8/layout/hierarchy1"/>
    <dgm:cxn modelId="{D68BD1BC-335A-474C-9E69-FDB18C2B270A}" type="presParOf" srcId="{4535AAB4-531F-41DA-9C36-4CD5BC7C33C7}" destId="{892BF291-F8CA-4DFC-BF61-B028BBF436B3}" srcOrd="1" destOrd="0" presId="urn:microsoft.com/office/officeart/2005/8/layout/hierarchy1"/>
    <dgm:cxn modelId="{BEDB51CB-DE32-4150-9E7A-16F3A7FBE90D}" type="presParOf" srcId="{892BF291-F8CA-4DFC-BF61-B028BBF436B3}" destId="{59DFFDFB-B6F1-45E5-8C2B-E5AEAA65AD00}" srcOrd="0" destOrd="0" presId="urn:microsoft.com/office/officeart/2005/8/layout/hierarchy1"/>
    <dgm:cxn modelId="{F3D002F7-A5CD-46F5-A301-339C13BF38F1}" type="presParOf" srcId="{892BF291-F8CA-4DFC-BF61-B028BBF436B3}" destId="{DB7897EC-18A3-46DB-9AB6-20378FB466DD}" srcOrd="1" destOrd="0" presId="urn:microsoft.com/office/officeart/2005/8/layout/hierarchy1"/>
    <dgm:cxn modelId="{5CC06EC2-6564-41E9-B890-31674BDA1762}" type="presParOf" srcId="{DB7897EC-18A3-46DB-9AB6-20378FB466DD}" destId="{B46D1228-FE77-415F-99C8-D7D4B91469D5}" srcOrd="0" destOrd="0" presId="urn:microsoft.com/office/officeart/2005/8/layout/hierarchy1"/>
    <dgm:cxn modelId="{F4A4DAD4-D931-4396-A6FD-05F0DA0CEC81}" type="presParOf" srcId="{B46D1228-FE77-415F-99C8-D7D4B91469D5}" destId="{15AE3035-805C-49CC-B3E5-BEEDD7769C9D}" srcOrd="0" destOrd="0" presId="urn:microsoft.com/office/officeart/2005/8/layout/hierarchy1"/>
    <dgm:cxn modelId="{184D0619-291A-459C-AFBA-DA6A34A76DFC}" type="presParOf" srcId="{B46D1228-FE77-415F-99C8-D7D4B91469D5}" destId="{E29B27D7-89E0-48EB-9377-50D47BE266E9}" srcOrd="1" destOrd="0" presId="urn:microsoft.com/office/officeart/2005/8/layout/hierarchy1"/>
    <dgm:cxn modelId="{83580093-F821-48DB-90C7-4817BD090306}" type="presParOf" srcId="{DB7897EC-18A3-46DB-9AB6-20378FB466DD}" destId="{E72C9D21-FB37-468B-9F37-7DEBD1B7113F}" srcOrd="1" destOrd="0" presId="urn:microsoft.com/office/officeart/2005/8/layout/hierarchy1"/>
    <dgm:cxn modelId="{D7E616E2-A678-4CFE-9DB5-39542F258B32}" type="presParOf" srcId="{E72C9D21-FB37-468B-9F37-7DEBD1B7113F}" destId="{5EF63F09-93AF-45E8-82BD-CB75739DB683}" srcOrd="0" destOrd="0" presId="urn:microsoft.com/office/officeart/2005/8/layout/hierarchy1"/>
    <dgm:cxn modelId="{F7951B5D-1C23-4717-9D26-B2F3E069137B}" type="presParOf" srcId="{E72C9D21-FB37-468B-9F37-7DEBD1B7113F}" destId="{C6B403D5-807A-431E-B8D8-56CD667271BA}" srcOrd="1" destOrd="0" presId="urn:microsoft.com/office/officeart/2005/8/layout/hierarchy1"/>
    <dgm:cxn modelId="{1A9DC76B-81EB-47BF-8177-2F7858F3AC44}" type="presParOf" srcId="{C6B403D5-807A-431E-B8D8-56CD667271BA}" destId="{6C4CB28C-A0D9-495B-8E5D-D9E0CED471E1}" srcOrd="0" destOrd="0" presId="urn:microsoft.com/office/officeart/2005/8/layout/hierarchy1"/>
    <dgm:cxn modelId="{C38511F6-3E72-4C3F-B152-8D3E7CD8C381}" type="presParOf" srcId="{6C4CB28C-A0D9-495B-8E5D-D9E0CED471E1}" destId="{D787DE34-7344-4911-ADB5-41FB73067E46}" srcOrd="0" destOrd="0" presId="urn:microsoft.com/office/officeart/2005/8/layout/hierarchy1"/>
    <dgm:cxn modelId="{22C29BA7-78A2-4E93-94F6-5536328B4B51}" type="presParOf" srcId="{6C4CB28C-A0D9-495B-8E5D-D9E0CED471E1}" destId="{12C80038-12E4-4DA7-AF18-DE1840AB7CAC}" srcOrd="1" destOrd="0" presId="urn:microsoft.com/office/officeart/2005/8/layout/hierarchy1"/>
    <dgm:cxn modelId="{228F89E6-364A-4DAD-8514-C7CFA74116AC}" type="presParOf" srcId="{C6B403D5-807A-431E-B8D8-56CD667271BA}" destId="{2E84B59A-3F91-4773-B67F-2B92E8759AC2}" srcOrd="1" destOrd="0" presId="urn:microsoft.com/office/officeart/2005/8/layout/hierarchy1"/>
    <dgm:cxn modelId="{5EB8B5D5-6F60-4A9B-B712-C15CD5AE0FB4}" type="presParOf" srcId="{2E84B59A-3F91-4773-B67F-2B92E8759AC2}" destId="{7CE02EC9-A88D-4BD3-8FB5-78448881EEAF}" srcOrd="0" destOrd="0" presId="urn:microsoft.com/office/officeart/2005/8/layout/hierarchy1"/>
    <dgm:cxn modelId="{C816C1A1-666A-4A4A-9D9A-1E2A7FB44238}" type="presParOf" srcId="{2E84B59A-3F91-4773-B67F-2B92E8759AC2}" destId="{41920451-7E1B-46EE-82DC-E538D5E34B01}" srcOrd="1" destOrd="0" presId="urn:microsoft.com/office/officeart/2005/8/layout/hierarchy1"/>
    <dgm:cxn modelId="{5B8F9B59-9CD7-431C-BBA5-79FFC1F4BCBF}" type="presParOf" srcId="{41920451-7E1B-46EE-82DC-E538D5E34B01}" destId="{BF4685DE-E28C-4553-B151-E8BB12329060}" srcOrd="0" destOrd="0" presId="urn:microsoft.com/office/officeart/2005/8/layout/hierarchy1"/>
    <dgm:cxn modelId="{F2E757CB-A10C-4279-98D3-C8D853A52CE3}" type="presParOf" srcId="{BF4685DE-E28C-4553-B151-E8BB12329060}" destId="{7AF58EFF-A967-4D01-8EE4-445D48497613}" srcOrd="0" destOrd="0" presId="urn:microsoft.com/office/officeart/2005/8/layout/hierarchy1"/>
    <dgm:cxn modelId="{08A52C91-0BC2-4512-A41E-47337627764D}" type="presParOf" srcId="{BF4685DE-E28C-4553-B151-E8BB12329060}" destId="{4F5817AD-0A16-4FFE-B94A-0C72990FA164}" srcOrd="1" destOrd="0" presId="urn:microsoft.com/office/officeart/2005/8/layout/hierarchy1"/>
    <dgm:cxn modelId="{E31C01A1-AEB0-4A45-B87C-B3CFF9B38288}" type="presParOf" srcId="{41920451-7E1B-46EE-82DC-E538D5E34B01}" destId="{24B4CDDD-DE81-4869-B330-F37754223191}" srcOrd="1" destOrd="0" presId="urn:microsoft.com/office/officeart/2005/8/layout/hierarchy1"/>
    <dgm:cxn modelId="{AE742A20-DC9C-46E8-A1BC-21DC3A343DD0}" type="presParOf" srcId="{24B4CDDD-DE81-4869-B330-F37754223191}" destId="{AD106C06-7F66-4CA0-A61E-1F43C7A84C97}" srcOrd="0" destOrd="0" presId="urn:microsoft.com/office/officeart/2005/8/layout/hierarchy1"/>
    <dgm:cxn modelId="{68099625-FD10-4F2B-AF9B-2E873427CC0E}" type="presParOf" srcId="{24B4CDDD-DE81-4869-B330-F37754223191}" destId="{EAD7387E-7B83-4603-BCE6-705038375AB0}" srcOrd="1" destOrd="0" presId="urn:microsoft.com/office/officeart/2005/8/layout/hierarchy1"/>
    <dgm:cxn modelId="{2CDAD1B6-153D-409B-BE58-7E0F15A4FC78}" type="presParOf" srcId="{EAD7387E-7B83-4603-BCE6-705038375AB0}" destId="{8FBDEB83-BE65-40B4-AD77-BE6FB6C1F545}" srcOrd="0" destOrd="0" presId="urn:microsoft.com/office/officeart/2005/8/layout/hierarchy1"/>
    <dgm:cxn modelId="{E90F001C-1EF7-424F-A216-B8CF284C7B20}" type="presParOf" srcId="{8FBDEB83-BE65-40B4-AD77-BE6FB6C1F545}" destId="{9AB34A10-6BEA-42E0-857D-FBD47C9CA3A1}" srcOrd="0" destOrd="0" presId="urn:microsoft.com/office/officeart/2005/8/layout/hierarchy1"/>
    <dgm:cxn modelId="{031DD36B-22F9-437C-9114-5ACB77298CE1}" type="presParOf" srcId="{8FBDEB83-BE65-40B4-AD77-BE6FB6C1F545}" destId="{90E36DA1-0772-4B2A-BFAB-19B3211AADAA}" srcOrd="1" destOrd="0" presId="urn:microsoft.com/office/officeart/2005/8/layout/hierarchy1"/>
    <dgm:cxn modelId="{A00B4346-47F0-4738-B76E-06CE07089306}" type="presParOf" srcId="{EAD7387E-7B83-4603-BCE6-705038375AB0}" destId="{1ACC74D3-F751-443B-AAED-FAE32D12A997}" srcOrd="1" destOrd="0" presId="urn:microsoft.com/office/officeart/2005/8/layout/hierarchy1"/>
    <dgm:cxn modelId="{8939BD12-5C7F-4A75-847C-7EFDF9CC6E32}" type="presParOf" srcId="{1ACC74D3-F751-443B-AAED-FAE32D12A997}" destId="{DD736DF8-ED83-419B-B02F-FD554536B418}" srcOrd="0" destOrd="0" presId="urn:microsoft.com/office/officeart/2005/8/layout/hierarchy1"/>
    <dgm:cxn modelId="{988AC2EA-CEFD-4DA0-A02E-320515A2EB66}" type="presParOf" srcId="{1ACC74D3-F751-443B-AAED-FAE32D12A997}" destId="{AE68453D-9EC5-4675-A7F5-E98EE84CB267}" srcOrd="1" destOrd="0" presId="urn:microsoft.com/office/officeart/2005/8/layout/hierarchy1"/>
    <dgm:cxn modelId="{CF990010-FE60-4EFB-AC10-0A8728A8022F}" type="presParOf" srcId="{AE68453D-9EC5-4675-A7F5-E98EE84CB267}" destId="{41F47EBE-A6B9-4F45-9D01-DC55FFE2B930}" srcOrd="0" destOrd="0" presId="urn:microsoft.com/office/officeart/2005/8/layout/hierarchy1"/>
    <dgm:cxn modelId="{1CCD52CB-91DE-4645-9F65-46C646CEFFE1}" type="presParOf" srcId="{41F47EBE-A6B9-4F45-9D01-DC55FFE2B930}" destId="{80743F66-E14E-4FB9-9411-6C4FA66BE701}" srcOrd="0" destOrd="0" presId="urn:microsoft.com/office/officeart/2005/8/layout/hierarchy1"/>
    <dgm:cxn modelId="{19741852-BD77-46C9-A103-51A54CAC0D89}" type="presParOf" srcId="{41F47EBE-A6B9-4F45-9D01-DC55FFE2B930}" destId="{4B270720-BB72-4423-A1BA-EA204926BCE5}" srcOrd="1" destOrd="0" presId="urn:microsoft.com/office/officeart/2005/8/layout/hierarchy1"/>
    <dgm:cxn modelId="{5C333BAA-9E46-4F30-97E4-549860AAB625}" type="presParOf" srcId="{AE68453D-9EC5-4675-A7F5-E98EE84CB267}" destId="{B76353FB-7CE4-462D-A2B3-A6FFDBD94D3F}" srcOrd="1" destOrd="0" presId="urn:microsoft.com/office/officeart/2005/8/layout/hierarchy1"/>
    <dgm:cxn modelId="{3C8A99B5-256F-4F00-9D88-E2E4813480A6}" type="presParOf" srcId="{1ACC74D3-F751-443B-AAED-FAE32D12A997}" destId="{CF72A34F-7EC9-472F-BB47-F7524E25F385}" srcOrd="2" destOrd="0" presId="urn:microsoft.com/office/officeart/2005/8/layout/hierarchy1"/>
    <dgm:cxn modelId="{8278F290-D959-4193-8FED-ED46C3FC6E63}" type="presParOf" srcId="{1ACC74D3-F751-443B-AAED-FAE32D12A997}" destId="{90DF5033-D44F-499E-8301-559498A81CC8}" srcOrd="3" destOrd="0" presId="urn:microsoft.com/office/officeart/2005/8/layout/hierarchy1"/>
    <dgm:cxn modelId="{4EEA43D1-9682-4805-83D0-E20BF8B3F8A7}" type="presParOf" srcId="{90DF5033-D44F-499E-8301-559498A81CC8}" destId="{4EB09F8A-C0D3-4DF1-B7C3-1B811B60E0D1}" srcOrd="0" destOrd="0" presId="urn:microsoft.com/office/officeart/2005/8/layout/hierarchy1"/>
    <dgm:cxn modelId="{422653BC-71DE-4CC5-B6D0-3B7EB2952FD4}" type="presParOf" srcId="{4EB09F8A-C0D3-4DF1-B7C3-1B811B60E0D1}" destId="{BF0A031B-5264-4BDE-8C51-BC71AB5E4D61}" srcOrd="0" destOrd="0" presId="urn:microsoft.com/office/officeart/2005/8/layout/hierarchy1"/>
    <dgm:cxn modelId="{8EE921F5-0DCA-47C2-92A4-2160E9B56DD3}" type="presParOf" srcId="{4EB09F8A-C0D3-4DF1-B7C3-1B811B60E0D1}" destId="{483CBE80-B941-411C-826F-CDFF6D787B3E}" srcOrd="1" destOrd="0" presId="urn:microsoft.com/office/officeart/2005/8/layout/hierarchy1"/>
    <dgm:cxn modelId="{DCC68076-D049-4565-85A9-4E412D9D31B9}" type="presParOf" srcId="{90DF5033-D44F-499E-8301-559498A81CC8}" destId="{5B333CEA-6D98-41FD-974B-5423351B6EA2}" srcOrd="1" destOrd="0" presId="urn:microsoft.com/office/officeart/2005/8/layout/hierarchy1"/>
    <dgm:cxn modelId="{2078C12B-C80E-411D-9B7A-708001064FB0}" type="presParOf" srcId="{24B4CDDD-DE81-4869-B330-F37754223191}" destId="{4D18920F-2717-4FFC-AF7E-C2ECE54C07AF}" srcOrd="2" destOrd="0" presId="urn:microsoft.com/office/officeart/2005/8/layout/hierarchy1"/>
    <dgm:cxn modelId="{3DB13CCC-B224-4465-9FD0-4003A6964A00}" type="presParOf" srcId="{24B4CDDD-DE81-4869-B330-F37754223191}" destId="{7A9A3B48-2A3A-4773-828D-15BBCEFE9804}" srcOrd="3" destOrd="0" presId="urn:microsoft.com/office/officeart/2005/8/layout/hierarchy1"/>
    <dgm:cxn modelId="{3338C4D1-A0F7-4454-9625-8DF255FE74B1}" type="presParOf" srcId="{7A9A3B48-2A3A-4773-828D-15BBCEFE9804}" destId="{77FA8B64-A347-4C77-96BF-92BB9B48D7D3}" srcOrd="0" destOrd="0" presId="urn:microsoft.com/office/officeart/2005/8/layout/hierarchy1"/>
    <dgm:cxn modelId="{254ADF35-D0FB-4194-9331-DF71C80D80CF}" type="presParOf" srcId="{77FA8B64-A347-4C77-96BF-92BB9B48D7D3}" destId="{544D5E07-E664-4737-9FA0-638A98EC6BFA}" srcOrd="0" destOrd="0" presId="urn:microsoft.com/office/officeart/2005/8/layout/hierarchy1"/>
    <dgm:cxn modelId="{99CD1DB3-5A2D-4E7E-AFE6-7739CF4608C7}" type="presParOf" srcId="{77FA8B64-A347-4C77-96BF-92BB9B48D7D3}" destId="{9FEF584B-724C-4B11-9FA3-7450DE595098}" srcOrd="1" destOrd="0" presId="urn:microsoft.com/office/officeart/2005/8/layout/hierarchy1"/>
    <dgm:cxn modelId="{AE722043-F038-4CD6-90ED-76B08088CB9F}" type="presParOf" srcId="{7A9A3B48-2A3A-4773-828D-15BBCEFE9804}" destId="{3C1AE787-89F5-4700-9B82-EB38EB598ED1}" srcOrd="1" destOrd="0" presId="urn:microsoft.com/office/officeart/2005/8/layout/hierarchy1"/>
    <dgm:cxn modelId="{61B21464-5FDE-4F1E-8570-5EF266BD4171}" type="presParOf" srcId="{2E84B59A-3F91-4773-B67F-2B92E8759AC2}" destId="{15BE022F-0BB5-4BB4-B74D-855E4B683DD4}" srcOrd="2" destOrd="0" presId="urn:microsoft.com/office/officeart/2005/8/layout/hierarchy1"/>
    <dgm:cxn modelId="{702E8FF4-40F0-4CE7-9E78-088BF40739D8}" type="presParOf" srcId="{2E84B59A-3F91-4773-B67F-2B92E8759AC2}" destId="{D0C0352E-0A5C-4BAB-86AE-BCE1F325BAEF}" srcOrd="3" destOrd="0" presId="urn:microsoft.com/office/officeart/2005/8/layout/hierarchy1"/>
    <dgm:cxn modelId="{EECFCBE8-C132-41AD-8761-218254F52A24}" type="presParOf" srcId="{D0C0352E-0A5C-4BAB-86AE-BCE1F325BAEF}" destId="{3EF5F929-5766-41BC-A971-A5302E3BA23E}" srcOrd="0" destOrd="0" presId="urn:microsoft.com/office/officeart/2005/8/layout/hierarchy1"/>
    <dgm:cxn modelId="{FC9A66C9-2327-418B-867C-626B577FDD88}" type="presParOf" srcId="{3EF5F929-5766-41BC-A971-A5302E3BA23E}" destId="{EA8D4167-4234-4354-B0A7-12CA0FA5ABE0}" srcOrd="0" destOrd="0" presId="urn:microsoft.com/office/officeart/2005/8/layout/hierarchy1"/>
    <dgm:cxn modelId="{F7D93C93-BDE7-4899-90C2-2B99DE216F95}" type="presParOf" srcId="{3EF5F929-5766-41BC-A971-A5302E3BA23E}" destId="{DBCC89F5-6E3D-46E9-99C2-D96CB782A5E9}" srcOrd="1" destOrd="0" presId="urn:microsoft.com/office/officeart/2005/8/layout/hierarchy1"/>
    <dgm:cxn modelId="{537A9118-84C5-4EE3-8941-FAD1F626115A}" type="presParOf" srcId="{D0C0352E-0A5C-4BAB-86AE-BCE1F325BAEF}" destId="{C689F571-C688-48B4-898B-5519CA93AE7F}" srcOrd="1" destOrd="0" presId="urn:microsoft.com/office/officeart/2005/8/layout/hierarchy1"/>
    <dgm:cxn modelId="{DDB433D9-E501-45E5-974C-4BCD2FC9D3B5}" type="presParOf" srcId="{E72C9D21-FB37-468B-9F37-7DEBD1B7113F}" destId="{4CEECF2D-C2D7-42D8-AC8F-F76D5C6A0BF6}" srcOrd="2" destOrd="0" presId="urn:microsoft.com/office/officeart/2005/8/layout/hierarchy1"/>
    <dgm:cxn modelId="{235D83C2-0030-4506-BD5A-BB5143992B86}" type="presParOf" srcId="{E72C9D21-FB37-468B-9F37-7DEBD1B7113F}" destId="{390104DA-505A-4269-97A2-FC6F0ED6B9B7}" srcOrd="3" destOrd="0" presId="urn:microsoft.com/office/officeart/2005/8/layout/hierarchy1"/>
    <dgm:cxn modelId="{A00965E6-3EDC-4956-A9AA-A3B3DE61BAE4}" type="presParOf" srcId="{390104DA-505A-4269-97A2-FC6F0ED6B9B7}" destId="{8AECD46D-3062-4AED-84DB-FDCA330A50EC}" srcOrd="0" destOrd="0" presId="urn:microsoft.com/office/officeart/2005/8/layout/hierarchy1"/>
    <dgm:cxn modelId="{3A0C50C0-A963-433C-B5A7-8572D27BE4F9}" type="presParOf" srcId="{8AECD46D-3062-4AED-84DB-FDCA330A50EC}" destId="{7F16335F-9203-493C-B0B3-16C09C2A35CE}" srcOrd="0" destOrd="0" presId="urn:microsoft.com/office/officeart/2005/8/layout/hierarchy1"/>
    <dgm:cxn modelId="{CD5BA471-1604-45F8-AEFF-26E64001477E}" type="presParOf" srcId="{8AECD46D-3062-4AED-84DB-FDCA330A50EC}" destId="{9FB3F5BA-AAA4-4CDF-87DF-BACE70D4AE99}" srcOrd="1" destOrd="0" presId="urn:microsoft.com/office/officeart/2005/8/layout/hierarchy1"/>
    <dgm:cxn modelId="{D31CBE65-B6FB-45B4-9A3D-580046881051}" type="presParOf" srcId="{390104DA-505A-4269-97A2-FC6F0ED6B9B7}" destId="{6D621ABF-0ABA-4078-8B3B-E11E7FEBB9A2}" srcOrd="1" destOrd="0" presId="urn:microsoft.com/office/officeart/2005/8/layout/hierarchy1"/>
    <dgm:cxn modelId="{A46E0DA1-409B-4494-BA14-C379B622C67E}" type="presParOf" srcId="{892BF291-F8CA-4DFC-BF61-B028BBF436B3}" destId="{7AA397B4-1710-4C69-B7A7-FB68BF8C5818}" srcOrd="2" destOrd="0" presId="urn:microsoft.com/office/officeart/2005/8/layout/hierarchy1"/>
    <dgm:cxn modelId="{13DB2240-6E0F-4620-BFEA-DA39FEB7EE81}" type="presParOf" srcId="{892BF291-F8CA-4DFC-BF61-B028BBF436B3}" destId="{87BF0705-AECD-46C6-9929-E345B2E2D033}" srcOrd="3" destOrd="0" presId="urn:microsoft.com/office/officeart/2005/8/layout/hierarchy1"/>
    <dgm:cxn modelId="{7E215999-99D8-4233-B3A1-C601138CC2E2}" type="presParOf" srcId="{87BF0705-AECD-46C6-9929-E345B2E2D033}" destId="{C2AE5F2F-6455-4BEB-B445-1BFF70541A6C}" srcOrd="0" destOrd="0" presId="urn:microsoft.com/office/officeart/2005/8/layout/hierarchy1"/>
    <dgm:cxn modelId="{3FF94BD9-5CC3-4521-8A45-B9E6B517D0F8}" type="presParOf" srcId="{C2AE5F2F-6455-4BEB-B445-1BFF70541A6C}" destId="{E89EF675-4249-4856-9578-F167E4F255B4}" srcOrd="0" destOrd="0" presId="urn:microsoft.com/office/officeart/2005/8/layout/hierarchy1"/>
    <dgm:cxn modelId="{4BFA0EEF-9CDF-465E-8B44-69B4046C344C}" type="presParOf" srcId="{C2AE5F2F-6455-4BEB-B445-1BFF70541A6C}" destId="{0AF33739-DAE4-495B-88D5-F66DF9FFD0E5}" srcOrd="1" destOrd="0" presId="urn:microsoft.com/office/officeart/2005/8/layout/hierarchy1"/>
    <dgm:cxn modelId="{35AB6B9A-BD8A-4BD9-8FAA-C3E184E5C0AF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</a:t>
          </a:r>
          <a:endParaRPr lang="en-US" altLang="zh-CN" sz="1200" dirty="0" smtClean="0"/>
        </a:p>
        <a:p>
          <a:r>
            <a:rPr lang="en-US" altLang="zh-CN" sz="1200" dirty="0" smtClean="0"/>
            <a:t> 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endParaRPr lang="en-US" altLang="zh-CN" sz="1200" dirty="0" smtClean="0"/>
        </a:p>
        <a:p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12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120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 sz="1200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 sz="1200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F3E2763D-4B37-4B0D-93F8-56E5F3FE4DE9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CCE5D782-8640-4EC0-9FB9-7EA88A61336A}" type="par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B12CEAF2-03FF-488C-AEF0-2170C19A5388}" type="sib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2D726B5A-0005-42D7-9EF9-69CBFA49E933}">
      <dgm:prSet/>
      <dgm:spPr/>
      <dgm:t>
        <a:bodyPr/>
        <a:lstStyle/>
        <a:p>
          <a:r>
            <a:rPr lang="en-US" altLang="zh-CN" smtClean="0"/>
            <a:t>Index:000001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197.140.140.177  10.20.227.221</a:t>
          </a:r>
        </a:p>
        <a:p>
          <a:r>
            <a:rPr lang="en-US" altLang="zh-CN" dirty="0" smtClean="0"/>
            <a:t>214.177.185.108   217.78.69.218</a:t>
          </a:r>
        </a:p>
        <a:p>
          <a:r>
            <a:rPr lang="en-US" altLang="zh-CN" dirty="0" smtClean="0"/>
            <a:t>14.248.38.183   29.230.20.87</a:t>
          </a:r>
        </a:p>
        <a:p>
          <a:r>
            <a:rPr lang="en-US" altLang="zh-CN" dirty="0" smtClean="0"/>
            <a:t>244.123.234.2    226.111.119.37</a:t>
          </a:r>
        </a:p>
        <a:p>
          <a:r>
            <a:rPr lang="en-US" altLang="zh-CN" dirty="0" smtClean="0"/>
            <a:t>2.186.239.36    88.92.11.175</a:t>
          </a:r>
          <a:endParaRPr lang="zh-CN" altLang="en-US" dirty="0"/>
        </a:p>
      </dgm:t>
    </dgm:pt>
    <dgm:pt modelId="{8AA71499-7E13-4EC5-ABCA-4C4F5DD85056}" type="par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1A2F39E1-875B-4E90-B281-C541EE2DB2AB}" type="sib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 custScaleX="76299" custScaleY="621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 custSzX="580518" custSzY="225146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 custScaleX="76299" custScaleY="621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 custSzX="580518" custSzY="225146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 custScaleX="76299" custScaleY="621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6" custSzX="580518" custSzY="225146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6"/>
      <dgm:spPr/>
    </dgm:pt>
    <dgm:pt modelId="{4F5817AD-0A16-4FFE-B94A-0C72990FA164}" type="pres">
      <dgm:prSet presAssocID="{69A7F656-00DE-49E9-B8C4-6899796C9765}" presName="text4" presStyleLbl="fgAcc4" presStyleIdx="0" presStyleCnt="6" custScaleX="76299" custScaleY="621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6" custSzX="580518" custSzY="225146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6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6" custScaleX="76299" custScaleY="621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DD736DF8-ED83-419B-B02F-FD554536B418}" type="pres">
      <dgm:prSet presAssocID="{CCE5D782-8640-4EC0-9FB9-7EA88A61336A}" presName="Name23" presStyleLbl="parChTrans1D4" presStyleIdx="2" presStyleCnt="6"/>
      <dgm:spPr/>
    </dgm:pt>
    <dgm:pt modelId="{AE68453D-9EC5-4675-A7F5-E98EE84CB267}" type="pres">
      <dgm:prSet presAssocID="{F3E2763D-4B37-4B0D-93F8-56E5F3FE4DE9}" presName="hierRoot4" presStyleCnt="0"/>
      <dgm:spPr/>
    </dgm:pt>
    <dgm:pt modelId="{41F47EBE-A6B9-4F45-9D01-DC55FFE2B930}" type="pres">
      <dgm:prSet presAssocID="{F3E2763D-4B37-4B0D-93F8-56E5F3FE4DE9}" presName="composite4" presStyleCnt="0"/>
      <dgm:spPr/>
    </dgm:pt>
    <dgm:pt modelId="{80743F66-E14E-4FB9-9411-6C4FA66BE701}" type="pres">
      <dgm:prSet presAssocID="{F3E2763D-4B37-4B0D-93F8-56E5F3FE4DE9}" presName="background4" presStyleLbl="node4" presStyleIdx="2" presStyleCnt="6"/>
      <dgm:spPr>
        <a:solidFill>
          <a:srgbClr val="7030A0"/>
        </a:solidFill>
      </dgm:spPr>
      <dgm:t>
        <a:bodyPr/>
        <a:lstStyle/>
        <a:p>
          <a:endParaRPr lang="zh-CN" altLang="en-US"/>
        </a:p>
      </dgm:t>
    </dgm:pt>
    <dgm:pt modelId="{4B270720-BB72-4423-A1BA-EA204926BCE5}" type="pres">
      <dgm:prSet presAssocID="{F3E2763D-4B37-4B0D-93F8-56E5F3FE4DE9}" presName="text4" presStyleLbl="fgAcc4" presStyleIdx="2" presStyleCnt="6" custScaleX="171349" custScaleY="1660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353FB-7CE4-462D-A2B3-A6FFDBD94D3F}" type="pres">
      <dgm:prSet presAssocID="{F3E2763D-4B37-4B0D-93F8-56E5F3FE4DE9}" presName="hierChild5" presStyleCnt="0"/>
      <dgm:spPr/>
    </dgm:pt>
    <dgm:pt modelId="{CF72A34F-7EC9-472F-BB47-F7524E25F385}" type="pres">
      <dgm:prSet presAssocID="{8AA71499-7E13-4EC5-ABCA-4C4F5DD85056}" presName="Name23" presStyleLbl="parChTrans1D4" presStyleIdx="3" presStyleCnt="6"/>
      <dgm:spPr/>
    </dgm:pt>
    <dgm:pt modelId="{90DF5033-D44F-499E-8301-559498A81CC8}" type="pres">
      <dgm:prSet presAssocID="{2D726B5A-0005-42D7-9EF9-69CBFA49E933}" presName="hierRoot4" presStyleCnt="0"/>
      <dgm:spPr/>
    </dgm:pt>
    <dgm:pt modelId="{4EB09F8A-C0D3-4DF1-B7C3-1B811B60E0D1}" type="pres">
      <dgm:prSet presAssocID="{2D726B5A-0005-42D7-9EF9-69CBFA49E933}" presName="composite4" presStyleCnt="0"/>
      <dgm:spPr/>
    </dgm:pt>
    <dgm:pt modelId="{BF0A031B-5264-4BDE-8C51-BC71AB5E4D61}" type="pres">
      <dgm:prSet presAssocID="{2D726B5A-0005-42D7-9EF9-69CBFA49E933}" presName="background4" presStyleLbl="node4" presStyleIdx="3" presStyleCnt="6"/>
      <dgm:spPr>
        <a:solidFill>
          <a:srgbClr val="7030A0"/>
        </a:solidFill>
      </dgm:spPr>
    </dgm:pt>
    <dgm:pt modelId="{483CBE80-B941-411C-826F-CDFF6D787B3E}" type="pres">
      <dgm:prSet presAssocID="{2D726B5A-0005-42D7-9EF9-69CBFA49E933}" presName="text4" presStyleLbl="fgAcc4" presStyleIdx="3" presStyleCnt="6" custScaleX="171384" custScaleY="165925" custLinFactNeighborX="-26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33CEA-6D98-41FD-974B-5423351B6EA2}" type="pres">
      <dgm:prSet presAssocID="{2D726B5A-0005-42D7-9EF9-69CBFA49E933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4" presStyleCnt="6" custSzX="580518" custSzY="225146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4" presStyleCnt="6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4" presStyleCnt="6" custScaleX="76299" custScaleY="621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5" presStyleCnt="6" custSzX="580518" custSzY="225146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5" presStyleCnt="6"/>
      <dgm:spPr/>
    </dgm:pt>
    <dgm:pt modelId="{DBCC89F5-6E3D-46E9-99C2-D96CB782A5E9}" type="pres">
      <dgm:prSet presAssocID="{67B75C01-139A-4A61-98C6-40677FEF348A}" presName="text4" presStyleLbl="fgAcc4" presStyleIdx="5" presStyleCnt="6" custScaleX="76299" custScaleY="621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 custSzX="580518" custSzY="225146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 custScaleX="76299" custScaleY="621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7AA397B4-1710-4C69-B7A7-FB68BF8C5818}" type="pres">
      <dgm:prSet presAssocID="{1399B6F5-F7BD-4E0A-A558-AEC7FAC7B148}" presName="Name10" presStyleLbl="parChTrans1D2" presStyleIdx="1" presStyleCnt="2" custSzX="580518" custSzY="225146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 custScaleX="76299" custScaleY="621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6E429A1C-2B86-4587-926C-969419B547F7}" type="presOf" srcId="{69A7F656-00DE-49E9-B8C4-6899796C9765}" destId="{4F5817AD-0A16-4FFE-B94A-0C72990FA164}" srcOrd="0" destOrd="0" presId="urn:microsoft.com/office/officeart/2005/8/layout/hierarchy1"/>
    <dgm:cxn modelId="{391045B9-1443-42E4-9012-44862BE1ADF9}" type="presOf" srcId="{471B98FD-38A5-416E-8E24-1F0341A04D66}" destId="{4CEECF2D-C2D7-42D8-AC8F-F76D5C6A0BF6}" srcOrd="0" destOrd="0" presId="urn:microsoft.com/office/officeart/2005/8/layout/hierarchy1"/>
    <dgm:cxn modelId="{9B6737B1-FF7C-48AD-9FAD-F8C58ACD0A06}" type="presOf" srcId="{ED1AF111-84C9-43C2-BF0D-EA88C6F566AE}" destId="{3F9E507E-C34C-4D7E-A956-76C377EB10B6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21C36577-C10E-4463-908A-D1952547F628}" type="presOf" srcId="{31178202-459E-448C-BF33-6B039A9E4CDC}" destId="{4D18920F-2717-4FFC-AF7E-C2ECE54C07AF}" srcOrd="0" destOrd="0" presId="urn:microsoft.com/office/officeart/2005/8/layout/hierarchy1"/>
    <dgm:cxn modelId="{536A724C-004B-4DAA-914E-BBFADD4B47E1}" type="presOf" srcId="{AE0C44EF-B0B8-4737-BE7B-96DCB9C521CE}" destId="{AD106C06-7F66-4CA0-A61E-1F43C7A84C97}" srcOrd="0" destOrd="0" presId="urn:microsoft.com/office/officeart/2005/8/layout/hierarchy1"/>
    <dgm:cxn modelId="{0583C789-73DF-41C4-9E12-BC006581C3F6}" type="presOf" srcId="{CCE5D782-8640-4EC0-9FB9-7EA88A61336A}" destId="{DD736DF8-ED83-419B-B02F-FD554536B418}" srcOrd="0" destOrd="0" presId="urn:microsoft.com/office/officeart/2005/8/layout/hierarchy1"/>
    <dgm:cxn modelId="{E85D7DA3-81D9-44C1-A158-FE5CBD413335}" type="presOf" srcId="{8AA71499-7E13-4EC5-ABCA-4C4F5DD85056}" destId="{CF72A34F-7EC9-472F-BB47-F7524E25F385}" srcOrd="0" destOrd="0" presId="urn:microsoft.com/office/officeart/2005/8/layout/hierarchy1"/>
    <dgm:cxn modelId="{F4A47297-F84B-40A0-9396-45075F505FDB}" type="presOf" srcId="{5729E72F-7F37-4164-A324-1DB1969EC470}" destId="{9FB3F5BA-AAA4-4CDF-87DF-BACE70D4AE99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EFD4B0CE-3930-4E8B-A782-DC008534C368}" type="presOf" srcId="{C201E9C3-AAF5-41DE-9CA8-91E166B57D6E}" destId="{9FEF584B-724C-4B11-9FA3-7450DE595098}" srcOrd="0" destOrd="0" presId="urn:microsoft.com/office/officeart/2005/8/layout/hierarchy1"/>
    <dgm:cxn modelId="{AA786388-5BF0-4920-9177-1A397F618373}" type="presOf" srcId="{4BA3B289-E490-44E2-80FB-007CB18F9ED3}" destId="{59DFFDFB-B6F1-45E5-8C2B-E5AEAA65AD00}" srcOrd="0" destOrd="0" presId="urn:microsoft.com/office/officeart/2005/8/layout/hierarchy1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0DF18D40-5253-420C-A457-F5ED586C110C}" type="presOf" srcId="{60BC0C6A-6BEE-47A2-8B0A-D757EDE5FD9A}" destId="{5EF63F09-93AF-45E8-82BD-CB75739DB683}" srcOrd="0" destOrd="0" presId="urn:microsoft.com/office/officeart/2005/8/layout/hierarchy1"/>
    <dgm:cxn modelId="{D2E9D8DC-BAF2-464C-A15B-F9DB6A5DE376}" type="presOf" srcId="{5B4998C3-FE88-4032-BA92-CE0B7DDAD6D8}" destId="{E29B27D7-89E0-48EB-9377-50D47BE266E9}" srcOrd="0" destOrd="0" presId="urn:microsoft.com/office/officeart/2005/8/layout/hierarchy1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3BA67A46-AEE9-4858-8CB4-8037B5DCFF7A}" type="presOf" srcId="{16FCD271-016B-4062-B43D-38D56917E9B8}" destId="{12C80038-12E4-4DA7-AF18-DE1840AB7CAC}" srcOrd="0" destOrd="0" presId="urn:microsoft.com/office/officeart/2005/8/layout/hierarchy1"/>
    <dgm:cxn modelId="{213D2A59-2B27-4CC9-801D-5475B944353B}" srcId="{AFCFFB7F-D3BE-45CE-93B4-C7B1D488999E}" destId="{2D726B5A-0005-42D7-9EF9-69CBFA49E933}" srcOrd="1" destOrd="0" parTransId="{8AA71499-7E13-4EC5-ABCA-4C4F5DD85056}" sibTransId="{1A2F39E1-875B-4E90-B281-C541EE2DB2AB}"/>
    <dgm:cxn modelId="{BF82F75D-D409-48B2-B4A4-E4EF8000905C}" type="presOf" srcId="{AFCFFB7F-D3BE-45CE-93B4-C7B1D488999E}" destId="{90E36DA1-0772-4B2A-BFAB-19B3211AADAA}" srcOrd="0" destOrd="0" presId="urn:microsoft.com/office/officeart/2005/8/layout/hierarchy1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61B293A3-C185-40EF-8038-11641887E23E}" type="presOf" srcId="{1399B6F5-F7BD-4E0A-A558-AEC7FAC7B148}" destId="{7AA397B4-1710-4C69-B7A7-FB68BF8C5818}" srcOrd="0" destOrd="0" presId="urn:microsoft.com/office/officeart/2005/8/layout/hierarchy1"/>
    <dgm:cxn modelId="{0CA2C0AB-523E-430D-B885-1E3BDE5A6D60}" srcId="{AFCFFB7F-D3BE-45CE-93B4-C7B1D488999E}" destId="{F3E2763D-4B37-4B0D-93F8-56E5F3FE4DE9}" srcOrd="0" destOrd="0" parTransId="{CCE5D782-8640-4EC0-9FB9-7EA88A61336A}" sibTransId="{B12CEAF2-03FF-488C-AEF0-2170C19A5388}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37AAB8EC-9FDC-4706-82F8-DA45FBCDF143}" type="presOf" srcId="{F3E2763D-4B37-4B0D-93F8-56E5F3FE4DE9}" destId="{4B270720-BB72-4423-A1BA-EA204926BCE5}" srcOrd="0" destOrd="0" presId="urn:microsoft.com/office/officeart/2005/8/layout/hierarchy1"/>
    <dgm:cxn modelId="{8040C32B-0D5E-4512-B08D-982F5B1E97AD}" type="presOf" srcId="{42F275A1-0162-49B9-B09A-BCECBBE35681}" destId="{13158862-A5CF-44A0-9775-4A70CF18A8C0}" srcOrd="0" destOrd="0" presId="urn:microsoft.com/office/officeart/2005/8/layout/hierarchy1"/>
    <dgm:cxn modelId="{AD959BF8-AA7C-4E4A-9E56-076DD79E781A}" type="presOf" srcId="{3A53F3EB-3E60-4F7F-B89B-491B5AC7803E}" destId="{0AF33739-DAE4-495B-88D5-F66DF9FFD0E5}" srcOrd="0" destOrd="0" presId="urn:microsoft.com/office/officeart/2005/8/layout/hierarchy1"/>
    <dgm:cxn modelId="{350E12E3-9A34-4B28-A884-34C33610AB40}" type="presOf" srcId="{E9F3527A-AA5A-4C70-A5D3-8BDDD1FCAC55}" destId="{7CE02EC9-A88D-4BD3-8FB5-78448881EEAF}" srcOrd="0" destOrd="0" presId="urn:microsoft.com/office/officeart/2005/8/layout/hierarchy1"/>
    <dgm:cxn modelId="{E9123DF8-4965-40C6-9360-E52121E5CA7E}" type="presOf" srcId="{67B75C01-139A-4A61-98C6-40677FEF348A}" destId="{DBCC89F5-6E3D-46E9-99C2-D96CB782A5E9}" srcOrd="0" destOrd="0" presId="urn:microsoft.com/office/officeart/2005/8/layout/hierarchy1"/>
    <dgm:cxn modelId="{DFE7F5B8-3D12-4B2D-AC71-12340ABFCC01}" type="presOf" srcId="{2D726B5A-0005-42D7-9EF9-69CBFA49E933}" destId="{483CBE80-B941-411C-826F-CDFF6D787B3E}" srcOrd="0" destOrd="0" presId="urn:microsoft.com/office/officeart/2005/8/layout/hierarchy1"/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767E6614-081B-460E-ADF5-C584CED5559F}" type="presOf" srcId="{086E44F4-6B89-489F-A967-FC2D4802DC13}" destId="{15BE022F-0BB5-4BB4-B74D-855E4B683DD4}" srcOrd="0" destOrd="0" presId="urn:microsoft.com/office/officeart/2005/8/layout/hierarchy1"/>
    <dgm:cxn modelId="{AAC8486D-0937-4417-9016-F515CB6CF4A9}" type="presParOf" srcId="{3F9E507E-C34C-4D7E-A956-76C377EB10B6}" destId="{4535AAB4-531F-41DA-9C36-4CD5BC7C33C7}" srcOrd="0" destOrd="0" presId="urn:microsoft.com/office/officeart/2005/8/layout/hierarchy1"/>
    <dgm:cxn modelId="{573D92D1-434E-484B-8E1C-4E191E7A42E9}" type="presParOf" srcId="{4535AAB4-531F-41DA-9C36-4CD5BC7C33C7}" destId="{B2041BEE-5B87-491D-A6EC-5DCCDE2709B6}" srcOrd="0" destOrd="0" presId="urn:microsoft.com/office/officeart/2005/8/layout/hierarchy1"/>
    <dgm:cxn modelId="{D8372443-8CC7-4BF6-8C43-5F518576F8F6}" type="presParOf" srcId="{B2041BEE-5B87-491D-A6EC-5DCCDE2709B6}" destId="{7B0135F9-2CE8-4CDB-ACD2-DDF6296414C1}" srcOrd="0" destOrd="0" presId="urn:microsoft.com/office/officeart/2005/8/layout/hierarchy1"/>
    <dgm:cxn modelId="{A15C2538-C4FE-4AC8-BF79-4B79B5B90542}" type="presParOf" srcId="{B2041BEE-5B87-491D-A6EC-5DCCDE2709B6}" destId="{13158862-A5CF-44A0-9775-4A70CF18A8C0}" srcOrd="1" destOrd="0" presId="urn:microsoft.com/office/officeart/2005/8/layout/hierarchy1"/>
    <dgm:cxn modelId="{7FB9DC98-3E52-4E1D-8BEE-7F5BCDD290CF}" type="presParOf" srcId="{4535AAB4-531F-41DA-9C36-4CD5BC7C33C7}" destId="{892BF291-F8CA-4DFC-BF61-B028BBF436B3}" srcOrd="1" destOrd="0" presId="urn:microsoft.com/office/officeart/2005/8/layout/hierarchy1"/>
    <dgm:cxn modelId="{690EC436-63AA-4D8A-8C67-79D71563ACB7}" type="presParOf" srcId="{892BF291-F8CA-4DFC-BF61-B028BBF436B3}" destId="{59DFFDFB-B6F1-45E5-8C2B-E5AEAA65AD00}" srcOrd="0" destOrd="0" presId="urn:microsoft.com/office/officeart/2005/8/layout/hierarchy1"/>
    <dgm:cxn modelId="{3ACDDB9E-22D1-44DF-8095-EE4B12FCB0FF}" type="presParOf" srcId="{892BF291-F8CA-4DFC-BF61-B028BBF436B3}" destId="{DB7897EC-18A3-46DB-9AB6-20378FB466DD}" srcOrd="1" destOrd="0" presId="urn:microsoft.com/office/officeart/2005/8/layout/hierarchy1"/>
    <dgm:cxn modelId="{A48F290C-57EF-4329-8B82-FA57CC671A58}" type="presParOf" srcId="{DB7897EC-18A3-46DB-9AB6-20378FB466DD}" destId="{B46D1228-FE77-415F-99C8-D7D4B91469D5}" srcOrd="0" destOrd="0" presId="urn:microsoft.com/office/officeart/2005/8/layout/hierarchy1"/>
    <dgm:cxn modelId="{9AA33FF7-921F-483A-A388-51FFA153C572}" type="presParOf" srcId="{B46D1228-FE77-415F-99C8-D7D4B91469D5}" destId="{15AE3035-805C-49CC-B3E5-BEEDD7769C9D}" srcOrd="0" destOrd="0" presId="urn:microsoft.com/office/officeart/2005/8/layout/hierarchy1"/>
    <dgm:cxn modelId="{5007DEEF-9AD9-4B5C-B138-02D34112B3BF}" type="presParOf" srcId="{B46D1228-FE77-415F-99C8-D7D4B91469D5}" destId="{E29B27D7-89E0-48EB-9377-50D47BE266E9}" srcOrd="1" destOrd="0" presId="urn:microsoft.com/office/officeart/2005/8/layout/hierarchy1"/>
    <dgm:cxn modelId="{76EF83C1-A0FE-4BF2-8014-BE5E2A3458A5}" type="presParOf" srcId="{DB7897EC-18A3-46DB-9AB6-20378FB466DD}" destId="{E72C9D21-FB37-468B-9F37-7DEBD1B7113F}" srcOrd="1" destOrd="0" presId="urn:microsoft.com/office/officeart/2005/8/layout/hierarchy1"/>
    <dgm:cxn modelId="{4B09C5E6-8477-4B89-A1EA-F9E7EC185211}" type="presParOf" srcId="{E72C9D21-FB37-468B-9F37-7DEBD1B7113F}" destId="{5EF63F09-93AF-45E8-82BD-CB75739DB683}" srcOrd="0" destOrd="0" presId="urn:microsoft.com/office/officeart/2005/8/layout/hierarchy1"/>
    <dgm:cxn modelId="{21C70B1A-8383-40B6-806F-1210018FD484}" type="presParOf" srcId="{E72C9D21-FB37-468B-9F37-7DEBD1B7113F}" destId="{C6B403D5-807A-431E-B8D8-56CD667271BA}" srcOrd="1" destOrd="0" presId="urn:microsoft.com/office/officeart/2005/8/layout/hierarchy1"/>
    <dgm:cxn modelId="{67A2EF8D-010C-4442-AAEA-CC509A874765}" type="presParOf" srcId="{C6B403D5-807A-431E-B8D8-56CD667271BA}" destId="{6C4CB28C-A0D9-495B-8E5D-D9E0CED471E1}" srcOrd="0" destOrd="0" presId="urn:microsoft.com/office/officeart/2005/8/layout/hierarchy1"/>
    <dgm:cxn modelId="{5C3D4903-0DAB-40CD-AF08-BBD3C0AE88F4}" type="presParOf" srcId="{6C4CB28C-A0D9-495B-8E5D-D9E0CED471E1}" destId="{D787DE34-7344-4911-ADB5-41FB73067E46}" srcOrd="0" destOrd="0" presId="urn:microsoft.com/office/officeart/2005/8/layout/hierarchy1"/>
    <dgm:cxn modelId="{2A6713FE-04CD-4FFA-9E4D-9368837592E8}" type="presParOf" srcId="{6C4CB28C-A0D9-495B-8E5D-D9E0CED471E1}" destId="{12C80038-12E4-4DA7-AF18-DE1840AB7CAC}" srcOrd="1" destOrd="0" presId="urn:microsoft.com/office/officeart/2005/8/layout/hierarchy1"/>
    <dgm:cxn modelId="{3BC04D41-022D-409E-9DDF-166AD603CD15}" type="presParOf" srcId="{C6B403D5-807A-431E-B8D8-56CD667271BA}" destId="{2E84B59A-3F91-4773-B67F-2B92E8759AC2}" srcOrd="1" destOrd="0" presId="urn:microsoft.com/office/officeart/2005/8/layout/hierarchy1"/>
    <dgm:cxn modelId="{4E51A369-A709-41A9-A0C4-B84C55E2BCC0}" type="presParOf" srcId="{2E84B59A-3F91-4773-B67F-2B92E8759AC2}" destId="{7CE02EC9-A88D-4BD3-8FB5-78448881EEAF}" srcOrd="0" destOrd="0" presId="urn:microsoft.com/office/officeart/2005/8/layout/hierarchy1"/>
    <dgm:cxn modelId="{090AAF28-7323-44CD-B675-DC4F984DC3E2}" type="presParOf" srcId="{2E84B59A-3F91-4773-B67F-2B92E8759AC2}" destId="{41920451-7E1B-46EE-82DC-E538D5E34B01}" srcOrd="1" destOrd="0" presId="urn:microsoft.com/office/officeart/2005/8/layout/hierarchy1"/>
    <dgm:cxn modelId="{7D0585E1-E6B7-4A7B-AA73-EA57CFE1635A}" type="presParOf" srcId="{41920451-7E1B-46EE-82DC-E538D5E34B01}" destId="{BF4685DE-E28C-4553-B151-E8BB12329060}" srcOrd="0" destOrd="0" presId="urn:microsoft.com/office/officeart/2005/8/layout/hierarchy1"/>
    <dgm:cxn modelId="{EA5A16A1-104A-4E89-B1B8-FE081A7BC04C}" type="presParOf" srcId="{BF4685DE-E28C-4553-B151-E8BB12329060}" destId="{7AF58EFF-A967-4D01-8EE4-445D48497613}" srcOrd="0" destOrd="0" presId="urn:microsoft.com/office/officeart/2005/8/layout/hierarchy1"/>
    <dgm:cxn modelId="{888B42AB-D012-4289-9528-63FCA4C0D0BC}" type="presParOf" srcId="{BF4685DE-E28C-4553-B151-E8BB12329060}" destId="{4F5817AD-0A16-4FFE-B94A-0C72990FA164}" srcOrd="1" destOrd="0" presId="urn:microsoft.com/office/officeart/2005/8/layout/hierarchy1"/>
    <dgm:cxn modelId="{B0B79C3D-C180-4FD5-8320-5406E99EEDF2}" type="presParOf" srcId="{41920451-7E1B-46EE-82DC-E538D5E34B01}" destId="{24B4CDDD-DE81-4869-B330-F37754223191}" srcOrd="1" destOrd="0" presId="urn:microsoft.com/office/officeart/2005/8/layout/hierarchy1"/>
    <dgm:cxn modelId="{1832AB97-6B80-4CCD-9FEA-3B6EF0805FBE}" type="presParOf" srcId="{24B4CDDD-DE81-4869-B330-F37754223191}" destId="{AD106C06-7F66-4CA0-A61E-1F43C7A84C97}" srcOrd="0" destOrd="0" presId="urn:microsoft.com/office/officeart/2005/8/layout/hierarchy1"/>
    <dgm:cxn modelId="{C4F9C468-8961-4D0E-B648-186A222E3376}" type="presParOf" srcId="{24B4CDDD-DE81-4869-B330-F37754223191}" destId="{EAD7387E-7B83-4603-BCE6-705038375AB0}" srcOrd="1" destOrd="0" presId="urn:microsoft.com/office/officeart/2005/8/layout/hierarchy1"/>
    <dgm:cxn modelId="{282C15E7-DC75-4537-88D4-FB2E7B352AF4}" type="presParOf" srcId="{EAD7387E-7B83-4603-BCE6-705038375AB0}" destId="{8FBDEB83-BE65-40B4-AD77-BE6FB6C1F545}" srcOrd="0" destOrd="0" presId="urn:microsoft.com/office/officeart/2005/8/layout/hierarchy1"/>
    <dgm:cxn modelId="{C01AF2BE-60A9-4B7D-9691-1DE3D01BB58A}" type="presParOf" srcId="{8FBDEB83-BE65-40B4-AD77-BE6FB6C1F545}" destId="{9AB34A10-6BEA-42E0-857D-FBD47C9CA3A1}" srcOrd="0" destOrd="0" presId="urn:microsoft.com/office/officeart/2005/8/layout/hierarchy1"/>
    <dgm:cxn modelId="{AACE69AB-A6A5-416E-9BBD-E6EE40FB9CE2}" type="presParOf" srcId="{8FBDEB83-BE65-40B4-AD77-BE6FB6C1F545}" destId="{90E36DA1-0772-4B2A-BFAB-19B3211AADAA}" srcOrd="1" destOrd="0" presId="urn:microsoft.com/office/officeart/2005/8/layout/hierarchy1"/>
    <dgm:cxn modelId="{95911766-B1E5-40DD-8067-5C210A574C97}" type="presParOf" srcId="{EAD7387E-7B83-4603-BCE6-705038375AB0}" destId="{1ACC74D3-F751-443B-AAED-FAE32D12A997}" srcOrd="1" destOrd="0" presId="urn:microsoft.com/office/officeart/2005/8/layout/hierarchy1"/>
    <dgm:cxn modelId="{1F142A6E-2823-4162-BDCC-63650BCCE8BE}" type="presParOf" srcId="{1ACC74D3-F751-443B-AAED-FAE32D12A997}" destId="{DD736DF8-ED83-419B-B02F-FD554536B418}" srcOrd="0" destOrd="0" presId="urn:microsoft.com/office/officeart/2005/8/layout/hierarchy1"/>
    <dgm:cxn modelId="{BF5F4F33-D2D6-4FA6-8E08-40FBB9A3343A}" type="presParOf" srcId="{1ACC74D3-F751-443B-AAED-FAE32D12A997}" destId="{AE68453D-9EC5-4675-A7F5-E98EE84CB267}" srcOrd="1" destOrd="0" presId="urn:microsoft.com/office/officeart/2005/8/layout/hierarchy1"/>
    <dgm:cxn modelId="{1E70CE99-3899-4CB7-9D8C-60D502F52FE2}" type="presParOf" srcId="{AE68453D-9EC5-4675-A7F5-E98EE84CB267}" destId="{41F47EBE-A6B9-4F45-9D01-DC55FFE2B930}" srcOrd="0" destOrd="0" presId="urn:microsoft.com/office/officeart/2005/8/layout/hierarchy1"/>
    <dgm:cxn modelId="{DD9F00DB-AD6C-4A95-8376-D602197BE636}" type="presParOf" srcId="{41F47EBE-A6B9-4F45-9D01-DC55FFE2B930}" destId="{80743F66-E14E-4FB9-9411-6C4FA66BE701}" srcOrd="0" destOrd="0" presId="urn:microsoft.com/office/officeart/2005/8/layout/hierarchy1"/>
    <dgm:cxn modelId="{F90EB66D-12ED-46BF-BA71-4E0C8B323457}" type="presParOf" srcId="{41F47EBE-A6B9-4F45-9D01-DC55FFE2B930}" destId="{4B270720-BB72-4423-A1BA-EA204926BCE5}" srcOrd="1" destOrd="0" presId="urn:microsoft.com/office/officeart/2005/8/layout/hierarchy1"/>
    <dgm:cxn modelId="{B08D3590-49A9-4D31-A325-5764603EED4A}" type="presParOf" srcId="{AE68453D-9EC5-4675-A7F5-E98EE84CB267}" destId="{B76353FB-7CE4-462D-A2B3-A6FFDBD94D3F}" srcOrd="1" destOrd="0" presId="urn:microsoft.com/office/officeart/2005/8/layout/hierarchy1"/>
    <dgm:cxn modelId="{949002FE-BA66-4BFE-BF2C-11E76D1161B8}" type="presParOf" srcId="{1ACC74D3-F751-443B-AAED-FAE32D12A997}" destId="{CF72A34F-7EC9-472F-BB47-F7524E25F385}" srcOrd="2" destOrd="0" presId="urn:microsoft.com/office/officeart/2005/8/layout/hierarchy1"/>
    <dgm:cxn modelId="{231D1E16-DE91-4BB7-B87B-58FD8CBD4DDA}" type="presParOf" srcId="{1ACC74D3-F751-443B-AAED-FAE32D12A997}" destId="{90DF5033-D44F-499E-8301-559498A81CC8}" srcOrd="3" destOrd="0" presId="urn:microsoft.com/office/officeart/2005/8/layout/hierarchy1"/>
    <dgm:cxn modelId="{9F64291A-B5CA-46E4-9E3C-B870F81E2830}" type="presParOf" srcId="{90DF5033-D44F-499E-8301-559498A81CC8}" destId="{4EB09F8A-C0D3-4DF1-B7C3-1B811B60E0D1}" srcOrd="0" destOrd="0" presId="urn:microsoft.com/office/officeart/2005/8/layout/hierarchy1"/>
    <dgm:cxn modelId="{892F9B0A-F254-4C97-807C-9FDB21F86020}" type="presParOf" srcId="{4EB09F8A-C0D3-4DF1-B7C3-1B811B60E0D1}" destId="{BF0A031B-5264-4BDE-8C51-BC71AB5E4D61}" srcOrd="0" destOrd="0" presId="urn:microsoft.com/office/officeart/2005/8/layout/hierarchy1"/>
    <dgm:cxn modelId="{7AA65998-ED49-4B12-BC66-814AED93A832}" type="presParOf" srcId="{4EB09F8A-C0D3-4DF1-B7C3-1B811B60E0D1}" destId="{483CBE80-B941-411C-826F-CDFF6D787B3E}" srcOrd="1" destOrd="0" presId="urn:microsoft.com/office/officeart/2005/8/layout/hierarchy1"/>
    <dgm:cxn modelId="{BEA11B72-6947-432D-8571-7FE4769F33C4}" type="presParOf" srcId="{90DF5033-D44F-499E-8301-559498A81CC8}" destId="{5B333CEA-6D98-41FD-974B-5423351B6EA2}" srcOrd="1" destOrd="0" presId="urn:microsoft.com/office/officeart/2005/8/layout/hierarchy1"/>
    <dgm:cxn modelId="{E2FD8E58-94A8-406F-A9BC-B6EDA59D632C}" type="presParOf" srcId="{24B4CDDD-DE81-4869-B330-F37754223191}" destId="{4D18920F-2717-4FFC-AF7E-C2ECE54C07AF}" srcOrd="2" destOrd="0" presId="urn:microsoft.com/office/officeart/2005/8/layout/hierarchy1"/>
    <dgm:cxn modelId="{F27E0C9C-C2F8-4145-BFEE-5CCF9E5D0329}" type="presParOf" srcId="{24B4CDDD-DE81-4869-B330-F37754223191}" destId="{7A9A3B48-2A3A-4773-828D-15BBCEFE9804}" srcOrd="3" destOrd="0" presId="urn:microsoft.com/office/officeart/2005/8/layout/hierarchy1"/>
    <dgm:cxn modelId="{BA312CCC-3787-427A-88BB-700044B7AF86}" type="presParOf" srcId="{7A9A3B48-2A3A-4773-828D-15BBCEFE9804}" destId="{77FA8B64-A347-4C77-96BF-92BB9B48D7D3}" srcOrd="0" destOrd="0" presId="urn:microsoft.com/office/officeart/2005/8/layout/hierarchy1"/>
    <dgm:cxn modelId="{F762EC12-9EC8-4D08-81EB-4534CB139112}" type="presParOf" srcId="{77FA8B64-A347-4C77-96BF-92BB9B48D7D3}" destId="{544D5E07-E664-4737-9FA0-638A98EC6BFA}" srcOrd="0" destOrd="0" presId="urn:microsoft.com/office/officeart/2005/8/layout/hierarchy1"/>
    <dgm:cxn modelId="{A937292B-63EF-4417-A2F3-8E5EE0E3BB6F}" type="presParOf" srcId="{77FA8B64-A347-4C77-96BF-92BB9B48D7D3}" destId="{9FEF584B-724C-4B11-9FA3-7450DE595098}" srcOrd="1" destOrd="0" presId="urn:microsoft.com/office/officeart/2005/8/layout/hierarchy1"/>
    <dgm:cxn modelId="{2E95A9BE-B2A9-426B-84FB-31F5B85D0ED5}" type="presParOf" srcId="{7A9A3B48-2A3A-4773-828D-15BBCEFE9804}" destId="{3C1AE787-89F5-4700-9B82-EB38EB598ED1}" srcOrd="1" destOrd="0" presId="urn:microsoft.com/office/officeart/2005/8/layout/hierarchy1"/>
    <dgm:cxn modelId="{C5D28877-26F1-4959-A6BD-A6A1D2DDC134}" type="presParOf" srcId="{2E84B59A-3F91-4773-B67F-2B92E8759AC2}" destId="{15BE022F-0BB5-4BB4-B74D-855E4B683DD4}" srcOrd="2" destOrd="0" presId="urn:microsoft.com/office/officeart/2005/8/layout/hierarchy1"/>
    <dgm:cxn modelId="{200FAB16-D0A0-4FA6-BFFC-F2487FF732F9}" type="presParOf" srcId="{2E84B59A-3F91-4773-B67F-2B92E8759AC2}" destId="{D0C0352E-0A5C-4BAB-86AE-BCE1F325BAEF}" srcOrd="3" destOrd="0" presId="urn:microsoft.com/office/officeart/2005/8/layout/hierarchy1"/>
    <dgm:cxn modelId="{B64F4792-7F1C-46FB-9EB3-0F0E27404A22}" type="presParOf" srcId="{D0C0352E-0A5C-4BAB-86AE-BCE1F325BAEF}" destId="{3EF5F929-5766-41BC-A971-A5302E3BA23E}" srcOrd="0" destOrd="0" presId="urn:microsoft.com/office/officeart/2005/8/layout/hierarchy1"/>
    <dgm:cxn modelId="{04A8F5D4-E988-4FD8-A8A1-54D880F34A41}" type="presParOf" srcId="{3EF5F929-5766-41BC-A971-A5302E3BA23E}" destId="{EA8D4167-4234-4354-B0A7-12CA0FA5ABE0}" srcOrd="0" destOrd="0" presId="urn:microsoft.com/office/officeart/2005/8/layout/hierarchy1"/>
    <dgm:cxn modelId="{CB5731A5-5258-4D56-B3E2-C3A67F0DAE39}" type="presParOf" srcId="{3EF5F929-5766-41BC-A971-A5302E3BA23E}" destId="{DBCC89F5-6E3D-46E9-99C2-D96CB782A5E9}" srcOrd="1" destOrd="0" presId="urn:microsoft.com/office/officeart/2005/8/layout/hierarchy1"/>
    <dgm:cxn modelId="{0890025D-F247-4DED-B07F-1DA10D033C87}" type="presParOf" srcId="{D0C0352E-0A5C-4BAB-86AE-BCE1F325BAEF}" destId="{C689F571-C688-48B4-898B-5519CA93AE7F}" srcOrd="1" destOrd="0" presId="urn:microsoft.com/office/officeart/2005/8/layout/hierarchy1"/>
    <dgm:cxn modelId="{983D7215-ECAE-472D-8853-E56CF20F31BD}" type="presParOf" srcId="{E72C9D21-FB37-468B-9F37-7DEBD1B7113F}" destId="{4CEECF2D-C2D7-42D8-AC8F-F76D5C6A0BF6}" srcOrd="2" destOrd="0" presId="urn:microsoft.com/office/officeart/2005/8/layout/hierarchy1"/>
    <dgm:cxn modelId="{B9030FFF-81DC-4E0C-8F25-72701A018DF0}" type="presParOf" srcId="{E72C9D21-FB37-468B-9F37-7DEBD1B7113F}" destId="{390104DA-505A-4269-97A2-FC6F0ED6B9B7}" srcOrd="3" destOrd="0" presId="urn:microsoft.com/office/officeart/2005/8/layout/hierarchy1"/>
    <dgm:cxn modelId="{43019F8A-A9CE-4F34-9F08-C63847402476}" type="presParOf" srcId="{390104DA-505A-4269-97A2-FC6F0ED6B9B7}" destId="{8AECD46D-3062-4AED-84DB-FDCA330A50EC}" srcOrd="0" destOrd="0" presId="urn:microsoft.com/office/officeart/2005/8/layout/hierarchy1"/>
    <dgm:cxn modelId="{3DE8D3F3-1A1F-46E1-93FF-DC08B7C22293}" type="presParOf" srcId="{8AECD46D-3062-4AED-84DB-FDCA330A50EC}" destId="{7F16335F-9203-493C-B0B3-16C09C2A35CE}" srcOrd="0" destOrd="0" presId="urn:microsoft.com/office/officeart/2005/8/layout/hierarchy1"/>
    <dgm:cxn modelId="{6EE5A061-A997-4FAA-980A-BF252A315A8D}" type="presParOf" srcId="{8AECD46D-3062-4AED-84DB-FDCA330A50EC}" destId="{9FB3F5BA-AAA4-4CDF-87DF-BACE70D4AE99}" srcOrd="1" destOrd="0" presId="urn:microsoft.com/office/officeart/2005/8/layout/hierarchy1"/>
    <dgm:cxn modelId="{1F7AF7FC-588A-41CF-98A7-D8DE5BF17405}" type="presParOf" srcId="{390104DA-505A-4269-97A2-FC6F0ED6B9B7}" destId="{6D621ABF-0ABA-4078-8B3B-E11E7FEBB9A2}" srcOrd="1" destOrd="0" presId="urn:microsoft.com/office/officeart/2005/8/layout/hierarchy1"/>
    <dgm:cxn modelId="{67C7AB8F-5108-4F26-AB99-B8579E0C51AB}" type="presParOf" srcId="{892BF291-F8CA-4DFC-BF61-B028BBF436B3}" destId="{7AA397B4-1710-4C69-B7A7-FB68BF8C5818}" srcOrd="2" destOrd="0" presId="urn:microsoft.com/office/officeart/2005/8/layout/hierarchy1"/>
    <dgm:cxn modelId="{9E73106D-F97B-4706-8CEC-AF402ADD4586}" type="presParOf" srcId="{892BF291-F8CA-4DFC-BF61-B028BBF436B3}" destId="{87BF0705-AECD-46C6-9929-E345B2E2D033}" srcOrd="3" destOrd="0" presId="urn:microsoft.com/office/officeart/2005/8/layout/hierarchy1"/>
    <dgm:cxn modelId="{085CCB53-99C9-42FC-A7F1-2A605577AC0B}" type="presParOf" srcId="{87BF0705-AECD-46C6-9929-E345B2E2D033}" destId="{C2AE5F2F-6455-4BEB-B445-1BFF70541A6C}" srcOrd="0" destOrd="0" presId="urn:microsoft.com/office/officeart/2005/8/layout/hierarchy1"/>
    <dgm:cxn modelId="{E5D55448-CE90-4CEB-BB1A-D3D8F6D12A69}" type="presParOf" srcId="{C2AE5F2F-6455-4BEB-B445-1BFF70541A6C}" destId="{E89EF675-4249-4856-9578-F167E4F255B4}" srcOrd="0" destOrd="0" presId="urn:microsoft.com/office/officeart/2005/8/layout/hierarchy1"/>
    <dgm:cxn modelId="{CECD89AD-E271-470D-A58E-19EDB498EC99}" type="presParOf" srcId="{C2AE5F2F-6455-4BEB-B445-1BFF70541A6C}" destId="{0AF33739-DAE4-495B-88D5-F66DF9FFD0E5}" srcOrd="1" destOrd="0" presId="urn:microsoft.com/office/officeart/2005/8/layout/hierarchy1"/>
    <dgm:cxn modelId="{0282DED1-5867-4BBE-9F5E-9C41063923F0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</a:t>
          </a:r>
          <a:endParaRPr lang="en-US" altLang="zh-CN" sz="1200" dirty="0" smtClean="0"/>
        </a:p>
        <a:p>
          <a:r>
            <a:rPr lang="en-US" altLang="zh-CN" sz="1200" dirty="0" smtClean="0"/>
            <a:t> 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endParaRPr lang="en-US" altLang="zh-CN" sz="1200" dirty="0" smtClean="0"/>
        </a:p>
        <a:p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12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120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 sz="1200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4</a:t>
          </a:r>
        </a:p>
        <a:p>
          <a:r>
            <a:rPr lang="en-US" altLang="zh-CN" sz="1200" dirty="0" smtClean="0"/>
            <a:t>159.97.219.114   75.76.35.83</a:t>
          </a:r>
        </a:p>
        <a:p>
          <a:r>
            <a:rPr lang="en-US" altLang="zh-CN" sz="1200" dirty="0" smtClean="0"/>
            <a:t>191.26.127.84   122.62.108.218</a:t>
          </a:r>
        </a:p>
        <a:p>
          <a:r>
            <a:rPr lang="en-US" altLang="zh-CN" sz="1200" dirty="0" smtClean="0"/>
            <a:t>102.100.51.151  25.99.228.61</a:t>
          </a:r>
        </a:p>
        <a:p>
          <a:r>
            <a:rPr lang="en-US" altLang="zh-CN" sz="1200" dirty="0" smtClean="0"/>
            <a:t>221.190.185.92    83.247.78.223</a:t>
          </a:r>
        </a:p>
        <a:p>
          <a:r>
            <a:rPr lang="en-US" altLang="zh-CN" sz="1200" dirty="0" smtClean="0"/>
            <a:t>122.105.46.125    150.227.27.79</a:t>
          </a:r>
          <a:endParaRPr lang="zh-CN" altLang="en-US" sz="1200" dirty="0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 sz="1200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F3E2763D-4B37-4B0D-93F8-56E5F3FE4DE9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CCE5D782-8640-4EC0-9FB9-7EA88A61336A}" type="par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B12CEAF2-03FF-488C-AEF0-2170C19A5388}" type="sib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2D726B5A-0005-42D7-9EF9-69CBFA49E933}">
      <dgm:prSet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5</a:t>
          </a:r>
        </a:p>
        <a:p>
          <a:r>
            <a:rPr lang="en-US" altLang="zh-CN" sz="1200" dirty="0" smtClean="0"/>
            <a:t>197.140.140.177  10.20.227.221</a:t>
          </a:r>
        </a:p>
        <a:p>
          <a:r>
            <a:rPr lang="en-US" altLang="zh-CN" sz="1200" dirty="0" smtClean="0"/>
            <a:t>214.177.185.108   217.78.69.218</a:t>
          </a:r>
        </a:p>
        <a:p>
          <a:r>
            <a:rPr lang="en-US" altLang="zh-CN" sz="1200" dirty="0" smtClean="0"/>
            <a:t>14.248.38.183   29.230.20.87</a:t>
          </a:r>
        </a:p>
        <a:p>
          <a:r>
            <a:rPr lang="en-US" altLang="zh-CN" sz="1200" dirty="0" smtClean="0"/>
            <a:t>244.123.234.2    226.111.119.37</a:t>
          </a:r>
        </a:p>
        <a:p>
          <a:r>
            <a:rPr lang="en-US" altLang="zh-CN" sz="1200" dirty="0" smtClean="0"/>
            <a:t>2.186.239.36    88.92.11.175</a:t>
          </a:r>
          <a:endParaRPr lang="zh-CN" altLang="en-US" sz="1200" dirty="0"/>
        </a:p>
      </dgm:t>
    </dgm:pt>
    <dgm:pt modelId="{8AA71499-7E13-4EC5-ABCA-4C4F5DD85056}" type="par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1A2F39E1-875B-4E90-B281-C541EE2DB2AB}" type="sib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6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6"/>
      <dgm:spPr/>
    </dgm:pt>
    <dgm:pt modelId="{4F5817AD-0A16-4FFE-B94A-0C72990FA164}" type="pres">
      <dgm:prSet presAssocID="{69A7F656-00DE-49E9-B8C4-6899796C9765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6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6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DD736DF8-ED83-419B-B02F-FD554536B418}" type="pres">
      <dgm:prSet presAssocID="{CCE5D782-8640-4EC0-9FB9-7EA88A61336A}" presName="Name23" presStyleLbl="parChTrans1D4" presStyleIdx="2" presStyleCnt="6"/>
      <dgm:spPr/>
    </dgm:pt>
    <dgm:pt modelId="{AE68453D-9EC5-4675-A7F5-E98EE84CB267}" type="pres">
      <dgm:prSet presAssocID="{F3E2763D-4B37-4B0D-93F8-56E5F3FE4DE9}" presName="hierRoot4" presStyleCnt="0"/>
      <dgm:spPr/>
    </dgm:pt>
    <dgm:pt modelId="{41F47EBE-A6B9-4F45-9D01-DC55FFE2B930}" type="pres">
      <dgm:prSet presAssocID="{F3E2763D-4B37-4B0D-93F8-56E5F3FE4DE9}" presName="composite4" presStyleCnt="0"/>
      <dgm:spPr/>
    </dgm:pt>
    <dgm:pt modelId="{80743F66-E14E-4FB9-9411-6C4FA66BE701}" type="pres">
      <dgm:prSet presAssocID="{F3E2763D-4B37-4B0D-93F8-56E5F3FE4DE9}" presName="background4" presStyleLbl="node4" presStyleIdx="2" presStyleCnt="6"/>
      <dgm:spPr>
        <a:solidFill>
          <a:srgbClr val="7030A0"/>
        </a:solidFill>
      </dgm:spPr>
    </dgm:pt>
    <dgm:pt modelId="{4B270720-BB72-4423-A1BA-EA204926BCE5}" type="pres">
      <dgm:prSet presAssocID="{F3E2763D-4B37-4B0D-93F8-56E5F3FE4DE9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353FB-7CE4-462D-A2B3-A6FFDBD94D3F}" type="pres">
      <dgm:prSet presAssocID="{F3E2763D-4B37-4B0D-93F8-56E5F3FE4DE9}" presName="hierChild5" presStyleCnt="0"/>
      <dgm:spPr/>
    </dgm:pt>
    <dgm:pt modelId="{CF72A34F-7EC9-472F-BB47-F7524E25F385}" type="pres">
      <dgm:prSet presAssocID="{8AA71499-7E13-4EC5-ABCA-4C4F5DD85056}" presName="Name23" presStyleLbl="parChTrans1D4" presStyleIdx="3" presStyleCnt="6"/>
      <dgm:spPr/>
    </dgm:pt>
    <dgm:pt modelId="{90DF5033-D44F-499E-8301-559498A81CC8}" type="pres">
      <dgm:prSet presAssocID="{2D726B5A-0005-42D7-9EF9-69CBFA49E933}" presName="hierRoot4" presStyleCnt="0"/>
      <dgm:spPr/>
    </dgm:pt>
    <dgm:pt modelId="{4EB09F8A-C0D3-4DF1-B7C3-1B811B60E0D1}" type="pres">
      <dgm:prSet presAssocID="{2D726B5A-0005-42D7-9EF9-69CBFA49E933}" presName="composite4" presStyleCnt="0"/>
      <dgm:spPr/>
    </dgm:pt>
    <dgm:pt modelId="{BF0A031B-5264-4BDE-8C51-BC71AB5E4D61}" type="pres">
      <dgm:prSet presAssocID="{2D726B5A-0005-42D7-9EF9-69CBFA49E933}" presName="background4" presStyleLbl="node4" presStyleIdx="3" presStyleCnt="6"/>
      <dgm:spPr>
        <a:solidFill>
          <a:srgbClr val="7030A0"/>
        </a:solidFill>
      </dgm:spPr>
    </dgm:pt>
    <dgm:pt modelId="{483CBE80-B941-411C-826F-CDFF6D787B3E}" type="pres">
      <dgm:prSet presAssocID="{2D726B5A-0005-42D7-9EF9-69CBFA49E933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33CEA-6D98-41FD-974B-5423351B6EA2}" type="pres">
      <dgm:prSet presAssocID="{2D726B5A-0005-42D7-9EF9-69CBFA49E933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4" presStyleCnt="6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4" presStyleCnt="6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4" presStyleCnt="6" custScaleX="208434" custScaleY="1983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5" presStyleCnt="6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5" presStyleCnt="6"/>
      <dgm:spPr/>
    </dgm:pt>
    <dgm:pt modelId="{DBCC89F5-6E3D-46E9-99C2-D96CB782A5E9}" type="pres">
      <dgm:prSet presAssocID="{67B75C01-139A-4A61-98C6-40677FEF348A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675543A2-56CC-409F-8B3B-78B8B408E7DB}" type="presOf" srcId="{F3E2763D-4B37-4B0D-93F8-56E5F3FE4DE9}" destId="{4B270720-BB72-4423-A1BA-EA204926BCE5}" srcOrd="0" destOrd="0" presId="urn:microsoft.com/office/officeart/2005/8/layout/hierarchy1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699C896C-C0C0-4173-B05F-3E061C2A7F67}" type="presOf" srcId="{1399B6F5-F7BD-4E0A-A558-AEC7FAC7B148}" destId="{7AA397B4-1710-4C69-B7A7-FB68BF8C5818}" srcOrd="0" destOrd="0" presId="urn:microsoft.com/office/officeart/2005/8/layout/hierarchy1"/>
    <dgm:cxn modelId="{6E8C38C8-F900-4170-8A8B-BEF9EBC7CD06}" type="presOf" srcId="{60BC0C6A-6BEE-47A2-8B0A-D757EDE5FD9A}" destId="{5EF63F09-93AF-45E8-82BD-CB75739DB683}" srcOrd="0" destOrd="0" presId="urn:microsoft.com/office/officeart/2005/8/layout/hierarchy1"/>
    <dgm:cxn modelId="{5A45F30D-74BF-481C-AAF0-5148A7A17BAC}" type="presOf" srcId="{42F275A1-0162-49B9-B09A-BCECBBE35681}" destId="{13158862-A5CF-44A0-9775-4A70CF18A8C0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B5BDC62E-2F6A-4C15-94DB-ADCA16EC69DF}" type="presOf" srcId="{E9F3527A-AA5A-4C70-A5D3-8BDDD1FCAC55}" destId="{7CE02EC9-A88D-4BD3-8FB5-78448881EEAF}" srcOrd="0" destOrd="0" presId="urn:microsoft.com/office/officeart/2005/8/layout/hierarchy1"/>
    <dgm:cxn modelId="{CFA88272-8FE6-46BA-A197-F18B7EEA6675}" type="presOf" srcId="{086E44F4-6B89-489F-A967-FC2D4802DC13}" destId="{15BE022F-0BB5-4BB4-B74D-855E4B683DD4}" srcOrd="0" destOrd="0" presId="urn:microsoft.com/office/officeart/2005/8/layout/hierarchy1"/>
    <dgm:cxn modelId="{4CA3438D-ADA5-4098-B235-D7A3EBB3086B}" type="presOf" srcId="{CCE5D782-8640-4EC0-9FB9-7EA88A61336A}" destId="{DD736DF8-ED83-419B-B02F-FD554536B418}" srcOrd="0" destOrd="0" presId="urn:microsoft.com/office/officeart/2005/8/layout/hierarchy1"/>
    <dgm:cxn modelId="{0CA2C0AB-523E-430D-B885-1E3BDE5A6D60}" srcId="{AFCFFB7F-D3BE-45CE-93B4-C7B1D488999E}" destId="{F3E2763D-4B37-4B0D-93F8-56E5F3FE4DE9}" srcOrd="0" destOrd="0" parTransId="{CCE5D782-8640-4EC0-9FB9-7EA88A61336A}" sibTransId="{B12CEAF2-03FF-488C-AEF0-2170C19A5388}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213D2A59-2B27-4CC9-801D-5475B944353B}" srcId="{AFCFFB7F-D3BE-45CE-93B4-C7B1D488999E}" destId="{2D726B5A-0005-42D7-9EF9-69CBFA49E933}" srcOrd="1" destOrd="0" parTransId="{8AA71499-7E13-4EC5-ABCA-4C4F5DD85056}" sibTransId="{1A2F39E1-875B-4E90-B281-C541EE2DB2AB}"/>
    <dgm:cxn modelId="{4BFAE736-855F-4974-9223-2A5E71539736}" type="presOf" srcId="{69A7F656-00DE-49E9-B8C4-6899796C9765}" destId="{4F5817AD-0A16-4FFE-B94A-0C72990FA164}" srcOrd="0" destOrd="0" presId="urn:microsoft.com/office/officeart/2005/8/layout/hierarchy1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B5FCC0A2-8A47-462C-BFEE-4E6AE1E8150B}" type="presOf" srcId="{8AA71499-7E13-4EC5-ABCA-4C4F5DD85056}" destId="{CF72A34F-7EC9-472F-BB47-F7524E25F385}" srcOrd="0" destOrd="0" presId="urn:microsoft.com/office/officeart/2005/8/layout/hierarchy1"/>
    <dgm:cxn modelId="{39FB8D9C-EA45-49AE-8D38-0D58F8089D11}" type="presOf" srcId="{4BA3B289-E490-44E2-80FB-007CB18F9ED3}" destId="{59DFFDFB-B6F1-45E5-8C2B-E5AEAA65AD00}" srcOrd="0" destOrd="0" presId="urn:microsoft.com/office/officeart/2005/8/layout/hierarchy1"/>
    <dgm:cxn modelId="{1CA3BDB4-E83E-4836-BC69-1ED22C928081}" type="presOf" srcId="{31178202-459E-448C-BF33-6B039A9E4CDC}" destId="{4D18920F-2717-4FFC-AF7E-C2ECE54C07AF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5A6AFEE8-BD73-4554-8CC1-34813C5D5B48}" type="presOf" srcId="{2D726B5A-0005-42D7-9EF9-69CBFA49E933}" destId="{483CBE80-B941-411C-826F-CDFF6D787B3E}" srcOrd="0" destOrd="0" presId="urn:microsoft.com/office/officeart/2005/8/layout/hierarchy1"/>
    <dgm:cxn modelId="{C00D2B61-7BA4-4141-A1CF-5B06827F36B3}" type="presOf" srcId="{67B75C01-139A-4A61-98C6-40677FEF348A}" destId="{DBCC89F5-6E3D-46E9-99C2-D96CB782A5E9}" srcOrd="0" destOrd="0" presId="urn:microsoft.com/office/officeart/2005/8/layout/hierarchy1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F30215B5-1272-414E-8EAA-314FD1E3DD14}" type="presOf" srcId="{5729E72F-7F37-4164-A324-1DB1969EC470}" destId="{9FB3F5BA-AAA4-4CDF-87DF-BACE70D4AE99}" srcOrd="0" destOrd="0" presId="urn:microsoft.com/office/officeart/2005/8/layout/hierarchy1"/>
    <dgm:cxn modelId="{57456F6A-4EE1-4C00-87F0-6DC08E970F63}" type="presOf" srcId="{16FCD271-016B-4062-B43D-38D56917E9B8}" destId="{12C80038-12E4-4DA7-AF18-DE1840AB7CAC}" srcOrd="0" destOrd="0" presId="urn:microsoft.com/office/officeart/2005/8/layout/hierarchy1"/>
    <dgm:cxn modelId="{26592AEE-46A6-4891-AEE0-45157E171B57}" type="presOf" srcId="{AFCFFB7F-D3BE-45CE-93B4-C7B1D488999E}" destId="{90E36DA1-0772-4B2A-BFAB-19B3211AADAA}" srcOrd="0" destOrd="0" presId="urn:microsoft.com/office/officeart/2005/8/layout/hierarchy1"/>
    <dgm:cxn modelId="{9A471CBA-5C9D-442D-A8EE-BAE719FA19F2}" type="presOf" srcId="{5B4998C3-FE88-4032-BA92-CE0B7DDAD6D8}" destId="{E29B27D7-89E0-48EB-9377-50D47BE266E9}" srcOrd="0" destOrd="0" presId="urn:microsoft.com/office/officeart/2005/8/layout/hierarchy1"/>
    <dgm:cxn modelId="{075002FE-D5EA-4079-A99B-F70E2FF2EF26}" type="presOf" srcId="{ED1AF111-84C9-43C2-BF0D-EA88C6F566AE}" destId="{3F9E507E-C34C-4D7E-A956-76C377EB10B6}" srcOrd="0" destOrd="0" presId="urn:microsoft.com/office/officeart/2005/8/layout/hierarchy1"/>
    <dgm:cxn modelId="{50379786-8789-4A7B-A7AD-B79C32216E99}" type="presOf" srcId="{AE0C44EF-B0B8-4737-BE7B-96DCB9C521CE}" destId="{AD106C06-7F66-4CA0-A61E-1F43C7A84C97}" srcOrd="0" destOrd="0" presId="urn:microsoft.com/office/officeart/2005/8/layout/hierarchy1"/>
    <dgm:cxn modelId="{1B791221-18CB-4F2E-BDD5-3B218191A616}" type="presOf" srcId="{471B98FD-38A5-416E-8E24-1F0341A04D66}" destId="{4CEECF2D-C2D7-42D8-AC8F-F76D5C6A0BF6}" srcOrd="0" destOrd="0" presId="urn:microsoft.com/office/officeart/2005/8/layout/hierarchy1"/>
    <dgm:cxn modelId="{5415E5F0-5E5C-4BAE-85F2-DA9E66476B84}" type="presOf" srcId="{C201E9C3-AAF5-41DE-9CA8-91E166B57D6E}" destId="{9FEF584B-724C-4B11-9FA3-7450DE595098}" srcOrd="0" destOrd="0" presId="urn:microsoft.com/office/officeart/2005/8/layout/hierarchy1"/>
    <dgm:cxn modelId="{9568312B-632E-47B2-8AC8-ABF4F5D89B6B}" type="presOf" srcId="{3A53F3EB-3E60-4F7F-B89B-491B5AC7803E}" destId="{0AF33739-DAE4-495B-88D5-F66DF9FFD0E5}" srcOrd="0" destOrd="0" presId="urn:microsoft.com/office/officeart/2005/8/layout/hierarchy1"/>
    <dgm:cxn modelId="{1FDD96E4-15AD-47F2-B468-55F460216A7D}" type="presParOf" srcId="{3F9E507E-C34C-4D7E-A956-76C377EB10B6}" destId="{4535AAB4-531F-41DA-9C36-4CD5BC7C33C7}" srcOrd="0" destOrd="0" presId="urn:microsoft.com/office/officeart/2005/8/layout/hierarchy1"/>
    <dgm:cxn modelId="{BBE8CA85-1E84-4FEE-8108-9B4461D2B916}" type="presParOf" srcId="{4535AAB4-531F-41DA-9C36-4CD5BC7C33C7}" destId="{B2041BEE-5B87-491D-A6EC-5DCCDE2709B6}" srcOrd="0" destOrd="0" presId="urn:microsoft.com/office/officeart/2005/8/layout/hierarchy1"/>
    <dgm:cxn modelId="{9A702C2B-E719-4191-92C3-53A6D1940BE8}" type="presParOf" srcId="{B2041BEE-5B87-491D-A6EC-5DCCDE2709B6}" destId="{7B0135F9-2CE8-4CDB-ACD2-DDF6296414C1}" srcOrd="0" destOrd="0" presId="urn:microsoft.com/office/officeart/2005/8/layout/hierarchy1"/>
    <dgm:cxn modelId="{3ACC9CF3-FAEF-44AB-91BB-D4981DCEDAAB}" type="presParOf" srcId="{B2041BEE-5B87-491D-A6EC-5DCCDE2709B6}" destId="{13158862-A5CF-44A0-9775-4A70CF18A8C0}" srcOrd="1" destOrd="0" presId="urn:microsoft.com/office/officeart/2005/8/layout/hierarchy1"/>
    <dgm:cxn modelId="{1EC2AE8B-710E-4827-AE1F-4D55BB58BAE3}" type="presParOf" srcId="{4535AAB4-531F-41DA-9C36-4CD5BC7C33C7}" destId="{892BF291-F8CA-4DFC-BF61-B028BBF436B3}" srcOrd="1" destOrd="0" presId="urn:microsoft.com/office/officeart/2005/8/layout/hierarchy1"/>
    <dgm:cxn modelId="{9FFDCE99-4A19-4BB0-80C1-22C7959B61EB}" type="presParOf" srcId="{892BF291-F8CA-4DFC-BF61-B028BBF436B3}" destId="{59DFFDFB-B6F1-45E5-8C2B-E5AEAA65AD00}" srcOrd="0" destOrd="0" presId="urn:microsoft.com/office/officeart/2005/8/layout/hierarchy1"/>
    <dgm:cxn modelId="{00D8C11D-E96F-45E6-97FC-B1D3C3FF552F}" type="presParOf" srcId="{892BF291-F8CA-4DFC-BF61-B028BBF436B3}" destId="{DB7897EC-18A3-46DB-9AB6-20378FB466DD}" srcOrd="1" destOrd="0" presId="urn:microsoft.com/office/officeart/2005/8/layout/hierarchy1"/>
    <dgm:cxn modelId="{FE8EB76E-E464-412B-9149-CA308C955CDE}" type="presParOf" srcId="{DB7897EC-18A3-46DB-9AB6-20378FB466DD}" destId="{B46D1228-FE77-415F-99C8-D7D4B91469D5}" srcOrd="0" destOrd="0" presId="urn:microsoft.com/office/officeart/2005/8/layout/hierarchy1"/>
    <dgm:cxn modelId="{CF302E54-9E8B-467C-84BA-15E595A22B2B}" type="presParOf" srcId="{B46D1228-FE77-415F-99C8-D7D4B91469D5}" destId="{15AE3035-805C-49CC-B3E5-BEEDD7769C9D}" srcOrd="0" destOrd="0" presId="urn:microsoft.com/office/officeart/2005/8/layout/hierarchy1"/>
    <dgm:cxn modelId="{91841690-1716-46AB-AD0C-701E967A226F}" type="presParOf" srcId="{B46D1228-FE77-415F-99C8-D7D4B91469D5}" destId="{E29B27D7-89E0-48EB-9377-50D47BE266E9}" srcOrd="1" destOrd="0" presId="urn:microsoft.com/office/officeart/2005/8/layout/hierarchy1"/>
    <dgm:cxn modelId="{8297A797-62C9-4CA0-9A30-3300A9512420}" type="presParOf" srcId="{DB7897EC-18A3-46DB-9AB6-20378FB466DD}" destId="{E72C9D21-FB37-468B-9F37-7DEBD1B7113F}" srcOrd="1" destOrd="0" presId="urn:microsoft.com/office/officeart/2005/8/layout/hierarchy1"/>
    <dgm:cxn modelId="{0E96CB2A-A440-40FF-B042-CF726D50FBCE}" type="presParOf" srcId="{E72C9D21-FB37-468B-9F37-7DEBD1B7113F}" destId="{5EF63F09-93AF-45E8-82BD-CB75739DB683}" srcOrd="0" destOrd="0" presId="urn:microsoft.com/office/officeart/2005/8/layout/hierarchy1"/>
    <dgm:cxn modelId="{E916CDD8-A70D-4121-8D59-B4DF17D07C49}" type="presParOf" srcId="{E72C9D21-FB37-468B-9F37-7DEBD1B7113F}" destId="{C6B403D5-807A-431E-B8D8-56CD667271BA}" srcOrd="1" destOrd="0" presId="urn:microsoft.com/office/officeart/2005/8/layout/hierarchy1"/>
    <dgm:cxn modelId="{4E7F1E3B-B02B-45D5-8D51-1AE2F40E0F45}" type="presParOf" srcId="{C6B403D5-807A-431E-B8D8-56CD667271BA}" destId="{6C4CB28C-A0D9-495B-8E5D-D9E0CED471E1}" srcOrd="0" destOrd="0" presId="urn:microsoft.com/office/officeart/2005/8/layout/hierarchy1"/>
    <dgm:cxn modelId="{FF501194-F61E-4D70-B390-6A30AFCB0684}" type="presParOf" srcId="{6C4CB28C-A0D9-495B-8E5D-D9E0CED471E1}" destId="{D787DE34-7344-4911-ADB5-41FB73067E46}" srcOrd="0" destOrd="0" presId="urn:microsoft.com/office/officeart/2005/8/layout/hierarchy1"/>
    <dgm:cxn modelId="{121982BB-D414-44EB-BB1D-A4C7E6DBAAE7}" type="presParOf" srcId="{6C4CB28C-A0D9-495B-8E5D-D9E0CED471E1}" destId="{12C80038-12E4-4DA7-AF18-DE1840AB7CAC}" srcOrd="1" destOrd="0" presId="urn:microsoft.com/office/officeart/2005/8/layout/hierarchy1"/>
    <dgm:cxn modelId="{EA203C5E-7BB8-4373-93AF-2412F98AFB76}" type="presParOf" srcId="{C6B403D5-807A-431E-B8D8-56CD667271BA}" destId="{2E84B59A-3F91-4773-B67F-2B92E8759AC2}" srcOrd="1" destOrd="0" presId="urn:microsoft.com/office/officeart/2005/8/layout/hierarchy1"/>
    <dgm:cxn modelId="{85108FF5-8906-4D92-A666-528187282843}" type="presParOf" srcId="{2E84B59A-3F91-4773-B67F-2B92E8759AC2}" destId="{7CE02EC9-A88D-4BD3-8FB5-78448881EEAF}" srcOrd="0" destOrd="0" presId="urn:microsoft.com/office/officeart/2005/8/layout/hierarchy1"/>
    <dgm:cxn modelId="{E39BFF1B-A604-4269-8A7F-7719AA70251F}" type="presParOf" srcId="{2E84B59A-3F91-4773-B67F-2B92E8759AC2}" destId="{41920451-7E1B-46EE-82DC-E538D5E34B01}" srcOrd="1" destOrd="0" presId="urn:microsoft.com/office/officeart/2005/8/layout/hierarchy1"/>
    <dgm:cxn modelId="{48AE5BFD-BF4E-4841-B421-F41FB97050EF}" type="presParOf" srcId="{41920451-7E1B-46EE-82DC-E538D5E34B01}" destId="{BF4685DE-E28C-4553-B151-E8BB12329060}" srcOrd="0" destOrd="0" presId="urn:microsoft.com/office/officeart/2005/8/layout/hierarchy1"/>
    <dgm:cxn modelId="{A92A3D2E-3CEF-452A-942D-B918DF9BD2D3}" type="presParOf" srcId="{BF4685DE-E28C-4553-B151-E8BB12329060}" destId="{7AF58EFF-A967-4D01-8EE4-445D48497613}" srcOrd="0" destOrd="0" presId="urn:microsoft.com/office/officeart/2005/8/layout/hierarchy1"/>
    <dgm:cxn modelId="{9EB87FF6-0AD3-4F39-BCEF-B011E9ED6CBB}" type="presParOf" srcId="{BF4685DE-E28C-4553-B151-E8BB12329060}" destId="{4F5817AD-0A16-4FFE-B94A-0C72990FA164}" srcOrd="1" destOrd="0" presId="urn:microsoft.com/office/officeart/2005/8/layout/hierarchy1"/>
    <dgm:cxn modelId="{FE034887-F26C-4AE7-9ADA-B57BFF9AB247}" type="presParOf" srcId="{41920451-7E1B-46EE-82DC-E538D5E34B01}" destId="{24B4CDDD-DE81-4869-B330-F37754223191}" srcOrd="1" destOrd="0" presId="urn:microsoft.com/office/officeart/2005/8/layout/hierarchy1"/>
    <dgm:cxn modelId="{78243ADC-CAB2-4ADE-AEC1-5EB2ACDBBF51}" type="presParOf" srcId="{24B4CDDD-DE81-4869-B330-F37754223191}" destId="{AD106C06-7F66-4CA0-A61E-1F43C7A84C97}" srcOrd="0" destOrd="0" presId="urn:microsoft.com/office/officeart/2005/8/layout/hierarchy1"/>
    <dgm:cxn modelId="{629E823A-5196-4D35-AB77-308A8EDFBC8D}" type="presParOf" srcId="{24B4CDDD-DE81-4869-B330-F37754223191}" destId="{EAD7387E-7B83-4603-BCE6-705038375AB0}" srcOrd="1" destOrd="0" presId="urn:microsoft.com/office/officeart/2005/8/layout/hierarchy1"/>
    <dgm:cxn modelId="{FDE2C6A6-DBD9-4765-8D46-D517A4962533}" type="presParOf" srcId="{EAD7387E-7B83-4603-BCE6-705038375AB0}" destId="{8FBDEB83-BE65-40B4-AD77-BE6FB6C1F545}" srcOrd="0" destOrd="0" presId="urn:microsoft.com/office/officeart/2005/8/layout/hierarchy1"/>
    <dgm:cxn modelId="{F366FFE4-8E9D-4399-9C5F-32A117AF7460}" type="presParOf" srcId="{8FBDEB83-BE65-40B4-AD77-BE6FB6C1F545}" destId="{9AB34A10-6BEA-42E0-857D-FBD47C9CA3A1}" srcOrd="0" destOrd="0" presId="urn:microsoft.com/office/officeart/2005/8/layout/hierarchy1"/>
    <dgm:cxn modelId="{AD21D400-F3A2-4877-A538-0DEC17B53F80}" type="presParOf" srcId="{8FBDEB83-BE65-40B4-AD77-BE6FB6C1F545}" destId="{90E36DA1-0772-4B2A-BFAB-19B3211AADAA}" srcOrd="1" destOrd="0" presId="urn:microsoft.com/office/officeart/2005/8/layout/hierarchy1"/>
    <dgm:cxn modelId="{72510615-46BB-4C32-A980-C7D2B3CA2408}" type="presParOf" srcId="{EAD7387E-7B83-4603-BCE6-705038375AB0}" destId="{1ACC74D3-F751-443B-AAED-FAE32D12A997}" srcOrd="1" destOrd="0" presId="urn:microsoft.com/office/officeart/2005/8/layout/hierarchy1"/>
    <dgm:cxn modelId="{A3B709BF-A8DB-482D-AA06-77487B98035C}" type="presParOf" srcId="{1ACC74D3-F751-443B-AAED-FAE32D12A997}" destId="{DD736DF8-ED83-419B-B02F-FD554536B418}" srcOrd="0" destOrd="0" presId="urn:microsoft.com/office/officeart/2005/8/layout/hierarchy1"/>
    <dgm:cxn modelId="{1028B18C-15DA-469C-9B38-96BA3AEB1EE1}" type="presParOf" srcId="{1ACC74D3-F751-443B-AAED-FAE32D12A997}" destId="{AE68453D-9EC5-4675-A7F5-E98EE84CB267}" srcOrd="1" destOrd="0" presId="urn:microsoft.com/office/officeart/2005/8/layout/hierarchy1"/>
    <dgm:cxn modelId="{09847AC3-FC31-4325-9FCB-127E220F2B63}" type="presParOf" srcId="{AE68453D-9EC5-4675-A7F5-E98EE84CB267}" destId="{41F47EBE-A6B9-4F45-9D01-DC55FFE2B930}" srcOrd="0" destOrd="0" presId="urn:microsoft.com/office/officeart/2005/8/layout/hierarchy1"/>
    <dgm:cxn modelId="{FA721B2B-ED99-4690-B2E4-9388FABDE50E}" type="presParOf" srcId="{41F47EBE-A6B9-4F45-9D01-DC55FFE2B930}" destId="{80743F66-E14E-4FB9-9411-6C4FA66BE701}" srcOrd="0" destOrd="0" presId="urn:microsoft.com/office/officeart/2005/8/layout/hierarchy1"/>
    <dgm:cxn modelId="{A59F5F9B-5A9D-43D8-9827-7958DF217EA7}" type="presParOf" srcId="{41F47EBE-A6B9-4F45-9D01-DC55FFE2B930}" destId="{4B270720-BB72-4423-A1BA-EA204926BCE5}" srcOrd="1" destOrd="0" presId="urn:microsoft.com/office/officeart/2005/8/layout/hierarchy1"/>
    <dgm:cxn modelId="{7984E811-588A-43B6-8E9D-74BC4FC68D21}" type="presParOf" srcId="{AE68453D-9EC5-4675-A7F5-E98EE84CB267}" destId="{B76353FB-7CE4-462D-A2B3-A6FFDBD94D3F}" srcOrd="1" destOrd="0" presId="urn:microsoft.com/office/officeart/2005/8/layout/hierarchy1"/>
    <dgm:cxn modelId="{0F11551C-7C13-4B57-ABE2-10AA81CB4F2C}" type="presParOf" srcId="{1ACC74D3-F751-443B-AAED-FAE32D12A997}" destId="{CF72A34F-7EC9-472F-BB47-F7524E25F385}" srcOrd="2" destOrd="0" presId="urn:microsoft.com/office/officeart/2005/8/layout/hierarchy1"/>
    <dgm:cxn modelId="{71870D04-444D-41C7-9077-2B936DE13C7C}" type="presParOf" srcId="{1ACC74D3-F751-443B-AAED-FAE32D12A997}" destId="{90DF5033-D44F-499E-8301-559498A81CC8}" srcOrd="3" destOrd="0" presId="urn:microsoft.com/office/officeart/2005/8/layout/hierarchy1"/>
    <dgm:cxn modelId="{40F6CC97-61B9-47EF-BB45-6E8027B35F34}" type="presParOf" srcId="{90DF5033-D44F-499E-8301-559498A81CC8}" destId="{4EB09F8A-C0D3-4DF1-B7C3-1B811B60E0D1}" srcOrd="0" destOrd="0" presId="urn:microsoft.com/office/officeart/2005/8/layout/hierarchy1"/>
    <dgm:cxn modelId="{DB59E390-7001-4E8C-B880-537E03E9293B}" type="presParOf" srcId="{4EB09F8A-C0D3-4DF1-B7C3-1B811B60E0D1}" destId="{BF0A031B-5264-4BDE-8C51-BC71AB5E4D61}" srcOrd="0" destOrd="0" presId="urn:microsoft.com/office/officeart/2005/8/layout/hierarchy1"/>
    <dgm:cxn modelId="{C1379338-E201-4120-8180-0B2FD06FD731}" type="presParOf" srcId="{4EB09F8A-C0D3-4DF1-B7C3-1B811B60E0D1}" destId="{483CBE80-B941-411C-826F-CDFF6D787B3E}" srcOrd="1" destOrd="0" presId="urn:microsoft.com/office/officeart/2005/8/layout/hierarchy1"/>
    <dgm:cxn modelId="{BACA5B48-C3C0-4766-B5ED-516C12338218}" type="presParOf" srcId="{90DF5033-D44F-499E-8301-559498A81CC8}" destId="{5B333CEA-6D98-41FD-974B-5423351B6EA2}" srcOrd="1" destOrd="0" presId="urn:microsoft.com/office/officeart/2005/8/layout/hierarchy1"/>
    <dgm:cxn modelId="{F7349786-7A26-47BF-8F4C-381CBB8770D3}" type="presParOf" srcId="{24B4CDDD-DE81-4869-B330-F37754223191}" destId="{4D18920F-2717-4FFC-AF7E-C2ECE54C07AF}" srcOrd="2" destOrd="0" presId="urn:microsoft.com/office/officeart/2005/8/layout/hierarchy1"/>
    <dgm:cxn modelId="{16C90564-35C4-4E58-BFF6-1AC3AF156096}" type="presParOf" srcId="{24B4CDDD-DE81-4869-B330-F37754223191}" destId="{7A9A3B48-2A3A-4773-828D-15BBCEFE9804}" srcOrd="3" destOrd="0" presId="urn:microsoft.com/office/officeart/2005/8/layout/hierarchy1"/>
    <dgm:cxn modelId="{42E4ECDD-44D3-4CB9-B11F-C11565014306}" type="presParOf" srcId="{7A9A3B48-2A3A-4773-828D-15BBCEFE9804}" destId="{77FA8B64-A347-4C77-96BF-92BB9B48D7D3}" srcOrd="0" destOrd="0" presId="urn:microsoft.com/office/officeart/2005/8/layout/hierarchy1"/>
    <dgm:cxn modelId="{9D8FB4DE-7F75-4A87-A3E1-22C65255F7EB}" type="presParOf" srcId="{77FA8B64-A347-4C77-96BF-92BB9B48D7D3}" destId="{544D5E07-E664-4737-9FA0-638A98EC6BFA}" srcOrd="0" destOrd="0" presId="urn:microsoft.com/office/officeart/2005/8/layout/hierarchy1"/>
    <dgm:cxn modelId="{F61DC6C8-F150-4C34-844A-8D0BE9F7B0AC}" type="presParOf" srcId="{77FA8B64-A347-4C77-96BF-92BB9B48D7D3}" destId="{9FEF584B-724C-4B11-9FA3-7450DE595098}" srcOrd="1" destOrd="0" presId="urn:microsoft.com/office/officeart/2005/8/layout/hierarchy1"/>
    <dgm:cxn modelId="{FB8FC034-8BA7-4EF4-8142-FB8540B19E33}" type="presParOf" srcId="{7A9A3B48-2A3A-4773-828D-15BBCEFE9804}" destId="{3C1AE787-89F5-4700-9B82-EB38EB598ED1}" srcOrd="1" destOrd="0" presId="urn:microsoft.com/office/officeart/2005/8/layout/hierarchy1"/>
    <dgm:cxn modelId="{978481C4-AACC-4F13-A855-BA4589D41E76}" type="presParOf" srcId="{2E84B59A-3F91-4773-B67F-2B92E8759AC2}" destId="{15BE022F-0BB5-4BB4-B74D-855E4B683DD4}" srcOrd="2" destOrd="0" presId="urn:microsoft.com/office/officeart/2005/8/layout/hierarchy1"/>
    <dgm:cxn modelId="{BFB7061B-F42E-4DC4-9A28-6FB58806517E}" type="presParOf" srcId="{2E84B59A-3F91-4773-B67F-2B92E8759AC2}" destId="{D0C0352E-0A5C-4BAB-86AE-BCE1F325BAEF}" srcOrd="3" destOrd="0" presId="urn:microsoft.com/office/officeart/2005/8/layout/hierarchy1"/>
    <dgm:cxn modelId="{DF7C51B7-88EE-448B-8D35-E29E75675E8C}" type="presParOf" srcId="{D0C0352E-0A5C-4BAB-86AE-BCE1F325BAEF}" destId="{3EF5F929-5766-41BC-A971-A5302E3BA23E}" srcOrd="0" destOrd="0" presId="urn:microsoft.com/office/officeart/2005/8/layout/hierarchy1"/>
    <dgm:cxn modelId="{9AB742E0-36DD-4221-A4CC-0247CA9D988C}" type="presParOf" srcId="{3EF5F929-5766-41BC-A971-A5302E3BA23E}" destId="{EA8D4167-4234-4354-B0A7-12CA0FA5ABE0}" srcOrd="0" destOrd="0" presId="urn:microsoft.com/office/officeart/2005/8/layout/hierarchy1"/>
    <dgm:cxn modelId="{495E0D89-55EF-4789-9368-072B6CD4C8E0}" type="presParOf" srcId="{3EF5F929-5766-41BC-A971-A5302E3BA23E}" destId="{DBCC89F5-6E3D-46E9-99C2-D96CB782A5E9}" srcOrd="1" destOrd="0" presId="urn:microsoft.com/office/officeart/2005/8/layout/hierarchy1"/>
    <dgm:cxn modelId="{50CA8850-69E0-4DD8-87A5-D9CAE9F5CFF6}" type="presParOf" srcId="{D0C0352E-0A5C-4BAB-86AE-BCE1F325BAEF}" destId="{C689F571-C688-48B4-898B-5519CA93AE7F}" srcOrd="1" destOrd="0" presId="urn:microsoft.com/office/officeart/2005/8/layout/hierarchy1"/>
    <dgm:cxn modelId="{CB2A465D-203C-4422-95CC-2D0E54D1E02B}" type="presParOf" srcId="{E72C9D21-FB37-468B-9F37-7DEBD1B7113F}" destId="{4CEECF2D-C2D7-42D8-AC8F-F76D5C6A0BF6}" srcOrd="2" destOrd="0" presId="urn:microsoft.com/office/officeart/2005/8/layout/hierarchy1"/>
    <dgm:cxn modelId="{44D8EBFE-4515-4DC6-928F-DB39B1A3CCE3}" type="presParOf" srcId="{E72C9D21-FB37-468B-9F37-7DEBD1B7113F}" destId="{390104DA-505A-4269-97A2-FC6F0ED6B9B7}" srcOrd="3" destOrd="0" presId="urn:microsoft.com/office/officeart/2005/8/layout/hierarchy1"/>
    <dgm:cxn modelId="{23869CAA-61F8-492F-93FC-CDEFEC44C7FD}" type="presParOf" srcId="{390104DA-505A-4269-97A2-FC6F0ED6B9B7}" destId="{8AECD46D-3062-4AED-84DB-FDCA330A50EC}" srcOrd="0" destOrd="0" presId="urn:microsoft.com/office/officeart/2005/8/layout/hierarchy1"/>
    <dgm:cxn modelId="{C872CA30-9013-4F80-9104-5FB7FD641317}" type="presParOf" srcId="{8AECD46D-3062-4AED-84DB-FDCA330A50EC}" destId="{7F16335F-9203-493C-B0B3-16C09C2A35CE}" srcOrd="0" destOrd="0" presId="urn:microsoft.com/office/officeart/2005/8/layout/hierarchy1"/>
    <dgm:cxn modelId="{5771C0C3-1509-4812-B71E-A4FBFCCB8639}" type="presParOf" srcId="{8AECD46D-3062-4AED-84DB-FDCA330A50EC}" destId="{9FB3F5BA-AAA4-4CDF-87DF-BACE70D4AE99}" srcOrd="1" destOrd="0" presId="urn:microsoft.com/office/officeart/2005/8/layout/hierarchy1"/>
    <dgm:cxn modelId="{6B163A6E-5488-4EDE-A57F-84BFFBA924A2}" type="presParOf" srcId="{390104DA-505A-4269-97A2-FC6F0ED6B9B7}" destId="{6D621ABF-0ABA-4078-8B3B-E11E7FEBB9A2}" srcOrd="1" destOrd="0" presId="urn:microsoft.com/office/officeart/2005/8/layout/hierarchy1"/>
    <dgm:cxn modelId="{36CA0D71-0CFC-40BD-8082-DF09540BBBFB}" type="presParOf" srcId="{892BF291-F8CA-4DFC-BF61-B028BBF436B3}" destId="{7AA397B4-1710-4C69-B7A7-FB68BF8C5818}" srcOrd="2" destOrd="0" presId="urn:microsoft.com/office/officeart/2005/8/layout/hierarchy1"/>
    <dgm:cxn modelId="{F1F440DF-3B6E-4436-A99F-00FF143FFF0A}" type="presParOf" srcId="{892BF291-F8CA-4DFC-BF61-B028BBF436B3}" destId="{87BF0705-AECD-46C6-9929-E345B2E2D033}" srcOrd="3" destOrd="0" presId="urn:microsoft.com/office/officeart/2005/8/layout/hierarchy1"/>
    <dgm:cxn modelId="{32F45603-A9A1-4BA3-9E9C-085EC50175DE}" type="presParOf" srcId="{87BF0705-AECD-46C6-9929-E345B2E2D033}" destId="{C2AE5F2F-6455-4BEB-B445-1BFF70541A6C}" srcOrd="0" destOrd="0" presId="urn:microsoft.com/office/officeart/2005/8/layout/hierarchy1"/>
    <dgm:cxn modelId="{00DD6740-1F1D-40D5-B804-18057ACAF9E4}" type="presParOf" srcId="{C2AE5F2F-6455-4BEB-B445-1BFF70541A6C}" destId="{E89EF675-4249-4856-9578-F167E4F255B4}" srcOrd="0" destOrd="0" presId="urn:microsoft.com/office/officeart/2005/8/layout/hierarchy1"/>
    <dgm:cxn modelId="{023815F2-B66F-405B-97ED-11442B96CCCC}" type="presParOf" srcId="{C2AE5F2F-6455-4BEB-B445-1BFF70541A6C}" destId="{0AF33739-DAE4-495B-88D5-F66DF9FFD0E5}" srcOrd="1" destOrd="0" presId="urn:microsoft.com/office/officeart/2005/8/layout/hierarchy1"/>
    <dgm:cxn modelId="{241D814E-EC59-4195-91CA-3E6B496493B1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1AF111-84C9-43C2-BF0D-EA88C6F566A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4998C3-FE88-4032-BA92-CE0B7DDAD6D8}">
      <dgm:prSet phldrT="[文本]"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</a:p>
      </dgm:t>
    </dgm:pt>
    <dgm:pt modelId="{4BA3B289-E490-44E2-80FB-007CB18F9ED3}" type="parTrans" cxnId="{E766D922-2FB8-4C94-90B3-DBE62B50787C}">
      <dgm:prSet/>
      <dgm:spPr/>
      <dgm:t>
        <a:bodyPr/>
        <a:lstStyle/>
        <a:p>
          <a:endParaRPr lang="zh-CN" altLang="en-US" sz="1200"/>
        </a:p>
      </dgm:t>
    </dgm:pt>
    <dgm:pt modelId="{1DD61709-A648-4417-91F4-74053F6B7533}" type="sibTrans" cxnId="{E766D922-2FB8-4C94-90B3-DBE62B50787C}">
      <dgm:prSet/>
      <dgm:spPr/>
      <dgm:t>
        <a:bodyPr/>
        <a:lstStyle/>
        <a:p>
          <a:endParaRPr lang="zh-CN" altLang="en-US"/>
        </a:p>
      </dgm:t>
    </dgm:pt>
    <dgm:pt modelId="{16FCD271-016B-4062-B43D-38D56917E9B8}">
      <dgm:prSet phldrT="[文本]" custT="1"/>
      <dgm:spPr/>
      <dgm:t>
        <a:bodyPr/>
        <a:lstStyle/>
        <a:p>
          <a:r>
            <a:rPr lang="en-US" altLang="zh-CN" sz="1200" smtClean="0"/>
            <a:t>Index:000000</a:t>
          </a:r>
          <a:endParaRPr lang="en-US" altLang="zh-CN" sz="1200" dirty="0" smtClean="0"/>
        </a:p>
        <a:p>
          <a:r>
            <a:rPr lang="en-US" altLang="zh-CN" sz="1200" dirty="0" smtClean="0"/>
            <a:t> Level 2</a:t>
          </a:r>
        </a:p>
      </dgm:t>
    </dgm:pt>
    <dgm:pt modelId="{60BC0C6A-6BEE-47A2-8B0A-D757EDE5FD9A}" type="parTrans" cxnId="{CBFB0852-557D-4FAD-AA91-B72EFCD9EA1B}">
      <dgm:prSet/>
      <dgm:spPr/>
      <dgm:t>
        <a:bodyPr/>
        <a:lstStyle/>
        <a:p>
          <a:endParaRPr lang="zh-CN" altLang="en-US" sz="1200"/>
        </a:p>
      </dgm:t>
    </dgm:pt>
    <dgm:pt modelId="{AC76E3A1-5660-4273-9015-927E3F6B1B67}" type="sibTrans" cxnId="{CBFB0852-557D-4FAD-AA91-B72EFCD9EA1B}">
      <dgm:prSet/>
      <dgm:spPr/>
      <dgm:t>
        <a:bodyPr/>
        <a:lstStyle/>
        <a:p>
          <a:endParaRPr lang="zh-CN" altLang="en-US"/>
        </a:p>
      </dgm:t>
    </dgm:pt>
    <dgm:pt modelId="{5729E72F-7F37-4164-A324-1DB1969EC470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2</a:t>
          </a:r>
          <a:endParaRPr lang="zh-CN" altLang="en-US" sz="1200" dirty="0"/>
        </a:p>
      </dgm:t>
    </dgm:pt>
    <dgm:pt modelId="{471B98FD-38A5-416E-8E24-1F0341A04D66}" type="parTrans" cxnId="{9EA31F05-3D29-41B0-9C37-C97BE78A5E8F}">
      <dgm:prSet/>
      <dgm:spPr/>
      <dgm:t>
        <a:bodyPr/>
        <a:lstStyle/>
        <a:p>
          <a:endParaRPr lang="zh-CN" altLang="en-US" sz="1200"/>
        </a:p>
      </dgm:t>
    </dgm:pt>
    <dgm:pt modelId="{0C335BB0-19A8-4C46-B5AC-E8731B19F5CB}" type="sibTrans" cxnId="{9EA31F05-3D29-41B0-9C37-C97BE78A5E8F}">
      <dgm:prSet/>
      <dgm:spPr/>
      <dgm:t>
        <a:bodyPr/>
        <a:lstStyle/>
        <a:p>
          <a:endParaRPr lang="zh-CN" altLang="en-US"/>
        </a:p>
      </dgm:t>
    </dgm:pt>
    <dgm:pt modelId="{3A53F3EB-3E60-4F7F-B89B-491B5AC7803E}">
      <dgm:prSet phldrT="[文本]"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1</a:t>
          </a:r>
          <a:endParaRPr lang="zh-CN" altLang="en-US" sz="1200" dirty="0"/>
        </a:p>
      </dgm:t>
    </dgm:pt>
    <dgm:pt modelId="{1399B6F5-F7BD-4E0A-A558-AEC7FAC7B148}" type="parTrans" cxnId="{04475979-941D-4E71-B108-E4EC4968A532}">
      <dgm:prSet/>
      <dgm:spPr/>
      <dgm:t>
        <a:bodyPr/>
        <a:lstStyle/>
        <a:p>
          <a:endParaRPr lang="zh-CN" altLang="en-US" sz="1200"/>
        </a:p>
      </dgm:t>
    </dgm:pt>
    <dgm:pt modelId="{05B65786-079E-419F-9027-E058FA657FB0}" type="sibTrans" cxnId="{04475979-941D-4E71-B108-E4EC4968A532}">
      <dgm:prSet/>
      <dgm:spPr/>
      <dgm:t>
        <a:bodyPr/>
        <a:lstStyle/>
        <a:p>
          <a:endParaRPr lang="zh-CN" altLang="en-US"/>
        </a:p>
      </dgm:t>
    </dgm:pt>
    <dgm:pt modelId="{42F275A1-0162-49B9-B09A-BCECBBE35681}">
      <dgm:prSet phldrT="[文本]" custT="1"/>
      <dgm:spPr/>
      <dgm:t>
        <a:bodyPr/>
        <a:lstStyle/>
        <a:p>
          <a:r>
            <a:rPr lang="en-US" altLang="zh-CN" sz="1200" smtClean="0"/>
            <a:t>Index:000000   </a:t>
          </a:r>
          <a:endParaRPr lang="en-US" altLang="zh-CN" sz="1200" dirty="0" smtClean="0"/>
        </a:p>
        <a:p>
          <a:r>
            <a:rPr lang="en-US" altLang="zh-CN" sz="1200" dirty="0" smtClean="0"/>
            <a:t>Level:0</a:t>
          </a:r>
        </a:p>
      </dgm:t>
    </dgm:pt>
    <dgm:pt modelId="{EE91D936-74E2-4417-A3C2-D756A873CC52}" type="par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75A54431-A75A-4FBC-95BA-65EECF56A4ED}" type="sibTrans" cxnId="{9CC08DDD-6C63-4729-BF15-E266C91FE305}">
      <dgm:prSet/>
      <dgm:spPr/>
      <dgm:t>
        <a:bodyPr/>
        <a:lstStyle/>
        <a:p>
          <a:endParaRPr lang="zh-CN" altLang="en-US"/>
        </a:p>
      </dgm:t>
    </dgm:pt>
    <dgm:pt modelId="{69A7F656-00DE-49E9-B8C4-6899796C9765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</a:p>
      </dgm:t>
    </dgm:pt>
    <dgm:pt modelId="{E9F3527A-AA5A-4C70-A5D3-8BDDD1FCAC55}" type="parTrans" cxnId="{BAC28533-3288-4940-8A1B-5226F57E29E5}">
      <dgm:prSet/>
      <dgm:spPr/>
      <dgm:t>
        <a:bodyPr/>
        <a:lstStyle/>
        <a:p>
          <a:endParaRPr lang="zh-CN" altLang="en-US" sz="1200"/>
        </a:p>
      </dgm:t>
    </dgm:pt>
    <dgm:pt modelId="{3483C095-14C3-4C00-A4A7-16C6DA3C7DF7}" type="sibTrans" cxnId="{BAC28533-3288-4940-8A1B-5226F57E29E5}">
      <dgm:prSet/>
      <dgm:spPr/>
      <dgm:t>
        <a:bodyPr/>
        <a:lstStyle/>
        <a:p>
          <a:endParaRPr lang="zh-CN" altLang="en-US"/>
        </a:p>
      </dgm:t>
    </dgm:pt>
    <dgm:pt modelId="{67B75C01-139A-4A61-98C6-40677FEF348A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3</a:t>
          </a:r>
          <a:endParaRPr lang="zh-CN" altLang="en-US" sz="1200" dirty="0"/>
        </a:p>
      </dgm:t>
    </dgm:pt>
    <dgm:pt modelId="{086E44F4-6B89-489F-A967-FC2D4802DC13}" type="parTrans" cxnId="{33601695-ACD2-4559-95AB-AE3A5E95D847}">
      <dgm:prSet/>
      <dgm:spPr/>
      <dgm:t>
        <a:bodyPr/>
        <a:lstStyle/>
        <a:p>
          <a:endParaRPr lang="zh-CN" altLang="en-US" sz="1200"/>
        </a:p>
      </dgm:t>
    </dgm:pt>
    <dgm:pt modelId="{3C99B83D-80F2-4D41-93F1-117833629AB2}" type="sibTrans" cxnId="{33601695-ACD2-4559-95AB-AE3A5E95D847}">
      <dgm:prSet/>
      <dgm:spPr/>
      <dgm:t>
        <a:bodyPr/>
        <a:lstStyle/>
        <a:p>
          <a:endParaRPr lang="zh-CN" altLang="en-US"/>
        </a:p>
      </dgm:t>
    </dgm:pt>
    <dgm:pt modelId="{AFCFFB7F-D3BE-45CE-93B4-C7B1D488999E}">
      <dgm:prSet custT="1"/>
      <dgm:spPr/>
      <dgm:t>
        <a:bodyPr/>
        <a:lstStyle/>
        <a:p>
          <a:r>
            <a:rPr lang="en-US" altLang="zh-CN" sz="1200" smtClean="0"/>
            <a:t>Index:000000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</a:p>
      </dgm:t>
    </dgm:pt>
    <dgm:pt modelId="{AE0C44EF-B0B8-4737-BE7B-96DCB9C521CE}" type="parTrans" cxnId="{1741B88F-3C08-4F1F-9B76-931D99D6AA1D}">
      <dgm:prSet/>
      <dgm:spPr/>
      <dgm:t>
        <a:bodyPr/>
        <a:lstStyle/>
        <a:p>
          <a:endParaRPr lang="zh-CN" altLang="en-US" sz="1200"/>
        </a:p>
      </dgm:t>
    </dgm:pt>
    <dgm:pt modelId="{6294BBEB-CCAE-46B7-9B6B-7481899D2804}" type="sibTrans" cxnId="{1741B88F-3C08-4F1F-9B76-931D99D6AA1D}">
      <dgm:prSet/>
      <dgm:spPr/>
      <dgm:t>
        <a:bodyPr/>
        <a:lstStyle/>
        <a:p>
          <a:endParaRPr lang="zh-CN" altLang="en-US"/>
        </a:p>
      </dgm:t>
    </dgm:pt>
    <dgm:pt modelId="{C201E9C3-AAF5-41DE-9CA8-91E166B57D6E}">
      <dgm:prSet custT="1"/>
      <dgm:spPr/>
      <dgm:t>
        <a:bodyPr/>
        <a:lstStyle/>
        <a:p>
          <a:r>
            <a:rPr lang="en-US" altLang="zh-CN" sz="1200" smtClean="0"/>
            <a:t>Index:000001 </a:t>
          </a:r>
          <a:endParaRPr lang="en-US" altLang="zh-CN" sz="1200" dirty="0" smtClean="0"/>
        </a:p>
        <a:p>
          <a:r>
            <a:rPr lang="en-US" altLang="zh-CN" sz="1200" dirty="0" smtClean="0"/>
            <a:t>Level 4</a:t>
          </a:r>
          <a:endParaRPr lang="zh-CN" altLang="en-US" sz="1200" dirty="0"/>
        </a:p>
      </dgm:t>
    </dgm:pt>
    <dgm:pt modelId="{31178202-459E-448C-BF33-6B039A9E4CDC}" type="parTrans" cxnId="{759D9817-827F-43A4-8BAF-8B68CB1F09BF}">
      <dgm:prSet/>
      <dgm:spPr/>
      <dgm:t>
        <a:bodyPr/>
        <a:lstStyle/>
        <a:p>
          <a:endParaRPr lang="zh-CN" altLang="en-US" sz="1200"/>
        </a:p>
      </dgm:t>
    </dgm:pt>
    <dgm:pt modelId="{57C26EE3-E8BF-4974-9978-1E41F16D1850}" type="sibTrans" cxnId="{759D9817-827F-43A4-8BAF-8B68CB1F09BF}">
      <dgm:prSet/>
      <dgm:spPr/>
      <dgm:t>
        <a:bodyPr/>
        <a:lstStyle/>
        <a:p>
          <a:endParaRPr lang="zh-CN" altLang="en-US"/>
        </a:p>
      </dgm:t>
    </dgm:pt>
    <dgm:pt modelId="{F3E2763D-4B37-4B0D-93F8-56E5F3FE4DE9}">
      <dgm:prSet/>
      <dgm:spPr/>
      <dgm:t>
        <a:bodyPr/>
        <a:lstStyle/>
        <a:p>
          <a:r>
            <a:rPr lang="en-US" altLang="zh-CN" smtClean="0"/>
            <a:t>Index:000000 </a:t>
          </a:r>
          <a:r>
            <a:rPr lang="en-US" altLang="zh-CN" dirty="0" smtClean="0"/>
            <a:t>Level 5</a:t>
          </a:r>
        </a:p>
        <a:p>
          <a:r>
            <a:rPr lang="en-US" altLang="zh-CN" dirty="0" smtClean="0"/>
            <a:t>124.206.44.79  79.231.236.42</a:t>
          </a:r>
        </a:p>
        <a:p>
          <a:r>
            <a:rPr lang="en-US" altLang="zh-CN" dirty="0" smtClean="0"/>
            <a:t>154.249.185.92  92.93.186.5</a:t>
          </a:r>
        </a:p>
        <a:p>
          <a:r>
            <a:rPr lang="en-US" altLang="zh-CN" dirty="0" smtClean="0"/>
            <a:t>59.221.122.113 203.207.247.95</a:t>
          </a:r>
        </a:p>
        <a:p>
          <a:r>
            <a:rPr lang="en-US" altLang="zh-CN" dirty="0" smtClean="0"/>
            <a:t>72.171.136.85   67.156.31.151</a:t>
          </a:r>
        </a:p>
        <a:p>
          <a:r>
            <a:rPr lang="en-US" altLang="zh-CN" dirty="0" smtClean="0"/>
            <a:t>190.181.104.80   150.91.7.79</a:t>
          </a:r>
          <a:endParaRPr lang="zh-CN" altLang="en-US" dirty="0"/>
        </a:p>
      </dgm:t>
    </dgm:pt>
    <dgm:pt modelId="{CCE5D782-8640-4EC0-9FB9-7EA88A61336A}" type="par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B12CEAF2-03FF-488C-AEF0-2170C19A5388}" type="sibTrans" cxnId="{0CA2C0AB-523E-430D-B885-1E3BDE5A6D60}">
      <dgm:prSet/>
      <dgm:spPr/>
      <dgm:t>
        <a:bodyPr/>
        <a:lstStyle/>
        <a:p>
          <a:endParaRPr lang="zh-CN" altLang="en-US"/>
        </a:p>
      </dgm:t>
    </dgm:pt>
    <dgm:pt modelId="{2D726B5A-0005-42D7-9EF9-69CBFA49E933}">
      <dgm:prSet/>
      <dgm:spPr/>
      <dgm:t>
        <a:bodyPr/>
        <a:lstStyle/>
        <a:p>
          <a:r>
            <a:rPr lang="en-US" altLang="zh-CN" sz="1200" smtClean="0"/>
            <a:t>Index:000001 </a:t>
          </a:r>
          <a:r>
            <a:rPr lang="en-US" altLang="zh-CN" sz="1200" dirty="0" smtClean="0"/>
            <a:t>Level 5</a:t>
          </a:r>
        </a:p>
        <a:p>
          <a:r>
            <a:rPr lang="en-US" altLang="zh-CN" sz="1200" dirty="0" smtClean="0"/>
            <a:t>197.140.140.177  10.20.227.221</a:t>
          </a:r>
        </a:p>
        <a:p>
          <a:r>
            <a:rPr lang="en-US" altLang="zh-CN" sz="1200" dirty="0" smtClean="0"/>
            <a:t>214.177.185.108   217.78.69.218</a:t>
          </a:r>
        </a:p>
        <a:p>
          <a:r>
            <a:rPr lang="en-US" altLang="zh-CN" sz="1200" dirty="0" smtClean="0"/>
            <a:t>14.248.38.183   29.230.20.87</a:t>
          </a:r>
        </a:p>
        <a:p>
          <a:r>
            <a:rPr lang="en-US" altLang="zh-CN" sz="1200" dirty="0" smtClean="0"/>
            <a:t>244.123.234.2    226.111.119.37</a:t>
          </a:r>
        </a:p>
        <a:p>
          <a:r>
            <a:rPr lang="en-US" altLang="zh-CN" sz="1200" dirty="0" smtClean="0"/>
            <a:t>2.186.239.36    88.92.11.175</a:t>
          </a:r>
          <a:endParaRPr lang="zh-CN" altLang="en-US" sz="1200" dirty="0"/>
        </a:p>
      </dgm:t>
    </dgm:pt>
    <dgm:pt modelId="{8AA71499-7E13-4EC5-ABCA-4C4F5DD85056}" type="par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1A2F39E1-875B-4E90-B281-C541EE2DB2AB}" type="sibTrans" cxnId="{213D2A59-2B27-4CC9-801D-5475B944353B}">
      <dgm:prSet/>
      <dgm:spPr/>
      <dgm:t>
        <a:bodyPr/>
        <a:lstStyle/>
        <a:p>
          <a:endParaRPr lang="zh-CN" altLang="en-US"/>
        </a:p>
      </dgm:t>
    </dgm:pt>
    <dgm:pt modelId="{99347449-0DEE-4DC2-AEE1-3D170ADD3755}">
      <dgm:prSet custT="1"/>
      <dgm:spPr/>
      <dgm:t>
        <a:bodyPr/>
        <a:lstStyle/>
        <a:p>
          <a:r>
            <a:rPr lang="en-US" altLang="zh-CN" sz="1100" smtClean="0"/>
            <a:t>Index:000010 </a:t>
          </a:r>
          <a:r>
            <a:rPr lang="en-US" altLang="zh-CN" sz="1100" dirty="0" smtClean="0"/>
            <a:t>Level </a:t>
          </a:r>
          <a:r>
            <a:rPr lang="en-US" altLang="zh-CN" sz="1100" dirty="0" smtClean="0"/>
            <a:t>5</a:t>
          </a:r>
          <a:endParaRPr lang="en-US" altLang="zh-CN" sz="1100" dirty="0" smtClean="0"/>
        </a:p>
        <a:p>
          <a:r>
            <a:rPr lang="en-US" altLang="zh-CN" sz="1100" dirty="0" smtClean="0"/>
            <a:t>159.97.219.114   75.76.35.83</a:t>
          </a:r>
        </a:p>
        <a:p>
          <a:r>
            <a:rPr lang="en-US" altLang="zh-CN" sz="1100" dirty="0" smtClean="0"/>
            <a:t>191.26.127.84   122.62.108.218</a:t>
          </a:r>
        </a:p>
        <a:p>
          <a:r>
            <a:rPr lang="en-US" altLang="zh-CN" sz="1100" dirty="0" smtClean="0"/>
            <a:t>102.100.51.151  25.99.228.61</a:t>
          </a:r>
        </a:p>
        <a:p>
          <a:r>
            <a:rPr lang="en-US" altLang="zh-CN" sz="1100" dirty="0" smtClean="0"/>
            <a:t>221.190.185.92    83.247.78.223</a:t>
          </a:r>
        </a:p>
        <a:p>
          <a:r>
            <a:rPr lang="en-US" altLang="zh-CN" sz="1100" dirty="0" smtClean="0"/>
            <a:t>122.105.46.125    150.227.27.79</a:t>
          </a:r>
          <a:endParaRPr lang="zh-CN" altLang="en-US" sz="1100" dirty="0"/>
        </a:p>
      </dgm:t>
    </dgm:pt>
    <dgm:pt modelId="{88DE7FA7-C3D9-41E2-B98F-56B32732DD7C}" type="par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48B09B94-4237-430D-A456-B2BCE9DD2496}" type="sibTrans" cxnId="{A81CB123-6612-441C-A273-E43622BA8AA8}">
      <dgm:prSet/>
      <dgm:spPr/>
      <dgm:t>
        <a:bodyPr/>
        <a:lstStyle/>
        <a:p>
          <a:endParaRPr lang="zh-CN" altLang="en-US"/>
        </a:p>
      </dgm:t>
    </dgm:pt>
    <dgm:pt modelId="{3FA9D8A3-3329-4FEA-9CAF-F5F32C5FA45D}">
      <dgm:prSet custT="1"/>
      <dgm:spPr/>
      <dgm:t>
        <a:bodyPr/>
        <a:lstStyle/>
        <a:p>
          <a:r>
            <a:rPr lang="en-US" altLang="zh-CN" sz="1200" smtClean="0"/>
            <a:t>Index:000011 </a:t>
          </a:r>
          <a:endParaRPr lang="en-US" altLang="zh-CN" sz="1200" dirty="0" smtClean="0"/>
        </a:p>
        <a:p>
          <a:r>
            <a:rPr lang="en-US" altLang="zh-CN" sz="1200" dirty="0" smtClean="0"/>
            <a:t>Level 5</a:t>
          </a:r>
          <a:endParaRPr lang="zh-CN" altLang="en-US" sz="1200" dirty="0"/>
        </a:p>
      </dgm:t>
    </dgm:pt>
    <dgm:pt modelId="{E691A267-A72A-47AF-8E0B-FBE258533E0A}" type="par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30E1027D-87E1-48AA-A7FD-ABEDC228CC62}" type="sibTrans" cxnId="{65BF879C-5861-4F5F-B269-94FAE2F5BED5}">
      <dgm:prSet/>
      <dgm:spPr/>
      <dgm:t>
        <a:bodyPr/>
        <a:lstStyle/>
        <a:p>
          <a:endParaRPr lang="zh-CN" altLang="en-US"/>
        </a:p>
      </dgm:t>
    </dgm:pt>
    <dgm:pt modelId="{3F9E507E-C34C-4D7E-A956-76C377EB10B6}" type="pres">
      <dgm:prSet presAssocID="{ED1AF111-84C9-43C2-BF0D-EA88C6F56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5AAB4-531F-41DA-9C36-4CD5BC7C33C7}" type="pres">
      <dgm:prSet presAssocID="{42F275A1-0162-49B9-B09A-BCECBBE35681}" presName="hierRoot1" presStyleCnt="0"/>
      <dgm:spPr/>
    </dgm:pt>
    <dgm:pt modelId="{B2041BEE-5B87-491D-A6EC-5DCCDE2709B6}" type="pres">
      <dgm:prSet presAssocID="{42F275A1-0162-49B9-B09A-BCECBBE35681}" presName="composite" presStyleCnt="0"/>
      <dgm:spPr/>
    </dgm:pt>
    <dgm:pt modelId="{7B0135F9-2CE8-4CDB-ACD2-DDF6296414C1}" type="pres">
      <dgm:prSet presAssocID="{42F275A1-0162-49B9-B09A-BCECBBE35681}" presName="background" presStyleLbl="node0" presStyleIdx="0" presStyleCnt="1"/>
      <dgm:spPr/>
    </dgm:pt>
    <dgm:pt modelId="{13158862-A5CF-44A0-9775-4A70CF18A8C0}" type="pres">
      <dgm:prSet presAssocID="{42F275A1-0162-49B9-B09A-BCECBBE3568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2BF291-F8CA-4DFC-BF61-B028BBF436B3}" type="pres">
      <dgm:prSet presAssocID="{42F275A1-0162-49B9-B09A-BCECBBE35681}" presName="hierChild2" presStyleCnt="0"/>
      <dgm:spPr/>
    </dgm:pt>
    <dgm:pt modelId="{59DFFDFB-B6F1-45E5-8C2B-E5AEAA65AD00}" type="pres">
      <dgm:prSet presAssocID="{4BA3B289-E490-44E2-80FB-007CB18F9ED3}" presName="Name10" presStyleLbl="parChTrans1D2" presStyleIdx="0" presStyleCnt="2"/>
      <dgm:spPr/>
    </dgm:pt>
    <dgm:pt modelId="{DB7897EC-18A3-46DB-9AB6-20378FB466DD}" type="pres">
      <dgm:prSet presAssocID="{5B4998C3-FE88-4032-BA92-CE0B7DDAD6D8}" presName="hierRoot2" presStyleCnt="0"/>
      <dgm:spPr/>
    </dgm:pt>
    <dgm:pt modelId="{B46D1228-FE77-415F-99C8-D7D4B91469D5}" type="pres">
      <dgm:prSet presAssocID="{5B4998C3-FE88-4032-BA92-CE0B7DDAD6D8}" presName="composite2" presStyleCnt="0"/>
      <dgm:spPr/>
    </dgm:pt>
    <dgm:pt modelId="{15AE3035-805C-49CC-B3E5-BEEDD7769C9D}" type="pres">
      <dgm:prSet presAssocID="{5B4998C3-FE88-4032-BA92-CE0B7DDAD6D8}" presName="background2" presStyleLbl="node2" presStyleIdx="0" presStyleCnt="2"/>
      <dgm:spPr/>
    </dgm:pt>
    <dgm:pt modelId="{E29B27D7-89E0-48EB-9377-50D47BE266E9}" type="pres">
      <dgm:prSet presAssocID="{5B4998C3-FE88-4032-BA92-CE0B7DDAD6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2C9D21-FB37-468B-9F37-7DEBD1B7113F}" type="pres">
      <dgm:prSet presAssocID="{5B4998C3-FE88-4032-BA92-CE0B7DDAD6D8}" presName="hierChild3" presStyleCnt="0"/>
      <dgm:spPr/>
    </dgm:pt>
    <dgm:pt modelId="{5EF63F09-93AF-45E8-82BD-CB75739DB683}" type="pres">
      <dgm:prSet presAssocID="{60BC0C6A-6BEE-47A2-8B0A-D757EDE5FD9A}" presName="Name17" presStyleLbl="parChTrans1D3" presStyleIdx="0" presStyleCnt="2"/>
      <dgm:spPr/>
    </dgm:pt>
    <dgm:pt modelId="{C6B403D5-807A-431E-B8D8-56CD667271BA}" type="pres">
      <dgm:prSet presAssocID="{16FCD271-016B-4062-B43D-38D56917E9B8}" presName="hierRoot3" presStyleCnt="0"/>
      <dgm:spPr/>
    </dgm:pt>
    <dgm:pt modelId="{6C4CB28C-A0D9-495B-8E5D-D9E0CED471E1}" type="pres">
      <dgm:prSet presAssocID="{16FCD271-016B-4062-B43D-38D56917E9B8}" presName="composite3" presStyleCnt="0"/>
      <dgm:spPr/>
    </dgm:pt>
    <dgm:pt modelId="{D787DE34-7344-4911-ADB5-41FB73067E46}" type="pres">
      <dgm:prSet presAssocID="{16FCD271-016B-4062-B43D-38D56917E9B8}" presName="background3" presStyleLbl="node3" presStyleIdx="0" presStyleCnt="2"/>
      <dgm:spPr/>
    </dgm:pt>
    <dgm:pt modelId="{12C80038-12E4-4DA7-AF18-DE1840AB7CAC}" type="pres">
      <dgm:prSet presAssocID="{16FCD271-016B-4062-B43D-38D56917E9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84B59A-3F91-4773-B67F-2B92E8759AC2}" type="pres">
      <dgm:prSet presAssocID="{16FCD271-016B-4062-B43D-38D56917E9B8}" presName="hierChild4" presStyleCnt="0"/>
      <dgm:spPr/>
    </dgm:pt>
    <dgm:pt modelId="{7CE02EC9-A88D-4BD3-8FB5-78448881EEAF}" type="pres">
      <dgm:prSet presAssocID="{E9F3527A-AA5A-4C70-A5D3-8BDDD1FCAC55}" presName="Name23" presStyleLbl="parChTrans1D4" presStyleIdx="0" presStyleCnt="8"/>
      <dgm:spPr/>
    </dgm:pt>
    <dgm:pt modelId="{41920451-7E1B-46EE-82DC-E538D5E34B01}" type="pres">
      <dgm:prSet presAssocID="{69A7F656-00DE-49E9-B8C4-6899796C9765}" presName="hierRoot4" presStyleCnt="0"/>
      <dgm:spPr/>
    </dgm:pt>
    <dgm:pt modelId="{BF4685DE-E28C-4553-B151-E8BB12329060}" type="pres">
      <dgm:prSet presAssocID="{69A7F656-00DE-49E9-B8C4-6899796C9765}" presName="composite4" presStyleCnt="0"/>
      <dgm:spPr/>
    </dgm:pt>
    <dgm:pt modelId="{7AF58EFF-A967-4D01-8EE4-445D48497613}" type="pres">
      <dgm:prSet presAssocID="{69A7F656-00DE-49E9-B8C4-6899796C9765}" presName="background4" presStyleLbl="node4" presStyleIdx="0" presStyleCnt="8"/>
      <dgm:spPr/>
    </dgm:pt>
    <dgm:pt modelId="{4F5817AD-0A16-4FFE-B94A-0C72990FA164}" type="pres">
      <dgm:prSet presAssocID="{69A7F656-00DE-49E9-B8C4-6899796C9765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B4CDDD-DE81-4869-B330-F37754223191}" type="pres">
      <dgm:prSet presAssocID="{69A7F656-00DE-49E9-B8C4-6899796C9765}" presName="hierChild5" presStyleCnt="0"/>
      <dgm:spPr/>
    </dgm:pt>
    <dgm:pt modelId="{AD106C06-7F66-4CA0-A61E-1F43C7A84C97}" type="pres">
      <dgm:prSet presAssocID="{AE0C44EF-B0B8-4737-BE7B-96DCB9C521CE}" presName="Name23" presStyleLbl="parChTrans1D4" presStyleIdx="1" presStyleCnt="8"/>
      <dgm:spPr/>
    </dgm:pt>
    <dgm:pt modelId="{EAD7387E-7B83-4603-BCE6-705038375AB0}" type="pres">
      <dgm:prSet presAssocID="{AFCFFB7F-D3BE-45CE-93B4-C7B1D488999E}" presName="hierRoot4" presStyleCnt="0"/>
      <dgm:spPr/>
    </dgm:pt>
    <dgm:pt modelId="{8FBDEB83-BE65-40B4-AD77-BE6FB6C1F545}" type="pres">
      <dgm:prSet presAssocID="{AFCFFB7F-D3BE-45CE-93B4-C7B1D488999E}" presName="composite4" presStyleCnt="0"/>
      <dgm:spPr/>
    </dgm:pt>
    <dgm:pt modelId="{9AB34A10-6BEA-42E0-857D-FBD47C9CA3A1}" type="pres">
      <dgm:prSet presAssocID="{AFCFFB7F-D3BE-45CE-93B4-C7B1D488999E}" presName="background4" presStyleLbl="node4" presStyleIdx="1" presStyleCnt="8"/>
      <dgm:spPr>
        <a:solidFill>
          <a:schemeClr val="accent6"/>
        </a:solidFill>
      </dgm:spPr>
    </dgm:pt>
    <dgm:pt modelId="{90E36DA1-0772-4B2A-BFAB-19B3211AADAA}" type="pres">
      <dgm:prSet presAssocID="{AFCFFB7F-D3BE-45CE-93B4-C7B1D488999E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C74D3-F751-443B-AAED-FAE32D12A997}" type="pres">
      <dgm:prSet presAssocID="{AFCFFB7F-D3BE-45CE-93B4-C7B1D488999E}" presName="hierChild5" presStyleCnt="0"/>
      <dgm:spPr/>
    </dgm:pt>
    <dgm:pt modelId="{DD736DF8-ED83-419B-B02F-FD554536B418}" type="pres">
      <dgm:prSet presAssocID="{CCE5D782-8640-4EC0-9FB9-7EA88A61336A}" presName="Name23" presStyleLbl="parChTrans1D4" presStyleIdx="2" presStyleCnt="8"/>
      <dgm:spPr/>
    </dgm:pt>
    <dgm:pt modelId="{AE68453D-9EC5-4675-A7F5-E98EE84CB267}" type="pres">
      <dgm:prSet presAssocID="{F3E2763D-4B37-4B0D-93F8-56E5F3FE4DE9}" presName="hierRoot4" presStyleCnt="0"/>
      <dgm:spPr/>
    </dgm:pt>
    <dgm:pt modelId="{41F47EBE-A6B9-4F45-9D01-DC55FFE2B930}" type="pres">
      <dgm:prSet presAssocID="{F3E2763D-4B37-4B0D-93F8-56E5F3FE4DE9}" presName="composite4" presStyleCnt="0"/>
      <dgm:spPr/>
    </dgm:pt>
    <dgm:pt modelId="{80743F66-E14E-4FB9-9411-6C4FA66BE701}" type="pres">
      <dgm:prSet presAssocID="{F3E2763D-4B37-4B0D-93F8-56E5F3FE4DE9}" presName="background4" presStyleLbl="node4" presStyleIdx="2" presStyleCnt="8"/>
      <dgm:spPr>
        <a:solidFill>
          <a:srgbClr val="7030A0"/>
        </a:solidFill>
      </dgm:spPr>
    </dgm:pt>
    <dgm:pt modelId="{4B270720-BB72-4423-A1BA-EA204926BCE5}" type="pres">
      <dgm:prSet presAssocID="{F3E2763D-4B37-4B0D-93F8-56E5F3FE4DE9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6353FB-7CE4-462D-A2B3-A6FFDBD94D3F}" type="pres">
      <dgm:prSet presAssocID="{F3E2763D-4B37-4B0D-93F8-56E5F3FE4DE9}" presName="hierChild5" presStyleCnt="0"/>
      <dgm:spPr/>
    </dgm:pt>
    <dgm:pt modelId="{CF72A34F-7EC9-472F-BB47-F7524E25F385}" type="pres">
      <dgm:prSet presAssocID="{8AA71499-7E13-4EC5-ABCA-4C4F5DD85056}" presName="Name23" presStyleLbl="parChTrans1D4" presStyleIdx="3" presStyleCnt="8"/>
      <dgm:spPr/>
    </dgm:pt>
    <dgm:pt modelId="{90DF5033-D44F-499E-8301-559498A81CC8}" type="pres">
      <dgm:prSet presAssocID="{2D726B5A-0005-42D7-9EF9-69CBFA49E933}" presName="hierRoot4" presStyleCnt="0"/>
      <dgm:spPr/>
    </dgm:pt>
    <dgm:pt modelId="{4EB09F8A-C0D3-4DF1-B7C3-1B811B60E0D1}" type="pres">
      <dgm:prSet presAssocID="{2D726B5A-0005-42D7-9EF9-69CBFA49E933}" presName="composite4" presStyleCnt="0"/>
      <dgm:spPr/>
    </dgm:pt>
    <dgm:pt modelId="{BF0A031B-5264-4BDE-8C51-BC71AB5E4D61}" type="pres">
      <dgm:prSet presAssocID="{2D726B5A-0005-42D7-9EF9-69CBFA49E933}" presName="background4" presStyleLbl="node4" presStyleIdx="3" presStyleCnt="8"/>
      <dgm:spPr>
        <a:solidFill>
          <a:srgbClr val="7030A0"/>
        </a:solidFill>
      </dgm:spPr>
    </dgm:pt>
    <dgm:pt modelId="{483CBE80-B941-411C-826F-CDFF6D787B3E}" type="pres">
      <dgm:prSet presAssocID="{2D726B5A-0005-42D7-9EF9-69CBFA49E933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33CEA-6D98-41FD-974B-5423351B6EA2}" type="pres">
      <dgm:prSet presAssocID="{2D726B5A-0005-42D7-9EF9-69CBFA49E933}" presName="hierChild5" presStyleCnt="0"/>
      <dgm:spPr/>
    </dgm:pt>
    <dgm:pt modelId="{4D18920F-2717-4FFC-AF7E-C2ECE54C07AF}" type="pres">
      <dgm:prSet presAssocID="{31178202-459E-448C-BF33-6B039A9E4CDC}" presName="Name23" presStyleLbl="parChTrans1D4" presStyleIdx="4" presStyleCnt="8"/>
      <dgm:spPr/>
    </dgm:pt>
    <dgm:pt modelId="{7A9A3B48-2A3A-4773-828D-15BBCEFE9804}" type="pres">
      <dgm:prSet presAssocID="{C201E9C3-AAF5-41DE-9CA8-91E166B57D6E}" presName="hierRoot4" presStyleCnt="0"/>
      <dgm:spPr/>
    </dgm:pt>
    <dgm:pt modelId="{77FA8B64-A347-4C77-96BF-92BB9B48D7D3}" type="pres">
      <dgm:prSet presAssocID="{C201E9C3-AAF5-41DE-9CA8-91E166B57D6E}" presName="composite4" presStyleCnt="0"/>
      <dgm:spPr/>
    </dgm:pt>
    <dgm:pt modelId="{544D5E07-E664-4737-9FA0-638A98EC6BFA}" type="pres">
      <dgm:prSet presAssocID="{C201E9C3-AAF5-41DE-9CA8-91E166B57D6E}" presName="background4" presStyleLbl="node4" presStyleIdx="4" presStyleCnt="8"/>
      <dgm:spPr>
        <a:solidFill>
          <a:schemeClr val="accent6"/>
        </a:solidFill>
      </dgm:spPr>
    </dgm:pt>
    <dgm:pt modelId="{9FEF584B-724C-4B11-9FA3-7450DE595098}" type="pres">
      <dgm:prSet presAssocID="{C201E9C3-AAF5-41DE-9CA8-91E166B57D6E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1AE787-89F5-4700-9B82-EB38EB598ED1}" type="pres">
      <dgm:prSet presAssocID="{C201E9C3-AAF5-41DE-9CA8-91E166B57D6E}" presName="hierChild5" presStyleCnt="0"/>
      <dgm:spPr/>
    </dgm:pt>
    <dgm:pt modelId="{5AB65DCC-4840-47DF-A989-CE92DAB345B3}" type="pres">
      <dgm:prSet presAssocID="{88DE7FA7-C3D9-41E2-B98F-56B32732DD7C}" presName="Name23" presStyleLbl="parChTrans1D4" presStyleIdx="5" presStyleCnt="8"/>
      <dgm:spPr/>
    </dgm:pt>
    <dgm:pt modelId="{DBECE013-A146-4521-A53A-7F79D99C782A}" type="pres">
      <dgm:prSet presAssocID="{99347449-0DEE-4DC2-AEE1-3D170ADD3755}" presName="hierRoot4" presStyleCnt="0"/>
      <dgm:spPr/>
    </dgm:pt>
    <dgm:pt modelId="{787459B9-E3C9-41B3-9DE1-CCC25BCC29F0}" type="pres">
      <dgm:prSet presAssocID="{99347449-0DEE-4DC2-AEE1-3D170ADD3755}" presName="composite4" presStyleCnt="0"/>
      <dgm:spPr/>
    </dgm:pt>
    <dgm:pt modelId="{00C7336F-667B-4AFC-AF2C-8797AAF82C90}" type="pres">
      <dgm:prSet presAssocID="{99347449-0DEE-4DC2-AEE1-3D170ADD3755}" presName="background4" presStyleLbl="node4" presStyleIdx="5" presStyleCnt="8"/>
      <dgm:spPr>
        <a:solidFill>
          <a:srgbClr val="7030A0"/>
        </a:solidFill>
      </dgm:spPr>
      <dgm:t>
        <a:bodyPr/>
        <a:lstStyle/>
        <a:p>
          <a:endParaRPr lang="zh-CN" altLang="en-US"/>
        </a:p>
      </dgm:t>
    </dgm:pt>
    <dgm:pt modelId="{71AE2D09-83CE-437C-8A58-642672646B94}" type="pres">
      <dgm:prSet presAssocID="{99347449-0DEE-4DC2-AEE1-3D170ADD3755}" presName="text4" presStyleLbl="fgAcc4" presStyleIdx="5" presStyleCnt="8" custScaleX="164893" custScaleY="1714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A77EF-B6B6-4AE7-8FC4-D737CF318AA3}" type="pres">
      <dgm:prSet presAssocID="{99347449-0DEE-4DC2-AEE1-3D170ADD3755}" presName="hierChild5" presStyleCnt="0"/>
      <dgm:spPr/>
    </dgm:pt>
    <dgm:pt modelId="{7FAA0F1D-391A-4791-9ADD-F26FD41B7041}" type="pres">
      <dgm:prSet presAssocID="{E691A267-A72A-47AF-8E0B-FBE258533E0A}" presName="Name23" presStyleLbl="parChTrans1D4" presStyleIdx="6" presStyleCnt="8"/>
      <dgm:spPr/>
    </dgm:pt>
    <dgm:pt modelId="{63ABCACC-60AF-4F48-9374-1BDB40CBADD1}" type="pres">
      <dgm:prSet presAssocID="{3FA9D8A3-3329-4FEA-9CAF-F5F32C5FA45D}" presName="hierRoot4" presStyleCnt="0"/>
      <dgm:spPr/>
    </dgm:pt>
    <dgm:pt modelId="{EC9B452F-C157-4919-BB33-BBA10CD8F248}" type="pres">
      <dgm:prSet presAssocID="{3FA9D8A3-3329-4FEA-9CAF-F5F32C5FA45D}" presName="composite4" presStyleCnt="0"/>
      <dgm:spPr/>
    </dgm:pt>
    <dgm:pt modelId="{372FD705-E2CF-4A4D-86E7-947F2C588D02}" type="pres">
      <dgm:prSet presAssocID="{3FA9D8A3-3329-4FEA-9CAF-F5F32C5FA45D}" presName="background4" presStyleLbl="node4" presStyleIdx="6" presStyleCnt="8"/>
      <dgm:spPr>
        <a:solidFill>
          <a:srgbClr val="7030A0"/>
        </a:solidFill>
      </dgm:spPr>
    </dgm:pt>
    <dgm:pt modelId="{351B17E9-301F-4FC1-B020-F5915A1D221C}" type="pres">
      <dgm:prSet presAssocID="{3FA9D8A3-3329-4FEA-9CAF-F5F32C5FA45D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535407-E5B8-4780-831D-A20E6004BE04}" type="pres">
      <dgm:prSet presAssocID="{3FA9D8A3-3329-4FEA-9CAF-F5F32C5FA45D}" presName="hierChild5" presStyleCnt="0"/>
      <dgm:spPr/>
    </dgm:pt>
    <dgm:pt modelId="{15BE022F-0BB5-4BB4-B74D-855E4B683DD4}" type="pres">
      <dgm:prSet presAssocID="{086E44F4-6B89-489F-A967-FC2D4802DC13}" presName="Name23" presStyleLbl="parChTrans1D4" presStyleIdx="7" presStyleCnt="8"/>
      <dgm:spPr/>
    </dgm:pt>
    <dgm:pt modelId="{D0C0352E-0A5C-4BAB-86AE-BCE1F325BAEF}" type="pres">
      <dgm:prSet presAssocID="{67B75C01-139A-4A61-98C6-40677FEF348A}" presName="hierRoot4" presStyleCnt="0"/>
      <dgm:spPr/>
    </dgm:pt>
    <dgm:pt modelId="{3EF5F929-5766-41BC-A971-A5302E3BA23E}" type="pres">
      <dgm:prSet presAssocID="{67B75C01-139A-4A61-98C6-40677FEF348A}" presName="composite4" presStyleCnt="0"/>
      <dgm:spPr/>
    </dgm:pt>
    <dgm:pt modelId="{EA8D4167-4234-4354-B0A7-12CA0FA5ABE0}" type="pres">
      <dgm:prSet presAssocID="{67B75C01-139A-4A61-98C6-40677FEF348A}" presName="background4" presStyleLbl="node4" presStyleIdx="7" presStyleCnt="8"/>
      <dgm:spPr/>
    </dgm:pt>
    <dgm:pt modelId="{DBCC89F5-6E3D-46E9-99C2-D96CB782A5E9}" type="pres">
      <dgm:prSet presAssocID="{67B75C01-139A-4A61-98C6-40677FEF348A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9F571-C688-48B4-898B-5519CA93AE7F}" type="pres">
      <dgm:prSet presAssocID="{67B75C01-139A-4A61-98C6-40677FEF348A}" presName="hierChild5" presStyleCnt="0"/>
      <dgm:spPr/>
    </dgm:pt>
    <dgm:pt modelId="{4CEECF2D-C2D7-42D8-AC8F-F76D5C6A0BF6}" type="pres">
      <dgm:prSet presAssocID="{471B98FD-38A5-416E-8E24-1F0341A04D66}" presName="Name17" presStyleLbl="parChTrans1D3" presStyleIdx="1" presStyleCnt="2"/>
      <dgm:spPr/>
    </dgm:pt>
    <dgm:pt modelId="{390104DA-505A-4269-97A2-FC6F0ED6B9B7}" type="pres">
      <dgm:prSet presAssocID="{5729E72F-7F37-4164-A324-1DB1969EC470}" presName="hierRoot3" presStyleCnt="0"/>
      <dgm:spPr/>
    </dgm:pt>
    <dgm:pt modelId="{8AECD46D-3062-4AED-84DB-FDCA330A50EC}" type="pres">
      <dgm:prSet presAssocID="{5729E72F-7F37-4164-A324-1DB1969EC470}" presName="composite3" presStyleCnt="0"/>
      <dgm:spPr/>
    </dgm:pt>
    <dgm:pt modelId="{7F16335F-9203-493C-B0B3-16C09C2A35CE}" type="pres">
      <dgm:prSet presAssocID="{5729E72F-7F37-4164-A324-1DB1969EC470}" presName="background3" presStyleLbl="node3" presStyleIdx="1" presStyleCnt="2"/>
      <dgm:spPr/>
    </dgm:pt>
    <dgm:pt modelId="{9FB3F5BA-AAA4-4CDF-87DF-BACE70D4AE99}" type="pres">
      <dgm:prSet presAssocID="{5729E72F-7F37-4164-A324-1DB1969EC47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621ABF-0ABA-4078-8B3B-E11E7FEBB9A2}" type="pres">
      <dgm:prSet presAssocID="{5729E72F-7F37-4164-A324-1DB1969EC470}" presName="hierChild4" presStyleCnt="0"/>
      <dgm:spPr/>
    </dgm:pt>
    <dgm:pt modelId="{7AA397B4-1710-4C69-B7A7-FB68BF8C5818}" type="pres">
      <dgm:prSet presAssocID="{1399B6F5-F7BD-4E0A-A558-AEC7FAC7B148}" presName="Name10" presStyleLbl="parChTrans1D2" presStyleIdx="1" presStyleCnt="2"/>
      <dgm:spPr/>
    </dgm:pt>
    <dgm:pt modelId="{87BF0705-AECD-46C6-9929-E345B2E2D033}" type="pres">
      <dgm:prSet presAssocID="{3A53F3EB-3E60-4F7F-B89B-491B5AC7803E}" presName="hierRoot2" presStyleCnt="0"/>
      <dgm:spPr/>
    </dgm:pt>
    <dgm:pt modelId="{C2AE5F2F-6455-4BEB-B445-1BFF70541A6C}" type="pres">
      <dgm:prSet presAssocID="{3A53F3EB-3E60-4F7F-B89B-491B5AC7803E}" presName="composite2" presStyleCnt="0"/>
      <dgm:spPr/>
    </dgm:pt>
    <dgm:pt modelId="{E89EF675-4249-4856-9578-F167E4F255B4}" type="pres">
      <dgm:prSet presAssocID="{3A53F3EB-3E60-4F7F-B89B-491B5AC7803E}" presName="background2" presStyleLbl="node2" presStyleIdx="1" presStyleCnt="2"/>
      <dgm:spPr/>
    </dgm:pt>
    <dgm:pt modelId="{0AF33739-DAE4-495B-88D5-F66DF9FFD0E5}" type="pres">
      <dgm:prSet presAssocID="{3A53F3EB-3E60-4F7F-B89B-491B5AC7803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F2CE4-0B37-49F8-93E7-F8DF427E79AE}" type="pres">
      <dgm:prSet presAssocID="{3A53F3EB-3E60-4F7F-B89B-491B5AC7803E}" presName="hierChild3" presStyleCnt="0"/>
      <dgm:spPr/>
    </dgm:pt>
  </dgm:ptLst>
  <dgm:cxnLst>
    <dgm:cxn modelId="{9CC08DDD-6C63-4729-BF15-E266C91FE305}" srcId="{ED1AF111-84C9-43C2-BF0D-EA88C6F566AE}" destId="{42F275A1-0162-49B9-B09A-BCECBBE35681}" srcOrd="0" destOrd="0" parTransId="{EE91D936-74E2-4417-A3C2-D756A873CC52}" sibTransId="{75A54431-A75A-4FBC-95BA-65EECF56A4ED}"/>
    <dgm:cxn modelId="{BC39A6D1-C03F-4F56-92A3-3CD79168F252}" type="presOf" srcId="{1399B6F5-F7BD-4E0A-A558-AEC7FAC7B148}" destId="{7AA397B4-1710-4C69-B7A7-FB68BF8C5818}" srcOrd="0" destOrd="0" presId="urn:microsoft.com/office/officeart/2005/8/layout/hierarchy1"/>
    <dgm:cxn modelId="{19492BD5-20EE-4F48-813B-A19AFD32D6AD}" type="presOf" srcId="{ED1AF111-84C9-43C2-BF0D-EA88C6F566AE}" destId="{3F9E507E-C34C-4D7E-A956-76C377EB10B6}" srcOrd="0" destOrd="0" presId="urn:microsoft.com/office/officeart/2005/8/layout/hierarchy1"/>
    <dgm:cxn modelId="{BAC28533-3288-4940-8A1B-5226F57E29E5}" srcId="{16FCD271-016B-4062-B43D-38D56917E9B8}" destId="{69A7F656-00DE-49E9-B8C4-6899796C9765}" srcOrd="0" destOrd="0" parTransId="{E9F3527A-AA5A-4C70-A5D3-8BDDD1FCAC55}" sibTransId="{3483C095-14C3-4C00-A4A7-16C6DA3C7DF7}"/>
    <dgm:cxn modelId="{345CAE55-13C1-4479-A3CD-C4A9CA19DED9}" type="presOf" srcId="{AE0C44EF-B0B8-4737-BE7B-96DCB9C521CE}" destId="{AD106C06-7F66-4CA0-A61E-1F43C7A84C97}" srcOrd="0" destOrd="0" presId="urn:microsoft.com/office/officeart/2005/8/layout/hierarchy1"/>
    <dgm:cxn modelId="{4F6656A4-12CF-42CA-84E3-65AD92579980}" type="presOf" srcId="{16FCD271-016B-4062-B43D-38D56917E9B8}" destId="{12C80038-12E4-4DA7-AF18-DE1840AB7CAC}" srcOrd="0" destOrd="0" presId="urn:microsoft.com/office/officeart/2005/8/layout/hierarchy1"/>
    <dgm:cxn modelId="{B1389C6F-77EA-4D52-8BC0-FC1E1984CD5B}" type="presOf" srcId="{5B4998C3-FE88-4032-BA92-CE0B7DDAD6D8}" destId="{E29B27D7-89E0-48EB-9377-50D47BE266E9}" srcOrd="0" destOrd="0" presId="urn:microsoft.com/office/officeart/2005/8/layout/hierarchy1"/>
    <dgm:cxn modelId="{04475979-941D-4E71-B108-E4EC4968A532}" srcId="{42F275A1-0162-49B9-B09A-BCECBBE35681}" destId="{3A53F3EB-3E60-4F7F-B89B-491B5AC7803E}" srcOrd="1" destOrd="0" parTransId="{1399B6F5-F7BD-4E0A-A558-AEC7FAC7B148}" sibTransId="{05B65786-079E-419F-9027-E058FA657FB0}"/>
    <dgm:cxn modelId="{2844E834-16F0-43F7-921B-7B4F21136697}" type="presOf" srcId="{CCE5D782-8640-4EC0-9FB9-7EA88A61336A}" destId="{DD736DF8-ED83-419B-B02F-FD554536B418}" srcOrd="0" destOrd="0" presId="urn:microsoft.com/office/officeart/2005/8/layout/hierarchy1"/>
    <dgm:cxn modelId="{6CF5DAB4-9D8E-4AF3-B5F3-F74641E3E03A}" type="presOf" srcId="{88DE7FA7-C3D9-41E2-B98F-56B32732DD7C}" destId="{5AB65DCC-4840-47DF-A989-CE92DAB345B3}" srcOrd="0" destOrd="0" presId="urn:microsoft.com/office/officeart/2005/8/layout/hierarchy1"/>
    <dgm:cxn modelId="{A4197E20-EC5B-47C9-9B26-7D162FDD26F4}" type="presOf" srcId="{E9F3527A-AA5A-4C70-A5D3-8BDDD1FCAC55}" destId="{7CE02EC9-A88D-4BD3-8FB5-78448881EEAF}" srcOrd="0" destOrd="0" presId="urn:microsoft.com/office/officeart/2005/8/layout/hierarchy1"/>
    <dgm:cxn modelId="{0B332D97-4BB6-4615-835D-54DFF82E8BA1}" type="presOf" srcId="{2D726B5A-0005-42D7-9EF9-69CBFA49E933}" destId="{483CBE80-B941-411C-826F-CDFF6D787B3E}" srcOrd="0" destOrd="0" presId="urn:microsoft.com/office/officeart/2005/8/layout/hierarchy1"/>
    <dgm:cxn modelId="{6BA452C3-EC84-4B87-8E2C-7E9D88C72E3B}" type="presOf" srcId="{99347449-0DEE-4DC2-AEE1-3D170ADD3755}" destId="{71AE2D09-83CE-437C-8A58-642672646B94}" srcOrd="0" destOrd="0" presId="urn:microsoft.com/office/officeart/2005/8/layout/hierarchy1"/>
    <dgm:cxn modelId="{A51CADB0-4629-4B9D-AA53-F146033ACED0}" type="presOf" srcId="{471B98FD-38A5-416E-8E24-1F0341A04D66}" destId="{4CEECF2D-C2D7-42D8-AC8F-F76D5C6A0BF6}" srcOrd="0" destOrd="0" presId="urn:microsoft.com/office/officeart/2005/8/layout/hierarchy1"/>
    <dgm:cxn modelId="{BF960FC0-0FF6-4318-AB95-4B95797EB865}" type="presOf" srcId="{C201E9C3-AAF5-41DE-9CA8-91E166B57D6E}" destId="{9FEF584B-724C-4B11-9FA3-7450DE595098}" srcOrd="0" destOrd="0" presId="urn:microsoft.com/office/officeart/2005/8/layout/hierarchy1"/>
    <dgm:cxn modelId="{A81CB123-6612-441C-A273-E43622BA8AA8}" srcId="{C201E9C3-AAF5-41DE-9CA8-91E166B57D6E}" destId="{99347449-0DEE-4DC2-AEE1-3D170ADD3755}" srcOrd="0" destOrd="0" parTransId="{88DE7FA7-C3D9-41E2-B98F-56B32732DD7C}" sibTransId="{48B09B94-4237-430D-A456-B2BCE9DD2496}"/>
    <dgm:cxn modelId="{532A8CAC-8C1C-4659-A377-2CA9717A963D}" type="presOf" srcId="{31178202-459E-448C-BF33-6B039A9E4CDC}" destId="{4D18920F-2717-4FFC-AF7E-C2ECE54C07AF}" srcOrd="0" destOrd="0" presId="urn:microsoft.com/office/officeart/2005/8/layout/hierarchy1"/>
    <dgm:cxn modelId="{0CA2C0AB-523E-430D-B885-1E3BDE5A6D60}" srcId="{AFCFFB7F-D3BE-45CE-93B4-C7B1D488999E}" destId="{F3E2763D-4B37-4B0D-93F8-56E5F3FE4DE9}" srcOrd="0" destOrd="0" parTransId="{CCE5D782-8640-4EC0-9FB9-7EA88A61336A}" sibTransId="{B12CEAF2-03FF-488C-AEF0-2170C19A5388}"/>
    <dgm:cxn modelId="{9EA31F05-3D29-41B0-9C37-C97BE78A5E8F}" srcId="{5B4998C3-FE88-4032-BA92-CE0B7DDAD6D8}" destId="{5729E72F-7F37-4164-A324-1DB1969EC470}" srcOrd="1" destOrd="0" parTransId="{471B98FD-38A5-416E-8E24-1F0341A04D66}" sibTransId="{0C335BB0-19A8-4C46-B5AC-E8731B19F5CB}"/>
    <dgm:cxn modelId="{3DECE94C-8F52-44DA-B041-4A805D50E7FD}" type="presOf" srcId="{3FA9D8A3-3329-4FEA-9CAF-F5F32C5FA45D}" destId="{351B17E9-301F-4FC1-B020-F5915A1D221C}" srcOrd="0" destOrd="0" presId="urn:microsoft.com/office/officeart/2005/8/layout/hierarchy1"/>
    <dgm:cxn modelId="{33601695-ACD2-4559-95AB-AE3A5E95D847}" srcId="{16FCD271-016B-4062-B43D-38D56917E9B8}" destId="{67B75C01-139A-4A61-98C6-40677FEF348A}" srcOrd="1" destOrd="0" parTransId="{086E44F4-6B89-489F-A967-FC2D4802DC13}" sibTransId="{3C99B83D-80F2-4D41-93F1-117833629AB2}"/>
    <dgm:cxn modelId="{F6E2EE85-7EA7-48BA-851F-2C05EAAFA0B9}" type="presOf" srcId="{67B75C01-139A-4A61-98C6-40677FEF348A}" destId="{DBCC89F5-6E3D-46E9-99C2-D96CB782A5E9}" srcOrd="0" destOrd="0" presId="urn:microsoft.com/office/officeart/2005/8/layout/hierarchy1"/>
    <dgm:cxn modelId="{213D2A59-2B27-4CC9-801D-5475B944353B}" srcId="{AFCFFB7F-D3BE-45CE-93B4-C7B1D488999E}" destId="{2D726B5A-0005-42D7-9EF9-69CBFA49E933}" srcOrd="1" destOrd="0" parTransId="{8AA71499-7E13-4EC5-ABCA-4C4F5DD85056}" sibTransId="{1A2F39E1-875B-4E90-B281-C541EE2DB2AB}"/>
    <dgm:cxn modelId="{EE92D4AF-C35C-4924-A8A6-68794EACC583}" type="presOf" srcId="{8AA71499-7E13-4EC5-ABCA-4C4F5DD85056}" destId="{CF72A34F-7EC9-472F-BB47-F7524E25F385}" srcOrd="0" destOrd="0" presId="urn:microsoft.com/office/officeart/2005/8/layout/hierarchy1"/>
    <dgm:cxn modelId="{1E408E23-A5DC-477F-A59A-9FF508E3F7C8}" type="presOf" srcId="{42F275A1-0162-49B9-B09A-BCECBBE35681}" destId="{13158862-A5CF-44A0-9775-4A70CF18A8C0}" srcOrd="0" destOrd="0" presId="urn:microsoft.com/office/officeart/2005/8/layout/hierarchy1"/>
    <dgm:cxn modelId="{759D9817-827F-43A4-8BAF-8B68CB1F09BF}" srcId="{69A7F656-00DE-49E9-B8C4-6899796C9765}" destId="{C201E9C3-AAF5-41DE-9CA8-91E166B57D6E}" srcOrd="1" destOrd="0" parTransId="{31178202-459E-448C-BF33-6B039A9E4CDC}" sibTransId="{57C26EE3-E8BF-4974-9978-1E41F16D1850}"/>
    <dgm:cxn modelId="{77985928-B128-4E03-85E9-DD5020B38CE0}" type="presOf" srcId="{69A7F656-00DE-49E9-B8C4-6899796C9765}" destId="{4F5817AD-0A16-4FFE-B94A-0C72990FA164}" srcOrd="0" destOrd="0" presId="urn:microsoft.com/office/officeart/2005/8/layout/hierarchy1"/>
    <dgm:cxn modelId="{5991F011-878D-4D94-B0A8-9743289ECA1E}" type="presOf" srcId="{60BC0C6A-6BEE-47A2-8B0A-D757EDE5FD9A}" destId="{5EF63F09-93AF-45E8-82BD-CB75739DB683}" srcOrd="0" destOrd="0" presId="urn:microsoft.com/office/officeart/2005/8/layout/hierarchy1"/>
    <dgm:cxn modelId="{AE5E8C12-E264-462E-A3F7-7116BD581688}" type="presOf" srcId="{4BA3B289-E490-44E2-80FB-007CB18F9ED3}" destId="{59DFFDFB-B6F1-45E5-8C2B-E5AEAA65AD00}" srcOrd="0" destOrd="0" presId="urn:microsoft.com/office/officeart/2005/8/layout/hierarchy1"/>
    <dgm:cxn modelId="{E766D922-2FB8-4C94-90B3-DBE62B50787C}" srcId="{42F275A1-0162-49B9-B09A-BCECBBE35681}" destId="{5B4998C3-FE88-4032-BA92-CE0B7DDAD6D8}" srcOrd="0" destOrd="0" parTransId="{4BA3B289-E490-44E2-80FB-007CB18F9ED3}" sibTransId="{1DD61709-A648-4417-91F4-74053F6B7533}"/>
    <dgm:cxn modelId="{1741B88F-3C08-4F1F-9B76-931D99D6AA1D}" srcId="{69A7F656-00DE-49E9-B8C4-6899796C9765}" destId="{AFCFFB7F-D3BE-45CE-93B4-C7B1D488999E}" srcOrd="0" destOrd="0" parTransId="{AE0C44EF-B0B8-4737-BE7B-96DCB9C521CE}" sibTransId="{6294BBEB-CCAE-46B7-9B6B-7481899D2804}"/>
    <dgm:cxn modelId="{CBFB0852-557D-4FAD-AA91-B72EFCD9EA1B}" srcId="{5B4998C3-FE88-4032-BA92-CE0B7DDAD6D8}" destId="{16FCD271-016B-4062-B43D-38D56917E9B8}" srcOrd="0" destOrd="0" parTransId="{60BC0C6A-6BEE-47A2-8B0A-D757EDE5FD9A}" sibTransId="{AC76E3A1-5660-4273-9015-927E3F6B1B67}"/>
    <dgm:cxn modelId="{8CF3F548-9C97-4184-A19D-0D08EB0E3EF2}" type="presOf" srcId="{086E44F4-6B89-489F-A967-FC2D4802DC13}" destId="{15BE022F-0BB5-4BB4-B74D-855E4B683DD4}" srcOrd="0" destOrd="0" presId="urn:microsoft.com/office/officeart/2005/8/layout/hierarchy1"/>
    <dgm:cxn modelId="{8F0843B9-DD6F-4EFB-AFDC-FF9902F9B4E5}" type="presOf" srcId="{E691A267-A72A-47AF-8E0B-FBE258533E0A}" destId="{7FAA0F1D-391A-4791-9ADD-F26FD41B7041}" srcOrd="0" destOrd="0" presId="urn:microsoft.com/office/officeart/2005/8/layout/hierarchy1"/>
    <dgm:cxn modelId="{AB83C8B3-1A41-46D4-85F7-2D10EAEC2F96}" type="presOf" srcId="{5729E72F-7F37-4164-A324-1DB1969EC470}" destId="{9FB3F5BA-AAA4-4CDF-87DF-BACE70D4AE99}" srcOrd="0" destOrd="0" presId="urn:microsoft.com/office/officeart/2005/8/layout/hierarchy1"/>
    <dgm:cxn modelId="{465BCF37-32F1-43F9-8F48-C56B75D24A63}" type="presOf" srcId="{F3E2763D-4B37-4B0D-93F8-56E5F3FE4DE9}" destId="{4B270720-BB72-4423-A1BA-EA204926BCE5}" srcOrd="0" destOrd="0" presId="urn:microsoft.com/office/officeart/2005/8/layout/hierarchy1"/>
    <dgm:cxn modelId="{65BF879C-5861-4F5F-B269-94FAE2F5BED5}" srcId="{C201E9C3-AAF5-41DE-9CA8-91E166B57D6E}" destId="{3FA9D8A3-3329-4FEA-9CAF-F5F32C5FA45D}" srcOrd="1" destOrd="0" parTransId="{E691A267-A72A-47AF-8E0B-FBE258533E0A}" sibTransId="{30E1027D-87E1-48AA-A7FD-ABEDC228CC62}"/>
    <dgm:cxn modelId="{4D8E797C-EA39-4096-A2F9-FEEFC7DA8B11}" type="presOf" srcId="{3A53F3EB-3E60-4F7F-B89B-491B5AC7803E}" destId="{0AF33739-DAE4-495B-88D5-F66DF9FFD0E5}" srcOrd="0" destOrd="0" presId="urn:microsoft.com/office/officeart/2005/8/layout/hierarchy1"/>
    <dgm:cxn modelId="{0EC4DC87-1C3A-44CB-8D8E-F3D0BAF04B7C}" type="presOf" srcId="{AFCFFB7F-D3BE-45CE-93B4-C7B1D488999E}" destId="{90E36DA1-0772-4B2A-BFAB-19B3211AADAA}" srcOrd="0" destOrd="0" presId="urn:microsoft.com/office/officeart/2005/8/layout/hierarchy1"/>
    <dgm:cxn modelId="{15B004B7-D9D6-491C-912D-48A91B681A14}" type="presParOf" srcId="{3F9E507E-C34C-4D7E-A956-76C377EB10B6}" destId="{4535AAB4-531F-41DA-9C36-4CD5BC7C33C7}" srcOrd="0" destOrd="0" presId="urn:microsoft.com/office/officeart/2005/8/layout/hierarchy1"/>
    <dgm:cxn modelId="{C7FB7000-2F66-4E30-A263-BEE6E4823E43}" type="presParOf" srcId="{4535AAB4-531F-41DA-9C36-4CD5BC7C33C7}" destId="{B2041BEE-5B87-491D-A6EC-5DCCDE2709B6}" srcOrd="0" destOrd="0" presId="urn:microsoft.com/office/officeart/2005/8/layout/hierarchy1"/>
    <dgm:cxn modelId="{246CC1DB-A4B7-416C-ABDB-1632035FBAE3}" type="presParOf" srcId="{B2041BEE-5B87-491D-A6EC-5DCCDE2709B6}" destId="{7B0135F9-2CE8-4CDB-ACD2-DDF6296414C1}" srcOrd="0" destOrd="0" presId="urn:microsoft.com/office/officeart/2005/8/layout/hierarchy1"/>
    <dgm:cxn modelId="{5C622858-A51E-49B7-94BC-60EBFBFE96BF}" type="presParOf" srcId="{B2041BEE-5B87-491D-A6EC-5DCCDE2709B6}" destId="{13158862-A5CF-44A0-9775-4A70CF18A8C0}" srcOrd="1" destOrd="0" presId="urn:microsoft.com/office/officeart/2005/8/layout/hierarchy1"/>
    <dgm:cxn modelId="{933856A3-2855-4CC9-BCE1-4521F3265F6A}" type="presParOf" srcId="{4535AAB4-531F-41DA-9C36-4CD5BC7C33C7}" destId="{892BF291-F8CA-4DFC-BF61-B028BBF436B3}" srcOrd="1" destOrd="0" presId="urn:microsoft.com/office/officeart/2005/8/layout/hierarchy1"/>
    <dgm:cxn modelId="{875E24EE-DEF7-4874-B227-83648E603329}" type="presParOf" srcId="{892BF291-F8CA-4DFC-BF61-B028BBF436B3}" destId="{59DFFDFB-B6F1-45E5-8C2B-E5AEAA65AD00}" srcOrd="0" destOrd="0" presId="urn:microsoft.com/office/officeart/2005/8/layout/hierarchy1"/>
    <dgm:cxn modelId="{FD44D6E8-70DC-483C-9DBF-47882D5F8350}" type="presParOf" srcId="{892BF291-F8CA-4DFC-BF61-B028BBF436B3}" destId="{DB7897EC-18A3-46DB-9AB6-20378FB466DD}" srcOrd="1" destOrd="0" presId="urn:microsoft.com/office/officeart/2005/8/layout/hierarchy1"/>
    <dgm:cxn modelId="{E52A48DB-A5AF-44C5-9A79-8FA40318E76F}" type="presParOf" srcId="{DB7897EC-18A3-46DB-9AB6-20378FB466DD}" destId="{B46D1228-FE77-415F-99C8-D7D4B91469D5}" srcOrd="0" destOrd="0" presId="urn:microsoft.com/office/officeart/2005/8/layout/hierarchy1"/>
    <dgm:cxn modelId="{612E1073-F749-48F5-955F-628138D39D98}" type="presParOf" srcId="{B46D1228-FE77-415F-99C8-D7D4B91469D5}" destId="{15AE3035-805C-49CC-B3E5-BEEDD7769C9D}" srcOrd="0" destOrd="0" presId="urn:microsoft.com/office/officeart/2005/8/layout/hierarchy1"/>
    <dgm:cxn modelId="{319E2F99-9F5A-4162-9104-8DDF10779B90}" type="presParOf" srcId="{B46D1228-FE77-415F-99C8-D7D4B91469D5}" destId="{E29B27D7-89E0-48EB-9377-50D47BE266E9}" srcOrd="1" destOrd="0" presId="urn:microsoft.com/office/officeart/2005/8/layout/hierarchy1"/>
    <dgm:cxn modelId="{AA5543C3-A1D5-410A-B83C-00F4719CF546}" type="presParOf" srcId="{DB7897EC-18A3-46DB-9AB6-20378FB466DD}" destId="{E72C9D21-FB37-468B-9F37-7DEBD1B7113F}" srcOrd="1" destOrd="0" presId="urn:microsoft.com/office/officeart/2005/8/layout/hierarchy1"/>
    <dgm:cxn modelId="{A489196C-1A48-4024-9EDF-4673B9DA773B}" type="presParOf" srcId="{E72C9D21-FB37-468B-9F37-7DEBD1B7113F}" destId="{5EF63F09-93AF-45E8-82BD-CB75739DB683}" srcOrd="0" destOrd="0" presId="urn:microsoft.com/office/officeart/2005/8/layout/hierarchy1"/>
    <dgm:cxn modelId="{1DB409C4-0A12-40D3-A010-4DF324D0744B}" type="presParOf" srcId="{E72C9D21-FB37-468B-9F37-7DEBD1B7113F}" destId="{C6B403D5-807A-431E-B8D8-56CD667271BA}" srcOrd="1" destOrd="0" presId="urn:microsoft.com/office/officeart/2005/8/layout/hierarchy1"/>
    <dgm:cxn modelId="{9F458BEC-6C31-4146-B5C3-C5D7C404ADFB}" type="presParOf" srcId="{C6B403D5-807A-431E-B8D8-56CD667271BA}" destId="{6C4CB28C-A0D9-495B-8E5D-D9E0CED471E1}" srcOrd="0" destOrd="0" presId="urn:microsoft.com/office/officeart/2005/8/layout/hierarchy1"/>
    <dgm:cxn modelId="{9B9F4134-97D7-4F06-B9E8-35547806807B}" type="presParOf" srcId="{6C4CB28C-A0D9-495B-8E5D-D9E0CED471E1}" destId="{D787DE34-7344-4911-ADB5-41FB73067E46}" srcOrd="0" destOrd="0" presId="urn:microsoft.com/office/officeart/2005/8/layout/hierarchy1"/>
    <dgm:cxn modelId="{A31CDDDE-9533-46CA-A056-4CA85C31C715}" type="presParOf" srcId="{6C4CB28C-A0D9-495B-8E5D-D9E0CED471E1}" destId="{12C80038-12E4-4DA7-AF18-DE1840AB7CAC}" srcOrd="1" destOrd="0" presId="urn:microsoft.com/office/officeart/2005/8/layout/hierarchy1"/>
    <dgm:cxn modelId="{7E2EE655-AB39-4123-8A5A-04FC020334EF}" type="presParOf" srcId="{C6B403D5-807A-431E-B8D8-56CD667271BA}" destId="{2E84B59A-3F91-4773-B67F-2B92E8759AC2}" srcOrd="1" destOrd="0" presId="urn:microsoft.com/office/officeart/2005/8/layout/hierarchy1"/>
    <dgm:cxn modelId="{B130DE9C-9013-43C0-AC14-3C7A8B2BC234}" type="presParOf" srcId="{2E84B59A-3F91-4773-B67F-2B92E8759AC2}" destId="{7CE02EC9-A88D-4BD3-8FB5-78448881EEAF}" srcOrd="0" destOrd="0" presId="urn:microsoft.com/office/officeart/2005/8/layout/hierarchy1"/>
    <dgm:cxn modelId="{43C38120-2238-40FC-9B57-F21A4327709B}" type="presParOf" srcId="{2E84B59A-3F91-4773-B67F-2B92E8759AC2}" destId="{41920451-7E1B-46EE-82DC-E538D5E34B01}" srcOrd="1" destOrd="0" presId="urn:microsoft.com/office/officeart/2005/8/layout/hierarchy1"/>
    <dgm:cxn modelId="{24516420-85A0-41BF-AB6A-6D8E916EB477}" type="presParOf" srcId="{41920451-7E1B-46EE-82DC-E538D5E34B01}" destId="{BF4685DE-E28C-4553-B151-E8BB12329060}" srcOrd="0" destOrd="0" presId="urn:microsoft.com/office/officeart/2005/8/layout/hierarchy1"/>
    <dgm:cxn modelId="{14FC7C1F-DB03-4843-A004-0A36547D99DB}" type="presParOf" srcId="{BF4685DE-E28C-4553-B151-E8BB12329060}" destId="{7AF58EFF-A967-4D01-8EE4-445D48497613}" srcOrd="0" destOrd="0" presId="urn:microsoft.com/office/officeart/2005/8/layout/hierarchy1"/>
    <dgm:cxn modelId="{007A55B8-F7ED-4966-A3F0-DEBFEEA5AF80}" type="presParOf" srcId="{BF4685DE-E28C-4553-B151-E8BB12329060}" destId="{4F5817AD-0A16-4FFE-B94A-0C72990FA164}" srcOrd="1" destOrd="0" presId="urn:microsoft.com/office/officeart/2005/8/layout/hierarchy1"/>
    <dgm:cxn modelId="{F08B0CF0-EA50-4D95-B42C-C234CC7E5FE5}" type="presParOf" srcId="{41920451-7E1B-46EE-82DC-E538D5E34B01}" destId="{24B4CDDD-DE81-4869-B330-F37754223191}" srcOrd="1" destOrd="0" presId="urn:microsoft.com/office/officeart/2005/8/layout/hierarchy1"/>
    <dgm:cxn modelId="{BD87BC30-BCB5-4852-AC7E-83E9CD45AED4}" type="presParOf" srcId="{24B4CDDD-DE81-4869-B330-F37754223191}" destId="{AD106C06-7F66-4CA0-A61E-1F43C7A84C97}" srcOrd="0" destOrd="0" presId="urn:microsoft.com/office/officeart/2005/8/layout/hierarchy1"/>
    <dgm:cxn modelId="{9ADD7EE5-3E4E-441B-B6FF-BD54B7F9B85B}" type="presParOf" srcId="{24B4CDDD-DE81-4869-B330-F37754223191}" destId="{EAD7387E-7B83-4603-BCE6-705038375AB0}" srcOrd="1" destOrd="0" presId="urn:microsoft.com/office/officeart/2005/8/layout/hierarchy1"/>
    <dgm:cxn modelId="{9DBFA686-90C5-4690-BB5D-56A97B16E481}" type="presParOf" srcId="{EAD7387E-7B83-4603-BCE6-705038375AB0}" destId="{8FBDEB83-BE65-40B4-AD77-BE6FB6C1F545}" srcOrd="0" destOrd="0" presId="urn:microsoft.com/office/officeart/2005/8/layout/hierarchy1"/>
    <dgm:cxn modelId="{B6CF2DFA-0E87-4C10-84AB-88F7C41D9508}" type="presParOf" srcId="{8FBDEB83-BE65-40B4-AD77-BE6FB6C1F545}" destId="{9AB34A10-6BEA-42E0-857D-FBD47C9CA3A1}" srcOrd="0" destOrd="0" presId="urn:microsoft.com/office/officeart/2005/8/layout/hierarchy1"/>
    <dgm:cxn modelId="{5849E9B6-CB13-46AA-AF32-130CBFC514E0}" type="presParOf" srcId="{8FBDEB83-BE65-40B4-AD77-BE6FB6C1F545}" destId="{90E36DA1-0772-4B2A-BFAB-19B3211AADAA}" srcOrd="1" destOrd="0" presId="urn:microsoft.com/office/officeart/2005/8/layout/hierarchy1"/>
    <dgm:cxn modelId="{EEF18A2D-B050-40FC-AFFD-888901AA9E63}" type="presParOf" srcId="{EAD7387E-7B83-4603-BCE6-705038375AB0}" destId="{1ACC74D3-F751-443B-AAED-FAE32D12A997}" srcOrd="1" destOrd="0" presId="urn:microsoft.com/office/officeart/2005/8/layout/hierarchy1"/>
    <dgm:cxn modelId="{013A2ACE-5833-4706-B19F-0CFBEB081E0C}" type="presParOf" srcId="{1ACC74D3-F751-443B-AAED-FAE32D12A997}" destId="{DD736DF8-ED83-419B-B02F-FD554536B418}" srcOrd="0" destOrd="0" presId="urn:microsoft.com/office/officeart/2005/8/layout/hierarchy1"/>
    <dgm:cxn modelId="{44003736-5382-4ECF-B18D-545CE7036832}" type="presParOf" srcId="{1ACC74D3-F751-443B-AAED-FAE32D12A997}" destId="{AE68453D-9EC5-4675-A7F5-E98EE84CB267}" srcOrd="1" destOrd="0" presId="urn:microsoft.com/office/officeart/2005/8/layout/hierarchy1"/>
    <dgm:cxn modelId="{6F28C447-3160-47E6-A206-78ED2E26578C}" type="presParOf" srcId="{AE68453D-9EC5-4675-A7F5-E98EE84CB267}" destId="{41F47EBE-A6B9-4F45-9D01-DC55FFE2B930}" srcOrd="0" destOrd="0" presId="urn:microsoft.com/office/officeart/2005/8/layout/hierarchy1"/>
    <dgm:cxn modelId="{B778C5C5-9115-466C-B741-6CC870258889}" type="presParOf" srcId="{41F47EBE-A6B9-4F45-9D01-DC55FFE2B930}" destId="{80743F66-E14E-4FB9-9411-6C4FA66BE701}" srcOrd="0" destOrd="0" presId="urn:microsoft.com/office/officeart/2005/8/layout/hierarchy1"/>
    <dgm:cxn modelId="{56D42EFB-B652-4D70-8748-E9CD1F859561}" type="presParOf" srcId="{41F47EBE-A6B9-4F45-9D01-DC55FFE2B930}" destId="{4B270720-BB72-4423-A1BA-EA204926BCE5}" srcOrd="1" destOrd="0" presId="urn:microsoft.com/office/officeart/2005/8/layout/hierarchy1"/>
    <dgm:cxn modelId="{FB032244-3263-419C-8A35-45B5E45B1C30}" type="presParOf" srcId="{AE68453D-9EC5-4675-A7F5-E98EE84CB267}" destId="{B76353FB-7CE4-462D-A2B3-A6FFDBD94D3F}" srcOrd="1" destOrd="0" presId="urn:microsoft.com/office/officeart/2005/8/layout/hierarchy1"/>
    <dgm:cxn modelId="{267D4FBA-9E13-49D6-B05C-0059DA94E8B0}" type="presParOf" srcId="{1ACC74D3-F751-443B-AAED-FAE32D12A997}" destId="{CF72A34F-7EC9-472F-BB47-F7524E25F385}" srcOrd="2" destOrd="0" presId="urn:microsoft.com/office/officeart/2005/8/layout/hierarchy1"/>
    <dgm:cxn modelId="{03B45BFF-CD3A-4B74-B01D-9F7E6585F2C2}" type="presParOf" srcId="{1ACC74D3-F751-443B-AAED-FAE32D12A997}" destId="{90DF5033-D44F-499E-8301-559498A81CC8}" srcOrd="3" destOrd="0" presId="urn:microsoft.com/office/officeart/2005/8/layout/hierarchy1"/>
    <dgm:cxn modelId="{351CDF10-489E-45B0-AEB1-0668C902383C}" type="presParOf" srcId="{90DF5033-D44F-499E-8301-559498A81CC8}" destId="{4EB09F8A-C0D3-4DF1-B7C3-1B811B60E0D1}" srcOrd="0" destOrd="0" presId="urn:microsoft.com/office/officeart/2005/8/layout/hierarchy1"/>
    <dgm:cxn modelId="{8E0BAF70-7438-4D43-83AA-6BCAE4A56856}" type="presParOf" srcId="{4EB09F8A-C0D3-4DF1-B7C3-1B811B60E0D1}" destId="{BF0A031B-5264-4BDE-8C51-BC71AB5E4D61}" srcOrd="0" destOrd="0" presId="urn:microsoft.com/office/officeart/2005/8/layout/hierarchy1"/>
    <dgm:cxn modelId="{D30E41F6-0843-433E-970F-EF6295C41A92}" type="presParOf" srcId="{4EB09F8A-C0D3-4DF1-B7C3-1B811B60E0D1}" destId="{483CBE80-B941-411C-826F-CDFF6D787B3E}" srcOrd="1" destOrd="0" presId="urn:microsoft.com/office/officeart/2005/8/layout/hierarchy1"/>
    <dgm:cxn modelId="{77726E75-651E-4F6A-8402-83D4F333D022}" type="presParOf" srcId="{90DF5033-D44F-499E-8301-559498A81CC8}" destId="{5B333CEA-6D98-41FD-974B-5423351B6EA2}" srcOrd="1" destOrd="0" presId="urn:microsoft.com/office/officeart/2005/8/layout/hierarchy1"/>
    <dgm:cxn modelId="{E3C2D7E1-92C3-4155-83AE-3824F4C64E06}" type="presParOf" srcId="{24B4CDDD-DE81-4869-B330-F37754223191}" destId="{4D18920F-2717-4FFC-AF7E-C2ECE54C07AF}" srcOrd="2" destOrd="0" presId="urn:microsoft.com/office/officeart/2005/8/layout/hierarchy1"/>
    <dgm:cxn modelId="{E30BD966-1C83-4446-8E0D-A8DAD9ECF2D8}" type="presParOf" srcId="{24B4CDDD-DE81-4869-B330-F37754223191}" destId="{7A9A3B48-2A3A-4773-828D-15BBCEFE9804}" srcOrd="3" destOrd="0" presId="urn:microsoft.com/office/officeart/2005/8/layout/hierarchy1"/>
    <dgm:cxn modelId="{A4472AFC-19C9-481E-AA3B-5C7D565D3B3E}" type="presParOf" srcId="{7A9A3B48-2A3A-4773-828D-15BBCEFE9804}" destId="{77FA8B64-A347-4C77-96BF-92BB9B48D7D3}" srcOrd="0" destOrd="0" presId="urn:microsoft.com/office/officeart/2005/8/layout/hierarchy1"/>
    <dgm:cxn modelId="{E3A38D4E-89DB-4FDB-BB03-624DC7DF001A}" type="presParOf" srcId="{77FA8B64-A347-4C77-96BF-92BB9B48D7D3}" destId="{544D5E07-E664-4737-9FA0-638A98EC6BFA}" srcOrd="0" destOrd="0" presId="urn:microsoft.com/office/officeart/2005/8/layout/hierarchy1"/>
    <dgm:cxn modelId="{20513949-52D8-444B-ACA7-CA0877915AC9}" type="presParOf" srcId="{77FA8B64-A347-4C77-96BF-92BB9B48D7D3}" destId="{9FEF584B-724C-4B11-9FA3-7450DE595098}" srcOrd="1" destOrd="0" presId="urn:microsoft.com/office/officeart/2005/8/layout/hierarchy1"/>
    <dgm:cxn modelId="{8FE6EB1A-E272-4287-93D9-9430792E0BD9}" type="presParOf" srcId="{7A9A3B48-2A3A-4773-828D-15BBCEFE9804}" destId="{3C1AE787-89F5-4700-9B82-EB38EB598ED1}" srcOrd="1" destOrd="0" presId="urn:microsoft.com/office/officeart/2005/8/layout/hierarchy1"/>
    <dgm:cxn modelId="{37D6A9CB-411A-4393-9B18-959F1B21DA2B}" type="presParOf" srcId="{3C1AE787-89F5-4700-9B82-EB38EB598ED1}" destId="{5AB65DCC-4840-47DF-A989-CE92DAB345B3}" srcOrd="0" destOrd="0" presId="urn:microsoft.com/office/officeart/2005/8/layout/hierarchy1"/>
    <dgm:cxn modelId="{4E1BEFA7-18BD-40A4-B938-B3A30ED032E1}" type="presParOf" srcId="{3C1AE787-89F5-4700-9B82-EB38EB598ED1}" destId="{DBECE013-A146-4521-A53A-7F79D99C782A}" srcOrd="1" destOrd="0" presId="urn:microsoft.com/office/officeart/2005/8/layout/hierarchy1"/>
    <dgm:cxn modelId="{FB235CD9-65CE-47B4-BEE1-4130FFB008C3}" type="presParOf" srcId="{DBECE013-A146-4521-A53A-7F79D99C782A}" destId="{787459B9-E3C9-41B3-9DE1-CCC25BCC29F0}" srcOrd="0" destOrd="0" presId="urn:microsoft.com/office/officeart/2005/8/layout/hierarchy1"/>
    <dgm:cxn modelId="{A2C13EA5-092C-4A64-93DA-4F22CA470F0D}" type="presParOf" srcId="{787459B9-E3C9-41B3-9DE1-CCC25BCC29F0}" destId="{00C7336F-667B-4AFC-AF2C-8797AAF82C90}" srcOrd="0" destOrd="0" presId="urn:microsoft.com/office/officeart/2005/8/layout/hierarchy1"/>
    <dgm:cxn modelId="{8CDB25ED-03EA-4ADB-9E3A-1BBE468A5C78}" type="presParOf" srcId="{787459B9-E3C9-41B3-9DE1-CCC25BCC29F0}" destId="{71AE2D09-83CE-437C-8A58-642672646B94}" srcOrd="1" destOrd="0" presId="urn:microsoft.com/office/officeart/2005/8/layout/hierarchy1"/>
    <dgm:cxn modelId="{A1809E97-244C-4C46-B517-AC79AFA6CF77}" type="presParOf" srcId="{DBECE013-A146-4521-A53A-7F79D99C782A}" destId="{31CA77EF-B6B6-4AE7-8FC4-D737CF318AA3}" srcOrd="1" destOrd="0" presId="urn:microsoft.com/office/officeart/2005/8/layout/hierarchy1"/>
    <dgm:cxn modelId="{0827D103-7357-4344-A2AF-0378F5322878}" type="presParOf" srcId="{3C1AE787-89F5-4700-9B82-EB38EB598ED1}" destId="{7FAA0F1D-391A-4791-9ADD-F26FD41B7041}" srcOrd="2" destOrd="0" presId="urn:microsoft.com/office/officeart/2005/8/layout/hierarchy1"/>
    <dgm:cxn modelId="{0E1EBBE4-7D95-4373-977B-2195F08E676D}" type="presParOf" srcId="{3C1AE787-89F5-4700-9B82-EB38EB598ED1}" destId="{63ABCACC-60AF-4F48-9374-1BDB40CBADD1}" srcOrd="3" destOrd="0" presId="urn:microsoft.com/office/officeart/2005/8/layout/hierarchy1"/>
    <dgm:cxn modelId="{80C5701E-D11C-4348-A6C0-52976801FD0F}" type="presParOf" srcId="{63ABCACC-60AF-4F48-9374-1BDB40CBADD1}" destId="{EC9B452F-C157-4919-BB33-BBA10CD8F248}" srcOrd="0" destOrd="0" presId="urn:microsoft.com/office/officeart/2005/8/layout/hierarchy1"/>
    <dgm:cxn modelId="{ECA5DEAD-10DB-4C9A-ACCE-A58335F66910}" type="presParOf" srcId="{EC9B452F-C157-4919-BB33-BBA10CD8F248}" destId="{372FD705-E2CF-4A4D-86E7-947F2C588D02}" srcOrd="0" destOrd="0" presId="urn:microsoft.com/office/officeart/2005/8/layout/hierarchy1"/>
    <dgm:cxn modelId="{FB33B1BA-71A4-430D-B644-06CA748EB9AC}" type="presParOf" srcId="{EC9B452F-C157-4919-BB33-BBA10CD8F248}" destId="{351B17E9-301F-4FC1-B020-F5915A1D221C}" srcOrd="1" destOrd="0" presId="urn:microsoft.com/office/officeart/2005/8/layout/hierarchy1"/>
    <dgm:cxn modelId="{5924278C-F3C8-4790-A9D9-4A6383E8D9F9}" type="presParOf" srcId="{63ABCACC-60AF-4F48-9374-1BDB40CBADD1}" destId="{07535407-E5B8-4780-831D-A20E6004BE04}" srcOrd="1" destOrd="0" presId="urn:microsoft.com/office/officeart/2005/8/layout/hierarchy1"/>
    <dgm:cxn modelId="{AB821664-DEE4-4883-83B0-533923BA9E79}" type="presParOf" srcId="{2E84B59A-3F91-4773-B67F-2B92E8759AC2}" destId="{15BE022F-0BB5-4BB4-B74D-855E4B683DD4}" srcOrd="2" destOrd="0" presId="urn:microsoft.com/office/officeart/2005/8/layout/hierarchy1"/>
    <dgm:cxn modelId="{369E9D5D-557F-4A3A-A544-0729F42F057B}" type="presParOf" srcId="{2E84B59A-3F91-4773-B67F-2B92E8759AC2}" destId="{D0C0352E-0A5C-4BAB-86AE-BCE1F325BAEF}" srcOrd="3" destOrd="0" presId="urn:microsoft.com/office/officeart/2005/8/layout/hierarchy1"/>
    <dgm:cxn modelId="{EEA9CA86-9872-4AA8-9913-31A4EA914ADD}" type="presParOf" srcId="{D0C0352E-0A5C-4BAB-86AE-BCE1F325BAEF}" destId="{3EF5F929-5766-41BC-A971-A5302E3BA23E}" srcOrd="0" destOrd="0" presId="urn:microsoft.com/office/officeart/2005/8/layout/hierarchy1"/>
    <dgm:cxn modelId="{58A59012-3D98-4E27-8C17-BD0F925E2441}" type="presParOf" srcId="{3EF5F929-5766-41BC-A971-A5302E3BA23E}" destId="{EA8D4167-4234-4354-B0A7-12CA0FA5ABE0}" srcOrd="0" destOrd="0" presId="urn:microsoft.com/office/officeart/2005/8/layout/hierarchy1"/>
    <dgm:cxn modelId="{50CD2022-6201-4E82-8BCB-2C2081FB11A2}" type="presParOf" srcId="{3EF5F929-5766-41BC-A971-A5302E3BA23E}" destId="{DBCC89F5-6E3D-46E9-99C2-D96CB782A5E9}" srcOrd="1" destOrd="0" presId="urn:microsoft.com/office/officeart/2005/8/layout/hierarchy1"/>
    <dgm:cxn modelId="{F707CEEB-0845-4BC4-95CA-56B7296B6BB9}" type="presParOf" srcId="{D0C0352E-0A5C-4BAB-86AE-BCE1F325BAEF}" destId="{C689F571-C688-48B4-898B-5519CA93AE7F}" srcOrd="1" destOrd="0" presId="urn:microsoft.com/office/officeart/2005/8/layout/hierarchy1"/>
    <dgm:cxn modelId="{E28F42DE-C33F-4C94-A306-A4EB2CBED0BA}" type="presParOf" srcId="{E72C9D21-FB37-468B-9F37-7DEBD1B7113F}" destId="{4CEECF2D-C2D7-42D8-AC8F-F76D5C6A0BF6}" srcOrd="2" destOrd="0" presId="urn:microsoft.com/office/officeart/2005/8/layout/hierarchy1"/>
    <dgm:cxn modelId="{4F183ABA-5769-479E-A939-D670F8145E68}" type="presParOf" srcId="{E72C9D21-FB37-468B-9F37-7DEBD1B7113F}" destId="{390104DA-505A-4269-97A2-FC6F0ED6B9B7}" srcOrd="3" destOrd="0" presId="urn:microsoft.com/office/officeart/2005/8/layout/hierarchy1"/>
    <dgm:cxn modelId="{D901BE04-62F5-4651-8F1A-0D1EE6CE1609}" type="presParOf" srcId="{390104DA-505A-4269-97A2-FC6F0ED6B9B7}" destId="{8AECD46D-3062-4AED-84DB-FDCA330A50EC}" srcOrd="0" destOrd="0" presId="urn:microsoft.com/office/officeart/2005/8/layout/hierarchy1"/>
    <dgm:cxn modelId="{A8B07D4F-95DF-4610-9966-8D05B504E475}" type="presParOf" srcId="{8AECD46D-3062-4AED-84DB-FDCA330A50EC}" destId="{7F16335F-9203-493C-B0B3-16C09C2A35CE}" srcOrd="0" destOrd="0" presId="urn:microsoft.com/office/officeart/2005/8/layout/hierarchy1"/>
    <dgm:cxn modelId="{24C8A1DF-8995-4282-8178-5E9AF5F63FFF}" type="presParOf" srcId="{8AECD46D-3062-4AED-84DB-FDCA330A50EC}" destId="{9FB3F5BA-AAA4-4CDF-87DF-BACE70D4AE99}" srcOrd="1" destOrd="0" presId="urn:microsoft.com/office/officeart/2005/8/layout/hierarchy1"/>
    <dgm:cxn modelId="{572A8B46-4FF9-4641-B920-DDD4FF4968C6}" type="presParOf" srcId="{390104DA-505A-4269-97A2-FC6F0ED6B9B7}" destId="{6D621ABF-0ABA-4078-8B3B-E11E7FEBB9A2}" srcOrd="1" destOrd="0" presId="urn:microsoft.com/office/officeart/2005/8/layout/hierarchy1"/>
    <dgm:cxn modelId="{E5D98002-372B-4F18-82A3-3D8538877E2E}" type="presParOf" srcId="{892BF291-F8CA-4DFC-BF61-B028BBF436B3}" destId="{7AA397B4-1710-4C69-B7A7-FB68BF8C5818}" srcOrd="2" destOrd="0" presId="urn:microsoft.com/office/officeart/2005/8/layout/hierarchy1"/>
    <dgm:cxn modelId="{053C2125-6C26-472A-AA66-002846B1A24E}" type="presParOf" srcId="{892BF291-F8CA-4DFC-BF61-B028BBF436B3}" destId="{87BF0705-AECD-46C6-9929-E345B2E2D033}" srcOrd="3" destOrd="0" presId="urn:microsoft.com/office/officeart/2005/8/layout/hierarchy1"/>
    <dgm:cxn modelId="{B3F17663-455D-4F0D-BF13-EB901EE21174}" type="presParOf" srcId="{87BF0705-AECD-46C6-9929-E345B2E2D033}" destId="{C2AE5F2F-6455-4BEB-B445-1BFF70541A6C}" srcOrd="0" destOrd="0" presId="urn:microsoft.com/office/officeart/2005/8/layout/hierarchy1"/>
    <dgm:cxn modelId="{C7A458E5-6039-4983-AF2F-435F7B023F7A}" type="presParOf" srcId="{C2AE5F2F-6455-4BEB-B445-1BFF70541A6C}" destId="{E89EF675-4249-4856-9578-F167E4F255B4}" srcOrd="0" destOrd="0" presId="urn:microsoft.com/office/officeart/2005/8/layout/hierarchy1"/>
    <dgm:cxn modelId="{6B44BAD5-8753-4E68-A710-5AEFF1116BDB}" type="presParOf" srcId="{C2AE5F2F-6455-4BEB-B445-1BFF70541A6C}" destId="{0AF33739-DAE4-495B-88D5-F66DF9FFD0E5}" srcOrd="1" destOrd="0" presId="urn:microsoft.com/office/officeart/2005/8/layout/hierarchy1"/>
    <dgm:cxn modelId="{909A410F-4049-40AF-99C6-6DE70911C0DD}" type="presParOf" srcId="{87BF0705-AECD-46C6-9929-E345B2E2D033}" destId="{A39F2CE4-0B37-49F8-93E7-F8DF427E79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135F9-2CE8-4CDB-ACD2-DDF6296414C1}">
      <dsp:nvSpPr>
        <dsp:cNvPr id="0" name=""/>
        <dsp:cNvSpPr/>
      </dsp:nvSpPr>
      <dsp:spPr>
        <a:xfrm>
          <a:off x="3291872" y="111491"/>
          <a:ext cx="3331975" cy="2006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4349008" y="1115770"/>
          <a:ext cx="3331975" cy="2006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/>
            <a:t>Index:000000   </a:t>
          </a:r>
          <a:r>
            <a:rPr lang="en-US" altLang="zh-CN" sz="1500" kern="1200" dirty="0" smtClean="0"/>
            <a:t>Level:0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124.206.44.79  79.231.236.42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154.249.185.92  92.93.186.5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59.221.122.113 203.207.247.95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72.171.136.85   67.156.31.151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190.181.104.80   150.91.7.79</a:t>
          </a:r>
          <a:endParaRPr lang="zh-CN" altLang="en-US" sz="1500" kern="1200" dirty="0"/>
        </a:p>
      </dsp:txBody>
      <dsp:txXfrm>
        <a:off x="4407779" y="1174541"/>
        <a:ext cx="3214433" cy="18890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7096752" y="764687"/>
          <a:ext cx="729619" cy="347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28"/>
              </a:lnTo>
              <a:lnTo>
                <a:pt x="729619" y="236628"/>
              </a:lnTo>
              <a:lnTo>
                <a:pt x="729619" y="3472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6367132" y="1870061"/>
          <a:ext cx="729619" cy="347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28"/>
              </a:lnTo>
              <a:lnTo>
                <a:pt x="729619" y="236628"/>
              </a:lnTo>
              <a:lnTo>
                <a:pt x="729619" y="34723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5637512" y="2975435"/>
          <a:ext cx="729619" cy="347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28"/>
              </a:lnTo>
              <a:lnTo>
                <a:pt x="729619" y="236628"/>
              </a:lnTo>
              <a:lnTo>
                <a:pt x="729619" y="3472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A0F1D-391A-4791-9ADD-F26FD41B7041}">
      <dsp:nvSpPr>
        <dsp:cNvPr id="0" name=""/>
        <dsp:cNvSpPr/>
      </dsp:nvSpPr>
      <dsp:spPr>
        <a:xfrm>
          <a:off x="6678588" y="5186183"/>
          <a:ext cx="729357" cy="347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28"/>
              </a:lnTo>
              <a:lnTo>
                <a:pt x="729357" y="236628"/>
              </a:lnTo>
              <a:lnTo>
                <a:pt x="729357" y="3472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65DCC-4840-47DF-A989-CE92DAB345B3}">
      <dsp:nvSpPr>
        <dsp:cNvPr id="0" name=""/>
        <dsp:cNvSpPr/>
      </dsp:nvSpPr>
      <dsp:spPr>
        <a:xfrm>
          <a:off x="5325794" y="5186183"/>
          <a:ext cx="1352793" cy="347232"/>
        </a:xfrm>
        <a:custGeom>
          <a:avLst/>
          <a:gdLst/>
          <a:ahLst/>
          <a:cxnLst/>
          <a:rect l="0" t="0" r="0" b="0"/>
          <a:pathLst>
            <a:path>
              <a:moveTo>
                <a:pt x="1352793" y="0"/>
              </a:moveTo>
              <a:lnTo>
                <a:pt x="1352793" y="236628"/>
              </a:lnTo>
              <a:lnTo>
                <a:pt x="0" y="236628"/>
              </a:lnTo>
              <a:lnTo>
                <a:pt x="0" y="3472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4907893" y="4080809"/>
          <a:ext cx="1770695" cy="347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28"/>
              </a:lnTo>
              <a:lnTo>
                <a:pt x="1770695" y="236628"/>
              </a:lnTo>
              <a:lnTo>
                <a:pt x="1770695" y="3472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A34F-7EC9-472F-BB47-F7524E25F385}">
      <dsp:nvSpPr>
        <dsp:cNvPr id="0" name=""/>
        <dsp:cNvSpPr/>
      </dsp:nvSpPr>
      <dsp:spPr>
        <a:xfrm>
          <a:off x="3137198" y="5186183"/>
          <a:ext cx="729619" cy="347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28"/>
              </a:lnTo>
              <a:lnTo>
                <a:pt x="729619" y="236628"/>
              </a:lnTo>
              <a:lnTo>
                <a:pt x="729619" y="3472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F8-ED83-419B-B02F-FD554536B418}">
      <dsp:nvSpPr>
        <dsp:cNvPr id="0" name=""/>
        <dsp:cNvSpPr/>
      </dsp:nvSpPr>
      <dsp:spPr>
        <a:xfrm>
          <a:off x="2407578" y="5186183"/>
          <a:ext cx="729619" cy="347232"/>
        </a:xfrm>
        <a:custGeom>
          <a:avLst/>
          <a:gdLst/>
          <a:ahLst/>
          <a:cxnLst/>
          <a:rect l="0" t="0" r="0" b="0"/>
          <a:pathLst>
            <a:path>
              <a:moveTo>
                <a:pt x="729619" y="0"/>
              </a:moveTo>
              <a:lnTo>
                <a:pt x="729619" y="236628"/>
              </a:lnTo>
              <a:lnTo>
                <a:pt x="0" y="236628"/>
              </a:lnTo>
              <a:lnTo>
                <a:pt x="0" y="3472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3137198" y="4080809"/>
          <a:ext cx="1770695" cy="347232"/>
        </a:xfrm>
        <a:custGeom>
          <a:avLst/>
          <a:gdLst/>
          <a:ahLst/>
          <a:cxnLst/>
          <a:rect l="0" t="0" r="0" b="0"/>
          <a:pathLst>
            <a:path>
              <a:moveTo>
                <a:pt x="1770695" y="0"/>
              </a:moveTo>
              <a:lnTo>
                <a:pt x="1770695" y="236628"/>
              </a:lnTo>
              <a:lnTo>
                <a:pt x="0" y="236628"/>
              </a:lnTo>
              <a:lnTo>
                <a:pt x="0" y="3472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4907893" y="2975435"/>
          <a:ext cx="729619" cy="347232"/>
        </a:xfrm>
        <a:custGeom>
          <a:avLst/>
          <a:gdLst/>
          <a:ahLst/>
          <a:cxnLst/>
          <a:rect l="0" t="0" r="0" b="0"/>
          <a:pathLst>
            <a:path>
              <a:moveTo>
                <a:pt x="729619" y="0"/>
              </a:moveTo>
              <a:lnTo>
                <a:pt x="729619" y="236628"/>
              </a:lnTo>
              <a:lnTo>
                <a:pt x="0" y="236628"/>
              </a:lnTo>
              <a:lnTo>
                <a:pt x="0" y="3472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5637512" y="1870061"/>
          <a:ext cx="729619" cy="347232"/>
        </a:xfrm>
        <a:custGeom>
          <a:avLst/>
          <a:gdLst/>
          <a:ahLst/>
          <a:cxnLst/>
          <a:rect l="0" t="0" r="0" b="0"/>
          <a:pathLst>
            <a:path>
              <a:moveTo>
                <a:pt x="729619" y="0"/>
              </a:moveTo>
              <a:lnTo>
                <a:pt x="729619" y="236628"/>
              </a:lnTo>
              <a:lnTo>
                <a:pt x="0" y="236628"/>
              </a:lnTo>
              <a:lnTo>
                <a:pt x="0" y="34723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6367132" y="764687"/>
          <a:ext cx="729619" cy="347232"/>
        </a:xfrm>
        <a:custGeom>
          <a:avLst/>
          <a:gdLst/>
          <a:ahLst/>
          <a:cxnLst/>
          <a:rect l="0" t="0" r="0" b="0"/>
          <a:pathLst>
            <a:path>
              <a:moveTo>
                <a:pt x="729619" y="0"/>
              </a:moveTo>
              <a:lnTo>
                <a:pt x="729619" y="236628"/>
              </a:lnTo>
              <a:lnTo>
                <a:pt x="0" y="236628"/>
              </a:lnTo>
              <a:lnTo>
                <a:pt x="0" y="3472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6499790" y="6546"/>
          <a:ext cx="1193923" cy="758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6632448" y="132571"/>
          <a:ext cx="1193923" cy="75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Level:0</a:t>
          </a:r>
        </a:p>
      </dsp:txBody>
      <dsp:txXfrm>
        <a:off x="6654653" y="154776"/>
        <a:ext cx="1149513" cy="713731"/>
      </dsp:txXfrm>
    </dsp:sp>
    <dsp:sp modelId="{15AE3035-805C-49CC-B3E5-BEEDD7769C9D}">
      <dsp:nvSpPr>
        <dsp:cNvPr id="0" name=""/>
        <dsp:cNvSpPr/>
      </dsp:nvSpPr>
      <dsp:spPr>
        <a:xfrm>
          <a:off x="5770171" y="1111920"/>
          <a:ext cx="1193923" cy="758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5902829" y="1237945"/>
          <a:ext cx="1193923" cy="75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</a:p>
      </dsp:txBody>
      <dsp:txXfrm>
        <a:off x="5925034" y="1260150"/>
        <a:ext cx="1149513" cy="713731"/>
      </dsp:txXfrm>
    </dsp:sp>
    <dsp:sp modelId="{D787DE34-7344-4911-ADB5-41FB73067E46}">
      <dsp:nvSpPr>
        <dsp:cNvPr id="0" name=""/>
        <dsp:cNvSpPr/>
      </dsp:nvSpPr>
      <dsp:spPr>
        <a:xfrm>
          <a:off x="5040551" y="2217294"/>
          <a:ext cx="1193923" cy="758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5173209" y="2343319"/>
          <a:ext cx="1193923" cy="75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 2</a:t>
          </a:r>
        </a:p>
      </dsp:txBody>
      <dsp:txXfrm>
        <a:off x="5195414" y="2365524"/>
        <a:ext cx="1149513" cy="713731"/>
      </dsp:txXfrm>
    </dsp:sp>
    <dsp:sp modelId="{7AF58EFF-A967-4D01-8EE4-445D48497613}">
      <dsp:nvSpPr>
        <dsp:cNvPr id="0" name=""/>
        <dsp:cNvSpPr/>
      </dsp:nvSpPr>
      <dsp:spPr>
        <a:xfrm>
          <a:off x="4310931" y="3322668"/>
          <a:ext cx="1193923" cy="758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4443589" y="3448693"/>
          <a:ext cx="1193923" cy="75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</a:p>
      </dsp:txBody>
      <dsp:txXfrm>
        <a:off x="4465794" y="3470898"/>
        <a:ext cx="1149513" cy="713731"/>
      </dsp:txXfrm>
    </dsp:sp>
    <dsp:sp modelId="{9AB34A10-6BEA-42E0-857D-FBD47C9CA3A1}">
      <dsp:nvSpPr>
        <dsp:cNvPr id="0" name=""/>
        <dsp:cNvSpPr/>
      </dsp:nvSpPr>
      <dsp:spPr>
        <a:xfrm>
          <a:off x="2540236" y="4428041"/>
          <a:ext cx="1193923" cy="758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2672894" y="4554067"/>
          <a:ext cx="1193923" cy="75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</a:p>
      </dsp:txBody>
      <dsp:txXfrm>
        <a:off x="2695099" y="4576272"/>
        <a:ext cx="1149513" cy="713731"/>
      </dsp:txXfrm>
    </dsp:sp>
    <dsp:sp modelId="{80743F66-E14E-4FB9-9411-6C4FA66BE701}">
      <dsp:nvSpPr>
        <dsp:cNvPr id="0" name=""/>
        <dsp:cNvSpPr/>
      </dsp:nvSpPr>
      <dsp:spPr>
        <a:xfrm>
          <a:off x="1810616" y="5533415"/>
          <a:ext cx="1193923" cy="75814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0720-BB72-4423-A1BA-EA204926BCE5}">
      <dsp:nvSpPr>
        <dsp:cNvPr id="0" name=""/>
        <dsp:cNvSpPr/>
      </dsp:nvSpPr>
      <dsp:spPr>
        <a:xfrm>
          <a:off x="1943274" y="5659441"/>
          <a:ext cx="1193923" cy="75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Index:000000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124.206.44.79  79.231.236.42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154.249.185.92  92.93.186.5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59.221.122.113 203.207.247.95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72.171.136.85   67.156.31.151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190.181.104.80   150.91.7.79</a:t>
          </a:r>
          <a:endParaRPr lang="zh-CN" altLang="en-US" sz="600" kern="1200" dirty="0"/>
        </a:p>
      </dsp:txBody>
      <dsp:txXfrm>
        <a:off x="1965479" y="5681646"/>
        <a:ext cx="1149513" cy="713731"/>
      </dsp:txXfrm>
    </dsp:sp>
    <dsp:sp modelId="{BF0A031B-5264-4BDE-8C51-BC71AB5E4D61}">
      <dsp:nvSpPr>
        <dsp:cNvPr id="0" name=""/>
        <dsp:cNvSpPr/>
      </dsp:nvSpPr>
      <dsp:spPr>
        <a:xfrm>
          <a:off x="3269856" y="5533415"/>
          <a:ext cx="1193923" cy="75814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BE80-B941-411C-826F-CDFF6D787B3E}">
      <dsp:nvSpPr>
        <dsp:cNvPr id="0" name=""/>
        <dsp:cNvSpPr/>
      </dsp:nvSpPr>
      <dsp:spPr>
        <a:xfrm>
          <a:off x="3402514" y="5659441"/>
          <a:ext cx="1193923" cy="75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Index:000001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197.140.140.177  10.20.227.221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214.177.185.108   217.78.69.218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14.248.38.183   29.230.20.87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244.123.234.2    226.111.119.37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2.186.239.36    88.92.11.175</a:t>
          </a:r>
          <a:endParaRPr lang="zh-CN" altLang="en-US" sz="600" kern="1200" dirty="0"/>
        </a:p>
      </dsp:txBody>
      <dsp:txXfrm>
        <a:off x="3424719" y="5681646"/>
        <a:ext cx="1149513" cy="713731"/>
      </dsp:txXfrm>
    </dsp:sp>
    <dsp:sp modelId="{544D5E07-E664-4737-9FA0-638A98EC6BFA}">
      <dsp:nvSpPr>
        <dsp:cNvPr id="0" name=""/>
        <dsp:cNvSpPr/>
      </dsp:nvSpPr>
      <dsp:spPr>
        <a:xfrm>
          <a:off x="6081626" y="4428041"/>
          <a:ext cx="1193923" cy="758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6214284" y="4554067"/>
          <a:ext cx="1193923" cy="75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6236489" y="4576272"/>
        <a:ext cx="1149513" cy="713731"/>
      </dsp:txXfrm>
    </dsp:sp>
    <dsp:sp modelId="{00C7336F-667B-4AFC-AF2C-8797AAF82C90}">
      <dsp:nvSpPr>
        <dsp:cNvPr id="0" name=""/>
        <dsp:cNvSpPr/>
      </dsp:nvSpPr>
      <dsp:spPr>
        <a:xfrm>
          <a:off x="4729095" y="5533415"/>
          <a:ext cx="1193397" cy="77440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2D09-83CE-437C-8A58-642672646B94}">
      <dsp:nvSpPr>
        <dsp:cNvPr id="0" name=""/>
        <dsp:cNvSpPr/>
      </dsp:nvSpPr>
      <dsp:spPr>
        <a:xfrm>
          <a:off x="4861753" y="5659441"/>
          <a:ext cx="1193397" cy="774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Index:000010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159.97.219.114   75.76.35.83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191.26.127.84   122.62.108.218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102.100.51.151  25.99.228.61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221.190.185.92    83.247.78.223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122.105.46.125    150.227.27.79</a:t>
          </a:r>
          <a:endParaRPr lang="zh-CN" altLang="en-US" sz="600" kern="1200" dirty="0"/>
        </a:p>
      </dsp:txBody>
      <dsp:txXfrm>
        <a:off x="4884434" y="5682122"/>
        <a:ext cx="1148035" cy="729041"/>
      </dsp:txXfrm>
    </dsp:sp>
    <dsp:sp modelId="{372FD705-E2CF-4A4D-86E7-947F2C588D02}">
      <dsp:nvSpPr>
        <dsp:cNvPr id="0" name=""/>
        <dsp:cNvSpPr/>
      </dsp:nvSpPr>
      <dsp:spPr>
        <a:xfrm>
          <a:off x="6187809" y="5533415"/>
          <a:ext cx="2440271" cy="162691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B17E9-301F-4FC1-B020-F5915A1D221C}">
      <dsp:nvSpPr>
        <dsp:cNvPr id="0" name=""/>
        <dsp:cNvSpPr/>
      </dsp:nvSpPr>
      <dsp:spPr>
        <a:xfrm>
          <a:off x="6320467" y="5659441"/>
          <a:ext cx="2440271" cy="1626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Index:000011 </a:t>
          </a:r>
          <a:r>
            <a:rPr lang="en-US" altLang="zh-CN" sz="1200" kern="1200" dirty="0" smtClean="0"/>
            <a:t>Level 5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9.33.158.117  96.226.182.80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145.25.65.85   148.185.11.188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176.8.0.79   74.148.198.203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134.24.150.182   122.101.241.212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45.17.65.49   150.140.117.122</a:t>
          </a:r>
          <a:endParaRPr lang="zh-CN" altLang="en-US" sz="1200" kern="1200" dirty="0"/>
        </a:p>
      </dsp:txBody>
      <dsp:txXfrm>
        <a:off x="6368118" y="5707092"/>
        <a:ext cx="2344969" cy="1531608"/>
      </dsp:txXfrm>
    </dsp:sp>
    <dsp:sp modelId="{EA8D4167-4234-4354-B0A7-12CA0FA5ABE0}">
      <dsp:nvSpPr>
        <dsp:cNvPr id="0" name=""/>
        <dsp:cNvSpPr/>
      </dsp:nvSpPr>
      <dsp:spPr>
        <a:xfrm>
          <a:off x="5770171" y="3322668"/>
          <a:ext cx="1193923" cy="758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5902829" y="3448693"/>
          <a:ext cx="1193923" cy="75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5925034" y="3470898"/>
        <a:ext cx="1149513" cy="713731"/>
      </dsp:txXfrm>
    </dsp:sp>
    <dsp:sp modelId="{7F16335F-9203-493C-B0B3-16C09C2A35CE}">
      <dsp:nvSpPr>
        <dsp:cNvPr id="0" name=""/>
        <dsp:cNvSpPr/>
      </dsp:nvSpPr>
      <dsp:spPr>
        <a:xfrm>
          <a:off x="6499790" y="2217294"/>
          <a:ext cx="1193923" cy="758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6632448" y="2343319"/>
          <a:ext cx="1193923" cy="75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6654653" y="2365524"/>
        <a:ext cx="1149513" cy="713731"/>
      </dsp:txXfrm>
    </dsp:sp>
    <dsp:sp modelId="{E89EF675-4249-4856-9578-F167E4F255B4}">
      <dsp:nvSpPr>
        <dsp:cNvPr id="0" name=""/>
        <dsp:cNvSpPr/>
      </dsp:nvSpPr>
      <dsp:spPr>
        <a:xfrm>
          <a:off x="7229410" y="1111920"/>
          <a:ext cx="1193923" cy="758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7362068" y="1237945"/>
          <a:ext cx="1193923" cy="75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7384273" y="1260150"/>
        <a:ext cx="1149513" cy="7137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8014747" y="861310"/>
          <a:ext cx="827564" cy="393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94"/>
              </a:lnTo>
              <a:lnTo>
                <a:pt x="827564" y="268394"/>
              </a:lnTo>
              <a:lnTo>
                <a:pt x="827564" y="3938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7187182" y="2115071"/>
          <a:ext cx="827564" cy="393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94"/>
              </a:lnTo>
              <a:lnTo>
                <a:pt x="827564" y="268394"/>
              </a:lnTo>
              <a:lnTo>
                <a:pt x="827564" y="3938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6359617" y="3368832"/>
          <a:ext cx="1654980" cy="393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94"/>
              </a:lnTo>
              <a:lnTo>
                <a:pt x="1654980" y="268394"/>
              </a:lnTo>
              <a:lnTo>
                <a:pt x="1654980" y="3938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A0F1D-391A-4791-9ADD-F26FD41B7041}">
      <dsp:nvSpPr>
        <dsp:cNvPr id="0" name=""/>
        <dsp:cNvSpPr/>
      </dsp:nvSpPr>
      <dsp:spPr>
        <a:xfrm>
          <a:off x="5715805" y="5876353"/>
          <a:ext cx="827266" cy="393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94"/>
              </a:lnTo>
              <a:lnTo>
                <a:pt x="827266" y="268394"/>
              </a:lnTo>
              <a:lnTo>
                <a:pt x="827266" y="3938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65DCC-4840-47DF-A989-CE92DAB345B3}">
      <dsp:nvSpPr>
        <dsp:cNvPr id="0" name=""/>
        <dsp:cNvSpPr/>
      </dsp:nvSpPr>
      <dsp:spPr>
        <a:xfrm>
          <a:off x="4888538" y="5876353"/>
          <a:ext cx="827266" cy="393845"/>
        </a:xfrm>
        <a:custGeom>
          <a:avLst/>
          <a:gdLst/>
          <a:ahLst/>
          <a:cxnLst/>
          <a:rect l="0" t="0" r="0" b="0"/>
          <a:pathLst>
            <a:path>
              <a:moveTo>
                <a:pt x="827266" y="0"/>
              </a:moveTo>
              <a:lnTo>
                <a:pt x="827266" y="268394"/>
              </a:lnTo>
              <a:lnTo>
                <a:pt x="0" y="268394"/>
              </a:lnTo>
              <a:lnTo>
                <a:pt x="0" y="3938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4060973" y="4622592"/>
          <a:ext cx="1654831" cy="393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94"/>
              </a:lnTo>
              <a:lnTo>
                <a:pt x="1654831" y="268394"/>
              </a:lnTo>
              <a:lnTo>
                <a:pt x="1654831" y="3938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A34F-7EC9-472F-BB47-F7524E25F385}">
      <dsp:nvSpPr>
        <dsp:cNvPr id="0" name=""/>
        <dsp:cNvSpPr/>
      </dsp:nvSpPr>
      <dsp:spPr>
        <a:xfrm>
          <a:off x="2406142" y="5876353"/>
          <a:ext cx="827564" cy="393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94"/>
              </a:lnTo>
              <a:lnTo>
                <a:pt x="827564" y="268394"/>
              </a:lnTo>
              <a:lnTo>
                <a:pt x="827564" y="3938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F8-ED83-419B-B02F-FD554536B418}">
      <dsp:nvSpPr>
        <dsp:cNvPr id="0" name=""/>
        <dsp:cNvSpPr/>
      </dsp:nvSpPr>
      <dsp:spPr>
        <a:xfrm>
          <a:off x="1578577" y="5876353"/>
          <a:ext cx="827564" cy="393845"/>
        </a:xfrm>
        <a:custGeom>
          <a:avLst/>
          <a:gdLst/>
          <a:ahLst/>
          <a:cxnLst/>
          <a:rect l="0" t="0" r="0" b="0"/>
          <a:pathLst>
            <a:path>
              <a:moveTo>
                <a:pt x="827564" y="0"/>
              </a:moveTo>
              <a:lnTo>
                <a:pt x="827564" y="268394"/>
              </a:lnTo>
              <a:lnTo>
                <a:pt x="0" y="268394"/>
              </a:lnTo>
              <a:lnTo>
                <a:pt x="0" y="3938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2406142" y="4622592"/>
          <a:ext cx="1654831" cy="393845"/>
        </a:xfrm>
        <a:custGeom>
          <a:avLst/>
          <a:gdLst/>
          <a:ahLst/>
          <a:cxnLst/>
          <a:rect l="0" t="0" r="0" b="0"/>
          <a:pathLst>
            <a:path>
              <a:moveTo>
                <a:pt x="1654831" y="0"/>
              </a:moveTo>
              <a:lnTo>
                <a:pt x="1654831" y="268394"/>
              </a:lnTo>
              <a:lnTo>
                <a:pt x="0" y="268394"/>
              </a:lnTo>
              <a:lnTo>
                <a:pt x="0" y="3938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4060973" y="3368832"/>
          <a:ext cx="2298643" cy="393845"/>
        </a:xfrm>
        <a:custGeom>
          <a:avLst/>
          <a:gdLst/>
          <a:ahLst/>
          <a:cxnLst/>
          <a:rect l="0" t="0" r="0" b="0"/>
          <a:pathLst>
            <a:path>
              <a:moveTo>
                <a:pt x="2298643" y="0"/>
              </a:moveTo>
              <a:lnTo>
                <a:pt x="2298643" y="268394"/>
              </a:lnTo>
              <a:lnTo>
                <a:pt x="0" y="268394"/>
              </a:lnTo>
              <a:lnTo>
                <a:pt x="0" y="3938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6359617" y="2115071"/>
          <a:ext cx="827564" cy="393845"/>
        </a:xfrm>
        <a:custGeom>
          <a:avLst/>
          <a:gdLst/>
          <a:ahLst/>
          <a:cxnLst/>
          <a:rect l="0" t="0" r="0" b="0"/>
          <a:pathLst>
            <a:path>
              <a:moveTo>
                <a:pt x="827564" y="0"/>
              </a:moveTo>
              <a:lnTo>
                <a:pt x="827564" y="268394"/>
              </a:lnTo>
              <a:lnTo>
                <a:pt x="0" y="268394"/>
              </a:lnTo>
              <a:lnTo>
                <a:pt x="0" y="3938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7187182" y="861310"/>
          <a:ext cx="827564" cy="393845"/>
        </a:xfrm>
        <a:custGeom>
          <a:avLst/>
          <a:gdLst/>
          <a:ahLst/>
          <a:cxnLst/>
          <a:rect l="0" t="0" r="0" b="0"/>
          <a:pathLst>
            <a:path>
              <a:moveTo>
                <a:pt x="827564" y="0"/>
              </a:moveTo>
              <a:lnTo>
                <a:pt x="827564" y="268394"/>
              </a:lnTo>
              <a:lnTo>
                <a:pt x="0" y="268394"/>
              </a:lnTo>
              <a:lnTo>
                <a:pt x="0" y="3938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7337648" y="1395"/>
          <a:ext cx="1354196" cy="859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7488115" y="144338"/>
          <a:ext cx="1354196" cy="859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Level:0</a:t>
          </a:r>
        </a:p>
      </dsp:txBody>
      <dsp:txXfrm>
        <a:off x="7513301" y="169524"/>
        <a:ext cx="1303824" cy="809543"/>
      </dsp:txXfrm>
    </dsp:sp>
    <dsp:sp modelId="{15AE3035-805C-49CC-B3E5-BEEDD7769C9D}">
      <dsp:nvSpPr>
        <dsp:cNvPr id="0" name=""/>
        <dsp:cNvSpPr/>
      </dsp:nvSpPr>
      <dsp:spPr>
        <a:xfrm>
          <a:off x="6510084" y="1255156"/>
          <a:ext cx="1354196" cy="8599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6660550" y="1398099"/>
          <a:ext cx="1354196" cy="859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</a:p>
      </dsp:txBody>
      <dsp:txXfrm>
        <a:off x="6685736" y="1423285"/>
        <a:ext cx="1303824" cy="809543"/>
      </dsp:txXfrm>
    </dsp:sp>
    <dsp:sp modelId="{D787DE34-7344-4911-ADB5-41FB73067E46}">
      <dsp:nvSpPr>
        <dsp:cNvPr id="0" name=""/>
        <dsp:cNvSpPr/>
      </dsp:nvSpPr>
      <dsp:spPr>
        <a:xfrm>
          <a:off x="5682519" y="2508917"/>
          <a:ext cx="1354196" cy="8599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5832985" y="2651860"/>
          <a:ext cx="1354196" cy="859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 2</a:t>
          </a:r>
        </a:p>
      </dsp:txBody>
      <dsp:txXfrm>
        <a:off x="5858171" y="2677046"/>
        <a:ext cx="1303824" cy="809543"/>
      </dsp:txXfrm>
    </dsp:sp>
    <dsp:sp modelId="{7AF58EFF-A967-4D01-8EE4-445D48497613}">
      <dsp:nvSpPr>
        <dsp:cNvPr id="0" name=""/>
        <dsp:cNvSpPr/>
      </dsp:nvSpPr>
      <dsp:spPr>
        <a:xfrm>
          <a:off x="3383875" y="3762677"/>
          <a:ext cx="1354196" cy="8599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3534341" y="3905620"/>
          <a:ext cx="1354196" cy="859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</a:p>
      </dsp:txBody>
      <dsp:txXfrm>
        <a:off x="3559527" y="3930806"/>
        <a:ext cx="1303824" cy="809543"/>
      </dsp:txXfrm>
    </dsp:sp>
    <dsp:sp modelId="{9AB34A10-6BEA-42E0-857D-FBD47C9CA3A1}">
      <dsp:nvSpPr>
        <dsp:cNvPr id="0" name=""/>
        <dsp:cNvSpPr/>
      </dsp:nvSpPr>
      <dsp:spPr>
        <a:xfrm>
          <a:off x="1729043" y="5016438"/>
          <a:ext cx="1354196" cy="85991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1879510" y="5159381"/>
          <a:ext cx="1354196" cy="859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</a:p>
      </dsp:txBody>
      <dsp:txXfrm>
        <a:off x="1904696" y="5184567"/>
        <a:ext cx="1303824" cy="809543"/>
      </dsp:txXfrm>
    </dsp:sp>
    <dsp:sp modelId="{80743F66-E14E-4FB9-9411-6C4FA66BE701}">
      <dsp:nvSpPr>
        <dsp:cNvPr id="0" name=""/>
        <dsp:cNvSpPr/>
      </dsp:nvSpPr>
      <dsp:spPr>
        <a:xfrm>
          <a:off x="901479" y="6270198"/>
          <a:ext cx="1354196" cy="85991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0720-BB72-4423-A1BA-EA204926BCE5}">
      <dsp:nvSpPr>
        <dsp:cNvPr id="0" name=""/>
        <dsp:cNvSpPr/>
      </dsp:nvSpPr>
      <dsp:spPr>
        <a:xfrm>
          <a:off x="1051945" y="6413141"/>
          <a:ext cx="1354196" cy="859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Index:000000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124.206.44.79  79.231.236.42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154.249.185.92  92.93.186.5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59.221.122.113 203.207.247.95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72.171.136.85   67.156.31.151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190.181.104.80   150.91.7.79</a:t>
          </a:r>
          <a:endParaRPr lang="zh-CN" altLang="en-US" sz="600" kern="1200" dirty="0"/>
        </a:p>
      </dsp:txBody>
      <dsp:txXfrm>
        <a:off x="1077131" y="6438327"/>
        <a:ext cx="1303824" cy="809543"/>
      </dsp:txXfrm>
    </dsp:sp>
    <dsp:sp modelId="{BF0A031B-5264-4BDE-8C51-BC71AB5E4D61}">
      <dsp:nvSpPr>
        <dsp:cNvPr id="0" name=""/>
        <dsp:cNvSpPr/>
      </dsp:nvSpPr>
      <dsp:spPr>
        <a:xfrm>
          <a:off x="2556608" y="6270198"/>
          <a:ext cx="1354196" cy="85991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BE80-B941-411C-826F-CDFF6D787B3E}">
      <dsp:nvSpPr>
        <dsp:cNvPr id="0" name=""/>
        <dsp:cNvSpPr/>
      </dsp:nvSpPr>
      <dsp:spPr>
        <a:xfrm>
          <a:off x="2707074" y="6413141"/>
          <a:ext cx="1354196" cy="859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Index:000001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197.140.140.177  10.20.227.221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214.177.185.108   217.78.69.218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14.248.38.183   29.230.20.87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244.123.234.2    226.111.119.37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2.186.239.36    88.92.11.175</a:t>
          </a:r>
          <a:endParaRPr lang="zh-CN" altLang="en-US" sz="600" kern="1200" dirty="0"/>
        </a:p>
      </dsp:txBody>
      <dsp:txXfrm>
        <a:off x="2732260" y="6438327"/>
        <a:ext cx="1303824" cy="809543"/>
      </dsp:txXfrm>
    </dsp:sp>
    <dsp:sp modelId="{544D5E07-E664-4737-9FA0-638A98EC6BFA}">
      <dsp:nvSpPr>
        <dsp:cNvPr id="0" name=""/>
        <dsp:cNvSpPr/>
      </dsp:nvSpPr>
      <dsp:spPr>
        <a:xfrm>
          <a:off x="5038707" y="5016438"/>
          <a:ext cx="1354196" cy="85991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5189173" y="5159381"/>
          <a:ext cx="1354196" cy="859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5214359" y="5184567"/>
        <a:ext cx="1303824" cy="809543"/>
      </dsp:txXfrm>
    </dsp:sp>
    <dsp:sp modelId="{00C7336F-667B-4AFC-AF2C-8797AAF82C90}">
      <dsp:nvSpPr>
        <dsp:cNvPr id="0" name=""/>
        <dsp:cNvSpPr/>
      </dsp:nvSpPr>
      <dsp:spPr>
        <a:xfrm>
          <a:off x="4211738" y="6270198"/>
          <a:ext cx="1353601" cy="87836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2D09-83CE-437C-8A58-642672646B94}">
      <dsp:nvSpPr>
        <dsp:cNvPr id="0" name=""/>
        <dsp:cNvSpPr/>
      </dsp:nvSpPr>
      <dsp:spPr>
        <a:xfrm>
          <a:off x="4362204" y="6413141"/>
          <a:ext cx="1353601" cy="878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Index:000010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159.97.219.114   75.76.35.83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191.26.127.84   122.62.108.218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102.100.51.151  25.99.228.61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221.190.185.92    83.247.78.223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122.105.46.125    150.227.27.79</a:t>
          </a:r>
          <a:endParaRPr lang="zh-CN" altLang="en-US" sz="600" kern="1200" dirty="0"/>
        </a:p>
      </dsp:txBody>
      <dsp:txXfrm>
        <a:off x="4387930" y="6438867"/>
        <a:ext cx="1302149" cy="826908"/>
      </dsp:txXfrm>
    </dsp:sp>
    <dsp:sp modelId="{372FD705-E2CF-4A4D-86E7-947F2C588D02}">
      <dsp:nvSpPr>
        <dsp:cNvPr id="0" name=""/>
        <dsp:cNvSpPr/>
      </dsp:nvSpPr>
      <dsp:spPr>
        <a:xfrm>
          <a:off x="5866271" y="6270198"/>
          <a:ext cx="1353601" cy="87360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B17E9-301F-4FC1-B020-F5915A1D221C}">
      <dsp:nvSpPr>
        <dsp:cNvPr id="0" name=""/>
        <dsp:cNvSpPr/>
      </dsp:nvSpPr>
      <dsp:spPr>
        <a:xfrm>
          <a:off x="6016738" y="6413141"/>
          <a:ext cx="1353601" cy="873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Index:000011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9.33.158.117  96.226.182.80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145.25.65.85   148.185.11.188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176.8.0.79   74.148.198.203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134.24.150.182   </a:t>
          </a:r>
          <a:r>
            <a:rPr lang="en-US" altLang="zh-CN" sz="600" kern="1200" dirty="0" smtClean="0"/>
            <a:t>122.101.241.212</a:t>
          </a:r>
          <a:endParaRPr lang="zh-CN" altLang="en-US" sz="600" kern="1200" dirty="0"/>
        </a:p>
      </dsp:txBody>
      <dsp:txXfrm>
        <a:off x="6042325" y="6438728"/>
        <a:ext cx="1302427" cy="822430"/>
      </dsp:txXfrm>
    </dsp:sp>
    <dsp:sp modelId="{EA8D4167-4234-4354-B0A7-12CA0FA5ABE0}">
      <dsp:nvSpPr>
        <dsp:cNvPr id="0" name=""/>
        <dsp:cNvSpPr/>
      </dsp:nvSpPr>
      <dsp:spPr>
        <a:xfrm>
          <a:off x="6693836" y="3762677"/>
          <a:ext cx="2641523" cy="17623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6844302" y="3905620"/>
          <a:ext cx="2641523" cy="176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45.17.65.49   150.140.117.122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95.137.157.92  170.106.75.82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124.107.4.87   117.18.232.122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170.182.41.117   204.187.29.151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77.16.57.81   225.71.32.114 </a:t>
          </a:r>
          <a:endParaRPr lang="zh-CN" altLang="en-US" sz="1200" kern="1200" dirty="0"/>
        </a:p>
      </dsp:txBody>
      <dsp:txXfrm>
        <a:off x="6895919" y="3957237"/>
        <a:ext cx="2538289" cy="1659110"/>
      </dsp:txXfrm>
    </dsp:sp>
    <dsp:sp modelId="{7F16335F-9203-493C-B0B3-16C09C2A35CE}">
      <dsp:nvSpPr>
        <dsp:cNvPr id="0" name=""/>
        <dsp:cNvSpPr/>
      </dsp:nvSpPr>
      <dsp:spPr>
        <a:xfrm>
          <a:off x="7337648" y="2508917"/>
          <a:ext cx="1354196" cy="8599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7488115" y="2651860"/>
          <a:ext cx="1354196" cy="859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7513301" y="2677046"/>
        <a:ext cx="1303824" cy="809543"/>
      </dsp:txXfrm>
    </dsp:sp>
    <dsp:sp modelId="{E89EF675-4249-4856-9578-F167E4F255B4}">
      <dsp:nvSpPr>
        <dsp:cNvPr id="0" name=""/>
        <dsp:cNvSpPr/>
      </dsp:nvSpPr>
      <dsp:spPr>
        <a:xfrm>
          <a:off x="8165213" y="1255156"/>
          <a:ext cx="1354196" cy="8599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8315680" y="1398099"/>
          <a:ext cx="1354196" cy="859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8340866" y="1423285"/>
        <a:ext cx="1303824" cy="8095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7370011" y="932969"/>
          <a:ext cx="806272" cy="38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488"/>
              </a:lnTo>
              <a:lnTo>
                <a:pt x="806272" y="261488"/>
              </a:lnTo>
              <a:lnTo>
                <a:pt x="806272" y="3837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6563739" y="2154472"/>
          <a:ext cx="806272" cy="38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488"/>
              </a:lnTo>
              <a:lnTo>
                <a:pt x="806272" y="261488"/>
              </a:lnTo>
              <a:lnTo>
                <a:pt x="806272" y="3837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DBB71-AB92-4E11-A120-47D0EFAC07EE}">
      <dsp:nvSpPr>
        <dsp:cNvPr id="0" name=""/>
        <dsp:cNvSpPr/>
      </dsp:nvSpPr>
      <dsp:spPr>
        <a:xfrm>
          <a:off x="8436889" y="4597946"/>
          <a:ext cx="1328063" cy="38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488"/>
              </a:lnTo>
              <a:lnTo>
                <a:pt x="1328063" y="261488"/>
              </a:lnTo>
              <a:lnTo>
                <a:pt x="1328063" y="3837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DEB14-0AF0-43D9-873C-A51A104035BB}">
      <dsp:nvSpPr>
        <dsp:cNvPr id="0" name=""/>
        <dsp:cNvSpPr/>
      </dsp:nvSpPr>
      <dsp:spPr>
        <a:xfrm>
          <a:off x="7630617" y="4597946"/>
          <a:ext cx="806272" cy="383712"/>
        </a:xfrm>
        <a:custGeom>
          <a:avLst/>
          <a:gdLst/>
          <a:ahLst/>
          <a:cxnLst/>
          <a:rect l="0" t="0" r="0" b="0"/>
          <a:pathLst>
            <a:path>
              <a:moveTo>
                <a:pt x="806272" y="0"/>
              </a:moveTo>
              <a:lnTo>
                <a:pt x="806272" y="261488"/>
              </a:lnTo>
              <a:lnTo>
                <a:pt x="0" y="261488"/>
              </a:lnTo>
              <a:lnTo>
                <a:pt x="0" y="3837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5757466" y="3375974"/>
          <a:ext cx="2679422" cy="38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488"/>
              </a:lnTo>
              <a:lnTo>
                <a:pt x="2679422" y="261488"/>
              </a:lnTo>
              <a:lnTo>
                <a:pt x="2679422" y="3837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A0F1D-391A-4791-9ADD-F26FD41B7041}">
      <dsp:nvSpPr>
        <dsp:cNvPr id="0" name=""/>
        <dsp:cNvSpPr/>
      </dsp:nvSpPr>
      <dsp:spPr>
        <a:xfrm>
          <a:off x="4690588" y="5818980"/>
          <a:ext cx="805982" cy="38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488"/>
              </a:lnTo>
              <a:lnTo>
                <a:pt x="805982" y="261488"/>
              </a:lnTo>
              <a:lnTo>
                <a:pt x="805982" y="3837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65DCC-4840-47DF-A989-CE92DAB345B3}">
      <dsp:nvSpPr>
        <dsp:cNvPr id="0" name=""/>
        <dsp:cNvSpPr/>
      </dsp:nvSpPr>
      <dsp:spPr>
        <a:xfrm>
          <a:off x="3884606" y="5818980"/>
          <a:ext cx="805982" cy="383712"/>
        </a:xfrm>
        <a:custGeom>
          <a:avLst/>
          <a:gdLst/>
          <a:ahLst/>
          <a:cxnLst/>
          <a:rect l="0" t="0" r="0" b="0"/>
          <a:pathLst>
            <a:path>
              <a:moveTo>
                <a:pt x="805982" y="0"/>
              </a:moveTo>
              <a:lnTo>
                <a:pt x="805982" y="261488"/>
              </a:lnTo>
              <a:lnTo>
                <a:pt x="0" y="261488"/>
              </a:lnTo>
              <a:lnTo>
                <a:pt x="0" y="3837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3078334" y="4597477"/>
          <a:ext cx="1612254" cy="38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488"/>
              </a:lnTo>
              <a:lnTo>
                <a:pt x="1612254" y="261488"/>
              </a:lnTo>
              <a:lnTo>
                <a:pt x="1612254" y="3837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A34F-7EC9-472F-BB47-F7524E25F385}">
      <dsp:nvSpPr>
        <dsp:cNvPr id="0" name=""/>
        <dsp:cNvSpPr/>
      </dsp:nvSpPr>
      <dsp:spPr>
        <a:xfrm>
          <a:off x="1466079" y="5818980"/>
          <a:ext cx="806272" cy="38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488"/>
              </a:lnTo>
              <a:lnTo>
                <a:pt x="806272" y="261488"/>
              </a:lnTo>
              <a:lnTo>
                <a:pt x="806272" y="3837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F8-ED83-419B-B02F-FD554536B418}">
      <dsp:nvSpPr>
        <dsp:cNvPr id="0" name=""/>
        <dsp:cNvSpPr/>
      </dsp:nvSpPr>
      <dsp:spPr>
        <a:xfrm>
          <a:off x="659807" y="5818980"/>
          <a:ext cx="806272" cy="383712"/>
        </a:xfrm>
        <a:custGeom>
          <a:avLst/>
          <a:gdLst/>
          <a:ahLst/>
          <a:cxnLst/>
          <a:rect l="0" t="0" r="0" b="0"/>
          <a:pathLst>
            <a:path>
              <a:moveTo>
                <a:pt x="806272" y="0"/>
              </a:moveTo>
              <a:lnTo>
                <a:pt x="806272" y="261488"/>
              </a:lnTo>
              <a:lnTo>
                <a:pt x="0" y="261488"/>
              </a:lnTo>
              <a:lnTo>
                <a:pt x="0" y="3837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1466079" y="4597477"/>
          <a:ext cx="1612254" cy="383712"/>
        </a:xfrm>
        <a:custGeom>
          <a:avLst/>
          <a:gdLst/>
          <a:ahLst/>
          <a:cxnLst/>
          <a:rect l="0" t="0" r="0" b="0"/>
          <a:pathLst>
            <a:path>
              <a:moveTo>
                <a:pt x="1612254" y="0"/>
              </a:moveTo>
              <a:lnTo>
                <a:pt x="1612254" y="261488"/>
              </a:lnTo>
              <a:lnTo>
                <a:pt x="0" y="261488"/>
              </a:lnTo>
              <a:lnTo>
                <a:pt x="0" y="3837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3078334" y="3375974"/>
          <a:ext cx="2679132" cy="383712"/>
        </a:xfrm>
        <a:custGeom>
          <a:avLst/>
          <a:gdLst/>
          <a:ahLst/>
          <a:cxnLst/>
          <a:rect l="0" t="0" r="0" b="0"/>
          <a:pathLst>
            <a:path>
              <a:moveTo>
                <a:pt x="2679132" y="0"/>
              </a:moveTo>
              <a:lnTo>
                <a:pt x="2679132" y="261488"/>
              </a:lnTo>
              <a:lnTo>
                <a:pt x="0" y="261488"/>
              </a:lnTo>
              <a:lnTo>
                <a:pt x="0" y="3837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5757466" y="2154472"/>
          <a:ext cx="806272" cy="383712"/>
        </a:xfrm>
        <a:custGeom>
          <a:avLst/>
          <a:gdLst/>
          <a:ahLst/>
          <a:cxnLst/>
          <a:rect l="0" t="0" r="0" b="0"/>
          <a:pathLst>
            <a:path>
              <a:moveTo>
                <a:pt x="806272" y="0"/>
              </a:moveTo>
              <a:lnTo>
                <a:pt x="806272" y="261488"/>
              </a:lnTo>
              <a:lnTo>
                <a:pt x="0" y="261488"/>
              </a:lnTo>
              <a:lnTo>
                <a:pt x="0" y="3837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6563739" y="932969"/>
          <a:ext cx="806272" cy="383712"/>
        </a:xfrm>
        <a:custGeom>
          <a:avLst/>
          <a:gdLst/>
          <a:ahLst/>
          <a:cxnLst/>
          <a:rect l="0" t="0" r="0" b="0"/>
          <a:pathLst>
            <a:path>
              <a:moveTo>
                <a:pt x="806272" y="0"/>
              </a:moveTo>
              <a:lnTo>
                <a:pt x="806272" y="261488"/>
              </a:lnTo>
              <a:lnTo>
                <a:pt x="0" y="261488"/>
              </a:lnTo>
              <a:lnTo>
                <a:pt x="0" y="3837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6710334" y="95179"/>
          <a:ext cx="1319354" cy="837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6856929" y="234444"/>
          <a:ext cx="1319354" cy="837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Level:0</a:t>
          </a:r>
        </a:p>
      </dsp:txBody>
      <dsp:txXfrm>
        <a:off x="6881467" y="258982"/>
        <a:ext cx="1270278" cy="788714"/>
      </dsp:txXfrm>
    </dsp:sp>
    <dsp:sp modelId="{15AE3035-805C-49CC-B3E5-BEEDD7769C9D}">
      <dsp:nvSpPr>
        <dsp:cNvPr id="0" name=""/>
        <dsp:cNvSpPr/>
      </dsp:nvSpPr>
      <dsp:spPr>
        <a:xfrm>
          <a:off x="5904061" y="1316681"/>
          <a:ext cx="1319354" cy="8377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6050656" y="1455947"/>
          <a:ext cx="1319354" cy="837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</a:p>
      </dsp:txBody>
      <dsp:txXfrm>
        <a:off x="6075194" y="1480485"/>
        <a:ext cx="1270278" cy="788714"/>
      </dsp:txXfrm>
    </dsp:sp>
    <dsp:sp modelId="{D787DE34-7344-4911-ADB5-41FB73067E46}">
      <dsp:nvSpPr>
        <dsp:cNvPr id="0" name=""/>
        <dsp:cNvSpPr/>
      </dsp:nvSpPr>
      <dsp:spPr>
        <a:xfrm>
          <a:off x="5097789" y="2538184"/>
          <a:ext cx="1319354" cy="8377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5244384" y="2677449"/>
          <a:ext cx="1319354" cy="837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 2</a:t>
          </a:r>
        </a:p>
      </dsp:txBody>
      <dsp:txXfrm>
        <a:off x="5268922" y="2701987"/>
        <a:ext cx="1270278" cy="788714"/>
      </dsp:txXfrm>
    </dsp:sp>
    <dsp:sp modelId="{7AF58EFF-A967-4D01-8EE4-445D48497613}">
      <dsp:nvSpPr>
        <dsp:cNvPr id="0" name=""/>
        <dsp:cNvSpPr/>
      </dsp:nvSpPr>
      <dsp:spPr>
        <a:xfrm>
          <a:off x="2418657" y="3759687"/>
          <a:ext cx="1319354" cy="8377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2565251" y="3898952"/>
          <a:ext cx="1319354" cy="837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</a:p>
      </dsp:txBody>
      <dsp:txXfrm>
        <a:off x="2589789" y="3923490"/>
        <a:ext cx="1270278" cy="788714"/>
      </dsp:txXfrm>
    </dsp:sp>
    <dsp:sp modelId="{9AB34A10-6BEA-42E0-857D-FBD47C9CA3A1}">
      <dsp:nvSpPr>
        <dsp:cNvPr id="0" name=""/>
        <dsp:cNvSpPr/>
      </dsp:nvSpPr>
      <dsp:spPr>
        <a:xfrm>
          <a:off x="806402" y="4981189"/>
          <a:ext cx="1319354" cy="83779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952997" y="5120455"/>
          <a:ext cx="1319354" cy="837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</a:p>
      </dsp:txBody>
      <dsp:txXfrm>
        <a:off x="977535" y="5144993"/>
        <a:ext cx="1270278" cy="788714"/>
      </dsp:txXfrm>
    </dsp:sp>
    <dsp:sp modelId="{80743F66-E14E-4FB9-9411-6C4FA66BE701}">
      <dsp:nvSpPr>
        <dsp:cNvPr id="0" name=""/>
        <dsp:cNvSpPr/>
      </dsp:nvSpPr>
      <dsp:spPr>
        <a:xfrm>
          <a:off x="130" y="6202692"/>
          <a:ext cx="1319354" cy="83779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0720-BB72-4423-A1BA-EA204926BCE5}">
      <dsp:nvSpPr>
        <dsp:cNvPr id="0" name=""/>
        <dsp:cNvSpPr/>
      </dsp:nvSpPr>
      <dsp:spPr>
        <a:xfrm>
          <a:off x="146725" y="6341957"/>
          <a:ext cx="1319354" cy="837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Index:000000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124.206.44.79  79.231.236.42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154.249.185.92  92.93.186.5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59.221.122.113 203.207.247.95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72.171.136.85   67.156.31.151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190.181.104.80   150.91.7.79</a:t>
          </a:r>
          <a:endParaRPr lang="zh-CN" altLang="en-US" sz="600" kern="1200" dirty="0"/>
        </a:p>
      </dsp:txBody>
      <dsp:txXfrm>
        <a:off x="171263" y="6366495"/>
        <a:ext cx="1270278" cy="788714"/>
      </dsp:txXfrm>
    </dsp:sp>
    <dsp:sp modelId="{BF0A031B-5264-4BDE-8C51-BC71AB5E4D61}">
      <dsp:nvSpPr>
        <dsp:cNvPr id="0" name=""/>
        <dsp:cNvSpPr/>
      </dsp:nvSpPr>
      <dsp:spPr>
        <a:xfrm>
          <a:off x="1612674" y="6202692"/>
          <a:ext cx="1319354" cy="83779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BE80-B941-411C-826F-CDFF6D787B3E}">
      <dsp:nvSpPr>
        <dsp:cNvPr id="0" name=""/>
        <dsp:cNvSpPr/>
      </dsp:nvSpPr>
      <dsp:spPr>
        <a:xfrm>
          <a:off x="1759269" y="6341957"/>
          <a:ext cx="1319354" cy="837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Index:000001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197.140.140.177  10.20.227.221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214.177.185.108   217.78.69.218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14.248.38.183   29.230.20.87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244.123.234.2    226.111.119.37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2.186.239.36    88.92.11.175</a:t>
          </a:r>
          <a:endParaRPr lang="zh-CN" altLang="en-US" sz="600" kern="1200" dirty="0"/>
        </a:p>
      </dsp:txBody>
      <dsp:txXfrm>
        <a:off x="1783807" y="6366495"/>
        <a:ext cx="1270278" cy="788714"/>
      </dsp:txXfrm>
    </dsp:sp>
    <dsp:sp modelId="{544D5E07-E664-4737-9FA0-638A98EC6BFA}">
      <dsp:nvSpPr>
        <dsp:cNvPr id="0" name=""/>
        <dsp:cNvSpPr/>
      </dsp:nvSpPr>
      <dsp:spPr>
        <a:xfrm>
          <a:off x="4030911" y="4981189"/>
          <a:ext cx="1319354" cy="83779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4177506" y="5120455"/>
          <a:ext cx="1319354" cy="837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4202044" y="5144993"/>
        <a:ext cx="1270278" cy="788714"/>
      </dsp:txXfrm>
    </dsp:sp>
    <dsp:sp modelId="{00C7336F-667B-4AFC-AF2C-8797AAF82C90}">
      <dsp:nvSpPr>
        <dsp:cNvPr id="0" name=""/>
        <dsp:cNvSpPr/>
      </dsp:nvSpPr>
      <dsp:spPr>
        <a:xfrm>
          <a:off x="3225219" y="6202692"/>
          <a:ext cx="1318774" cy="85576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2D09-83CE-437C-8A58-642672646B94}">
      <dsp:nvSpPr>
        <dsp:cNvPr id="0" name=""/>
        <dsp:cNvSpPr/>
      </dsp:nvSpPr>
      <dsp:spPr>
        <a:xfrm>
          <a:off x="3371814" y="6341957"/>
          <a:ext cx="1318774" cy="855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Index:000010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159.97.219.114   75.76.35.83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191.26.127.84   122.62.108.218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102.100.51.151  25.99.228.61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221.190.185.92    83.247.78.223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122.105.46.125    150.227.27.79</a:t>
          </a:r>
          <a:endParaRPr lang="zh-CN" altLang="en-US" sz="600" kern="1200" dirty="0"/>
        </a:p>
      </dsp:txBody>
      <dsp:txXfrm>
        <a:off x="3396878" y="6367021"/>
        <a:ext cx="1268646" cy="805632"/>
      </dsp:txXfrm>
    </dsp:sp>
    <dsp:sp modelId="{372FD705-E2CF-4A4D-86E7-947F2C588D02}">
      <dsp:nvSpPr>
        <dsp:cNvPr id="0" name=""/>
        <dsp:cNvSpPr/>
      </dsp:nvSpPr>
      <dsp:spPr>
        <a:xfrm>
          <a:off x="4837183" y="6202692"/>
          <a:ext cx="1318774" cy="85112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B17E9-301F-4FC1-B020-F5915A1D221C}">
      <dsp:nvSpPr>
        <dsp:cNvPr id="0" name=""/>
        <dsp:cNvSpPr/>
      </dsp:nvSpPr>
      <dsp:spPr>
        <a:xfrm>
          <a:off x="4983778" y="6341957"/>
          <a:ext cx="1318774" cy="851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Index:000011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9.33.158.117  96.226.182.80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145.25.65.85   148.185.11.188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176.8.0.79   74.148.198.203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134.24.150.182   </a:t>
          </a:r>
          <a:r>
            <a:rPr lang="en-US" altLang="zh-CN" sz="600" kern="1200" dirty="0" smtClean="0"/>
            <a:t>122.101.241.212</a:t>
          </a:r>
          <a:endParaRPr lang="zh-CN" altLang="en-US" sz="600" kern="1200" dirty="0"/>
        </a:p>
      </dsp:txBody>
      <dsp:txXfrm>
        <a:off x="5008707" y="6366886"/>
        <a:ext cx="1268916" cy="801269"/>
      </dsp:txXfrm>
    </dsp:sp>
    <dsp:sp modelId="{EA8D4167-4234-4354-B0A7-12CA0FA5ABE0}">
      <dsp:nvSpPr>
        <dsp:cNvPr id="0" name=""/>
        <dsp:cNvSpPr/>
      </dsp:nvSpPr>
      <dsp:spPr>
        <a:xfrm>
          <a:off x="7777502" y="3759687"/>
          <a:ext cx="1318774" cy="8382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7924097" y="3898952"/>
          <a:ext cx="1318774" cy="8382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7948649" y="3923504"/>
        <a:ext cx="1269670" cy="789155"/>
      </dsp:txXfrm>
    </dsp:sp>
    <dsp:sp modelId="{22DD364B-CB0A-4D88-A00A-964B0CCDEE25}">
      <dsp:nvSpPr>
        <dsp:cNvPr id="0" name=""/>
        <dsp:cNvSpPr/>
      </dsp:nvSpPr>
      <dsp:spPr>
        <a:xfrm>
          <a:off x="6449148" y="4981659"/>
          <a:ext cx="2362938" cy="197134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4DD66-C525-4A83-9DE6-9682B79B0938}">
      <dsp:nvSpPr>
        <dsp:cNvPr id="0" name=""/>
        <dsp:cNvSpPr/>
      </dsp:nvSpPr>
      <dsp:spPr>
        <a:xfrm>
          <a:off x="6595743" y="5120924"/>
          <a:ext cx="2362938" cy="19713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Index:000010 </a:t>
          </a:r>
          <a:r>
            <a:rPr lang="en-US" altLang="zh-CN" sz="1300" kern="1200" dirty="0" smtClean="0"/>
            <a:t>Level 4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45.17.65.49   150.140.117.122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95.137.157.92  170.106.75.82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124.107.4.87   117.18.232.122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170.182.41.117 204.187.29.151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77.16.57.81   225.71.32.114 </a:t>
          </a:r>
          <a:endParaRPr lang="zh-CN" altLang="en-US" sz="1300" kern="1200" dirty="0"/>
        </a:p>
      </dsp:txBody>
      <dsp:txXfrm>
        <a:off x="6653482" y="5178663"/>
        <a:ext cx="2247460" cy="1855867"/>
      </dsp:txXfrm>
    </dsp:sp>
    <dsp:sp modelId="{3267D86B-B962-440A-8580-965947F1FE0E}">
      <dsp:nvSpPr>
        <dsp:cNvPr id="0" name=""/>
        <dsp:cNvSpPr/>
      </dsp:nvSpPr>
      <dsp:spPr>
        <a:xfrm>
          <a:off x="9105276" y="4981659"/>
          <a:ext cx="1319354" cy="83779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FBC4C-BE54-41DA-97E6-382918A7A703}">
      <dsp:nvSpPr>
        <dsp:cNvPr id="0" name=""/>
        <dsp:cNvSpPr/>
      </dsp:nvSpPr>
      <dsp:spPr>
        <a:xfrm>
          <a:off x="9251871" y="5120924"/>
          <a:ext cx="1319354" cy="837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9276409" y="5145462"/>
        <a:ext cx="1270278" cy="788714"/>
      </dsp:txXfrm>
    </dsp:sp>
    <dsp:sp modelId="{7F16335F-9203-493C-B0B3-16C09C2A35CE}">
      <dsp:nvSpPr>
        <dsp:cNvPr id="0" name=""/>
        <dsp:cNvSpPr/>
      </dsp:nvSpPr>
      <dsp:spPr>
        <a:xfrm>
          <a:off x="6710334" y="2538184"/>
          <a:ext cx="1319354" cy="8377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6856929" y="2677449"/>
          <a:ext cx="1319354" cy="837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6881467" y="2701987"/>
        <a:ext cx="1270278" cy="788714"/>
      </dsp:txXfrm>
    </dsp:sp>
    <dsp:sp modelId="{E89EF675-4249-4856-9578-F167E4F255B4}">
      <dsp:nvSpPr>
        <dsp:cNvPr id="0" name=""/>
        <dsp:cNvSpPr/>
      </dsp:nvSpPr>
      <dsp:spPr>
        <a:xfrm>
          <a:off x="7516606" y="1316681"/>
          <a:ext cx="1319354" cy="8377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7663201" y="1455947"/>
          <a:ext cx="1319354" cy="837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7687739" y="1480485"/>
        <a:ext cx="1270278" cy="78871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7431791" y="764181"/>
          <a:ext cx="735297" cy="349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70"/>
              </a:lnTo>
              <a:lnTo>
                <a:pt x="735297" y="238470"/>
              </a:lnTo>
              <a:lnTo>
                <a:pt x="735297" y="34993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6696494" y="1878157"/>
          <a:ext cx="735297" cy="349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70"/>
              </a:lnTo>
              <a:lnTo>
                <a:pt x="735297" y="238470"/>
              </a:lnTo>
              <a:lnTo>
                <a:pt x="735297" y="3499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DBB71-AB92-4E11-A120-47D0EFAC07EE}">
      <dsp:nvSpPr>
        <dsp:cNvPr id="0" name=""/>
        <dsp:cNvSpPr/>
      </dsp:nvSpPr>
      <dsp:spPr>
        <a:xfrm>
          <a:off x="8856775" y="4106537"/>
          <a:ext cx="720636" cy="349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70"/>
              </a:lnTo>
              <a:lnTo>
                <a:pt x="720636" y="238470"/>
              </a:lnTo>
              <a:lnTo>
                <a:pt x="720636" y="3499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E4572-A4A3-4055-8A11-B897F7D9B21D}">
      <dsp:nvSpPr>
        <dsp:cNvPr id="0" name=""/>
        <dsp:cNvSpPr/>
      </dsp:nvSpPr>
      <dsp:spPr>
        <a:xfrm>
          <a:off x="8121477" y="5221438"/>
          <a:ext cx="1379901" cy="349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70"/>
              </a:lnTo>
              <a:lnTo>
                <a:pt x="1379901" y="238470"/>
              </a:lnTo>
              <a:lnTo>
                <a:pt x="1379901" y="3499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A42E-E402-4BB1-B0F3-4878BDE59BD3}">
      <dsp:nvSpPr>
        <dsp:cNvPr id="0" name=""/>
        <dsp:cNvSpPr/>
      </dsp:nvSpPr>
      <dsp:spPr>
        <a:xfrm>
          <a:off x="7386180" y="5221438"/>
          <a:ext cx="735297" cy="349934"/>
        </a:xfrm>
        <a:custGeom>
          <a:avLst/>
          <a:gdLst/>
          <a:ahLst/>
          <a:cxnLst/>
          <a:rect l="0" t="0" r="0" b="0"/>
          <a:pathLst>
            <a:path>
              <a:moveTo>
                <a:pt x="735297" y="0"/>
              </a:moveTo>
              <a:lnTo>
                <a:pt x="735297" y="238470"/>
              </a:lnTo>
              <a:lnTo>
                <a:pt x="0" y="238470"/>
              </a:lnTo>
              <a:lnTo>
                <a:pt x="0" y="3499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DEB14-0AF0-43D9-873C-A51A104035BB}">
      <dsp:nvSpPr>
        <dsp:cNvPr id="0" name=""/>
        <dsp:cNvSpPr/>
      </dsp:nvSpPr>
      <dsp:spPr>
        <a:xfrm>
          <a:off x="8121477" y="4106537"/>
          <a:ext cx="735297" cy="349934"/>
        </a:xfrm>
        <a:custGeom>
          <a:avLst/>
          <a:gdLst/>
          <a:ahLst/>
          <a:cxnLst/>
          <a:rect l="0" t="0" r="0" b="0"/>
          <a:pathLst>
            <a:path>
              <a:moveTo>
                <a:pt x="735297" y="0"/>
              </a:moveTo>
              <a:lnTo>
                <a:pt x="735297" y="238470"/>
              </a:lnTo>
              <a:lnTo>
                <a:pt x="0" y="238470"/>
              </a:lnTo>
              <a:lnTo>
                <a:pt x="0" y="3499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5961196" y="2992133"/>
          <a:ext cx="2895579" cy="349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70"/>
              </a:lnTo>
              <a:lnTo>
                <a:pt x="2895579" y="238470"/>
              </a:lnTo>
              <a:lnTo>
                <a:pt x="2895579" y="3499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A0F1D-391A-4791-9ADD-F26FD41B7041}">
      <dsp:nvSpPr>
        <dsp:cNvPr id="0" name=""/>
        <dsp:cNvSpPr/>
      </dsp:nvSpPr>
      <dsp:spPr>
        <a:xfrm>
          <a:off x="4536212" y="5220085"/>
          <a:ext cx="735032" cy="349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70"/>
              </a:lnTo>
              <a:lnTo>
                <a:pt x="735032" y="238470"/>
              </a:lnTo>
              <a:lnTo>
                <a:pt x="735032" y="3499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65DCC-4840-47DF-A989-CE92DAB345B3}">
      <dsp:nvSpPr>
        <dsp:cNvPr id="0" name=""/>
        <dsp:cNvSpPr/>
      </dsp:nvSpPr>
      <dsp:spPr>
        <a:xfrm>
          <a:off x="3801179" y="5220085"/>
          <a:ext cx="735032" cy="349934"/>
        </a:xfrm>
        <a:custGeom>
          <a:avLst/>
          <a:gdLst/>
          <a:ahLst/>
          <a:cxnLst/>
          <a:rect l="0" t="0" r="0" b="0"/>
          <a:pathLst>
            <a:path>
              <a:moveTo>
                <a:pt x="735032" y="0"/>
              </a:moveTo>
              <a:lnTo>
                <a:pt x="735032" y="238470"/>
              </a:lnTo>
              <a:lnTo>
                <a:pt x="0" y="238470"/>
              </a:lnTo>
              <a:lnTo>
                <a:pt x="0" y="3499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3065881" y="4106109"/>
          <a:ext cx="1470330" cy="349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70"/>
              </a:lnTo>
              <a:lnTo>
                <a:pt x="1470330" y="238470"/>
              </a:lnTo>
              <a:lnTo>
                <a:pt x="1470330" y="3499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A34F-7EC9-472F-BB47-F7524E25F385}">
      <dsp:nvSpPr>
        <dsp:cNvPr id="0" name=""/>
        <dsp:cNvSpPr/>
      </dsp:nvSpPr>
      <dsp:spPr>
        <a:xfrm>
          <a:off x="1595551" y="5220085"/>
          <a:ext cx="735297" cy="349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70"/>
              </a:lnTo>
              <a:lnTo>
                <a:pt x="735297" y="238470"/>
              </a:lnTo>
              <a:lnTo>
                <a:pt x="735297" y="3499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F8-ED83-419B-B02F-FD554536B418}">
      <dsp:nvSpPr>
        <dsp:cNvPr id="0" name=""/>
        <dsp:cNvSpPr/>
      </dsp:nvSpPr>
      <dsp:spPr>
        <a:xfrm>
          <a:off x="860253" y="5220085"/>
          <a:ext cx="735297" cy="349934"/>
        </a:xfrm>
        <a:custGeom>
          <a:avLst/>
          <a:gdLst/>
          <a:ahLst/>
          <a:cxnLst/>
          <a:rect l="0" t="0" r="0" b="0"/>
          <a:pathLst>
            <a:path>
              <a:moveTo>
                <a:pt x="735297" y="0"/>
              </a:moveTo>
              <a:lnTo>
                <a:pt x="735297" y="238470"/>
              </a:lnTo>
              <a:lnTo>
                <a:pt x="0" y="238470"/>
              </a:lnTo>
              <a:lnTo>
                <a:pt x="0" y="3499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1595551" y="4106109"/>
          <a:ext cx="1470330" cy="349934"/>
        </a:xfrm>
        <a:custGeom>
          <a:avLst/>
          <a:gdLst/>
          <a:ahLst/>
          <a:cxnLst/>
          <a:rect l="0" t="0" r="0" b="0"/>
          <a:pathLst>
            <a:path>
              <a:moveTo>
                <a:pt x="1470330" y="0"/>
              </a:moveTo>
              <a:lnTo>
                <a:pt x="1470330" y="238470"/>
              </a:lnTo>
              <a:lnTo>
                <a:pt x="0" y="238470"/>
              </a:lnTo>
              <a:lnTo>
                <a:pt x="0" y="3499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3065881" y="2992133"/>
          <a:ext cx="2895314" cy="349934"/>
        </a:xfrm>
        <a:custGeom>
          <a:avLst/>
          <a:gdLst/>
          <a:ahLst/>
          <a:cxnLst/>
          <a:rect l="0" t="0" r="0" b="0"/>
          <a:pathLst>
            <a:path>
              <a:moveTo>
                <a:pt x="2895314" y="0"/>
              </a:moveTo>
              <a:lnTo>
                <a:pt x="2895314" y="238470"/>
              </a:lnTo>
              <a:lnTo>
                <a:pt x="0" y="238470"/>
              </a:lnTo>
              <a:lnTo>
                <a:pt x="0" y="3499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5961196" y="1878157"/>
          <a:ext cx="735297" cy="349934"/>
        </a:xfrm>
        <a:custGeom>
          <a:avLst/>
          <a:gdLst/>
          <a:ahLst/>
          <a:cxnLst/>
          <a:rect l="0" t="0" r="0" b="0"/>
          <a:pathLst>
            <a:path>
              <a:moveTo>
                <a:pt x="735297" y="0"/>
              </a:moveTo>
              <a:lnTo>
                <a:pt x="735297" y="238470"/>
              </a:lnTo>
              <a:lnTo>
                <a:pt x="0" y="238470"/>
              </a:lnTo>
              <a:lnTo>
                <a:pt x="0" y="34993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6696494" y="764181"/>
          <a:ext cx="735297" cy="349934"/>
        </a:xfrm>
        <a:custGeom>
          <a:avLst/>
          <a:gdLst/>
          <a:ahLst/>
          <a:cxnLst/>
          <a:rect l="0" t="0" r="0" b="0"/>
          <a:pathLst>
            <a:path>
              <a:moveTo>
                <a:pt x="735297" y="0"/>
              </a:moveTo>
              <a:lnTo>
                <a:pt x="735297" y="238470"/>
              </a:lnTo>
              <a:lnTo>
                <a:pt x="0" y="238470"/>
              </a:lnTo>
              <a:lnTo>
                <a:pt x="0" y="34993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6830184" y="140"/>
          <a:ext cx="1203214" cy="76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6963874" y="127146"/>
          <a:ext cx="1203214" cy="764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Level:0</a:t>
          </a:r>
        </a:p>
      </dsp:txBody>
      <dsp:txXfrm>
        <a:off x="6986252" y="149524"/>
        <a:ext cx="1158458" cy="719285"/>
      </dsp:txXfrm>
    </dsp:sp>
    <dsp:sp modelId="{15AE3035-805C-49CC-B3E5-BEEDD7769C9D}">
      <dsp:nvSpPr>
        <dsp:cNvPr id="0" name=""/>
        <dsp:cNvSpPr/>
      </dsp:nvSpPr>
      <dsp:spPr>
        <a:xfrm>
          <a:off x="6094886" y="1114116"/>
          <a:ext cx="1203214" cy="7640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6228577" y="1241122"/>
          <a:ext cx="1203214" cy="764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</a:p>
      </dsp:txBody>
      <dsp:txXfrm>
        <a:off x="6250955" y="1263500"/>
        <a:ext cx="1158458" cy="719285"/>
      </dsp:txXfrm>
    </dsp:sp>
    <dsp:sp modelId="{D787DE34-7344-4911-ADB5-41FB73067E46}">
      <dsp:nvSpPr>
        <dsp:cNvPr id="0" name=""/>
        <dsp:cNvSpPr/>
      </dsp:nvSpPr>
      <dsp:spPr>
        <a:xfrm>
          <a:off x="5359589" y="2228092"/>
          <a:ext cx="1203214" cy="7640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5493279" y="2355098"/>
          <a:ext cx="1203214" cy="764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 2</a:t>
          </a:r>
        </a:p>
      </dsp:txBody>
      <dsp:txXfrm>
        <a:off x="5515657" y="2377476"/>
        <a:ext cx="1158458" cy="719285"/>
      </dsp:txXfrm>
    </dsp:sp>
    <dsp:sp modelId="{7AF58EFF-A967-4D01-8EE4-445D48497613}">
      <dsp:nvSpPr>
        <dsp:cNvPr id="0" name=""/>
        <dsp:cNvSpPr/>
      </dsp:nvSpPr>
      <dsp:spPr>
        <a:xfrm>
          <a:off x="2464274" y="3342068"/>
          <a:ext cx="1203214" cy="7640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2597965" y="3469074"/>
          <a:ext cx="1203214" cy="764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</a:p>
      </dsp:txBody>
      <dsp:txXfrm>
        <a:off x="2620343" y="3491452"/>
        <a:ext cx="1158458" cy="719285"/>
      </dsp:txXfrm>
    </dsp:sp>
    <dsp:sp modelId="{9AB34A10-6BEA-42E0-857D-FBD47C9CA3A1}">
      <dsp:nvSpPr>
        <dsp:cNvPr id="0" name=""/>
        <dsp:cNvSpPr/>
      </dsp:nvSpPr>
      <dsp:spPr>
        <a:xfrm>
          <a:off x="993943" y="4456044"/>
          <a:ext cx="1203214" cy="7640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1127634" y="4583050"/>
          <a:ext cx="1203214" cy="764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</a:p>
      </dsp:txBody>
      <dsp:txXfrm>
        <a:off x="1150012" y="4605428"/>
        <a:ext cx="1158458" cy="719285"/>
      </dsp:txXfrm>
    </dsp:sp>
    <dsp:sp modelId="{80743F66-E14E-4FB9-9411-6C4FA66BE701}">
      <dsp:nvSpPr>
        <dsp:cNvPr id="0" name=""/>
        <dsp:cNvSpPr/>
      </dsp:nvSpPr>
      <dsp:spPr>
        <a:xfrm>
          <a:off x="258646" y="5570020"/>
          <a:ext cx="1203214" cy="76404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0720-BB72-4423-A1BA-EA204926BCE5}">
      <dsp:nvSpPr>
        <dsp:cNvPr id="0" name=""/>
        <dsp:cNvSpPr/>
      </dsp:nvSpPr>
      <dsp:spPr>
        <a:xfrm>
          <a:off x="392336" y="5697026"/>
          <a:ext cx="1203214" cy="764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Index:000000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124.206.44.79  79.231.236.42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154.249.185.92  92.93.186.5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59.221.122.113 203.207.247.95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72.171.136.85   67.156.31.151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190.181.104.80   150.91.7.79</a:t>
          </a:r>
          <a:endParaRPr lang="zh-CN" altLang="en-US" sz="600" kern="1200" dirty="0"/>
        </a:p>
      </dsp:txBody>
      <dsp:txXfrm>
        <a:off x="414714" y="5719404"/>
        <a:ext cx="1158458" cy="719285"/>
      </dsp:txXfrm>
    </dsp:sp>
    <dsp:sp modelId="{BF0A031B-5264-4BDE-8C51-BC71AB5E4D61}">
      <dsp:nvSpPr>
        <dsp:cNvPr id="0" name=""/>
        <dsp:cNvSpPr/>
      </dsp:nvSpPr>
      <dsp:spPr>
        <a:xfrm>
          <a:off x="1729241" y="5570020"/>
          <a:ext cx="1203214" cy="76404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BE80-B941-411C-826F-CDFF6D787B3E}">
      <dsp:nvSpPr>
        <dsp:cNvPr id="0" name=""/>
        <dsp:cNvSpPr/>
      </dsp:nvSpPr>
      <dsp:spPr>
        <a:xfrm>
          <a:off x="1862932" y="5697026"/>
          <a:ext cx="1203214" cy="764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Index:000001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197.140.140.177  10.20.227.221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214.177.185.108   217.78.69.218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14.248.38.183   29.230.20.87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244.123.234.2    226.111.119.37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2.186.239.36    88.92.11.175</a:t>
          </a:r>
          <a:endParaRPr lang="zh-CN" altLang="en-US" sz="600" kern="1200" dirty="0"/>
        </a:p>
      </dsp:txBody>
      <dsp:txXfrm>
        <a:off x="1885310" y="5719404"/>
        <a:ext cx="1158458" cy="719285"/>
      </dsp:txXfrm>
    </dsp:sp>
    <dsp:sp modelId="{544D5E07-E664-4737-9FA0-638A98EC6BFA}">
      <dsp:nvSpPr>
        <dsp:cNvPr id="0" name=""/>
        <dsp:cNvSpPr/>
      </dsp:nvSpPr>
      <dsp:spPr>
        <a:xfrm>
          <a:off x="3934605" y="4456044"/>
          <a:ext cx="1203214" cy="7640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4068295" y="4583050"/>
          <a:ext cx="1203214" cy="764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4090673" y="4605428"/>
        <a:ext cx="1158458" cy="719285"/>
      </dsp:txXfrm>
    </dsp:sp>
    <dsp:sp modelId="{00C7336F-667B-4AFC-AF2C-8797AAF82C90}">
      <dsp:nvSpPr>
        <dsp:cNvPr id="0" name=""/>
        <dsp:cNvSpPr/>
      </dsp:nvSpPr>
      <dsp:spPr>
        <a:xfrm>
          <a:off x="3199836" y="5570020"/>
          <a:ext cx="1202684" cy="78042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2D09-83CE-437C-8A58-642672646B94}">
      <dsp:nvSpPr>
        <dsp:cNvPr id="0" name=""/>
        <dsp:cNvSpPr/>
      </dsp:nvSpPr>
      <dsp:spPr>
        <a:xfrm>
          <a:off x="3333527" y="5697026"/>
          <a:ext cx="1202684" cy="780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Index:000010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159.97.219.114   75.76.35.83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191.26.127.84   122.62.108.218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102.100.51.151  25.99.228.61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221.190.185.92    83.247.78.223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122.105.46.125    150.227.27.79</a:t>
          </a:r>
          <a:endParaRPr lang="zh-CN" altLang="en-US" sz="600" kern="1200" dirty="0"/>
        </a:p>
      </dsp:txBody>
      <dsp:txXfrm>
        <a:off x="3356385" y="5719884"/>
        <a:ext cx="1156968" cy="734713"/>
      </dsp:txXfrm>
    </dsp:sp>
    <dsp:sp modelId="{372FD705-E2CF-4A4D-86E7-947F2C588D02}">
      <dsp:nvSpPr>
        <dsp:cNvPr id="0" name=""/>
        <dsp:cNvSpPr/>
      </dsp:nvSpPr>
      <dsp:spPr>
        <a:xfrm>
          <a:off x="4669902" y="5570020"/>
          <a:ext cx="1202684" cy="77620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B17E9-301F-4FC1-B020-F5915A1D221C}">
      <dsp:nvSpPr>
        <dsp:cNvPr id="0" name=""/>
        <dsp:cNvSpPr/>
      </dsp:nvSpPr>
      <dsp:spPr>
        <a:xfrm>
          <a:off x="4803593" y="5697026"/>
          <a:ext cx="1202684" cy="776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Index:000011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9.33.158.117  96.226.182.80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145.25.65.85   148.185.11.188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176.8.0.79   74.148.198.203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134.24.150.182   </a:t>
          </a:r>
          <a:r>
            <a:rPr lang="en-US" altLang="zh-CN" sz="600" kern="1200" dirty="0" smtClean="0"/>
            <a:t>122.101.241.212</a:t>
          </a:r>
          <a:endParaRPr lang="zh-CN" altLang="en-US" sz="600" kern="1200" dirty="0"/>
        </a:p>
      </dsp:txBody>
      <dsp:txXfrm>
        <a:off x="4826327" y="5719760"/>
        <a:ext cx="1157216" cy="730736"/>
      </dsp:txXfrm>
    </dsp:sp>
    <dsp:sp modelId="{EA8D4167-4234-4354-B0A7-12CA0FA5ABE0}">
      <dsp:nvSpPr>
        <dsp:cNvPr id="0" name=""/>
        <dsp:cNvSpPr/>
      </dsp:nvSpPr>
      <dsp:spPr>
        <a:xfrm>
          <a:off x="8255433" y="3342068"/>
          <a:ext cx="1202684" cy="7644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8389123" y="3469074"/>
          <a:ext cx="1202684" cy="76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8411514" y="3491465"/>
        <a:ext cx="1157902" cy="719687"/>
      </dsp:txXfrm>
    </dsp:sp>
    <dsp:sp modelId="{22DD364B-CB0A-4D88-A00A-964B0CCDEE25}">
      <dsp:nvSpPr>
        <dsp:cNvPr id="0" name=""/>
        <dsp:cNvSpPr/>
      </dsp:nvSpPr>
      <dsp:spPr>
        <a:xfrm>
          <a:off x="7534531" y="4456472"/>
          <a:ext cx="1173892" cy="76496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4DD66-C525-4A83-9DE6-9682B79B0938}">
      <dsp:nvSpPr>
        <dsp:cNvPr id="0" name=""/>
        <dsp:cNvSpPr/>
      </dsp:nvSpPr>
      <dsp:spPr>
        <a:xfrm>
          <a:off x="7668222" y="4583478"/>
          <a:ext cx="1173892" cy="764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en-US" altLang="zh-CN" sz="1200" kern="1200" dirty="0" smtClean="0"/>
        </a:p>
      </dsp:txBody>
      <dsp:txXfrm>
        <a:off x="7690627" y="4605883"/>
        <a:ext cx="1129082" cy="720155"/>
      </dsp:txXfrm>
    </dsp:sp>
    <dsp:sp modelId="{D4F80BC7-CAAB-4376-800F-687C4EE1978B}">
      <dsp:nvSpPr>
        <dsp:cNvPr id="0" name=""/>
        <dsp:cNvSpPr/>
      </dsp:nvSpPr>
      <dsp:spPr>
        <a:xfrm>
          <a:off x="6139968" y="5571373"/>
          <a:ext cx="2492422" cy="159437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8D3E8-9426-4DFF-A565-C3AE42728563}">
      <dsp:nvSpPr>
        <dsp:cNvPr id="0" name=""/>
        <dsp:cNvSpPr/>
      </dsp:nvSpPr>
      <dsp:spPr>
        <a:xfrm>
          <a:off x="6273659" y="5698379"/>
          <a:ext cx="2492422" cy="1594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Index:000100 </a:t>
          </a:r>
          <a:r>
            <a:rPr lang="en-US" altLang="zh-CN" sz="1200" kern="1200" dirty="0" smtClean="0"/>
            <a:t>Level 5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45.17.65.49   150.140.117.122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95.137.157.92  170.106.75.82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124.107.4.87   117.18.232.122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170.182.41.117 204.187.29.151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77.16.57.81   225.71.32.114 </a:t>
          </a:r>
          <a:endParaRPr lang="zh-CN" altLang="en-US" sz="1200" kern="1200" dirty="0"/>
        </a:p>
      </dsp:txBody>
      <dsp:txXfrm>
        <a:off x="6320357" y="5745077"/>
        <a:ext cx="2399026" cy="1500982"/>
      </dsp:txXfrm>
    </dsp:sp>
    <dsp:sp modelId="{B00DD2E2-680B-4D9E-9CB8-A4A4139BBFBE}">
      <dsp:nvSpPr>
        <dsp:cNvPr id="0" name=""/>
        <dsp:cNvSpPr/>
      </dsp:nvSpPr>
      <dsp:spPr>
        <a:xfrm>
          <a:off x="8899772" y="5571373"/>
          <a:ext cx="1203214" cy="76404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FF006-B23B-4ED8-A70A-689523E33B87}">
      <dsp:nvSpPr>
        <dsp:cNvPr id="0" name=""/>
        <dsp:cNvSpPr/>
      </dsp:nvSpPr>
      <dsp:spPr>
        <a:xfrm>
          <a:off x="9033462" y="5698379"/>
          <a:ext cx="1203214" cy="764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5</a:t>
          </a:r>
        </a:p>
      </dsp:txBody>
      <dsp:txXfrm>
        <a:off x="9055840" y="5720757"/>
        <a:ext cx="1158458" cy="719285"/>
      </dsp:txXfrm>
    </dsp:sp>
    <dsp:sp modelId="{3267D86B-B962-440A-8580-965947F1FE0E}">
      <dsp:nvSpPr>
        <dsp:cNvPr id="0" name=""/>
        <dsp:cNvSpPr/>
      </dsp:nvSpPr>
      <dsp:spPr>
        <a:xfrm>
          <a:off x="8975804" y="4456472"/>
          <a:ext cx="1203214" cy="7640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FBC4C-BE54-41DA-97E6-382918A7A703}">
      <dsp:nvSpPr>
        <dsp:cNvPr id="0" name=""/>
        <dsp:cNvSpPr/>
      </dsp:nvSpPr>
      <dsp:spPr>
        <a:xfrm>
          <a:off x="9109495" y="4583478"/>
          <a:ext cx="1203214" cy="764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9131873" y="4605856"/>
        <a:ext cx="1158458" cy="719285"/>
      </dsp:txXfrm>
    </dsp:sp>
    <dsp:sp modelId="{7F16335F-9203-493C-B0B3-16C09C2A35CE}">
      <dsp:nvSpPr>
        <dsp:cNvPr id="0" name=""/>
        <dsp:cNvSpPr/>
      </dsp:nvSpPr>
      <dsp:spPr>
        <a:xfrm>
          <a:off x="6830184" y="2228092"/>
          <a:ext cx="1203214" cy="7640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6963874" y="2355098"/>
          <a:ext cx="1203214" cy="764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6986252" y="2377476"/>
        <a:ext cx="1158458" cy="719285"/>
      </dsp:txXfrm>
    </dsp:sp>
    <dsp:sp modelId="{E89EF675-4249-4856-9578-F167E4F255B4}">
      <dsp:nvSpPr>
        <dsp:cNvPr id="0" name=""/>
        <dsp:cNvSpPr/>
      </dsp:nvSpPr>
      <dsp:spPr>
        <a:xfrm>
          <a:off x="7565482" y="1114116"/>
          <a:ext cx="1203214" cy="7640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7699172" y="1241122"/>
          <a:ext cx="1203214" cy="764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7721550" y="1263500"/>
        <a:ext cx="1158458" cy="7192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6577238" y="1386808"/>
          <a:ext cx="671420" cy="31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53"/>
              </a:lnTo>
              <a:lnTo>
                <a:pt x="671420" y="217753"/>
              </a:lnTo>
              <a:lnTo>
                <a:pt x="671420" y="319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5905817" y="2404010"/>
          <a:ext cx="671420" cy="31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53"/>
              </a:lnTo>
              <a:lnTo>
                <a:pt x="671420" y="217753"/>
              </a:lnTo>
              <a:lnTo>
                <a:pt x="671420" y="3195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A3CCF-250B-4F11-9AD3-CF6AE8F5214F}">
      <dsp:nvSpPr>
        <dsp:cNvPr id="0" name=""/>
        <dsp:cNvSpPr/>
      </dsp:nvSpPr>
      <dsp:spPr>
        <a:xfrm>
          <a:off x="9226068" y="5456007"/>
          <a:ext cx="671420" cy="31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53"/>
              </a:lnTo>
              <a:lnTo>
                <a:pt x="671420" y="217753"/>
              </a:lnTo>
              <a:lnTo>
                <a:pt x="671420" y="3195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4DE2C-A6E3-4A9D-A963-4AA47960BC66}">
      <dsp:nvSpPr>
        <dsp:cNvPr id="0" name=""/>
        <dsp:cNvSpPr/>
      </dsp:nvSpPr>
      <dsp:spPr>
        <a:xfrm>
          <a:off x="8554648" y="5456007"/>
          <a:ext cx="671420" cy="319535"/>
        </a:xfrm>
        <a:custGeom>
          <a:avLst/>
          <a:gdLst/>
          <a:ahLst/>
          <a:cxnLst/>
          <a:rect l="0" t="0" r="0" b="0"/>
          <a:pathLst>
            <a:path>
              <a:moveTo>
                <a:pt x="671420" y="0"/>
              </a:moveTo>
              <a:lnTo>
                <a:pt x="671420" y="217753"/>
              </a:lnTo>
              <a:lnTo>
                <a:pt x="0" y="217753"/>
              </a:lnTo>
              <a:lnTo>
                <a:pt x="0" y="3195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DBB71-AB92-4E11-A120-47D0EFAC07EE}">
      <dsp:nvSpPr>
        <dsp:cNvPr id="0" name=""/>
        <dsp:cNvSpPr/>
      </dsp:nvSpPr>
      <dsp:spPr>
        <a:xfrm>
          <a:off x="7903226" y="4438805"/>
          <a:ext cx="1322842" cy="31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53"/>
              </a:lnTo>
              <a:lnTo>
                <a:pt x="1322842" y="217753"/>
              </a:lnTo>
              <a:lnTo>
                <a:pt x="1322842" y="3195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E4572-A4A3-4055-8A11-B897F7D9B21D}">
      <dsp:nvSpPr>
        <dsp:cNvPr id="0" name=""/>
        <dsp:cNvSpPr/>
      </dsp:nvSpPr>
      <dsp:spPr>
        <a:xfrm>
          <a:off x="6566997" y="5456851"/>
          <a:ext cx="644810" cy="31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53"/>
              </a:lnTo>
              <a:lnTo>
                <a:pt x="644810" y="217753"/>
              </a:lnTo>
              <a:lnTo>
                <a:pt x="644810" y="3195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A42E-E402-4BB1-B0F3-4878BDE59BD3}">
      <dsp:nvSpPr>
        <dsp:cNvPr id="0" name=""/>
        <dsp:cNvSpPr/>
      </dsp:nvSpPr>
      <dsp:spPr>
        <a:xfrm>
          <a:off x="5895576" y="5456851"/>
          <a:ext cx="671420" cy="319535"/>
        </a:xfrm>
        <a:custGeom>
          <a:avLst/>
          <a:gdLst/>
          <a:ahLst/>
          <a:cxnLst/>
          <a:rect l="0" t="0" r="0" b="0"/>
          <a:pathLst>
            <a:path>
              <a:moveTo>
                <a:pt x="671420" y="0"/>
              </a:moveTo>
              <a:lnTo>
                <a:pt x="671420" y="217753"/>
              </a:lnTo>
              <a:lnTo>
                <a:pt x="0" y="217753"/>
              </a:lnTo>
              <a:lnTo>
                <a:pt x="0" y="3195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DEB14-0AF0-43D9-873C-A51A104035BB}">
      <dsp:nvSpPr>
        <dsp:cNvPr id="0" name=""/>
        <dsp:cNvSpPr/>
      </dsp:nvSpPr>
      <dsp:spPr>
        <a:xfrm>
          <a:off x="6566997" y="4438805"/>
          <a:ext cx="1336229" cy="319535"/>
        </a:xfrm>
        <a:custGeom>
          <a:avLst/>
          <a:gdLst/>
          <a:ahLst/>
          <a:cxnLst/>
          <a:rect l="0" t="0" r="0" b="0"/>
          <a:pathLst>
            <a:path>
              <a:moveTo>
                <a:pt x="1336229" y="0"/>
              </a:moveTo>
              <a:lnTo>
                <a:pt x="1336229" y="217753"/>
              </a:lnTo>
              <a:lnTo>
                <a:pt x="0" y="217753"/>
              </a:lnTo>
              <a:lnTo>
                <a:pt x="0" y="3195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5234397" y="3421212"/>
          <a:ext cx="2668829" cy="31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53"/>
              </a:lnTo>
              <a:lnTo>
                <a:pt x="2668829" y="217753"/>
              </a:lnTo>
              <a:lnTo>
                <a:pt x="2668829" y="3195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A0F1D-391A-4791-9ADD-F26FD41B7041}">
      <dsp:nvSpPr>
        <dsp:cNvPr id="0" name=""/>
        <dsp:cNvSpPr/>
      </dsp:nvSpPr>
      <dsp:spPr>
        <a:xfrm>
          <a:off x="3908409" y="5455616"/>
          <a:ext cx="671178" cy="31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53"/>
              </a:lnTo>
              <a:lnTo>
                <a:pt x="671178" y="217753"/>
              </a:lnTo>
              <a:lnTo>
                <a:pt x="671178" y="3195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65DCC-4840-47DF-A989-CE92DAB345B3}">
      <dsp:nvSpPr>
        <dsp:cNvPr id="0" name=""/>
        <dsp:cNvSpPr/>
      </dsp:nvSpPr>
      <dsp:spPr>
        <a:xfrm>
          <a:off x="3237230" y="5455616"/>
          <a:ext cx="671178" cy="319535"/>
        </a:xfrm>
        <a:custGeom>
          <a:avLst/>
          <a:gdLst/>
          <a:ahLst/>
          <a:cxnLst/>
          <a:rect l="0" t="0" r="0" b="0"/>
          <a:pathLst>
            <a:path>
              <a:moveTo>
                <a:pt x="671178" y="0"/>
              </a:moveTo>
              <a:lnTo>
                <a:pt x="671178" y="217753"/>
              </a:lnTo>
              <a:lnTo>
                <a:pt x="0" y="217753"/>
              </a:lnTo>
              <a:lnTo>
                <a:pt x="0" y="3195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2565809" y="4438414"/>
          <a:ext cx="1342599" cy="31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53"/>
              </a:lnTo>
              <a:lnTo>
                <a:pt x="1342599" y="217753"/>
              </a:lnTo>
              <a:lnTo>
                <a:pt x="1342599" y="3195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A34F-7EC9-472F-BB47-F7524E25F385}">
      <dsp:nvSpPr>
        <dsp:cNvPr id="0" name=""/>
        <dsp:cNvSpPr/>
      </dsp:nvSpPr>
      <dsp:spPr>
        <a:xfrm>
          <a:off x="1223210" y="5455616"/>
          <a:ext cx="671420" cy="31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53"/>
              </a:lnTo>
              <a:lnTo>
                <a:pt x="671420" y="217753"/>
              </a:lnTo>
              <a:lnTo>
                <a:pt x="671420" y="3195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F8-ED83-419B-B02F-FD554536B418}">
      <dsp:nvSpPr>
        <dsp:cNvPr id="0" name=""/>
        <dsp:cNvSpPr/>
      </dsp:nvSpPr>
      <dsp:spPr>
        <a:xfrm>
          <a:off x="551790" y="5455616"/>
          <a:ext cx="671420" cy="319535"/>
        </a:xfrm>
        <a:custGeom>
          <a:avLst/>
          <a:gdLst/>
          <a:ahLst/>
          <a:cxnLst/>
          <a:rect l="0" t="0" r="0" b="0"/>
          <a:pathLst>
            <a:path>
              <a:moveTo>
                <a:pt x="671420" y="0"/>
              </a:moveTo>
              <a:lnTo>
                <a:pt x="671420" y="217753"/>
              </a:lnTo>
              <a:lnTo>
                <a:pt x="0" y="217753"/>
              </a:lnTo>
              <a:lnTo>
                <a:pt x="0" y="3195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1223210" y="4438414"/>
          <a:ext cx="1342599" cy="319535"/>
        </a:xfrm>
        <a:custGeom>
          <a:avLst/>
          <a:gdLst/>
          <a:ahLst/>
          <a:cxnLst/>
          <a:rect l="0" t="0" r="0" b="0"/>
          <a:pathLst>
            <a:path>
              <a:moveTo>
                <a:pt x="1342599" y="0"/>
              </a:moveTo>
              <a:lnTo>
                <a:pt x="1342599" y="217753"/>
              </a:lnTo>
              <a:lnTo>
                <a:pt x="0" y="217753"/>
              </a:lnTo>
              <a:lnTo>
                <a:pt x="0" y="3195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2565809" y="3421212"/>
          <a:ext cx="2668587" cy="319535"/>
        </a:xfrm>
        <a:custGeom>
          <a:avLst/>
          <a:gdLst/>
          <a:ahLst/>
          <a:cxnLst/>
          <a:rect l="0" t="0" r="0" b="0"/>
          <a:pathLst>
            <a:path>
              <a:moveTo>
                <a:pt x="2668587" y="0"/>
              </a:moveTo>
              <a:lnTo>
                <a:pt x="2668587" y="217753"/>
              </a:lnTo>
              <a:lnTo>
                <a:pt x="0" y="217753"/>
              </a:lnTo>
              <a:lnTo>
                <a:pt x="0" y="3195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5234397" y="2404010"/>
          <a:ext cx="671420" cy="319535"/>
        </a:xfrm>
        <a:custGeom>
          <a:avLst/>
          <a:gdLst/>
          <a:ahLst/>
          <a:cxnLst/>
          <a:rect l="0" t="0" r="0" b="0"/>
          <a:pathLst>
            <a:path>
              <a:moveTo>
                <a:pt x="671420" y="0"/>
              </a:moveTo>
              <a:lnTo>
                <a:pt x="671420" y="217753"/>
              </a:lnTo>
              <a:lnTo>
                <a:pt x="0" y="217753"/>
              </a:lnTo>
              <a:lnTo>
                <a:pt x="0" y="3195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5905817" y="1386808"/>
          <a:ext cx="671420" cy="319535"/>
        </a:xfrm>
        <a:custGeom>
          <a:avLst/>
          <a:gdLst/>
          <a:ahLst/>
          <a:cxnLst/>
          <a:rect l="0" t="0" r="0" b="0"/>
          <a:pathLst>
            <a:path>
              <a:moveTo>
                <a:pt x="671420" y="0"/>
              </a:moveTo>
              <a:lnTo>
                <a:pt x="671420" y="217753"/>
              </a:lnTo>
              <a:lnTo>
                <a:pt x="0" y="217753"/>
              </a:lnTo>
              <a:lnTo>
                <a:pt x="0" y="3195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6027894" y="689141"/>
          <a:ext cx="1098688" cy="697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6149970" y="805114"/>
          <a:ext cx="1098688" cy="69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Level:0</a:t>
          </a:r>
        </a:p>
      </dsp:txBody>
      <dsp:txXfrm>
        <a:off x="6170404" y="825548"/>
        <a:ext cx="1057820" cy="656798"/>
      </dsp:txXfrm>
    </dsp:sp>
    <dsp:sp modelId="{15AE3035-805C-49CC-B3E5-BEEDD7769C9D}">
      <dsp:nvSpPr>
        <dsp:cNvPr id="0" name=""/>
        <dsp:cNvSpPr/>
      </dsp:nvSpPr>
      <dsp:spPr>
        <a:xfrm>
          <a:off x="5356473" y="1706343"/>
          <a:ext cx="1098688" cy="6976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5478550" y="1822316"/>
          <a:ext cx="1098688" cy="69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</a:p>
      </dsp:txBody>
      <dsp:txXfrm>
        <a:off x="5498984" y="1842750"/>
        <a:ext cx="1057820" cy="656798"/>
      </dsp:txXfrm>
    </dsp:sp>
    <dsp:sp modelId="{D787DE34-7344-4911-ADB5-41FB73067E46}">
      <dsp:nvSpPr>
        <dsp:cNvPr id="0" name=""/>
        <dsp:cNvSpPr/>
      </dsp:nvSpPr>
      <dsp:spPr>
        <a:xfrm>
          <a:off x="4685053" y="2723545"/>
          <a:ext cx="1098688" cy="697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4807129" y="2839518"/>
          <a:ext cx="1098688" cy="69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 2</a:t>
          </a:r>
        </a:p>
      </dsp:txBody>
      <dsp:txXfrm>
        <a:off x="4827563" y="2859952"/>
        <a:ext cx="1057820" cy="656798"/>
      </dsp:txXfrm>
    </dsp:sp>
    <dsp:sp modelId="{7AF58EFF-A967-4D01-8EE4-445D48497613}">
      <dsp:nvSpPr>
        <dsp:cNvPr id="0" name=""/>
        <dsp:cNvSpPr/>
      </dsp:nvSpPr>
      <dsp:spPr>
        <a:xfrm>
          <a:off x="2016465" y="3740747"/>
          <a:ext cx="1098688" cy="6976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2138542" y="3856720"/>
          <a:ext cx="1098688" cy="69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</a:p>
      </dsp:txBody>
      <dsp:txXfrm>
        <a:off x="2158976" y="3877154"/>
        <a:ext cx="1057820" cy="656798"/>
      </dsp:txXfrm>
    </dsp:sp>
    <dsp:sp modelId="{9AB34A10-6BEA-42E0-857D-FBD47C9CA3A1}">
      <dsp:nvSpPr>
        <dsp:cNvPr id="0" name=""/>
        <dsp:cNvSpPr/>
      </dsp:nvSpPr>
      <dsp:spPr>
        <a:xfrm>
          <a:off x="673866" y="4757949"/>
          <a:ext cx="1098688" cy="69766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795943" y="4873922"/>
          <a:ext cx="1098688" cy="69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</a:p>
      </dsp:txBody>
      <dsp:txXfrm>
        <a:off x="816377" y="4894356"/>
        <a:ext cx="1057820" cy="656798"/>
      </dsp:txXfrm>
    </dsp:sp>
    <dsp:sp modelId="{80743F66-E14E-4FB9-9411-6C4FA66BE701}">
      <dsp:nvSpPr>
        <dsp:cNvPr id="0" name=""/>
        <dsp:cNvSpPr/>
      </dsp:nvSpPr>
      <dsp:spPr>
        <a:xfrm>
          <a:off x="2446" y="5775151"/>
          <a:ext cx="1098688" cy="6976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0720-BB72-4423-A1BA-EA204926BCE5}">
      <dsp:nvSpPr>
        <dsp:cNvPr id="0" name=""/>
        <dsp:cNvSpPr/>
      </dsp:nvSpPr>
      <dsp:spPr>
        <a:xfrm>
          <a:off x="124522" y="5891124"/>
          <a:ext cx="1098688" cy="69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Index:000000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124.206.44.79  79.231.236.42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154.249.185.92  92.93.186.5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59.221.122.113 203.207.247.95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72.171.136.85   67.156.31.151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190.181.104.80   150.91.7.79</a:t>
          </a:r>
          <a:endParaRPr lang="zh-CN" altLang="en-US" sz="500" kern="1200" dirty="0"/>
        </a:p>
      </dsp:txBody>
      <dsp:txXfrm>
        <a:off x="144956" y="5911558"/>
        <a:ext cx="1057820" cy="656798"/>
      </dsp:txXfrm>
    </dsp:sp>
    <dsp:sp modelId="{BF0A031B-5264-4BDE-8C51-BC71AB5E4D61}">
      <dsp:nvSpPr>
        <dsp:cNvPr id="0" name=""/>
        <dsp:cNvSpPr/>
      </dsp:nvSpPr>
      <dsp:spPr>
        <a:xfrm>
          <a:off x="1345287" y="5775151"/>
          <a:ext cx="1098688" cy="6976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BE80-B941-411C-826F-CDFF6D787B3E}">
      <dsp:nvSpPr>
        <dsp:cNvPr id="0" name=""/>
        <dsp:cNvSpPr/>
      </dsp:nvSpPr>
      <dsp:spPr>
        <a:xfrm>
          <a:off x="1467363" y="5891124"/>
          <a:ext cx="1098688" cy="69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Index:000001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197.140.140.177  10.20.227.221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214.177.185.108   217.78.69.218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14.248.38.183   29.230.20.87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244.123.234.2    226.111.119.37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2.186.239.36    88.92.11.175</a:t>
          </a:r>
          <a:endParaRPr lang="zh-CN" altLang="en-US" sz="500" kern="1200" dirty="0"/>
        </a:p>
      </dsp:txBody>
      <dsp:txXfrm>
        <a:off x="1487797" y="5911558"/>
        <a:ext cx="1057820" cy="656798"/>
      </dsp:txXfrm>
    </dsp:sp>
    <dsp:sp modelId="{544D5E07-E664-4737-9FA0-638A98EC6BFA}">
      <dsp:nvSpPr>
        <dsp:cNvPr id="0" name=""/>
        <dsp:cNvSpPr/>
      </dsp:nvSpPr>
      <dsp:spPr>
        <a:xfrm>
          <a:off x="3359065" y="4757949"/>
          <a:ext cx="1098688" cy="69766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3481141" y="4873922"/>
          <a:ext cx="1098688" cy="69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3501575" y="4894356"/>
        <a:ext cx="1057820" cy="656798"/>
      </dsp:txXfrm>
    </dsp:sp>
    <dsp:sp modelId="{00C7336F-667B-4AFC-AF2C-8797AAF82C90}">
      <dsp:nvSpPr>
        <dsp:cNvPr id="0" name=""/>
        <dsp:cNvSpPr/>
      </dsp:nvSpPr>
      <dsp:spPr>
        <a:xfrm>
          <a:off x="2688127" y="5775151"/>
          <a:ext cx="1098204" cy="71263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2D09-83CE-437C-8A58-642672646B94}">
      <dsp:nvSpPr>
        <dsp:cNvPr id="0" name=""/>
        <dsp:cNvSpPr/>
      </dsp:nvSpPr>
      <dsp:spPr>
        <a:xfrm>
          <a:off x="2810204" y="5891124"/>
          <a:ext cx="1098204" cy="712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Index:000010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159.97.219.114   75.76.35.83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191.26.127.84   122.62.108.218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102.100.51.151  25.99.228.61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221.190.185.92    83.247.78.223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122.105.46.125    150.227.27.79</a:t>
          </a:r>
          <a:endParaRPr lang="zh-CN" altLang="en-US" sz="500" kern="1200" dirty="0"/>
        </a:p>
      </dsp:txBody>
      <dsp:txXfrm>
        <a:off x="2831076" y="5911996"/>
        <a:ext cx="1056460" cy="670887"/>
      </dsp:txXfrm>
    </dsp:sp>
    <dsp:sp modelId="{372FD705-E2CF-4A4D-86E7-947F2C588D02}">
      <dsp:nvSpPr>
        <dsp:cNvPr id="0" name=""/>
        <dsp:cNvSpPr/>
      </dsp:nvSpPr>
      <dsp:spPr>
        <a:xfrm>
          <a:off x="4030485" y="5775151"/>
          <a:ext cx="1098204" cy="70877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B17E9-301F-4FC1-B020-F5915A1D221C}">
      <dsp:nvSpPr>
        <dsp:cNvPr id="0" name=""/>
        <dsp:cNvSpPr/>
      </dsp:nvSpPr>
      <dsp:spPr>
        <a:xfrm>
          <a:off x="4152561" y="5891124"/>
          <a:ext cx="1098204" cy="708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Index:000011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9.33.158.117  96.226.182.80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145.25.65.85   148.185.11.188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176.8.0.79   74.148.198.203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134.24.150.182   </a:t>
          </a:r>
          <a:r>
            <a:rPr lang="en-US" altLang="zh-CN" sz="500" kern="1200" dirty="0" smtClean="0"/>
            <a:t>122.101.241.212</a:t>
          </a:r>
          <a:endParaRPr lang="zh-CN" altLang="en-US" sz="500" kern="1200" dirty="0"/>
        </a:p>
      </dsp:txBody>
      <dsp:txXfrm>
        <a:off x="4173320" y="5911883"/>
        <a:ext cx="1056686" cy="667255"/>
      </dsp:txXfrm>
    </dsp:sp>
    <dsp:sp modelId="{EA8D4167-4234-4354-B0A7-12CA0FA5ABE0}">
      <dsp:nvSpPr>
        <dsp:cNvPr id="0" name=""/>
        <dsp:cNvSpPr/>
      </dsp:nvSpPr>
      <dsp:spPr>
        <a:xfrm>
          <a:off x="7354124" y="3740747"/>
          <a:ext cx="1098204" cy="6980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7476201" y="3856720"/>
          <a:ext cx="1098204" cy="69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7496646" y="3877165"/>
        <a:ext cx="1057314" cy="657167"/>
      </dsp:txXfrm>
    </dsp:sp>
    <dsp:sp modelId="{22DD364B-CB0A-4D88-A00A-964B0CCDEE25}">
      <dsp:nvSpPr>
        <dsp:cNvPr id="0" name=""/>
        <dsp:cNvSpPr/>
      </dsp:nvSpPr>
      <dsp:spPr>
        <a:xfrm>
          <a:off x="6031040" y="4758340"/>
          <a:ext cx="1071913" cy="69851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4DD66-C525-4A83-9DE6-9682B79B0938}">
      <dsp:nvSpPr>
        <dsp:cNvPr id="0" name=""/>
        <dsp:cNvSpPr/>
      </dsp:nvSpPr>
      <dsp:spPr>
        <a:xfrm>
          <a:off x="6153117" y="4874313"/>
          <a:ext cx="1071913" cy="698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en-US" altLang="zh-CN" sz="1200" kern="1200" dirty="0" smtClean="0"/>
        </a:p>
      </dsp:txBody>
      <dsp:txXfrm>
        <a:off x="6173576" y="4894772"/>
        <a:ext cx="1030995" cy="657593"/>
      </dsp:txXfrm>
    </dsp:sp>
    <dsp:sp modelId="{D4F80BC7-CAAB-4376-800F-687C4EE1978B}">
      <dsp:nvSpPr>
        <dsp:cNvPr id="0" name=""/>
        <dsp:cNvSpPr/>
      </dsp:nvSpPr>
      <dsp:spPr>
        <a:xfrm>
          <a:off x="5372843" y="5776386"/>
          <a:ext cx="1045467" cy="71005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8D3E8-9426-4DFF-A565-C3AE42728563}">
      <dsp:nvSpPr>
        <dsp:cNvPr id="0" name=""/>
        <dsp:cNvSpPr/>
      </dsp:nvSpPr>
      <dsp:spPr>
        <a:xfrm>
          <a:off x="5494919" y="5892359"/>
          <a:ext cx="1045467" cy="710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Index:000100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45.17.65.49   150.140.117.122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95.137.157.92  170.106.75.82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124.107.4.87   117.18.232.122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170.182.41.117 204.187.29.151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77.16.57.81   225.71.32.114 </a:t>
          </a:r>
          <a:endParaRPr lang="zh-CN" altLang="en-US" sz="500" kern="1200" dirty="0"/>
        </a:p>
      </dsp:txBody>
      <dsp:txXfrm>
        <a:off x="5515716" y="5913156"/>
        <a:ext cx="1003873" cy="668456"/>
      </dsp:txXfrm>
    </dsp:sp>
    <dsp:sp modelId="{B00DD2E2-680B-4D9E-9CB8-A4A4139BBFBE}">
      <dsp:nvSpPr>
        <dsp:cNvPr id="0" name=""/>
        <dsp:cNvSpPr/>
      </dsp:nvSpPr>
      <dsp:spPr>
        <a:xfrm>
          <a:off x="6662463" y="5776386"/>
          <a:ext cx="1098688" cy="6976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FF006-B23B-4ED8-A70A-689523E33B87}">
      <dsp:nvSpPr>
        <dsp:cNvPr id="0" name=""/>
        <dsp:cNvSpPr/>
      </dsp:nvSpPr>
      <dsp:spPr>
        <a:xfrm>
          <a:off x="6784539" y="5892359"/>
          <a:ext cx="1098688" cy="69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5</a:t>
          </a:r>
        </a:p>
      </dsp:txBody>
      <dsp:txXfrm>
        <a:off x="6804973" y="5912793"/>
        <a:ext cx="1057820" cy="656798"/>
      </dsp:txXfrm>
    </dsp:sp>
    <dsp:sp modelId="{3267D86B-B962-440A-8580-965947F1FE0E}">
      <dsp:nvSpPr>
        <dsp:cNvPr id="0" name=""/>
        <dsp:cNvSpPr/>
      </dsp:nvSpPr>
      <dsp:spPr>
        <a:xfrm>
          <a:off x="8676724" y="4758340"/>
          <a:ext cx="1098688" cy="69766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FBC4C-BE54-41DA-97E6-382918A7A703}">
      <dsp:nvSpPr>
        <dsp:cNvPr id="0" name=""/>
        <dsp:cNvSpPr/>
      </dsp:nvSpPr>
      <dsp:spPr>
        <a:xfrm>
          <a:off x="8798801" y="4874313"/>
          <a:ext cx="1098688" cy="69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8819235" y="4894747"/>
        <a:ext cx="1057820" cy="656798"/>
      </dsp:txXfrm>
    </dsp:sp>
    <dsp:sp modelId="{49BAF7E9-CBF5-40FF-8FFC-D55CCAE2D1DF}">
      <dsp:nvSpPr>
        <dsp:cNvPr id="0" name=""/>
        <dsp:cNvSpPr/>
      </dsp:nvSpPr>
      <dsp:spPr>
        <a:xfrm>
          <a:off x="8005304" y="5775542"/>
          <a:ext cx="1098688" cy="6976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273AE-C000-4959-A195-3F3CE44082F3}">
      <dsp:nvSpPr>
        <dsp:cNvPr id="0" name=""/>
        <dsp:cNvSpPr/>
      </dsp:nvSpPr>
      <dsp:spPr>
        <a:xfrm>
          <a:off x="8127380" y="5891515"/>
          <a:ext cx="1098688" cy="69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Index:000110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5</a:t>
          </a:r>
          <a:endParaRPr lang="zh-CN" altLang="en-US" sz="1200" kern="1200" dirty="0"/>
        </a:p>
      </dsp:txBody>
      <dsp:txXfrm>
        <a:off x="8147814" y="5911949"/>
        <a:ext cx="1057820" cy="656798"/>
      </dsp:txXfrm>
    </dsp:sp>
    <dsp:sp modelId="{28F0E89B-1664-4A3D-9394-E23E6B182B8B}">
      <dsp:nvSpPr>
        <dsp:cNvPr id="0" name=""/>
        <dsp:cNvSpPr/>
      </dsp:nvSpPr>
      <dsp:spPr>
        <a:xfrm>
          <a:off x="9348145" y="5775542"/>
          <a:ext cx="1098688" cy="6976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924BF-8276-4C99-80E8-F60BBAE2DC1D}">
      <dsp:nvSpPr>
        <dsp:cNvPr id="0" name=""/>
        <dsp:cNvSpPr/>
      </dsp:nvSpPr>
      <dsp:spPr>
        <a:xfrm>
          <a:off x="9470221" y="5891515"/>
          <a:ext cx="1098688" cy="69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Index:000111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5</a:t>
          </a:r>
          <a:endParaRPr lang="zh-CN" altLang="en-US" sz="1200" kern="1200" dirty="0"/>
        </a:p>
      </dsp:txBody>
      <dsp:txXfrm>
        <a:off x="9490655" y="5911949"/>
        <a:ext cx="1057820" cy="656798"/>
      </dsp:txXfrm>
    </dsp:sp>
    <dsp:sp modelId="{7F16335F-9203-493C-B0B3-16C09C2A35CE}">
      <dsp:nvSpPr>
        <dsp:cNvPr id="0" name=""/>
        <dsp:cNvSpPr/>
      </dsp:nvSpPr>
      <dsp:spPr>
        <a:xfrm>
          <a:off x="6027894" y="2723545"/>
          <a:ext cx="1098688" cy="697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6149970" y="2839518"/>
          <a:ext cx="1098688" cy="69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6170404" y="2859952"/>
        <a:ext cx="1057820" cy="656798"/>
      </dsp:txXfrm>
    </dsp:sp>
    <dsp:sp modelId="{E89EF675-4249-4856-9578-F167E4F255B4}">
      <dsp:nvSpPr>
        <dsp:cNvPr id="0" name=""/>
        <dsp:cNvSpPr/>
      </dsp:nvSpPr>
      <dsp:spPr>
        <a:xfrm>
          <a:off x="6699314" y="1706343"/>
          <a:ext cx="1098688" cy="6976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6821391" y="1822316"/>
          <a:ext cx="1098688" cy="697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6841825" y="1842750"/>
        <a:ext cx="1057820" cy="65679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7741266" y="1525348"/>
          <a:ext cx="630255" cy="29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03"/>
              </a:lnTo>
              <a:lnTo>
                <a:pt x="630255" y="204403"/>
              </a:lnTo>
              <a:lnTo>
                <a:pt x="630255" y="2999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D01B4-9D9D-4980-B2AA-60DA7556122C}">
      <dsp:nvSpPr>
        <dsp:cNvPr id="0" name=""/>
        <dsp:cNvSpPr/>
      </dsp:nvSpPr>
      <dsp:spPr>
        <a:xfrm>
          <a:off x="9308881" y="3435022"/>
          <a:ext cx="630255" cy="29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03"/>
              </a:lnTo>
              <a:lnTo>
                <a:pt x="630255" y="204403"/>
              </a:lnTo>
              <a:lnTo>
                <a:pt x="630255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8059B-3C91-4334-8298-D6355E313BB7}">
      <dsp:nvSpPr>
        <dsp:cNvPr id="0" name=""/>
        <dsp:cNvSpPr/>
      </dsp:nvSpPr>
      <dsp:spPr>
        <a:xfrm>
          <a:off x="8678625" y="3435022"/>
          <a:ext cx="630255" cy="299944"/>
        </a:xfrm>
        <a:custGeom>
          <a:avLst/>
          <a:gdLst/>
          <a:ahLst/>
          <a:cxnLst/>
          <a:rect l="0" t="0" r="0" b="0"/>
          <a:pathLst>
            <a:path>
              <a:moveTo>
                <a:pt x="630255" y="0"/>
              </a:moveTo>
              <a:lnTo>
                <a:pt x="630255" y="204403"/>
              </a:lnTo>
              <a:lnTo>
                <a:pt x="0" y="204403"/>
              </a:lnTo>
              <a:lnTo>
                <a:pt x="0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7111011" y="2480185"/>
          <a:ext cx="2197869" cy="29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03"/>
              </a:lnTo>
              <a:lnTo>
                <a:pt x="2197869" y="204403"/>
              </a:lnTo>
              <a:lnTo>
                <a:pt x="2197869" y="29994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A3CCF-250B-4F11-9AD3-CF6AE8F5214F}">
      <dsp:nvSpPr>
        <dsp:cNvPr id="0" name=""/>
        <dsp:cNvSpPr/>
      </dsp:nvSpPr>
      <dsp:spPr>
        <a:xfrm>
          <a:off x="8660080" y="5345061"/>
          <a:ext cx="630255" cy="29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03"/>
              </a:lnTo>
              <a:lnTo>
                <a:pt x="630255" y="204403"/>
              </a:lnTo>
              <a:lnTo>
                <a:pt x="630255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4DE2C-A6E3-4A9D-A963-4AA47960BC66}">
      <dsp:nvSpPr>
        <dsp:cNvPr id="0" name=""/>
        <dsp:cNvSpPr/>
      </dsp:nvSpPr>
      <dsp:spPr>
        <a:xfrm>
          <a:off x="8029824" y="5345061"/>
          <a:ext cx="630255" cy="299944"/>
        </a:xfrm>
        <a:custGeom>
          <a:avLst/>
          <a:gdLst/>
          <a:ahLst/>
          <a:cxnLst/>
          <a:rect l="0" t="0" r="0" b="0"/>
          <a:pathLst>
            <a:path>
              <a:moveTo>
                <a:pt x="630255" y="0"/>
              </a:moveTo>
              <a:lnTo>
                <a:pt x="630255" y="204403"/>
              </a:lnTo>
              <a:lnTo>
                <a:pt x="0" y="204403"/>
              </a:lnTo>
              <a:lnTo>
                <a:pt x="0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DBB71-AB92-4E11-A120-47D0EFAC07EE}">
      <dsp:nvSpPr>
        <dsp:cNvPr id="0" name=""/>
        <dsp:cNvSpPr/>
      </dsp:nvSpPr>
      <dsp:spPr>
        <a:xfrm>
          <a:off x="7418342" y="4390225"/>
          <a:ext cx="1241737" cy="29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03"/>
              </a:lnTo>
              <a:lnTo>
                <a:pt x="1241737" y="204403"/>
              </a:lnTo>
              <a:lnTo>
                <a:pt x="1241737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E4572-A4A3-4055-8A11-B897F7D9B21D}">
      <dsp:nvSpPr>
        <dsp:cNvPr id="0" name=""/>
        <dsp:cNvSpPr/>
      </dsp:nvSpPr>
      <dsp:spPr>
        <a:xfrm>
          <a:off x="6164038" y="5345854"/>
          <a:ext cx="605276" cy="29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03"/>
              </a:lnTo>
              <a:lnTo>
                <a:pt x="605276" y="204403"/>
              </a:lnTo>
              <a:lnTo>
                <a:pt x="605276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A42E-E402-4BB1-B0F3-4878BDE59BD3}">
      <dsp:nvSpPr>
        <dsp:cNvPr id="0" name=""/>
        <dsp:cNvSpPr/>
      </dsp:nvSpPr>
      <dsp:spPr>
        <a:xfrm>
          <a:off x="5533782" y="5345854"/>
          <a:ext cx="630255" cy="299944"/>
        </a:xfrm>
        <a:custGeom>
          <a:avLst/>
          <a:gdLst/>
          <a:ahLst/>
          <a:cxnLst/>
          <a:rect l="0" t="0" r="0" b="0"/>
          <a:pathLst>
            <a:path>
              <a:moveTo>
                <a:pt x="630255" y="0"/>
              </a:moveTo>
              <a:lnTo>
                <a:pt x="630255" y="204403"/>
              </a:lnTo>
              <a:lnTo>
                <a:pt x="0" y="204403"/>
              </a:lnTo>
              <a:lnTo>
                <a:pt x="0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DEB14-0AF0-43D9-873C-A51A104035BB}">
      <dsp:nvSpPr>
        <dsp:cNvPr id="0" name=""/>
        <dsp:cNvSpPr/>
      </dsp:nvSpPr>
      <dsp:spPr>
        <a:xfrm>
          <a:off x="6164038" y="4390225"/>
          <a:ext cx="1254304" cy="299944"/>
        </a:xfrm>
        <a:custGeom>
          <a:avLst/>
          <a:gdLst/>
          <a:ahLst/>
          <a:cxnLst/>
          <a:rect l="0" t="0" r="0" b="0"/>
          <a:pathLst>
            <a:path>
              <a:moveTo>
                <a:pt x="1254304" y="0"/>
              </a:moveTo>
              <a:lnTo>
                <a:pt x="1254304" y="204403"/>
              </a:lnTo>
              <a:lnTo>
                <a:pt x="0" y="204403"/>
              </a:lnTo>
              <a:lnTo>
                <a:pt x="0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4913141" y="3435022"/>
          <a:ext cx="2505201" cy="29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03"/>
              </a:lnTo>
              <a:lnTo>
                <a:pt x="2505201" y="204403"/>
              </a:lnTo>
              <a:lnTo>
                <a:pt x="2505201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A0F1D-391A-4791-9ADD-F26FD41B7041}">
      <dsp:nvSpPr>
        <dsp:cNvPr id="0" name=""/>
        <dsp:cNvSpPr/>
      </dsp:nvSpPr>
      <dsp:spPr>
        <a:xfrm>
          <a:off x="3668449" y="5344695"/>
          <a:ext cx="630028" cy="29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03"/>
              </a:lnTo>
              <a:lnTo>
                <a:pt x="630028" y="204403"/>
              </a:lnTo>
              <a:lnTo>
                <a:pt x="630028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65DCC-4840-47DF-A989-CE92DAB345B3}">
      <dsp:nvSpPr>
        <dsp:cNvPr id="0" name=""/>
        <dsp:cNvSpPr/>
      </dsp:nvSpPr>
      <dsp:spPr>
        <a:xfrm>
          <a:off x="3038421" y="5344695"/>
          <a:ext cx="630028" cy="299944"/>
        </a:xfrm>
        <a:custGeom>
          <a:avLst/>
          <a:gdLst/>
          <a:ahLst/>
          <a:cxnLst/>
          <a:rect l="0" t="0" r="0" b="0"/>
          <a:pathLst>
            <a:path>
              <a:moveTo>
                <a:pt x="630028" y="0"/>
              </a:moveTo>
              <a:lnTo>
                <a:pt x="630028" y="204403"/>
              </a:lnTo>
              <a:lnTo>
                <a:pt x="0" y="204403"/>
              </a:lnTo>
              <a:lnTo>
                <a:pt x="0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2408166" y="4389858"/>
          <a:ext cx="1260283" cy="29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03"/>
              </a:lnTo>
              <a:lnTo>
                <a:pt x="1260283" y="204403"/>
              </a:lnTo>
              <a:lnTo>
                <a:pt x="1260283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A34F-7EC9-472F-BB47-F7524E25F385}">
      <dsp:nvSpPr>
        <dsp:cNvPr id="0" name=""/>
        <dsp:cNvSpPr/>
      </dsp:nvSpPr>
      <dsp:spPr>
        <a:xfrm>
          <a:off x="1147883" y="5344695"/>
          <a:ext cx="630255" cy="29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03"/>
              </a:lnTo>
              <a:lnTo>
                <a:pt x="630255" y="204403"/>
              </a:lnTo>
              <a:lnTo>
                <a:pt x="630255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F8-ED83-419B-B02F-FD554536B418}">
      <dsp:nvSpPr>
        <dsp:cNvPr id="0" name=""/>
        <dsp:cNvSpPr/>
      </dsp:nvSpPr>
      <dsp:spPr>
        <a:xfrm>
          <a:off x="517627" y="5344695"/>
          <a:ext cx="630255" cy="299944"/>
        </a:xfrm>
        <a:custGeom>
          <a:avLst/>
          <a:gdLst/>
          <a:ahLst/>
          <a:cxnLst/>
          <a:rect l="0" t="0" r="0" b="0"/>
          <a:pathLst>
            <a:path>
              <a:moveTo>
                <a:pt x="630255" y="0"/>
              </a:moveTo>
              <a:lnTo>
                <a:pt x="630255" y="204403"/>
              </a:lnTo>
              <a:lnTo>
                <a:pt x="0" y="204403"/>
              </a:lnTo>
              <a:lnTo>
                <a:pt x="0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1147883" y="4389858"/>
          <a:ext cx="1260283" cy="299944"/>
        </a:xfrm>
        <a:custGeom>
          <a:avLst/>
          <a:gdLst/>
          <a:ahLst/>
          <a:cxnLst/>
          <a:rect l="0" t="0" r="0" b="0"/>
          <a:pathLst>
            <a:path>
              <a:moveTo>
                <a:pt x="1260283" y="0"/>
              </a:moveTo>
              <a:lnTo>
                <a:pt x="1260283" y="204403"/>
              </a:lnTo>
              <a:lnTo>
                <a:pt x="0" y="204403"/>
              </a:lnTo>
              <a:lnTo>
                <a:pt x="0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2408166" y="3435022"/>
          <a:ext cx="2504974" cy="299944"/>
        </a:xfrm>
        <a:custGeom>
          <a:avLst/>
          <a:gdLst/>
          <a:ahLst/>
          <a:cxnLst/>
          <a:rect l="0" t="0" r="0" b="0"/>
          <a:pathLst>
            <a:path>
              <a:moveTo>
                <a:pt x="2504974" y="0"/>
              </a:moveTo>
              <a:lnTo>
                <a:pt x="2504974" y="204403"/>
              </a:lnTo>
              <a:lnTo>
                <a:pt x="0" y="204403"/>
              </a:lnTo>
              <a:lnTo>
                <a:pt x="0" y="2999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4913141" y="2480185"/>
          <a:ext cx="2197869" cy="299944"/>
        </a:xfrm>
        <a:custGeom>
          <a:avLst/>
          <a:gdLst/>
          <a:ahLst/>
          <a:cxnLst/>
          <a:rect l="0" t="0" r="0" b="0"/>
          <a:pathLst>
            <a:path>
              <a:moveTo>
                <a:pt x="2197869" y="0"/>
              </a:moveTo>
              <a:lnTo>
                <a:pt x="2197869" y="204403"/>
              </a:lnTo>
              <a:lnTo>
                <a:pt x="0" y="204403"/>
              </a:lnTo>
              <a:lnTo>
                <a:pt x="0" y="29994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7111011" y="1525348"/>
          <a:ext cx="630255" cy="299944"/>
        </a:xfrm>
        <a:custGeom>
          <a:avLst/>
          <a:gdLst/>
          <a:ahLst/>
          <a:cxnLst/>
          <a:rect l="0" t="0" r="0" b="0"/>
          <a:pathLst>
            <a:path>
              <a:moveTo>
                <a:pt x="630255" y="0"/>
              </a:moveTo>
              <a:lnTo>
                <a:pt x="630255" y="204403"/>
              </a:lnTo>
              <a:lnTo>
                <a:pt x="0" y="204403"/>
              </a:lnTo>
              <a:lnTo>
                <a:pt x="0" y="2999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7225602" y="870456"/>
          <a:ext cx="1031326" cy="654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7340194" y="979318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Level:0</a:t>
          </a:r>
        </a:p>
      </dsp:txBody>
      <dsp:txXfrm>
        <a:off x="7359375" y="998499"/>
        <a:ext cx="992964" cy="616530"/>
      </dsp:txXfrm>
    </dsp:sp>
    <dsp:sp modelId="{15AE3035-805C-49CC-B3E5-BEEDD7769C9D}">
      <dsp:nvSpPr>
        <dsp:cNvPr id="0" name=""/>
        <dsp:cNvSpPr/>
      </dsp:nvSpPr>
      <dsp:spPr>
        <a:xfrm>
          <a:off x="6595347" y="1825293"/>
          <a:ext cx="1031326" cy="6548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6709939" y="1934155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</a:p>
      </dsp:txBody>
      <dsp:txXfrm>
        <a:off x="6729120" y="1953336"/>
        <a:ext cx="992964" cy="616530"/>
      </dsp:txXfrm>
    </dsp:sp>
    <dsp:sp modelId="{D787DE34-7344-4911-ADB5-41FB73067E46}">
      <dsp:nvSpPr>
        <dsp:cNvPr id="0" name=""/>
        <dsp:cNvSpPr/>
      </dsp:nvSpPr>
      <dsp:spPr>
        <a:xfrm>
          <a:off x="4397477" y="2780129"/>
          <a:ext cx="1031326" cy="6548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4512069" y="2888991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 2</a:t>
          </a:r>
        </a:p>
      </dsp:txBody>
      <dsp:txXfrm>
        <a:off x="4531250" y="2908172"/>
        <a:ext cx="992964" cy="616530"/>
      </dsp:txXfrm>
    </dsp:sp>
    <dsp:sp modelId="{7AF58EFF-A967-4D01-8EE4-445D48497613}">
      <dsp:nvSpPr>
        <dsp:cNvPr id="0" name=""/>
        <dsp:cNvSpPr/>
      </dsp:nvSpPr>
      <dsp:spPr>
        <a:xfrm>
          <a:off x="1892503" y="3734966"/>
          <a:ext cx="1031326" cy="6548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2007095" y="3843828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</a:p>
      </dsp:txBody>
      <dsp:txXfrm>
        <a:off x="2026276" y="3863009"/>
        <a:ext cx="992964" cy="616530"/>
      </dsp:txXfrm>
    </dsp:sp>
    <dsp:sp modelId="{9AB34A10-6BEA-42E0-857D-FBD47C9CA3A1}">
      <dsp:nvSpPr>
        <dsp:cNvPr id="0" name=""/>
        <dsp:cNvSpPr/>
      </dsp:nvSpPr>
      <dsp:spPr>
        <a:xfrm>
          <a:off x="632219" y="4689802"/>
          <a:ext cx="1031326" cy="65489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746811" y="4798665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</a:p>
      </dsp:txBody>
      <dsp:txXfrm>
        <a:off x="765992" y="4817846"/>
        <a:ext cx="992964" cy="616530"/>
      </dsp:txXfrm>
    </dsp:sp>
    <dsp:sp modelId="{80743F66-E14E-4FB9-9411-6C4FA66BE701}">
      <dsp:nvSpPr>
        <dsp:cNvPr id="0" name=""/>
        <dsp:cNvSpPr/>
      </dsp:nvSpPr>
      <dsp:spPr>
        <a:xfrm>
          <a:off x="1964" y="5644639"/>
          <a:ext cx="1031326" cy="65489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0720-BB72-4423-A1BA-EA204926BCE5}">
      <dsp:nvSpPr>
        <dsp:cNvPr id="0" name=""/>
        <dsp:cNvSpPr/>
      </dsp:nvSpPr>
      <dsp:spPr>
        <a:xfrm>
          <a:off x="116556" y="5753501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Index:000000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124.206.44.79  79.231.236.42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154.249.185.92  92.93.186.5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59.221.122.113 203.207.247.95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72.171.136.85   67.156.31.151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190.181.104.80   150.91.7.79</a:t>
          </a:r>
          <a:endParaRPr lang="zh-CN" altLang="en-US" sz="500" kern="1200" dirty="0"/>
        </a:p>
      </dsp:txBody>
      <dsp:txXfrm>
        <a:off x="135737" y="5772682"/>
        <a:ext cx="992964" cy="616530"/>
      </dsp:txXfrm>
    </dsp:sp>
    <dsp:sp modelId="{BF0A031B-5264-4BDE-8C51-BC71AB5E4D61}">
      <dsp:nvSpPr>
        <dsp:cNvPr id="0" name=""/>
        <dsp:cNvSpPr/>
      </dsp:nvSpPr>
      <dsp:spPr>
        <a:xfrm>
          <a:off x="1262474" y="5644639"/>
          <a:ext cx="1031326" cy="65489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BE80-B941-411C-826F-CDFF6D787B3E}">
      <dsp:nvSpPr>
        <dsp:cNvPr id="0" name=""/>
        <dsp:cNvSpPr/>
      </dsp:nvSpPr>
      <dsp:spPr>
        <a:xfrm>
          <a:off x="1377066" y="5753501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Index:000001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197.140.140.177  10.20.227.221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214.177.185.108   217.78.69.218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14.248.38.183   29.230.20.87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244.123.234.2    226.111.119.37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2.186.239.36    88.92.11.175</a:t>
          </a:r>
          <a:endParaRPr lang="zh-CN" altLang="en-US" sz="500" kern="1200" dirty="0"/>
        </a:p>
      </dsp:txBody>
      <dsp:txXfrm>
        <a:off x="1396247" y="5772682"/>
        <a:ext cx="992964" cy="616530"/>
      </dsp:txXfrm>
    </dsp:sp>
    <dsp:sp modelId="{544D5E07-E664-4737-9FA0-638A98EC6BFA}">
      <dsp:nvSpPr>
        <dsp:cNvPr id="0" name=""/>
        <dsp:cNvSpPr/>
      </dsp:nvSpPr>
      <dsp:spPr>
        <a:xfrm>
          <a:off x="3152786" y="4689802"/>
          <a:ext cx="1031326" cy="65489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3267378" y="4798665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3286559" y="4817846"/>
        <a:ext cx="992964" cy="616530"/>
      </dsp:txXfrm>
    </dsp:sp>
    <dsp:sp modelId="{00C7336F-667B-4AFC-AF2C-8797AAF82C90}">
      <dsp:nvSpPr>
        <dsp:cNvPr id="0" name=""/>
        <dsp:cNvSpPr/>
      </dsp:nvSpPr>
      <dsp:spPr>
        <a:xfrm>
          <a:off x="2522985" y="5644639"/>
          <a:ext cx="1030872" cy="66893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2D09-83CE-437C-8A58-642672646B94}">
      <dsp:nvSpPr>
        <dsp:cNvPr id="0" name=""/>
        <dsp:cNvSpPr/>
      </dsp:nvSpPr>
      <dsp:spPr>
        <a:xfrm>
          <a:off x="2637577" y="5753501"/>
          <a:ext cx="1030872" cy="668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Index:000010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159.97.219.114   75.76.35.83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191.26.127.84   122.62.108.218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102.100.51.151  25.99.228.61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221.190.185.92    83.247.78.223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122.105.46.125    150.227.27.79</a:t>
          </a:r>
          <a:endParaRPr lang="zh-CN" altLang="en-US" sz="500" kern="1200" dirty="0"/>
        </a:p>
      </dsp:txBody>
      <dsp:txXfrm>
        <a:off x="2657170" y="5773094"/>
        <a:ext cx="991686" cy="629753"/>
      </dsp:txXfrm>
    </dsp:sp>
    <dsp:sp modelId="{372FD705-E2CF-4A4D-86E7-947F2C588D02}">
      <dsp:nvSpPr>
        <dsp:cNvPr id="0" name=""/>
        <dsp:cNvSpPr/>
      </dsp:nvSpPr>
      <dsp:spPr>
        <a:xfrm>
          <a:off x="3783041" y="5644639"/>
          <a:ext cx="1030872" cy="66531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B17E9-301F-4FC1-B020-F5915A1D221C}">
      <dsp:nvSpPr>
        <dsp:cNvPr id="0" name=""/>
        <dsp:cNvSpPr/>
      </dsp:nvSpPr>
      <dsp:spPr>
        <a:xfrm>
          <a:off x="3897633" y="5753501"/>
          <a:ext cx="1030872" cy="66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Index:000011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9.33.158.117  96.226.182.80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145.25.65.85   148.185.11.188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176.8.0.79   74.148.198.203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134.24.150.182   </a:t>
          </a:r>
          <a:r>
            <a:rPr lang="en-US" altLang="zh-CN" sz="500" kern="1200" dirty="0" smtClean="0"/>
            <a:t>122.101.241.212</a:t>
          </a:r>
          <a:endParaRPr lang="zh-CN" altLang="en-US" sz="500" kern="1200" dirty="0"/>
        </a:p>
      </dsp:txBody>
      <dsp:txXfrm>
        <a:off x="3917119" y="5772987"/>
        <a:ext cx="991900" cy="626346"/>
      </dsp:txXfrm>
    </dsp:sp>
    <dsp:sp modelId="{EA8D4167-4234-4354-B0A7-12CA0FA5ABE0}">
      <dsp:nvSpPr>
        <dsp:cNvPr id="0" name=""/>
        <dsp:cNvSpPr/>
      </dsp:nvSpPr>
      <dsp:spPr>
        <a:xfrm>
          <a:off x="6902906" y="3734966"/>
          <a:ext cx="1030872" cy="6552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7017497" y="3843828"/>
          <a:ext cx="1030872" cy="6552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7036689" y="3863020"/>
        <a:ext cx="992488" cy="616875"/>
      </dsp:txXfrm>
    </dsp:sp>
    <dsp:sp modelId="{22DD364B-CB0A-4D88-A00A-964B0CCDEE25}">
      <dsp:nvSpPr>
        <dsp:cNvPr id="0" name=""/>
        <dsp:cNvSpPr/>
      </dsp:nvSpPr>
      <dsp:spPr>
        <a:xfrm>
          <a:off x="5660941" y="4690169"/>
          <a:ext cx="1006193" cy="65568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4DD66-C525-4A83-9DE6-9682B79B0938}">
      <dsp:nvSpPr>
        <dsp:cNvPr id="0" name=""/>
        <dsp:cNvSpPr/>
      </dsp:nvSpPr>
      <dsp:spPr>
        <a:xfrm>
          <a:off x="5775533" y="4799031"/>
          <a:ext cx="1006193" cy="65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en-US" altLang="zh-CN" sz="1200" kern="1200" dirty="0" smtClean="0"/>
        </a:p>
      </dsp:txBody>
      <dsp:txXfrm>
        <a:off x="5794737" y="4818235"/>
        <a:ext cx="967785" cy="617276"/>
      </dsp:txXfrm>
    </dsp:sp>
    <dsp:sp modelId="{D4F80BC7-CAAB-4376-800F-687C4EE1978B}">
      <dsp:nvSpPr>
        <dsp:cNvPr id="0" name=""/>
        <dsp:cNvSpPr/>
      </dsp:nvSpPr>
      <dsp:spPr>
        <a:xfrm>
          <a:off x="5043098" y="5645798"/>
          <a:ext cx="981369" cy="66651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8D3E8-9426-4DFF-A565-C3AE42728563}">
      <dsp:nvSpPr>
        <dsp:cNvPr id="0" name=""/>
        <dsp:cNvSpPr/>
      </dsp:nvSpPr>
      <dsp:spPr>
        <a:xfrm>
          <a:off x="5157690" y="5754660"/>
          <a:ext cx="981369" cy="666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Index:000100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45.17.65.49   150.140.117.122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95.137.157.92  170.106.75.82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124.107.4.87   117.18.232.122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170.182.41.117 204.187.29.151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77.16.57.81   225.71.32.114 </a:t>
          </a:r>
          <a:endParaRPr lang="zh-CN" altLang="en-US" sz="500" kern="1200" dirty="0"/>
        </a:p>
      </dsp:txBody>
      <dsp:txXfrm>
        <a:off x="5177212" y="5774182"/>
        <a:ext cx="942325" cy="627472"/>
      </dsp:txXfrm>
    </dsp:sp>
    <dsp:sp modelId="{B00DD2E2-680B-4D9E-9CB8-A4A4139BBFBE}">
      <dsp:nvSpPr>
        <dsp:cNvPr id="0" name=""/>
        <dsp:cNvSpPr/>
      </dsp:nvSpPr>
      <dsp:spPr>
        <a:xfrm>
          <a:off x="6253651" y="5645798"/>
          <a:ext cx="1031326" cy="65489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FF006-B23B-4ED8-A70A-689523E33B87}">
      <dsp:nvSpPr>
        <dsp:cNvPr id="0" name=""/>
        <dsp:cNvSpPr/>
      </dsp:nvSpPr>
      <dsp:spPr>
        <a:xfrm>
          <a:off x="6368243" y="5754660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5</a:t>
          </a:r>
        </a:p>
      </dsp:txBody>
      <dsp:txXfrm>
        <a:off x="6387424" y="5773841"/>
        <a:ext cx="992964" cy="616530"/>
      </dsp:txXfrm>
    </dsp:sp>
    <dsp:sp modelId="{3267D86B-B962-440A-8580-965947F1FE0E}">
      <dsp:nvSpPr>
        <dsp:cNvPr id="0" name=""/>
        <dsp:cNvSpPr/>
      </dsp:nvSpPr>
      <dsp:spPr>
        <a:xfrm>
          <a:off x="8144416" y="4690169"/>
          <a:ext cx="1031326" cy="65489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FBC4C-BE54-41DA-97E6-382918A7A703}">
      <dsp:nvSpPr>
        <dsp:cNvPr id="0" name=""/>
        <dsp:cNvSpPr/>
      </dsp:nvSpPr>
      <dsp:spPr>
        <a:xfrm>
          <a:off x="8259008" y="4799031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8278189" y="4818212"/>
        <a:ext cx="992964" cy="616530"/>
      </dsp:txXfrm>
    </dsp:sp>
    <dsp:sp modelId="{49BAF7E9-CBF5-40FF-8FFC-D55CCAE2D1DF}">
      <dsp:nvSpPr>
        <dsp:cNvPr id="0" name=""/>
        <dsp:cNvSpPr/>
      </dsp:nvSpPr>
      <dsp:spPr>
        <a:xfrm>
          <a:off x="7514161" y="5645006"/>
          <a:ext cx="1031326" cy="65489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273AE-C000-4959-A195-3F3CE44082F3}">
      <dsp:nvSpPr>
        <dsp:cNvPr id="0" name=""/>
        <dsp:cNvSpPr/>
      </dsp:nvSpPr>
      <dsp:spPr>
        <a:xfrm>
          <a:off x="7628753" y="5753868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Index:000110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5</a:t>
          </a:r>
          <a:endParaRPr lang="zh-CN" altLang="en-US" sz="1200" kern="1200" dirty="0"/>
        </a:p>
      </dsp:txBody>
      <dsp:txXfrm>
        <a:off x="7647934" y="5773049"/>
        <a:ext cx="992964" cy="616530"/>
      </dsp:txXfrm>
    </dsp:sp>
    <dsp:sp modelId="{28F0E89B-1664-4A3D-9394-E23E6B182B8B}">
      <dsp:nvSpPr>
        <dsp:cNvPr id="0" name=""/>
        <dsp:cNvSpPr/>
      </dsp:nvSpPr>
      <dsp:spPr>
        <a:xfrm>
          <a:off x="8774671" y="5645006"/>
          <a:ext cx="1031326" cy="65489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924BF-8276-4C99-80E8-F60BBAE2DC1D}">
      <dsp:nvSpPr>
        <dsp:cNvPr id="0" name=""/>
        <dsp:cNvSpPr/>
      </dsp:nvSpPr>
      <dsp:spPr>
        <a:xfrm>
          <a:off x="8889263" y="5753868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Index:000111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5</a:t>
          </a:r>
          <a:endParaRPr lang="zh-CN" altLang="en-US" sz="1200" kern="1200" dirty="0"/>
        </a:p>
      </dsp:txBody>
      <dsp:txXfrm>
        <a:off x="8908444" y="5773049"/>
        <a:ext cx="992964" cy="616530"/>
      </dsp:txXfrm>
    </dsp:sp>
    <dsp:sp modelId="{7F16335F-9203-493C-B0B3-16C09C2A35CE}">
      <dsp:nvSpPr>
        <dsp:cNvPr id="0" name=""/>
        <dsp:cNvSpPr/>
      </dsp:nvSpPr>
      <dsp:spPr>
        <a:xfrm>
          <a:off x="8793217" y="2780129"/>
          <a:ext cx="1031326" cy="6548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8907809" y="2888991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8926990" y="2908172"/>
        <a:ext cx="992964" cy="616530"/>
      </dsp:txXfrm>
    </dsp:sp>
    <dsp:sp modelId="{03A70C37-F5BF-4D43-80D2-26374BCAE086}">
      <dsp:nvSpPr>
        <dsp:cNvPr id="0" name=""/>
        <dsp:cNvSpPr/>
      </dsp:nvSpPr>
      <dsp:spPr>
        <a:xfrm>
          <a:off x="8162962" y="3734966"/>
          <a:ext cx="1031326" cy="6548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96F12-DCAE-4FF5-B08D-D3E715D394DA}">
      <dsp:nvSpPr>
        <dsp:cNvPr id="0" name=""/>
        <dsp:cNvSpPr/>
      </dsp:nvSpPr>
      <dsp:spPr>
        <a:xfrm>
          <a:off x="8277554" y="3843828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8296735" y="3863009"/>
        <a:ext cx="992964" cy="616530"/>
      </dsp:txXfrm>
    </dsp:sp>
    <dsp:sp modelId="{07B2E545-7B88-4B8E-93B6-2BFE89CA69B9}">
      <dsp:nvSpPr>
        <dsp:cNvPr id="0" name=""/>
        <dsp:cNvSpPr/>
      </dsp:nvSpPr>
      <dsp:spPr>
        <a:xfrm>
          <a:off x="9423472" y="3734966"/>
          <a:ext cx="1031326" cy="6548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0B7F9-E698-4DED-AC4E-CF62FFBB6193}">
      <dsp:nvSpPr>
        <dsp:cNvPr id="0" name=""/>
        <dsp:cNvSpPr/>
      </dsp:nvSpPr>
      <dsp:spPr>
        <a:xfrm>
          <a:off x="9538064" y="3843828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9557245" y="3863009"/>
        <a:ext cx="992964" cy="616530"/>
      </dsp:txXfrm>
    </dsp:sp>
    <dsp:sp modelId="{E89EF675-4249-4856-9578-F167E4F255B4}">
      <dsp:nvSpPr>
        <dsp:cNvPr id="0" name=""/>
        <dsp:cNvSpPr/>
      </dsp:nvSpPr>
      <dsp:spPr>
        <a:xfrm>
          <a:off x="7855858" y="1825293"/>
          <a:ext cx="1031326" cy="6548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7970449" y="1934155"/>
          <a:ext cx="1031326" cy="654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7989630" y="1953336"/>
        <a:ext cx="992964" cy="61653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7370715" y="1845424"/>
          <a:ext cx="535149" cy="254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8"/>
              </a:lnTo>
              <a:lnTo>
                <a:pt x="535149" y="173558"/>
              </a:lnTo>
              <a:lnTo>
                <a:pt x="535149" y="2546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D01B4-9D9D-4980-B2AA-60DA7556122C}">
      <dsp:nvSpPr>
        <dsp:cNvPr id="0" name=""/>
        <dsp:cNvSpPr/>
      </dsp:nvSpPr>
      <dsp:spPr>
        <a:xfrm>
          <a:off x="9496626" y="3466926"/>
          <a:ext cx="535149" cy="254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8"/>
              </a:lnTo>
              <a:lnTo>
                <a:pt x="535149" y="173558"/>
              </a:lnTo>
              <a:lnTo>
                <a:pt x="535149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B04D0-D0E0-4964-85B2-082ADB526D47}">
      <dsp:nvSpPr>
        <dsp:cNvPr id="0" name=""/>
        <dsp:cNvSpPr/>
      </dsp:nvSpPr>
      <dsp:spPr>
        <a:xfrm>
          <a:off x="8961476" y="4277677"/>
          <a:ext cx="535149" cy="254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8"/>
              </a:lnTo>
              <a:lnTo>
                <a:pt x="535149" y="173558"/>
              </a:lnTo>
              <a:lnTo>
                <a:pt x="535149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1D10E-17DD-474C-8FFB-F7F1BB81D20A}">
      <dsp:nvSpPr>
        <dsp:cNvPr id="0" name=""/>
        <dsp:cNvSpPr/>
      </dsp:nvSpPr>
      <dsp:spPr>
        <a:xfrm>
          <a:off x="8426327" y="4277677"/>
          <a:ext cx="535149" cy="254682"/>
        </a:xfrm>
        <a:custGeom>
          <a:avLst/>
          <a:gdLst/>
          <a:ahLst/>
          <a:cxnLst/>
          <a:rect l="0" t="0" r="0" b="0"/>
          <a:pathLst>
            <a:path>
              <a:moveTo>
                <a:pt x="535149" y="0"/>
              </a:moveTo>
              <a:lnTo>
                <a:pt x="535149" y="173558"/>
              </a:lnTo>
              <a:lnTo>
                <a:pt x="0" y="173558"/>
              </a:lnTo>
              <a:lnTo>
                <a:pt x="0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8059B-3C91-4334-8298-D6355E313BB7}">
      <dsp:nvSpPr>
        <dsp:cNvPr id="0" name=""/>
        <dsp:cNvSpPr/>
      </dsp:nvSpPr>
      <dsp:spPr>
        <a:xfrm>
          <a:off x="8961476" y="3466926"/>
          <a:ext cx="535149" cy="254682"/>
        </a:xfrm>
        <a:custGeom>
          <a:avLst/>
          <a:gdLst/>
          <a:ahLst/>
          <a:cxnLst/>
          <a:rect l="0" t="0" r="0" b="0"/>
          <a:pathLst>
            <a:path>
              <a:moveTo>
                <a:pt x="535149" y="0"/>
              </a:moveTo>
              <a:lnTo>
                <a:pt x="535149" y="173558"/>
              </a:lnTo>
              <a:lnTo>
                <a:pt x="0" y="173558"/>
              </a:lnTo>
              <a:lnTo>
                <a:pt x="0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6835566" y="2656175"/>
          <a:ext cx="2661059" cy="254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8"/>
              </a:lnTo>
              <a:lnTo>
                <a:pt x="2661059" y="173558"/>
              </a:lnTo>
              <a:lnTo>
                <a:pt x="2661059" y="2546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A3CCF-250B-4F11-9AD3-CF6AE8F5214F}">
      <dsp:nvSpPr>
        <dsp:cNvPr id="0" name=""/>
        <dsp:cNvSpPr/>
      </dsp:nvSpPr>
      <dsp:spPr>
        <a:xfrm>
          <a:off x="7356029" y="5088739"/>
          <a:ext cx="535149" cy="254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8"/>
              </a:lnTo>
              <a:lnTo>
                <a:pt x="535149" y="173558"/>
              </a:lnTo>
              <a:lnTo>
                <a:pt x="535149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4DE2C-A6E3-4A9D-A963-4AA47960BC66}">
      <dsp:nvSpPr>
        <dsp:cNvPr id="0" name=""/>
        <dsp:cNvSpPr/>
      </dsp:nvSpPr>
      <dsp:spPr>
        <a:xfrm>
          <a:off x="6820880" y="5088739"/>
          <a:ext cx="535149" cy="254682"/>
        </a:xfrm>
        <a:custGeom>
          <a:avLst/>
          <a:gdLst/>
          <a:ahLst/>
          <a:cxnLst/>
          <a:rect l="0" t="0" r="0" b="0"/>
          <a:pathLst>
            <a:path>
              <a:moveTo>
                <a:pt x="535149" y="0"/>
              </a:moveTo>
              <a:lnTo>
                <a:pt x="535149" y="173558"/>
              </a:lnTo>
              <a:lnTo>
                <a:pt x="0" y="173558"/>
              </a:lnTo>
              <a:lnTo>
                <a:pt x="0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DBB71-AB92-4E11-A120-47D0EFAC07EE}">
      <dsp:nvSpPr>
        <dsp:cNvPr id="0" name=""/>
        <dsp:cNvSpPr/>
      </dsp:nvSpPr>
      <dsp:spPr>
        <a:xfrm>
          <a:off x="6301671" y="4277988"/>
          <a:ext cx="1054358" cy="254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8"/>
              </a:lnTo>
              <a:lnTo>
                <a:pt x="1054358" y="173558"/>
              </a:lnTo>
              <a:lnTo>
                <a:pt x="1054358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E4572-A4A3-4055-8A11-B897F7D9B21D}">
      <dsp:nvSpPr>
        <dsp:cNvPr id="0" name=""/>
        <dsp:cNvSpPr/>
      </dsp:nvSpPr>
      <dsp:spPr>
        <a:xfrm>
          <a:off x="5236642" y="5089412"/>
          <a:ext cx="513939" cy="254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8"/>
              </a:lnTo>
              <a:lnTo>
                <a:pt x="513939" y="173558"/>
              </a:lnTo>
              <a:lnTo>
                <a:pt x="513939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A42E-E402-4BB1-B0F3-4878BDE59BD3}">
      <dsp:nvSpPr>
        <dsp:cNvPr id="0" name=""/>
        <dsp:cNvSpPr/>
      </dsp:nvSpPr>
      <dsp:spPr>
        <a:xfrm>
          <a:off x="4701493" y="5089412"/>
          <a:ext cx="535149" cy="254682"/>
        </a:xfrm>
        <a:custGeom>
          <a:avLst/>
          <a:gdLst/>
          <a:ahLst/>
          <a:cxnLst/>
          <a:rect l="0" t="0" r="0" b="0"/>
          <a:pathLst>
            <a:path>
              <a:moveTo>
                <a:pt x="535149" y="0"/>
              </a:moveTo>
              <a:lnTo>
                <a:pt x="535149" y="173558"/>
              </a:lnTo>
              <a:lnTo>
                <a:pt x="0" y="173558"/>
              </a:lnTo>
              <a:lnTo>
                <a:pt x="0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DEB14-0AF0-43D9-873C-A51A104035BB}">
      <dsp:nvSpPr>
        <dsp:cNvPr id="0" name=""/>
        <dsp:cNvSpPr/>
      </dsp:nvSpPr>
      <dsp:spPr>
        <a:xfrm>
          <a:off x="5236642" y="4277988"/>
          <a:ext cx="1065028" cy="254682"/>
        </a:xfrm>
        <a:custGeom>
          <a:avLst/>
          <a:gdLst/>
          <a:ahLst/>
          <a:cxnLst/>
          <a:rect l="0" t="0" r="0" b="0"/>
          <a:pathLst>
            <a:path>
              <a:moveTo>
                <a:pt x="1065028" y="0"/>
              </a:moveTo>
              <a:lnTo>
                <a:pt x="1065028" y="173558"/>
              </a:lnTo>
              <a:lnTo>
                <a:pt x="0" y="173558"/>
              </a:lnTo>
              <a:lnTo>
                <a:pt x="0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4174507" y="3466926"/>
          <a:ext cx="2127164" cy="254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8"/>
              </a:lnTo>
              <a:lnTo>
                <a:pt x="2127164" y="173558"/>
              </a:lnTo>
              <a:lnTo>
                <a:pt x="2127164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A0F1D-391A-4791-9ADD-F26FD41B7041}">
      <dsp:nvSpPr>
        <dsp:cNvPr id="0" name=""/>
        <dsp:cNvSpPr/>
      </dsp:nvSpPr>
      <dsp:spPr>
        <a:xfrm>
          <a:off x="3117641" y="5088428"/>
          <a:ext cx="534956" cy="254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8"/>
              </a:lnTo>
              <a:lnTo>
                <a:pt x="534956" y="173558"/>
              </a:lnTo>
              <a:lnTo>
                <a:pt x="534956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65DCC-4840-47DF-A989-CE92DAB345B3}">
      <dsp:nvSpPr>
        <dsp:cNvPr id="0" name=""/>
        <dsp:cNvSpPr/>
      </dsp:nvSpPr>
      <dsp:spPr>
        <a:xfrm>
          <a:off x="2582684" y="5088428"/>
          <a:ext cx="534956" cy="254682"/>
        </a:xfrm>
        <a:custGeom>
          <a:avLst/>
          <a:gdLst/>
          <a:ahLst/>
          <a:cxnLst/>
          <a:rect l="0" t="0" r="0" b="0"/>
          <a:pathLst>
            <a:path>
              <a:moveTo>
                <a:pt x="534956" y="0"/>
              </a:moveTo>
              <a:lnTo>
                <a:pt x="534956" y="173558"/>
              </a:lnTo>
              <a:lnTo>
                <a:pt x="0" y="173558"/>
              </a:lnTo>
              <a:lnTo>
                <a:pt x="0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2047535" y="4277677"/>
          <a:ext cx="1070105" cy="254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8"/>
              </a:lnTo>
              <a:lnTo>
                <a:pt x="1070105" y="173558"/>
              </a:lnTo>
              <a:lnTo>
                <a:pt x="1070105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A34F-7EC9-472F-BB47-F7524E25F385}">
      <dsp:nvSpPr>
        <dsp:cNvPr id="0" name=""/>
        <dsp:cNvSpPr/>
      </dsp:nvSpPr>
      <dsp:spPr>
        <a:xfrm>
          <a:off x="977430" y="5088428"/>
          <a:ext cx="535149" cy="254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58"/>
              </a:lnTo>
              <a:lnTo>
                <a:pt x="535149" y="173558"/>
              </a:lnTo>
              <a:lnTo>
                <a:pt x="535149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F8-ED83-419B-B02F-FD554536B418}">
      <dsp:nvSpPr>
        <dsp:cNvPr id="0" name=""/>
        <dsp:cNvSpPr/>
      </dsp:nvSpPr>
      <dsp:spPr>
        <a:xfrm>
          <a:off x="442281" y="5088428"/>
          <a:ext cx="535149" cy="254682"/>
        </a:xfrm>
        <a:custGeom>
          <a:avLst/>
          <a:gdLst/>
          <a:ahLst/>
          <a:cxnLst/>
          <a:rect l="0" t="0" r="0" b="0"/>
          <a:pathLst>
            <a:path>
              <a:moveTo>
                <a:pt x="535149" y="0"/>
              </a:moveTo>
              <a:lnTo>
                <a:pt x="535149" y="173558"/>
              </a:lnTo>
              <a:lnTo>
                <a:pt x="0" y="173558"/>
              </a:lnTo>
              <a:lnTo>
                <a:pt x="0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977430" y="4277677"/>
          <a:ext cx="1070105" cy="254682"/>
        </a:xfrm>
        <a:custGeom>
          <a:avLst/>
          <a:gdLst/>
          <a:ahLst/>
          <a:cxnLst/>
          <a:rect l="0" t="0" r="0" b="0"/>
          <a:pathLst>
            <a:path>
              <a:moveTo>
                <a:pt x="1070105" y="0"/>
              </a:moveTo>
              <a:lnTo>
                <a:pt x="1070105" y="173558"/>
              </a:lnTo>
              <a:lnTo>
                <a:pt x="0" y="173558"/>
              </a:lnTo>
              <a:lnTo>
                <a:pt x="0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2047535" y="3466926"/>
          <a:ext cx="2126971" cy="254682"/>
        </a:xfrm>
        <a:custGeom>
          <a:avLst/>
          <a:gdLst/>
          <a:ahLst/>
          <a:cxnLst/>
          <a:rect l="0" t="0" r="0" b="0"/>
          <a:pathLst>
            <a:path>
              <a:moveTo>
                <a:pt x="2126971" y="0"/>
              </a:moveTo>
              <a:lnTo>
                <a:pt x="2126971" y="173558"/>
              </a:lnTo>
              <a:lnTo>
                <a:pt x="0" y="173558"/>
              </a:lnTo>
              <a:lnTo>
                <a:pt x="0" y="2546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4174507" y="2656175"/>
          <a:ext cx="2661059" cy="254682"/>
        </a:xfrm>
        <a:custGeom>
          <a:avLst/>
          <a:gdLst/>
          <a:ahLst/>
          <a:cxnLst/>
          <a:rect l="0" t="0" r="0" b="0"/>
          <a:pathLst>
            <a:path>
              <a:moveTo>
                <a:pt x="2661059" y="0"/>
              </a:moveTo>
              <a:lnTo>
                <a:pt x="2661059" y="173558"/>
              </a:lnTo>
              <a:lnTo>
                <a:pt x="0" y="173558"/>
              </a:lnTo>
              <a:lnTo>
                <a:pt x="0" y="2546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6835566" y="1845424"/>
          <a:ext cx="535149" cy="254682"/>
        </a:xfrm>
        <a:custGeom>
          <a:avLst/>
          <a:gdLst/>
          <a:ahLst/>
          <a:cxnLst/>
          <a:rect l="0" t="0" r="0" b="0"/>
          <a:pathLst>
            <a:path>
              <a:moveTo>
                <a:pt x="535149" y="0"/>
              </a:moveTo>
              <a:lnTo>
                <a:pt x="535149" y="173558"/>
              </a:lnTo>
              <a:lnTo>
                <a:pt x="0" y="173558"/>
              </a:lnTo>
              <a:lnTo>
                <a:pt x="0" y="2546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6932866" y="1289356"/>
          <a:ext cx="875698" cy="556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7030166" y="1381791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Level:0</a:t>
          </a:r>
        </a:p>
      </dsp:txBody>
      <dsp:txXfrm>
        <a:off x="7046453" y="1398078"/>
        <a:ext cx="843124" cy="523494"/>
      </dsp:txXfrm>
    </dsp:sp>
    <dsp:sp modelId="{15AE3035-805C-49CC-B3E5-BEEDD7769C9D}">
      <dsp:nvSpPr>
        <dsp:cNvPr id="0" name=""/>
        <dsp:cNvSpPr/>
      </dsp:nvSpPr>
      <dsp:spPr>
        <a:xfrm>
          <a:off x="6397717" y="2100107"/>
          <a:ext cx="875698" cy="556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6495017" y="2192542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</a:p>
      </dsp:txBody>
      <dsp:txXfrm>
        <a:off x="6511304" y="2208829"/>
        <a:ext cx="843124" cy="523494"/>
      </dsp:txXfrm>
    </dsp:sp>
    <dsp:sp modelId="{D787DE34-7344-4911-ADB5-41FB73067E46}">
      <dsp:nvSpPr>
        <dsp:cNvPr id="0" name=""/>
        <dsp:cNvSpPr/>
      </dsp:nvSpPr>
      <dsp:spPr>
        <a:xfrm>
          <a:off x="3736657" y="2910858"/>
          <a:ext cx="875698" cy="5560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3833957" y="3003292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 2</a:t>
          </a:r>
        </a:p>
      </dsp:txBody>
      <dsp:txXfrm>
        <a:off x="3850244" y="3019579"/>
        <a:ext cx="843124" cy="523494"/>
      </dsp:txXfrm>
    </dsp:sp>
    <dsp:sp modelId="{7AF58EFF-A967-4D01-8EE4-445D48497613}">
      <dsp:nvSpPr>
        <dsp:cNvPr id="0" name=""/>
        <dsp:cNvSpPr/>
      </dsp:nvSpPr>
      <dsp:spPr>
        <a:xfrm>
          <a:off x="1609686" y="3721608"/>
          <a:ext cx="875698" cy="556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1706986" y="3814043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</a:p>
      </dsp:txBody>
      <dsp:txXfrm>
        <a:off x="1723273" y="3830330"/>
        <a:ext cx="843124" cy="523494"/>
      </dsp:txXfrm>
    </dsp:sp>
    <dsp:sp modelId="{9AB34A10-6BEA-42E0-857D-FBD47C9CA3A1}">
      <dsp:nvSpPr>
        <dsp:cNvPr id="0" name=""/>
        <dsp:cNvSpPr/>
      </dsp:nvSpPr>
      <dsp:spPr>
        <a:xfrm>
          <a:off x="539580" y="4532359"/>
          <a:ext cx="875698" cy="55606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636880" y="4624794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</a:p>
      </dsp:txBody>
      <dsp:txXfrm>
        <a:off x="653167" y="4641081"/>
        <a:ext cx="843124" cy="523494"/>
      </dsp:txXfrm>
    </dsp:sp>
    <dsp:sp modelId="{80743F66-E14E-4FB9-9411-6C4FA66BE701}">
      <dsp:nvSpPr>
        <dsp:cNvPr id="0" name=""/>
        <dsp:cNvSpPr/>
      </dsp:nvSpPr>
      <dsp:spPr>
        <a:xfrm>
          <a:off x="4431" y="5343110"/>
          <a:ext cx="875698" cy="55606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0720-BB72-4423-A1BA-EA204926BCE5}">
      <dsp:nvSpPr>
        <dsp:cNvPr id="0" name=""/>
        <dsp:cNvSpPr/>
      </dsp:nvSpPr>
      <dsp:spPr>
        <a:xfrm>
          <a:off x="101731" y="5435545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Index:000000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124.206.44.79  79.231.236.42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154.249.185.92  92.93.186.5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59.221.122.113 203.207.247.95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72.171.136.85   67.156.31.151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190.181.104.80   150.91.7.79</a:t>
          </a:r>
          <a:endParaRPr lang="zh-CN" altLang="en-US" sz="500" kern="1200" dirty="0"/>
        </a:p>
      </dsp:txBody>
      <dsp:txXfrm>
        <a:off x="118018" y="5451832"/>
        <a:ext cx="843124" cy="523494"/>
      </dsp:txXfrm>
    </dsp:sp>
    <dsp:sp modelId="{BF0A031B-5264-4BDE-8C51-BC71AB5E4D61}">
      <dsp:nvSpPr>
        <dsp:cNvPr id="0" name=""/>
        <dsp:cNvSpPr/>
      </dsp:nvSpPr>
      <dsp:spPr>
        <a:xfrm>
          <a:off x="1074729" y="5343110"/>
          <a:ext cx="875698" cy="55606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BE80-B941-411C-826F-CDFF6D787B3E}">
      <dsp:nvSpPr>
        <dsp:cNvPr id="0" name=""/>
        <dsp:cNvSpPr/>
      </dsp:nvSpPr>
      <dsp:spPr>
        <a:xfrm>
          <a:off x="1172029" y="5435545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Index:000001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197.140.140.177  10.20.227.221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214.177.185.108   217.78.69.218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14.248.38.183   29.230.20.87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244.123.234.2    226.111.119.37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2.186.239.36    88.92.11.175</a:t>
          </a:r>
          <a:endParaRPr lang="zh-CN" altLang="en-US" sz="500" kern="1200" dirty="0"/>
        </a:p>
      </dsp:txBody>
      <dsp:txXfrm>
        <a:off x="1188316" y="5451832"/>
        <a:ext cx="843124" cy="523494"/>
      </dsp:txXfrm>
    </dsp:sp>
    <dsp:sp modelId="{544D5E07-E664-4737-9FA0-638A98EC6BFA}">
      <dsp:nvSpPr>
        <dsp:cNvPr id="0" name=""/>
        <dsp:cNvSpPr/>
      </dsp:nvSpPr>
      <dsp:spPr>
        <a:xfrm>
          <a:off x="2679791" y="4532359"/>
          <a:ext cx="875698" cy="55606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2777091" y="4624794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2793378" y="4641081"/>
        <a:ext cx="843124" cy="523494"/>
      </dsp:txXfrm>
    </dsp:sp>
    <dsp:sp modelId="{00C7336F-667B-4AFC-AF2C-8797AAF82C90}">
      <dsp:nvSpPr>
        <dsp:cNvPr id="0" name=""/>
        <dsp:cNvSpPr/>
      </dsp:nvSpPr>
      <dsp:spPr>
        <a:xfrm>
          <a:off x="2145028" y="5343110"/>
          <a:ext cx="875313" cy="56799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2D09-83CE-437C-8A58-642672646B94}">
      <dsp:nvSpPr>
        <dsp:cNvPr id="0" name=""/>
        <dsp:cNvSpPr/>
      </dsp:nvSpPr>
      <dsp:spPr>
        <a:xfrm>
          <a:off x="2242327" y="5435545"/>
          <a:ext cx="875313" cy="567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Index:000010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159.97.219.114   75.76.35.83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191.26.127.84   122.62.108.218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102.100.51.151  25.99.228.61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221.190.185.92    83.247.78.223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122.105.46.125    150.227.27.79</a:t>
          </a:r>
          <a:endParaRPr lang="zh-CN" altLang="en-US" sz="500" kern="1200" dirty="0"/>
        </a:p>
      </dsp:txBody>
      <dsp:txXfrm>
        <a:off x="2258963" y="5452181"/>
        <a:ext cx="842041" cy="534724"/>
      </dsp:txXfrm>
    </dsp:sp>
    <dsp:sp modelId="{372FD705-E2CF-4A4D-86E7-947F2C588D02}">
      <dsp:nvSpPr>
        <dsp:cNvPr id="0" name=""/>
        <dsp:cNvSpPr/>
      </dsp:nvSpPr>
      <dsp:spPr>
        <a:xfrm>
          <a:off x="3214940" y="5343110"/>
          <a:ext cx="875313" cy="5649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B17E9-301F-4FC1-B020-F5915A1D221C}">
      <dsp:nvSpPr>
        <dsp:cNvPr id="0" name=""/>
        <dsp:cNvSpPr/>
      </dsp:nvSpPr>
      <dsp:spPr>
        <a:xfrm>
          <a:off x="3312240" y="5435545"/>
          <a:ext cx="875313" cy="564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Index:000011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9.33.158.117  96.226.182.80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145.25.65.85   148.185.11.188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176.8.0.79   74.148.198.203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134.24.150.182   </a:t>
          </a:r>
          <a:r>
            <a:rPr lang="en-US" altLang="zh-CN" sz="500" kern="1200" dirty="0" smtClean="0"/>
            <a:t>122.101.241.212</a:t>
          </a:r>
          <a:endParaRPr lang="zh-CN" altLang="en-US" sz="500" kern="1200" dirty="0"/>
        </a:p>
      </dsp:txBody>
      <dsp:txXfrm>
        <a:off x="3328786" y="5452091"/>
        <a:ext cx="842221" cy="531829"/>
      </dsp:txXfrm>
    </dsp:sp>
    <dsp:sp modelId="{EA8D4167-4234-4354-B0A7-12CA0FA5ABE0}">
      <dsp:nvSpPr>
        <dsp:cNvPr id="0" name=""/>
        <dsp:cNvSpPr/>
      </dsp:nvSpPr>
      <dsp:spPr>
        <a:xfrm>
          <a:off x="5864014" y="3721608"/>
          <a:ext cx="875313" cy="5563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5961314" y="3814043"/>
          <a:ext cx="875313" cy="5563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5977610" y="3830339"/>
        <a:ext cx="842721" cy="523787"/>
      </dsp:txXfrm>
    </dsp:sp>
    <dsp:sp modelId="{22DD364B-CB0A-4D88-A00A-964B0CCDEE25}">
      <dsp:nvSpPr>
        <dsp:cNvPr id="0" name=""/>
        <dsp:cNvSpPr/>
      </dsp:nvSpPr>
      <dsp:spPr>
        <a:xfrm>
          <a:off x="4809463" y="4532671"/>
          <a:ext cx="854357" cy="5567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4DD66-C525-4A83-9DE6-9682B79B0938}">
      <dsp:nvSpPr>
        <dsp:cNvPr id="0" name=""/>
        <dsp:cNvSpPr/>
      </dsp:nvSpPr>
      <dsp:spPr>
        <a:xfrm>
          <a:off x="4906763" y="4625106"/>
          <a:ext cx="854357" cy="556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en-US" altLang="zh-CN" sz="1200" kern="1200" dirty="0" smtClean="0"/>
        </a:p>
      </dsp:txBody>
      <dsp:txXfrm>
        <a:off x="4923069" y="4641412"/>
        <a:ext cx="821745" cy="524129"/>
      </dsp:txXfrm>
    </dsp:sp>
    <dsp:sp modelId="{D4F80BC7-CAAB-4376-800F-687C4EE1978B}">
      <dsp:nvSpPr>
        <dsp:cNvPr id="0" name=""/>
        <dsp:cNvSpPr/>
      </dsp:nvSpPr>
      <dsp:spPr>
        <a:xfrm>
          <a:off x="4284853" y="5344094"/>
          <a:ext cx="833279" cy="56593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8D3E8-9426-4DFF-A565-C3AE42728563}">
      <dsp:nvSpPr>
        <dsp:cNvPr id="0" name=""/>
        <dsp:cNvSpPr/>
      </dsp:nvSpPr>
      <dsp:spPr>
        <a:xfrm>
          <a:off x="4382153" y="5436529"/>
          <a:ext cx="833279" cy="565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Index:000100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45.17.65.49   150.140.117.122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95.137.157.92  170.106.75.82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124.107.4.87   117.18.232.122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170.182.41.117 204.187.29.151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77.16.57.81   225.71.32.114 </a:t>
          </a:r>
          <a:endParaRPr lang="zh-CN" altLang="en-US" sz="500" kern="1200" dirty="0"/>
        </a:p>
      </dsp:txBody>
      <dsp:txXfrm>
        <a:off x="4398729" y="5453105"/>
        <a:ext cx="800127" cy="532786"/>
      </dsp:txXfrm>
    </dsp:sp>
    <dsp:sp modelId="{B00DD2E2-680B-4D9E-9CB8-A4A4139BBFBE}">
      <dsp:nvSpPr>
        <dsp:cNvPr id="0" name=""/>
        <dsp:cNvSpPr/>
      </dsp:nvSpPr>
      <dsp:spPr>
        <a:xfrm>
          <a:off x="5312733" y="5344094"/>
          <a:ext cx="875698" cy="55606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FF006-B23B-4ED8-A70A-689523E33B87}">
      <dsp:nvSpPr>
        <dsp:cNvPr id="0" name=""/>
        <dsp:cNvSpPr/>
      </dsp:nvSpPr>
      <dsp:spPr>
        <a:xfrm>
          <a:off x="5410033" y="5436529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5</a:t>
          </a:r>
        </a:p>
      </dsp:txBody>
      <dsp:txXfrm>
        <a:off x="5426320" y="5452816"/>
        <a:ext cx="843124" cy="523494"/>
      </dsp:txXfrm>
    </dsp:sp>
    <dsp:sp modelId="{3267D86B-B962-440A-8580-965947F1FE0E}">
      <dsp:nvSpPr>
        <dsp:cNvPr id="0" name=""/>
        <dsp:cNvSpPr/>
      </dsp:nvSpPr>
      <dsp:spPr>
        <a:xfrm>
          <a:off x="6918180" y="4532671"/>
          <a:ext cx="875698" cy="55606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FBC4C-BE54-41DA-97E6-382918A7A703}">
      <dsp:nvSpPr>
        <dsp:cNvPr id="0" name=""/>
        <dsp:cNvSpPr/>
      </dsp:nvSpPr>
      <dsp:spPr>
        <a:xfrm>
          <a:off x="7015480" y="4625106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7031767" y="4641393"/>
        <a:ext cx="843124" cy="523494"/>
      </dsp:txXfrm>
    </dsp:sp>
    <dsp:sp modelId="{49BAF7E9-CBF5-40FF-8FFC-D55CCAE2D1DF}">
      <dsp:nvSpPr>
        <dsp:cNvPr id="0" name=""/>
        <dsp:cNvSpPr/>
      </dsp:nvSpPr>
      <dsp:spPr>
        <a:xfrm>
          <a:off x="6383031" y="5343422"/>
          <a:ext cx="875698" cy="55606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273AE-C000-4959-A195-3F3CE44082F3}">
      <dsp:nvSpPr>
        <dsp:cNvPr id="0" name=""/>
        <dsp:cNvSpPr/>
      </dsp:nvSpPr>
      <dsp:spPr>
        <a:xfrm>
          <a:off x="6480331" y="5435856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Index:000110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5</a:t>
          </a:r>
          <a:endParaRPr lang="zh-CN" altLang="en-US" sz="1000" kern="1200" dirty="0"/>
        </a:p>
      </dsp:txBody>
      <dsp:txXfrm>
        <a:off x="6496618" y="5452143"/>
        <a:ext cx="843124" cy="523494"/>
      </dsp:txXfrm>
    </dsp:sp>
    <dsp:sp modelId="{28F0E89B-1664-4A3D-9394-E23E6B182B8B}">
      <dsp:nvSpPr>
        <dsp:cNvPr id="0" name=""/>
        <dsp:cNvSpPr/>
      </dsp:nvSpPr>
      <dsp:spPr>
        <a:xfrm>
          <a:off x="7453329" y="5343422"/>
          <a:ext cx="875698" cy="55606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924BF-8276-4C99-80E8-F60BBAE2DC1D}">
      <dsp:nvSpPr>
        <dsp:cNvPr id="0" name=""/>
        <dsp:cNvSpPr/>
      </dsp:nvSpPr>
      <dsp:spPr>
        <a:xfrm>
          <a:off x="7550629" y="5435856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Index:000111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5</a:t>
          </a:r>
          <a:endParaRPr lang="zh-CN" altLang="en-US" sz="1000" kern="1200" dirty="0"/>
        </a:p>
      </dsp:txBody>
      <dsp:txXfrm>
        <a:off x="7566916" y="5452143"/>
        <a:ext cx="843124" cy="523494"/>
      </dsp:txXfrm>
    </dsp:sp>
    <dsp:sp modelId="{7F16335F-9203-493C-B0B3-16C09C2A35CE}">
      <dsp:nvSpPr>
        <dsp:cNvPr id="0" name=""/>
        <dsp:cNvSpPr/>
      </dsp:nvSpPr>
      <dsp:spPr>
        <a:xfrm>
          <a:off x="9058776" y="2910858"/>
          <a:ext cx="875698" cy="5560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9156076" y="3003292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9172363" y="3019579"/>
        <a:ext cx="843124" cy="523494"/>
      </dsp:txXfrm>
    </dsp:sp>
    <dsp:sp modelId="{03A70C37-F5BF-4D43-80D2-26374BCAE086}">
      <dsp:nvSpPr>
        <dsp:cNvPr id="0" name=""/>
        <dsp:cNvSpPr/>
      </dsp:nvSpPr>
      <dsp:spPr>
        <a:xfrm>
          <a:off x="8523627" y="3721608"/>
          <a:ext cx="875698" cy="556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96F12-DCAE-4FF5-B08D-D3E715D394DA}">
      <dsp:nvSpPr>
        <dsp:cNvPr id="0" name=""/>
        <dsp:cNvSpPr/>
      </dsp:nvSpPr>
      <dsp:spPr>
        <a:xfrm>
          <a:off x="8620927" y="3814043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Index:000010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3</a:t>
          </a:r>
          <a:endParaRPr lang="zh-CN" altLang="en-US" sz="1000" kern="1200" dirty="0"/>
        </a:p>
      </dsp:txBody>
      <dsp:txXfrm>
        <a:off x="8637214" y="3830330"/>
        <a:ext cx="843124" cy="523494"/>
      </dsp:txXfrm>
    </dsp:sp>
    <dsp:sp modelId="{B86F7DA8-44C3-42A1-B1CC-C729D74DDE72}">
      <dsp:nvSpPr>
        <dsp:cNvPr id="0" name=""/>
        <dsp:cNvSpPr/>
      </dsp:nvSpPr>
      <dsp:spPr>
        <a:xfrm>
          <a:off x="7988478" y="4532359"/>
          <a:ext cx="875698" cy="55606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A5023-226B-4471-8EED-F01761AEECCA}">
      <dsp:nvSpPr>
        <dsp:cNvPr id="0" name=""/>
        <dsp:cNvSpPr/>
      </dsp:nvSpPr>
      <dsp:spPr>
        <a:xfrm>
          <a:off x="8085778" y="4624794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Index:000100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8102065" y="4641081"/>
        <a:ext cx="843124" cy="523494"/>
      </dsp:txXfrm>
    </dsp:sp>
    <dsp:sp modelId="{1D8ADDCF-DFCB-49EB-A0DB-00AC668DBDD8}">
      <dsp:nvSpPr>
        <dsp:cNvPr id="0" name=""/>
        <dsp:cNvSpPr/>
      </dsp:nvSpPr>
      <dsp:spPr>
        <a:xfrm>
          <a:off x="9058776" y="4532359"/>
          <a:ext cx="875698" cy="55606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03E1D-093C-453D-AA73-A7C1E924200B}">
      <dsp:nvSpPr>
        <dsp:cNvPr id="0" name=""/>
        <dsp:cNvSpPr/>
      </dsp:nvSpPr>
      <dsp:spPr>
        <a:xfrm>
          <a:off x="9156076" y="4624794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Index:000101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9172363" y="4641081"/>
        <a:ext cx="843124" cy="523494"/>
      </dsp:txXfrm>
    </dsp:sp>
    <dsp:sp modelId="{07B2E545-7B88-4B8E-93B6-2BFE89CA69B9}">
      <dsp:nvSpPr>
        <dsp:cNvPr id="0" name=""/>
        <dsp:cNvSpPr/>
      </dsp:nvSpPr>
      <dsp:spPr>
        <a:xfrm>
          <a:off x="9593925" y="3721608"/>
          <a:ext cx="875698" cy="556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0B7F9-E698-4DED-AC4E-CF62FFBB6193}">
      <dsp:nvSpPr>
        <dsp:cNvPr id="0" name=""/>
        <dsp:cNvSpPr/>
      </dsp:nvSpPr>
      <dsp:spPr>
        <a:xfrm>
          <a:off x="9691225" y="3814043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Index:000011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3</a:t>
          </a:r>
          <a:endParaRPr lang="zh-CN" altLang="en-US" sz="1000" kern="1200" dirty="0"/>
        </a:p>
      </dsp:txBody>
      <dsp:txXfrm>
        <a:off x="9707512" y="3830330"/>
        <a:ext cx="843124" cy="523494"/>
      </dsp:txXfrm>
    </dsp:sp>
    <dsp:sp modelId="{E89EF675-4249-4856-9578-F167E4F255B4}">
      <dsp:nvSpPr>
        <dsp:cNvPr id="0" name=""/>
        <dsp:cNvSpPr/>
      </dsp:nvSpPr>
      <dsp:spPr>
        <a:xfrm>
          <a:off x="7468015" y="2100107"/>
          <a:ext cx="875698" cy="556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7565315" y="2192542"/>
          <a:ext cx="875698" cy="556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7581602" y="2208829"/>
        <a:ext cx="843124" cy="52349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7179909" y="2010240"/>
          <a:ext cx="486176" cy="2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5"/>
              </a:lnTo>
              <a:lnTo>
                <a:pt x="486176" y="157675"/>
              </a:lnTo>
              <a:lnTo>
                <a:pt x="486176" y="2313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D01B4-9D9D-4980-B2AA-60DA7556122C}">
      <dsp:nvSpPr>
        <dsp:cNvPr id="0" name=""/>
        <dsp:cNvSpPr/>
      </dsp:nvSpPr>
      <dsp:spPr>
        <a:xfrm>
          <a:off x="9597450" y="3483355"/>
          <a:ext cx="486176" cy="2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5"/>
              </a:lnTo>
              <a:lnTo>
                <a:pt x="486176" y="157675"/>
              </a:lnTo>
              <a:lnTo>
                <a:pt x="486176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B04D0-D0E0-4964-85B2-082ADB526D47}">
      <dsp:nvSpPr>
        <dsp:cNvPr id="0" name=""/>
        <dsp:cNvSpPr/>
      </dsp:nvSpPr>
      <dsp:spPr>
        <a:xfrm>
          <a:off x="9111274" y="4219912"/>
          <a:ext cx="486176" cy="2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5"/>
              </a:lnTo>
              <a:lnTo>
                <a:pt x="486176" y="157675"/>
              </a:lnTo>
              <a:lnTo>
                <a:pt x="486176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A1ED5-EBF6-48EE-B866-045495FEF504}">
      <dsp:nvSpPr>
        <dsp:cNvPr id="0" name=""/>
        <dsp:cNvSpPr/>
      </dsp:nvSpPr>
      <dsp:spPr>
        <a:xfrm>
          <a:off x="8625097" y="4956470"/>
          <a:ext cx="486176" cy="2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5"/>
              </a:lnTo>
              <a:lnTo>
                <a:pt x="486176" y="157675"/>
              </a:lnTo>
              <a:lnTo>
                <a:pt x="486176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33A87-AC11-49C9-BEB4-DB46260B7F9F}">
      <dsp:nvSpPr>
        <dsp:cNvPr id="0" name=""/>
        <dsp:cNvSpPr/>
      </dsp:nvSpPr>
      <dsp:spPr>
        <a:xfrm>
          <a:off x="8138920" y="4956470"/>
          <a:ext cx="486176" cy="231375"/>
        </a:xfrm>
        <a:custGeom>
          <a:avLst/>
          <a:gdLst/>
          <a:ahLst/>
          <a:cxnLst/>
          <a:rect l="0" t="0" r="0" b="0"/>
          <a:pathLst>
            <a:path>
              <a:moveTo>
                <a:pt x="486176" y="0"/>
              </a:moveTo>
              <a:lnTo>
                <a:pt x="486176" y="157675"/>
              </a:lnTo>
              <a:lnTo>
                <a:pt x="0" y="157675"/>
              </a:lnTo>
              <a:lnTo>
                <a:pt x="0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1D10E-17DD-474C-8FFB-F7F1BB81D20A}">
      <dsp:nvSpPr>
        <dsp:cNvPr id="0" name=""/>
        <dsp:cNvSpPr/>
      </dsp:nvSpPr>
      <dsp:spPr>
        <a:xfrm>
          <a:off x="8625097" y="4219912"/>
          <a:ext cx="486176" cy="231375"/>
        </a:xfrm>
        <a:custGeom>
          <a:avLst/>
          <a:gdLst/>
          <a:ahLst/>
          <a:cxnLst/>
          <a:rect l="0" t="0" r="0" b="0"/>
          <a:pathLst>
            <a:path>
              <a:moveTo>
                <a:pt x="486176" y="0"/>
              </a:moveTo>
              <a:lnTo>
                <a:pt x="486176" y="157675"/>
              </a:lnTo>
              <a:lnTo>
                <a:pt x="0" y="157675"/>
              </a:lnTo>
              <a:lnTo>
                <a:pt x="0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8059B-3C91-4334-8298-D6355E313BB7}">
      <dsp:nvSpPr>
        <dsp:cNvPr id="0" name=""/>
        <dsp:cNvSpPr/>
      </dsp:nvSpPr>
      <dsp:spPr>
        <a:xfrm>
          <a:off x="9111274" y="3483355"/>
          <a:ext cx="486176" cy="231375"/>
        </a:xfrm>
        <a:custGeom>
          <a:avLst/>
          <a:gdLst/>
          <a:ahLst/>
          <a:cxnLst/>
          <a:rect l="0" t="0" r="0" b="0"/>
          <a:pathLst>
            <a:path>
              <a:moveTo>
                <a:pt x="486176" y="0"/>
              </a:moveTo>
              <a:lnTo>
                <a:pt x="486176" y="157675"/>
              </a:lnTo>
              <a:lnTo>
                <a:pt x="0" y="157675"/>
              </a:lnTo>
              <a:lnTo>
                <a:pt x="0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6693733" y="2746797"/>
          <a:ext cx="2903717" cy="2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5"/>
              </a:lnTo>
              <a:lnTo>
                <a:pt x="2903717" y="157675"/>
              </a:lnTo>
              <a:lnTo>
                <a:pt x="2903717" y="2313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A3CCF-250B-4F11-9AD3-CF6AE8F5214F}">
      <dsp:nvSpPr>
        <dsp:cNvPr id="0" name=""/>
        <dsp:cNvSpPr/>
      </dsp:nvSpPr>
      <dsp:spPr>
        <a:xfrm>
          <a:off x="6680391" y="4956752"/>
          <a:ext cx="486176" cy="2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5"/>
              </a:lnTo>
              <a:lnTo>
                <a:pt x="486176" y="157675"/>
              </a:lnTo>
              <a:lnTo>
                <a:pt x="486176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4DE2C-A6E3-4A9D-A963-4AA47960BC66}">
      <dsp:nvSpPr>
        <dsp:cNvPr id="0" name=""/>
        <dsp:cNvSpPr/>
      </dsp:nvSpPr>
      <dsp:spPr>
        <a:xfrm>
          <a:off x="6194214" y="4956752"/>
          <a:ext cx="486176" cy="231375"/>
        </a:xfrm>
        <a:custGeom>
          <a:avLst/>
          <a:gdLst/>
          <a:ahLst/>
          <a:cxnLst/>
          <a:rect l="0" t="0" r="0" b="0"/>
          <a:pathLst>
            <a:path>
              <a:moveTo>
                <a:pt x="486176" y="0"/>
              </a:moveTo>
              <a:lnTo>
                <a:pt x="486176" y="157675"/>
              </a:lnTo>
              <a:lnTo>
                <a:pt x="0" y="157675"/>
              </a:lnTo>
              <a:lnTo>
                <a:pt x="0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DBB71-AB92-4E11-A120-47D0EFAC07EE}">
      <dsp:nvSpPr>
        <dsp:cNvPr id="0" name=""/>
        <dsp:cNvSpPr/>
      </dsp:nvSpPr>
      <dsp:spPr>
        <a:xfrm>
          <a:off x="5722519" y="4220195"/>
          <a:ext cx="957871" cy="2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5"/>
              </a:lnTo>
              <a:lnTo>
                <a:pt x="957871" y="157675"/>
              </a:lnTo>
              <a:lnTo>
                <a:pt x="957871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E4572-A4A3-4055-8A11-B897F7D9B21D}">
      <dsp:nvSpPr>
        <dsp:cNvPr id="0" name=""/>
        <dsp:cNvSpPr/>
      </dsp:nvSpPr>
      <dsp:spPr>
        <a:xfrm>
          <a:off x="4754953" y="4957364"/>
          <a:ext cx="466908" cy="2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5"/>
              </a:lnTo>
              <a:lnTo>
                <a:pt x="466908" y="157675"/>
              </a:lnTo>
              <a:lnTo>
                <a:pt x="466908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A42E-E402-4BB1-B0F3-4878BDE59BD3}">
      <dsp:nvSpPr>
        <dsp:cNvPr id="0" name=""/>
        <dsp:cNvSpPr/>
      </dsp:nvSpPr>
      <dsp:spPr>
        <a:xfrm>
          <a:off x="4268776" y="4957364"/>
          <a:ext cx="486176" cy="231375"/>
        </a:xfrm>
        <a:custGeom>
          <a:avLst/>
          <a:gdLst/>
          <a:ahLst/>
          <a:cxnLst/>
          <a:rect l="0" t="0" r="0" b="0"/>
          <a:pathLst>
            <a:path>
              <a:moveTo>
                <a:pt x="486176" y="0"/>
              </a:moveTo>
              <a:lnTo>
                <a:pt x="486176" y="157675"/>
              </a:lnTo>
              <a:lnTo>
                <a:pt x="0" y="157675"/>
              </a:lnTo>
              <a:lnTo>
                <a:pt x="0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DEB14-0AF0-43D9-873C-A51A104035BB}">
      <dsp:nvSpPr>
        <dsp:cNvPr id="0" name=""/>
        <dsp:cNvSpPr/>
      </dsp:nvSpPr>
      <dsp:spPr>
        <a:xfrm>
          <a:off x="4754953" y="4220195"/>
          <a:ext cx="967565" cy="231375"/>
        </a:xfrm>
        <a:custGeom>
          <a:avLst/>
          <a:gdLst/>
          <a:ahLst/>
          <a:cxnLst/>
          <a:rect l="0" t="0" r="0" b="0"/>
          <a:pathLst>
            <a:path>
              <a:moveTo>
                <a:pt x="967565" y="0"/>
              </a:moveTo>
              <a:lnTo>
                <a:pt x="967565" y="157675"/>
              </a:lnTo>
              <a:lnTo>
                <a:pt x="0" y="157675"/>
              </a:lnTo>
              <a:lnTo>
                <a:pt x="0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3790016" y="3483355"/>
          <a:ext cx="1932503" cy="2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5"/>
              </a:lnTo>
              <a:lnTo>
                <a:pt x="1932503" y="157675"/>
              </a:lnTo>
              <a:lnTo>
                <a:pt x="1932503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A0F1D-391A-4791-9ADD-F26FD41B7041}">
      <dsp:nvSpPr>
        <dsp:cNvPr id="0" name=""/>
        <dsp:cNvSpPr/>
      </dsp:nvSpPr>
      <dsp:spPr>
        <a:xfrm>
          <a:off x="2829865" y="4956470"/>
          <a:ext cx="486001" cy="2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5"/>
              </a:lnTo>
              <a:lnTo>
                <a:pt x="486001" y="157675"/>
              </a:lnTo>
              <a:lnTo>
                <a:pt x="486001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65DCC-4840-47DF-A989-CE92DAB345B3}">
      <dsp:nvSpPr>
        <dsp:cNvPr id="0" name=""/>
        <dsp:cNvSpPr/>
      </dsp:nvSpPr>
      <dsp:spPr>
        <a:xfrm>
          <a:off x="2343864" y="4956470"/>
          <a:ext cx="486001" cy="231375"/>
        </a:xfrm>
        <a:custGeom>
          <a:avLst/>
          <a:gdLst/>
          <a:ahLst/>
          <a:cxnLst/>
          <a:rect l="0" t="0" r="0" b="0"/>
          <a:pathLst>
            <a:path>
              <a:moveTo>
                <a:pt x="486001" y="0"/>
              </a:moveTo>
              <a:lnTo>
                <a:pt x="486001" y="157675"/>
              </a:lnTo>
              <a:lnTo>
                <a:pt x="0" y="157675"/>
              </a:lnTo>
              <a:lnTo>
                <a:pt x="0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1857687" y="4219912"/>
          <a:ext cx="972178" cy="2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5"/>
              </a:lnTo>
              <a:lnTo>
                <a:pt x="972178" y="157675"/>
              </a:lnTo>
              <a:lnTo>
                <a:pt x="972178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A34F-7EC9-472F-BB47-F7524E25F385}">
      <dsp:nvSpPr>
        <dsp:cNvPr id="0" name=""/>
        <dsp:cNvSpPr/>
      </dsp:nvSpPr>
      <dsp:spPr>
        <a:xfrm>
          <a:off x="885509" y="4956470"/>
          <a:ext cx="486176" cy="23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75"/>
              </a:lnTo>
              <a:lnTo>
                <a:pt x="486176" y="157675"/>
              </a:lnTo>
              <a:lnTo>
                <a:pt x="486176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F8-ED83-419B-B02F-FD554536B418}">
      <dsp:nvSpPr>
        <dsp:cNvPr id="0" name=""/>
        <dsp:cNvSpPr/>
      </dsp:nvSpPr>
      <dsp:spPr>
        <a:xfrm>
          <a:off x="399333" y="4956470"/>
          <a:ext cx="486176" cy="231375"/>
        </a:xfrm>
        <a:custGeom>
          <a:avLst/>
          <a:gdLst/>
          <a:ahLst/>
          <a:cxnLst/>
          <a:rect l="0" t="0" r="0" b="0"/>
          <a:pathLst>
            <a:path>
              <a:moveTo>
                <a:pt x="486176" y="0"/>
              </a:moveTo>
              <a:lnTo>
                <a:pt x="486176" y="157675"/>
              </a:lnTo>
              <a:lnTo>
                <a:pt x="0" y="157675"/>
              </a:lnTo>
              <a:lnTo>
                <a:pt x="0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885509" y="4219912"/>
          <a:ext cx="972178" cy="231375"/>
        </a:xfrm>
        <a:custGeom>
          <a:avLst/>
          <a:gdLst/>
          <a:ahLst/>
          <a:cxnLst/>
          <a:rect l="0" t="0" r="0" b="0"/>
          <a:pathLst>
            <a:path>
              <a:moveTo>
                <a:pt x="972178" y="0"/>
              </a:moveTo>
              <a:lnTo>
                <a:pt x="972178" y="157675"/>
              </a:lnTo>
              <a:lnTo>
                <a:pt x="0" y="157675"/>
              </a:lnTo>
              <a:lnTo>
                <a:pt x="0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1857687" y="3483355"/>
          <a:ext cx="1932328" cy="231375"/>
        </a:xfrm>
        <a:custGeom>
          <a:avLst/>
          <a:gdLst/>
          <a:ahLst/>
          <a:cxnLst/>
          <a:rect l="0" t="0" r="0" b="0"/>
          <a:pathLst>
            <a:path>
              <a:moveTo>
                <a:pt x="1932328" y="0"/>
              </a:moveTo>
              <a:lnTo>
                <a:pt x="1932328" y="157675"/>
              </a:lnTo>
              <a:lnTo>
                <a:pt x="0" y="157675"/>
              </a:lnTo>
              <a:lnTo>
                <a:pt x="0" y="2313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3790016" y="2746797"/>
          <a:ext cx="2903717" cy="231375"/>
        </a:xfrm>
        <a:custGeom>
          <a:avLst/>
          <a:gdLst/>
          <a:ahLst/>
          <a:cxnLst/>
          <a:rect l="0" t="0" r="0" b="0"/>
          <a:pathLst>
            <a:path>
              <a:moveTo>
                <a:pt x="2903717" y="0"/>
              </a:moveTo>
              <a:lnTo>
                <a:pt x="2903717" y="157675"/>
              </a:lnTo>
              <a:lnTo>
                <a:pt x="0" y="157675"/>
              </a:lnTo>
              <a:lnTo>
                <a:pt x="0" y="2313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6693733" y="2010240"/>
          <a:ext cx="486176" cy="231375"/>
        </a:xfrm>
        <a:custGeom>
          <a:avLst/>
          <a:gdLst/>
          <a:ahLst/>
          <a:cxnLst/>
          <a:rect l="0" t="0" r="0" b="0"/>
          <a:pathLst>
            <a:path>
              <a:moveTo>
                <a:pt x="486176" y="0"/>
              </a:moveTo>
              <a:lnTo>
                <a:pt x="486176" y="157675"/>
              </a:lnTo>
              <a:lnTo>
                <a:pt x="0" y="157675"/>
              </a:lnTo>
              <a:lnTo>
                <a:pt x="0" y="2313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6782129" y="1505058"/>
          <a:ext cx="795561" cy="505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6870524" y="1589034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Level:0</a:t>
          </a:r>
        </a:p>
      </dsp:txBody>
      <dsp:txXfrm>
        <a:off x="6885320" y="1603830"/>
        <a:ext cx="765969" cy="475589"/>
      </dsp:txXfrm>
    </dsp:sp>
    <dsp:sp modelId="{15AE3035-805C-49CC-B3E5-BEEDD7769C9D}">
      <dsp:nvSpPr>
        <dsp:cNvPr id="0" name=""/>
        <dsp:cNvSpPr/>
      </dsp:nvSpPr>
      <dsp:spPr>
        <a:xfrm>
          <a:off x="6295952" y="2241615"/>
          <a:ext cx="795561" cy="505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6384348" y="2325591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</a:p>
      </dsp:txBody>
      <dsp:txXfrm>
        <a:off x="6399144" y="2340387"/>
        <a:ext cx="765969" cy="475589"/>
      </dsp:txXfrm>
    </dsp:sp>
    <dsp:sp modelId="{D787DE34-7344-4911-ADB5-41FB73067E46}">
      <dsp:nvSpPr>
        <dsp:cNvPr id="0" name=""/>
        <dsp:cNvSpPr/>
      </dsp:nvSpPr>
      <dsp:spPr>
        <a:xfrm>
          <a:off x="3392235" y="2978173"/>
          <a:ext cx="795561" cy="5051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3480630" y="3062149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 2</a:t>
          </a:r>
        </a:p>
      </dsp:txBody>
      <dsp:txXfrm>
        <a:off x="3495426" y="3076945"/>
        <a:ext cx="765969" cy="475589"/>
      </dsp:txXfrm>
    </dsp:sp>
    <dsp:sp modelId="{7AF58EFF-A967-4D01-8EE4-445D48497613}">
      <dsp:nvSpPr>
        <dsp:cNvPr id="0" name=""/>
        <dsp:cNvSpPr/>
      </dsp:nvSpPr>
      <dsp:spPr>
        <a:xfrm>
          <a:off x="1459906" y="3714730"/>
          <a:ext cx="795561" cy="5051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1548302" y="3798706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</a:p>
      </dsp:txBody>
      <dsp:txXfrm>
        <a:off x="1563098" y="3813502"/>
        <a:ext cx="765969" cy="475589"/>
      </dsp:txXfrm>
    </dsp:sp>
    <dsp:sp modelId="{9AB34A10-6BEA-42E0-857D-FBD47C9CA3A1}">
      <dsp:nvSpPr>
        <dsp:cNvPr id="0" name=""/>
        <dsp:cNvSpPr/>
      </dsp:nvSpPr>
      <dsp:spPr>
        <a:xfrm>
          <a:off x="487728" y="4451288"/>
          <a:ext cx="795561" cy="50518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576124" y="4535264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</a:p>
      </dsp:txBody>
      <dsp:txXfrm>
        <a:off x="590920" y="4550060"/>
        <a:ext cx="765969" cy="475589"/>
      </dsp:txXfrm>
    </dsp:sp>
    <dsp:sp modelId="{80743F66-E14E-4FB9-9411-6C4FA66BE701}">
      <dsp:nvSpPr>
        <dsp:cNvPr id="0" name=""/>
        <dsp:cNvSpPr/>
      </dsp:nvSpPr>
      <dsp:spPr>
        <a:xfrm>
          <a:off x="1552" y="5187845"/>
          <a:ext cx="795561" cy="50518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0720-BB72-4423-A1BA-EA204926BCE5}">
      <dsp:nvSpPr>
        <dsp:cNvPr id="0" name=""/>
        <dsp:cNvSpPr/>
      </dsp:nvSpPr>
      <dsp:spPr>
        <a:xfrm>
          <a:off x="89948" y="5271821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Index:000000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124.206.44.79  79.231.236.42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154.249.185.92  92.93.186.5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59.221.122.113 203.207.247.95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72.171.136.85   67.156.31.151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190.181.104.80   150.91.7.79</a:t>
          </a:r>
          <a:endParaRPr lang="zh-CN" altLang="en-US" sz="500" kern="1200" dirty="0"/>
        </a:p>
      </dsp:txBody>
      <dsp:txXfrm>
        <a:off x="104744" y="5286617"/>
        <a:ext cx="765969" cy="475589"/>
      </dsp:txXfrm>
    </dsp:sp>
    <dsp:sp modelId="{BF0A031B-5264-4BDE-8C51-BC71AB5E4D61}">
      <dsp:nvSpPr>
        <dsp:cNvPr id="0" name=""/>
        <dsp:cNvSpPr/>
      </dsp:nvSpPr>
      <dsp:spPr>
        <a:xfrm>
          <a:off x="973905" y="5187845"/>
          <a:ext cx="795561" cy="50518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BE80-B941-411C-826F-CDFF6D787B3E}">
      <dsp:nvSpPr>
        <dsp:cNvPr id="0" name=""/>
        <dsp:cNvSpPr/>
      </dsp:nvSpPr>
      <dsp:spPr>
        <a:xfrm>
          <a:off x="1062301" y="5271821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Index:000001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197.140.140.177  10.20.227.221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214.177.185.108   217.78.69.218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14.248.38.183   29.230.20.87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244.123.234.2    226.111.119.37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2.186.239.36    88.92.11.175</a:t>
          </a:r>
          <a:endParaRPr lang="zh-CN" altLang="en-US" sz="500" kern="1200" dirty="0"/>
        </a:p>
      </dsp:txBody>
      <dsp:txXfrm>
        <a:off x="1077097" y="5286617"/>
        <a:ext cx="765969" cy="475589"/>
      </dsp:txXfrm>
    </dsp:sp>
    <dsp:sp modelId="{544D5E07-E664-4737-9FA0-638A98EC6BFA}">
      <dsp:nvSpPr>
        <dsp:cNvPr id="0" name=""/>
        <dsp:cNvSpPr/>
      </dsp:nvSpPr>
      <dsp:spPr>
        <a:xfrm>
          <a:off x="2432085" y="4451288"/>
          <a:ext cx="795561" cy="50518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2520480" y="4535264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2535276" y="4550060"/>
        <a:ext cx="765969" cy="475589"/>
      </dsp:txXfrm>
    </dsp:sp>
    <dsp:sp modelId="{00C7336F-667B-4AFC-AF2C-8797AAF82C90}">
      <dsp:nvSpPr>
        <dsp:cNvPr id="0" name=""/>
        <dsp:cNvSpPr/>
      </dsp:nvSpPr>
      <dsp:spPr>
        <a:xfrm>
          <a:off x="1946258" y="5187845"/>
          <a:ext cx="795211" cy="51601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2D09-83CE-437C-8A58-642672646B94}">
      <dsp:nvSpPr>
        <dsp:cNvPr id="0" name=""/>
        <dsp:cNvSpPr/>
      </dsp:nvSpPr>
      <dsp:spPr>
        <a:xfrm>
          <a:off x="2034654" y="5271821"/>
          <a:ext cx="795211" cy="516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Index:000010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159.97.219.114   75.76.35.83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191.26.127.84   122.62.108.218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102.100.51.151  25.99.228.61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221.190.185.92    83.247.78.223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122.105.46.125    150.227.27.79</a:t>
          </a:r>
          <a:endParaRPr lang="zh-CN" altLang="en-US" sz="500" kern="1200" dirty="0"/>
        </a:p>
      </dsp:txBody>
      <dsp:txXfrm>
        <a:off x="2049768" y="5286935"/>
        <a:ext cx="764983" cy="485789"/>
      </dsp:txXfrm>
    </dsp:sp>
    <dsp:sp modelId="{372FD705-E2CF-4A4D-86E7-947F2C588D02}">
      <dsp:nvSpPr>
        <dsp:cNvPr id="0" name=""/>
        <dsp:cNvSpPr/>
      </dsp:nvSpPr>
      <dsp:spPr>
        <a:xfrm>
          <a:off x="2918261" y="5187845"/>
          <a:ext cx="795211" cy="51322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B17E9-301F-4FC1-B020-F5915A1D221C}">
      <dsp:nvSpPr>
        <dsp:cNvPr id="0" name=""/>
        <dsp:cNvSpPr/>
      </dsp:nvSpPr>
      <dsp:spPr>
        <a:xfrm>
          <a:off x="3006657" y="5271821"/>
          <a:ext cx="795211" cy="513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Index:000011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9.33.158.117  96.226.182.80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145.25.65.85   148.185.11.188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176.8.0.79   74.148.198.203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134.24.150.182   </a:t>
          </a:r>
          <a:r>
            <a:rPr lang="en-US" altLang="zh-CN" sz="500" kern="1200" dirty="0" smtClean="0"/>
            <a:t>122.101.241.212</a:t>
          </a:r>
          <a:endParaRPr lang="zh-CN" altLang="en-US" sz="500" kern="1200" dirty="0"/>
        </a:p>
      </dsp:txBody>
      <dsp:txXfrm>
        <a:off x="3021689" y="5286853"/>
        <a:ext cx="765147" cy="483160"/>
      </dsp:txXfrm>
    </dsp:sp>
    <dsp:sp modelId="{EA8D4167-4234-4354-B0A7-12CA0FA5ABE0}">
      <dsp:nvSpPr>
        <dsp:cNvPr id="0" name=""/>
        <dsp:cNvSpPr/>
      </dsp:nvSpPr>
      <dsp:spPr>
        <a:xfrm>
          <a:off x="5324913" y="3714730"/>
          <a:ext cx="795211" cy="5054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5413309" y="3798706"/>
          <a:ext cx="795211" cy="5054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5428114" y="3813511"/>
        <a:ext cx="765601" cy="475854"/>
      </dsp:txXfrm>
    </dsp:sp>
    <dsp:sp modelId="{22DD364B-CB0A-4D88-A00A-964B0CCDEE25}">
      <dsp:nvSpPr>
        <dsp:cNvPr id="0" name=""/>
        <dsp:cNvSpPr/>
      </dsp:nvSpPr>
      <dsp:spPr>
        <a:xfrm>
          <a:off x="4366866" y="4451571"/>
          <a:ext cx="776173" cy="50579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4DD66-C525-4A83-9DE6-9682B79B0938}">
      <dsp:nvSpPr>
        <dsp:cNvPr id="0" name=""/>
        <dsp:cNvSpPr/>
      </dsp:nvSpPr>
      <dsp:spPr>
        <a:xfrm>
          <a:off x="4455262" y="4535547"/>
          <a:ext cx="776173" cy="5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en-US" altLang="zh-CN" sz="1200" kern="1200" dirty="0" smtClean="0"/>
        </a:p>
      </dsp:txBody>
      <dsp:txXfrm>
        <a:off x="4470076" y="4550361"/>
        <a:ext cx="746545" cy="476164"/>
      </dsp:txXfrm>
    </dsp:sp>
    <dsp:sp modelId="{D4F80BC7-CAAB-4376-800F-687C4EE1978B}">
      <dsp:nvSpPr>
        <dsp:cNvPr id="0" name=""/>
        <dsp:cNvSpPr/>
      </dsp:nvSpPr>
      <dsp:spPr>
        <a:xfrm>
          <a:off x="3890264" y="5188740"/>
          <a:ext cx="757024" cy="51414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8D3E8-9426-4DFF-A565-C3AE42728563}">
      <dsp:nvSpPr>
        <dsp:cNvPr id="0" name=""/>
        <dsp:cNvSpPr/>
      </dsp:nvSpPr>
      <dsp:spPr>
        <a:xfrm>
          <a:off x="3978660" y="5272715"/>
          <a:ext cx="757024" cy="514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Index:000100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45.17.65.49   150.140.117.122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95.137.157.92  170.106.75.82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124.107.4.87   117.18.232.122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170.182.41.117 204.187.29.151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77.16.57.81   225.71.32.114 </a:t>
          </a:r>
          <a:endParaRPr lang="zh-CN" altLang="en-US" sz="500" kern="1200" dirty="0"/>
        </a:p>
      </dsp:txBody>
      <dsp:txXfrm>
        <a:off x="3993719" y="5287774"/>
        <a:ext cx="726906" cy="484030"/>
      </dsp:txXfrm>
    </dsp:sp>
    <dsp:sp modelId="{B00DD2E2-680B-4D9E-9CB8-A4A4139BBFBE}">
      <dsp:nvSpPr>
        <dsp:cNvPr id="0" name=""/>
        <dsp:cNvSpPr/>
      </dsp:nvSpPr>
      <dsp:spPr>
        <a:xfrm>
          <a:off x="4824080" y="5188740"/>
          <a:ext cx="795561" cy="50518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FF006-B23B-4ED8-A70A-689523E33B87}">
      <dsp:nvSpPr>
        <dsp:cNvPr id="0" name=""/>
        <dsp:cNvSpPr/>
      </dsp:nvSpPr>
      <dsp:spPr>
        <a:xfrm>
          <a:off x="4912476" y="5272715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5</a:t>
          </a:r>
        </a:p>
      </dsp:txBody>
      <dsp:txXfrm>
        <a:off x="4927272" y="5287511"/>
        <a:ext cx="765969" cy="475589"/>
      </dsp:txXfrm>
    </dsp:sp>
    <dsp:sp modelId="{3267D86B-B962-440A-8580-965947F1FE0E}">
      <dsp:nvSpPr>
        <dsp:cNvPr id="0" name=""/>
        <dsp:cNvSpPr/>
      </dsp:nvSpPr>
      <dsp:spPr>
        <a:xfrm>
          <a:off x="6282610" y="4451571"/>
          <a:ext cx="795561" cy="50518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FBC4C-BE54-41DA-97E6-382918A7A703}">
      <dsp:nvSpPr>
        <dsp:cNvPr id="0" name=""/>
        <dsp:cNvSpPr/>
      </dsp:nvSpPr>
      <dsp:spPr>
        <a:xfrm>
          <a:off x="6371006" y="4535547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6385802" y="4550343"/>
        <a:ext cx="765969" cy="475589"/>
      </dsp:txXfrm>
    </dsp:sp>
    <dsp:sp modelId="{49BAF7E9-CBF5-40FF-8FFC-D55CCAE2D1DF}">
      <dsp:nvSpPr>
        <dsp:cNvPr id="0" name=""/>
        <dsp:cNvSpPr/>
      </dsp:nvSpPr>
      <dsp:spPr>
        <a:xfrm>
          <a:off x="5796433" y="5188128"/>
          <a:ext cx="795561" cy="50518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273AE-C000-4959-A195-3F3CE44082F3}">
      <dsp:nvSpPr>
        <dsp:cNvPr id="0" name=""/>
        <dsp:cNvSpPr/>
      </dsp:nvSpPr>
      <dsp:spPr>
        <a:xfrm>
          <a:off x="5884829" y="5272104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Index:000110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5</a:t>
          </a:r>
          <a:endParaRPr lang="zh-CN" altLang="en-US" sz="1000" kern="1200" dirty="0"/>
        </a:p>
      </dsp:txBody>
      <dsp:txXfrm>
        <a:off x="5899625" y="5286900"/>
        <a:ext cx="765969" cy="475589"/>
      </dsp:txXfrm>
    </dsp:sp>
    <dsp:sp modelId="{28F0E89B-1664-4A3D-9394-E23E6B182B8B}">
      <dsp:nvSpPr>
        <dsp:cNvPr id="0" name=""/>
        <dsp:cNvSpPr/>
      </dsp:nvSpPr>
      <dsp:spPr>
        <a:xfrm>
          <a:off x="6768786" y="5188128"/>
          <a:ext cx="795561" cy="50518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924BF-8276-4C99-80E8-F60BBAE2DC1D}">
      <dsp:nvSpPr>
        <dsp:cNvPr id="0" name=""/>
        <dsp:cNvSpPr/>
      </dsp:nvSpPr>
      <dsp:spPr>
        <a:xfrm>
          <a:off x="6857182" y="5272104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Index:000111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5</a:t>
          </a:r>
          <a:endParaRPr lang="zh-CN" altLang="en-US" sz="1000" kern="1200" dirty="0"/>
        </a:p>
      </dsp:txBody>
      <dsp:txXfrm>
        <a:off x="6871978" y="5286900"/>
        <a:ext cx="765969" cy="475589"/>
      </dsp:txXfrm>
    </dsp:sp>
    <dsp:sp modelId="{7F16335F-9203-493C-B0B3-16C09C2A35CE}">
      <dsp:nvSpPr>
        <dsp:cNvPr id="0" name=""/>
        <dsp:cNvSpPr/>
      </dsp:nvSpPr>
      <dsp:spPr>
        <a:xfrm>
          <a:off x="9199669" y="2978173"/>
          <a:ext cx="795561" cy="5051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9288065" y="3062149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9302861" y="3076945"/>
        <a:ext cx="765969" cy="475589"/>
      </dsp:txXfrm>
    </dsp:sp>
    <dsp:sp modelId="{03A70C37-F5BF-4D43-80D2-26374BCAE086}">
      <dsp:nvSpPr>
        <dsp:cNvPr id="0" name=""/>
        <dsp:cNvSpPr/>
      </dsp:nvSpPr>
      <dsp:spPr>
        <a:xfrm>
          <a:off x="8713493" y="3714730"/>
          <a:ext cx="795561" cy="5051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96F12-DCAE-4FF5-B08D-D3E715D394DA}">
      <dsp:nvSpPr>
        <dsp:cNvPr id="0" name=""/>
        <dsp:cNvSpPr/>
      </dsp:nvSpPr>
      <dsp:spPr>
        <a:xfrm>
          <a:off x="8801888" y="3798706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Index:000010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3</a:t>
          </a:r>
          <a:endParaRPr lang="zh-CN" altLang="en-US" sz="1000" kern="1200" dirty="0"/>
        </a:p>
      </dsp:txBody>
      <dsp:txXfrm>
        <a:off x="8816684" y="3813502"/>
        <a:ext cx="765969" cy="475589"/>
      </dsp:txXfrm>
    </dsp:sp>
    <dsp:sp modelId="{B86F7DA8-44C3-42A1-B1CC-C729D74DDE72}">
      <dsp:nvSpPr>
        <dsp:cNvPr id="0" name=""/>
        <dsp:cNvSpPr/>
      </dsp:nvSpPr>
      <dsp:spPr>
        <a:xfrm>
          <a:off x="8227316" y="4451288"/>
          <a:ext cx="795561" cy="50518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A5023-226B-4471-8EED-F01761AEECCA}">
      <dsp:nvSpPr>
        <dsp:cNvPr id="0" name=""/>
        <dsp:cNvSpPr/>
      </dsp:nvSpPr>
      <dsp:spPr>
        <a:xfrm>
          <a:off x="8315712" y="4535264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Index:000100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8330508" y="4550060"/>
        <a:ext cx="765969" cy="475589"/>
      </dsp:txXfrm>
    </dsp:sp>
    <dsp:sp modelId="{01FE118F-37E2-4F69-95F1-52A04A14190E}">
      <dsp:nvSpPr>
        <dsp:cNvPr id="0" name=""/>
        <dsp:cNvSpPr/>
      </dsp:nvSpPr>
      <dsp:spPr>
        <a:xfrm>
          <a:off x="7741140" y="5187845"/>
          <a:ext cx="795561" cy="50518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07450-57C1-4F93-8AC5-D8CE36CDBC37}">
      <dsp:nvSpPr>
        <dsp:cNvPr id="0" name=""/>
        <dsp:cNvSpPr/>
      </dsp:nvSpPr>
      <dsp:spPr>
        <a:xfrm>
          <a:off x="7829535" y="5271821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Index:001000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5</a:t>
          </a:r>
          <a:endParaRPr lang="zh-CN" altLang="en-US" sz="1000" kern="1200" dirty="0"/>
        </a:p>
      </dsp:txBody>
      <dsp:txXfrm>
        <a:off x="7844331" y="5286617"/>
        <a:ext cx="765969" cy="475589"/>
      </dsp:txXfrm>
    </dsp:sp>
    <dsp:sp modelId="{163D6F44-FA3C-47BD-9B89-FDBEC73C7804}">
      <dsp:nvSpPr>
        <dsp:cNvPr id="0" name=""/>
        <dsp:cNvSpPr/>
      </dsp:nvSpPr>
      <dsp:spPr>
        <a:xfrm>
          <a:off x="8713493" y="5187845"/>
          <a:ext cx="795561" cy="50518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6634B-E4B0-4B6F-B040-2A3CA0FD4F7D}">
      <dsp:nvSpPr>
        <dsp:cNvPr id="0" name=""/>
        <dsp:cNvSpPr/>
      </dsp:nvSpPr>
      <dsp:spPr>
        <a:xfrm>
          <a:off x="8801888" y="5271821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Index:001001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5</a:t>
          </a:r>
          <a:endParaRPr lang="zh-CN" altLang="en-US" sz="1000" kern="1200" dirty="0"/>
        </a:p>
      </dsp:txBody>
      <dsp:txXfrm>
        <a:off x="8816684" y="5286617"/>
        <a:ext cx="765969" cy="475589"/>
      </dsp:txXfrm>
    </dsp:sp>
    <dsp:sp modelId="{1D8ADDCF-DFCB-49EB-A0DB-00AC668DBDD8}">
      <dsp:nvSpPr>
        <dsp:cNvPr id="0" name=""/>
        <dsp:cNvSpPr/>
      </dsp:nvSpPr>
      <dsp:spPr>
        <a:xfrm>
          <a:off x="9199669" y="4451288"/>
          <a:ext cx="795561" cy="50518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03E1D-093C-453D-AA73-A7C1E924200B}">
      <dsp:nvSpPr>
        <dsp:cNvPr id="0" name=""/>
        <dsp:cNvSpPr/>
      </dsp:nvSpPr>
      <dsp:spPr>
        <a:xfrm>
          <a:off x="9288065" y="4535264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Index:000101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9302861" y="4550060"/>
        <a:ext cx="765969" cy="475589"/>
      </dsp:txXfrm>
    </dsp:sp>
    <dsp:sp modelId="{07B2E545-7B88-4B8E-93B6-2BFE89CA69B9}">
      <dsp:nvSpPr>
        <dsp:cNvPr id="0" name=""/>
        <dsp:cNvSpPr/>
      </dsp:nvSpPr>
      <dsp:spPr>
        <a:xfrm>
          <a:off x="9685846" y="3714730"/>
          <a:ext cx="795561" cy="5051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0B7F9-E698-4DED-AC4E-CF62FFBB6193}">
      <dsp:nvSpPr>
        <dsp:cNvPr id="0" name=""/>
        <dsp:cNvSpPr/>
      </dsp:nvSpPr>
      <dsp:spPr>
        <a:xfrm>
          <a:off x="9774242" y="3798706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Index:000011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3</a:t>
          </a:r>
          <a:endParaRPr lang="zh-CN" altLang="en-US" sz="1000" kern="1200" dirty="0"/>
        </a:p>
      </dsp:txBody>
      <dsp:txXfrm>
        <a:off x="9789038" y="3813502"/>
        <a:ext cx="765969" cy="475589"/>
      </dsp:txXfrm>
    </dsp:sp>
    <dsp:sp modelId="{E89EF675-4249-4856-9578-F167E4F255B4}">
      <dsp:nvSpPr>
        <dsp:cNvPr id="0" name=""/>
        <dsp:cNvSpPr/>
      </dsp:nvSpPr>
      <dsp:spPr>
        <a:xfrm>
          <a:off x="7268305" y="2241615"/>
          <a:ext cx="795561" cy="505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7356701" y="2325591"/>
          <a:ext cx="795561" cy="505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7371497" y="2340387"/>
        <a:ext cx="765969" cy="47558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6523122" y="2208496"/>
          <a:ext cx="427267" cy="20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70"/>
              </a:lnTo>
              <a:lnTo>
                <a:pt x="427267" y="138570"/>
              </a:lnTo>
              <a:lnTo>
                <a:pt x="427267" y="20334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EB119-5517-4110-979B-DDC5B5D2EF1D}">
      <dsp:nvSpPr>
        <dsp:cNvPr id="0" name=""/>
        <dsp:cNvSpPr/>
      </dsp:nvSpPr>
      <dsp:spPr>
        <a:xfrm>
          <a:off x="9715903" y="4150427"/>
          <a:ext cx="427267" cy="20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70"/>
              </a:lnTo>
              <a:lnTo>
                <a:pt x="427267" y="138570"/>
              </a:lnTo>
              <a:lnTo>
                <a:pt x="427267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EF766-8297-414E-A00D-2A81BCCA48B2}">
      <dsp:nvSpPr>
        <dsp:cNvPr id="0" name=""/>
        <dsp:cNvSpPr/>
      </dsp:nvSpPr>
      <dsp:spPr>
        <a:xfrm>
          <a:off x="9288636" y="4150427"/>
          <a:ext cx="427267" cy="203340"/>
        </a:xfrm>
        <a:custGeom>
          <a:avLst/>
          <a:gdLst/>
          <a:ahLst/>
          <a:cxnLst/>
          <a:rect l="0" t="0" r="0" b="0"/>
          <a:pathLst>
            <a:path>
              <a:moveTo>
                <a:pt x="427267" y="0"/>
              </a:moveTo>
              <a:lnTo>
                <a:pt x="427267" y="138570"/>
              </a:lnTo>
              <a:lnTo>
                <a:pt x="0" y="138570"/>
              </a:lnTo>
              <a:lnTo>
                <a:pt x="0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D01B4-9D9D-4980-B2AA-60DA7556122C}">
      <dsp:nvSpPr>
        <dsp:cNvPr id="0" name=""/>
        <dsp:cNvSpPr/>
      </dsp:nvSpPr>
      <dsp:spPr>
        <a:xfrm>
          <a:off x="8861368" y="3503116"/>
          <a:ext cx="854535" cy="20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70"/>
              </a:lnTo>
              <a:lnTo>
                <a:pt x="854535" y="138570"/>
              </a:lnTo>
              <a:lnTo>
                <a:pt x="854535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B04D0-D0E0-4964-85B2-082ADB526D47}">
      <dsp:nvSpPr>
        <dsp:cNvPr id="0" name=""/>
        <dsp:cNvSpPr/>
      </dsp:nvSpPr>
      <dsp:spPr>
        <a:xfrm>
          <a:off x="8006833" y="4150427"/>
          <a:ext cx="427267" cy="20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70"/>
              </a:lnTo>
              <a:lnTo>
                <a:pt x="427267" y="138570"/>
              </a:lnTo>
              <a:lnTo>
                <a:pt x="427267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A1ED5-EBF6-48EE-B866-045495FEF504}">
      <dsp:nvSpPr>
        <dsp:cNvPr id="0" name=""/>
        <dsp:cNvSpPr/>
      </dsp:nvSpPr>
      <dsp:spPr>
        <a:xfrm>
          <a:off x="7579565" y="4797737"/>
          <a:ext cx="427267" cy="20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70"/>
              </a:lnTo>
              <a:lnTo>
                <a:pt x="427267" y="138570"/>
              </a:lnTo>
              <a:lnTo>
                <a:pt x="427267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33A87-AC11-49C9-BEB4-DB46260B7F9F}">
      <dsp:nvSpPr>
        <dsp:cNvPr id="0" name=""/>
        <dsp:cNvSpPr/>
      </dsp:nvSpPr>
      <dsp:spPr>
        <a:xfrm>
          <a:off x="7152298" y="4797737"/>
          <a:ext cx="427267" cy="203340"/>
        </a:xfrm>
        <a:custGeom>
          <a:avLst/>
          <a:gdLst/>
          <a:ahLst/>
          <a:cxnLst/>
          <a:rect l="0" t="0" r="0" b="0"/>
          <a:pathLst>
            <a:path>
              <a:moveTo>
                <a:pt x="427267" y="0"/>
              </a:moveTo>
              <a:lnTo>
                <a:pt x="427267" y="138570"/>
              </a:lnTo>
              <a:lnTo>
                <a:pt x="0" y="138570"/>
              </a:lnTo>
              <a:lnTo>
                <a:pt x="0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1D10E-17DD-474C-8FFB-F7F1BB81D20A}">
      <dsp:nvSpPr>
        <dsp:cNvPr id="0" name=""/>
        <dsp:cNvSpPr/>
      </dsp:nvSpPr>
      <dsp:spPr>
        <a:xfrm>
          <a:off x="7579565" y="4150427"/>
          <a:ext cx="427267" cy="203340"/>
        </a:xfrm>
        <a:custGeom>
          <a:avLst/>
          <a:gdLst/>
          <a:ahLst/>
          <a:cxnLst/>
          <a:rect l="0" t="0" r="0" b="0"/>
          <a:pathLst>
            <a:path>
              <a:moveTo>
                <a:pt x="427267" y="0"/>
              </a:moveTo>
              <a:lnTo>
                <a:pt x="427267" y="138570"/>
              </a:lnTo>
              <a:lnTo>
                <a:pt x="0" y="138570"/>
              </a:lnTo>
              <a:lnTo>
                <a:pt x="0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8059B-3C91-4334-8298-D6355E313BB7}">
      <dsp:nvSpPr>
        <dsp:cNvPr id="0" name=""/>
        <dsp:cNvSpPr/>
      </dsp:nvSpPr>
      <dsp:spPr>
        <a:xfrm>
          <a:off x="8006833" y="3503116"/>
          <a:ext cx="854535" cy="203340"/>
        </a:xfrm>
        <a:custGeom>
          <a:avLst/>
          <a:gdLst/>
          <a:ahLst/>
          <a:cxnLst/>
          <a:rect l="0" t="0" r="0" b="0"/>
          <a:pathLst>
            <a:path>
              <a:moveTo>
                <a:pt x="854535" y="0"/>
              </a:moveTo>
              <a:lnTo>
                <a:pt x="854535" y="138570"/>
              </a:lnTo>
              <a:lnTo>
                <a:pt x="0" y="138570"/>
              </a:lnTo>
              <a:lnTo>
                <a:pt x="0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6095854" y="2855806"/>
          <a:ext cx="2765513" cy="20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70"/>
              </a:lnTo>
              <a:lnTo>
                <a:pt x="2765513" y="138570"/>
              </a:lnTo>
              <a:lnTo>
                <a:pt x="2765513" y="2033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A3CCF-250B-4F11-9AD3-CF6AE8F5214F}">
      <dsp:nvSpPr>
        <dsp:cNvPr id="0" name=""/>
        <dsp:cNvSpPr/>
      </dsp:nvSpPr>
      <dsp:spPr>
        <a:xfrm>
          <a:off x="5870495" y="4797986"/>
          <a:ext cx="427267" cy="20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70"/>
              </a:lnTo>
              <a:lnTo>
                <a:pt x="427267" y="138570"/>
              </a:lnTo>
              <a:lnTo>
                <a:pt x="427267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4DE2C-A6E3-4A9D-A963-4AA47960BC66}">
      <dsp:nvSpPr>
        <dsp:cNvPr id="0" name=""/>
        <dsp:cNvSpPr/>
      </dsp:nvSpPr>
      <dsp:spPr>
        <a:xfrm>
          <a:off x="5443227" y="4797986"/>
          <a:ext cx="427267" cy="203340"/>
        </a:xfrm>
        <a:custGeom>
          <a:avLst/>
          <a:gdLst/>
          <a:ahLst/>
          <a:cxnLst/>
          <a:rect l="0" t="0" r="0" b="0"/>
          <a:pathLst>
            <a:path>
              <a:moveTo>
                <a:pt x="427267" y="0"/>
              </a:moveTo>
              <a:lnTo>
                <a:pt x="427267" y="138570"/>
              </a:lnTo>
              <a:lnTo>
                <a:pt x="0" y="138570"/>
              </a:lnTo>
              <a:lnTo>
                <a:pt x="0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DBB71-AB92-4E11-A120-47D0EFAC07EE}">
      <dsp:nvSpPr>
        <dsp:cNvPr id="0" name=""/>
        <dsp:cNvSpPr/>
      </dsp:nvSpPr>
      <dsp:spPr>
        <a:xfrm>
          <a:off x="5028686" y="4150675"/>
          <a:ext cx="841808" cy="20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70"/>
              </a:lnTo>
              <a:lnTo>
                <a:pt x="841808" y="138570"/>
              </a:lnTo>
              <a:lnTo>
                <a:pt x="841808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E4572-A4A3-4055-8A11-B897F7D9B21D}">
      <dsp:nvSpPr>
        <dsp:cNvPr id="0" name=""/>
        <dsp:cNvSpPr/>
      </dsp:nvSpPr>
      <dsp:spPr>
        <a:xfrm>
          <a:off x="4178358" y="4798523"/>
          <a:ext cx="410333" cy="20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70"/>
              </a:lnTo>
              <a:lnTo>
                <a:pt x="410333" y="138570"/>
              </a:lnTo>
              <a:lnTo>
                <a:pt x="410333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A42E-E402-4BB1-B0F3-4878BDE59BD3}">
      <dsp:nvSpPr>
        <dsp:cNvPr id="0" name=""/>
        <dsp:cNvSpPr/>
      </dsp:nvSpPr>
      <dsp:spPr>
        <a:xfrm>
          <a:off x="3751091" y="4798523"/>
          <a:ext cx="427267" cy="203340"/>
        </a:xfrm>
        <a:custGeom>
          <a:avLst/>
          <a:gdLst/>
          <a:ahLst/>
          <a:cxnLst/>
          <a:rect l="0" t="0" r="0" b="0"/>
          <a:pathLst>
            <a:path>
              <a:moveTo>
                <a:pt x="427267" y="0"/>
              </a:moveTo>
              <a:lnTo>
                <a:pt x="427267" y="138570"/>
              </a:lnTo>
              <a:lnTo>
                <a:pt x="0" y="138570"/>
              </a:lnTo>
              <a:lnTo>
                <a:pt x="0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DEB14-0AF0-43D9-873C-A51A104035BB}">
      <dsp:nvSpPr>
        <dsp:cNvPr id="0" name=""/>
        <dsp:cNvSpPr/>
      </dsp:nvSpPr>
      <dsp:spPr>
        <a:xfrm>
          <a:off x="4178358" y="4150675"/>
          <a:ext cx="850327" cy="203340"/>
        </a:xfrm>
        <a:custGeom>
          <a:avLst/>
          <a:gdLst/>
          <a:ahLst/>
          <a:cxnLst/>
          <a:rect l="0" t="0" r="0" b="0"/>
          <a:pathLst>
            <a:path>
              <a:moveTo>
                <a:pt x="850327" y="0"/>
              </a:moveTo>
              <a:lnTo>
                <a:pt x="850327" y="138570"/>
              </a:lnTo>
              <a:lnTo>
                <a:pt x="0" y="138570"/>
              </a:lnTo>
              <a:lnTo>
                <a:pt x="0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3330340" y="3503116"/>
          <a:ext cx="1698345" cy="20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70"/>
              </a:lnTo>
              <a:lnTo>
                <a:pt x="1698345" y="138570"/>
              </a:lnTo>
              <a:lnTo>
                <a:pt x="1698345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A0F1D-391A-4791-9ADD-F26FD41B7041}">
      <dsp:nvSpPr>
        <dsp:cNvPr id="0" name=""/>
        <dsp:cNvSpPr/>
      </dsp:nvSpPr>
      <dsp:spPr>
        <a:xfrm>
          <a:off x="2486530" y="4797737"/>
          <a:ext cx="427113" cy="20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70"/>
              </a:lnTo>
              <a:lnTo>
                <a:pt x="427113" y="138570"/>
              </a:lnTo>
              <a:lnTo>
                <a:pt x="427113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65DCC-4840-47DF-A989-CE92DAB345B3}">
      <dsp:nvSpPr>
        <dsp:cNvPr id="0" name=""/>
        <dsp:cNvSpPr/>
      </dsp:nvSpPr>
      <dsp:spPr>
        <a:xfrm>
          <a:off x="2059416" y="4797737"/>
          <a:ext cx="427113" cy="203340"/>
        </a:xfrm>
        <a:custGeom>
          <a:avLst/>
          <a:gdLst/>
          <a:ahLst/>
          <a:cxnLst/>
          <a:rect l="0" t="0" r="0" b="0"/>
          <a:pathLst>
            <a:path>
              <a:moveTo>
                <a:pt x="427113" y="0"/>
              </a:moveTo>
              <a:lnTo>
                <a:pt x="427113" y="138570"/>
              </a:lnTo>
              <a:lnTo>
                <a:pt x="0" y="138570"/>
              </a:lnTo>
              <a:lnTo>
                <a:pt x="0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1632148" y="4150427"/>
          <a:ext cx="854381" cy="20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70"/>
              </a:lnTo>
              <a:lnTo>
                <a:pt x="854381" y="138570"/>
              </a:lnTo>
              <a:lnTo>
                <a:pt x="854381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A34F-7EC9-472F-BB47-F7524E25F385}">
      <dsp:nvSpPr>
        <dsp:cNvPr id="0" name=""/>
        <dsp:cNvSpPr/>
      </dsp:nvSpPr>
      <dsp:spPr>
        <a:xfrm>
          <a:off x="777767" y="4797737"/>
          <a:ext cx="427267" cy="203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70"/>
              </a:lnTo>
              <a:lnTo>
                <a:pt x="427267" y="138570"/>
              </a:lnTo>
              <a:lnTo>
                <a:pt x="427267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F8-ED83-419B-B02F-FD554536B418}">
      <dsp:nvSpPr>
        <dsp:cNvPr id="0" name=""/>
        <dsp:cNvSpPr/>
      </dsp:nvSpPr>
      <dsp:spPr>
        <a:xfrm>
          <a:off x="350499" y="4797737"/>
          <a:ext cx="427267" cy="203340"/>
        </a:xfrm>
        <a:custGeom>
          <a:avLst/>
          <a:gdLst/>
          <a:ahLst/>
          <a:cxnLst/>
          <a:rect l="0" t="0" r="0" b="0"/>
          <a:pathLst>
            <a:path>
              <a:moveTo>
                <a:pt x="427267" y="0"/>
              </a:moveTo>
              <a:lnTo>
                <a:pt x="427267" y="138570"/>
              </a:lnTo>
              <a:lnTo>
                <a:pt x="0" y="138570"/>
              </a:lnTo>
              <a:lnTo>
                <a:pt x="0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777767" y="4150427"/>
          <a:ext cx="854381" cy="203340"/>
        </a:xfrm>
        <a:custGeom>
          <a:avLst/>
          <a:gdLst/>
          <a:ahLst/>
          <a:cxnLst/>
          <a:rect l="0" t="0" r="0" b="0"/>
          <a:pathLst>
            <a:path>
              <a:moveTo>
                <a:pt x="854381" y="0"/>
              </a:moveTo>
              <a:lnTo>
                <a:pt x="854381" y="138570"/>
              </a:lnTo>
              <a:lnTo>
                <a:pt x="0" y="138570"/>
              </a:lnTo>
              <a:lnTo>
                <a:pt x="0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1632148" y="3503116"/>
          <a:ext cx="1698192" cy="203340"/>
        </a:xfrm>
        <a:custGeom>
          <a:avLst/>
          <a:gdLst/>
          <a:ahLst/>
          <a:cxnLst/>
          <a:rect l="0" t="0" r="0" b="0"/>
          <a:pathLst>
            <a:path>
              <a:moveTo>
                <a:pt x="1698192" y="0"/>
              </a:moveTo>
              <a:lnTo>
                <a:pt x="1698192" y="138570"/>
              </a:lnTo>
              <a:lnTo>
                <a:pt x="0" y="138570"/>
              </a:lnTo>
              <a:lnTo>
                <a:pt x="0" y="2033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3330340" y="2855806"/>
          <a:ext cx="2765513" cy="203340"/>
        </a:xfrm>
        <a:custGeom>
          <a:avLst/>
          <a:gdLst/>
          <a:ahLst/>
          <a:cxnLst/>
          <a:rect l="0" t="0" r="0" b="0"/>
          <a:pathLst>
            <a:path>
              <a:moveTo>
                <a:pt x="2765513" y="0"/>
              </a:moveTo>
              <a:lnTo>
                <a:pt x="2765513" y="138570"/>
              </a:lnTo>
              <a:lnTo>
                <a:pt x="0" y="138570"/>
              </a:lnTo>
              <a:lnTo>
                <a:pt x="0" y="2033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6095854" y="2208496"/>
          <a:ext cx="427267" cy="203340"/>
        </a:xfrm>
        <a:custGeom>
          <a:avLst/>
          <a:gdLst/>
          <a:ahLst/>
          <a:cxnLst/>
          <a:rect l="0" t="0" r="0" b="0"/>
          <a:pathLst>
            <a:path>
              <a:moveTo>
                <a:pt x="427267" y="0"/>
              </a:moveTo>
              <a:lnTo>
                <a:pt x="427267" y="138570"/>
              </a:lnTo>
              <a:lnTo>
                <a:pt x="0" y="138570"/>
              </a:lnTo>
              <a:lnTo>
                <a:pt x="0" y="20334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6173539" y="1764526"/>
          <a:ext cx="699165" cy="4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6251224" y="1838326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Level:0</a:t>
          </a:r>
        </a:p>
      </dsp:txBody>
      <dsp:txXfrm>
        <a:off x="6264227" y="1851329"/>
        <a:ext cx="673159" cy="417963"/>
      </dsp:txXfrm>
    </dsp:sp>
    <dsp:sp modelId="{15AE3035-805C-49CC-B3E5-BEEDD7769C9D}">
      <dsp:nvSpPr>
        <dsp:cNvPr id="0" name=""/>
        <dsp:cNvSpPr/>
      </dsp:nvSpPr>
      <dsp:spPr>
        <a:xfrm>
          <a:off x="5746272" y="2411836"/>
          <a:ext cx="699165" cy="4439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5823957" y="2485637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</a:p>
      </dsp:txBody>
      <dsp:txXfrm>
        <a:off x="5836960" y="2498640"/>
        <a:ext cx="673159" cy="417963"/>
      </dsp:txXfrm>
    </dsp:sp>
    <dsp:sp modelId="{D787DE34-7344-4911-ADB5-41FB73067E46}">
      <dsp:nvSpPr>
        <dsp:cNvPr id="0" name=""/>
        <dsp:cNvSpPr/>
      </dsp:nvSpPr>
      <dsp:spPr>
        <a:xfrm>
          <a:off x="2980758" y="3059146"/>
          <a:ext cx="699165" cy="443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3058443" y="3132947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 2</a:t>
          </a:r>
        </a:p>
      </dsp:txBody>
      <dsp:txXfrm>
        <a:off x="3071446" y="3145950"/>
        <a:ext cx="673159" cy="417963"/>
      </dsp:txXfrm>
    </dsp:sp>
    <dsp:sp modelId="{7AF58EFF-A967-4D01-8EE4-445D48497613}">
      <dsp:nvSpPr>
        <dsp:cNvPr id="0" name=""/>
        <dsp:cNvSpPr/>
      </dsp:nvSpPr>
      <dsp:spPr>
        <a:xfrm>
          <a:off x="1282566" y="3706457"/>
          <a:ext cx="699165" cy="443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1360251" y="3780258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</a:p>
      </dsp:txBody>
      <dsp:txXfrm>
        <a:off x="1373254" y="3793261"/>
        <a:ext cx="673159" cy="417963"/>
      </dsp:txXfrm>
    </dsp:sp>
    <dsp:sp modelId="{9AB34A10-6BEA-42E0-857D-FBD47C9CA3A1}">
      <dsp:nvSpPr>
        <dsp:cNvPr id="0" name=""/>
        <dsp:cNvSpPr/>
      </dsp:nvSpPr>
      <dsp:spPr>
        <a:xfrm>
          <a:off x="428184" y="4353767"/>
          <a:ext cx="699165" cy="44396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505869" y="4427568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</a:p>
      </dsp:txBody>
      <dsp:txXfrm>
        <a:off x="518872" y="4440571"/>
        <a:ext cx="673159" cy="417963"/>
      </dsp:txXfrm>
    </dsp:sp>
    <dsp:sp modelId="{80743F66-E14E-4FB9-9411-6C4FA66BE701}">
      <dsp:nvSpPr>
        <dsp:cNvPr id="0" name=""/>
        <dsp:cNvSpPr/>
      </dsp:nvSpPr>
      <dsp:spPr>
        <a:xfrm>
          <a:off x="917" y="5001078"/>
          <a:ext cx="699165" cy="44396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0720-BB72-4423-A1BA-EA204926BCE5}">
      <dsp:nvSpPr>
        <dsp:cNvPr id="0" name=""/>
        <dsp:cNvSpPr/>
      </dsp:nvSpPr>
      <dsp:spPr>
        <a:xfrm>
          <a:off x="78602" y="5074878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Index:000000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124.206.44.79  79.231.236.42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154.249.185.92  92.93.186.5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59.221.122.113 203.207.247.95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72.171.136.85   67.156.31.151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190.181.104.80   150.91.7.79</a:t>
          </a:r>
          <a:endParaRPr lang="zh-CN" altLang="en-US" sz="500" kern="1200" dirty="0"/>
        </a:p>
      </dsp:txBody>
      <dsp:txXfrm>
        <a:off x="91605" y="5087881"/>
        <a:ext cx="673159" cy="417963"/>
      </dsp:txXfrm>
    </dsp:sp>
    <dsp:sp modelId="{BF0A031B-5264-4BDE-8C51-BC71AB5E4D61}">
      <dsp:nvSpPr>
        <dsp:cNvPr id="0" name=""/>
        <dsp:cNvSpPr/>
      </dsp:nvSpPr>
      <dsp:spPr>
        <a:xfrm>
          <a:off x="855452" y="5001078"/>
          <a:ext cx="699165" cy="44396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BE80-B941-411C-826F-CDFF6D787B3E}">
      <dsp:nvSpPr>
        <dsp:cNvPr id="0" name=""/>
        <dsp:cNvSpPr/>
      </dsp:nvSpPr>
      <dsp:spPr>
        <a:xfrm>
          <a:off x="933137" y="5074878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Index:000001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197.140.140.177  10.20.227.221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214.177.185.108   217.78.69.218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14.248.38.183   29.230.20.87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244.123.234.2    226.111.119.37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2.186.239.36    88.92.11.175</a:t>
          </a:r>
          <a:endParaRPr lang="zh-CN" altLang="en-US" sz="500" kern="1200" dirty="0"/>
        </a:p>
      </dsp:txBody>
      <dsp:txXfrm>
        <a:off x="946140" y="5087881"/>
        <a:ext cx="673159" cy="417963"/>
      </dsp:txXfrm>
    </dsp:sp>
    <dsp:sp modelId="{544D5E07-E664-4737-9FA0-638A98EC6BFA}">
      <dsp:nvSpPr>
        <dsp:cNvPr id="0" name=""/>
        <dsp:cNvSpPr/>
      </dsp:nvSpPr>
      <dsp:spPr>
        <a:xfrm>
          <a:off x="2136947" y="4353767"/>
          <a:ext cx="699165" cy="44396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2214632" y="4427568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2227635" y="4440571"/>
        <a:ext cx="673159" cy="417963"/>
      </dsp:txXfrm>
    </dsp:sp>
    <dsp:sp modelId="{00C7336F-667B-4AFC-AF2C-8797AAF82C90}">
      <dsp:nvSpPr>
        <dsp:cNvPr id="0" name=""/>
        <dsp:cNvSpPr/>
      </dsp:nvSpPr>
      <dsp:spPr>
        <a:xfrm>
          <a:off x="1709987" y="5001078"/>
          <a:ext cx="698857" cy="45349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2D09-83CE-437C-8A58-642672646B94}">
      <dsp:nvSpPr>
        <dsp:cNvPr id="0" name=""/>
        <dsp:cNvSpPr/>
      </dsp:nvSpPr>
      <dsp:spPr>
        <a:xfrm>
          <a:off x="1787672" y="5074878"/>
          <a:ext cx="698857" cy="453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Index:000010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159.97.219.114   75.76.35.83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191.26.127.84   122.62.108.218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102.100.51.151  25.99.228.61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221.190.185.92    83.247.78.223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122.105.46.125    150.227.27.79</a:t>
          </a:r>
          <a:endParaRPr lang="zh-CN" altLang="en-US" sz="500" kern="1200" dirty="0"/>
        </a:p>
      </dsp:txBody>
      <dsp:txXfrm>
        <a:off x="1800954" y="5088160"/>
        <a:ext cx="672293" cy="426929"/>
      </dsp:txXfrm>
    </dsp:sp>
    <dsp:sp modelId="{372FD705-E2CF-4A4D-86E7-947F2C588D02}">
      <dsp:nvSpPr>
        <dsp:cNvPr id="0" name=""/>
        <dsp:cNvSpPr/>
      </dsp:nvSpPr>
      <dsp:spPr>
        <a:xfrm>
          <a:off x="2564215" y="5001078"/>
          <a:ext cx="698857" cy="45103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B17E9-301F-4FC1-B020-F5915A1D221C}">
      <dsp:nvSpPr>
        <dsp:cNvPr id="0" name=""/>
        <dsp:cNvSpPr/>
      </dsp:nvSpPr>
      <dsp:spPr>
        <a:xfrm>
          <a:off x="2641900" y="5074878"/>
          <a:ext cx="698857" cy="451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Index:000011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9.33.158.117  96.226.182.80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145.25.65.85   148.185.11.188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176.8.0.79   74.148.198.203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134.24.150.182   </a:t>
          </a:r>
          <a:r>
            <a:rPr lang="en-US" altLang="zh-CN" sz="500" kern="1200" dirty="0" smtClean="0"/>
            <a:t>122.101.241.212</a:t>
          </a:r>
          <a:endParaRPr lang="zh-CN" altLang="en-US" sz="500" kern="1200" dirty="0"/>
        </a:p>
      </dsp:txBody>
      <dsp:txXfrm>
        <a:off x="2655110" y="5088088"/>
        <a:ext cx="672437" cy="424617"/>
      </dsp:txXfrm>
    </dsp:sp>
    <dsp:sp modelId="{EA8D4167-4234-4354-B0A7-12CA0FA5ABE0}">
      <dsp:nvSpPr>
        <dsp:cNvPr id="0" name=""/>
        <dsp:cNvSpPr/>
      </dsp:nvSpPr>
      <dsp:spPr>
        <a:xfrm>
          <a:off x="4679258" y="3706457"/>
          <a:ext cx="698857" cy="4442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4756943" y="3780258"/>
          <a:ext cx="698857" cy="444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4769954" y="3793269"/>
        <a:ext cx="672835" cy="418196"/>
      </dsp:txXfrm>
    </dsp:sp>
    <dsp:sp modelId="{22DD364B-CB0A-4D88-A00A-964B0CCDEE25}">
      <dsp:nvSpPr>
        <dsp:cNvPr id="0" name=""/>
        <dsp:cNvSpPr/>
      </dsp:nvSpPr>
      <dsp:spPr>
        <a:xfrm>
          <a:off x="3837295" y="4354016"/>
          <a:ext cx="682126" cy="4445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4DD66-C525-4A83-9DE6-9682B79B0938}">
      <dsp:nvSpPr>
        <dsp:cNvPr id="0" name=""/>
        <dsp:cNvSpPr/>
      </dsp:nvSpPr>
      <dsp:spPr>
        <a:xfrm>
          <a:off x="3914980" y="4427817"/>
          <a:ext cx="682126" cy="444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en-US" altLang="zh-CN" sz="1200" kern="1200" dirty="0" smtClean="0"/>
        </a:p>
      </dsp:txBody>
      <dsp:txXfrm>
        <a:off x="3927999" y="4440836"/>
        <a:ext cx="656088" cy="418469"/>
      </dsp:txXfrm>
    </dsp:sp>
    <dsp:sp modelId="{D4F80BC7-CAAB-4376-800F-687C4EE1978B}">
      <dsp:nvSpPr>
        <dsp:cNvPr id="0" name=""/>
        <dsp:cNvSpPr/>
      </dsp:nvSpPr>
      <dsp:spPr>
        <a:xfrm>
          <a:off x="3418442" y="5001863"/>
          <a:ext cx="665297" cy="45185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8D3E8-9426-4DFF-A565-C3AE42728563}">
      <dsp:nvSpPr>
        <dsp:cNvPr id="0" name=""/>
        <dsp:cNvSpPr/>
      </dsp:nvSpPr>
      <dsp:spPr>
        <a:xfrm>
          <a:off x="3496127" y="5075664"/>
          <a:ext cx="665297" cy="451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smtClean="0"/>
            <a:t>Index:000100 </a:t>
          </a:r>
          <a:r>
            <a:rPr lang="en-US" altLang="zh-CN" sz="500" kern="1200" dirty="0" smtClean="0"/>
            <a:t>Level 5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45.17.65.49   150.140.117.122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95.137.157.92  170.106.75.82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124.107.4.87   117.18.232.122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170.182.41.117 204.187.29.151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" kern="1200" dirty="0" smtClean="0"/>
            <a:t>77.16.57.81   225.71.32.114 </a:t>
          </a:r>
          <a:endParaRPr lang="zh-CN" altLang="en-US" sz="500" kern="1200" dirty="0"/>
        </a:p>
      </dsp:txBody>
      <dsp:txXfrm>
        <a:off x="3509361" y="5088898"/>
        <a:ext cx="638829" cy="425382"/>
      </dsp:txXfrm>
    </dsp:sp>
    <dsp:sp modelId="{B00DD2E2-680B-4D9E-9CB8-A4A4139BBFBE}">
      <dsp:nvSpPr>
        <dsp:cNvPr id="0" name=""/>
        <dsp:cNvSpPr/>
      </dsp:nvSpPr>
      <dsp:spPr>
        <a:xfrm>
          <a:off x="4239110" y="5001863"/>
          <a:ext cx="699165" cy="44396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FF006-B23B-4ED8-A70A-689523E33B87}">
      <dsp:nvSpPr>
        <dsp:cNvPr id="0" name=""/>
        <dsp:cNvSpPr/>
      </dsp:nvSpPr>
      <dsp:spPr>
        <a:xfrm>
          <a:off x="4316795" y="5075664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5</a:t>
          </a:r>
        </a:p>
      </dsp:txBody>
      <dsp:txXfrm>
        <a:off x="4329798" y="5088667"/>
        <a:ext cx="673159" cy="417963"/>
      </dsp:txXfrm>
    </dsp:sp>
    <dsp:sp modelId="{3267D86B-B962-440A-8580-965947F1FE0E}">
      <dsp:nvSpPr>
        <dsp:cNvPr id="0" name=""/>
        <dsp:cNvSpPr/>
      </dsp:nvSpPr>
      <dsp:spPr>
        <a:xfrm>
          <a:off x="5520912" y="4354016"/>
          <a:ext cx="699165" cy="44396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FBC4C-BE54-41DA-97E6-382918A7A703}">
      <dsp:nvSpPr>
        <dsp:cNvPr id="0" name=""/>
        <dsp:cNvSpPr/>
      </dsp:nvSpPr>
      <dsp:spPr>
        <a:xfrm>
          <a:off x="5598597" y="4427817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5611600" y="4440820"/>
        <a:ext cx="673159" cy="417963"/>
      </dsp:txXfrm>
    </dsp:sp>
    <dsp:sp modelId="{49BAF7E9-CBF5-40FF-8FFC-D55CCAE2D1DF}">
      <dsp:nvSpPr>
        <dsp:cNvPr id="0" name=""/>
        <dsp:cNvSpPr/>
      </dsp:nvSpPr>
      <dsp:spPr>
        <a:xfrm>
          <a:off x="5093645" y="5001326"/>
          <a:ext cx="699165" cy="44396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273AE-C000-4959-A195-3F3CE44082F3}">
      <dsp:nvSpPr>
        <dsp:cNvPr id="0" name=""/>
        <dsp:cNvSpPr/>
      </dsp:nvSpPr>
      <dsp:spPr>
        <a:xfrm>
          <a:off x="5171330" y="5075127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Index:000110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5</a:t>
          </a:r>
          <a:endParaRPr lang="zh-CN" altLang="en-US" sz="1000" kern="1200" dirty="0"/>
        </a:p>
      </dsp:txBody>
      <dsp:txXfrm>
        <a:off x="5184333" y="5088130"/>
        <a:ext cx="673159" cy="417963"/>
      </dsp:txXfrm>
    </dsp:sp>
    <dsp:sp modelId="{28F0E89B-1664-4A3D-9394-E23E6B182B8B}">
      <dsp:nvSpPr>
        <dsp:cNvPr id="0" name=""/>
        <dsp:cNvSpPr/>
      </dsp:nvSpPr>
      <dsp:spPr>
        <a:xfrm>
          <a:off x="5948180" y="5001326"/>
          <a:ext cx="699165" cy="44396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924BF-8276-4C99-80E8-F60BBAE2DC1D}">
      <dsp:nvSpPr>
        <dsp:cNvPr id="0" name=""/>
        <dsp:cNvSpPr/>
      </dsp:nvSpPr>
      <dsp:spPr>
        <a:xfrm>
          <a:off x="6025865" y="5075127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Index:000111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5</a:t>
          </a:r>
          <a:endParaRPr lang="zh-CN" altLang="en-US" sz="1000" kern="1200" dirty="0"/>
        </a:p>
      </dsp:txBody>
      <dsp:txXfrm>
        <a:off x="6038868" y="5088130"/>
        <a:ext cx="673159" cy="417963"/>
      </dsp:txXfrm>
    </dsp:sp>
    <dsp:sp modelId="{7F16335F-9203-493C-B0B3-16C09C2A35CE}">
      <dsp:nvSpPr>
        <dsp:cNvPr id="0" name=""/>
        <dsp:cNvSpPr/>
      </dsp:nvSpPr>
      <dsp:spPr>
        <a:xfrm>
          <a:off x="8511785" y="3059146"/>
          <a:ext cx="699165" cy="443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8589470" y="3132947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8602473" y="3145950"/>
        <a:ext cx="673159" cy="417963"/>
      </dsp:txXfrm>
    </dsp:sp>
    <dsp:sp modelId="{03A70C37-F5BF-4D43-80D2-26374BCAE086}">
      <dsp:nvSpPr>
        <dsp:cNvPr id="0" name=""/>
        <dsp:cNvSpPr/>
      </dsp:nvSpPr>
      <dsp:spPr>
        <a:xfrm>
          <a:off x="7657250" y="3706457"/>
          <a:ext cx="699165" cy="443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96F12-DCAE-4FF5-B08D-D3E715D394DA}">
      <dsp:nvSpPr>
        <dsp:cNvPr id="0" name=""/>
        <dsp:cNvSpPr/>
      </dsp:nvSpPr>
      <dsp:spPr>
        <a:xfrm>
          <a:off x="7734935" y="3780258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Index:000010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3</a:t>
          </a:r>
          <a:endParaRPr lang="zh-CN" altLang="en-US" sz="1000" kern="1200" dirty="0"/>
        </a:p>
      </dsp:txBody>
      <dsp:txXfrm>
        <a:off x="7747938" y="3793261"/>
        <a:ext cx="673159" cy="417963"/>
      </dsp:txXfrm>
    </dsp:sp>
    <dsp:sp modelId="{B86F7DA8-44C3-42A1-B1CC-C729D74DDE72}">
      <dsp:nvSpPr>
        <dsp:cNvPr id="0" name=""/>
        <dsp:cNvSpPr/>
      </dsp:nvSpPr>
      <dsp:spPr>
        <a:xfrm>
          <a:off x="7229983" y="4353767"/>
          <a:ext cx="699165" cy="44396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A5023-226B-4471-8EED-F01761AEECCA}">
      <dsp:nvSpPr>
        <dsp:cNvPr id="0" name=""/>
        <dsp:cNvSpPr/>
      </dsp:nvSpPr>
      <dsp:spPr>
        <a:xfrm>
          <a:off x="7307668" y="4427568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Index:000100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7320671" y="4440571"/>
        <a:ext cx="673159" cy="417963"/>
      </dsp:txXfrm>
    </dsp:sp>
    <dsp:sp modelId="{01FE118F-37E2-4F69-95F1-52A04A14190E}">
      <dsp:nvSpPr>
        <dsp:cNvPr id="0" name=""/>
        <dsp:cNvSpPr/>
      </dsp:nvSpPr>
      <dsp:spPr>
        <a:xfrm>
          <a:off x="6802715" y="5001078"/>
          <a:ext cx="699165" cy="44396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07450-57C1-4F93-8AC5-D8CE36CDBC37}">
      <dsp:nvSpPr>
        <dsp:cNvPr id="0" name=""/>
        <dsp:cNvSpPr/>
      </dsp:nvSpPr>
      <dsp:spPr>
        <a:xfrm>
          <a:off x="6880400" y="5074878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Index:001000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5</a:t>
          </a:r>
          <a:endParaRPr lang="zh-CN" altLang="en-US" sz="1000" kern="1200" dirty="0"/>
        </a:p>
      </dsp:txBody>
      <dsp:txXfrm>
        <a:off x="6893403" y="5087881"/>
        <a:ext cx="673159" cy="417963"/>
      </dsp:txXfrm>
    </dsp:sp>
    <dsp:sp modelId="{163D6F44-FA3C-47BD-9B89-FDBEC73C7804}">
      <dsp:nvSpPr>
        <dsp:cNvPr id="0" name=""/>
        <dsp:cNvSpPr/>
      </dsp:nvSpPr>
      <dsp:spPr>
        <a:xfrm>
          <a:off x="7657250" y="5001078"/>
          <a:ext cx="699165" cy="44396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6634B-E4B0-4B6F-B040-2A3CA0FD4F7D}">
      <dsp:nvSpPr>
        <dsp:cNvPr id="0" name=""/>
        <dsp:cNvSpPr/>
      </dsp:nvSpPr>
      <dsp:spPr>
        <a:xfrm>
          <a:off x="7734935" y="5074878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Index:001001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5</a:t>
          </a:r>
          <a:endParaRPr lang="zh-CN" altLang="en-US" sz="1000" kern="1200" dirty="0"/>
        </a:p>
      </dsp:txBody>
      <dsp:txXfrm>
        <a:off x="7747938" y="5087881"/>
        <a:ext cx="673159" cy="417963"/>
      </dsp:txXfrm>
    </dsp:sp>
    <dsp:sp modelId="{1D8ADDCF-DFCB-49EB-A0DB-00AC668DBDD8}">
      <dsp:nvSpPr>
        <dsp:cNvPr id="0" name=""/>
        <dsp:cNvSpPr/>
      </dsp:nvSpPr>
      <dsp:spPr>
        <a:xfrm>
          <a:off x="8084518" y="4353767"/>
          <a:ext cx="699165" cy="44396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03E1D-093C-453D-AA73-A7C1E924200B}">
      <dsp:nvSpPr>
        <dsp:cNvPr id="0" name=""/>
        <dsp:cNvSpPr/>
      </dsp:nvSpPr>
      <dsp:spPr>
        <a:xfrm>
          <a:off x="8162203" y="4427568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Index:000101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8175206" y="4440571"/>
        <a:ext cx="673159" cy="417963"/>
      </dsp:txXfrm>
    </dsp:sp>
    <dsp:sp modelId="{07B2E545-7B88-4B8E-93B6-2BFE89CA69B9}">
      <dsp:nvSpPr>
        <dsp:cNvPr id="0" name=""/>
        <dsp:cNvSpPr/>
      </dsp:nvSpPr>
      <dsp:spPr>
        <a:xfrm>
          <a:off x="9366321" y="3706457"/>
          <a:ext cx="699165" cy="443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0B7F9-E698-4DED-AC4E-CF62FFBB6193}">
      <dsp:nvSpPr>
        <dsp:cNvPr id="0" name=""/>
        <dsp:cNvSpPr/>
      </dsp:nvSpPr>
      <dsp:spPr>
        <a:xfrm>
          <a:off x="9444006" y="3780258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Index:000011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3</a:t>
          </a:r>
          <a:endParaRPr lang="zh-CN" altLang="en-US" sz="1000" kern="1200" dirty="0"/>
        </a:p>
      </dsp:txBody>
      <dsp:txXfrm>
        <a:off x="9457009" y="3793261"/>
        <a:ext cx="673159" cy="417963"/>
      </dsp:txXfrm>
    </dsp:sp>
    <dsp:sp modelId="{170469D3-66A3-4315-88D7-C94F628FB841}">
      <dsp:nvSpPr>
        <dsp:cNvPr id="0" name=""/>
        <dsp:cNvSpPr/>
      </dsp:nvSpPr>
      <dsp:spPr>
        <a:xfrm>
          <a:off x="8939053" y="4353767"/>
          <a:ext cx="699165" cy="44396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E4084-84B8-482B-8935-F1C83DADFA0B}">
      <dsp:nvSpPr>
        <dsp:cNvPr id="0" name=""/>
        <dsp:cNvSpPr/>
      </dsp:nvSpPr>
      <dsp:spPr>
        <a:xfrm>
          <a:off x="9016738" y="4427568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Index:00011 </a:t>
          </a:r>
          <a:r>
            <a:rPr lang="en-US" altLang="zh-CN" sz="1000" kern="1200" dirty="0" smtClean="0"/>
            <a:t>0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9029741" y="4440571"/>
        <a:ext cx="673159" cy="417963"/>
      </dsp:txXfrm>
    </dsp:sp>
    <dsp:sp modelId="{5C80AB2C-CE35-4EE7-83F6-88A38570420E}">
      <dsp:nvSpPr>
        <dsp:cNvPr id="0" name=""/>
        <dsp:cNvSpPr/>
      </dsp:nvSpPr>
      <dsp:spPr>
        <a:xfrm>
          <a:off x="9793588" y="4353767"/>
          <a:ext cx="699165" cy="44396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775B1-44FD-4F77-980A-2F640EA547BE}">
      <dsp:nvSpPr>
        <dsp:cNvPr id="0" name=""/>
        <dsp:cNvSpPr/>
      </dsp:nvSpPr>
      <dsp:spPr>
        <a:xfrm>
          <a:off x="9871273" y="4427568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Index:000111 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9884276" y="4440571"/>
        <a:ext cx="673159" cy="417963"/>
      </dsp:txXfrm>
    </dsp:sp>
    <dsp:sp modelId="{E89EF675-4249-4856-9578-F167E4F255B4}">
      <dsp:nvSpPr>
        <dsp:cNvPr id="0" name=""/>
        <dsp:cNvSpPr/>
      </dsp:nvSpPr>
      <dsp:spPr>
        <a:xfrm>
          <a:off x="6600807" y="2411836"/>
          <a:ext cx="699165" cy="4439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6678492" y="2485637"/>
          <a:ext cx="699165" cy="44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6691495" y="2498640"/>
        <a:ext cx="673159" cy="41796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7A021-1D7A-4437-B84A-FA762EC42270}">
      <dsp:nvSpPr>
        <dsp:cNvPr id="0" name=""/>
        <dsp:cNvSpPr/>
      </dsp:nvSpPr>
      <dsp:spPr>
        <a:xfrm>
          <a:off x="4963690" y="3202241"/>
          <a:ext cx="1252767" cy="596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295"/>
              </a:lnTo>
              <a:lnTo>
                <a:pt x="1252767" y="406295"/>
              </a:lnTo>
              <a:lnTo>
                <a:pt x="1252767" y="5962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86A4D-9F47-4702-A0C3-A5C0495552E1}">
      <dsp:nvSpPr>
        <dsp:cNvPr id="0" name=""/>
        <dsp:cNvSpPr/>
      </dsp:nvSpPr>
      <dsp:spPr>
        <a:xfrm>
          <a:off x="3710923" y="3202241"/>
          <a:ext cx="1252767" cy="596203"/>
        </a:xfrm>
        <a:custGeom>
          <a:avLst/>
          <a:gdLst/>
          <a:ahLst/>
          <a:cxnLst/>
          <a:rect l="0" t="0" r="0" b="0"/>
          <a:pathLst>
            <a:path>
              <a:moveTo>
                <a:pt x="1252767" y="0"/>
              </a:moveTo>
              <a:lnTo>
                <a:pt x="1252767" y="406295"/>
              </a:lnTo>
              <a:lnTo>
                <a:pt x="0" y="406295"/>
              </a:lnTo>
              <a:lnTo>
                <a:pt x="0" y="5962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397B4-1710-4C69-B7A7-FB68BF8C5818}">
      <dsp:nvSpPr>
        <dsp:cNvPr id="0" name=""/>
        <dsp:cNvSpPr/>
      </dsp:nvSpPr>
      <dsp:spPr>
        <a:xfrm>
          <a:off x="3710923" y="1304298"/>
          <a:ext cx="1252767" cy="596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295"/>
              </a:lnTo>
              <a:lnTo>
                <a:pt x="1252767" y="406295"/>
              </a:lnTo>
              <a:lnTo>
                <a:pt x="1252767" y="5962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2458155" y="1304298"/>
          <a:ext cx="1252767" cy="596203"/>
        </a:xfrm>
        <a:custGeom>
          <a:avLst/>
          <a:gdLst/>
          <a:ahLst/>
          <a:cxnLst/>
          <a:rect l="0" t="0" r="0" b="0"/>
          <a:pathLst>
            <a:path>
              <a:moveTo>
                <a:pt x="1252767" y="0"/>
              </a:moveTo>
              <a:lnTo>
                <a:pt x="1252767" y="406295"/>
              </a:lnTo>
              <a:lnTo>
                <a:pt x="0" y="406295"/>
              </a:lnTo>
              <a:lnTo>
                <a:pt x="0" y="5962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2685931" y="2558"/>
          <a:ext cx="2049983" cy="1301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2913707" y="218945"/>
          <a:ext cx="2049983" cy="1301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r>
            <a:rPr lang="en-US" altLang="zh-CN" sz="1200" kern="1200" dirty="0" smtClean="0"/>
            <a:t>Level:0</a:t>
          </a:r>
        </a:p>
      </dsp:txBody>
      <dsp:txXfrm>
        <a:off x="2951834" y="257072"/>
        <a:ext cx="1973729" cy="1225485"/>
      </dsp:txXfrm>
    </dsp:sp>
    <dsp:sp modelId="{15AE3035-805C-49CC-B3E5-BEEDD7769C9D}">
      <dsp:nvSpPr>
        <dsp:cNvPr id="0" name=""/>
        <dsp:cNvSpPr/>
      </dsp:nvSpPr>
      <dsp:spPr>
        <a:xfrm>
          <a:off x="1433163" y="1900501"/>
          <a:ext cx="2049983" cy="1301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1660939" y="2116889"/>
          <a:ext cx="2049983" cy="1301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r>
            <a:rPr lang="en-US" altLang="zh-CN" sz="1200" kern="1200" dirty="0" smtClean="0"/>
            <a:t>Level 1</a:t>
          </a:r>
        </a:p>
      </dsp:txBody>
      <dsp:txXfrm>
        <a:off x="1699066" y="2155016"/>
        <a:ext cx="1973729" cy="1225485"/>
      </dsp:txXfrm>
    </dsp:sp>
    <dsp:sp modelId="{E89EF675-4249-4856-9578-F167E4F255B4}">
      <dsp:nvSpPr>
        <dsp:cNvPr id="0" name=""/>
        <dsp:cNvSpPr/>
      </dsp:nvSpPr>
      <dsp:spPr>
        <a:xfrm>
          <a:off x="3938699" y="1900501"/>
          <a:ext cx="2049983" cy="1301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4166475" y="2116889"/>
          <a:ext cx="2049983" cy="1301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4204602" y="2155016"/>
        <a:ext cx="1973729" cy="1225485"/>
      </dsp:txXfrm>
    </dsp:sp>
    <dsp:sp modelId="{78FF2874-B334-4ECE-9E75-0C650D53B8F4}">
      <dsp:nvSpPr>
        <dsp:cNvPr id="0" name=""/>
        <dsp:cNvSpPr/>
      </dsp:nvSpPr>
      <dsp:spPr>
        <a:xfrm>
          <a:off x="2685931" y="3798445"/>
          <a:ext cx="2049983" cy="1301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BBDCF-2BF1-4979-9F24-47B6B7650DBE}">
      <dsp:nvSpPr>
        <dsp:cNvPr id="0" name=""/>
        <dsp:cNvSpPr/>
      </dsp:nvSpPr>
      <dsp:spPr>
        <a:xfrm>
          <a:off x="2913707" y="4014832"/>
          <a:ext cx="2049983" cy="1301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/>
            <a:t>Index:000010 </a:t>
          </a:r>
          <a:r>
            <a:rPr lang="en-US" altLang="zh-CN" sz="2500" kern="1200" dirty="0" smtClean="0"/>
            <a:t>Level 2</a:t>
          </a:r>
          <a:endParaRPr lang="zh-CN" altLang="en-US" sz="2500" kern="1200" dirty="0"/>
        </a:p>
      </dsp:txBody>
      <dsp:txXfrm>
        <a:off x="2951834" y="4052959"/>
        <a:ext cx="1973729" cy="1225485"/>
      </dsp:txXfrm>
    </dsp:sp>
    <dsp:sp modelId="{B5F8589B-0DF7-46E0-88DE-EFDE6507BDA8}">
      <dsp:nvSpPr>
        <dsp:cNvPr id="0" name=""/>
        <dsp:cNvSpPr/>
      </dsp:nvSpPr>
      <dsp:spPr>
        <a:xfrm>
          <a:off x="5191466" y="3798445"/>
          <a:ext cx="2049983" cy="1301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506BF-5720-47AF-89B5-8BD4DE3EBF8A}">
      <dsp:nvSpPr>
        <dsp:cNvPr id="0" name=""/>
        <dsp:cNvSpPr/>
      </dsp:nvSpPr>
      <dsp:spPr>
        <a:xfrm>
          <a:off x="5419242" y="4014832"/>
          <a:ext cx="2049983" cy="1301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/>
            <a:t>Index:000011 </a:t>
          </a:r>
          <a:r>
            <a:rPr lang="en-US" altLang="zh-CN" sz="2500" kern="1200" dirty="0" smtClean="0"/>
            <a:t>Level 2</a:t>
          </a:r>
          <a:endParaRPr lang="zh-CN" altLang="en-US" sz="2500" kern="1200" dirty="0"/>
        </a:p>
      </dsp:txBody>
      <dsp:txXfrm>
        <a:off x="5457369" y="4052959"/>
        <a:ext cx="1973729" cy="1225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4076286" y="1717329"/>
          <a:ext cx="1650284" cy="785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5217"/>
              </a:lnTo>
              <a:lnTo>
                <a:pt x="1650284" y="535217"/>
              </a:lnTo>
              <a:lnTo>
                <a:pt x="1650284" y="7853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2426002" y="1717329"/>
          <a:ext cx="1650284" cy="785385"/>
        </a:xfrm>
        <a:custGeom>
          <a:avLst/>
          <a:gdLst/>
          <a:ahLst/>
          <a:cxnLst/>
          <a:rect l="0" t="0" r="0" b="0"/>
          <a:pathLst>
            <a:path>
              <a:moveTo>
                <a:pt x="1650284" y="0"/>
              </a:moveTo>
              <a:lnTo>
                <a:pt x="1650284" y="535217"/>
              </a:lnTo>
              <a:lnTo>
                <a:pt x="0" y="535217"/>
              </a:lnTo>
              <a:lnTo>
                <a:pt x="0" y="7853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2726053" y="2534"/>
          <a:ext cx="2700464" cy="1714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3026105" y="287583"/>
          <a:ext cx="2700464" cy="1714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Index:000000   </a:t>
          </a:r>
          <a:r>
            <a:rPr lang="en-US" altLang="zh-CN" sz="1300" kern="1200" dirty="0" smtClean="0"/>
            <a:t>Level:0</a:t>
          </a:r>
        </a:p>
      </dsp:txBody>
      <dsp:txXfrm>
        <a:off x="3076330" y="337808"/>
        <a:ext cx="2600014" cy="1614345"/>
      </dsp:txXfrm>
    </dsp:sp>
    <dsp:sp modelId="{15AE3035-805C-49CC-B3E5-BEEDD7769C9D}">
      <dsp:nvSpPr>
        <dsp:cNvPr id="0" name=""/>
        <dsp:cNvSpPr/>
      </dsp:nvSpPr>
      <dsp:spPr>
        <a:xfrm>
          <a:off x="1075769" y="2502714"/>
          <a:ext cx="2700464" cy="1714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1375821" y="2787763"/>
          <a:ext cx="2700464" cy="1714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Index:000000 </a:t>
          </a:r>
          <a:r>
            <a:rPr lang="en-US" altLang="zh-CN" sz="1300" kern="1200" dirty="0" smtClean="0"/>
            <a:t>Level 1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124.206.44.79  79.231.236.42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154.249.185.92  92.93.186.5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59.221.122.113 203.207.247.95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72.171.136.85   67.156.31.151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190.181.104.80   150.91.7.79</a:t>
          </a:r>
          <a:endParaRPr lang="zh-CN" altLang="en-US" sz="1300" kern="1200" dirty="0"/>
        </a:p>
      </dsp:txBody>
      <dsp:txXfrm>
        <a:off x="1426046" y="2837988"/>
        <a:ext cx="2600014" cy="1614345"/>
      </dsp:txXfrm>
    </dsp:sp>
    <dsp:sp modelId="{E89EF675-4249-4856-9578-F167E4F255B4}">
      <dsp:nvSpPr>
        <dsp:cNvPr id="0" name=""/>
        <dsp:cNvSpPr/>
      </dsp:nvSpPr>
      <dsp:spPr>
        <a:xfrm>
          <a:off x="4376337" y="2502714"/>
          <a:ext cx="2700464" cy="1714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4676389" y="2787763"/>
          <a:ext cx="2700464" cy="1714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Index:000001 </a:t>
          </a:r>
          <a:r>
            <a:rPr lang="en-US" altLang="zh-CN" sz="1300" kern="1200" dirty="0" smtClean="0"/>
            <a:t>Level 1</a:t>
          </a:r>
          <a:endParaRPr lang="zh-CN" altLang="en-US" sz="1300" kern="1200" dirty="0"/>
        </a:p>
      </dsp:txBody>
      <dsp:txXfrm>
        <a:off x="4726614" y="2837988"/>
        <a:ext cx="2600014" cy="161434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7A021-1D7A-4437-B84A-FA762EC42270}">
      <dsp:nvSpPr>
        <dsp:cNvPr id="0" name=""/>
        <dsp:cNvSpPr/>
      </dsp:nvSpPr>
      <dsp:spPr>
        <a:xfrm>
          <a:off x="4828720" y="2360271"/>
          <a:ext cx="922840" cy="43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93"/>
              </a:lnTo>
              <a:lnTo>
                <a:pt x="922840" y="299293"/>
              </a:lnTo>
              <a:lnTo>
                <a:pt x="922840" y="4391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05209-56A2-4BD3-A593-BAB86029EBB2}">
      <dsp:nvSpPr>
        <dsp:cNvPr id="0" name=""/>
        <dsp:cNvSpPr/>
      </dsp:nvSpPr>
      <dsp:spPr>
        <a:xfrm>
          <a:off x="3905880" y="3758374"/>
          <a:ext cx="922840" cy="43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93"/>
              </a:lnTo>
              <a:lnTo>
                <a:pt x="922840" y="299293"/>
              </a:lnTo>
              <a:lnTo>
                <a:pt x="922840" y="4391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1C8D0-335B-45D3-9F89-4D0D8BEBCCD2}">
      <dsp:nvSpPr>
        <dsp:cNvPr id="0" name=""/>
        <dsp:cNvSpPr/>
      </dsp:nvSpPr>
      <dsp:spPr>
        <a:xfrm>
          <a:off x="2983039" y="3758374"/>
          <a:ext cx="922840" cy="439188"/>
        </a:xfrm>
        <a:custGeom>
          <a:avLst/>
          <a:gdLst/>
          <a:ahLst/>
          <a:cxnLst/>
          <a:rect l="0" t="0" r="0" b="0"/>
          <a:pathLst>
            <a:path>
              <a:moveTo>
                <a:pt x="922840" y="0"/>
              </a:moveTo>
              <a:lnTo>
                <a:pt x="922840" y="299293"/>
              </a:lnTo>
              <a:lnTo>
                <a:pt x="0" y="299293"/>
              </a:lnTo>
              <a:lnTo>
                <a:pt x="0" y="4391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86A4D-9F47-4702-A0C3-A5C0495552E1}">
      <dsp:nvSpPr>
        <dsp:cNvPr id="0" name=""/>
        <dsp:cNvSpPr/>
      </dsp:nvSpPr>
      <dsp:spPr>
        <a:xfrm>
          <a:off x="3905880" y="2360271"/>
          <a:ext cx="922840" cy="439188"/>
        </a:xfrm>
        <a:custGeom>
          <a:avLst/>
          <a:gdLst/>
          <a:ahLst/>
          <a:cxnLst/>
          <a:rect l="0" t="0" r="0" b="0"/>
          <a:pathLst>
            <a:path>
              <a:moveTo>
                <a:pt x="922840" y="0"/>
              </a:moveTo>
              <a:lnTo>
                <a:pt x="922840" y="299293"/>
              </a:lnTo>
              <a:lnTo>
                <a:pt x="0" y="299293"/>
              </a:lnTo>
              <a:lnTo>
                <a:pt x="0" y="4391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397B4-1710-4C69-B7A7-FB68BF8C5818}">
      <dsp:nvSpPr>
        <dsp:cNvPr id="0" name=""/>
        <dsp:cNvSpPr/>
      </dsp:nvSpPr>
      <dsp:spPr>
        <a:xfrm>
          <a:off x="3905880" y="962168"/>
          <a:ext cx="922840" cy="43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93"/>
              </a:lnTo>
              <a:lnTo>
                <a:pt x="922840" y="299293"/>
              </a:lnTo>
              <a:lnTo>
                <a:pt x="922840" y="43918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2983039" y="962168"/>
          <a:ext cx="922840" cy="439188"/>
        </a:xfrm>
        <a:custGeom>
          <a:avLst/>
          <a:gdLst/>
          <a:ahLst/>
          <a:cxnLst/>
          <a:rect l="0" t="0" r="0" b="0"/>
          <a:pathLst>
            <a:path>
              <a:moveTo>
                <a:pt x="922840" y="0"/>
              </a:moveTo>
              <a:lnTo>
                <a:pt x="922840" y="299293"/>
              </a:lnTo>
              <a:lnTo>
                <a:pt x="0" y="299293"/>
              </a:lnTo>
              <a:lnTo>
                <a:pt x="0" y="43918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3150828" y="3252"/>
          <a:ext cx="1510102" cy="958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3318617" y="162652"/>
          <a:ext cx="1510102" cy="958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r>
            <a:rPr lang="en-US" altLang="zh-CN" sz="1200" kern="1200" dirty="0" smtClean="0"/>
            <a:t>Level:0</a:t>
          </a:r>
        </a:p>
      </dsp:txBody>
      <dsp:txXfrm>
        <a:off x="3346703" y="190738"/>
        <a:ext cx="1453930" cy="902743"/>
      </dsp:txXfrm>
    </dsp:sp>
    <dsp:sp modelId="{15AE3035-805C-49CC-B3E5-BEEDD7769C9D}">
      <dsp:nvSpPr>
        <dsp:cNvPr id="0" name=""/>
        <dsp:cNvSpPr/>
      </dsp:nvSpPr>
      <dsp:spPr>
        <a:xfrm>
          <a:off x="2227988" y="1401356"/>
          <a:ext cx="1510102" cy="9589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2395777" y="1560756"/>
          <a:ext cx="1510102" cy="958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r>
            <a:rPr lang="en-US" altLang="zh-CN" sz="1200" kern="1200" dirty="0" smtClean="0"/>
            <a:t>Level 1</a:t>
          </a:r>
        </a:p>
      </dsp:txBody>
      <dsp:txXfrm>
        <a:off x="2423863" y="1588842"/>
        <a:ext cx="1453930" cy="902743"/>
      </dsp:txXfrm>
    </dsp:sp>
    <dsp:sp modelId="{E89EF675-4249-4856-9578-F167E4F255B4}">
      <dsp:nvSpPr>
        <dsp:cNvPr id="0" name=""/>
        <dsp:cNvSpPr/>
      </dsp:nvSpPr>
      <dsp:spPr>
        <a:xfrm>
          <a:off x="4073669" y="1401356"/>
          <a:ext cx="1510102" cy="9589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4241458" y="1560756"/>
          <a:ext cx="1510102" cy="958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4269544" y="1588842"/>
        <a:ext cx="1453930" cy="902743"/>
      </dsp:txXfrm>
    </dsp:sp>
    <dsp:sp modelId="{78FF2874-B334-4ECE-9E75-0C650D53B8F4}">
      <dsp:nvSpPr>
        <dsp:cNvPr id="0" name=""/>
        <dsp:cNvSpPr/>
      </dsp:nvSpPr>
      <dsp:spPr>
        <a:xfrm>
          <a:off x="3150828" y="2799459"/>
          <a:ext cx="1510102" cy="9589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BBDCF-2BF1-4979-9F24-47B6B7650DBE}">
      <dsp:nvSpPr>
        <dsp:cNvPr id="0" name=""/>
        <dsp:cNvSpPr/>
      </dsp:nvSpPr>
      <dsp:spPr>
        <a:xfrm>
          <a:off x="3318617" y="2958859"/>
          <a:ext cx="1510102" cy="958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smtClean="0"/>
            <a:t>Index:000010 </a:t>
          </a:r>
          <a:r>
            <a:rPr lang="en-US" altLang="zh-CN" sz="1800" kern="1200" dirty="0" smtClean="0"/>
            <a:t>Level 2</a:t>
          </a:r>
          <a:endParaRPr lang="zh-CN" altLang="en-US" sz="1800" kern="1200" dirty="0"/>
        </a:p>
      </dsp:txBody>
      <dsp:txXfrm>
        <a:off x="3346703" y="2986945"/>
        <a:ext cx="1453930" cy="902743"/>
      </dsp:txXfrm>
    </dsp:sp>
    <dsp:sp modelId="{CB8A1F99-2530-4687-BB98-C5F4D2C1A9FB}">
      <dsp:nvSpPr>
        <dsp:cNvPr id="0" name=""/>
        <dsp:cNvSpPr/>
      </dsp:nvSpPr>
      <dsp:spPr>
        <a:xfrm>
          <a:off x="2227988" y="4197563"/>
          <a:ext cx="1510102" cy="9589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C7349-BAC7-4B85-BD28-38461BE478CD}">
      <dsp:nvSpPr>
        <dsp:cNvPr id="0" name=""/>
        <dsp:cNvSpPr/>
      </dsp:nvSpPr>
      <dsp:spPr>
        <a:xfrm>
          <a:off x="2395777" y="4356962"/>
          <a:ext cx="1510102" cy="958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smtClean="0"/>
            <a:t>Index:000100 </a:t>
          </a:r>
          <a:r>
            <a:rPr lang="en-US" altLang="zh-CN" sz="1800" kern="1200" dirty="0" smtClean="0"/>
            <a:t>Level 3</a:t>
          </a:r>
          <a:endParaRPr lang="zh-CN" altLang="en-US" sz="1800" kern="1200" dirty="0"/>
        </a:p>
      </dsp:txBody>
      <dsp:txXfrm>
        <a:off x="2423863" y="4385048"/>
        <a:ext cx="1453930" cy="902743"/>
      </dsp:txXfrm>
    </dsp:sp>
    <dsp:sp modelId="{C001C0AA-23DC-4CDE-B32C-901AD86817B6}">
      <dsp:nvSpPr>
        <dsp:cNvPr id="0" name=""/>
        <dsp:cNvSpPr/>
      </dsp:nvSpPr>
      <dsp:spPr>
        <a:xfrm>
          <a:off x="4073669" y="4197563"/>
          <a:ext cx="1510102" cy="9589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5C798-8104-4E0E-9BFB-9E29AFE940A0}">
      <dsp:nvSpPr>
        <dsp:cNvPr id="0" name=""/>
        <dsp:cNvSpPr/>
      </dsp:nvSpPr>
      <dsp:spPr>
        <a:xfrm>
          <a:off x="4241458" y="4356962"/>
          <a:ext cx="1510102" cy="958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smtClean="0"/>
            <a:t>Index:000101 </a:t>
          </a:r>
          <a:r>
            <a:rPr lang="en-US" altLang="zh-CN" sz="1800" kern="1200" dirty="0" smtClean="0"/>
            <a:t>Level 3</a:t>
          </a:r>
          <a:endParaRPr lang="zh-CN" altLang="en-US" sz="1800" kern="1200" dirty="0"/>
        </a:p>
      </dsp:txBody>
      <dsp:txXfrm>
        <a:off x="4269544" y="4385048"/>
        <a:ext cx="1453930" cy="902743"/>
      </dsp:txXfrm>
    </dsp:sp>
    <dsp:sp modelId="{B5F8589B-0DF7-46E0-88DE-EFDE6507BDA8}">
      <dsp:nvSpPr>
        <dsp:cNvPr id="0" name=""/>
        <dsp:cNvSpPr/>
      </dsp:nvSpPr>
      <dsp:spPr>
        <a:xfrm>
          <a:off x="4996509" y="2799459"/>
          <a:ext cx="1510102" cy="9589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506BF-5720-47AF-89B5-8BD4DE3EBF8A}">
      <dsp:nvSpPr>
        <dsp:cNvPr id="0" name=""/>
        <dsp:cNvSpPr/>
      </dsp:nvSpPr>
      <dsp:spPr>
        <a:xfrm>
          <a:off x="5164299" y="2958859"/>
          <a:ext cx="1510102" cy="958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smtClean="0"/>
            <a:t>Index:000011 </a:t>
          </a:r>
          <a:r>
            <a:rPr lang="en-US" altLang="zh-CN" sz="1800" kern="1200" dirty="0" smtClean="0"/>
            <a:t>Level 2</a:t>
          </a:r>
          <a:endParaRPr lang="zh-CN" altLang="en-US" sz="1800" kern="1200" dirty="0"/>
        </a:p>
      </dsp:txBody>
      <dsp:txXfrm>
        <a:off x="5192385" y="2986945"/>
        <a:ext cx="1453930" cy="90274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7A021-1D7A-4437-B84A-FA762EC42270}">
      <dsp:nvSpPr>
        <dsp:cNvPr id="0" name=""/>
        <dsp:cNvSpPr/>
      </dsp:nvSpPr>
      <dsp:spPr>
        <a:xfrm>
          <a:off x="5115179" y="186942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730382" y="236876"/>
              </a:lnTo>
              <a:lnTo>
                <a:pt x="730382" y="3475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05209-56A2-4BD3-A593-BAB86029EBB2}">
      <dsp:nvSpPr>
        <dsp:cNvPr id="0" name=""/>
        <dsp:cNvSpPr/>
      </dsp:nvSpPr>
      <dsp:spPr>
        <a:xfrm>
          <a:off x="4384796" y="297595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730382" y="236876"/>
              </a:lnTo>
              <a:lnTo>
                <a:pt x="730382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55F36-724D-45F5-B07A-518FB17349C5}">
      <dsp:nvSpPr>
        <dsp:cNvPr id="0" name=""/>
        <dsp:cNvSpPr/>
      </dsp:nvSpPr>
      <dsp:spPr>
        <a:xfrm>
          <a:off x="3654413" y="408248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730382" y="236876"/>
              </a:lnTo>
              <a:lnTo>
                <a:pt x="730382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7061D-56AC-45DE-ADCC-6A2FDE06105A}">
      <dsp:nvSpPr>
        <dsp:cNvPr id="0" name=""/>
        <dsp:cNvSpPr/>
      </dsp:nvSpPr>
      <dsp:spPr>
        <a:xfrm>
          <a:off x="2924030" y="408248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730382" y="0"/>
              </a:moveTo>
              <a:lnTo>
                <a:pt x="730382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1C8D0-335B-45D3-9F89-4D0D8BEBCCD2}">
      <dsp:nvSpPr>
        <dsp:cNvPr id="0" name=""/>
        <dsp:cNvSpPr/>
      </dsp:nvSpPr>
      <dsp:spPr>
        <a:xfrm>
          <a:off x="3654413" y="297595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730382" y="0"/>
              </a:moveTo>
              <a:lnTo>
                <a:pt x="730382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86A4D-9F47-4702-A0C3-A5C0495552E1}">
      <dsp:nvSpPr>
        <dsp:cNvPr id="0" name=""/>
        <dsp:cNvSpPr/>
      </dsp:nvSpPr>
      <dsp:spPr>
        <a:xfrm>
          <a:off x="4384796" y="186942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730382" y="0"/>
              </a:moveTo>
              <a:lnTo>
                <a:pt x="730382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397B4-1710-4C69-B7A7-FB68BF8C5818}">
      <dsp:nvSpPr>
        <dsp:cNvPr id="0" name=""/>
        <dsp:cNvSpPr/>
      </dsp:nvSpPr>
      <dsp:spPr>
        <a:xfrm>
          <a:off x="4384796" y="76289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730382" y="236876"/>
              </a:lnTo>
              <a:lnTo>
                <a:pt x="730382" y="3475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3654413" y="76289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730382" y="0"/>
              </a:moveTo>
              <a:lnTo>
                <a:pt x="730382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3787210" y="3959"/>
          <a:ext cx="1195171" cy="758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3920007" y="13011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r>
            <a:rPr lang="en-US" altLang="zh-CN" sz="1200" kern="1200" dirty="0" smtClean="0"/>
            <a:t>Level:0</a:t>
          </a:r>
        </a:p>
      </dsp:txBody>
      <dsp:txXfrm>
        <a:off x="3942235" y="152344"/>
        <a:ext cx="1150715" cy="714478"/>
      </dsp:txXfrm>
    </dsp:sp>
    <dsp:sp modelId="{15AE3035-805C-49CC-B3E5-BEEDD7769C9D}">
      <dsp:nvSpPr>
        <dsp:cNvPr id="0" name=""/>
        <dsp:cNvSpPr/>
      </dsp:nvSpPr>
      <dsp:spPr>
        <a:xfrm>
          <a:off x="3056827" y="1110489"/>
          <a:ext cx="1195171" cy="7589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3189624" y="123664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r>
            <a:rPr lang="en-US" altLang="zh-CN" sz="1200" kern="1200" dirty="0" smtClean="0"/>
            <a:t>Level 1</a:t>
          </a:r>
        </a:p>
      </dsp:txBody>
      <dsp:txXfrm>
        <a:off x="3211852" y="1258874"/>
        <a:ext cx="1150715" cy="714478"/>
      </dsp:txXfrm>
    </dsp:sp>
    <dsp:sp modelId="{E89EF675-4249-4856-9578-F167E4F255B4}">
      <dsp:nvSpPr>
        <dsp:cNvPr id="0" name=""/>
        <dsp:cNvSpPr/>
      </dsp:nvSpPr>
      <dsp:spPr>
        <a:xfrm>
          <a:off x="4517593" y="1110489"/>
          <a:ext cx="1195171" cy="7589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4650390" y="123664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4672618" y="1258874"/>
        <a:ext cx="1150715" cy="714478"/>
      </dsp:txXfrm>
    </dsp:sp>
    <dsp:sp modelId="{78FF2874-B334-4ECE-9E75-0C650D53B8F4}">
      <dsp:nvSpPr>
        <dsp:cNvPr id="0" name=""/>
        <dsp:cNvSpPr/>
      </dsp:nvSpPr>
      <dsp:spPr>
        <a:xfrm>
          <a:off x="3787210" y="2217019"/>
          <a:ext cx="1195171" cy="7589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BBDCF-2BF1-4979-9F24-47B6B7650DBE}">
      <dsp:nvSpPr>
        <dsp:cNvPr id="0" name=""/>
        <dsp:cNvSpPr/>
      </dsp:nvSpPr>
      <dsp:spPr>
        <a:xfrm>
          <a:off x="3920007" y="234317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Index:000010 </a:t>
          </a:r>
          <a:r>
            <a:rPr lang="en-US" altLang="zh-CN" sz="1400" kern="1200" dirty="0" smtClean="0"/>
            <a:t>Level 2</a:t>
          </a:r>
          <a:endParaRPr lang="zh-CN" altLang="en-US" sz="1400" kern="1200" dirty="0"/>
        </a:p>
      </dsp:txBody>
      <dsp:txXfrm>
        <a:off x="3942235" y="2365404"/>
        <a:ext cx="1150715" cy="714478"/>
      </dsp:txXfrm>
    </dsp:sp>
    <dsp:sp modelId="{CB8A1F99-2530-4687-BB98-C5F4D2C1A9FB}">
      <dsp:nvSpPr>
        <dsp:cNvPr id="0" name=""/>
        <dsp:cNvSpPr/>
      </dsp:nvSpPr>
      <dsp:spPr>
        <a:xfrm>
          <a:off x="3056827" y="3323549"/>
          <a:ext cx="1195171" cy="7589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C7349-BAC7-4B85-BD28-38461BE478CD}">
      <dsp:nvSpPr>
        <dsp:cNvPr id="0" name=""/>
        <dsp:cNvSpPr/>
      </dsp:nvSpPr>
      <dsp:spPr>
        <a:xfrm>
          <a:off x="3189624" y="344970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Index:000100 </a:t>
          </a:r>
          <a:r>
            <a:rPr lang="en-US" altLang="zh-CN" sz="1400" kern="1200" dirty="0" smtClean="0"/>
            <a:t>Level 3</a:t>
          </a:r>
          <a:endParaRPr lang="zh-CN" altLang="en-US" sz="1400" kern="1200" dirty="0"/>
        </a:p>
      </dsp:txBody>
      <dsp:txXfrm>
        <a:off x="3211852" y="3471934"/>
        <a:ext cx="1150715" cy="714478"/>
      </dsp:txXfrm>
    </dsp:sp>
    <dsp:sp modelId="{3192CA0A-9222-4A26-81BF-7E125577072E}">
      <dsp:nvSpPr>
        <dsp:cNvPr id="0" name=""/>
        <dsp:cNvSpPr/>
      </dsp:nvSpPr>
      <dsp:spPr>
        <a:xfrm>
          <a:off x="2326444" y="4430079"/>
          <a:ext cx="1195171" cy="758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5AF71-3A68-4785-9A60-B65278039E46}">
      <dsp:nvSpPr>
        <dsp:cNvPr id="0" name=""/>
        <dsp:cNvSpPr/>
      </dsp:nvSpPr>
      <dsp:spPr>
        <a:xfrm>
          <a:off x="2459241" y="455623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Index:001000 </a:t>
          </a:r>
          <a:r>
            <a:rPr lang="en-US" altLang="zh-CN" sz="1400" kern="1200" dirty="0" smtClean="0"/>
            <a:t>Level 4</a:t>
          </a:r>
          <a:endParaRPr lang="zh-CN" altLang="en-US" sz="1400" kern="1200" dirty="0"/>
        </a:p>
      </dsp:txBody>
      <dsp:txXfrm>
        <a:off x="2481469" y="4578464"/>
        <a:ext cx="1150715" cy="714478"/>
      </dsp:txXfrm>
    </dsp:sp>
    <dsp:sp modelId="{28FA4DEF-409C-416C-AC89-04077429882B}">
      <dsp:nvSpPr>
        <dsp:cNvPr id="0" name=""/>
        <dsp:cNvSpPr/>
      </dsp:nvSpPr>
      <dsp:spPr>
        <a:xfrm>
          <a:off x="3787210" y="4430079"/>
          <a:ext cx="1195171" cy="758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FF0BA-ECA5-4CAF-A1B0-1A7581729F91}">
      <dsp:nvSpPr>
        <dsp:cNvPr id="0" name=""/>
        <dsp:cNvSpPr/>
      </dsp:nvSpPr>
      <dsp:spPr>
        <a:xfrm>
          <a:off x="3920007" y="455623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Index:001001 </a:t>
          </a:r>
          <a:r>
            <a:rPr lang="en-US" altLang="zh-CN" sz="1400" kern="1200" dirty="0" smtClean="0"/>
            <a:t>Level 4</a:t>
          </a:r>
          <a:endParaRPr lang="zh-CN" altLang="en-US" sz="1400" kern="1200" dirty="0"/>
        </a:p>
      </dsp:txBody>
      <dsp:txXfrm>
        <a:off x="3942235" y="4578464"/>
        <a:ext cx="1150715" cy="714478"/>
      </dsp:txXfrm>
    </dsp:sp>
    <dsp:sp modelId="{C001C0AA-23DC-4CDE-B32C-901AD86817B6}">
      <dsp:nvSpPr>
        <dsp:cNvPr id="0" name=""/>
        <dsp:cNvSpPr/>
      </dsp:nvSpPr>
      <dsp:spPr>
        <a:xfrm>
          <a:off x="4517593" y="3323549"/>
          <a:ext cx="1195171" cy="7589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5C798-8104-4E0E-9BFB-9E29AFE940A0}">
      <dsp:nvSpPr>
        <dsp:cNvPr id="0" name=""/>
        <dsp:cNvSpPr/>
      </dsp:nvSpPr>
      <dsp:spPr>
        <a:xfrm>
          <a:off x="4650390" y="344970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Index:000101 </a:t>
          </a:r>
          <a:r>
            <a:rPr lang="en-US" altLang="zh-CN" sz="1400" kern="1200" dirty="0" smtClean="0"/>
            <a:t>Level 3</a:t>
          </a:r>
          <a:endParaRPr lang="zh-CN" altLang="en-US" sz="1400" kern="1200" dirty="0"/>
        </a:p>
      </dsp:txBody>
      <dsp:txXfrm>
        <a:off x="4672618" y="3471934"/>
        <a:ext cx="1150715" cy="714478"/>
      </dsp:txXfrm>
    </dsp:sp>
    <dsp:sp modelId="{B5F8589B-0DF7-46E0-88DE-EFDE6507BDA8}">
      <dsp:nvSpPr>
        <dsp:cNvPr id="0" name=""/>
        <dsp:cNvSpPr/>
      </dsp:nvSpPr>
      <dsp:spPr>
        <a:xfrm>
          <a:off x="5247976" y="2217019"/>
          <a:ext cx="1195171" cy="7589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506BF-5720-47AF-89B5-8BD4DE3EBF8A}">
      <dsp:nvSpPr>
        <dsp:cNvPr id="0" name=""/>
        <dsp:cNvSpPr/>
      </dsp:nvSpPr>
      <dsp:spPr>
        <a:xfrm>
          <a:off x="5380773" y="234317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Index:000011 </a:t>
          </a:r>
          <a:r>
            <a:rPr lang="en-US" altLang="zh-CN" sz="1400" kern="1200" dirty="0" smtClean="0"/>
            <a:t>Level 2</a:t>
          </a:r>
          <a:endParaRPr lang="zh-CN" altLang="en-US" sz="1400" kern="1200" dirty="0"/>
        </a:p>
      </dsp:txBody>
      <dsp:txXfrm>
        <a:off x="5403001" y="2365404"/>
        <a:ext cx="1150715" cy="71447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7A021-1D7A-4437-B84A-FA762EC42270}">
      <dsp:nvSpPr>
        <dsp:cNvPr id="0" name=""/>
        <dsp:cNvSpPr/>
      </dsp:nvSpPr>
      <dsp:spPr>
        <a:xfrm>
          <a:off x="5115179" y="186942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730382" y="236876"/>
              </a:lnTo>
              <a:lnTo>
                <a:pt x="730382" y="3475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4E90E-20D6-4774-8DB0-E100D30B7BD8}">
      <dsp:nvSpPr>
        <dsp:cNvPr id="0" name=""/>
        <dsp:cNvSpPr/>
      </dsp:nvSpPr>
      <dsp:spPr>
        <a:xfrm>
          <a:off x="5845562" y="408248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730382" y="236876"/>
              </a:lnTo>
              <a:lnTo>
                <a:pt x="730382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770C2-44BC-4B15-BE4D-EE141D793999}">
      <dsp:nvSpPr>
        <dsp:cNvPr id="0" name=""/>
        <dsp:cNvSpPr/>
      </dsp:nvSpPr>
      <dsp:spPr>
        <a:xfrm>
          <a:off x="5115179" y="408248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730382" y="0"/>
              </a:moveTo>
              <a:lnTo>
                <a:pt x="730382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05209-56A2-4BD3-A593-BAB86029EBB2}">
      <dsp:nvSpPr>
        <dsp:cNvPr id="0" name=""/>
        <dsp:cNvSpPr/>
      </dsp:nvSpPr>
      <dsp:spPr>
        <a:xfrm>
          <a:off x="4384796" y="2975954"/>
          <a:ext cx="1460765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1460765" y="236876"/>
              </a:lnTo>
              <a:lnTo>
                <a:pt x="1460765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55F36-724D-45F5-B07A-518FB17349C5}">
      <dsp:nvSpPr>
        <dsp:cNvPr id="0" name=""/>
        <dsp:cNvSpPr/>
      </dsp:nvSpPr>
      <dsp:spPr>
        <a:xfrm>
          <a:off x="2924030" y="408248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730382" y="236876"/>
              </a:lnTo>
              <a:lnTo>
                <a:pt x="730382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7061D-56AC-45DE-ADCC-6A2FDE06105A}">
      <dsp:nvSpPr>
        <dsp:cNvPr id="0" name=""/>
        <dsp:cNvSpPr/>
      </dsp:nvSpPr>
      <dsp:spPr>
        <a:xfrm>
          <a:off x="2193648" y="408248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730382" y="0"/>
              </a:moveTo>
              <a:lnTo>
                <a:pt x="730382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1C8D0-335B-45D3-9F89-4D0D8BEBCCD2}">
      <dsp:nvSpPr>
        <dsp:cNvPr id="0" name=""/>
        <dsp:cNvSpPr/>
      </dsp:nvSpPr>
      <dsp:spPr>
        <a:xfrm>
          <a:off x="2924030" y="2975954"/>
          <a:ext cx="1460765" cy="347595"/>
        </a:xfrm>
        <a:custGeom>
          <a:avLst/>
          <a:gdLst/>
          <a:ahLst/>
          <a:cxnLst/>
          <a:rect l="0" t="0" r="0" b="0"/>
          <a:pathLst>
            <a:path>
              <a:moveTo>
                <a:pt x="1460765" y="0"/>
              </a:moveTo>
              <a:lnTo>
                <a:pt x="1460765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86A4D-9F47-4702-A0C3-A5C0495552E1}">
      <dsp:nvSpPr>
        <dsp:cNvPr id="0" name=""/>
        <dsp:cNvSpPr/>
      </dsp:nvSpPr>
      <dsp:spPr>
        <a:xfrm>
          <a:off x="4384796" y="186942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730382" y="0"/>
              </a:moveTo>
              <a:lnTo>
                <a:pt x="730382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397B4-1710-4C69-B7A7-FB68BF8C5818}">
      <dsp:nvSpPr>
        <dsp:cNvPr id="0" name=""/>
        <dsp:cNvSpPr/>
      </dsp:nvSpPr>
      <dsp:spPr>
        <a:xfrm>
          <a:off x="4384796" y="76289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730382" y="236876"/>
              </a:lnTo>
              <a:lnTo>
                <a:pt x="730382" y="3475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3654413" y="76289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730382" y="0"/>
              </a:moveTo>
              <a:lnTo>
                <a:pt x="730382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3787210" y="3959"/>
          <a:ext cx="1195171" cy="758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3920007" y="13011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r>
            <a:rPr lang="en-US" altLang="zh-CN" sz="1200" kern="1200" dirty="0" smtClean="0"/>
            <a:t>Level:0</a:t>
          </a:r>
        </a:p>
      </dsp:txBody>
      <dsp:txXfrm>
        <a:off x="3942235" y="152344"/>
        <a:ext cx="1150715" cy="714478"/>
      </dsp:txXfrm>
    </dsp:sp>
    <dsp:sp modelId="{15AE3035-805C-49CC-B3E5-BEEDD7769C9D}">
      <dsp:nvSpPr>
        <dsp:cNvPr id="0" name=""/>
        <dsp:cNvSpPr/>
      </dsp:nvSpPr>
      <dsp:spPr>
        <a:xfrm>
          <a:off x="3056827" y="1110489"/>
          <a:ext cx="1195171" cy="7589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3189624" y="123664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r>
            <a:rPr lang="en-US" altLang="zh-CN" sz="1200" kern="1200" dirty="0" smtClean="0"/>
            <a:t>Level 1</a:t>
          </a:r>
        </a:p>
      </dsp:txBody>
      <dsp:txXfrm>
        <a:off x="3211852" y="1258874"/>
        <a:ext cx="1150715" cy="714478"/>
      </dsp:txXfrm>
    </dsp:sp>
    <dsp:sp modelId="{E89EF675-4249-4856-9578-F167E4F255B4}">
      <dsp:nvSpPr>
        <dsp:cNvPr id="0" name=""/>
        <dsp:cNvSpPr/>
      </dsp:nvSpPr>
      <dsp:spPr>
        <a:xfrm>
          <a:off x="4517593" y="1110489"/>
          <a:ext cx="1195171" cy="7589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4650390" y="123664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4672618" y="1258874"/>
        <a:ext cx="1150715" cy="714478"/>
      </dsp:txXfrm>
    </dsp:sp>
    <dsp:sp modelId="{78FF2874-B334-4ECE-9E75-0C650D53B8F4}">
      <dsp:nvSpPr>
        <dsp:cNvPr id="0" name=""/>
        <dsp:cNvSpPr/>
      </dsp:nvSpPr>
      <dsp:spPr>
        <a:xfrm>
          <a:off x="3787210" y="2217019"/>
          <a:ext cx="1195171" cy="7589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BBDCF-2BF1-4979-9F24-47B6B7650DBE}">
      <dsp:nvSpPr>
        <dsp:cNvPr id="0" name=""/>
        <dsp:cNvSpPr/>
      </dsp:nvSpPr>
      <dsp:spPr>
        <a:xfrm>
          <a:off x="3920007" y="234317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Index:000010 </a:t>
          </a:r>
          <a:r>
            <a:rPr lang="en-US" altLang="zh-CN" sz="1400" kern="1200" dirty="0" smtClean="0"/>
            <a:t>Level 2</a:t>
          </a:r>
          <a:endParaRPr lang="zh-CN" altLang="en-US" sz="1400" kern="1200" dirty="0"/>
        </a:p>
      </dsp:txBody>
      <dsp:txXfrm>
        <a:off x="3942235" y="2365404"/>
        <a:ext cx="1150715" cy="714478"/>
      </dsp:txXfrm>
    </dsp:sp>
    <dsp:sp modelId="{CB8A1F99-2530-4687-BB98-C5F4D2C1A9FB}">
      <dsp:nvSpPr>
        <dsp:cNvPr id="0" name=""/>
        <dsp:cNvSpPr/>
      </dsp:nvSpPr>
      <dsp:spPr>
        <a:xfrm>
          <a:off x="2326444" y="3323549"/>
          <a:ext cx="1195171" cy="7589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C7349-BAC7-4B85-BD28-38461BE478CD}">
      <dsp:nvSpPr>
        <dsp:cNvPr id="0" name=""/>
        <dsp:cNvSpPr/>
      </dsp:nvSpPr>
      <dsp:spPr>
        <a:xfrm>
          <a:off x="2459241" y="344970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Index:000100 </a:t>
          </a:r>
          <a:r>
            <a:rPr lang="en-US" altLang="zh-CN" sz="1400" kern="1200" dirty="0" smtClean="0"/>
            <a:t>Level 3</a:t>
          </a:r>
          <a:endParaRPr lang="zh-CN" altLang="en-US" sz="1400" kern="1200" dirty="0"/>
        </a:p>
      </dsp:txBody>
      <dsp:txXfrm>
        <a:off x="2481469" y="3471934"/>
        <a:ext cx="1150715" cy="714478"/>
      </dsp:txXfrm>
    </dsp:sp>
    <dsp:sp modelId="{3192CA0A-9222-4A26-81BF-7E125577072E}">
      <dsp:nvSpPr>
        <dsp:cNvPr id="0" name=""/>
        <dsp:cNvSpPr/>
      </dsp:nvSpPr>
      <dsp:spPr>
        <a:xfrm>
          <a:off x="1596062" y="4430079"/>
          <a:ext cx="1195171" cy="758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5AF71-3A68-4785-9A60-B65278039E46}">
      <dsp:nvSpPr>
        <dsp:cNvPr id="0" name=""/>
        <dsp:cNvSpPr/>
      </dsp:nvSpPr>
      <dsp:spPr>
        <a:xfrm>
          <a:off x="1728858" y="455623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Index:001000 </a:t>
          </a:r>
          <a:r>
            <a:rPr lang="en-US" altLang="zh-CN" sz="1400" kern="1200" dirty="0" smtClean="0"/>
            <a:t>Level 4</a:t>
          </a:r>
          <a:endParaRPr lang="zh-CN" altLang="en-US" sz="1400" kern="1200" dirty="0"/>
        </a:p>
      </dsp:txBody>
      <dsp:txXfrm>
        <a:off x="1751086" y="4578464"/>
        <a:ext cx="1150715" cy="714478"/>
      </dsp:txXfrm>
    </dsp:sp>
    <dsp:sp modelId="{28FA4DEF-409C-416C-AC89-04077429882B}">
      <dsp:nvSpPr>
        <dsp:cNvPr id="0" name=""/>
        <dsp:cNvSpPr/>
      </dsp:nvSpPr>
      <dsp:spPr>
        <a:xfrm>
          <a:off x="3056827" y="4430079"/>
          <a:ext cx="1195171" cy="758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FF0BA-ECA5-4CAF-A1B0-1A7581729F91}">
      <dsp:nvSpPr>
        <dsp:cNvPr id="0" name=""/>
        <dsp:cNvSpPr/>
      </dsp:nvSpPr>
      <dsp:spPr>
        <a:xfrm>
          <a:off x="3189624" y="455623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Index:001001 </a:t>
          </a:r>
          <a:r>
            <a:rPr lang="en-US" altLang="zh-CN" sz="1400" kern="1200" dirty="0" smtClean="0"/>
            <a:t>Level 4</a:t>
          </a:r>
          <a:endParaRPr lang="zh-CN" altLang="en-US" sz="1400" kern="1200" dirty="0"/>
        </a:p>
      </dsp:txBody>
      <dsp:txXfrm>
        <a:off x="3211852" y="4578464"/>
        <a:ext cx="1150715" cy="714478"/>
      </dsp:txXfrm>
    </dsp:sp>
    <dsp:sp modelId="{C001C0AA-23DC-4CDE-B32C-901AD86817B6}">
      <dsp:nvSpPr>
        <dsp:cNvPr id="0" name=""/>
        <dsp:cNvSpPr/>
      </dsp:nvSpPr>
      <dsp:spPr>
        <a:xfrm>
          <a:off x="5247976" y="3323549"/>
          <a:ext cx="1195171" cy="7589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5C798-8104-4E0E-9BFB-9E29AFE940A0}">
      <dsp:nvSpPr>
        <dsp:cNvPr id="0" name=""/>
        <dsp:cNvSpPr/>
      </dsp:nvSpPr>
      <dsp:spPr>
        <a:xfrm>
          <a:off x="5380773" y="344970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Index:000101 </a:t>
          </a:r>
          <a:r>
            <a:rPr lang="en-US" altLang="zh-CN" sz="1400" kern="1200" dirty="0" smtClean="0"/>
            <a:t>Level 3</a:t>
          </a:r>
          <a:endParaRPr lang="zh-CN" altLang="en-US" sz="1400" kern="1200" dirty="0"/>
        </a:p>
      </dsp:txBody>
      <dsp:txXfrm>
        <a:off x="5403001" y="3471934"/>
        <a:ext cx="1150715" cy="714478"/>
      </dsp:txXfrm>
    </dsp:sp>
    <dsp:sp modelId="{40F91A3D-3BC7-4EDD-B593-CCD767BBB0A5}">
      <dsp:nvSpPr>
        <dsp:cNvPr id="0" name=""/>
        <dsp:cNvSpPr/>
      </dsp:nvSpPr>
      <dsp:spPr>
        <a:xfrm>
          <a:off x="4517593" y="4430079"/>
          <a:ext cx="1195171" cy="758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2EC06-0D09-465C-9C40-C4C5D336E8EC}">
      <dsp:nvSpPr>
        <dsp:cNvPr id="0" name=""/>
        <dsp:cNvSpPr/>
      </dsp:nvSpPr>
      <dsp:spPr>
        <a:xfrm>
          <a:off x="4650390" y="455623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Index:001010 </a:t>
          </a:r>
          <a:r>
            <a:rPr lang="en-US" altLang="zh-CN" sz="1400" kern="1200" dirty="0" smtClean="0"/>
            <a:t>Level 4</a:t>
          </a:r>
          <a:endParaRPr lang="zh-CN" altLang="en-US" sz="1400" kern="1200" dirty="0"/>
        </a:p>
      </dsp:txBody>
      <dsp:txXfrm>
        <a:off x="4672618" y="4578464"/>
        <a:ext cx="1150715" cy="714478"/>
      </dsp:txXfrm>
    </dsp:sp>
    <dsp:sp modelId="{00957D34-6CFA-40C4-B53B-7C8C51D48C41}">
      <dsp:nvSpPr>
        <dsp:cNvPr id="0" name=""/>
        <dsp:cNvSpPr/>
      </dsp:nvSpPr>
      <dsp:spPr>
        <a:xfrm>
          <a:off x="5978359" y="4430079"/>
          <a:ext cx="1195171" cy="758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19105-E110-45A6-A21F-5CDDDD0AEE94}">
      <dsp:nvSpPr>
        <dsp:cNvPr id="0" name=""/>
        <dsp:cNvSpPr/>
      </dsp:nvSpPr>
      <dsp:spPr>
        <a:xfrm>
          <a:off x="6111156" y="455623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Index:001011 </a:t>
          </a:r>
          <a:r>
            <a:rPr lang="en-US" altLang="zh-CN" sz="1400" kern="1200" dirty="0" smtClean="0"/>
            <a:t>Level 4</a:t>
          </a:r>
          <a:endParaRPr lang="zh-CN" altLang="en-US" sz="1400" kern="1200" dirty="0"/>
        </a:p>
      </dsp:txBody>
      <dsp:txXfrm>
        <a:off x="6133384" y="4578464"/>
        <a:ext cx="1150715" cy="714478"/>
      </dsp:txXfrm>
    </dsp:sp>
    <dsp:sp modelId="{B5F8589B-0DF7-46E0-88DE-EFDE6507BDA8}">
      <dsp:nvSpPr>
        <dsp:cNvPr id="0" name=""/>
        <dsp:cNvSpPr/>
      </dsp:nvSpPr>
      <dsp:spPr>
        <a:xfrm>
          <a:off x="5247976" y="2217019"/>
          <a:ext cx="1195171" cy="7589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506BF-5720-47AF-89B5-8BD4DE3EBF8A}">
      <dsp:nvSpPr>
        <dsp:cNvPr id="0" name=""/>
        <dsp:cNvSpPr/>
      </dsp:nvSpPr>
      <dsp:spPr>
        <a:xfrm>
          <a:off x="5380773" y="234317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Index:000011 </a:t>
          </a:r>
          <a:r>
            <a:rPr lang="en-US" altLang="zh-CN" sz="1400" kern="1200" dirty="0" smtClean="0"/>
            <a:t>Level 2</a:t>
          </a:r>
          <a:endParaRPr lang="zh-CN" altLang="en-US" sz="1400" kern="1200" dirty="0"/>
        </a:p>
      </dsp:txBody>
      <dsp:txXfrm>
        <a:off x="5403001" y="2365404"/>
        <a:ext cx="1150715" cy="71447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9EC60-BB42-4A0F-89B9-3F61DB4CBD05}">
      <dsp:nvSpPr>
        <dsp:cNvPr id="0" name=""/>
        <dsp:cNvSpPr/>
      </dsp:nvSpPr>
      <dsp:spPr>
        <a:xfrm>
          <a:off x="6941136" y="297595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730382" y="236876"/>
              </a:lnTo>
              <a:lnTo>
                <a:pt x="730382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782E5-3D12-4D3E-80FC-35DDB4ED3D89}">
      <dsp:nvSpPr>
        <dsp:cNvPr id="0" name=""/>
        <dsp:cNvSpPr/>
      </dsp:nvSpPr>
      <dsp:spPr>
        <a:xfrm>
          <a:off x="6210753" y="297595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730382" y="0"/>
              </a:moveTo>
              <a:lnTo>
                <a:pt x="730382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7A021-1D7A-4437-B84A-FA762EC42270}">
      <dsp:nvSpPr>
        <dsp:cNvPr id="0" name=""/>
        <dsp:cNvSpPr/>
      </dsp:nvSpPr>
      <dsp:spPr>
        <a:xfrm>
          <a:off x="5115179" y="1869424"/>
          <a:ext cx="1825957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1825957" y="236876"/>
              </a:lnTo>
              <a:lnTo>
                <a:pt x="1825957" y="3475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4E90E-20D6-4774-8DB0-E100D30B7BD8}">
      <dsp:nvSpPr>
        <dsp:cNvPr id="0" name=""/>
        <dsp:cNvSpPr/>
      </dsp:nvSpPr>
      <dsp:spPr>
        <a:xfrm>
          <a:off x="4749987" y="408248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730382" y="236876"/>
              </a:lnTo>
              <a:lnTo>
                <a:pt x="730382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770C2-44BC-4B15-BE4D-EE141D793999}">
      <dsp:nvSpPr>
        <dsp:cNvPr id="0" name=""/>
        <dsp:cNvSpPr/>
      </dsp:nvSpPr>
      <dsp:spPr>
        <a:xfrm>
          <a:off x="4019605" y="408248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730382" y="0"/>
              </a:moveTo>
              <a:lnTo>
                <a:pt x="730382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05209-56A2-4BD3-A593-BAB86029EBB2}">
      <dsp:nvSpPr>
        <dsp:cNvPr id="0" name=""/>
        <dsp:cNvSpPr/>
      </dsp:nvSpPr>
      <dsp:spPr>
        <a:xfrm>
          <a:off x="3289222" y="2975954"/>
          <a:ext cx="1460765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1460765" y="236876"/>
              </a:lnTo>
              <a:lnTo>
                <a:pt x="1460765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55F36-724D-45F5-B07A-518FB17349C5}">
      <dsp:nvSpPr>
        <dsp:cNvPr id="0" name=""/>
        <dsp:cNvSpPr/>
      </dsp:nvSpPr>
      <dsp:spPr>
        <a:xfrm>
          <a:off x="1828456" y="408248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730382" y="236876"/>
              </a:lnTo>
              <a:lnTo>
                <a:pt x="730382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7061D-56AC-45DE-ADCC-6A2FDE06105A}">
      <dsp:nvSpPr>
        <dsp:cNvPr id="0" name=""/>
        <dsp:cNvSpPr/>
      </dsp:nvSpPr>
      <dsp:spPr>
        <a:xfrm>
          <a:off x="1098073" y="408248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730382" y="0"/>
              </a:moveTo>
              <a:lnTo>
                <a:pt x="730382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1C8D0-335B-45D3-9F89-4D0D8BEBCCD2}">
      <dsp:nvSpPr>
        <dsp:cNvPr id="0" name=""/>
        <dsp:cNvSpPr/>
      </dsp:nvSpPr>
      <dsp:spPr>
        <a:xfrm>
          <a:off x="1828456" y="2975954"/>
          <a:ext cx="1460765" cy="347595"/>
        </a:xfrm>
        <a:custGeom>
          <a:avLst/>
          <a:gdLst/>
          <a:ahLst/>
          <a:cxnLst/>
          <a:rect l="0" t="0" r="0" b="0"/>
          <a:pathLst>
            <a:path>
              <a:moveTo>
                <a:pt x="1460765" y="0"/>
              </a:moveTo>
              <a:lnTo>
                <a:pt x="1460765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86A4D-9F47-4702-A0C3-A5C0495552E1}">
      <dsp:nvSpPr>
        <dsp:cNvPr id="0" name=""/>
        <dsp:cNvSpPr/>
      </dsp:nvSpPr>
      <dsp:spPr>
        <a:xfrm>
          <a:off x="3289222" y="1869424"/>
          <a:ext cx="1825957" cy="347595"/>
        </a:xfrm>
        <a:custGeom>
          <a:avLst/>
          <a:gdLst/>
          <a:ahLst/>
          <a:cxnLst/>
          <a:rect l="0" t="0" r="0" b="0"/>
          <a:pathLst>
            <a:path>
              <a:moveTo>
                <a:pt x="1825957" y="0"/>
              </a:moveTo>
              <a:lnTo>
                <a:pt x="1825957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397B4-1710-4C69-B7A7-FB68BF8C5818}">
      <dsp:nvSpPr>
        <dsp:cNvPr id="0" name=""/>
        <dsp:cNvSpPr/>
      </dsp:nvSpPr>
      <dsp:spPr>
        <a:xfrm>
          <a:off x="4384796" y="76289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6"/>
              </a:lnTo>
              <a:lnTo>
                <a:pt x="730382" y="236876"/>
              </a:lnTo>
              <a:lnTo>
                <a:pt x="730382" y="3475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3654413" y="762894"/>
          <a:ext cx="730382" cy="347595"/>
        </a:xfrm>
        <a:custGeom>
          <a:avLst/>
          <a:gdLst/>
          <a:ahLst/>
          <a:cxnLst/>
          <a:rect l="0" t="0" r="0" b="0"/>
          <a:pathLst>
            <a:path>
              <a:moveTo>
                <a:pt x="730382" y="0"/>
              </a:moveTo>
              <a:lnTo>
                <a:pt x="730382" y="236876"/>
              </a:lnTo>
              <a:lnTo>
                <a:pt x="0" y="236876"/>
              </a:lnTo>
              <a:lnTo>
                <a:pt x="0" y="3475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3787210" y="3959"/>
          <a:ext cx="1195171" cy="758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3920007" y="13011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r>
            <a:rPr lang="en-US" altLang="zh-CN" sz="1200" kern="1200" dirty="0" smtClean="0"/>
            <a:t>Level:0</a:t>
          </a:r>
        </a:p>
      </dsp:txBody>
      <dsp:txXfrm>
        <a:off x="3942235" y="152344"/>
        <a:ext cx="1150715" cy="714478"/>
      </dsp:txXfrm>
    </dsp:sp>
    <dsp:sp modelId="{15AE3035-805C-49CC-B3E5-BEEDD7769C9D}">
      <dsp:nvSpPr>
        <dsp:cNvPr id="0" name=""/>
        <dsp:cNvSpPr/>
      </dsp:nvSpPr>
      <dsp:spPr>
        <a:xfrm>
          <a:off x="3056827" y="1110489"/>
          <a:ext cx="1195171" cy="7589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3189624" y="123664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r>
            <a:rPr lang="en-US" altLang="zh-CN" sz="1200" kern="1200" dirty="0" smtClean="0"/>
            <a:t>Level 1</a:t>
          </a:r>
        </a:p>
      </dsp:txBody>
      <dsp:txXfrm>
        <a:off x="3211852" y="1258874"/>
        <a:ext cx="1150715" cy="714478"/>
      </dsp:txXfrm>
    </dsp:sp>
    <dsp:sp modelId="{E89EF675-4249-4856-9578-F167E4F255B4}">
      <dsp:nvSpPr>
        <dsp:cNvPr id="0" name=""/>
        <dsp:cNvSpPr/>
      </dsp:nvSpPr>
      <dsp:spPr>
        <a:xfrm>
          <a:off x="4517593" y="1110489"/>
          <a:ext cx="1195171" cy="7589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4650390" y="123664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4672618" y="1258874"/>
        <a:ext cx="1150715" cy="714478"/>
      </dsp:txXfrm>
    </dsp:sp>
    <dsp:sp modelId="{78FF2874-B334-4ECE-9E75-0C650D53B8F4}">
      <dsp:nvSpPr>
        <dsp:cNvPr id="0" name=""/>
        <dsp:cNvSpPr/>
      </dsp:nvSpPr>
      <dsp:spPr>
        <a:xfrm>
          <a:off x="2691636" y="2217019"/>
          <a:ext cx="1195171" cy="7589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BBDCF-2BF1-4979-9F24-47B6B7650DBE}">
      <dsp:nvSpPr>
        <dsp:cNvPr id="0" name=""/>
        <dsp:cNvSpPr/>
      </dsp:nvSpPr>
      <dsp:spPr>
        <a:xfrm>
          <a:off x="2824433" y="234317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Index:000010 </a:t>
          </a:r>
          <a:r>
            <a:rPr lang="en-US" altLang="zh-CN" sz="1400" kern="1200" dirty="0" smtClean="0"/>
            <a:t>Level 2</a:t>
          </a:r>
          <a:endParaRPr lang="zh-CN" altLang="en-US" sz="1400" kern="1200" dirty="0"/>
        </a:p>
      </dsp:txBody>
      <dsp:txXfrm>
        <a:off x="2846661" y="2365404"/>
        <a:ext cx="1150715" cy="714478"/>
      </dsp:txXfrm>
    </dsp:sp>
    <dsp:sp modelId="{CB8A1F99-2530-4687-BB98-C5F4D2C1A9FB}">
      <dsp:nvSpPr>
        <dsp:cNvPr id="0" name=""/>
        <dsp:cNvSpPr/>
      </dsp:nvSpPr>
      <dsp:spPr>
        <a:xfrm>
          <a:off x="1230870" y="3323549"/>
          <a:ext cx="1195171" cy="7589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C7349-BAC7-4B85-BD28-38461BE478CD}">
      <dsp:nvSpPr>
        <dsp:cNvPr id="0" name=""/>
        <dsp:cNvSpPr/>
      </dsp:nvSpPr>
      <dsp:spPr>
        <a:xfrm>
          <a:off x="1363667" y="344970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Index:000100 </a:t>
          </a:r>
          <a:r>
            <a:rPr lang="en-US" altLang="zh-CN" sz="1400" kern="1200" dirty="0" smtClean="0"/>
            <a:t>Level 3</a:t>
          </a:r>
          <a:endParaRPr lang="zh-CN" altLang="en-US" sz="1400" kern="1200" dirty="0"/>
        </a:p>
      </dsp:txBody>
      <dsp:txXfrm>
        <a:off x="1385895" y="3471934"/>
        <a:ext cx="1150715" cy="714478"/>
      </dsp:txXfrm>
    </dsp:sp>
    <dsp:sp modelId="{3192CA0A-9222-4A26-81BF-7E125577072E}">
      <dsp:nvSpPr>
        <dsp:cNvPr id="0" name=""/>
        <dsp:cNvSpPr/>
      </dsp:nvSpPr>
      <dsp:spPr>
        <a:xfrm>
          <a:off x="500487" y="4430079"/>
          <a:ext cx="1195171" cy="758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5AF71-3A68-4785-9A60-B65278039E46}">
      <dsp:nvSpPr>
        <dsp:cNvPr id="0" name=""/>
        <dsp:cNvSpPr/>
      </dsp:nvSpPr>
      <dsp:spPr>
        <a:xfrm>
          <a:off x="633284" y="455623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Index:001000 </a:t>
          </a:r>
          <a:r>
            <a:rPr lang="en-US" altLang="zh-CN" sz="1400" kern="1200" dirty="0" smtClean="0"/>
            <a:t>Level 4</a:t>
          </a:r>
          <a:endParaRPr lang="zh-CN" altLang="en-US" sz="1400" kern="1200" dirty="0"/>
        </a:p>
      </dsp:txBody>
      <dsp:txXfrm>
        <a:off x="655512" y="4578464"/>
        <a:ext cx="1150715" cy="714478"/>
      </dsp:txXfrm>
    </dsp:sp>
    <dsp:sp modelId="{28FA4DEF-409C-416C-AC89-04077429882B}">
      <dsp:nvSpPr>
        <dsp:cNvPr id="0" name=""/>
        <dsp:cNvSpPr/>
      </dsp:nvSpPr>
      <dsp:spPr>
        <a:xfrm>
          <a:off x="1961253" y="4430079"/>
          <a:ext cx="1195171" cy="758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FF0BA-ECA5-4CAF-A1B0-1A7581729F91}">
      <dsp:nvSpPr>
        <dsp:cNvPr id="0" name=""/>
        <dsp:cNvSpPr/>
      </dsp:nvSpPr>
      <dsp:spPr>
        <a:xfrm>
          <a:off x="2094050" y="455623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Index:001001 </a:t>
          </a:r>
          <a:r>
            <a:rPr lang="en-US" altLang="zh-CN" sz="1400" kern="1200" dirty="0" smtClean="0"/>
            <a:t>Level 4</a:t>
          </a:r>
          <a:endParaRPr lang="zh-CN" altLang="en-US" sz="1400" kern="1200" dirty="0"/>
        </a:p>
      </dsp:txBody>
      <dsp:txXfrm>
        <a:off x="2116278" y="4578464"/>
        <a:ext cx="1150715" cy="714478"/>
      </dsp:txXfrm>
    </dsp:sp>
    <dsp:sp modelId="{C001C0AA-23DC-4CDE-B32C-901AD86817B6}">
      <dsp:nvSpPr>
        <dsp:cNvPr id="0" name=""/>
        <dsp:cNvSpPr/>
      </dsp:nvSpPr>
      <dsp:spPr>
        <a:xfrm>
          <a:off x="4152402" y="3323549"/>
          <a:ext cx="1195171" cy="7589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5C798-8104-4E0E-9BFB-9E29AFE940A0}">
      <dsp:nvSpPr>
        <dsp:cNvPr id="0" name=""/>
        <dsp:cNvSpPr/>
      </dsp:nvSpPr>
      <dsp:spPr>
        <a:xfrm>
          <a:off x="4285198" y="344970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Index:000101 </a:t>
          </a:r>
          <a:r>
            <a:rPr lang="en-US" altLang="zh-CN" sz="1400" kern="1200" dirty="0" smtClean="0"/>
            <a:t>Level 3</a:t>
          </a:r>
          <a:endParaRPr lang="zh-CN" altLang="en-US" sz="1400" kern="1200" dirty="0"/>
        </a:p>
      </dsp:txBody>
      <dsp:txXfrm>
        <a:off x="4307426" y="3471934"/>
        <a:ext cx="1150715" cy="714478"/>
      </dsp:txXfrm>
    </dsp:sp>
    <dsp:sp modelId="{40F91A3D-3BC7-4EDD-B593-CCD767BBB0A5}">
      <dsp:nvSpPr>
        <dsp:cNvPr id="0" name=""/>
        <dsp:cNvSpPr/>
      </dsp:nvSpPr>
      <dsp:spPr>
        <a:xfrm>
          <a:off x="3422019" y="4430079"/>
          <a:ext cx="1195171" cy="758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2EC06-0D09-465C-9C40-C4C5D336E8EC}">
      <dsp:nvSpPr>
        <dsp:cNvPr id="0" name=""/>
        <dsp:cNvSpPr/>
      </dsp:nvSpPr>
      <dsp:spPr>
        <a:xfrm>
          <a:off x="3554816" y="455623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Index:001010 </a:t>
          </a:r>
          <a:r>
            <a:rPr lang="en-US" altLang="zh-CN" sz="1400" kern="1200" dirty="0" smtClean="0"/>
            <a:t>Level 4</a:t>
          </a:r>
          <a:endParaRPr lang="zh-CN" altLang="en-US" sz="1400" kern="1200" dirty="0"/>
        </a:p>
      </dsp:txBody>
      <dsp:txXfrm>
        <a:off x="3577044" y="4578464"/>
        <a:ext cx="1150715" cy="714478"/>
      </dsp:txXfrm>
    </dsp:sp>
    <dsp:sp modelId="{00957D34-6CFA-40C4-B53B-7C8C51D48C41}">
      <dsp:nvSpPr>
        <dsp:cNvPr id="0" name=""/>
        <dsp:cNvSpPr/>
      </dsp:nvSpPr>
      <dsp:spPr>
        <a:xfrm>
          <a:off x="4882784" y="4430079"/>
          <a:ext cx="1195171" cy="758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19105-E110-45A6-A21F-5CDDDD0AEE94}">
      <dsp:nvSpPr>
        <dsp:cNvPr id="0" name=""/>
        <dsp:cNvSpPr/>
      </dsp:nvSpPr>
      <dsp:spPr>
        <a:xfrm>
          <a:off x="5015581" y="455623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Index:001011 </a:t>
          </a:r>
          <a:r>
            <a:rPr lang="en-US" altLang="zh-CN" sz="1400" kern="1200" dirty="0" smtClean="0"/>
            <a:t>Level 4</a:t>
          </a:r>
          <a:endParaRPr lang="zh-CN" altLang="en-US" sz="1400" kern="1200" dirty="0"/>
        </a:p>
      </dsp:txBody>
      <dsp:txXfrm>
        <a:off x="5037809" y="4578464"/>
        <a:ext cx="1150715" cy="714478"/>
      </dsp:txXfrm>
    </dsp:sp>
    <dsp:sp modelId="{B5F8589B-0DF7-46E0-88DE-EFDE6507BDA8}">
      <dsp:nvSpPr>
        <dsp:cNvPr id="0" name=""/>
        <dsp:cNvSpPr/>
      </dsp:nvSpPr>
      <dsp:spPr>
        <a:xfrm>
          <a:off x="6343550" y="2217019"/>
          <a:ext cx="1195171" cy="7589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506BF-5720-47AF-89B5-8BD4DE3EBF8A}">
      <dsp:nvSpPr>
        <dsp:cNvPr id="0" name=""/>
        <dsp:cNvSpPr/>
      </dsp:nvSpPr>
      <dsp:spPr>
        <a:xfrm>
          <a:off x="6476347" y="234317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Index:000011 </a:t>
          </a:r>
          <a:r>
            <a:rPr lang="en-US" altLang="zh-CN" sz="1400" kern="1200" dirty="0" smtClean="0"/>
            <a:t>Level 2</a:t>
          </a:r>
          <a:endParaRPr lang="zh-CN" altLang="en-US" sz="1400" kern="1200" dirty="0"/>
        </a:p>
      </dsp:txBody>
      <dsp:txXfrm>
        <a:off x="6498575" y="2365404"/>
        <a:ext cx="1150715" cy="714478"/>
      </dsp:txXfrm>
    </dsp:sp>
    <dsp:sp modelId="{6F9DCEA1-F38E-4C19-AD4A-F0DE9C639298}">
      <dsp:nvSpPr>
        <dsp:cNvPr id="0" name=""/>
        <dsp:cNvSpPr/>
      </dsp:nvSpPr>
      <dsp:spPr>
        <a:xfrm>
          <a:off x="5613167" y="3323549"/>
          <a:ext cx="1195171" cy="7589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40FB1-45D7-4F09-B3B6-C4E49A3F07EB}">
      <dsp:nvSpPr>
        <dsp:cNvPr id="0" name=""/>
        <dsp:cNvSpPr/>
      </dsp:nvSpPr>
      <dsp:spPr>
        <a:xfrm>
          <a:off x="5745964" y="344970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Index:000110 </a:t>
          </a:r>
          <a:r>
            <a:rPr lang="en-US" altLang="zh-CN" sz="1400" kern="1200" dirty="0" smtClean="0"/>
            <a:t>Level 3</a:t>
          </a:r>
          <a:endParaRPr lang="zh-CN" altLang="en-US" sz="1400" kern="1200" dirty="0"/>
        </a:p>
      </dsp:txBody>
      <dsp:txXfrm>
        <a:off x="5768192" y="3471934"/>
        <a:ext cx="1150715" cy="714478"/>
      </dsp:txXfrm>
    </dsp:sp>
    <dsp:sp modelId="{D91F8CBC-92D7-4CE9-B938-44B0C8F3DFF2}">
      <dsp:nvSpPr>
        <dsp:cNvPr id="0" name=""/>
        <dsp:cNvSpPr/>
      </dsp:nvSpPr>
      <dsp:spPr>
        <a:xfrm>
          <a:off x="7073933" y="3323549"/>
          <a:ext cx="1195171" cy="7589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39775-70FC-4ED2-A626-C712B08706AB}">
      <dsp:nvSpPr>
        <dsp:cNvPr id="0" name=""/>
        <dsp:cNvSpPr/>
      </dsp:nvSpPr>
      <dsp:spPr>
        <a:xfrm>
          <a:off x="7206730" y="3449706"/>
          <a:ext cx="1195171" cy="75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Index:000111 </a:t>
          </a:r>
          <a:r>
            <a:rPr lang="en-US" altLang="zh-CN" sz="1400" kern="1200" dirty="0" smtClean="0"/>
            <a:t>Level 3</a:t>
          </a:r>
          <a:endParaRPr lang="zh-CN" altLang="en-US" sz="1400" kern="1200" dirty="0"/>
        </a:p>
      </dsp:txBody>
      <dsp:txXfrm>
        <a:off x="7228958" y="3471934"/>
        <a:ext cx="1150715" cy="71447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9EC60-BB42-4A0F-89B9-3F61DB4CBD05}">
      <dsp:nvSpPr>
        <dsp:cNvPr id="0" name=""/>
        <dsp:cNvSpPr/>
      </dsp:nvSpPr>
      <dsp:spPr>
        <a:xfrm>
          <a:off x="7508131" y="2959901"/>
          <a:ext cx="693325" cy="32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58"/>
              </a:lnTo>
              <a:lnTo>
                <a:pt x="693325" y="224858"/>
              </a:lnTo>
              <a:lnTo>
                <a:pt x="693325" y="329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6C88B-54FC-4926-87FE-94C4BC75B082}">
      <dsp:nvSpPr>
        <dsp:cNvPr id="0" name=""/>
        <dsp:cNvSpPr/>
      </dsp:nvSpPr>
      <dsp:spPr>
        <a:xfrm>
          <a:off x="6814805" y="4010290"/>
          <a:ext cx="693325" cy="32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58"/>
              </a:lnTo>
              <a:lnTo>
                <a:pt x="693325" y="224858"/>
              </a:lnTo>
              <a:lnTo>
                <a:pt x="693325" y="329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EB171-A854-4202-B7B5-4FE95845FE99}">
      <dsp:nvSpPr>
        <dsp:cNvPr id="0" name=""/>
        <dsp:cNvSpPr/>
      </dsp:nvSpPr>
      <dsp:spPr>
        <a:xfrm>
          <a:off x="6121479" y="4010290"/>
          <a:ext cx="693325" cy="329960"/>
        </a:xfrm>
        <a:custGeom>
          <a:avLst/>
          <a:gdLst/>
          <a:ahLst/>
          <a:cxnLst/>
          <a:rect l="0" t="0" r="0" b="0"/>
          <a:pathLst>
            <a:path>
              <a:moveTo>
                <a:pt x="693325" y="0"/>
              </a:moveTo>
              <a:lnTo>
                <a:pt x="693325" y="224858"/>
              </a:lnTo>
              <a:lnTo>
                <a:pt x="0" y="224858"/>
              </a:lnTo>
              <a:lnTo>
                <a:pt x="0" y="329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782E5-3D12-4D3E-80FC-35DDB4ED3D89}">
      <dsp:nvSpPr>
        <dsp:cNvPr id="0" name=""/>
        <dsp:cNvSpPr/>
      </dsp:nvSpPr>
      <dsp:spPr>
        <a:xfrm>
          <a:off x="6814805" y="2959901"/>
          <a:ext cx="693325" cy="329960"/>
        </a:xfrm>
        <a:custGeom>
          <a:avLst/>
          <a:gdLst/>
          <a:ahLst/>
          <a:cxnLst/>
          <a:rect l="0" t="0" r="0" b="0"/>
          <a:pathLst>
            <a:path>
              <a:moveTo>
                <a:pt x="693325" y="0"/>
              </a:moveTo>
              <a:lnTo>
                <a:pt x="693325" y="224858"/>
              </a:lnTo>
              <a:lnTo>
                <a:pt x="0" y="224858"/>
              </a:lnTo>
              <a:lnTo>
                <a:pt x="0" y="329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7A021-1D7A-4437-B84A-FA762EC42270}">
      <dsp:nvSpPr>
        <dsp:cNvPr id="0" name=""/>
        <dsp:cNvSpPr/>
      </dsp:nvSpPr>
      <dsp:spPr>
        <a:xfrm>
          <a:off x="5081491" y="1909513"/>
          <a:ext cx="2426640" cy="32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58"/>
              </a:lnTo>
              <a:lnTo>
                <a:pt x="2426640" y="224858"/>
              </a:lnTo>
              <a:lnTo>
                <a:pt x="2426640" y="3299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4E90E-20D6-4774-8DB0-E100D30B7BD8}">
      <dsp:nvSpPr>
        <dsp:cNvPr id="0" name=""/>
        <dsp:cNvSpPr/>
      </dsp:nvSpPr>
      <dsp:spPr>
        <a:xfrm>
          <a:off x="4041502" y="4010290"/>
          <a:ext cx="693325" cy="32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58"/>
              </a:lnTo>
              <a:lnTo>
                <a:pt x="693325" y="224858"/>
              </a:lnTo>
              <a:lnTo>
                <a:pt x="693325" y="329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770C2-44BC-4B15-BE4D-EE141D793999}">
      <dsp:nvSpPr>
        <dsp:cNvPr id="0" name=""/>
        <dsp:cNvSpPr/>
      </dsp:nvSpPr>
      <dsp:spPr>
        <a:xfrm>
          <a:off x="3348176" y="4010290"/>
          <a:ext cx="693325" cy="329960"/>
        </a:xfrm>
        <a:custGeom>
          <a:avLst/>
          <a:gdLst/>
          <a:ahLst/>
          <a:cxnLst/>
          <a:rect l="0" t="0" r="0" b="0"/>
          <a:pathLst>
            <a:path>
              <a:moveTo>
                <a:pt x="693325" y="0"/>
              </a:moveTo>
              <a:lnTo>
                <a:pt x="693325" y="224858"/>
              </a:lnTo>
              <a:lnTo>
                <a:pt x="0" y="224858"/>
              </a:lnTo>
              <a:lnTo>
                <a:pt x="0" y="329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05209-56A2-4BD3-A593-BAB86029EBB2}">
      <dsp:nvSpPr>
        <dsp:cNvPr id="0" name=""/>
        <dsp:cNvSpPr/>
      </dsp:nvSpPr>
      <dsp:spPr>
        <a:xfrm>
          <a:off x="2654850" y="2959901"/>
          <a:ext cx="1386651" cy="32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58"/>
              </a:lnTo>
              <a:lnTo>
                <a:pt x="1386651" y="224858"/>
              </a:lnTo>
              <a:lnTo>
                <a:pt x="1386651" y="329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55F36-724D-45F5-B07A-518FB17349C5}">
      <dsp:nvSpPr>
        <dsp:cNvPr id="0" name=""/>
        <dsp:cNvSpPr/>
      </dsp:nvSpPr>
      <dsp:spPr>
        <a:xfrm>
          <a:off x="1268199" y="4010290"/>
          <a:ext cx="693325" cy="32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58"/>
              </a:lnTo>
              <a:lnTo>
                <a:pt x="693325" y="224858"/>
              </a:lnTo>
              <a:lnTo>
                <a:pt x="693325" y="329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7061D-56AC-45DE-ADCC-6A2FDE06105A}">
      <dsp:nvSpPr>
        <dsp:cNvPr id="0" name=""/>
        <dsp:cNvSpPr/>
      </dsp:nvSpPr>
      <dsp:spPr>
        <a:xfrm>
          <a:off x="574873" y="4010290"/>
          <a:ext cx="693325" cy="329960"/>
        </a:xfrm>
        <a:custGeom>
          <a:avLst/>
          <a:gdLst/>
          <a:ahLst/>
          <a:cxnLst/>
          <a:rect l="0" t="0" r="0" b="0"/>
          <a:pathLst>
            <a:path>
              <a:moveTo>
                <a:pt x="693325" y="0"/>
              </a:moveTo>
              <a:lnTo>
                <a:pt x="693325" y="224858"/>
              </a:lnTo>
              <a:lnTo>
                <a:pt x="0" y="224858"/>
              </a:lnTo>
              <a:lnTo>
                <a:pt x="0" y="329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1C8D0-335B-45D3-9F89-4D0D8BEBCCD2}">
      <dsp:nvSpPr>
        <dsp:cNvPr id="0" name=""/>
        <dsp:cNvSpPr/>
      </dsp:nvSpPr>
      <dsp:spPr>
        <a:xfrm>
          <a:off x="1268199" y="2959901"/>
          <a:ext cx="1386651" cy="329960"/>
        </a:xfrm>
        <a:custGeom>
          <a:avLst/>
          <a:gdLst/>
          <a:ahLst/>
          <a:cxnLst/>
          <a:rect l="0" t="0" r="0" b="0"/>
          <a:pathLst>
            <a:path>
              <a:moveTo>
                <a:pt x="1386651" y="0"/>
              </a:moveTo>
              <a:lnTo>
                <a:pt x="1386651" y="224858"/>
              </a:lnTo>
              <a:lnTo>
                <a:pt x="0" y="224858"/>
              </a:lnTo>
              <a:lnTo>
                <a:pt x="0" y="329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86A4D-9F47-4702-A0C3-A5C0495552E1}">
      <dsp:nvSpPr>
        <dsp:cNvPr id="0" name=""/>
        <dsp:cNvSpPr/>
      </dsp:nvSpPr>
      <dsp:spPr>
        <a:xfrm>
          <a:off x="2654850" y="1909513"/>
          <a:ext cx="2426640" cy="329960"/>
        </a:xfrm>
        <a:custGeom>
          <a:avLst/>
          <a:gdLst/>
          <a:ahLst/>
          <a:cxnLst/>
          <a:rect l="0" t="0" r="0" b="0"/>
          <a:pathLst>
            <a:path>
              <a:moveTo>
                <a:pt x="2426640" y="0"/>
              </a:moveTo>
              <a:lnTo>
                <a:pt x="2426640" y="224858"/>
              </a:lnTo>
              <a:lnTo>
                <a:pt x="0" y="224858"/>
              </a:lnTo>
              <a:lnTo>
                <a:pt x="0" y="3299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397B4-1710-4C69-B7A7-FB68BF8C5818}">
      <dsp:nvSpPr>
        <dsp:cNvPr id="0" name=""/>
        <dsp:cNvSpPr/>
      </dsp:nvSpPr>
      <dsp:spPr>
        <a:xfrm>
          <a:off x="4388165" y="859124"/>
          <a:ext cx="693325" cy="329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58"/>
              </a:lnTo>
              <a:lnTo>
                <a:pt x="693325" y="224858"/>
              </a:lnTo>
              <a:lnTo>
                <a:pt x="693325" y="3299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3694839" y="859124"/>
          <a:ext cx="693325" cy="329960"/>
        </a:xfrm>
        <a:custGeom>
          <a:avLst/>
          <a:gdLst/>
          <a:ahLst/>
          <a:cxnLst/>
          <a:rect l="0" t="0" r="0" b="0"/>
          <a:pathLst>
            <a:path>
              <a:moveTo>
                <a:pt x="693325" y="0"/>
              </a:moveTo>
              <a:lnTo>
                <a:pt x="693325" y="224858"/>
              </a:lnTo>
              <a:lnTo>
                <a:pt x="0" y="224858"/>
              </a:lnTo>
              <a:lnTo>
                <a:pt x="0" y="3299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3820898" y="138695"/>
          <a:ext cx="1134533" cy="720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3946958" y="258452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r>
            <a:rPr lang="en-US" altLang="zh-CN" sz="1200" kern="1200" dirty="0" smtClean="0"/>
            <a:t>Level:0</a:t>
          </a:r>
        </a:p>
      </dsp:txBody>
      <dsp:txXfrm>
        <a:off x="3968059" y="279553"/>
        <a:ext cx="1092331" cy="678226"/>
      </dsp:txXfrm>
    </dsp:sp>
    <dsp:sp modelId="{15AE3035-805C-49CC-B3E5-BEEDD7769C9D}">
      <dsp:nvSpPr>
        <dsp:cNvPr id="0" name=""/>
        <dsp:cNvSpPr/>
      </dsp:nvSpPr>
      <dsp:spPr>
        <a:xfrm>
          <a:off x="3127573" y="1189084"/>
          <a:ext cx="1134533" cy="720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3253632" y="1308840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r>
            <a:rPr lang="en-US" altLang="zh-CN" sz="1200" kern="1200" dirty="0" smtClean="0"/>
            <a:t>Level 1</a:t>
          </a:r>
        </a:p>
      </dsp:txBody>
      <dsp:txXfrm>
        <a:off x="3274733" y="1329941"/>
        <a:ext cx="1092331" cy="678226"/>
      </dsp:txXfrm>
    </dsp:sp>
    <dsp:sp modelId="{E89EF675-4249-4856-9578-F167E4F255B4}">
      <dsp:nvSpPr>
        <dsp:cNvPr id="0" name=""/>
        <dsp:cNvSpPr/>
      </dsp:nvSpPr>
      <dsp:spPr>
        <a:xfrm>
          <a:off x="4514224" y="1189084"/>
          <a:ext cx="1134533" cy="720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4640283" y="1308840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4661384" y="1329941"/>
        <a:ext cx="1092331" cy="678226"/>
      </dsp:txXfrm>
    </dsp:sp>
    <dsp:sp modelId="{78FF2874-B334-4ECE-9E75-0C650D53B8F4}">
      <dsp:nvSpPr>
        <dsp:cNvPr id="0" name=""/>
        <dsp:cNvSpPr/>
      </dsp:nvSpPr>
      <dsp:spPr>
        <a:xfrm>
          <a:off x="2087584" y="2239473"/>
          <a:ext cx="1134533" cy="7204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BBDCF-2BF1-4979-9F24-47B6B7650DBE}">
      <dsp:nvSpPr>
        <dsp:cNvPr id="0" name=""/>
        <dsp:cNvSpPr/>
      </dsp:nvSpPr>
      <dsp:spPr>
        <a:xfrm>
          <a:off x="2213643" y="2359229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Index:000010 </a:t>
          </a: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2234744" y="2380330"/>
        <a:ext cx="1092331" cy="678226"/>
      </dsp:txXfrm>
    </dsp:sp>
    <dsp:sp modelId="{CB8A1F99-2530-4687-BB98-C5F4D2C1A9FB}">
      <dsp:nvSpPr>
        <dsp:cNvPr id="0" name=""/>
        <dsp:cNvSpPr/>
      </dsp:nvSpPr>
      <dsp:spPr>
        <a:xfrm>
          <a:off x="700932" y="3289861"/>
          <a:ext cx="1134533" cy="7204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C7349-BAC7-4B85-BD28-38461BE478CD}">
      <dsp:nvSpPr>
        <dsp:cNvPr id="0" name=""/>
        <dsp:cNvSpPr/>
      </dsp:nvSpPr>
      <dsp:spPr>
        <a:xfrm>
          <a:off x="826992" y="3409617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Index:000100 </a:t>
          </a: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848093" y="3430718"/>
        <a:ext cx="1092331" cy="678226"/>
      </dsp:txXfrm>
    </dsp:sp>
    <dsp:sp modelId="{3192CA0A-9222-4A26-81BF-7E125577072E}">
      <dsp:nvSpPr>
        <dsp:cNvPr id="0" name=""/>
        <dsp:cNvSpPr/>
      </dsp:nvSpPr>
      <dsp:spPr>
        <a:xfrm>
          <a:off x="7607" y="4340250"/>
          <a:ext cx="1134533" cy="72042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5AF71-3A68-4785-9A60-B65278039E46}">
      <dsp:nvSpPr>
        <dsp:cNvPr id="0" name=""/>
        <dsp:cNvSpPr/>
      </dsp:nvSpPr>
      <dsp:spPr>
        <a:xfrm>
          <a:off x="133666" y="4460006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Index:001000 </a:t>
          </a: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154767" y="4481107"/>
        <a:ext cx="1092331" cy="678226"/>
      </dsp:txXfrm>
    </dsp:sp>
    <dsp:sp modelId="{28FA4DEF-409C-416C-AC89-04077429882B}">
      <dsp:nvSpPr>
        <dsp:cNvPr id="0" name=""/>
        <dsp:cNvSpPr/>
      </dsp:nvSpPr>
      <dsp:spPr>
        <a:xfrm>
          <a:off x="1394258" y="4340250"/>
          <a:ext cx="1134533" cy="72042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FF0BA-ECA5-4CAF-A1B0-1A7581729F91}">
      <dsp:nvSpPr>
        <dsp:cNvPr id="0" name=""/>
        <dsp:cNvSpPr/>
      </dsp:nvSpPr>
      <dsp:spPr>
        <a:xfrm>
          <a:off x="1520317" y="4460006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Index:001001 </a:t>
          </a: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1541418" y="4481107"/>
        <a:ext cx="1092331" cy="678226"/>
      </dsp:txXfrm>
    </dsp:sp>
    <dsp:sp modelId="{C001C0AA-23DC-4CDE-B32C-901AD86817B6}">
      <dsp:nvSpPr>
        <dsp:cNvPr id="0" name=""/>
        <dsp:cNvSpPr/>
      </dsp:nvSpPr>
      <dsp:spPr>
        <a:xfrm>
          <a:off x="3474235" y="3289861"/>
          <a:ext cx="1134533" cy="7204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5C798-8104-4E0E-9BFB-9E29AFE940A0}">
      <dsp:nvSpPr>
        <dsp:cNvPr id="0" name=""/>
        <dsp:cNvSpPr/>
      </dsp:nvSpPr>
      <dsp:spPr>
        <a:xfrm>
          <a:off x="3600295" y="3409617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Index:000101 </a:t>
          </a: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3621396" y="3430718"/>
        <a:ext cx="1092331" cy="678226"/>
      </dsp:txXfrm>
    </dsp:sp>
    <dsp:sp modelId="{40F91A3D-3BC7-4EDD-B593-CCD767BBB0A5}">
      <dsp:nvSpPr>
        <dsp:cNvPr id="0" name=""/>
        <dsp:cNvSpPr/>
      </dsp:nvSpPr>
      <dsp:spPr>
        <a:xfrm>
          <a:off x="2780910" y="4340250"/>
          <a:ext cx="1134533" cy="72042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2EC06-0D09-465C-9C40-C4C5D336E8EC}">
      <dsp:nvSpPr>
        <dsp:cNvPr id="0" name=""/>
        <dsp:cNvSpPr/>
      </dsp:nvSpPr>
      <dsp:spPr>
        <a:xfrm>
          <a:off x="2906969" y="4460006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Index:001010 </a:t>
          </a: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2928070" y="4481107"/>
        <a:ext cx="1092331" cy="678226"/>
      </dsp:txXfrm>
    </dsp:sp>
    <dsp:sp modelId="{00957D34-6CFA-40C4-B53B-7C8C51D48C41}">
      <dsp:nvSpPr>
        <dsp:cNvPr id="0" name=""/>
        <dsp:cNvSpPr/>
      </dsp:nvSpPr>
      <dsp:spPr>
        <a:xfrm>
          <a:off x="4167561" y="4340250"/>
          <a:ext cx="1134533" cy="72042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19105-E110-45A6-A21F-5CDDDD0AEE94}">
      <dsp:nvSpPr>
        <dsp:cNvPr id="0" name=""/>
        <dsp:cNvSpPr/>
      </dsp:nvSpPr>
      <dsp:spPr>
        <a:xfrm>
          <a:off x="4293620" y="4460006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Index:001011 </a:t>
          </a: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4314721" y="4481107"/>
        <a:ext cx="1092331" cy="678226"/>
      </dsp:txXfrm>
    </dsp:sp>
    <dsp:sp modelId="{B5F8589B-0DF7-46E0-88DE-EFDE6507BDA8}">
      <dsp:nvSpPr>
        <dsp:cNvPr id="0" name=""/>
        <dsp:cNvSpPr/>
      </dsp:nvSpPr>
      <dsp:spPr>
        <a:xfrm>
          <a:off x="6940864" y="2239473"/>
          <a:ext cx="1134533" cy="7204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506BF-5720-47AF-89B5-8BD4DE3EBF8A}">
      <dsp:nvSpPr>
        <dsp:cNvPr id="0" name=""/>
        <dsp:cNvSpPr/>
      </dsp:nvSpPr>
      <dsp:spPr>
        <a:xfrm>
          <a:off x="7066924" y="2359229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Index:000011 </a:t>
          </a: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7088025" y="2380330"/>
        <a:ext cx="1092331" cy="678226"/>
      </dsp:txXfrm>
    </dsp:sp>
    <dsp:sp modelId="{6F9DCEA1-F38E-4C19-AD4A-F0DE9C639298}">
      <dsp:nvSpPr>
        <dsp:cNvPr id="0" name=""/>
        <dsp:cNvSpPr/>
      </dsp:nvSpPr>
      <dsp:spPr>
        <a:xfrm>
          <a:off x="6247539" y="3289861"/>
          <a:ext cx="1134533" cy="7204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40FB1-45D7-4F09-B3B6-C4E49A3F07EB}">
      <dsp:nvSpPr>
        <dsp:cNvPr id="0" name=""/>
        <dsp:cNvSpPr/>
      </dsp:nvSpPr>
      <dsp:spPr>
        <a:xfrm>
          <a:off x="6373598" y="3409617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Index:000110 </a:t>
          </a: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6394699" y="3430718"/>
        <a:ext cx="1092331" cy="678226"/>
      </dsp:txXfrm>
    </dsp:sp>
    <dsp:sp modelId="{EDF6A232-0B5B-4CF3-A49D-534DADF595A0}">
      <dsp:nvSpPr>
        <dsp:cNvPr id="0" name=""/>
        <dsp:cNvSpPr/>
      </dsp:nvSpPr>
      <dsp:spPr>
        <a:xfrm>
          <a:off x="5554213" y="4340250"/>
          <a:ext cx="1134533" cy="72042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90D79-0201-4E5D-84D9-94D64ACA84FA}">
      <dsp:nvSpPr>
        <dsp:cNvPr id="0" name=""/>
        <dsp:cNvSpPr/>
      </dsp:nvSpPr>
      <dsp:spPr>
        <a:xfrm>
          <a:off x="5680272" y="4460006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Index:0001100 </a:t>
          </a: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5701373" y="4481107"/>
        <a:ext cx="1092331" cy="678226"/>
      </dsp:txXfrm>
    </dsp:sp>
    <dsp:sp modelId="{DF426AD6-43CF-45A3-8482-59267AA7419A}">
      <dsp:nvSpPr>
        <dsp:cNvPr id="0" name=""/>
        <dsp:cNvSpPr/>
      </dsp:nvSpPr>
      <dsp:spPr>
        <a:xfrm>
          <a:off x="6940864" y="4340250"/>
          <a:ext cx="1134533" cy="72042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E286C-AEBF-40F2-AF5E-661A1E01280D}">
      <dsp:nvSpPr>
        <dsp:cNvPr id="0" name=""/>
        <dsp:cNvSpPr/>
      </dsp:nvSpPr>
      <dsp:spPr>
        <a:xfrm>
          <a:off x="7066924" y="4460006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Index:0001101 </a:t>
          </a: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7088025" y="4481107"/>
        <a:ext cx="1092331" cy="678226"/>
      </dsp:txXfrm>
    </dsp:sp>
    <dsp:sp modelId="{D91F8CBC-92D7-4CE9-B938-44B0C8F3DFF2}">
      <dsp:nvSpPr>
        <dsp:cNvPr id="0" name=""/>
        <dsp:cNvSpPr/>
      </dsp:nvSpPr>
      <dsp:spPr>
        <a:xfrm>
          <a:off x="7634190" y="3289861"/>
          <a:ext cx="1134533" cy="7204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39775-70FC-4ED2-A626-C712B08706AB}">
      <dsp:nvSpPr>
        <dsp:cNvPr id="0" name=""/>
        <dsp:cNvSpPr/>
      </dsp:nvSpPr>
      <dsp:spPr>
        <a:xfrm>
          <a:off x="7760249" y="3409617"/>
          <a:ext cx="1134533" cy="720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Index:000111 </a:t>
          </a: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7781350" y="3430718"/>
        <a:ext cx="1092331" cy="67822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5C56D-E06F-4B8D-8496-25077F6E2D05}">
      <dsp:nvSpPr>
        <dsp:cNvPr id="0" name=""/>
        <dsp:cNvSpPr/>
      </dsp:nvSpPr>
      <dsp:spPr>
        <a:xfrm>
          <a:off x="7774648" y="3755282"/>
          <a:ext cx="562430" cy="267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06"/>
              </a:lnTo>
              <a:lnTo>
                <a:pt x="562430" y="182406"/>
              </a:lnTo>
              <a:lnTo>
                <a:pt x="562430" y="2676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40210-AEAA-4954-9CA5-489242F1747A}">
      <dsp:nvSpPr>
        <dsp:cNvPr id="0" name=""/>
        <dsp:cNvSpPr/>
      </dsp:nvSpPr>
      <dsp:spPr>
        <a:xfrm>
          <a:off x="7212218" y="3755282"/>
          <a:ext cx="562430" cy="267665"/>
        </a:xfrm>
        <a:custGeom>
          <a:avLst/>
          <a:gdLst/>
          <a:ahLst/>
          <a:cxnLst/>
          <a:rect l="0" t="0" r="0" b="0"/>
          <a:pathLst>
            <a:path>
              <a:moveTo>
                <a:pt x="562430" y="0"/>
              </a:moveTo>
              <a:lnTo>
                <a:pt x="562430" y="182406"/>
              </a:lnTo>
              <a:lnTo>
                <a:pt x="0" y="182406"/>
              </a:lnTo>
              <a:lnTo>
                <a:pt x="0" y="2676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9EC60-BB42-4A0F-89B9-3F61DB4CBD05}">
      <dsp:nvSpPr>
        <dsp:cNvPr id="0" name=""/>
        <dsp:cNvSpPr/>
      </dsp:nvSpPr>
      <dsp:spPr>
        <a:xfrm>
          <a:off x="6649787" y="2903200"/>
          <a:ext cx="1124861" cy="267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06"/>
              </a:lnTo>
              <a:lnTo>
                <a:pt x="1124861" y="182406"/>
              </a:lnTo>
              <a:lnTo>
                <a:pt x="1124861" y="2676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6C88B-54FC-4926-87FE-94C4BC75B082}">
      <dsp:nvSpPr>
        <dsp:cNvPr id="0" name=""/>
        <dsp:cNvSpPr/>
      </dsp:nvSpPr>
      <dsp:spPr>
        <a:xfrm>
          <a:off x="5524926" y="3755282"/>
          <a:ext cx="562430" cy="267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06"/>
              </a:lnTo>
              <a:lnTo>
                <a:pt x="562430" y="182406"/>
              </a:lnTo>
              <a:lnTo>
                <a:pt x="562430" y="2676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EB171-A854-4202-B7B5-4FE95845FE99}">
      <dsp:nvSpPr>
        <dsp:cNvPr id="0" name=""/>
        <dsp:cNvSpPr/>
      </dsp:nvSpPr>
      <dsp:spPr>
        <a:xfrm>
          <a:off x="4962495" y="3755282"/>
          <a:ext cx="562430" cy="267665"/>
        </a:xfrm>
        <a:custGeom>
          <a:avLst/>
          <a:gdLst/>
          <a:ahLst/>
          <a:cxnLst/>
          <a:rect l="0" t="0" r="0" b="0"/>
          <a:pathLst>
            <a:path>
              <a:moveTo>
                <a:pt x="562430" y="0"/>
              </a:moveTo>
              <a:lnTo>
                <a:pt x="562430" y="182406"/>
              </a:lnTo>
              <a:lnTo>
                <a:pt x="0" y="182406"/>
              </a:lnTo>
              <a:lnTo>
                <a:pt x="0" y="2676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782E5-3D12-4D3E-80FC-35DDB4ED3D89}">
      <dsp:nvSpPr>
        <dsp:cNvPr id="0" name=""/>
        <dsp:cNvSpPr/>
      </dsp:nvSpPr>
      <dsp:spPr>
        <a:xfrm>
          <a:off x="5524926" y="2903200"/>
          <a:ext cx="1124861" cy="267665"/>
        </a:xfrm>
        <a:custGeom>
          <a:avLst/>
          <a:gdLst/>
          <a:ahLst/>
          <a:cxnLst/>
          <a:rect l="0" t="0" r="0" b="0"/>
          <a:pathLst>
            <a:path>
              <a:moveTo>
                <a:pt x="1124861" y="0"/>
              </a:moveTo>
              <a:lnTo>
                <a:pt x="1124861" y="182406"/>
              </a:lnTo>
              <a:lnTo>
                <a:pt x="0" y="182406"/>
              </a:lnTo>
              <a:lnTo>
                <a:pt x="0" y="2676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7A021-1D7A-4437-B84A-FA762EC42270}">
      <dsp:nvSpPr>
        <dsp:cNvPr id="0" name=""/>
        <dsp:cNvSpPr/>
      </dsp:nvSpPr>
      <dsp:spPr>
        <a:xfrm>
          <a:off x="4400064" y="2051117"/>
          <a:ext cx="2249722" cy="267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06"/>
              </a:lnTo>
              <a:lnTo>
                <a:pt x="2249722" y="182406"/>
              </a:lnTo>
              <a:lnTo>
                <a:pt x="2249722" y="267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4E90E-20D6-4774-8DB0-E100D30B7BD8}">
      <dsp:nvSpPr>
        <dsp:cNvPr id="0" name=""/>
        <dsp:cNvSpPr/>
      </dsp:nvSpPr>
      <dsp:spPr>
        <a:xfrm>
          <a:off x="3275203" y="3755282"/>
          <a:ext cx="562430" cy="267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06"/>
              </a:lnTo>
              <a:lnTo>
                <a:pt x="562430" y="182406"/>
              </a:lnTo>
              <a:lnTo>
                <a:pt x="562430" y="2676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770C2-44BC-4B15-BE4D-EE141D793999}">
      <dsp:nvSpPr>
        <dsp:cNvPr id="0" name=""/>
        <dsp:cNvSpPr/>
      </dsp:nvSpPr>
      <dsp:spPr>
        <a:xfrm>
          <a:off x="2712772" y="3755282"/>
          <a:ext cx="562430" cy="267665"/>
        </a:xfrm>
        <a:custGeom>
          <a:avLst/>
          <a:gdLst/>
          <a:ahLst/>
          <a:cxnLst/>
          <a:rect l="0" t="0" r="0" b="0"/>
          <a:pathLst>
            <a:path>
              <a:moveTo>
                <a:pt x="562430" y="0"/>
              </a:moveTo>
              <a:lnTo>
                <a:pt x="562430" y="182406"/>
              </a:lnTo>
              <a:lnTo>
                <a:pt x="0" y="182406"/>
              </a:lnTo>
              <a:lnTo>
                <a:pt x="0" y="2676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05209-56A2-4BD3-A593-BAB86029EBB2}">
      <dsp:nvSpPr>
        <dsp:cNvPr id="0" name=""/>
        <dsp:cNvSpPr/>
      </dsp:nvSpPr>
      <dsp:spPr>
        <a:xfrm>
          <a:off x="2150342" y="2903200"/>
          <a:ext cx="1124861" cy="267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06"/>
              </a:lnTo>
              <a:lnTo>
                <a:pt x="1124861" y="182406"/>
              </a:lnTo>
              <a:lnTo>
                <a:pt x="1124861" y="2676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55F36-724D-45F5-B07A-518FB17349C5}">
      <dsp:nvSpPr>
        <dsp:cNvPr id="0" name=""/>
        <dsp:cNvSpPr/>
      </dsp:nvSpPr>
      <dsp:spPr>
        <a:xfrm>
          <a:off x="1025480" y="3755282"/>
          <a:ext cx="562430" cy="267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06"/>
              </a:lnTo>
              <a:lnTo>
                <a:pt x="562430" y="182406"/>
              </a:lnTo>
              <a:lnTo>
                <a:pt x="562430" y="2676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7061D-56AC-45DE-ADCC-6A2FDE06105A}">
      <dsp:nvSpPr>
        <dsp:cNvPr id="0" name=""/>
        <dsp:cNvSpPr/>
      </dsp:nvSpPr>
      <dsp:spPr>
        <a:xfrm>
          <a:off x="463050" y="3755282"/>
          <a:ext cx="562430" cy="267665"/>
        </a:xfrm>
        <a:custGeom>
          <a:avLst/>
          <a:gdLst/>
          <a:ahLst/>
          <a:cxnLst/>
          <a:rect l="0" t="0" r="0" b="0"/>
          <a:pathLst>
            <a:path>
              <a:moveTo>
                <a:pt x="562430" y="0"/>
              </a:moveTo>
              <a:lnTo>
                <a:pt x="562430" y="182406"/>
              </a:lnTo>
              <a:lnTo>
                <a:pt x="0" y="182406"/>
              </a:lnTo>
              <a:lnTo>
                <a:pt x="0" y="2676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1C8D0-335B-45D3-9F89-4D0D8BEBCCD2}">
      <dsp:nvSpPr>
        <dsp:cNvPr id="0" name=""/>
        <dsp:cNvSpPr/>
      </dsp:nvSpPr>
      <dsp:spPr>
        <a:xfrm>
          <a:off x="1025480" y="2903200"/>
          <a:ext cx="1124861" cy="267665"/>
        </a:xfrm>
        <a:custGeom>
          <a:avLst/>
          <a:gdLst/>
          <a:ahLst/>
          <a:cxnLst/>
          <a:rect l="0" t="0" r="0" b="0"/>
          <a:pathLst>
            <a:path>
              <a:moveTo>
                <a:pt x="1124861" y="0"/>
              </a:moveTo>
              <a:lnTo>
                <a:pt x="1124861" y="182406"/>
              </a:lnTo>
              <a:lnTo>
                <a:pt x="0" y="182406"/>
              </a:lnTo>
              <a:lnTo>
                <a:pt x="0" y="26766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86A4D-9F47-4702-A0C3-A5C0495552E1}">
      <dsp:nvSpPr>
        <dsp:cNvPr id="0" name=""/>
        <dsp:cNvSpPr/>
      </dsp:nvSpPr>
      <dsp:spPr>
        <a:xfrm>
          <a:off x="2150342" y="2051117"/>
          <a:ext cx="2249722" cy="267665"/>
        </a:xfrm>
        <a:custGeom>
          <a:avLst/>
          <a:gdLst/>
          <a:ahLst/>
          <a:cxnLst/>
          <a:rect l="0" t="0" r="0" b="0"/>
          <a:pathLst>
            <a:path>
              <a:moveTo>
                <a:pt x="2249722" y="0"/>
              </a:moveTo>
              <a:lnTo>
                <a:pt x="2249722" y="182406"/>
              </a:lnTo>
              <a:lnTo>
                <a:pt x="0" y="182406"/>
              </a:lnTo>
              <a:lnTo>
                <a:pt x="0" y="267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397B4-1710-4C69-B7A7-FB68BF8C5818}">
      <dsp:nvSpPr>
        <dsp:cNvPr id="0" name=""/>
        <dsp:cNvSpPr/>
      </dsp:nvSpPr>
      <dsp:spPr>
        <a:xfrm>
          <a:off x="3837634" y="1199035"/>
          <a:ext cx="562430" cy="267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06"/>
              </a:lnTo>
              <a:lnTo>
                <a:pt x="562430" y="182406"/>
              </a:lnTo>
              <a:lnTo>
                <a:pt x="562430" y="2676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3275203" y="1199035"/>
          <a:ext cx="562430" cy="267665"/>
        </a:xfrm>
        <a:custGeom>
          <a:avLst/>
          <a:gdLst/>
          <a:ahLst/>
          <a:cxnLst/>
          <a:rect l="0" t="0" r="0" b="0"/>
          <a:pathLst>
            <a:path>
              <a:moveTo>
                <a:pt x="562430" y="0"/>
              </a:moveTo>
              <a:lnTo>
                <a:pt x="562430" y="182406"/>
              </a:lnTo>
              <a:lnTo>
                <a:pt x="0" y="182406"/>
              </a:lnTo>
              <a:lnTo>
                <a:pt x="0" y="2676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3377463" y="614618"/>
          <a:ext cx="920341" cy="584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3479723" y="711765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r>
            <a:rPr lang="en-US" altLang="zh-CN" sz="1200" kern="1200" dirty="0" smtClean="0"/>
            <a:t>Level:0</a:t>
          </a:r>
        </a:p>
      </dsp:txBody>
      <dsp:txXfrm>
        <a:off x="3496840" y="728882"/>
        <a:ext cx="886107" cy="550182"/>
      </dsp:txXfrm>
    </dsp:sp>
    <dsp:sp modelId="{15AE3035-805C-49CC-B3E5-BEEDD7769C9D}">
      <dsp:nvSpPr>
        <dsp:cNvPr id="0" name=""/>
        <dsp:cNvSpPr/>
      </dsp:nvSpPr>
      <dsp:spPr>
        <a:xfrm>
          <a:off x="2815033" y="1466701"/>
          <a:ext cx="920341" cy="5844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2917293" y="1563848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r>
            <a:rPr lang="en-US" altLang="zh-CN" sz="1200" kern="1200" dirty="0" smtClean="0"/>
            <a:t>Level 1</a:t>
          </a:r>
        </a:p>
      </dsp:txBody>
      <dsp:txXfrm>
        <a:off x="2934410" y="1580965"/>
        <a:ext cx="886107" cy="550182"/>
      </dsp:txXfrm>
    </dsp:sp>
    <dsp:sp modelId="{E89EF675-4249-4856-9578-F167E4F255B4}">
      <dsp:nvSpPr>
        <dsp:cNvPr id="0" name=""/>
        <dsp:cNvSpPr/>
      </dsp:nvSpPr>
      <dsp:spPr>
        <a:xfrm>
          <a:off x="3939894" y="1466701"/>
          <a:ext cx="920341" cy="5844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4042154" y="1563848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4059271" y="1580965"/>
        <a:ext cx="886107" cy="550182"/>
      </dsp:txXfrm>
    </dsp:sp>
    <dsp:sp modelId="{78FF2874-B334-4ECE-9E75-0C650D53B8F4}">
      <dsp:nvSpPr>
        <dsp:cNvPr id="0" name=""/>
        <dsp:cNvSpPr/>
      </dsp:nvSpPr>
      <dsp:spPr>
        <a:xfrm>
          <a:off x="1690171" y="2318783"/>
          <a:ext cx="920341" cy="5844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BBDCF-2BF1-4979-9F24-47B6B7650DBE}">
      <dsp:nvSpPr>
        <dsp:cNvPr id="0" name=""/>
        <dsp:cNvSpPr/>
      </dsp:nvSpPr>
      <dsp:spPr>
        <a:xfrm>
          <a:off x="1792431" y="2415930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Index:000010 </a:t>
          </a:r>
          <a:r>
            <a:rPr lang="en-US" altLang="zh-CN" sz="1000" kern="1200" dirty="0" smtClean="0"/>
            <a:t>Level 2</a:t>
          </a:r>
          <a:endParaRPr lang="zh-CN" altLang="en-US" sz="1000" kern="1200" dirty="0"/>
        </a:p>
      </dsp:txBody>
      <dsp:txXfrm>
        <a:off x="1809548" y="2433047"/>
        <a:ext cx="886107" cy="550182"/>
      </dsp:txXfrm>
    </dsp:sp>
    <dsp:sp modelId="{CB8A1F99-2530-4687-BB98-C5F4D2C1A9FB}">
      <dsp:nvSpPr>
        <dsp:cNvPr id="0" name=""/>
        <dsp:cNvSpPr/>
      </dsp:nvSpPr>
      <dsp:spPr>
        <a:xfrm>
          <a:off x="565310" y="3170866"/>
          <a:ext cx="920341" cy="5844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C7349-BAC7-4B85-BD28-38461BE478CD}">
      <dsp:nvSpPr>
        <dsp:cNvPr id="0" name=""/>
        <dsp:cNvSpPr/>
      </dsp:nvSpPr>
      <dsp:spPr>
        <a:xfrm>
          <a:off x="667570" y="3268013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Index:000100 </a:t>
          </a:r>
          <a:r>
            <a:rPr lang="en-US" altLang="zh-CN" sz="1000" kern="1200" dirty="0" smtClean="0"/>
            <a:t>Level 3</a:t>
          </a:r>
          <a:endParaRPr lang="zh-CN" altLang="en-US" sz="1000" kern="1200" dirty="0"/>
        </a:p>
      </dsp:txBody>
      <dsp:txXfrm>
        <a:off x="684687" y="3285130"/>
        <a:ext cx="886107" cy="550182"/>
      </dsp:txXfrm>
    </dsp:sp>
    <dsp:sp modelId="{3192CA0A-9222-4A26-81BF-7E125577072E}">
      <dsp:nvSpPr>
        <dsp:cNvPr id="0" name=""/>
        <dsp:cNvSpPr/>
      </dsp:nvSpPr>
      <dsp:spPr>
        <a:xfrm>
          <a:off x="2879" y="4022948"/>
          <a:ext cx="920341" cy="58441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5AF71-3A68-4785-9A60-B65278039E46}">
      <dsp:nvSpPr>
        <dsp:cNvPr id="0" name=""/>
        <dsp:cNvSpPr/>
      </dsp:nvSpPr>
      <dsp:spPr>
        <a:xfrm>
          <a:off x="105139" y="4120095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Index:001000 </a:t>
          </a: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122256" y="4137212"/>
        <a:ext cx="886107" cy="550182"/>
      </dsp:txXfrm>
    </dsp:sp>
    <dsp:sp modelId="{28FA4DEF-409C-416C-AC89-04077429882B}">
      <dsp:nvSpPr>
        <dsp:cNvPr id="0" name=""/>
        <dsp:cNvSpPr/>
      </dsp:nvSpPr>
      <dsp:spPr>
        <a:xfrm>
          <a:off x="1127741" y="4022948"/>
          <a:ext cx="920341" cy="58441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FF0BA-ECA5-4CAF-A1B0-1A7581729F91}">
      <dsp:nvSpPr>
        <dsp:cNvPr id="0" name=""/>
        <dsp:cNvSpPr/>
      </dsp:nvSpPr>
      <dsp:spPr>
        <a:xfrm>
          <a:off x="1230001" y="4120095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Index:001001 </a:t>
          </a: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1247118" y="4137212"/>
        <a:ext cx="886107" cy="550182"/>
      </dsp:txXfrm>
    </dsp:sp>
    <dsp:sp modelId="{C001C0AA-23DC-4CDE-B32C-901AD86817B6}">
      <dsp:nvSpPr>
        <dsp:cNvPr id="0" name=""/>
        <dsp:cNvSpPr/>
      </dsp:nvSpPr>
      <dsp:spPr>
        <a:xfrm>
          <a:off x="2815033" y="3170866"/>
          <a:ext cx="920341" cy="5844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5C798-8104-4E0E-9BFB-9E29AFE940A0}">
      <dsp:nvSpPr>
        <dsp:cNvPr id="0" name=""/>
        <dsp:cNvSpPr/>
      </dsp:nvSpPr>
      <dsp:spPr>
        <a:xfrm>
          <a:off x="2917293" y="3268013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Index:000101 </a:t>
          </a:r>
          <a:r>
            <a:rPr lang="en-US" altLang="zh-CN" sz="1000" kern="1200" dirty="0" smtClean="0"/>
            <a:t>Level 3</a:t>
          </a:r>
          <a:endParaRPr lang="zh-CN" altLang="en-US" sz="1000" kern="1200" dirty="0"/>
        </a:p>
      </dsp:txBody>
      <dsp:txXfrm>
        <a:off x="2934410" y="3285130"/>
        <a:ext cx="886107" cy="550182"/>
      </dsp:txXfrm>
    </dsp:sp>
    <dsp:sp modelId="{40F91A3D-3BC7-4EDD-B593-CCD767BBB0A5}">
      <dsp:nvSpPr>
        <dsp:cNvPr id="0" name=""/>
        <dsp:cNvSpPr/>
      </dsp:nvSpPr>
      <dsp:spPr>
        <a:xfrm>
          <a:off x="2252602" y="4022948"/>
          <a:ext cx="920341" cy="58441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2EC06-0D09-465C-9C40-C4C5D336E8EC}">
      <dsp:nvSpPr>
        <dsp:cNvPr id="0" name=""/>
        <dsp:cNvSpPr/>
      </dsp:nvSpPr>
      <dsp:spPr>
        <a:xfrm>
          <a:off x="2354862" y="4120095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Index:001010 </a:t>
          </a: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2371979" y="4137212"/>
        <a:ext cx="886107" cy="550182"/>
      </dsp:txXfrm>
    </dsp:sp>
    <dsp:sp modelId="{00957D34-6CFA-40C4-B53B-7C8C51D48C41}">
      <dsp:nvSpPr>
        <dsp:cNvPr id="0" name=""/>
        <dsp:cNvSpPr/>
      </dsp:nvSpPr>
      <dsp:spPr>
        <a:xfrm>
          <a:off x="3377463" y="4022948"/>
          <a:ext cx="920341" cy="58441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19105-E110-45A6-A21F-5CDDDD0AEE94}">
      <dsp:nvSpPr>
        <dsp:cNvPr id="0" name=""/>
        <dsp:cNvSpPr/>
      </dsp:nvSpPr>
      <dsp:spPr>
        <a:xfrm>
          <a:off x="3479723" y="4120095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Index:001011 </a:t>
          </a: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3496840" y="4137212"/>
        <a:ext cx="886107" cy="550182"/>
      </dsp:txXfrm>
    </dsp:sp>
    <dsp:sp modelId="{B5F8589B-0DF7-46E0-88DE-EFDE6507BDA8}">
      <dsp:nvSpPr>
        <dsp:cNvPr id="0" name=""/>
        <dsp:cNvSpPr/>
      </dsp:nvSpPr>
      <dsp:spPr>
        <a:xfrm>
          <a:off x="6189617" y="2318783"/>
          <a:ext cx="920341" cy="5844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506BF-5720-47AF-89B5-8BD4DE3EBF8A}">
      <dsp:nvSpPr>
        <dsp:cNvPr id="0" name=""/>
        <dsp:cNvSpPr/>
      </dsp:nvSpPr>
      <dsp:spPr>
        <a:xfrm>
          <a:off x="6291877" y="2415930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Index:000011 </a:t>
          </a:r>
          <a:r>
            <a:rPr lang="en-US" altLang="zh-CN" sz="1000" kern="1200" dirty="0" smtClean="0"/>
            <a:t>Level 2</a:t>
          </a:r>
          <a:endParaRPr lang="zh-CN" altLang="en-US" sz="1000" kern="1200" dirty="0"/>
        </a:p>
      </dsp:txBody>
      <dsp:txXfrm>
        <a:off x="6308994" y="2433047"/>
        <a:ext cx="886107" cy="550182"/>
      </dsp:txXfrm>
    </dsp:sp>
    <dsp:sp modelId="{6F9DCEA1-F38E-4C19-AD4A-F0DE9C639298}">
      <dsp:nvSpPr>
        <dsp:cNvPr id="0" name=""/>
        <dsp:cNvSpPr/>
      </dsp:nvSpPr>
      <dsp:spPr>
        <a:xfrm>
          <a:off x="5064755" y="3170866"/>
          <a:ext cx="920341" cy="5844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40FB1-45D7-4F09-B3B6-C4E49A3F07EB}">
      <dsp:nvSpPr>
        <dsp:cNvPr id="0" name=""/>
        <dsp:cNvSpPr/>
      </dsp:nvSpPr>
      <dsp:spPr>
        <a:xfrm>
          <a:off x="5167015" y="3268013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Index:000110 </a:t>
          </a:r>
          <a:r>
            <a:rPr lang="en-US" altLang="zh-CN" sz="1000" kern="1200" dirty="0" smtClean="0"/>
            <a:t>Level 3</a:t>
          </a:r>
          <a:endParaRPr lang="zh-CN" altLang="en-US" sz="1000" kern="1200" dirty="0"/>
        </a:p>
      </dsp:txBody>
      <dsp:txXfrm>
        <a:off x="5184132" y="3285130"/>
        <a:ext cx="886107" cy="550182"/>
      </dsp:txXfrm>
    </dsp:sp>
    <dsp:sp modelId="{EDF6A232-0B5B-4CF3-A49D-534DADF595A0}">
      <dsp:nvSpPr>
        <dsp:cNvPr id="0" name=""/>
        <dsp:cNvSpPr/>
      </dsp:nvSpPr>
      <dsp:spPr>
        <a:xfrm>
          <a:off x="4502325" y="4022948"/>
          <a:ext cx="920341" cy="58441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90D79-0201-4E5D-84D9-94D64ACA84FA}">
      <dsp:nvSpPr>
        <dsp:cNvPr id="0" name=""/>
        <dsp:cNvSpPr/>
      </dsp:nvSpPr>
      <dsp:spPr>
        <a:xfrm>
          <a:off x="4604585" y="4120095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Index:0001100 </a:t>
          </a: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4621702" y="4137212"/>
        <a:ext cx="886107" cy="550182"/>
      </dsp:txXfrm>
    </dsp:sp>
    <dsp:sp modelId="{DF426AD6-43CF-45A3-8482-59267AA7419A}">
      <dsp:nvSpPr>
        <dsp:cNvPr id="0" name=""/>
        <dsp:cNvSpPr/>
      </dsp:nvSpPr>
      <dsp:spPr>
        <a:xfrm>
          <a:off x="5627186" y="4022948"/>
          <a:ext cx="920341" cy="58441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E286C-AEBF-40F2-AF5E-661A1E01280D}">
      <dsp:nvSpPr>
        <dsp:cNvPr id="0" name=""/>
        <dsp:cNvSpPr/>
      </dsp:nvSpPr>
      <dsp:spPr>
        <a:xfrm>
          <a:off x="5729446" y="4120095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Index:0001101 </a:t>
          </a: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5746563" y="4137212"/>
        <a:ext cx="886107" cy="550182"/>
      </dsp:txXfrm>
    </dsp:sp>
    <dsp:sp modelId="{D91F8CBC-92D7-4CE9-B938-44B0C8F3DFF2}">
      <dsp:nvSpPr>
        <dsp:cNvPr id="0" name=""/>
        <dsp:cNvSpPr/>
      </dsp:nvSpPr>
      <dsp:spPr>
        <a:xfrm>
          <a:off x="7314478" y="3170866"/>
          <a:ext cx="920341" cy="5844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39775-70FC-4ED2-A626-C712B08706AB}">
      <dsp:nvSpPr>
        <dsp:cNvPr id="0" name=""/>
        <dsp:cNvSpPr/>
      </dsp:nvSpPr>
      <dsp:spPr>
        <a:xfrm>
          <a:off x="7416738" y="3268013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Index:000111 </a:t>
          </a:r>
          <a:r>
            <a:rPr lang="en-US" altLang="zh-CN" sz="1000" kern="1200" dirty="0" smtClean="0"/>
            <a:t>Level 3</a:t>
          </a:r>
          <a:endParaRPr lang="zh-CN" altLang="en-US" sz="1000" kern="1200" dirty="0"/>
        </a:p>
      </dsp:txBody>
      <dsp:txXfrm>
        <a:off x="7433855" y="3285130"/>
        <a:ext cx="886107" cy="550182"/>
      </dsp:txXfrm>
    </dsp:sp>
    <dsp:sp modelId="{840BB17B-E929-4805-9B7C-5A11654D86FF}">
      <dsp:nvSpPr>
        <dsp:cNvPr id="0" name=""/>
        <dsp:cNvSpPr/>
      </dsp:nvSpPr>
      <dsp:spPr>
        <a:xfrm>
          <a:off x="6752047" y="4022948"/>
          <a:ext cx="920341" cy="58441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5E758-F340-4610-B43E-2161079C75F8}">
      <dsp:nvSpPr>
        <dsp:cNvPr id="0" name=""/>
        <dsp:cNvSpPr/>
      </dsp:nvSpPr>
      <dsp:spPr>
        <a:xfrm>
          <a:off x="6854307" y="4120095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Index:001110 </a:t>
          </a: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6871424" y="4137212"/>
        <a:ext cx="886107" cy="550182"/>
      </dsp:txXfrm>
    </dsp:sp>
    <dsp:sp modelId="{1F64CB04-0D22-45BE-AAF8-D72F71C2341D}">
      <dsp:nvSpPr>
        <dsp:cNvPr id="0" name=""/>
        <dsp:cNvSpPr/>
      </dsp:nvSpPr>
      <dsp:spPr>
        <a:xfrm>
          <a:off x="7876909" y="4022948"/>
          <a:ext cx="920341" cy="58441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2B8C5-2E38-49A1-A0C8-3190C3189705}">
      <dsp:nvSpPr>
        <dsp:cNvPr id="0" name=""/>
        <dsp:cNvSpPr/>
      </dsp:nvSpPr>
      <dsp:spPr>
        <a:xfrm>
          <a:off x="7979169" y="4120095"/>
          <a:ext cx="920341" cy="584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Index:001111 </a:t>
          </a:r>
          <a:r>
            <a:rPr lang="en-US" altLang="zh-CN" sz="1000" kern="1200" dirty="0" smtClean="0"/>
            <a:t>Level 4</a:t>
          </a:r>
          <a:endParaRPr lang="zh-CN" altLang="en-US" sz="1000" kern="1200" dirty="0"/>
        </a:p>
      </dsp:txBody>
      <dsp:txXfrm>
        <a:off x="7996286" y="4137212"/>
        <a:ext cx="886107" cy="55018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9DF1F-D88C-4F23-8162-ECA01114E83C}">
      <dsp:nvSpPr>
        <dsp:cNvPr id="0" name=""/>
        <dsp:cNvSpPr/>
      </dsp:nvSpPr>
      <dsp:spPr>
        <a:xfrm>
          <a:off x="10050757" y="395243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259412" y="84132"/>
              </a:lnTo>
              <a:lnTo>
                <a:pt x="259412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53CE1-6B8A-4635-8AC7-6D5F595DE75E}">
      <dsp:nvSpPr>
        <dsp:cNvPr id="0" name=""/>
        <dsp:cNvSpPr/>
      </dsp:nvSpPr>
      <dsp:spPr>
        <a:xfrm>
          <a:off x="9791345" y="395243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259412" y="0"/>
              </a:moveTo>
              <a:lnTo>
                <a:pt x="259412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FB754-B0B7-4911-A838-70F3248374EE}">
      <dsp:nvSpPr>
        <dsp:cNvPr id="0" name=""/>
        <dsp:cNvSpPr/>
      </dsp:nvSpPr>
      <dsp:spPr>
        <a:xfrm>
          <a:off x="9531932" y="3559425"/>
          <a:ext cx="518824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518824" y="84132"/>
              </a:lnTo>
              <a:lnTo>
                <a:pt x="518824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7E59-312B-48B0-BA99-EBEA10391BF5}">
      <dsp:nvSpPr>
        <dsp:cNvPr id="0" name=""/>
        <dsp:cNvSpPr/>
      </dsp:nvSpPr>
      <dsp:spPr>
        <a:xfrm>
          <a:off x="9013107" y="395243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259412" y="84132"/>
              </a:lnTo>
              <a:lnTo>
                <a:pt x="259412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A90EA-7122-494A-95EB-95844C3BDF46}">
      <dsp:nvSpPr>
        <dsp:cNvPr id="0" name=""/>
        <dsp:cNvSpPr/>
      </dsp:nvSpPr>
      <dsp:spPr>
        <a:xfrm>
          <a:off x="8753695" y="395243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259412" y="0"/>
              </a:moveTo>
              <a:lnTo>
                <a:pt x="259412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51245-5B67-43F0-BD50-A98F80FA03DE}">
      <dsp:nvSpPr>
        <dsp:cNvPr id="0" name=""/>
        <dsp:cNvSpPr/>
      </dsp:nvSpPr>
      <dsp:spPr>
        <a:xfrm>
          <a:off x="9013107" y="3559425"/>
          <a:ext cx="518824" cy="123456"/>
        </a:xfrm>
        <a:custGeom>
          <a:avLst/>
          <a:gdLst/>
          <a:ahLst/>
          <a:cxnLst/>
          <a:rect l="0" t="0" r="0" b="0"/>
          <a:pathLst>
            <a:path>
              <a:moveTo>
                <a:pt x="518824" y="0"/>
              </a:moveTo>
              <a:lnTo>
                <a:pt x="518824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57E1B-FF73-4D1D-8A8A-C28FC048925D}">
      <dsp:nvSpPr>
        <dsp:cNvPr id="0" name=""/>
        <dsp:cNvSpPr/>
      </dsp:nvSpPr>
      <dsp:spPr>
        <a:xfrm>
          <a:off x="8494282" y="3166415"/>
          <a:ext cx="1037649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1037649" y="84132"/>
              </a:lnTo>
              <a:lnTo>
                <a:pt x="1037649" y="123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B2AC2-8267-48ED-BCE5-7584FE9AF028}">
      <dsp:nvSpPr>
        <dsp:cNvPr id="0" name=""/>
        <dsp:cNvSpPr/>
      </dsp:nvSpPr>
      <dsp:spPr>
        <a:xfrm>
          <a:off x="7975457" y="395243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259412" y="84132"/>
              </a:lnTo>
              <a:lnTo>
                <a:pt x="259412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FB88F-4C5A-4E87-9BD9-C991B760FEB7}">
      <dsp:nvSpPr>
        <dsp:cNvPr id="0" name=""/>
        <dsp:cNvSpPr/>
      </dsp:nvSpPr>
      <dsp:spPr>
        <a:xfrm>
          <a:off x="7716045" y="395243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259412" y="0"/>
              </a:moveTo>
              <a:lnTo>
                <a:pt x="259412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1CEE6-41A8-4F48-8CBB-534B8C14A4CD}">
      <dsp:nvSpPr>
        <dsp:cNvPr id="0" name=""/>
        <dsp:cNvSpPr/>
      </dsp:nvSpPr>
      <dsp:spPr>
        <a:xfrm>
          <a:off x="7456632" y="3559425"/>
          <a:ext cx="518824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518824" y="84132"/>
              </a:lnTo>
              <a:lnTo>
                <a:pt x="518824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9692F-472B-4DC7-9272-1846C4C020E8}">
      <dsp:nvSpPr>
        <dsp:cNvPr id="0" name=""/>
        <dsp:cNvSpPr/>
      </dsp:nvSpPr>
      <dsp:spPr>
        <a:xfrm>
          <a:off x="6937808" y="395243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259412" y="84132"/>
              </a:lnTo>
              <a:lnTo>
                <a:pt x="259412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0359B-3F13-49C3-8631-2FF84281BB69}">
      <dsp:nvSpPr>
        <dsp:cNvPr id="0" name=""/>
        <dsp:cNvSpPr/>
      </dsp:nvSpPr>
      <dsp:spPr>
        <a:xfrm>
          <a:off x="6678395" y="395243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259412" y="0"/>
              </a:moveTo>
              <a:lnTo>
                <a:pt x="259412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97FA5-40C3-4E6E-BF51-40595B355E43}">
      <dsp:nvSpPr>
        <dsp:cNvPr id="0" name=""/>
        <dsp:cNvSpPr/>
      </dsp:nvSpPr>
      <dsp:spPr>
        <a:xfrm>
          <a:off x="6937808" y="3559425"/>
          <a:ext cx="518824" cy="123456"/>
        </a:xfrm>
        <a:custGeom>
          <a:avLst/>
          <a:gdLst/>
          <a:ahLst/>
          <a:cxnLst/>
          <a:rect l="0" t="0" r="0" b="0"/>
          <a:pathLst>
            <a:path>
              <a:moveTo>
                <a:pt x="518824" y="0"/>
              </a:moveTo>
              <a:lnTo>
                <a:pt x="518824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EA2EB-AE6C-4E29-A73F-5922500CB20B}">
      <dsp:nvSpPr>
        <dsp:cNvPr id="0" name=""/>
        <dsp:cNvSpPr/>
      </dsp:nvSpPr>
      <dsp:spPr>
        <a:xfrm>
          <a:off x="7456632" y="3166415"/>
          <a:ext cx="1037649" cy="123456"/>
        </a:xfrm>
        <a:custGeom>
          <a:avLst/>
          <a:gdLst/>
          <a:ahLst/>
          <a:cxnLst/>
          <a:rect l="0" t="0" r="0" b="0"/>
          <a:pathLst>
            <a:path>
              <a:moveTo>
                <a:pt x="1037649" y="0"/>
              </a:moveTo>
              <a:lnTo>
                <a:pt x="1037649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397B4-1710-4C69-B7A7-FB68BF8C5818}">
      <dsp:nvSpPr>
        <dsp:cNvPr id="0" name=""/>
        <dsp:cNvSpPr/>
      </dsp:nvSpPr>
      <dsp:spPr>
        <a:xfrm>
          <a:off x="6098277" y="2773406"/>
          <a:ext cx="2396005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2396005" y="84132"/>
              </a:lnTo>
              <a:lnTo>
                <a:pt x="2396005" y="123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EB119-5517-4110-979B-DDC5B5D2EF1D}">
      <dsp:nvSpPr>
        <dsp:cNvPr id="0" name=""/>
        <dsp:cNvSpPr/>
      </dsp:nvSpPr>
      <dsp:spPr>
        <a:xfrm>
          <a:off x="5900158" y="395243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259412" y="84132"/>
              </a:lnTo>
              <a:lnTo>
                <a:pt x="259412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EF766-8297-414E-A00D-2A81BCCA48B2}">
      <dsp:nvSpPr>
        <dsp:cNvPr id="0" name=""/>
        <dsp:cNvSpPr/>
      </dsp:nvSpPr>
      <dsp:spPr>
        <a:xfrm>
          <a:off x="5640745" y="395243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259412" y="0"/>
              </a:moveTo>
              <a:lnTo>
                <a:pt x="259412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D01B4-9D9D-4980-B2AA-60DA7556122C}">
      <dsp:nvSpPr>
        <dsp:cNvPr id="0" name=""/>
        <dsp:cNvSpPr/>
      </dsp:nvSpPr>
      <dsp:spPr>
        <a:xfrm>
          <a:off x="5381333" y="3559425"/>
          <a:ext cx="518824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518824" y="84132"/>
              </a:lnTo>
              <a:lnTo>
                <a:pt x="518824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B04D0-D0E0-4964-85B2-082ADB526D47}">
      <dsp:nvSpPr>
        <dsp:cNvPr id="0" name=""/>
        <dsp:cNvSpPr/>
      </dsp:nvSpPr>
      <dsp:spPr>
        <a:xfrm>
          <a:off x="4862508" y="395243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259412" y="84132"/>
              </a:lnTo>
              <a:lnTo>
                <a:pt x="259412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A1ED5-EBF6-48EE-B866-045495FEF504}">
      <dsp:nvSpPr>
        <dsp:cNvPr id="0" name=""/>
        <dsp:cNvSpPr/>
      </dsp:nvSpPr>
      <dsp:spPr>
        <a:xfrm>
          <a:off x="4603095" y="434544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259412" y="84132"/>
              </a:lnTo>
              <a:lnTo>
                <a:pt x="259412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33A87-AC11-49C9-BEB4-DB46260B7F9F}">
      <dsp:nvSpPr>
        <dsp:cNvPr id="0" name=""/>
        <dsp:cNvSpPr/>
      </dsp:nvSpPr>
      <dsp:spPr>
        <a:xfrm>
          <a:off x="4343683" y="434544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259412" y="0"/>
              </a:moveTo>
              <a:lnTo>
                <a:pt x="259412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1D10E-17DD-474C-8FFB-F7F1BB81D20A}">
      <dsp:nvSpPr>
        <dsp:cNvPr id="0" name=""/>
        <dsp:cNvSpPr/>
      </dsp:nvSpPr>
      <dsp:spPr>
        <a:xfrm>
          <a:off x="4603095" y="395243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259412" y="0"/>
              </a:moveTo>
              <a:lnTo>
                <a:pt x="259412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8059B-3C91-4334-8298-D6355E313BB7}">
      <dsp:nvSpPr>
        <dsp:cNvPr id="0" name=""/>
        <dsp:cNvSpPr/>
      </dsp:nvSpPr>
      <dsp:spPr>
        <a:xfrm>
          <a:off x="4862508" y="3559425"/>
          <a:ext cx="518824" cy="123456"/>
        </a:xfrm>
        <a:custGeom>
          <a:avLst/>
          <a:gdLst/>
          <a:ahLst/>
          <a:cxnLst/>
          <a:rect l="0" t="0" r="0" b="0"/>
          <a:pathLst>
            <a:path>
              <a:moveTo>
                <a:pt x="518824" y="0"/>
              </a:moveTo>
              <a:lnTo>
                <a:pt x="518824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3702271" y="3166415"/>
          <a:ext cx="1679061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1679061" y="84132"/>
              </a:lnTo>
              <a:lnTo>
                <a:pt x="1679061" y="123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A3CCF-250B-4F11-9AD3-CF6AE8F5214F}">
      <dsp:nvSpPr>
        <dsp:cNvPr id="0" name=""/>
        <dsp:cNvSpPr/>
      </dsp:nvSpPr>
      <dsp:spPr>
        <a:xfrm>
          <a:off x="3565446" y="4345596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259412" y="84132"/>
              </a:lnTo>
              <a:lnTo>
                <a:pt x="259412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4DE2C-A6E3-4A9D-A963-4AA47960BC66}">
      <dsp:nvSpPr>
        <dsp:cNvPr id="0" name=""/>
        <dsp:cNvSpPr/>
      </dsp:nvSpPr>
      <dsp:spPr>
        <a:xfrm>
          <a:off x="3306033" y="4345596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259412" y="0"/>
              </a:moveTo>
              <a:lnTo>
                <a:pt x="259412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DBB71-AB92-4E11-A120-47D0EFAC07EE}">
      <dsp:nvSpPr>
        <dsp:cNvPr id="0" name=""/>
        <dsp:cNvSpPr/>
      </dsp:nvSpPr>
      <dsp:spPr>
        <a:xfrm>
          <a:off x="3054348" y="3952586"/>
          <a:ext cx="511098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511098" y="84132"/>
              </a:lnTo>
              <a:lnTo>
                <a:pt x="511098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E4572-A4A3-4055-8A11-B897F7D9B21D}">
      <dsp:nvSpPr>
        <dsp:cNvPr id="0" name=""/>
        <dsp:cNvSpPr/>
      </dsp:nvSpPr>
      <dsp:spPr>
        <a:xfrm>
          <a:off x="2538077" y="4345922"/>
          <a:ext cx="249131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249131" y="84132"/>
              </a:lnTo>
              <a:lnTo>
                <a:pt x="249131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A42E-E402-4BB1-B0F3-4878BDE59BD3}">
      <dsp:nvSpPr>
        <dsp:cNvPr id="0" name=""/>
        <dsp:cNvSpPr/>
      </dsp:nvSpPr>
      <dsp:spPr>
        <a:xfrm>
          <a:off x="2278665" y="4345922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259412" y="0"/>
              </a:moveTo>
              <a:lnTo>
                <a:pt x="259412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DEB14-0AF0-43D9-873C-A51A104035BB}">
      <dsp:nvSpPr>
        <dsp:cNvPr id="0" name=""/>
        <dsp:cNvSpPr/>
      </dsp:nvSpPr>
      <dsp:spPr>
        <a:xfrm>
          <a:off x="2538077" y="3952586"/>
          <a:ext cx="516270" cy="123456"/>
        </a:xfrm>
        <a:custGeom>
          <a:avLst/>
          <a:gdLst/>
          <a:ahLst/>
          <a:cxnLst/>
          <a:rect l="0" t="0" r="0" b="0"/>
          <a:pathLst>
            <a:path>
              <a:moveTo>
                <a:pt x="516270" y="0"/>
              </a:moveTo>
              <a:lnTo>
                <a:pt x="516270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2023209" y="3559425"/>
          <a:ext cx="1031138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1031138" y="84132"/>
              </a:lnTo>
              <a:lnTo>
                <a:pt x="1031138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A0F1D-391A-4791-9ADD-F26FD41B7041}">
      <dsp:nvSpPr>
        <dsp:cNvPr id="0" name=""/>
        <dsp:cNvSpPr/>
      </dsp:nvSpPr>
      <dsp:spPr>
        <a:xfrm>
          <a:off x="1510895" y="4345445"/>
          <a:ext cx="259319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259319" y="84132"/>
              </a:lnTo>
              <a:lnTo>
                <a:pt x="259319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65DCC-4840-47DF-A989-CE92DAB345B3}">
      <dsp:nvSpPr>
        <dsp:cNvPr id="0" name=""/>
        <dsp:cNvSpPr/>
      </dsp:nvSpPr>
      <dsp:spPr>
        <a:xfrm>
          <a:off x="1251576" y="4345445"/>
          <a:ext cx="259319" cy="123456"/>
        </a:xfrm>
        <a:custGeom>
          <a:avLst/>
          <a:gdLst/>
          <a:ahLst/>
          <a:cxnLst/>
          <a:rect l="0" t="0" r="0" b="0"/>
          <a:pathLst>
            <a:path>
              <a:moveTo>
                <a:pt x="259319" y="0"/>
              </a:moveTo>
              <a:lnTo>
                <a:pt x="259319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992164" y="3952435"/>
          <a:ext cx="518731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518731" y="84132"/>
              </a:lnTo>
              <a:lnTo>
                <a:pt x="518731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A34F-7EC9-472F-BB47-F7524E25F385}">
      <dsp:nvSpPr>
        <dsp:cNvPr id="0" name=""/>
        <dsp:cNvSpPr/>
      </dsp:nvSpPr>
      <dsp:spPr>
        <a:xfrm>
          <a:off x="473432" y="434544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2"/>
              </a:lnTo>
              <a:lnTo>
                <a:pt x="259412" y="84132"/>
              </a:lnTo>
              <a:lnTo>
                <a:pt x="259412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F8-ED83-419B-B02F-FD554536B418}">
      <dsp:nvSpPr>
        <dsp:cNvPr id="0" name=""/>
        <dsp:cNvSpPr/>
      </dsp:nvSpPr>
      <dsp:spPr>
        <a:xfrm>
          <a:off x="214020" y="4345445"/>
          <a:ext cx="259412" cy="123456"/>
        </a:xfrm>
        <a:custGeom>
          <a:avLst/>
          <a:gdLst/>
          <a:ahLst/>
          <a:cxnLst/>
          <a:rect l="0" t="0" r="0" b="0"/>
          <a:pathLst>
            <a:path>
              <a:moveTo>
                <a:pt x="259412" y="0"/>
              </a:moveTo>
              <a:lnTo>
                <a:pt x="259412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473432" y="3952435"/>
          <a:ext cx="518731" cy="123456"/>
        </a:xfrm>
        <a:custGeom>
          <a:avLst/>
          <a:gdLst/>
          <a:ahLst/>
          <a:cxnLst/>
          <a:rect l="0" t="0" r="0" b="0"/>
          <a:pathLst>
            <a:path>
              <a:moveTo>
                <a:pt x="518731" y="0"/>
              </a:moveTo>
              <a:lnTo>
                <a:pt x="518731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992164" y="3559425"/>
          <a:ext cx="1031045" cy="123456"/>
        </a:xfrm>
        <a:custGeom>
          <a:avLst/>
          <a:gdLst/>
          <a:ahLst/>
          <a:cxnLst/>
          <a:rect l="0" t="0" r="0" b="0"/>
          <a:pathLst>
            <a:path>
              <a:moveTo>
                <a:pt x="1031045" y="0"/>
              </a:moveTo>
              <a:lnTo>
                <a:pt x="1031045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2023209" y="3166415"/>
          <a:ext cx="1679061" cy="123456"/>
        </a:xfrm>
        <a:custGeom>
          <a:avLst/>
          <a:gdLst/>
          <a:ahLst/>
          <a:cxnLst/>
          <a:rect l="0" t="0" r="0" b="0"/>
          <a:pathLst>
            <a:path>
              <a:moveTo>
                <a:pt x="1679061" y="0"/>
              </a:moveTo>
              <a:lnTo>
                <a:pt x="1679061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3702271" y="2773406"/>
          <a:ext cx="2396005" cy="123456"/>
        </a:xfrm>
        <a:custGeom>
          <a:avLst/>
          <a:gdLst/>
          <a:ahLst/>
          <a:cxnLst/>
          <a:rect l="0" t="0" r="0" b="0"/>
          <a:pathLst>
            <a:path>
              <a:moveTo>
                <a:pt x="2396005" y="0"/>
              </a:moveTo>
              <a:lnTo>
                <a:pt x="2396005" y="84132"/>
              </a:lnTo>
              <a:lnTo>
                <a:pt x="0" y="84132"/>
              </a:lnTo>
              <a:lnTo>
                <a:pt x="0" y="123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5886030" y="2503853"/>
          <a:ext cx="424493" cy="269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5933196" y="254866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000000 </a:t>
          </a:r>
        </a:p>
      </dsp:txBody>
      <dsp:txXfrm>
        <a:off x="5941091" y="2556555"/>
        <a:ext cx="408703" cy="253763"/>
      </dsp:txXfrm>
    </dsp:sp>
    <dsp:sp modelId="{15AE3035-805C-49CC-B3E5-BEEDD7769C9D}">
      <dsp:nvSpPr>
        <dsp:cNvPr id="0" name=""/>
        <dsp:cNvSpPr/>
      </dsp:nvSpPr>
      <dsp:spPr>
        <a:xfrm>
          <a:off x="3490024" y="2896862"/>
          <a:ext cx="424493" cy="2695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3537190" y="294167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000000</a:t>
          </a:r>
        </a:p>
      </dsp:txBody>
      <dsp:txXfrm>
        <a:off x="3545085" y="2949565"/>
        <a:ext cx="408703" cy="253763"/>
      </dsp:txXfrm>
    </dsp:sp>
    <dsp:sp modelId="{D787DE34-7344-4911-ADB5-41FB73067E46}">
      <dsp:nvSpPr>
        <dsp:cNvPr id="0" name=""/>
        <dsp:cNvSpPr/>
      </dsp:nvSpPr>
      <dsp:spPr>
        <a:xfrm>
          <a:off x="1810962" y="3289872"/>
          <a:ext cx="424493" cy="2695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1858128" y="333468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000000</a:t>
          </a:r>
        </a:p>
      </dsp:txBody>
      <dsp:txXfrm>
        <a:off x="1866023" y="3342575"/>
        <a:ext cx="408703" cy="253763"/>
      </dsp:txXfrm>
    </dsp:sp>
    <dsp:sp modelId="{7AF58EFF-A967-4D01-8EE4-445D48497613}">
      <dsp:nvSpPr>
        <dsp:cNvPr id="0" name=""/>
        <dsp:cNvSpPr/>
      </dsp:nvSpPr>
      <dsp:spPr>
        <a:xfrm>
          <a:off x="779917" y="3682882"/>
          <a:ext cx="424493" cy="2695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827083" y="372769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000000 </a:t>
          </a:r>
        </a:p>
      </dsp:txBody>
      <dsp:txXfrm>
        <a:off x="834978" y="3735585"/>
        <a:ext cx="408703" cy="253763"/>
      </dsp:txXfrm>
    </dsp:sp>
    <dsp:sp modelId="{9AB34A10-6BEA-42E0-857D-FBD47C9CA3A1}">
      <dsp:nvSpPr>
        <dsp:cNvPr id="0" name=""/>
        <dsp:cNvSpPr/>
      </dsp:nvSpPr>
      <dsp:spPr>
        <a:xfrm>
          <a:off x="261186" y="4075892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308351" y="412070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000000</a:t>
          </a:r>
        </a:p>
      </dsp:txBody>
      <dsp:txXfrm>
        <a:off x="316246" y="4128595"/>
        <a:ext cx="408703" cy="253763"/>
      </dsp:txXfrm>
    </dsp:sp>
    <dsp:sp modelId="{80743F66-E14E-4FB9-9411-6C4FA66BE701}">
      <dsp:nvSpPr>
        <dsp:cNvPr id="0" name=""/>
        <dsp:cNvSpPr/>
      </dsp:nvSpPr>
      <dsp:spPr>
        <a:xfrm>
          <a:off x="1773" y="4468902"/>
          <a:ext cx="424493" cy="26955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0720-BB72-4423-A1BA-EA204926BCE5}">
      <dsp:nvSpPr>
        <dsp:cNvPr id="0" name=""/>
        <dsp:cNvSpPr/>
      </dsp:nvSpPr>
      <dsp:spPr>
        <a:xfrm>
          <a:off x="48939" y="4513709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000000</a:t>
          </a:r>
        </a:p>
      </dsp:txBody>
      <dsp:txXfrm>
        <a:off x="56834" y="4521604"/>
        <a:ext cx="408703" cy="253763"/>
      </dsp:txXfrm>
    </dsp:sp>
    <dsp:sp modelId="{BF0A031B-5264-4BDE-8C51-BC71AB5E4D61}">
      <dsp:nvSpPr>
        <dsp:cNvPr id="0" name=""/>
        <dsp:cNvSpPr/>
      </dsp:nvSpPr>
      <dsp:spPr>
        <a:xfrm>
          <a:off x="520598" y="4468902"/>
          <a:ext cx="424493" cy="26955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BE80-B941-411C-826F-CDFF6D787B3E}">
      <dsp:nvSpPr>
        <dsp:cNvPr id="0" name=""/>
        <dsp:cNvSpPr/>
      </dsp:nvSpPr>
      <dsp:spPr>
        <a:xfrm>
          <a:off x="567764" y="4513709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000001</a:t>
          </a:r>
          <a:endParaRPr lang="zh-CN" altLang="en-US" sz="800" kern="1200" dirty="0"/>
        </a:p>
      </dsp:txBody>
      <dsp:txXfrm>
        <a:off x="575659" y="4521604"/>
        <a:ext cx="408703" cy="253763"/>
      </dsp:txXfrm>
    </dsp:sp>
    <dsp:sp modelId="{544D5E07-E664-4737-9FA0-638A98EC6BFA}">
      <dsp:nvSpPr>
        <dsp:cNvPr id="0" name=""/>
        <dsp:cNvSpPr/>
      </dsp:nvSpPr>
      <dsp:spPr>
        <a:xfrm>
          <a:off x="1298649" y="4075892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1345815" y="412070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000001</a:t>
          </a:r>
          <a:endParaRPr lang="zh-CN" altLang="en-US" sz="800" kern="1200" dirty="0"/>
        </a:p>
      </dsp:txBody>
      <dsp:txXfrm>
        <a:off x="1353710" y="4128595"/>
        <a:ext cx="408703" cy="253763"/>
      </dsp:txXfrm>
    </dsp:sp>
    <dsp:sp modelId="{00C7336F-667B-4AFC-AF2C-8797AAF82C90}">
      <dsp:nvSpPr>
        <dsp:cNvPr id="0" name=""/>
        <dsp:cNvSpPr/>
      </dsp:nvSpPr>
      <dsp:spPr>
        <a:xfrm>
          <a:off x="1039423" y="4468902"/>
          <a:ext cx="424306" cy="27533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2D09-83CE-437C-8A58-642672646B94}">
      <dsp:nvSpPr>
        <dsp:cNvPr id="0" name=""/>
        <dsp:cNvSpPr/>
      </dsp:nvSpPr>
      <dsp:spPr>
        <a:xfrm>
          <a:off x="1086589" y="4513709"/>
          <a:ext cx="424306" cy="275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000010</a:t>
          </a:r>
          <a:endParaRPr lang="en-US" altLang="zh-CN" sz="800" kern="1200" dirty="0" smtClean="0"/>
        </a:p>
      </dsp:txBody>
      <dsp:txXfrm>
        <a:off x="1094653" y="4521773"/>
        <a:ext cx="408178" cy="259207"/>
      </dsp:txXfrm>
    </dsp:sp>
    <dsp:sp modelId="{372FD705-E2CF-4A4D-86E7-947F2C588D02}">
      <dsp:nvSpPr>
        <dsp:cNvPr id="0" name=""/>
        <dsp:cNvSpPr/>
      </dsp:nvSpPr>
      <dsp:spPr>
        <a:xfrm>
          <a:off x="1558061" y="4468902"/>
          <a:ext cx="424306" cy="27384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B17E9-301F-4FC1-B020-F5915A1D221C}">
      <dsp:nvSpPr>
        <dsp:cNvPr id="0" name=""/>
        <dsp:cNvSpPr/>
      </dsp:nvSpPr>
      <dsp:spPr>
        <a:xfrm>
          <a:off x="1605227" y="4513709"/>
          <a:ext cx="424306" cy="273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000011</a:t>
          </a:r>
          <a:endParaRPr lang="en-US" altLang="zh-CN" sz="800" kern="1200" dirty="0" smtClean="0"/>
        </a:p>
      </dsp:txBody>
      <dsp:txXfrm>
        <a:off x="1613248" y="4521730"/>
        <a:ext cx="408264" cy="257802"/>
      </dsp:txXfrm>
    </dsp:sp>
    <dsp:sp modelId="{EA8D4167-4234-4354-B0A7-12CA0FA5ABE0}">
      <dsp:nvSpPr>
        <dsp:cNvPr id="0" name=""/>
        <dsp:cNvSpPr/>
      </dsp:nvSpPr>
      <dsp:spPr>
        <a:xfrm>
          <a:off x="2842194" y="3682882"/>
          <a:ext cx="424306" cy="2697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2889360" y="3727690"/>
          <a:ext cx="424306" cy="269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000001</a:t>
          </a:r>
          <a:endParaRPr lang="zh-CN" altLang="en-US" sz="800" kern="1200" dirty="0"/>
        </a:p>
      </dsp:txBody>
      <dsp:txXfrm>
        <a:off x="2897259" y="3735589"/>
        <a:ext cx="408508" cy="253906"/>
      </dsp:txXfrm>
    </dsp:sp>
    <dsp:sp modelId="{22DD364B-CB0A-4D88-A00A-964B0CCDEE25}">
      <dsp:nvSpPr>
        <dsp:cNvPr id="0" name=""/>
        <dsp:cNvSpPr/>
      </dsp:nvSpPr>
      <dsp:spPr>
        <a:xfrm>
          <a:off x="2331003" y="4076043"/>
          <a:ext cx="414148" cy="26987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4DD66-C525-4A83-9DE6-9682B79B0938}">
      <dsp:nvSpPr>
        <dsp:cNvPr id="0" name=""/>
        <dsp:cNvSpPr/>
      </dsp:nvSpPr>
      <dsp:spPr>
        <a:xfrm>
          <a:off x="2378169" y="4120851"/>
          <a:ext cx="414148" cy="2698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000010</a:t>
          </a:r>
          <a:endParaRPr lang="en-US" altLang="zh-CN" sz="800" kern="1200" dirty="0" smtClean="0"/>
        </a:p>
      </dsp:txBody>
      <dsp:txXfrm>
        <a:off x="2386073" y="4128755"/>
        <a:ext cx="398340" cy="254071"/>
      </dsp:txXfrm>
    </dsp:sp>
    <dsp:sp modelId="{D4F80BC7-CAAB-4376-800F-687C4EE1978B}">
      <dsp:nvSpPr>
        <dsp:cNvPr id="0" name=""/>
        <dsp:cNvSpPr/>
      </dsp:nvSpPr>
      <dsp:spPr>
        <a:xfrm>
          <a:off x="2076699" y="4469379"/>
          <a:ext cx="403930" cy="27433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8D3E8-9426-4DFF-A565-C3AE42728563}">
      <dsp:nvSpPr>
        <dsp:cNvPr id="0" name=""/>
        <dsp:cNvSpPr/>
      </dsp:nvSpPr>
      <dsp:spPr>
        <a:xfrm>
          <a:off x="2123865" y="4514187"/>
          <a:ext cx="403930" cy="274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000100</a:t>
          </a:r>
          <a:endParaRPr lang="en-US" altLang="zh-CN" sz="800" kern="1200" dirty="0" smtClean="0"/>
        </a:p>
      </dsp:txBody>
      <dsp:txXfrm>
        <a:off x="2131900" y="4522222"/>
        <a:ext cx="387860" cy="258267"/>
      </dsp:txXfrm>
    </dsp:sp>
    <dsp:sp modelId="{B00DD2E2-680B-4D9E-9CB8-A4A4139BBFBE}">
      <dsp:nvSpPr>
        <dsp:cNvPr id="0" name=""/>
        <dsp:cNvSpPr/>
      </dsp:nvSpPr>
      <dsp:spPr>
        <a:xfrm>
          <a:off x="2574962" y="4469379"/>
          <a:ext cx="424493" cy="26955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FF006-B23B-4ED8-A70A-689523E33B87}">
      <dsp:nvSpPr>
        <dsp:cNvPr id="0" name=""/>
        <dsp:cNvSpPr/>
      </dsp:nvSpPr>
      <dsp:spPr>
        <a:xfrm>
          <a:off x="2622128" y="4514187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000101</a:t>
          </a:r>
        </a:p>
      </dsp:txBody>
      <dsp:txXfrm>
        <a:off x="2630023" y="4522082"/>
        <a:ext cx="408703" cy="253763"/>
      </dsp:txXfrm>
    </dsp:sp>
    <dsp:sp modelId="{3267D86B-B962-440A-8580-965947F1FE0E}">
      <dsp:nvSpPr>
        <dsp:cNvPr id="0" name=""/>
        <dsp:cNvSpPr/>
      </dsp:nvSpPr>
      <dsp:spPr>
        <a:xfrm>
          <a:off x="3353199" y="4076043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FBC4C-BE54-41DA-97E6-382918A7A703}">
      <dsp:nvSpPr>
        <dsp:cNvPr id="0" name=""/>
        <dsp:cNvSpPr/>
      </dsp:nvSpPr>
      <dsp:spPr>
        <a:xfrm>
          <a:off x="3400365" y="4120851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000011</a:t>
          </a:r>
          <a:endParaRPr lang="zh-CN" altLang="en-US" sz="800" kern="1200" dirty="0"/>
        </a:p>
      </dsp:txBody>
      <dsp:txXfrm>
        <a:off x="3408260" y="4128746"/>
        <a:ext cx="408703" cy="253763"/>
      </dsp:txXfrm>
    </dsp:sp>
    <dsp:sp modelId="{49BAF7E9-CBF5-40FF-8FFC-D55CCAE2D1DF}">
      <dsp:nvSpPr>
        <dsp:cNvPr id="0" name=""/>
        <dsp:cNvSpPr/>
      </dsp:nvSpPr>
      <dsp:spPr>
        <a:xfrm>
          <a:off x="3093787" y="4469053"/>
          <a:ext cx="424493" cy="26955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273AE-C000-4959-A195-3F3CE44082F3}">
      <dsp:nvSpPr>
        <dsp:cNvPr id="0" name=""/>
        <dsp:cNvSpPr/>
      </dsp:nvSpPr>
      <dsp:spPr>
        <a:xfrm>
          <a:off x="3140952" y="451386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000110</a:t>
          </a:r>
          <a:endParaRPr lang="zh-CN" altLang="en-US" sz="800" kern="1200" dirty="0"/>
        </a:p>
      </dsp:txBody>
      <dsp:txXfrm>
        <a:off x="3148847" y="4521755"/>
        <a:ext cx="408703" cy="253763"/>
      </dsp:txXfrm>
    </dsp:sp>
    <dsp:sp modelId="{28F0E89B-1664-4A3D-9394-E23E6B182B8B}">
      <dsp:nvSpPr>
        <dsp:cNvPr id="0" name=""/>
        <dsp:cNvSpPr/>
      </dsp:nvSpPr>
      <dsp:spPr>
        <a:xfrm>
          <a:off x="3612611" y="4469053"/>
          <a:ext cx="424493" cy="26955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924BF-8276-4C99-80E8-F60BBAE2DC1D}">
      <dsp:nvSpPr>
        <dsp:cNvPr id="0" name=""/>
        <dsp:cNvSpPr/>
      </dsp:nvSpPr>
      <dsp:spPr>
        <a:xfrm>
          <a:off x="3659777" y="451386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000111</a:t>
          </a:r>
          <a:endParaRPr lang="zh-CN" altLang="en-US" sz="800" kern="1200" dirty="0"/>
        </a:p>
      </dsp:txBody>
      <dsp:txXfrm>
        <a:off x="3667672" y="4521755"/>
        <a:ext cx="408703" cy="253763"/>
      </dsp:txXfrm>
    </dsp:sp>
    <dsp:sp modelId="{7F16335F-9203-493C-B0B3-16C09C2A35CE}">
      <dsp:nvSpPr>
        <dsp:cNvPr id="0" name=""/>
        <dsp:cNvSpPr/>
      </dsp:nvSpPr>
      <dsp:spPr>
        <a:xfrm>
          <a:off x="5169086" y="3289872"/>
          <a:ext cx="424493" cy="2695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5216252" y="333468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000001</a:t>
          </a:r>
          <a:endParaRPr lang="zh-CN" altLang="en-US" sz="800" kern="1200" dirty="0"/>
        </a:p>
      </dsp:txBody>
      <dsp:txXfrm>
        <a:off x="5224147" y="3342575"/>
        <a:ext cx="408703" cy="253763"/>
      </dsp:txXfrm>
    </dsp:sp>
    <dsp:sp modelId="{03A70C37-F5BF-4D43-80D2-26374BCAE086}">
      <dsp:nvSpPr>
        <dsp:cNvPr id="0" name=""/>
        <dsp:cNvSpPr/>
      </dsp:nvSpPr>
      <dsp:spPr>
        <a:xfrm>
          <a:off x="4650261" y="3682882"/>
          <a:ext cx="424493" cy="2695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96F12-DCAE-4FF5-B08D-D3E715D394DA}">
      <dsp:nvSpPr>
        <dsp:cNvPr id="0" name=""/>
        <dsp:cNvSpPr/>
      </dsp:nvSpPr>
      <dsp:spPr>
        <a:xfrm>
          <a:off x="4697427" y="372769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000010</a:t>
          </a:r>
          <a:endParaRPr lang="zh-CN" altLang="en-US" sz="800" kern="1200" dirty="0"/>
        </a:p>
      </dsp:txBody>
      <dsp:txXfrm>
        <a:off x="4705322" y="3735585"/>
        <a:ext cx="408703" cy="253763"/>
      </dsp:txXfrm>
    </dsp:sp>
    <dsp:sp modelId="{B86F7DA8-44C3-42A1-B1CC-C729D74DDE72}">
      <dsp:nvSpPr>
        <dsp:cNvPr id="0" name=""/>
        <dsp:cNvSpPr/>
      </dsp:nvSpPr>
      <dsp:spPr>
        <a:xfrm>
          <a:off x="4390849" y="4075892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A5023-226B-4471-8EED-F01761AEECCA}">
      <dsp:nvSpPr>
        <dsp:cNvPr id="0" name=""/>
        <dsp:cNvSpPr/>
      </dsp:nvSpPr>
      <dsp:spPr>
        <a:xfrm>
          <a:off x="4438015" y="412070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000100</a:t>
          </a:r>
          <a:endParaRPr lang="zh-CN" altLang="en-US" sz="800" kern="1200" dirty="0"/>
        </a:p>
      </dsp:txBody>
      <dsp:txXfrm>
        <a:off x="4445910" y="4128595"/>
        <a:ext cx="408703" cy="253763"/>
      </dsp:txXfrm>
    </dsp:sp>
    <dsp:sp modelId="{01FE118F-37E2-4F69-95F1-52A04A14190E}">
      <dsp:nvSpPr>
        <dsp:cNvPr id="0" name=""/>
        <dsp:cNvSpPr/>
      </dsp:nvSpPr>
      <dsp:spPr>
        <a:xfrm>
          <a:off x="4131436" y="4468902"/>
          <a:ext cx="424493" cy="26955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07450-57C1-4F93-8AC5-D8CE36CDBC37}">
      <dsp:nvSpPr>
        <dsp:cNvPr id="0" name=""/>
        <dsp:cNvSpPr/>
      </dsp:nvSpPr>
      <dsp:spPr>
        <a:xfrm>
          <a:off x="4178602" y="4513709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001000</a:t>
          </a:r>
          <a:endParaRPr lang="zh-CN" altLang="en-US" sz="800" kern="1200" dirty="0"/>
        </a:p>
      </dsp:txBody>
      <dsp:txXfrm>
        <a:off x="4186497" y="4521604"/>
        <a:ext cx="408703" cy="253763"/>
      </dsp:txXfrm>
    </dsp:sp>
    <dsp:sp modelId="{163D6F44-FA3C-47BD-9B89-FDBEC73C7804}">
      <dsp:nvSpPr>
        <dsp:cNvPr id="0" name=""/>
        <dsp:cNvSpPr/>
      </dsp:nvSpPr>
      <dsp:spPr>
        <a:xfrm>
          <a:off x="4650261" y="4468902"/>
          <a:ext cx="424493" cy="26955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6634B-E4B0-4B6F-B040-2A3CA0FD4F7D}">
      <dsp:nvSpPr>
        <dsp:cNvPr id="0" name=""/>
        <dsp:cNvSpPr/>
      </dsp:nvSpPr>
      <dsp:spPr>
        <a:xfrm>
          <a:off x="4697427" y="4513709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001001</a:t>
          </a:r>
          <a:endParaRPr lang="zh-CN" altLang="en-US" sz="800" kern="1200" dirty="0"/>
        </a:p>
      </dsp:txBody>
      <dsp:txXfrm>
        <a:off x="4705322" y="4521604"/>
        <a:ext cx="408703" cy="253763"/>
      </dsp:txXfrm>
    </dsp:sp>
    <dsp:sp modelId="{1D8ADDCF-DFCB-49EB-A0DB-00AC668DBDD8}">
      <dsp:nvSpPr>
        <dsp:cNvPr id="0" name=""/>
        <dsp:cNvSpPr/>
      </dsp:nvSpPr>
      <dsp:spPr>
        <a:xfrm>
          <a:off x="4909674" y="4075892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03E1D-093C-453D-AA73-A7C1E924200B}">
      <dsp:nvSpPr>
        <dsp:cNvPr id="0" name=""/>
        <dsp:cNvSpPr/>
      </dsp:nvSpPr>
      <dsp:spPr>
        <a:xfrm>
          <a:off x="4956840" y="412070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000101</a:t>
          </a:r>
          <a:endParaRPr lang="zh-CN" altLang="en-US" sz="800" kern="1200" dirty="0"/>
        </a:p>
      </dsp:txBody>
      <dsp:txXfrm>
        <a:off x="4964735" y="4128595"/>
        <a:ext cx="408703" cy="253763"/>
      </dsp:txXfrm>
    </dsp:sp>
    <dsp:sp modelId="{07B2E545-7B88-4B8E-93B6-2BFE89CA69B9}">
      <dsp:nvSpPr>
        <dsp:cNvPr id="0" name=""/>
        <dsp:cNvSpPr/>
      </dsp:nvSpPr>
      <dsp:spPr>
        <a:xfrm>
          <a:off x="5687911" y="3682882"/>
          <a:ext cx="424493" cy="2695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0B7F9-E698-4DED-AC4E-CF62FFBB6193}">
      <dsp:nvSpPr>
        <dsp:cNvPr id="0" name=""/>
        <dsp:cNvSpPr/>
      </dsp:nvSpPr>
      <dsp:spPr>
        <a:xfrm>
          <a:off x="5735077" y="372769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000011</a:t>
          </a:r>
          <a:endParaRPr lang="zh-CN" altLang="en-US" sz="800" kern="1200" dirty="0"/>
        </a:p>
      </dsp:txBody>
      <dsp:txXfrm>
        <a:off x="5742972" y="3735585"/>
        <a:ext cx="408703" cy="253763"/>
      </dsp:txXfrm>
    </dsp:sp>
    <dsp:sp modelId="{170469D3-66A3-4315-88D7-C94F628FB841}">
      <dsp:nvSpPr>
        <dsp:cNvPr id="0" name=""/>
        <dsp:cNvSpPr/>
      </dsp:nvSpPr>
      <dsp:spPr>
        <a:xfrm>
          <a:off x="5428499" y="4075892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E4084-84B8-482B-8935-F1C83DADFA0B}">
      <dsp:nvSpPr>
        <dsp:cNvPr id="0" name=""/>
        <dsp:cNvSpPr/>
      </dsp:nvSpPr>
      <dsp:spPr>
        <a:xfrm>
          <a:off x="5475665" y="412070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00011 0</a:t>
          </a:r>
          <a:endParaRPr lang="zh-CN" altLang="en-US" sz="800" kern="1200" dirty="0"/>
        </a:p>
      </dsp:txBody>
      <dsp:txXfrm>
        <a:off x="5483560" y="4128595"/>
        <a:ext cx="408703" cy="253763"/>
      </dsp:txXfrm>
    </dsp:sp>
    <dsp:sp modelId="{5C80AB2C-CE35-4EE7-83F6-88A38570420E}">
      <dsp:nvSpPr>
        <dsp:cNvPr id="0" name=""/>
        <dsp:cNvSpPr/>
      </dsp:nvSpPr>
      <dsp:spPr>
        <a:xfrm>
          <a:off x="5947324" y="4075892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775B1-44FD-4F77-980A-2F640EA547BE}">
      <dsp:nvSpPr>
        <dsp:cNvPr id="0" name=""/>
        <dsp:cNvSpPr/>
      </dsp:nvSpPr>
      <dsp:spPr>
        <a:xfrm>
          <a:off x="5994489" y="412070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000111</a:t>
          </a:r>
          <a:endParaRPr lang="zh-CN" altLang="en-US" sz="800" kern="1200" dirty="0"/>
        </a:p>
      </dsp:txBody>
      <dsp:txXfrm>
        <a:off x="6002384" y="4128595"/>
        <a:ext cx="408703" cy="253763"/>
      </dsp:txXfrm>
    </dsp:sp>
    <dsp:sp modelId="{E89EF675-4249-4856-9578-F167E4F255B4}">
      <dsp:nvSpPr>
        <dsp:cNvPr id="0" name=""/>
        <dsp:cNvSpPr/>
      </dsp:nvSpPr>
      <dsp:spPr>
        <a:xfrm>
          <a:off x="8282036" y="2896862"/>
          <a:ext cx="424493" cy="2695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8329202" y="294167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000001 </a:t>
          </a:r>
        </a:p>
      </dsp:txBody>
      <dsp:txXfrm>
        <a:off x="8337097" y="2949565"/>
        <a:ext cx="408703" cy="253763"/>
      </dsp:txXfrm>
    </dsp:sp>
    <dsp:sp modelId="{B938A69C-3F9A-4C16-A4F0-C21431D470AB}">
      <dsp:nvSpPr>
        <dsp:cNvPr id="0" name=""/>
        <dsp:cNvSpPr/>
      </dsp:nvSpPr>
      <dsp:spPr>
        <a:xfrm>
          <a:off x="7244386" y="3289872"/>
          <a:ext cx="424493" cy="2695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75906-2816-42F7-A369-3DD542BC3CC5}">
      <dsp:nvSpPr>
        <dsp:cNvPr id="0" name=""/>
        <dsp:cNvSpPr/>
      </dsp:nvSpPr>
      <dsp:spPr>
        <a:xfrm>
          <a:off x="7291552" y="333468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000010</a:t>
          </a:r>
          <a:endParaRPr lang="zh-CN" altLang="en-US" sz="800" kern="1200" dirty="0"/>
        </a:p>
      </dsp:txBody>
      <dsp:txXfrm>
        <a:off x="7299447" y="3342575"/>
        <a:ext cx="408703" cy="253763"/>
      </dsp:txXfrm>
    </dsp:sp>
    <dsp:sp modelId="{D7E0A1A2-DACA-4BA6-8296-3D66FDD1EA82}">
      <dsp:nvSpPr>
        <dsp:cNvPr id="0" name=""/>
        <dsp:cNvSpPr/>
      </dsp:nvSpPr>
      <dsp:spPr>
        <a:xfrm>
          <a:off x="6725561" y="3682882"/>
          <a:ext cx="424493" cy="2695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29512-D4C5-406A-A3EA-EB53BEC34FDA}">
      <dsp:nvSpPr>
        <dsp:cNvPr id="0" name=""/>
        <dsp:cNvSpPr/>
      </dsp:nvSpPr>
      <dsp:spPr>
        <a:xfrm>
          <a:off x="6772727" y="372769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000100</a:t>
          </a:r>
          <a:endParaRPr lang="zh-CN" altLang="en-US" sz="800" kern="1200" dirty="0"/>
        </a:p>
      </dsp:txBody>
      <dsp:txXfrm>
        <a:off x="6780622" y="3735585"/>
        <a:ext cx="408703" cy="253763"/>
      </dsp:txXfrm>
    </dsp:sp>
    <dsp:sp modelId="{642B9FC5-A6B0-4D1C-A9D7-9FFB8BD3061A}">
      <dsp:nvSpPr>
        <dsp:cNvPr id="0" name=""/>
        <dsp:cNvSpPr/>
      </dsp:nvSpPr>
      <dsp:spPr>
        <a:xfrm>
          <a:off x="6466149" y="4075892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72BE8-1FBD-40E9-9017-1F9079C5C9CA}">
      <dsp:nvSpPr>
        <dsp:cNvPr id="0" name=""/>
        <dsp:cNvSpPr/>
      </dsp:nvSpPr>
      <dsp:spPr>
        <a:xfrm>
          <a:off x="6513314" y="412070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001000</a:t>
          </a:r>
          <a:endParaRPr lang="zh-CN" altLang="en-US" sz="800" kern="1200" dirty="0"/>
        </a:p>
      </dsp:txBody>
      <dsp:txXfrm>
        <a:off x="6521209" y="4128595"/>
        <a:ext cx="408703" cy="253763"/>
      </dsp:txXfrm>
    </dsp:sp>
    <dsp:sp modelId="{133F92C1-5EE0-44A5-9294-B18282382230}">
      <dsp:nvSpPr>
        <dsp:cNvPr id="0" name=""/>
        <dsp:cNvSpPr/>
      </dsp:nvSpPr>
      <dsp:spPr>
        <a:xfrm>
          <a:off x="6984973" y="4075892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BEEE-096E-4375-9934-A9DDE82F71C5}">
      <dsp:nvSpPr>
        <dsp:cNvPr id="0" name=""/>
        <dsp:cNvSpPr/>
      </dsp:nvSpPr>
      <dsp:spPr>
        <a:xfrm>
          <a:off x="7032139" y="412070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001001</a:t>
          </a:r>
          <a:endParaRPr lang="zh-CN" altLang="en-US" sz="800" kern="1200" dirty="0"/>
        </a:p>
      </dsp:txBody>
      <dsp:txXfrm>
        <a:off x="7040034" y="4128595"/>
        <a:ext cx="408703" cy="253763"/>
      </dsp:txXfrm>
    </dsp:sp>
    <dsp:sp modelId="{AC994C78-ACF1-4E21-BA71-C503763E5DA7}">
      <dsp:nvSpPr>
        <dsp:cNvPr id="0" name=""/>
        <dsp:cNvSpPr/>
      </dsp:nvSpPr>
      <dsp:spPr>
        <a:xfrm>
          <a:off x="7763211" y="3682882"/>
          <a:ext cx="424493" cy="2695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89974-F95D-4E72-945E-F0E183B295EF}">
      <dsp:nvSpPr>
        <dsp:cNvPr id="0" name=""/>
        <dsp:cNvSpPr/>
      </dsp:nvSpPr>
      <dsp:spPr>
        <a:xfrm>
          <a:off x="7810377" y="372769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000101</a:t>
          </a:r>
          <a:endParaRPr lang="zh-CN" altLang="en-US" sz="800" kern="1200" dirty="0"/>
        </a:p>
      </dsp:txBody>
      <dsp:txXfrm>
        <a:off x="7818272" y="3735585"/>
        <a:ext cx="408703" cy="253763"/>
      </dsp:txXfrm>
    </dsp:sp>
    <dsp:sp modelId="{7FEFA7F1-5893-4112-A556-B43363FD1C6B}">
      <dsp:nvSpPr>
        <dsp:cNvPr id="0" name=""/>
        <dsp:cNvSpPr/>
      </dsp:nvSpPr>
      <dsp:spPr>
        <a:xfrm>
          <a:off x="7503798" y="4075892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C8659-431A-4E65-B5D7-EDE956850E13}">
      <dsp:nvSpPr>
        <dsp:cNvPr id="0" name=""/>
        <dsp:cNvSpPr/>
      </dsp:nvSpPr>
      <dsp:spPr>
        <a:xfrm>
          <a:off x="7550964" y="412070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001010</a:t>
          </a:r>
          <a:endParaRPr lang="zh-CN" altLang="en-US" sz="800" kern="1200" dirty="0"/>
        </a:p>
      </dsp:txBody>
      <dsp:txXfrm>
        <a:off x="7558859" y="4128595"/>
        <a:ext cx="408703" cy="253763"/>
      </dsp:txXfrm>
    </dsp:sp>
    <dsp:sp modelId="{124BE575-6CFD-4D57-A8AF-957ACA43DCB2}">
      <dsp:nvSpPr>
        <dsp:cNvPr id="0" name=""/>
        <dsp:cNvSpPr/>
      </dsp:nvSpPr>
      <dsp:spPr>
        <a:xfrm>
          <a:off x="8022623" y="4075892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F4133-C242-4C08-A28B-E8FE4999AABB}">
      <dsp:nvSpPr>
        <dsp:cNvPr id="0" name=""/>
        <dsp:cNvSpPr/>
      </dsp:nvSpPr>
      <dsp:spPr>
        <a:xfrm>
          <a:off x="8069789" y="412070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001011</a:t>
          </a:r>
          <a:endParaRPr lang="zh-CN" altLang="en-US" sz="800" kern="1200" dirty="0"/>
        </a:p>
      </dsp:txBody>
      <dsp:txXfrm>
        <a:off x="8077684" y="4128595"/>
        <a:ext cx="408703" cy="253763"/>
      </dsp:txXfrm>
    </dsp:sp>
    <dsp:sp modelId="{7E68CBFA-6C3F-4236-91A5-1625E294C2FC}">
      <dsp:nvSpPr>
        <dsp:cNvPr id="0" name=""/>
        <dsp:cNvSpPr/>
      </dsp:nvSpPr>
      <dsp:spPr>
        <a:xfrm>
          <a:off x="9319686" y="3289872"/>
          <a:ext cx="424493" cy="2695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60EE8-297A-4F64-B08F-A4B74BE0DE2B}">
      <dsp:nvSpPr>
        <dsp:cNvPr id="0" name=""/>
        <dsp:cNvSpPr/>
      </dsp:nvSpPr>
      <dsp:spPr>
        <a:xfrm>
          <a:off x="9366851" y="333468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000011</a:t>
          </a:r>
          <a:endParaRPr lang="zh-CN" altLang="en-US" sz="800" kern="1200" dirty="0"/>
        </a:p>
      </dsp:txBody>
      <dsp:txXfrm>
        <a:off x="9374746" y="3342575"/>
        <a:ext cx="408703" cy="253763"/>
      </dsp:txXfrm>
    </dsp:sp>
    <dsp:sp modelId="{1DE8B315-45B5-4908-B4E3-5DFE2F787DAA}">
      <dsp:nvSpPr>
        <dsp:cNvPr id="0" name=""/>
        <dsp:cNvSpPr/>
      </dsp:nvSpPr>
      <dsp:spPr>
        <a:xfrm>
          <a:off x="8800861" y="3682882"/>
          <a:ext cx="424493" cy="2695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4F3F5-C193-4DD8-B034-7C9975E9644A}">
      <dsp:nvSpPr>
        <dsp:cNvPr id="0" name=""/>
        <dsp:cNvSpPr/>
      </dsp:nvSpPr>
      <dsp:spPr>
        <a:xfrm>
          <a:off x="8848027" y="372769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000110</a:t>
          </a:r>
          <a:endParaRPr lang="zh-CN" altLang="en-US" sz="800" kern="1200" dirty="0"/>
        </a:p>
      </dsp:txBody>
      <dsp:txXfrm>
        <a:off x="8855922" y="3735585"/>
        <a:ext cx="408703" cy="253763"/>
      </dsp:txXfrm>
    </dsp:sp>
    <dsp:sp modelId="{C3ACE599-4DAF-47DA-9BC0-1B50DAF17DAE}">
      <dsp:nvSpPr>
        <dsp:cNvPr id="0" name=""/>
        <dsp:cNvSpPr/>
      </dsp:nvSpPr>
      <dsp:spPr>
        <a:xfrm>
          <a:off x="8541448" y="4075892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935D2-03BC-43F5-9685-7DCFE8083895}">
      <dsp:nvSpPr>
        <dsp:cNvPr id="0" name=""/>
        <dsp:cNvSpPr/>
      </dsp:nvSpPr>
      <dsp:spPr>
        <a:xfrm>
          <a:off x="8588614" y="412070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001100</a:t>
          </a:r>
          <a:endParaRPr lang="zh-CN" altLang="en-US" sz="800" kern="1200" dirty="0"/>
        </a:p>
      </dsp:txBody>
      <dsp:txXfrm>
        <a:off x="8596509" y="4128595"/>
        <a:ext cx="408703" cy="253763"/>
      </dsp:txXfrm>
    </dsp:sp>
    <dsp:sp modelId="{71E6D935-8AFC-49DA-BEE6-84AEBF2C36AD}">
      <dsp:nvSpPr>
        <dsp:cNvPr id="0" name=""/>
        <dsp:cNvSpPr/>
      </dsp:nvSpPr>
      <dsp:spPr>
        <a:xfrm>
          <a:off x="9060273" y="4075892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ACCA4-073C-4454-BCF4-FDCFF00D722C}">
      <dsp:nvSpPr>
        <dsp:cNvPr id="0" name=""/>
        <dsp:cNvSpPr/>
      </dsp:nvSpPr>
      <dsp:spPr>
        <a:xfrm>
          <a:off x="9107439" y="412070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001101</a:t>
          </a:r>
          <a:endParaRPr lang="zh-CN" altLang="en-US" sz="800" kern="1200" dirty="0"/>
        </a:p>
      </dsp:txBody>
      <dsp:txXfrm>
        <a:off x="9115334" y="4128595"/>
        <a:ext cx="408703" cy="253763"/>
      </dsp:txXfrm>
    </dsp:sp>
    <dsp:sp modelId="{60E6EB1E-77F9-45D9-85D4-5202024C0C45}">
      <dsp:nvSpPr>
        <dsp:cNvPr id="0" name=""/>
        <dsp:cNvSpPr/>
      </dsp:nvSpPr>
      <dsp:spPr>
        <a:xfrm>
          <a:off x="9838510" y="3682882"/>
          <a:ext cx="424493" cy="2695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EF986-921D-4E73-96CC-945645520939}">
      <dsp:nvSpPr>
        <dsp:cNvPr id="0" name=""/>
        <dsp:cNvSpPr/>
      </dsp:nvSpPr>
      <dsp:spPr>
        <a:xfrm>
          <a:off x="9885676" y="372769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000111</a:t>
          </a:r>
          <a:endParaRPr lang="zh-CN" altLang="en-US" sz="800" kern="1200" dirty="0"/>
        </a:p>
      </dsp:txBody>
      <dsp:txXfrm>
        <a:off x="9893571" y="3735585"/>
        <a:ext cx="408703" cy="253763"/>
      </dsp:txXfrm>
    </dsp:sp>
    <dsp:sp modelId="{BF52D461-16D8-4FAC-BF2A-4BF8D1BB3001}">
      <dsp:nvSpPr>
        <dsp:cNvPr id="0" name=""/>
        <dsp:cNvSpPr/>
      </dsp:nvSpPr>
      <dsp:spPr>
        <a:xfrm>
          <a:off x="9579098" y="4075892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C65AA-9460-411D-822E-780EC887E0A6}">
      <dsp:nvSpPr>
        <dsp:cNvPr id="0" name=""/>
        <dsp:cNvSpPr/>
      </dsp:nvSpPr>
      <dsp:spPr>
        <a:xfrm>
          <a:off x="9626264" y="412070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001110</a:t>
          </a:r>
          <a:endParaRPr lang="zh-CN" altLang="en-US" sz="800" kern="1200" dirty="0"/>
        </a:p>
      </dsp:txBody>
      <dsp:txXfrm>
        <a:off x="9634159" y="4128595"/>
        <a:ext cx="408703" cy="253763"/>
      </dsp:txXfrm>
    </dsp:sp>
    <dsp:sp modelId="{5D9FAE71-BC84-4B86-9EEA-D7EEF0E79A6C}">
      <dsp:nvSpPr>
        <dsp:cNvPr id="0" name=""/>
        <dsp:cNvSpPr/>
      </dsp:nvSpPr>
      <dsp:spPr>
        <a:xfrm>
          <a:off x="10097923" y="4075892"/>
          <a:ext cx="424493" cy="26955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92891-BC16-4A18-8E22-3F6F526FBFEB}">
      <dsp:nvSpPr>
        <dsp:cNvPr id="0" name=""/>
        <dsp:cNvSpPr/>
      </dsp:nvSpPr>
      <dsp:spPr>
        <a:xfrm>
          <a:off x="10145089" y="4120700"/>
          <a:ext cx="424493" cy="26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001111</a:t>
          </a:r>
          <a:endParaRPr lang="zh-CN" altLang="en-US" sz="800" kern="1200" dirty="0"/>
        </a:p>
      </dsp:txBody>
      <dsp:txXfrm>
        <a:off x="10152984" y="4128595"/>
        <a:ext cx="408703" cy="253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4963690" y="1304298"/>
          <a:ext cx="1252767" cy="596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295"/>
              </a:lnTo>
              <a:lnTo>
                <a:pt x="1252767" y="406295"/>
              </a:lnTo>
              <a:lnTo>
                <a:pt x="1252767" y="5962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3710923" y="3202241"/>
          <a:ext cx="1252767" cy="596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295"/>
              </a:lnTo>
              <a:lnTo>
                <a:pt x="1252767" y="406295"/>
              </a:lnTo>
              <a:lnTo>
                <a:pt x="1252767" y="5962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2458155" y="3202241"/>
          <a:ext cx="1252767" cy="596203"/>
        </a:xfrm>
        <a:custGeom>
          <a:avLst/>
          <a:gdLst/>
          <a:ahLst/>
          <a:cxnLst/>
          <a:rect l="0" t="0" r="0" b="0"/>
          <a:pathLst>
            <a:path>
              <a:moveTo>
                <a:pt x="1252767" y="0"/>
              </a:moveTo>
              <a:lnTo>
                <a:pt x="1252767" y="406295"/>
              </a:lnTo>
              <a:lnTo>
                <a:pt x="0" y="406295"/>
              </a:lnTo>
              <a:lnTo>
                <a:pt x="0" y="5962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3710923" y="1304298"/>
          <a:ext cx="1252767" cy="596203"/>
        </a:xfrm>
        <a:custGeom>
          <a:avLst/>
          <a:gdLst/>
          <a:ahLst/>
          <a:cxnLst/>
          <a:rect l="0" t="0" r="0" b="0"/>
          <a:pathLst>
            <a:path>
              <a:moveTo>
                <a:pt x="1252767" y="0"/>
              </a:moveTo>
              <a:lnTo>
                <a:pt x="1252767" y="406295"/>
              </a:lnTo>
              <a:lnTo>
                <a:pt x="0" y="406295"/>
              </a:lnTo>
              <a:lnTo>
                <a:pt x="0" y="5962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3938699" y="2558"/>
          <a:ext cx="2049983" cy="1301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4166475" y="218945"/>
          <a:ext cx="2049983" cy="1301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r>
            <a:rPr lang="en-US" altLang="zh-CN" sz="1200" kern="1200" dirty="0" smtClean="0"/>
            <a:t>Level:0</a:t>
          </a:r>
        </a:p>
      </dsp:txBody>
      <dsp:txXfrm>
        <a:off x="4204602" y="257072"/>
        <a:ext cx="1973729" cy="1225485"/>
      </dsp:txXfrm>
    </dsp:sp>
    <dsp:sp modelId="{15AE3035-805C-49CC-B3E5-BEEDD7769C9D}">
      <dsp:nvSpPr>
        <dsp:cNvPr id="0" name=""/>
        <dsp:cNvSpPr/>
      </dsp:nvSpPr>
      <dsp:spPr>
        <a:xfrm>
          <a:off x="2685931" y="1900501"/>
          <a:ext cx="2049983" cy="1301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2913707" y="2116889"/>
          <a:ext cx="2049983" cy="1301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r>
            <a:rPr lang="en-US" altLang="zh-CN" sz="1200" kern="1200" dirty="0" smtClean="0"/>
            <a:t>Level 1</a:t>
          </a:r>
        </a:p>
      </dsp:txBody>
      <dsp:txXfrm>
        <a:off x="2951834" y="2155016"/>
        <a:ext cx="1973729" cy="1225485"/>
      </dsp:txXfrm>
    </dsp:sp>
    <dsp:sp modelId="{D787DE34-7344-4911-ADB5-41FB73067E46}">
      <dsp:nvSpPr>
        <dsp:cNvPr id="0" name=""/>
        <dsp:cNvSpPr/>
      </dsp:nvSpPr>
      <dsp:spPr>
        <a:xfrm>
          <a:off x="1433163" y="3798445"/>
          <a:ext cx="2049983" cy="1301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1660939" y="4014832"/>
          <a:ext cx="2049983" cy="1301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Index:000000 </a:t>
          </a:r>
          <a:r>
            <a:rPr lang="en-US" altLang="zh-CN" sz="1000" kern="1200" dirty="0" smtClean="0"/>
            <a:t>Level 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124.206.44.79  79.231.236.42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154.249.185.92  92.93.186.5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59.221.122.113 203.207.247.95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72.171.136.85   67.156.31.151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190.181.104.80   150.91.7.79</a:t>
          </a:r>
          <a:endParaRPr lang="zh-CN" altLang="en-US" sz="1000" kern="1200" dirty="0"/>
        </a:p>
      </dsp:txBody>
      <dsp:txXfrm>
        <a:off x="1699066" y="4052959"/>
        <a:ext cx="1973729" cy="1225485"/>
      </dsp:txXfrm>
    </dsp:sp>
    <dsp:sp modelId="{7F16335F-9203-493C-B0B3-16C09C2A35CE}">
      <dsp:nvSpPr>
        <dsp:cNvPr id="0" name=""/>
        <dsp:cNvSpPr/>
      </dsp:nvSpPr>
      <dsp:spPr>
        <a:xfrm>
          <a:off x="3938699" y="3798445"/>
          <a:ext cx="2049983" cy="1301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4166475" y="4014832"/>
          <a:ext cx="2049983" cy="1301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4204602" y="4052959"/>
        <a:ext cx="1973729" cy="1225485"/>
      </dsp:txXfrm>
    </dsp:sp>
    <dsp:sp modelId="{E89EF675-4249-4856-9578-F167E4F255B4}">
      <dsp:nvSpPr>
        <dsp:cNvPr id="0" name=""/>
        <dsp:cNvSpPr/>
      </dsp:nvSpPr>
      <dsp:spPr>
        <a:xfrm>
          <a:off x="5191466" y="1900501"/>
          <a:ext cx="2049983" cy="1301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5419242" y="2116889"/>
          <a:ext cx="2049983" cy="1301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5457369" y="2155016"/>
        <a:ext cx="1973729" cy="1225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6436758" y="1317525"/>
          <a:ext cx="1266188" cy="602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647"/>
              </a:lnTo>
              <a:lnTo>
                <a:pt x="1266188" y="410647"/>
              </a:lnTo>
              <a:lnTo>
                <a:pt x="1266188" y="60259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5170569" y="3235801"/>
          <a:ext cx="1266188" cy="602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647"/>
              </a:lnTo>
              <a:lnTo>
                <a:pt x="1266188" y="410647"/>
              </a:lnTo>
              <a:lnTo>
                <a:pt x="1266188" y="6025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3904381" y="5154076"/>
          <a:ext cx="1266188" cy="602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647"/>
              </a:lnTo>
              <a:lnTo>
                <a:pt x="1266188" y="410647"/>
              </a:lnTo>
              <a:lnTo>
                <a:pt x="1266188" y="6025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2638193" y="5154076"/>
          <a:ext cx="1266188" cy="602590"/>
        </a:xfrm>
        <a:custGeom>
          <a:avLst/>
          <a:gdLst/>
          <a:ahLst/>
          <a:cxnLst/>
          <a:rect l="0" t="0" r="0" b="0"/>
          <a:pathLst>
            <a:path>
              <a:moveTo>
                <a:pt x="1266188" y="0"/>
              </a:moveTo>
              <a:lnTo>
                <a:pt x="1266188" y="410647"/>
              </a:lnTo>
              <a:lnTo>
                <a:pt x="0" y="410647"/>
              </a:lnTo>
              <a:lnTo>
                <a:pt x="0" y="6025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3904381" y="3235801"/>
          <a:ext cx="1266188" cy="602590"/>
        </a:xfrm>
        <a:custGeom>
          <a:avLst/>
          <a:gdLst/>
          <a:ahLst/>
          <a:cxnLst/>
          <a:rect l="0" t="0" r="0" b="0"/>
          <a:pathLst>
            <a:path>
              <a:moveTo>
                <a:pt x="1266188" y="0"/>
              </a:moveTo>
              <a:lnTo>
                <a:pt x="1266188" y="410647"/>
              </a:lnTo>
              <a:lnTo>
                <a:pt x="0" y="410647"/>
              </a:lnTo>
              <a:lnTo>
                <a:pt x="0" y="6025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5170569" y="1317525"/>
          <a:ext cx="1266188" cy="602590"/>
        </a:xfrm>
        <a:custGeom>
          <a:avLst/>
          <a:gdLst/>
          <a:ahLst/>
          <a:cxnLst/>
          <a:rect l="0" t="0" r="0" b="0"/>
          <a:pathLst>
            <a:path>
              <a:moveTo>
                <a:pt x="1266188" y="0"/>
              </a:moveTo>
              <a:lnTo>
                <a:pt x="1266188" y="410647"/>
              </a:lnTo>
              <a:lnTo>
                <a:pt x="0" y="410647"/>
              </a:lnTo>
              <a:lnTo>
                <a:pt x="0" y="60259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5400786" y="1841"/>
          <a:ext cx="2071944" cy="1315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5631002" y="220546"/>
          <a:ext cx="2071944" cy="131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r>
            <a:rPr lang="en-US" altLang="zh-CN" sz="1200" kern="1200" dirty="0" smtClean="0"/>
            <a:t>Level:0</a:t>
          </a:r>
        </a:p>
      </dsp:txBody>
      <dsp:txXfrm>
        <a:off x="5669537" y="259081"/>
        <a:ext cx="1994874" cy="1238614"/>
      </dsp:txXfrm>
    </dsp:sp>
    <dsp:sp modelId="{15AE3035-805C-49CC-B3E5-BEEDD7769C9D}">
      <dsp:nvSpPr>
        <dsp:cNvPr id="0" name=""/>
        <dsp:cNvSpPr/>
      </dsp:nvSpPr>
      <dsp:spPr>
        <a:xfrm>
          <a:off x="4134597" y="1920116"/>
          <a:ext cx="2071944" cy="13156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4364813" y="2138821"/>
          <a:ext cx="2071944" cy="131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r>
            <a:rPr lang="en-US" altLang="zh-CN" sz="1200" kern="1200" dirty="0" smtClean="0"/>
            <a:t>Level 1</a:t>
          </a:r>
        </a:p>
      </dsp:txBody>
      <dsp:txXfrm>
        <a:off x="4403348" y="2177356"/>
        <a:ext cx="1994874" cy="1238614"/>
      </dsp:txXfrm>
    </dsp:sp>
    <dsp:sp modelId="{D787DE34-7344-4911-ADB5-41FB73067E46}">
      <dsp:nvSpPr>
        <dsp:cNvPr id="0" name=""/>
        <dsp:cNvSpPr/>
      </dsp:nvSpPr>
      <dsp:spPr>
        <a:xfrm>
          <a:off x="2868409" y="3838391"/>
          <a:ext cx="2071944" cy="13156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3098625" y="4057096"/>
          <a:ext cx="2071944" cy="131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r>
            <a:rPr lang="en-US" altLang="zh-CN" sz="1200" kern="1200" dirty="0" smtClean="0"/>
            <a:t>Level 2</a:t>
          </a:r>
        </a:p>
      </dsp:txBody>
      <dsp:txXfrm>
        <a:off x="3137160" y="4095631"/>
        <a:ext cx="1994874" cy="1238614"/>
      </dsp:txXfrm>
    </dsp:sp>
    <dsp:sp modelId="{7AF58EFF-A967-4D01-8EE4-445D48497613}">
      <dsp:nvSpPr>
        <dsp:cNvPr id="0" name=""/>
        <dsp:cNvSpPr/>
      </dsp:nvSpPr>
      <dsp:spPr>
        <a:xfrm>
          <a:off x="1602221" y="5756666"/>
          <a:ext cx="2071944" cy="13156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1832437" y="5975372"/>
          <a:ext cx="2071944" cy="131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smtClean="0"/>
            <a:t>Index:000000 </a:t>
          </a:r>
          <a:r>
            <a:rPr lang="en-US" altLang="zh-CN" sz="1000" kern="1200" dirty="0" smtClean="0"/>
            <a:t>Level 3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124.206.44.79  79.231.236.42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154.249.185.92  92.93.186.5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59.221.122.113 203.207.247.95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72.171.136.85   67.156.31.151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190.181.104.80   150.91.7.79</a:t>
          </a:r>
          <a:endParaRPr lang="zh-CN" altLang="en-US" sz="1000" kern="1200" dirty="0"/>
        </a:p>
      </dsp:txBody>
      <dsp:txXfrm>
        <a:off x="1870972" y="6013907"/>
        <a:ext cx="1994874" cy="1238614"/>
      </dsp:txXfrm>
    </dsp:sp>
    <dsp:sp modelId="{EA8D4167-4234-4354-B0A7-12CA0FA5ABE0}">
      <dsp:nvSpPr>
        <dsp:cNvPr id="0" name=""/>
        <dsp:cNvSpPr/>
      </dsp:nvSpPr>
      <dsp:spPr>
        <a:xfrm>
          <a:off x="4134597" y="5756666"/>
          <a:ext cx="2071944" cy="13156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4364813" y="5975372"/>
          <a:ext cx="2071944" cy="131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4403348" y="6013907"/>
        <a:ext cx="1994874" cy="1238614"/>
      </dsp:txXfrm>
    </dsp:sp>
    <dsp:sp modelId="{7F16335F-9203-493C-B0B3-16C09C2A35CE}">
      <dsp:nvSpPr>
        <dsp:cNvPr id="0" name=""/>
        <dsp:cNvSpPr/>
      </dsp:nvSpPr>
      <dsp:spPr>
        <a:xfrm>
          <a:off x="5400786" y="3838391"/>
          <a:ext cx="2071944" cy="13156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5631002" y="4057096"/>
          <a:ext cx="2071944" cy="131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5669537" y="4095631"/>
        <a:ext cx="1994874" cy="1238614"/>
      </dsp:txXfrm>
    </dsp:sp>
    <dsp:sp modelId="{E89EF675-4249-4856-9578-F167E4F255B4}">
      <dsp:nvSpPr>
        <dsp:cNvPr id="0" name=""/>
        <dsp:cNvSpPr/>
      </dsp:nvSpPr>
      <dsp:spPr>
        <a:xfrm>
          <a:off x="6666974" y="1920116"/>
          <a:ext cx="2071944" cy="13156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6897190" y="2138821"/>
          <a:ext cx="2071944" cy="1315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6935725" y="2177356"/>
        <a:ext cx="1994874" cy="12386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6697816" y="1044015"/>
          <a:ext cx="1002162" cy="476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019"/>
              </a:lnTo>
              <a:lnTo>
                <a:pt x="1002162" y="325019"/>
              </a:lnTo>
              <a:lnTo>
                <a:pt x="1002162" y="4769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5695653" y="2562291"/>
          <a:ext cx="1002162" cy="476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019"/>
              </a:lnTo>
              <a:lnTo>
                <a:pt x="1002162" y="325019"/>
              </a:lnTo>
              <a:lnTo>
                <a:pt x="1002162" y="4769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4693491" y="4080567"/>
          <a:ext cx="1002162" cy="476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019"/>
              </a:lnTo>
              <a:lnTo>
                <a:pt x="1002162" y="325019"/>
              </a:lnTo>
              <a:lnTo>
                <a:pt x="1002162" y="4769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3691328" y="5598843"/>
          <a:ext cx="1002162" cy="476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019"/>
              </a:lnTo>
              <a:lnTo>
                <a:pt x="1002162" y="325019"/>
              </a:lnTo>
              <a:lnTo>
                <a:pt x="1002162" y="4769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2689166" y="5598843"/>
          <a:ext cx="1002162" cy="476938"/>
        </a:xfrm>
        <a:custGeom>
          <a:avLst/>
          <a:gdLst/>
          <a:ahLst/>
          <a:cxnLst/>
          <a:rect l="0" t="0" r="0" b="0"/>
          <a:pathLst>
            <a:path>
              <a:moveTo>
                <a:pt x="1002162" y="0"/>
              </a:moveTo>
              <a:lnTo>
                <a:pt x="1002162" y="325019"/>
              </a:lnTo>
              <a:lnTo>
                <a:pt x="0" y="325019"/>
              </a:lnTo>
              <a:lnTo>
                <a:pt x="0" y="4769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3691328" y="4080567"/>
          <a:ext cx="1002162" cy="476938"/>
        </a:xfrm>
        <a:custGeom>
          <a:avLst/>
          <a:gdLst/>
          <a:ahLst/>
          <a:cxnLst/>
          <a:rect l="0" t="0" r="0" b="0"/>
          <a:pathLst>
            <a:path>
              <a:moveTo>
                <a:pt x="1002162" y="0"/>
              </a:moveTo>
              <a:lnTo>
                <a:pt x="1002162" y="325019"/>
              </a:lnTo>
              <a:lnTo>
                <a:pt x="0" y="325019"/>
              </a:lnTo>
              <a:lnTo>
                <a:pt x="0" y="4769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4693491" y="2562291"/>
          <a:ext cx="1002162" cy="476938"/>
        </a:xfrm>
        <a:custGeom>
          <a:avLst/>
          <a:gdLst/>
          <a:ahLst/>
          <a:cxnLst/>
          <a:rect l="0" t="0" r="0" b="0"/>
          <a:pathLst>
            <a:path>
              <a:moveTo>
                <a:pt x="1002162" y="0"/>
              </a:moveTo>
              <a:lnTo>
                <a:pt x="1002162" y="325019"/>
              </a:lnTo>
              <a:lnTo>
                <a:pt x="0" y="325019"/>
              </a:lnTo>
              <a:lnTo>
                <a:pt x="0" y="4769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5695653" y="1044015"/>
          <a:ext cx="1002162" cy="476938"/>
        </a:xfrm>
        <a:custGeom>
          <a:avLst/>
          <a:gdLst/>
          <a:ahLst/>
          <a:cxnLst/>
          <a:rect l="0" t="0" r="0" b="0"/>
          <a:pathLst>
            <a:path>
              <a:moveTo>
                <a:pt x="1002162" y="0"/>
              </a:moveTo>
              <a:lnTo>
                <a:pt x="1002162" y="325019"/>
              </a:lnTo>
              <a:lnTo>
                <a:pt x="0" y="325019"/>
              </a:lnTo>
              <a:lnTo>
                <a:pt x="0" y="4769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5877864" y="2677"/>
          <a:ext cx="1639902" cy="1041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6060076" y="175778"/>
          <a:ext cx="1639902" cy="1041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Level:0</a:t>
          </a:r>
        </a:p>
      </dsp:txBody>
      <dsp:txXfrm>
        <a:off x="6090576" y="206278"/>
        <a:ext cx="1578902" cy="980337"/>
      </dsp:txXfrm>
    </dsp:sp>
    <dsp:sp modelId="{15AE3035-805C-49CC-B3E5-BEEDD7769C9D}">
      <dsp:nvSpPr>
        <dsp:cNvPr id="0" name=""/>
        <dsp:cNvSpPr/>
      </dsp:nvSpPr>
      <dsp:spPr>
        <a:xfrm>
          <a:off x="4875702" y="1520953"/>
          <a:ext cx="1639902" cy="10413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5057913" y="1694054"/>
          <a:ext cx="1639902" cy="1041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r>
            <a:rPr lang="en-US" altLang="zh-CN" sz="1200" kern="1200" dirty="0" smtClean="0"/>
            <a:t>Level 1</a:t>
          </a:r>
        </a:p>
      </dsp:txBody>
      <dsp:txXfrm>
        <a:off x="5088413" y="1724554"/>
        <a:ext cx="1578902" cy="980337"/>
      </dsp:txXfrm>
    </dsp:sp>
    <dsp:sp modelId="{D787DE34-7344-4911-ADB5-41FB73067E46}">
      <dsp:nvSpPr>
        <dsp:cNvPr id="0" name=""/>
        <dsp:cNvSpPr/>
      </dsp:nvSpPr>
      <dsp:spPr>
        <a:xfrm>
          <a:off x="3873539" y="3039229"/>
          <a:ext cx="1639902" cy="10413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4055751" y="3212330"/>
          <a:ext cx="1639902" cy="1041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 2</a:t>
          </a:r>
        </a:p>
      </dsp:txBody>
      <dsp:txXfrm>
        <a:off x="4086251" y="3242830"/>
        <a:ext cx="1578902" cy="980337"/>
      </dsp:txXfrm>
    </dsp:sp>
    <dsp:sp modelId="{7AF58EFF-A967-4D01-8EE4-445D48497613}">
      <dsp:nvSpPr>
        <dsp:cNvPr id="0" name=""/>
        <dsp:cNvSpPr/>
      </dsp:nvSpPr>
      <dsp:spPr>
        <a:xfrm>
          <a:off x="2871377" y="4557505"/>
          <a:ext cx="1639902" cy="10413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3053588" y="4730606"/>
          <a:ext cx="1639902" cy="1041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</a:p>
      </dsp:txBody>
      <dsp:txXfrm>
        <a:off x="3084088" y="4761106"/>
        <a:ext cx="1578902" cy="980337"/>
      </dsp:txXfrm>
    </dsp:sp>
    <dsp:sp modelId="{9AB34A10-6BEA-42E0-857D-FBD47C9CA3A1}">
      <dsp:nvSpPr>
        <dsp:cNvPr id="0" name=""/>
        <dsp:cNvSpPr/>
      </dsp:nvSpPr>
      <dsp:spPr>
        <a:xfrm>
          <a:off x="1869214" y="6075781"/>
          <a:ext cx="1639902" cy="104133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2051426" y="6248882"/>
          <a:ext cx="1639902" cy="1041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smtClean="0"/>
            <a:t>Index:000000 </a:t>
          </a:r>
          <a:r>
            <a:rPr lang="en-US" altLang="zh-CN" sz="800" kern="1200" dirty="0" smtClean="0"/>
            <a:t>Level 4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124.206.44.79  79.231.236.42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154.249.185.92  92.93.186.5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59.221.122.113 203.207.247.95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72.171.136.85   67.156.31.151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190.181.104.80   150.91.7.79</a:t>
          </a:r>
          <a:endParaRPr lang="zh-CN" altLang="en-US" sz="800" kern="1200" dirty="0"/>
        </a:p>
      </dsp:txBody>
      <dsp:txXfrm>
        <a:off x="2081926" y="6279382"/>
        <a:ext cx="1578902" cy="980337"/>
      </dsp:txXfrm>
    </dsp:sp>
    <dsp:sp modelId="{544D5E07-E664-4737-9FA0-638A98EC6BFA}">
      <dsp:nvSpPr>
        <dsp:cNvPr id="0" name=""/>
        <dsp:cNvSpPr/>
      </dsp:nvSpPr>
      <dsp:spPr>
        <a:xfrm>
          <a:off x="3873539" y="6075781"/>
          <a:ext cx="1639902" cy="104133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4055751" y="6248882"/>
          <a:ext cx="1639902" cy="1041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4086251" y="6279382"/>
        <a:ext cx="1578902" cy="980337"/>
      </dsp:txXfrm>
    </dsp:sp>
    <dsp:sp modelId="{EA8D4167-4234-4354-B0A7-12CA0FA5ABE0}">
      <dsp:nvSpPr>
        <dsp:cNvPr id="0" name=""/>
        <dsp:cNvSpPr/>
      </dsp:nvSpPr>
      <dsp:spPr>
        <a:xfrm>
          <a:off x="4875702" y="4557505"/>
          <a:ext cx="1639902" cy="10413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5057913" y="4730606"/>
          <a:ext cx="1639902" cy="1041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5088413" y="4761106"/>
        <a:ext cx="1578902" cy="980337"/>
      </dsp:txXfrm>
    </dsp:sp>
    <dsp:sp modelId="{7F16335F-9203-493C-B0B3-16C09C2A35CE}">
      <dsp:nvSpPr>
        <dsp:cNvPr id="0" name=""/>
        <dsp:cNvSpPr/>
      </dsp:nvSpPr>
      <dsp:spPr>
        <a:xfrm>
          <a:off x="5877864" y="3039229"/>
          <a:ext cx="1639902" cy="10413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6060076" y="3212330"/>
          <a:ext cx="1639902" cy="1041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6090576" y="3242830"/>
        <a:ext cx="1578902" cy="980337"/>
      </dsp:txXfrm>
    </dsp:sp>
    <dsp:sp modelId="{E89EF675-4249-4856-9578-F167E4F255B4}">
      <dsp:nvSpPr>
        <dsp:cNvPr id="0" name=""/>
        <dsp:cNvSpPr/>
      </dsp:nvSpPr>
      <dsp:spPr>
        <a:xfrm>
          <a:off x="6880027" y="1520953"/>
          <a:ext cx="1639902" cy="10413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7062238" y="1694054"/>
          <a:ext cx="1639902" cy="1041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7092738" y="1724554"/>
        <a:ext cx="1578902" cy="9803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6868284" y="865772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54"/>
              </a:lnTo>
              <a:lnTo>
                <a:pt x="828984" y="268854"/>
              </a:lnTo>
              <a:lnTo>
                <a:pt x="828984" y="3945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6039300" y="2121683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54"/>
              </a:lnTo>
              <a:lnTo>
                <a:pt x="828984" y="268854"/>
              </a:lnTo>
              <a:lnTo>
                <a:pt x="828984" y="3945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5210315" y="3377594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54"/>
              </a:lnTo>
              <a:lnTo>
                <a:pt x="828984" y="268854"/>
              </a:lnTo>
              <a:lnTo>
                <a:pt x="828984" y="394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4381331" y="4633505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54"/>
              </a:lnTo>
              <a:lnTo>
                <a:pt x="828984" y="268854"/>
              </a:lnTo>
              <a:lnTo>
                <a:pt x="828984" y="394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A34F-7EC9-472F-BB47-F7524E25F385}">
      <dsp:nvSpPr>
        <dsp:cNvPr id="0" name=""/>
        <dsp:cNvSpPr/>
      </dsp:nvSpPr>
      <dsp:spPr>
        <a:xfrm>
          <a:off x="3552347" y="5889416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54"/>
              </a:lnTo>
              <a:lnTo>
                <a:pt x="828984" y="268854"/>
              </a:lnTo>
              <a:lnTo>
                <a:pt x="828984" y="394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F8-ED83-419B-B02F-FD554536B418}">
      <dsp:nvSpPr>
        <dsp:cNvPr id="0" name=""/>
        <dsp:cNvSpPr/>
      </dsp:nvSpPr>
      <dsp:spPr>
        <a:xfrm>
          <a:off x="2723363" y="5889416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828984" y="0"/>
              </a:moveTo>
              <a:lnTo>
                <a:pt x="828984" y="268854"/>
              </a:lnTo>
              <a:lnTo>
                <a:pt x="0" y="268854"/>
              </a:lnTo>
              <a:lnTo>
                <a:pt x="0" y="394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3552347" y="4633505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828984" y="0"/>
              </a:moveTo>
              <a:lnTo>
                <a:pt x="828984" y="268854"/>
              </a:lnTo>
              <a:lnTo>
                <a:pt x="0" y="268854"/>
              </a:lnTo>
              <a:lnTo>
                <a:pt x="0" y="394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4381331" y="3377594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828984" y="0"/>
              </a:moveTo>
              <a:lnTo>
                <a:pt x="828984" y="268854"/>
              </a:lnTo>
              <a:lnTo>
                <a:pt x="0" y="268854"/>
              </a:lnTo>
              <a:lnTo>
                <a:pt x="0" y="394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5210315" y="2121683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828984" y="0"/>
              </a:moveTo>
              <a:lnTo>
                <a:pt x="828984" y="268854"/>
              </a:lnTo>
              <a:lnTo>
                <a:pt x="0" y="268854"/>
              </a:lnTo>
              <a:lnTo>
                <a:pt x="0" y="3945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6039300" y="865772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828984" y="0"/>
              </a:moveTo>
              <a:lnTo>
                <a:pt x="828984" y="268854"/>
              </a:lnTo>
              <a:lnTo>
                <a:pt x="0" y="268854"/>
              </a:lnTo>
              <a:lnTo>
                <a:pt x="0" y="3945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6190024" y="4381"/>
          <a:ext cx="1356519" cy="861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6340748" y="147570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Level:0</a:t>
          </a:r>
        </a:p>
      </dsp:txBody>
      <dsp:txXfrm>
        <a:off x="6365977" y="172799"/>
        <a:ext cx="1306061" cy="810932"/>
      </dsp:txXfrm>
    </dsp:sp>
    <dsp:sp modelId="{15AE3035-805C-49CC-B3E5-BEEDD7769C9D}">
      <dsp:nvSpPr>
        <dsp:cNvPr id="0" name=""/>
        <dsp:cNvSpPr/>
      </dsp:nvSpPr>
      <dsp:spPr>
        <a:xfrm>
          <a:off x="5361040" y="1260293"/>
          <a:ext cx="1356519" cy="861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5511764" y="1403481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</a:p>
      </dsp:txBody>
      <dsp:txXfrm>
        <a:off x="5536993" y="1428710"/>
        <a:ext cx="1306061" cy="810932"/>
      </dsp:txXfrm>
    </dsp:sp>
    <dsp:sp modelId="{D787DE34-7344-4911-ADB5-41FB73067E46}">
      <dsp:nvSpPr>
        <dsp:cNvPr id="0" name=""/>
        <dsp:cNvSpPr/>
      </dsp:nvSpPr>
      <dsp:spPr>
        <a:xfrm>
          <a:off x="4532055" y="2516204"/>
          <a:ext cx="1356519" cy="861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4682780" y="2659392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 2</a:t>
          </a:r>
        </a:p>
      </dsp:txBody>
      <dsp:txXfrm>
        <a:off x="4708009" y="2684621"/>
        <a:ext cx="1306061" cy="810932"/>
      </dsp:txXfrm>
    </dsp:sp>
    <dsp:sp modelId="{7AF58EFF-A967-4D01-8EE4-445D48497613}">
      <dsp:nvSpPr>
        <dsp:cNvPr id="0" name=""/>
        <dsp:cNvSpPr/>
      </dsp:nvSpPr>
      <dsp:spPr>
        <a:xfrm>
          <a:off x="3703071" y="3772115"/>
          <a:ext cx="1356519" cy="861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3853796" y="3915303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</a:p>
      </dsp:txBody>
      <dsp:txXfrm>
        <a:off x="3879025" y="3940532"/>
        <a:ext cx="1306061" cy="810932"/>
      </dsp:txXfrm>
    </dsp:sp>
    <dsp:sp modelId="{9AB34A10-6BEA-42E0-857D-FBD47C9CA3A1}">
      <dsp:nvSpPr>
        <dsp:cNvPr id="0" name=""/>
        <dsp:cNvSpPr/>
      </dsp:nvSpPr>
      <dsp:spPr>
        <a:xfrm>
          <a:off x="2874087" y="5028026"/>
          <a:ext cx="1356519" cy="86139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3024811" y="5171214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</a:p>
      </dsp:txBody>
      <dsp:txXfrm>
        <a:off x="3050040" y="5196443"/>
        <a:ext cx="1306061" cy="810932"/>
      </dsp:txXfrm>
    </dsp:sp>
    <dsp:sp modelId="{80743F66-E14E-4FB9-9411-6C4FA66BE701}">
      <dsp:nvSpPr>
        <dsp:cNvPr id="0" name=""/>
        <dsp:cNvSpPr/>
      </dsp:nvSpPr>
      <dsp:spPr>
        <a:xfrm>
          <a:off x="2045103" y="6283937"/>
          <a:ext cx="1356519" cy="86139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0720-BB72-4423-A1BA-EA204926BCE5}">
      <dsp:nvSpPr>
        <dsp:cNvPr id="0" name=""/>
        <dsp:cNvSpPr/>
      </dsp:nvSpPr>
      <dsp:spPr>
        <a:xfrm>
          <a:off x="2195827" y="6427125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Index:000000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124.206.44.79  79.231.236.42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154.249.185.92  92.93.186.5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59.221.122.113 203.207.247.95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72.171.136.85   67.156.31.151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190.181.104.80   150.91.7.79</a:t>
          </a:r>
          <a:endParaRPr lang="zh-CN" altLang="en-US" sz="600" kern="1200" dirty="0"/>
        </a:p>
      </dsp:txBody>
      <dsp:txXfrm>
        <a:off x="2221056" y="6452354"/>
        <a:ext cx="1306061" cy="810932"/>
      </dsp:txXfrm>
    </dsp:sp>
    <dsp:sp modelId="{BF0A031B-5264-4BDE-8C51-BC71AB5E4D61}">
      <dsp:nvSpPr>
        <dsp:cNvPr id="0" name=""/>
        <dsp:cNvSpPr/>
      </dsp:nvSpPr>
      <dsp:spPr>
        <a:xfrm>
          <a:off x="3703071" y="6283937"/>
          <a:ext cx="1356519" cy="86139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BE80-B941-411C-826F-CDFF6D787B3E}">
      <dsp:nvSpPr>
        <dsp:cNvPr id="0" name=""/>
        <dsp:cNvSpPr/>
      </dsp:nvSpPr>
      <dsp:spPr>
        <a:xfrm>
          <a:off x="3853796" y="6427125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5</a:t>
          </a:r>
          <a:endParaRPr lang="zh-CN" altLang="en-US" sz="1200" kern="1200" dirty="0"/>
        </a:p>
      </dsp:txBody>
      <dsp:txXfrm>
        <a:off x="3879025" y="6452354"/>
        <a:ext cx="1306061" cy="810932"/>
      </dsp:txXfrm>
    </dsp:sp>
    <dsp:sp modelId="{544D5E07-E664-4737-9FA0-638A98EC6BFA}">
      <dsp:nvSpPr>
        <dsp:cNvPr id="0" name=""/>
        <dsp:cNvSpPr/>
      </dsp:nvSpPr>
      <dsp:spPr>
        <a:xfrm>
          <a:off x="4532055" y="5028026"/>
          <a:ext cx="1356519" cy="86139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4682780" y="5171214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4708009" y="5196443"/>
        <a:ext cx="1306061" cy="810932"/>
      </dsp:txXfrm>
    </dsp:sp>
    <dsp:sp modelId="{EA8D4167-4234-4354-B0A7-12CA0FA5ABE0}">
      <dsp:nvSpPr>
        <dsp:cNvPr id="0" name=""/>
        <dsp:cNvSpPr/>
      </dsp:nvSpPr>
      <dsp:spPr>
        <a:xfrm>
          <a:off x="5361040" y="3772115"/>
          <a:ext cx="1356519" cy="861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5511764" y="3915303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5536993" y="3940532"/>
        <a:ext cx="1306061" cy="810932"/>
      </dsp:txXfrm>
    </dsp:sp>
    <dsp:sp modelId="{7F16335F-9203-493C-B0B3-16C09C2A35CE}">
      <dsp:nvSpPr>
        <dsp:cNvPr id="0" name=""/>
        <dsp:cNvSpPr/>
      </dsp:nvSpPr>
      <dsp:spPr>
        <a:xfrm>
          <a:off x="6190024" y="2516204"/>
          <a:ext cx="1356519" cy="861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6340748" y="2659392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6365977" y="2684621"/>
        <a:ext cx="1306061" cy="810932"/>
      </dsp:txXfrm>
    </dsp:sp>
    <dsp:sp modelId="{E89EF675-4249-4856-9578-F167E4F255B4}">
      <dsp:nvSpPr>
        <dsp:cNvPr id="0" name=""/>
        <dsp:cNvSpPr/>
      </dsp:nvSpPr>
      <dsp:spPr>
        <a:xfrm>
          <a:off x="7019008" y="1260293"/>
          <a:ext cx="1356519" cy="861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7169733" y="1403481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7194962" y="1428710"/>
        <a:ext cx="1306061" cy="8109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7517933" y="628674"/>
          <a:ext cx="782652" cy="462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91"/>
              </a:lnTo>
              <a:lnTo>
                <a:pt x="782652" y="314891"/>
              </a:lnTo>
              <a:lnTo>
                <a:pt x="782652" y="46207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6735280" y="1718067"/>
          <a:ext cx="782652" cy="462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91"/>
              </a:lnTo>
              <a:lnTo>
                <a:pt x="782652" y="314891"/>
              </a:lnTo>
              <a:lnTo>
                <a:pt x="782652" y="46207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5952627" y="2807460"/>
          <a:ext cx="782652" cy="462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91"/>
              </a:lnTo>
              <a:lnTo>
                <a:pt x="782652" y="314891"/>
              </a:lnTo>
              <a:lnTo>
                <a:pt x="782652" y="4620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5169974" y="3896853"/>
          <a:ext cx="782652" cy="462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91"/>
              </a:lnTo>
              <a:lnTo>
                <a:pt x="782652" y="314891"/>
              </a:lnTo>
              <a:lnTo>
                <a:pt x="782652" y="4620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A34F-7EC9-472F-BB47-F7524E25F385}">
      <dsp:nvSpPr>
        <dsp:cNvPr id="0" name=""/>
        <dsp:cNvSpPr/>
      </dsp:nvSpPr>
      <dsp:spPr>
        <a:xfrm>
          <a:off x="4387322" y="4986245"/>
          <a:ext cx="1494959" cy="462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91"/>
              </a:lnTo>
              <a:lnTo>
                <a:pt x="1494959" y="314891"/>
              </a:lnTo>
              <a:lnTo>
                <a:pt x="1494959" y="4620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F8-ED83-419B-B02F-FD554536B418}">
      <dsp:nvSpPr>
        <dsp:cNvPr id="0" name=""/>
        <dsp:cNvSpPr/>
      </dsp:nvSpPr>
      <dsp:spPr>
        <a:xfrm>
          <a:off x="2849313" y="4986245"/>
          <a:ext cx="1538008" cy="462076"/>
        </a:xfrm>
        <a:custGeom>
          <a:avLst/>
          <a:gdLst/>
          <a:ahLst/>
          <a:cxnLst/>
          <a:rect l="0" t="0" r="0" b="0"/>
          <a:pathLst>
            <a:path>
              <a:moveTo>
                <a:pt x="1538008" y="0"/>
              </a:moveTo>
              <a:lnTo>
                <a:pt x="1538008" y="314891"/>
              </a:lnTo>
              <a:lnTo>
                <a:pt x="0" y="314891"/>
              </a:lnTo>
              <a:lnTo>
                <a:pt x="0" y="4620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4387322" y="3896853"/>
          <a:ext cx="782652" cy="462076"/>
        </a:xfrm>
        <a:custGeom>
          <a:avLst/>
          <a:gdLst/>
          <a:ahLst/>
          <a:cxnLst/>
          <a:rect l="0" t="0" r="0" b="0"/>
          <a:pathLst>
            <a:path>
              <a:moveTo>
                <a:pt x="782652" y="0"/>
              </a:moveTo>
              <a:lnTo>
                <a:pt x="782652" y="314891"/>
              </a:lnTo>
              <a:lnTo>
                <a:pt x="0" y="314891"/>
              </a:lnTo>
              <a:lnTo>
                <a:pt x="0" y="4620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5169974" y="2807460"/>
          <a:ext cx="782652" cy="462076"/>
        </a:xfrm>
        <a:custGeom>
          <a:avLst/>
          <a:gdLst/>
          <a:ahLst/>
          <a:cxnLst/>
          <a:rect l="0" t="0" r="0" b="0"/>
          <a:pathLst>
            <a:path>
              <a:moveTo>
                <a:pt x="782652" y="0"/>
              </a:moveTo>
              <a:lnTo>
                <a:pt x="782652" y="314891"/>
              </a:lnTo>
              <a:lnTo>
                <a:pt x="0" y="314891"/>
              </a:lnTo>
              <a:lnTo>
                <a:pt x="0" y="4620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5952627" y="1718067"/>
          <a:ext cx="782652" cy="462076"/>
        </a:xfrm>
        <a:custGeom>
          <a:avLst/>
          <a:gdLst/>
          <a:ahLst/>
          <a:cxnLst/>
          <a:rect l="0" t="0" r="0" b="0"/>
          <a:pathLst>
            <a:path>
              <a:moveTo>
                <a:pt x="782652" y="0"/>
              </a:moveTo>
              <a:lnTo>
                <a:pt x="782652" y="314891"/>
              </a:lnTo>
              <a:lnTo>
                <a:pt x="0" y="314891"/>
              </a:lnTo>
              <a:lnTo>
                <a:pt x="0" y="46207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6735280" y="628674"/>
          <a:ext cx="782652" cy="462076"/>
        </a:xfrm>
        <a:custGeom>
          <a:avLst/>
          <a:gdLst/>
          <a:ahLst/>
          <a:cxnLst/>
          <a:rect l="0" t="0" r="0" b="0"/>
          <a:pathLst>
            <a:path>
              <a:moveTo>
                <a:pt x="782652" y="0"/>
              </a:moveTo>
              <a:lnTo>
                <a:pt x="782652" y="314891"/>
              </a:lnTo>
              <a:lnTo>
                <a:pt x="0" y="314891"/>
              </a:lnTo>
              <a:lnTo>
                <a:pt x="0" y="46207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6911813" y="1358"/>
          <a:ext cx="1212238" cy="627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7088347" y="169064"/>
          <a:ext cx="1212238" cy="6273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Level:0</a:t>
          </a:r>
        </a:p>
      </dsp:txBody>
      <dsp:txXfrm>
        <a:off x="7106720" y="187437"/>
        <a:ext cx="1175492" cy="590570"/>
      </dsp:txXfrm>
    </dsp:sp>
    <dsp:sp modelId="{15AE3035-805C-49CC-B3E5-BEEDD7769C9D}">
      <dsp:nvSpPr>
        <dsp:cNvPr id="0" name=""/>
        <dsp:cNvSpPr/>
      </dsp:nvSpPr>
      <dsp:spPr>
        <a:xfrm>
          <a:off x="6129161" y="1090750"/>
          <a:ext cx="1212238" cy="6273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6305694" y="1258457"/>
          <a:ext cx="1212238" cy="6273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</a:p>
      </dsp:txBody>
      <dsp:txXfrm>
        <a:off x="6324067" y="1276830"/>
        <a:ext cx="1175492" cy="590570"/>
      </dsp:txXfrm>
    </dsp:sp>
    <dsp:sp modelId="{D787DE34-7344-4911-ADB5-41FB73067E46}">
      <dsp:nvSpPr>
        <dsp:cNvPr id="0" name=""/>
        <dsp:cNvSpPr/>
      </dsp:nvSpPr>
      <dsp:spPr>
        <a:xfrm>
          <a:off x="5346508" y="2180143"/>
          <a:ext cx="1212238" cy="6273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5523041" y="2347850"/>
          <a:ext cx="1212238" cy="6273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 2</a:t>
          </a:r>
        </a:p>
      </dsp:txBody>
      <dsp:txXfrm>
        <a:off x="5541414" y="2366223"/>
        <a:ext cx="1175492" cy="590570"/>
      </dsp:txXfrm>
    </dsp:sp>
    <dsp:sp modelId="{7AF58EFF-A967-4D01-8EE4-445D48497613}">
      <dsp:nvSpPr>
        <dsp:cNvPr id="0" name=""/>
        <dsp:cNvSpPr/>
      </dsp:nvSpPr>
      <dsp:spPr>
        <a:xfrm>
          <a:off x="4563855" y="3269536"/>
          <a:ext cx="1212238" cy="6273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4740388" y="3437243"/>
          <a:ext cx="1212238" cy="6273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</a:p>
      </dsp:txBody>
      <dsp:txXfrm>
        <a:off x="4758761" y="3455616"/>
        <a:ext cx="1175492" cy="590570"/>
      </dsp:txXfrm>
    </dsp:sp>
    <dsp:sp modelId="{9AB34A10-6BEA-42E0-857D-FBD47C9CA3A1}">
      <dsp:nvSpPr>
        <dsp:cNvPr id="0" name=""/>
        <dsp:cNvSpPr/>
      </dsp:nvSpPr>
      <dsp:spPr>
        <a:xfrm>
          <a:off x="3781202" y="4358929"/>
          <a:ext cx="1212238" cy="62731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3957736" y="4526635"/>
          <a:ext cx="1212238" cy="6273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</a:p>
      </dsp:txBody>
      <dsp:txXfrm>
        <a:off x="3976109" y="4545008"/>
        <a:ext cx="1175492" cy="590570"/>
      </dsp:txXfrm>
    </dsp:sp>
    <dsp:sp modelId="{80743F66-E14E-4FB9-9411-6C4FA66BE701}">
      <dsp:nvSpPr>
        <dsp:cNvPr id="0" name=""/>
        <dsp:cNvSpPr/>
      </dsp:nvSpPr>
      <dsp:spPr>
        <a:xfrm>
          <a:off x="1488116" y="5448322"/>
          <a:ext cx="2722393" cy="167551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0720-BB72-4423-A1BA-EA204926BCE5}">
      <dsp:nvSpPr>
        <dsp:cNvPr id="0" name=""/>
        <dsp:cNvSpPr/>
      </dsp:nvSpPr>
      <dsp:spPr>
        <a:xfrm>
          <a:off x="1664650" y="5616028"/>
          <a:ext cx="2722393" cy="1675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Index:000000 </a:t>
          </a:r>
          <a:r>
            <a:rPr lang="en-US" altLang="zh-CN" sz="1300" kern="1200" dirty="0" smtClean="0"/>
            <a:t>Level 5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124.206.44.79  79.231.236.42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154.249.185.92  92.93.186.5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59.221.122.113 203.207.247.95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72.171.136.85   67.156.31.151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190.181.104.80   150.91.7.79</a:t>
          </a:r>
          <a:endParaRPr lang="zh-CN" altLang="en-US" sz="1300" kern="1200" dirty="0"/>
        </a:p>
      </dsp:txBody>
      <dsp:txXfrm>
        <a:off x="1713724" y="5665102"/>
        <a:ext cx="2624245" cy="1577363"/>
      </dsp:txXfrm>
    </dsp:sp>
    <dsp:sp modelId="{BF0A031B-5264-4BDE-8C51-BC71AB5E4D61}">
      <dsp:nvSpPr>
        <dsp:cNvPr id="0" name=""/>
        <dsp:cNvSpPr/>
      </dsp:nvSpPr>
      <dsp:spPr>
        <a:xfrm>
          <a:off x="4520806" y="5448322"/>
          <a:ext cx="2722949" cy="167399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BE80-B941-411C-826F-CDFF6D787B3E}">
      <dsp:nvSpPr>
        <dsp:cNvPr id="0" name=""/>
        <dsp:cNvSpPr/>
      </dsp:nvSpPr>
      <dsp:spPr>
        <a:xfrm>
          <a:off x="4697340" y="5616028"/>
          <a:ext cx="2722949" cy="16739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smtClean="0"/>
            <a:t>Index:000001 </a:t>
          </a:r>
          <a:r>
            <a:rPr lang="en-US" altLang="zh-CN" sz="1300" kern="1200" dirty="0" smtClean="0"/>
            <a:t>Level 5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197.140.140.177  10.20.227.221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214.177.185.108   217.78.69.218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14.248.38.183   29.230.20.87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244.123.234.2    226.111.119.37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2.186.239.36    88.92.11.175</a:t>
          </a:r>
          <a:endParaRPr lang="zh-CN" altLang="en-US" sz="1300" kern="1200" dirty="0"/>
        </a:p>
      </dsp:txBody>
      <dsp:txXfrm>
        <a:off x="4746370" y="5665058"/>
        <a:ext cx="2624889" cy="1575937"/>
      </dsp:txXfrm>
    </dsp:sp>
    <dsp:sp modelId="{544D5E07-E664-4737-9FA0-638A98EC6BFA}">
      <dsp:nvSpPr>
        <dsp:cNvPr id="0" name=""/>
        <dsp:cNvSpPr/>
      </dsp:nvSpPr>
      <dsp:spPr>
        <a:xfrm>
          <a:off x="5346508" y="4358929"/>
          <a:ext cx="1212238" cy="62731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5523041" y="4526635"/>
          <a:ext cx="1212238" cy="6273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5541414" y="4545008"/>
        <a:ext cx="1175492" cy="590570"/>
      </dsp:txXfrm>
    </dsp:sp>
    <dsp:sp modelId="{EA8D4167-4234-4354-B0A7-12CA0FA5ABE0}">
      <dsp:nvSpPr>
        <dsp:cNvPr id="0" name=""/>
        <dsp:cNvSpPr/>
      </dsp:nvSpPr>
      <dsp:spPr>
        <a:xfrm>
          <a:off x="6129161" y="3269536"/>
          <a:ext cx="1212238" cy="6273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6305694" y="3437243"/>
          <a:ext cx="1212238" cy="6273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6324067" y="3455616"/>
        <a:ext cx="1175492" cy="590570"/>
      </dsp:txXfrm>
    </dsp:sp>
    <dsp:sp modelId="{7F16335F-9203-493C-B0B3-16C09C2A35CE}">
      <dsp:nvSpPr>
        <dsp:cNvPr id="0" name=""/>
        <dsp:cNvSpPr/>
      </dsp:nvSpPr>
      <dsp:spPr>
        <a:xfrm>
          <a:off x="6911813" y="2180143"/>
          <a:ext cx="1212238" cy="6273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7088347" y="2347850"/>
          <a:ext cx="1212238" cy="6273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7106720" y="2366223"/>
        <a:ext cx="1175492" cy="590570"/>
      </dsp:txXfrm>
    </dsp:sp>
    <dsp:sp modelId="{E89EF675-4249-4856-9578-F167E4F255B4}">
      <dsp:nvSpPr>
        <dsp:cNvPr id="0" name=""/>
        <dsp:cNvSpPr/>
      </dsp:nvSpPr>
      <dsp:spPr>
        <a:xfrm>
          <a:off x="7694466" y="1090750"/>
          <a:ext cx="1212238" cy="6273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7871000" y="1258457"/>
          <a:ext cx="1212238" cy="6273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7889373" y="1276830"/>
        <a:ext cx="1175492" cy="5905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7443262" y="865772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54"/>
              </a:lnTo>
              <a:lnTo>
                <a:pt x="828984" y="268854"/>
              </a:lnTo>
              <a:lnTo>
                <a:pt x="828984" y="3945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6614278" y="2121683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54"/>
              </a:lnTo>
              <a:lnTo>
                <a:pt x="828984" y="268854"/>
              </a:lnTo>
              <a:lnTo>
                <a:pt x="828984" y="3945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5785294" y="3377594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54"/>
              </a:lnTo>
              <a:lnTo>
                <a:pt x="828984" y="268854"/>
              </a:lnTo>
              <a:lnTo>
                <a:pt x="828984" y="394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4956309" y="4633505"/>
          <a:ext cx="1243476" cy="394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54"/>
              </a:lnTo>
              <a:lnTo>
                <a:pt x="1243476" y="268854"/>
              </a:lnTo>
              <a:lnTo>
                <a:pt x="1243476" y="394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A34F-7EC9-472F-BB47-F7524E25F385}">
      <dsp:nvSpPr>
        <dsp:cNvPr id="0" name=""/>
        <dsp:cNvSpPr/>
      </dsp:nvSpPr>
      <dsp:spPr>
        <a:xfrm>
          <a:off x="2977369" y="5889416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54"/>
              </a:lnTo>
              <a:lnTo>
                <a:pt x="828984" y="268854"/>
              </a:lnTo>
              <a:lnTo>
                <a:pt x="828984" y="394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F8-ED83-419B-B02F-FD554536B418}">
      <dsp:nvSpPr>
        <dsp:cNvPr id="0" name=""/>
        <dsp:cNvSpPr/>
      </dsp:nvSpPr>
      <dsp:spPr>
        <a:xfrm>
          <a:off x="2148384" y="5889416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828984" y="0"/>
              </a:moveTo>
              <a:lnTo>
                <a:pt x="828984" y="268854"/>
              </a:lnTo>
              <a:lnTo>
                <a:pt x="0" y="268854"/>
              </a:lnTo>
              <a:lnTo>
                <a:pt x="0" y="394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2977369" y="4633505"/>
          <a:ext cx="1978940" cy="394521"/>
        </a:xfrm>
        <a:custGeom>
          <a:avLst/>
          <a:gdLst/>
          <a:ahLst/>
          <a:cxnLst/>
          <a:rect l="0" t="0" r="0" b="0"/>
          <a:pathLst>
            <a:path>
              <a:moveTo>
                <a:pt x="1978940" y="0"/>
              </a:moveTo>
              <a:lnTo>
                <a:pt x="1978940" y="268854"/>
              </a:lnTo>
              <a:lnTo>
                <a:pt x="0" y="268854"/>
              </a:lnTo>
              <a:lnTo>
                <a:pt x="0" y="394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4956309" y="3377594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828984" y="0"/>
              </a:moveTo>
              <a:lnTo>
                <a:pt x="828984" y="268854"/>
              </a:lnTo>
              <a:lnTo>
                <a:pt x="0" y="268854"/>
              </a:lnTo>
              <a:lnTo>
                <a:pt x="0" y="394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5785294" y="2121683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828984" y="0"/>
              </a:moveTo>
              <a:lnTo>
                <a:pt x="828984" y="268854"/>
              </a:lnTo>
              <a:lnTo>
                <a:pt x="0" y="268854"/>
              </a:lnTo>
              <a:lnTo>
                <a:pt x="0" y="3945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6614278" y="865772"/>
          <a:ext cx="828984" cy="394521"/>
        </a:xfrm>
        <a:custGeom>
          <a:avLst/>
          <a:gdLst/>
          <a:ahLst/>
          <a:cxnLst/>
          <a:rect l="0" t="0" r="0" b="0"/>
          <a:pathLst>
            <a:path>
              <a:moveTo>
                <a:pt x="828984" y="0"/>
              </a:moveTo>
              <a:lnTo>
                <a:pt x="828984" y="268854"/>
              </a:lnTo>
              <a:lnTo>
                <a:pt x="0" y="268854"/>
              </a:lnTo>
              <a:lnTo>
                <a:pt x="0" y="3945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6765002" y="4381"/>
          <a:ext cx="1356519" cy="861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6915727" y="147570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Level:0</a:t>
          </a:r>
        </a:p>
      </dsp:txBody>
      <dsp:txXfrm>
        <a:off x="6940956" y="172799"/>
        <a:ext cx="1306061" cy="810932"/>
      </dsp:txXfrm>
    </dsp:sp>
    <dsp:sp modelId="{15AE3035-805C-49CC-B3E5-BEEDD7769C9D}">
      <dsp:nvSpPr>
        <dsp:cNvPr id="0" name=""/>
        <dsp:cNvSpPr/>
      </dsp:nvSpPr>
      <dsp:spPr>
        <a:xfrm>
          <a:off x="5936018" y="1260293"/>
          <a:ext cx="1356519" cy="861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6086742" y="1403481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</a:p>
      </dsp:txBody>
      <dsp:txXfrm>
        <a:off x="6111971" y="1428710"/>
        <a:ext cx="1306061" cy="810932"/>
      </dsp:txXfrm>
    </dsp:sp>
    <dsp:sp modelId="{D787DE34-7344-4911-ADB5-41FB73067E46}">
      <dsp:nvSpPr>
        <dsp:cNvPr id="0" name=""/>
        <dsp:cNvSpPr/>
      </dsp:nvSpPr>
      <dsp:spPr>
        <a:xfrm>
          <a:off x="5107034" y="2516204"/>
          <a:ext cx="1356519" cy="861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5257758" y="2659392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 2</a:t>
          </a:r>
        </a:p>
      </dsp:txBody>
      <dsp:txXfrm>
        <a:off x="5282987" y="2684621"/>
        <a:ext cx="1306061" cy="810932"/>
      </dsp:txXfrm>
    </dsp:sp>
    <dsp:sp modelId="{7AF58EFF-A967-4D01-8EE4-445D48497613}">
      <dsp:nvSpPr>
        <dsp:cNvPr id="0" name=""/>
        <dsp:cNvSpPr/>
      </dsp:nvSpPr>
      <dsp:spPr>
        <a:xfrm>
          <a:off x="4278049" y="3772115"/>
          <a:ext cx="1356519" cy="861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4428774" y="3915303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</a:p>
      </dsp:txBody>
      <dsp:txXfrm>
        <a:off x="4454003" y="3940532"/>
        <a:ext cx="1306061" cy="810932"/>
      </dsp:txXfrm>
    </dsp:sp>
    <dsp:sp modelId="{9AB34A10-6BEA-42E0-857D-FBD47C9CA3A1}">
      <dsp:nvSpPr>
        <dsp:cNvPr id="0" name=""/>
        <dsp:cNvSpPr/>
      </dsp:nvSpPr>
      <dsp:spPr>
        <a:xfrm>
          <a:off x="2299109" y="5028026"/>
          <a:ext cx="1356519" cy="86139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2449833" y="5171214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</a:p>
      </dsp:txBody>
      <dsp:txXfrm>
        <a:off x="2475062" y="5196443"/>
        <a:ext cx="1306061" cy="810932"/>
      </dsp:txXfrm>
    </dsp:sp>
    <dsp:sp modelId="{80743F66-E14E-4FB9-9411-6C4FA66BE701}">
      <dsp:nvSpPr>
        <dsp:cNvPr id="0" name=""/>
        <dsp:cNvSpPr/>
      </dsp:nvSpPr>
      <dsp:spPr>
        <a:xfrm>
          <a:off x="1470124" y="6283937"/>
          <a:ext cx="1356519" cy="86139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0720-BB72-4423-A1BA-EA204926BCE5}">
      <dsp:nvSpPr>
        <dsp:cNvPr id="0" name=""/>
        <dsp:cNvSpPr/>
      </dsp:nvSpPr>
      <dsp:spPr>
        <a:xfrm>
          <a:off x="1620849" y="6427125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Index:000000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124.206.44.79  79.231.236.42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154.249.185.92  92.93.186.5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59.221.122.113 203.207.247.95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72.171.136.85   67.156.31.151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190.181.104.80   150.91.7.79</a:t>
          </a:r>
          <a:endParaRPr lang="zh-CN" altLang="en-US" sz="600" kern="1200" dirty="0"/>
        </a:p>
      </dsp:txBody>
      <dsp:txXfrm>
        <a:off x="1646078" y="6452354"/>
        <a:ext cx="1306061" cy="810932"/>
      </dsp:txXfrm>
    </dsp:sp>
    <dsp:sp modelId="{BF0A031B-5264-4BDE-8C51-BC71AB5E4D61}">
      <dsp:nvSpPr>
        <dsp:cNvPr id="0" name=""/>
        <dsp:cNvSpPr/>
      </dsp:nvSpPr>
      <dsp:spPr>
        <a:xfrm>
          <a:off x="3128093" y="6283937"/>
          <a:ext cx="1356519" cy="86139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BE80-B941-411C-826F-CDFF6D787B3E}">
      <dsp:nvSpPr>
        <dsp:cNvPr id="0" name=""/>
        <dsp:cNvSpPr/>
      </dsp:nvSpPr>
      <dsp:spPr>
        <a:xfrm>
          <a:off x="3278817" y="6427125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Index:000001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197.140.140.177  10.20.227.221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214.177.185.108   217.78.69.218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14.248.38.183   29.230.20.87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244.123.234.2    226.111.119.37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2.186.239.36    88.92.11.175</a:t>
          </a:r>
          <a:endParaRPr lang="zh-CN" altLang="en-US" sz="600" kern="1200" dirty="0"/>
        </a:p>
      </dsp:txBody>
      <dsp:txXfrm>
        <a:off x="3304046" y="6452354"/>
        <a:ext cx="1306061" cy="810932"/>
      </dsp:txXfrm>
    </dsp:sp>
    <dsp:sp modelId="{544D5E07-E664-4737-9FA0-638A98EC6BFA}">
      <dsp:nvSpPr>
        <dsp:cNvPr id="0" name=""/>
        <dsp:cNvSpPr/>
      </dsp:nvSpPr>
      <dsp:spPr>
        <a:xfrm>
          <a:off x="4786061" y="5028026"/>
          <a:ext cx="2827448" cy="170888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4936786" y="5171214"/>
          <a:ext cx="2827448" cy="1708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r>
            <a:rPr lang="en-US" altLang="zh-CN" sz="1200" kern="1200" dirty="0" smtClean="0"/>
            <a:t>Level 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159.97.219.114   75.76.35.83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191.26.127.84   122.62.108.218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102.100.51.151  25.99.228.61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221.190.185.92    83.247.78.223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122.105.46.125    150.227.27.79</a:t>
          </a:r>
          <a:endParaRPr lang="zh-CN" altLang="en-US" sz="1200" kern="1200" dirty="0"/>
        </a:p>
      </dsp:txBody>
      <dsp:txXfrm>
        <a:off x="4986838" y="5221266"/>
        <a:ext cx="2727344" cy="1608781"/>
      </dsp:txXfrm>
    </dsp:sp>
    <dsp:sp modelId="{EA8D4167-4234-4354-B0A7-12CA0FA5ABE0}">
      <dsp:nvSpPr>
        <dsp:cNvPr id="0" name=""/>
        <dsp:cNvSpPr/>
      </dsp:nvSpPr>
      <dsp:spPr>
        <a:xfrm>
          <a:off x="5936018" y="3772115"/>
          <a:ext cx="1356519" cy="861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6086742" y="3915303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6111971" y="3940532"/>
        <a:ext cx="1306061" cy="810932"/>
      </dsp:txXfrm>
    </dsp:sp>
    <dsp:sp modelId="{7F16335F-9203-493C-B0B3-16C09C2A35CE}">
      <dsp:nvSpPr>
        <dsp:cNvPr id="0" name=""/>
        <dsp:cNvSpPr/>
      </dsp:nvSpPr>
      <dsp:spPr>
        <a:xfrm>
          <a:off x="6765002" y="2516204"/>
          <a:ext cx="1356519" cy="861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6915727" y="2659392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6940956" y="2684621"/>
        <a:ext cx="1306061" cy="810932"/>
      </dsp:txXfrm>
    </dsp:sp>
    <dsp:sp modelId="{E89EF675-4249-4856-9578-F167E4F255B4}">
      <dsp:nvSpPr>
        <dsp:cNvPr id="0" name=""/>
        <dsp:cNvSpPr/>
      </dsp:nvSpPr>
      <dsp:spPr>
        <a:xfrm>
          <a:off x="7593986" y="1260293"/>
          <a:ext cx="1356519" cy="861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7744711" y="1403481"/>
          <a:ext cx="1356519" cy="861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7769940" y="1428710"/>
        <a:ext cx="1306061" cy="8109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397B4-1710-4C69-B7A7-FB68BF8C5818}">
      <dsp:nvSpPr>
        <dsp:cNvPr id="0" name=""/>
        <dsp:cNvSpPr/>
      </dsp:nvSpPr>
      <dsp:spPr>
        <a:xfrm>
          <a:off x="7230447" y="795973"/>
          <a:ext cx="765107" cy="36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138"/>
              </a:lnTo>
              <a:lnTo>
                <a:pt x="765107" y="248138"/>
              </a:lnTo>
              <a:lnTo>
                <a:pt x="765107" y="3641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ECF2D-C2D7-42D8-AC8F-F76D5C6A0BF6}">
      <dsp:nvSpPr>
        <dsp:cNvPr id="0" name=""/>
        <dsp:cNvSpPr/>
      </dsp:nvSpPr>
      <dsp:spPr>
        <a:xfrm>
          <a:off x="6465340" y="1955110"/>
          <a:ext cx="765107" cy="36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138"/>
              </a:lnTo>
              <a:lnTo>
                <a:pt x="765107" y="248138"/>
              </a:lnTo>
              <a:lnTo>
                <a:pt x="765107" y="3641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E022F-0BB5-4BB4-B74D-855E4B683DD4}">
      <dsp:nvSpPr>
        <dsp:cNvPr id="0" name=""/>
        <dsp:cNvSpPr/>
      </dsp:nvSpPr>
      <dsp:spPr>
        <a:xfrm>
          <a:off x="5700233" y="3114247"/>
          <a:ext cx="765107" cy="36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138"/>
              </a:lnTo>
              <a:lnTo>
                <a:pt x="765107" y="248138"/>
              </a:lnTo>
              <a:lnTo>
                <a:pt x="765107" y="3641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A0F1D-391A-4791-9ADD-F26FD41B7041}">
      <dsp:nvSpPr>
        <dsp:cNvPr id="0" name=""/>
        <dsp:cNvSpPr/>
      </dsp:nvSpPr>
      <dsp:spPr>
        <a:xfrm>
          <a:off x="6668454" y="5432522"/>
          <a:ext cx="1171335" cy="36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138"/>
              </a:lnTo>
              <a:lnTo>
                <a:pt x="1171335" y="248138"/>
              </a:lnTo>
              <a:lnTo>
                <a:pt x="1171335" y="3641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65DCC-4840-47DF-A989-CE92DAB345B3}">
      <dsp:nvSpPr>
        <dsp:cNvPr id="0" name=""/>
        <dsp:cNvSpPr/>
      </dsp:nvSpPr>
      <dsp:spPr>
        <a:xfrm>
          <a:off x="5903347" y="5432522"/>
          <a:ext cx="765107" cy="364121"/>
        </a:xfrm>
        <a:custGeom>
          <a:avLst/>
          <a:gdLst/>
          <a:ahLst/>
          <a:cxnLst/>
          <a:rect l="0" t="0" r="0" b="0"/>
          <a:pathLst>
            <a:path>
              <a:moveTo>
                <a:pt x="765107" y="0"/>
              </a:moveTo>
              <a:lnTo>
                <a:pt x="765107" y="248138"/>
              </a:lnTo>
              <a:lnTo>
                <a:pt x="0" y="248138"/>
              </a:lnTo>
              <a:lnTo>
                <a:pt x="0" y="3641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8920F-2717-4FFC-AF7E-C2ECE54C07AF}">
      <dsp:nvSpPr>
        <dsp:cNvPr id="0" name=""/>
        <dsp:cNvSpPr/>
      </dsp:nvSpPr>
      <dsp:spPr>
        <a:xfrm>
          <a:off x="4935126" y="4273384"/>
          <a:ext cx="1733328" cy="36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138"/>
              </a:lnTo>
              <a:lnTo>
                <a:pt x="1733328" y="248138"/>
              </a:lnTo>
              <a:lnTo>
                <a:pt x="1733328" y="3641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A34F-7EC9-472F-BB47-F7524E25F385}">
      <dsp:nvSpPr>
        <dsp:cNvPr id="0" name=""/>
        <dsp:cNvSpPr/>
      </dsp:nvSpPr>
      <dsp:spPr>
        <a:xfrm>
          <a:off x="3201798" y="5432522"/>
          <a:ext cx="765107" cy="36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138"/>
              </a:lnTo>
              <a:lnTo>
                <a:pt x="765107" y="248138"/>
              </a:lnTo>
              <a:lnTo>
                <a:pt x="765107" y="3641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36DF8-ED83-419B-B02F-FD554536B418}">
      <dsp:nvSpPr>
        <dsp:cNvPr id="0" name=""/>
        <dsp:cNvSpPr/>
      </dsp:nvSpPr>
      <dsp:spPr>
        <a:xfrm>
          <a:off x="2436691" y="5432522"/>
          <a:ext cx="765107" cy="364121"/>
        </a:xfrm>
        <a:custGeom>
          <a:avLst/>
          <a:gdLst/>
          <a:ahLst/>
          <a:cxnLst/>
          <a:rect l="0" t="0" r="0" b="0"/>
          <a:pathLst>
            <a:path>
              <a:moveTo>
                <a:pt x="765107" y="0"/>
              </a:moveTo>
              <a:lnTo>
                <a:pt x="765107" y="248138"/>
              </a:lnTo>
              <a:lnTo>
                <a:pt x="0" y="248138"/>
              </a:lnTo>
              <a:lnTo>
                <a:pt x="0" y="3641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06C06-7F66-4CA0-A61E-1F43C7A84C97}">
      <dsp:nvSpPr>
        <dsp:cNvPr id="0" name=""/>
        <dsp:cNvSpPr/>
      </dsp:nvSpPr>
      <dsp:spPr>
        <a:xfrm>
          <a:off x="3201798" y="4273384"/>
          <a:ext cx="1733328" cy="364121"/>
        </a:xfrm>
        <a:custGeom>
          <a:avLst/>
          <a:gdLst/>
          <a:ahLst/>
          <a:cxnLst/>
          <a:rect l="0" t="0" r="0" b="0"/>
          <a:pathLst>
            <a:path>
              <a:moveTo>
                <a:pt x="1733328" y="0"/>
              </a:moveTo>
              <a:lnTo>
                <a:pt x="1733328" y="248138"/>
              </a:lnTo>
              <a:lnTo>
                <a:pt x="0" y="248138"/>
              </a:lnTo>
              <a:lnTo>
                <a:pt x="0" y="3641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2EC9-A88D-4BD3-8FB5-78448881EEAF}">
      <dsp:nvSpPr>
        <dsp:cNvPr id="0" name=""/>
        <dsp:cNvSpPr/>
      </dsp:nvSpPr>
      <dsp:spPr>
        <a:xfrm>
          <a:off x="4935126" y="3114247"/>
          <a:ext cx="765107" cy="364121"/>
        </a:xfrm>
        <a:custGeom>
          <a:avLst/>
          <a:gdLst/>
          <a:ahLst/>
          <a:cxnLst/>
          <a:rect l="0" t="0" r="0" b="0"/>
          <a:pathLst>
            <a:path>
              <a:moveTo>
                <a:pt x="765107" y="0"/>
              </a:moveTo>
              <a:lnTo>
                <a:pt x="765107" y="248138"/>
              </a:lnTo>
              <a:lnTo>
                <a:pt x="0" y="248138"/>
              </a:lnTo>
              <a:lnTo>
                <a:pt x="0" y="3641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3F09-93AF-45E8-82BD-CB75739DB683}">
      <dsp:nvSpPr>
        <dsp:cNvPr id="0" name=""/>
        <dsp:cNvSpPr/>
      </dsp:nvSpPr>
      <dsp:spPr>
        <a:xfrm>
          <a:off x="5700233" y="1955110"/>
          <a:ext cx="765107" cy="364121"/>
        </a:xfrm>
        <a:custGeom>
          <a:avLst/>
          <a:gdLst/>
          <a:ahLst/>
          <a:cxnLst/>
          <a:rect l="0" t="0" r="0" b="0"/>
          <a:pathLst>
            <a:path>
              <a:moveTo>
                <a:pt x="765107" y="0"/>
              </a:moveTo>
              <a:lnTo>
                <a:pt x="765107" y="248138"/>
              </a:lnTo>
              <a:lnTo>
                <a:pt x="0" y="248138"/>
              </a:lnTo>
              <a:lnTo>
                <a:pt x="0" y="3641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FFDFB-B6F1-45E5-8C2B-E5AEAA65AD00}">
      <dsp:nvSpPr>
        <dsp:cNvPr id="0" name=""/>
        <dsp:cNvSpPr/>
      </dsp:nvSpPr>
      <dsp:spPr>
        <a:xfrm>
          <a:off x="6465340" y="795973"/>
          <a:ext cx="765107" cy="364121"/>
        </a:xfrm>
        <a:custGeom>
          <a:avLst/>
          <a:gdLst/>
          <a:ahLst/>
          <a:cxnLst/>
          <a:rect l="0" t="0" r="0" b="0"/>
          <a:pathLst>
            <a:path>
              <a:moveTo>
                <a:pt x="765107" y="0"/>
              </a:moveTo>
              <a:lnTo>
                <a:pt x="765107" y="248138"/>
              </a:lnTo>
              <a:lnTo>
                <a:pt x="0" y="248138"/>
              </a:lnTo>
              <a:lnTo>
                <a:pt x="0" y="3641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135F9-2CE8-4CDB-ACD2-DDF6296414C1}">
      <dsp:nvSpPr>
        <dsp:cNvPr id="0" name=""/>
        <dsp:cNvSpPr/>
      </dsp:nvSpPr>
      <dsp:spPr>
        <a:xfrm>
          <a:off x="6604450" y="957"/>
          <a:ext cx="1251993" cy="795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862-A5CF-44A0-9775-4A70CF18A8C0}">
      <dsp:nvSpPr>
        <dsp:cNvPr id="0" name=""/>
        <dsp:cNvSpPr/>
      </dsp:nvSpPr>
      <dsp:spPr>
        <a:xfrm>
          <a:off x="6743561" y="133112"/>
          <a:ext cx="1251993" cy="795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 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Level:0</a:t>
          </a:r>
        </a:p>
      </dsp:txBody>
      <dsp:txXfrm>
        <a:off x="6766846" y="156397"/>
        <a:ext cx="1205423" cy="748445"/>
      </dsp:txXfrm>
    </dsp:sp>
    <dsp:sp modelId="{15AE3035-805C-49CC-B3E5-BEEDD7769C9D}">
      <dsp:nvSpPr>
        <dsp:cNvPr id="0" name=""/>
        <dsp:cNvSpPr/>
      </dsp:nvSpPr>
      <dsp:spPr>
        <a:xfrm>
          <a:off x="5839343" y="1160094"/>
          <a:ext cx="1251993" cy="7950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27D7-89E0-48EB-9377-50D47BE266E9}">
      <dsp:nvSpPr>
        <dsp:cNvPr id="0" name=""/>
        <dsp:cNvSpPr/>
      </dsp:nvSpPr>
      <dsp:spPr>
        <a:xfrm>
          <a:off x="5978454" y="1292249"/>
          <a:ext cx="1251993" cy="795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</a:p>
      </dsp:txBody>
      <dsp:txXfrm>
        <a:off x="6001739" y="1315534"/>
        <a:ext cx="1205423" cy="748445"/>
      </dsp:txXfrm>
    </dsp:sp>
    <dsp:sp modelId="{D787DE34-7344-4911-ADB5-41FB73067E46}">
      <dsp:nvSpPr>
        <dsp:cNvPr id="0" name=""/>
        <dsp:cNvSpPr/>
      </dsp:nvSpPr>
      <dsp:spPr>
        <a:xfrm>
          <a:off x="5074236" y="2319231"/>
          <a:ext cx="1251993" cy="7950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80038-12E4-4DA7-AF18-DE1840AB7CAC}">
      <dsp:nvSpPr>
        <dsp:cNvPr id="0" name=""/>
        <dsp:cNvSpPr/>
      </dsp:nvSpPr>
      <dsp:spPr>
        <a:xfrm>
          <a:off x="5213347" y="2451386"/>
          <a:ext cx="1251993" cy="795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 Level 2</a:t>
          </a:r>
        </a:p>
      </dsp:txBody>
      <dsp:txXfrm>
        <a:off x="5236632" y="2474671"/>
        <a:ext cx="1205423" cy="748445"/>
      </dsp:txXfrm>
    </dsp:sp>
    <dsp:sp modelId="{7AF58EFF-A967-4D01-8EE4-445D48497613}">
      <dsp:nvSpPr>
        <dsp:cNvPr id="0" name=""/>
        <dsp:cNvSpPr/>
      </dsp:nvSpPr>
      <dsp:spPr>
        <a:xfrm>
          <a:off x="4309129" y="3478369"/>
          <a:ext cx="1251993" cy="795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817AD-0A16-4FFE-B94A-0C72990FA164}">
      <dsp:nvSpPr>
        <dsp:cNvPr id="0" name=""/>
        <dsp:cNvSpPr/>
      </dsp:nvSpPr>
      <dsp:spPr>
        <a:xfrm>
          <a:off x="4448239" y="3610524"/>
          <a:ext cx="1251993" cy="795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</a:p>
      </dsp:txBody>
      <dsp:txXfrm>
        <a:off x="4471524" y="3633809"/>
        <a:ext cx="1205423" cy="748445"/>
      </dsp:txXfrm>
    </dsp:sp>
    <dsp:sp modelId="{9AB34A10-6BEA-42E0-857D-FBD47C9CA3A1}">
      <dsp:nvSpPr>
        <dsp:cNvPr id="0" name=""/>
        <dsp:cNvSpPr/>
      </dsp:nvSpPr>
      <dsp:spPr>
        <a:xfrm>
          <a:off x="2575801" y="4637506"/>
          <a:ext cx="1251993" cy="79501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36DA1-0772-4B2A-BFAB-19B3211AADAA}">
      <dsp:nvSpPr>
        <dsp:cNvPr id="0" name=""/>
        <dsp:cNvSpPr/>
      </dsp:nvSpPr>
      <dsp:spPr>
        <a:xfrm>
          <a:off x="2714911" y="4769661"/>
          <a:ext cx="1251993" cy="795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Index:000000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</a:p>
      </dsp:txBody>
      <dsp:txXfrm>
        <a:off x="2738196" y="4792946"/>
        <a:ext cx="1205423" cy="748445"/>
      </dsp:txXfrm>
    </dsp:sp>
    <dsp:sp modelId="{80743F66-E14E-4FB9-9411-6C4FA66BE701}">
      <dsp:nvSpPr>
        <dsp:cNvPr id="0" name=""/>
        <dsp:cNvSpPr/>
      </dsp:nvSpPr>
      <dsp:spPr>
        <a:xfrm>
          <a:off x="1810694" y="5796643"/>
          <a:ext cx="1251993" cy="79501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70720-BB72-4423-A1BA-EA204926BCE5}">
      <dsp:nvSpPr>
        <dsp:cNvPr id="0" name=""/>
        <dsp:cNvSpPr/>
      </dsp:nvSpPr>
      <dsp:spPr>
        <a:xfrm>
          <a:off x="1949804" y="5928798"/>
          <a:ext cx="1251993" cy="795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Index:000000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124.206.44.79  79.231.236.42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154.249.185.92  92.93.186.5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59.221.122.113 203.207.247.95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72.171.136.85   67.156.31.151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190.181.104.80   150.91.7.79</a:t>
          </a:r>
          <a:endParaRPr lang="zh-CN" altLang="en-US" sz="600" kern="1200" dirty="0"/>
        </a:p>
      </dsp:txBody>
      <dsp:txXfrm>
        <a:off x="1973089" y="5952083"/>
        <a:ext cx="1205423" cy="748445"/>
      </dsp:txXfrm>
    </dsp:sp>
    <dsp:sp modelId="{BF0A031B-5264-4BDE-8C51-BC71AB5E4D61}">
      <dsp:nvSpPr>
        <dsp:cNvPr id="0" name=""/>
        <dsp:cNvSpPr/>
      </dsp:nvSpPr>
      <dsp:spPr>
        <a:xfrm>
          <a:off x="3340908" y="5796643"/>
          <a:ext cx="1251993" cy="79501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CBE80-B941-411C-826F-CDFF6D787B3E}">
      <dsp:nvSpPr>
        <dsp:cNvPr id="0" name=""/>
        <dsp:cNvSpPr/>
      </dsp:nvSpPr>
      <dsp:spPr>
        <a:xfrm>
          <a:off x="3480018" y="5928798"/>
          <a:ext cx="1251993" cy="795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smtClean="0"/>
            <a:t>Index:000001 </a:t>
          </a:r>
          <a:r>
            <a:rPr lang="en-US" altLang="zh-CN" sz="600" kern="1200" dirty="0" smtClean="0"/>
            <a:t>Level 5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197.140.140.177  10.20.227.221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214.177.185.108   217.78.69.218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14.248.38.183   29.230.20.87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244.123.234.2    226.111.119.37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2.186.239.36    88.92.11.175</a:t>
          </a:r>
          <a:endParaRPr lang="zh-CN" altLang="en-US" sz="600" kern="1200" dirty="0"/>
        </a:p>
      </dsp:txBody>
      <dsp:txXfrm>
        <a:off x="3503303" y="5952083"/>
        <a:ext cx="1205423" cy="748445"/>
      </dsp:txXfrm>
    </dsp:sp>
    <dsp:sp modelId="{544D5E07-E664-4737-9FA0-638A98EC6BFA}">
      <dsp:nvSpPr>
        <dsp:cNvPr id="0" name=""/>
        <dsp:cNvSpPr/>
      </dsp:nvSpPr>
      <dsp:spPr>
        <a:xfrm>
          <a:off x="6042457" y="4637506"/>
          <a:ext cx="1251993" cy="79501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584B-724C-4B11-9FA3-7450DE595098}">
      <dsp:nvSpPr>
        <dsp:cNvPr id="0" name=""/>
        <dsp:cNvSpPr/>
      </dsp:nvSpPr>
      <dsp:spPr>
        <a:xfrm>
          <a:off x="6181568" y="4769661"/>
          <a:ext cx="1251993" cy="795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4</a:t>
          </a:r>
          <a:endParaRPr lang="zh-CN" altLang="en-US" sz="1200" kern="1200" dirty="0"/>
        </a:p>
      </dsp:txBody>
      <dsp:txXfrm>
        <a:off x="6204853" y="4792946"/>
        <a:ext cx="1205423" cy="748445"/>
      </dsp:txXfrm>
    </dsp:sp>
    <dsp:sp modelId="{00C7336F-667B-4AFC-AF2C-8797AAF82C90}">
      <dsp:nvSpPr>
        <dsp:cNvPr id="0" name=""/>
        <dsp:cNvSpPr/>
      </dsp:nvSpPr>
      <dsp:spPr>
        <a:xfrm>
          <a:off x="4871122" y="5796643"/>
          <a:ext cx="2064449" cy="1363142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E2D09-83CE-437C-8A58-642672646B94}">
      <dsp:nvSpPr>
        <dsp:cNvPr id="0" name=""/>
        <dsp:cNvSpPr/>
      </dsp:nvSpPr>
      <dsp:spPr>
        <a:xfrm>
          <a:off x="5010233" y="5928798"/>
          <a:ext cx="2064449" cy="1363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smtClean="0"/>
            <a:t>Index:000010 </a:t>
          </a:r>
          <a:r>
            <a:rPr lang="en-US" altLang="zh-CN" sz="1100" kern="1200" dirty="0" smtClean="0"/>
            <a:t>Level </a:t>
          </a:r>
          <a:r>
            <a:rPr lang="en-US" altLang="zh-CN" sz="1100" kern="1200" dirty="0" smtClean="0"/>
            <a:t>5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159.97.219.114   75.76.35.83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191.26.127.84   122.62.108.218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102.100.51.151  25.99.228.61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221.190.185.92    83.247.78.223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122.105.46.125    150.227.27.79</a:t>
          </a:r>
          <a:endParaRPr lang="zh-CN" altLang="en-US" sz="1100" kern="1200" dirty="0"/>
        </a:p>
      </dsp:txBody>
      <dsp:txXfrm>
        <a:off x="5050158" y="5968723"/>
        <a:ext cx="1984599" cy="1283292"/>
      </dsp:txXfrm>
    </dsp:sp>
    <dsp:sp modelId="{372FD705-E2CF-4A4D-86E7-947F2C588D02}">
      <dsp:nvSpPr>
        <dsp:cNvPr id="0" name=""/>
        <dsp:cNvSpPr/>
      </dsp:nvSpPr>
      <dsp:spPr>
        <a:xfrm>
          <a:off x="7213792" y="5796643"/>
          <a:ext cx="1251993" cy="79501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B17E9-301F-4FC1-B020-F5915A1D221C}">
      <dsp:nvSpPr>
        <dsp:cNvPr id="0" name=""/>
        <dsp:cNvSpPr/>
      </dsp:nvSpPr>
      <dsp:spPr>
        <a:xfrm>
          <a:off x="7352903" y="5928798"/>
          <a:ext cx="1251993" cy="795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Index:000011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5</a:t>
          </a:r>
          <a:endParaRPr lang="zh-CN" altLang="en-US" sz="1200" kern="1200" dirty="0"/>
        </a:p>
      </dsp:txBody>
      <dsp:txXfrm>
        <a:off x="7376188" y="5952083"/>
        <a:ext cx="1205423" cy="748445"/>
      </dsp:txXfrm>
    </dsp:sp>
    <dsp:sp modelId="{EA8D4167-4234-4354-B0A7-12CA0FA5ABE0}">
      <dsp:nvSpPr>
        <dsp:cNvPr id="0" name=""/>
        <dsp:cNvSpPr/>
      </dsp:nvSpPr>
      <dsp:spPr>
        <a:xfrm>
          <a:off x="5839343" y="3478369"/>
          <a:ext cx="1251993" cy="795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C89F5-6E3D-46E9-99C2-D96CB782A5E9}">
      <dsp:nvSpPr>
        <dsp:cNvPr id="0" name=""/>
        <dsp:cNvSpPr/>
      </dsp:nvSpPr>
      <dsp:spPr>
        <a:xfrm>
          <a:off x="5978454" y="3610524"/>
          <a:ext cx="1251993" cy="795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3</a:t>
          </a:r>
          <a:endParaRPr lang="zh-CN" altLang="en-US" sz="1200" kern="1200" dirty="0"/>
        </a:p>
      </dsp:txBody>
      <dsp:txXfrm>
        <a:off x="6001739" y="3633809"/>
        <a:ext cx="1205423" cy="748445"/>
      </dsp:txXfrm>
    </dsp:sp>
    <dsp:sp modelId="{7F16335F-9203-493C-B0B3-16C09C2A35CE}">
      <dsp:nvSpPr>
        <dsp:cNvPr id="0" name=""/>
        <dsp:cNvSpPr/>
      </dsp:nvSpPr>
      <dsp:spPr>
        <a:xfrm>
          <a:off x="6604450" y="2319231"/>
          <a:ext cx="1251993" cy="7950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F5BA-AAA4-4CDF-87DF-BACE70D4AE99}">
      <dsp:nvSpPr>
        <dsp:cNvPr id="0" name=""/>
        <dsp:cNvSpPr/>
      </dsp:nvSpPr>
      <dsp:spPr>
        <a:xfrm>
          <a:off x="6743561" y="2451386"/>
          <a:ext cx="1251993" cy="795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2</a:t>
          </a:r>
          <a:endParaRPr lang="zh-CN" altLang="en-US" sz="1200" kern="1200" dirty="0"/>
        </a:p>
      </dsp:txBody>
      <dsp:txXfrm>
        <a:off x="6766846" y="2474671"/>
        <a:ext cx="1205423" cy="748445"/>
      </dsp:txXfrm>
    </dsp:sp>
    <dsp:sp modelId="{E89EF675-4249-4856-9578-F167E4F255B4}">
      <dsp:nvSpPr>
        <dsp:cNvPr id="0" name=""/>
        <dsp:cNvSpPr/>
      </dsp:nvSpPr>
      <dsp:spPr>
        <a:xfrm>
          <a:off x="7369557" y="1160094"/>
          <a:ext cx="1251993" cy="7950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33739-DAE4-495B-88D5-F66DF9FFD0E5}">
      <dsp:nvSpPr>
        <dsp:cNvPr id="0" name=""/>
        <dsp:cNvSpPr/>
      </dsp:nvSpPr>
      <dsp:spPr>
        <a:xfrm>
          <a:off x="7508668" y="1292249"/>
          <a:ext cx="1251993" cy="7950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smtClean="0"/>
            <a:t>Index:000001 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Level 1</a:t>
          </a:r>
          <a:endParaRPr lang="zh-CN" altLang="en-US" sz="1200" kern="1200" dirty="0"/>
        </a:p>
      </dsp:txBody>
      <dsp:txXfrm>
        <a:off x="7531953" y="1315534"/>
        <a:ext cx="1205423" cy="748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B869-A244-4B42-9FDD-088EFC401A1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007F-555C-4699-A0C3-814CF93FD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6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B869-A244-4B42-9FDD-088EFC401A1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007F-555C-4699-A0C3-814CF93FD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9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B869-A244-4B42-9FDD-088EFC401A1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007F-555C-4699-A0C3-814CF93FD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7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B869-A244-4B42-9FDD-088EFC401A1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007F-555C-4699-A0C3-814CF93FD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52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B869-A244-4B42-9FDD-088EFC401A1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007F-555C-4699-A0C3-814CF93FD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3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B869-A244-4B42-9FDD-088EFC401A1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007F-555C-4699-A0C3-814CF93FD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B869-A244-4B42-9FDD-088EFC401A1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007F-555C-4699-A0C3-814CF93FD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0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B869-A244-4B42-9FDD-088EFC401A1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007F-555C-4699-A0C3-814CF93FD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0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B869-A244-4B42-9FDD-088EFC401A1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007F-555C-4699-A0C3-814CF93FD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B869-A244-4B42-9FDD-088EFC401A1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007F-555C-4699-A0C3-814CF93FD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8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B869-A244-4B42-9FDD-088EFC401A1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007F-555C-4699-A0C3-814CF93FD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FB869-A244-4B42-9FDD-088EFC401A1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8007F-555C-4699-A0C3-814CF93FD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3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58756212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06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00664676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83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27566822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60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38202404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595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8131799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52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42386896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92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60880631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94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3936698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56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45291641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04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80399350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5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91830290"/>
              </p:ext>
            </p:extLst>
          </p:nvPr>
        </p:nvGraphicFramePr>
        <p:xfrm>
          <a:off x="2921619" y="256478"/>
          <a:ext cx="8902390" cy="531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90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69611939"/>
              </p:ext>
            </p:extLst>
          </p:nvPr>
        </p:nvGraphicFramePr>
        <p:xfrm>
          <a:off x="2564781" y="189570"/>
          <a:ext cx="8452624" cy="450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745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26273687"/>
              </p:ext>
            </p:extLst>
          </p:nvPr>
        </p:nvGraphicFramePr>
        <p:xfrm>
          <a:off x="2921619" y="256478"/>
          <a:ext cx="8902390" cy="531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507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60715862"/>
              </p:ext>
            </p:extLst>
          </p:nvPr>
        </p:nvGraphicFramePr>
        <p:xfrm>
          <a:off x="2921619" y="256478"/>
          <a:ext cx="8902390" cy="531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104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37435326"/>
              </p:ext>
            </p:extLst>
          </p:nvPr>
        </p:nvGraphicFramePr>
        <p:xfrm>
          <a:off x="2921619" y="256478"/>
          <a:ext cx="8902390" cy="531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39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41197858"/>
              </p:ext>
            </p:extLst>
          </p:nvPr>
        </p:nvGraphicFramePr>
        <p:xfrm>
          <a:off x="2921619" y="256478"/>
          <a:ext cx="8902390" cy="531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206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5366987"/>
              </p:ext>
            </p:extLst>
          </p:nvPr>
        </p:nvGraphicFramePr>
        <p:xfrm>
          <a:off x="2921619" y="256478"/>
          <a:ext cx="8902390" cy="531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826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66184387"/>
              </p:ext>
            </p:extLst>
          </p:nvPr>
        </p:nvGraphicFramePr>
        <p:xfrm>
          <a:off x="2921619" y="256478"/>
          <a:ext cx="8902390" cy="531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415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87723405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2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19439447"/>
              </p:ext>
            </p:extLst>
          </p:nvPr>
        </p:nvGraphicFramePr>
        <p:xfrm>
          <a:off x="2921619" y="256478"/>
          <a:ext cx="8902390" cy="531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51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46202772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5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15696094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69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48640491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87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13041551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14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92318785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46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54690163"/>
              </p:ext>
            </p:extLst>
          </p:nvPr>
        </p:nvGraphicFramePr>
        <p:xfrm>
          <a:off x="1940312" y="0"/>
          <a:ext cx="10571356" cy="729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67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1560</Words>
  <Application>Microsoft Office PowerPoint</Application>
  <PresentationFormat>宽屏</PresentationFormat>
  <Paragraphs>816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Calibri Light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 Snow</dc:creator>
  <cp:lastModifiedBy>Mr. Snow</cp:lastModifiedBy>
  <cp:revision>17</cp:revision>
  <dcterms:created xsi:type="dcterms:W3CDTF">2017-03-24T12:00:59Z</dcterms:created>
  <dcterms:modified xsi:type="dcterms:W3CDTF">2017-03-24T15:22:41Z</dcterms:modified>
</cp:coreProperties>
</file>