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CKeyHashMap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m_mapKeyword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err="1" smtClean="0"/>
            <a:t>KeyHash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err="1" smtClean="0"/>
            <a:t>CSourceKeyMap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mapSource</a:t>
          </a:r>
          <a:endParaRPr lang="zh-CN" altLang="en-US" dirty="0"/>
        </a:p>
      </dgm:t>
    </dgm:pt>
    <dgm:pt modelId="{E5C82CA0-96D5-4FFF-97E4-CCB952C228C7}">
      <dgm:prSet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C99AAC59-7635-4022-BF61-F1B616ECF97A}" type="parTrans" cxnId="{7524AFAD-10EC-4037-AD99-C8C6CEFF6F3D}">
      <dgm:prSet/>
      <dgm:spPr/>
      <dgm:t>
        <a:bodyPr/>
        <a:lstStyle/>
        <a:p>
          <a:endParaRPr lang="zh-CN" altLang="en-US"/>
        </a:p>
      </dgm:t>
    </dgm:pt>
    <dgm:pt modelId="{2E53A8AA-B911-4693-BB93-6A397BC88DBB}" type="sibTrans" cxnId="{7524AFAD-10EC-4037-AD99-C8C6CEFF6F3D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FF31ECF4-BE1B-44EC-8950-5F3CAA13C9E1}">
      <dgm:prSet/>
      <dgm:spPr/>
      <dgm:t>
        <a:bodyPr/>
        <a:lstStyle/>
        <a:p>
          <a:r>
            <a:rPr lang="en-US" altLang="zh-CN" dirty="0" smtClean="0"/>
            <a:t>Source</a:t>
          </a:r>
          <a:endParaRPr lang="zh-CN" altLang="en-US" dirty="0"/>
        </a:p>
      </dgm:t>
    </dgm:pt>
    <dgm:pt modelId="{C52EAC42-BF7A-4839-BED5-3E5C5A8A8F1B}" type="par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A3C83099-6BFA-44E1-B0A9-C07070F4815D}" type="sib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6F3ABB5B-4390-4D4C-A351-C086BA6E696F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5D122C4F-1DBD-4CF7-AC9C-40B0E92DBFB9}" type="parTrans" cxnId="{1395BB25-83DC-4725-BF82-B651497F5871}">
      <dgm:prSet/>
      <dgm:spPr/>
      <dgm:t>
        <a:bodyPr/>
        <a:lstStyle/>
        <a:p>
          <a:endParaRPr lang="zh-CN" altLang="en-US"/>
        </a:p>
      </dgm:t>
    </dgm:pt>
    <dgm:pt modelId="{D00CBC1A-4C8F-442F-85CC-7F86597AB3FD}" type="sibTrans" cxnId="{1395BB25-83DC-4725-BF82-B651497F5871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9B5504EE-262E-421F-B6D0-17AEEAEBC46F}">
      <dgm:prSet/>
      <dgm:spPr/>
      <dgm:t>
        <a:bodyPr/>
        <a:lstStyle/>
        <a:p>
          <a:r>
            <a:rPr lang="en-US" altLang="zh-CN" dirty="0" err="1" smtClean="0"/>
            <a:t>CKadEntryPtrList</a:t>
          </a:r>
          <a:endParaRPr lang="zh-CN" altLang="en-US" dirty="0"/>
        </a:p>
      </dgm:t>
    </dgm:pt>
    <dgm:pt modelId="{1D5B3EF4-BE0A-4BBA-AC69-B7F49B651F6F}" type="parTrans" cxnId="{C07726E5-5B03-4688-8568-4C5BE59A43A5}">
      <dgm:prSet/>
      <dgm:spPr/>
      <dgm:t>
        <a:bodyPr/>
        <a:lstStyle/>
        <a:p>
          <a:endParaRPr lang="zh-CN" altLang="en-US"/>
        </a:p>
      </dgm:t>
    </dgm:pt>
    <dgm:pt modelId="{1A23467C-A501-4E71-A007-E39C51AAC1F6}" type="sibTrans" cxnId="{C07726E5-5B03-4688-8568-4C5BE59A43A5}">
      <dgm:prSet/>
      <dgm:spPr/>
      <dgm:t>
        <a:bodyPr/>
        <a:lstStyle/>
        <a:p>
          <a:r>
            <a:rPr lang="en-US" altLang="zh-CN" dirty="0" err="1" smtClean="0"/>
            <a:t>ptrlEntryList</a:t>
          </a:r>
          <a:endParaRPr lang="zh-CN" altLang="en-US" dirty="0"/>
        </a:p>
      </dgm:t>
    </dgm:pt>
    <dgm:pt modelId="{26E62099-3BC6-4E17-94C4-80340E00CF78}">
      <dgm:prSet/>
      <dgm:spPr/>
      <dgm:t>
        <a:bodyPr/>
        <a:lstStyle/>
        <a:p>
          <a:r>
            <a:rPr lang="en-US" altLang="zh-CN" dirty="0" err="1" smtClean="0"/>
            <a:t>CEntry</a:t>
          </a:r>
          <a:endParaRPr lang="zh-CN" altLang="en-US" dirty="0"/>
        </a:p>
      </dgm:t>
    </dgm:pt>
    <dgm:pt modelId="{E7A8FCB0-04D3-41C6-A08E-323E962A68EC}" type="par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A2CC19FE-4BF6-4187-89D1-510EF69AD1BC}" type="sib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883F479D-59C7-4D7B-A722-21C7D5F2E269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90F310DB-8B4B-4A3C-BC11-30000B3AF5E0}" type="parTrans" cxnId="{BAE672C5-5CB7-4479-BB59-CCD465556D62}">
      <dgm:prSet/>
      <dgm:spPr/>
      <dgm:t>
        <a:bodyPr/>
        <a:lstStyle/>
        <a:p>
          <a:endParaRPr lang="zh-CN" altLang="en-US"/>
        </a:p>
      </dgm:t>
    </dgm:pt>
    <dgm:pt modelId="{E5511235-BB9F-44F7-929B-94718C9EFAFA}" type="sibTrans" cxnId="{BAE672C5-5CB7-4479-BB59-CCD465556D62}">
      <dgm:prSet/>
      <dgm:spPr/>
      <dgm:t>
        <a:bodyPr/>
        <a:lstStyle/>
        <a:p>
          <a:r>
            <a:rPr lang="en-US" altLang="zh-CN" dirty="0" err="1" smtClean="0"/>
            <a:t>m_uIP</a:t>
          </a:r>
          <a:endParaRPr lang="zh-CN" altLang="en-US" dirty="0"/>
        </a:p>
      </dgm:t>
    </dgm:pt>
    <dgm:pt modelId="{958569A8-FBDF-40B8-8EC1-75E2493F7471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ADE585E9-6E3D-4B4C-859F-3240CF01A0CE}" type="parTrans" cxnId="{5D1634EF-9423-449A-936C-558A8523DF9E}">
      <dgm:prSet/>
      <dgm:spPr/>
      <dgm:t>
        <a:bodyPr/>
        <a:lstStyle/>
        <a:p>
          <a:endParaRPr lang="zh-CN" altLang="en-US"/>
        </a:p>
      </dgm:t>
    </dgm:pt>
    <dgm:pt modelId="{683EE9AB-85E6-45CF-95D2-1E792782A3F0}" type="sibTrans" cxnId="{5D1634EF-9423-449A-936C-558A8523DF9E}">
      <dgm:prSet/>
      <dgm:spPr/>
      <dgm:t>
        <a:bodyPr/>
        <a:lstStyle/>
        <a:p>
          <a:r>
            <a:rPr lang="en-US" altLang="zh-CN" dirty="0" err="1" smtClean="0"/>
            <a:t>m_uTCPPort</a:t>
          </a:r>
          <a:endParaRPr lang="zh-CN" altLang="en-US" dirty="0"/>
        </a:p>
      </dgm:t>
    </dgm:pt>
    <dgm:pt modelId="{04E9ED99-3317-4ECF-B07D-F4E9BFEAC8A0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22474AD4-F4CF-4F5E-9EEF-94B485CCCEEE}" type="parTrans" cxnId="{707D05A3-E703-4684-9DF9-F903169F64F5}">
      <dgm:prSet/>
      <dgm:spPr/>
      <dgm:t>
        <a:bodyPr/>
        <a:lstStyle/>
        <a:p>
          <a:endParaRPr lang="zh-CN" altLang="en-US"/>
        </a:p>
      </dgm:t>
    </dgm:pt>
    <dgm:pt modelId="{5C8C7E6B-D7EF-4A3D-AB3B-336AE497B83E}" type="sibTrans" cxnId="{707D05A3-E703-4684-9DF9-F903169F64F5}">
      <dgm:prSet/>
      <dgm:spPr/>
      <dgm:t>
        <a:bodyPr/>
        <a:lstStyle/>
        <a:p>
          <a:r>
            <a:rPr lang="en-US" altLang="zh-CN" dirty="0" err="1" smtClean="0"/>
            <a:t>m_uUDPPort</a:t>
          </a:r>
          <a:endParaRPr lang="zh-CN" altLang="en-US" dirty="0"/>
        </a:p>
      </dgm:t>
    </dgm:pt>
    <dgm:pt modelId="{2D592857-C4FF-4259-AB7B-8B5F06639A90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671859CD-AA71-42FD-8258-61968ACB1064}" type="parTrans" cxnId="{78699BC9-229B-41BF-8370-7AC5B3F1CBA9}">
      <dgm:prSet/>
      <dgm:spPr/>
      <dgm:t>
        <a:bodyPr/>
        <a:lstStyle/>
        <a:p>
          <a:endParaRPr lang="zh-CN" altLang="en-US"/>
        </a:p>
      </dgm:t>
    </dgm:pt>
    <dgm:pt modelId="{AB091C5F-1C2B-4511-A681-D7B94BC00380}" type="sibTrans" cxnId="{78699BC9-229B-41BF-8370-7AC5B3F1CBA9}">
      <dgm:prSet/>
      <dgm:spPr/>
      <dgm:t>
        <a:bodyPr/>
        <a:lstStyle/>
        <a:p>
          <a:r>
            <a:rPr lang="en-US" altLang="zh-CN" dirty="0" err="1" smtClean="0"/>
            <a:t>m_uKeyID</a:t>
          </a:r>
          <a:endParaRPr lang="zh-CN" altLang="en-US" dirty="0"/>
        </a:p>
      </dgm:t>
    </dgm:pt>
    <dgm:pt modelId="{5A315CA4-91DF-4090-B63C-B2A9BD1CE594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BA13A82-364A-46CA-BDAF-792FE3D2913E}" type="parTrans" cxnId="{2868E610-5452-404F-A51F-DAB7EA695AA8}">
      <dgm:prSet/>
      <dgm:spPr/>
      <dgm:t>
        <a:bodyPr/>
        <a:lstStyle/>
        <a:p>
          <a:endParaRPr lang="zh-CN" altLang="en-US"/>
        </a:p>
      </dgm:t>
    </dgm:pt>
    <dgm:pt modelId="{09A1C1D9-D891-4DBA-8289-95E3ED6379E3}" type="sibTrans" cxnId="{2868E610-5452-404F-A51F-DAB7EA695AA8}">
      <dgm:prSet/>
      <dgm:spPr/>
      <dgm:t>
        <a:bodyPr/>
        <a:lstStyle/>
        <a:p>
          <a:r>
            <a:rPr lang="en-US" altLang="zh-CN" dirty="0" err="1" smtClean="0"/>
            <a:t>m_uSourceID</a:t>
          </a:r>
          <a:endParaRPr lang="zh-CN" altLang="en-US" dirty="0"/>
        </a:p>
      </dgm:t>
    </dgm:pt>
    <dgm:pt modelId="{A70E35BE-CEE2-47FF-9BB0-05D25DCD34F7}">
      <dgm:prSet/>
      <dgm:spPr/>
      <dgm:t>
        <a:bodyPr/>
        <a:lstStyle/>
        <a:p>
          <a:r>
            <a:rPr lang="en-US" altLang="zh-CN" dirty="0" smtClean="0"/>
            <a:t>uint64</a:t>
          </a:r>
          <a:endParaRPr lang="zh-CN" altLang="en-US" dirty="0"/>
        </a:p>
      </dgm:t>
    </dgm:pt>
    <dgm:pt modelId="{2B66A6E6-4414-4871-A4F4-78792B81DA7C}" type="parTrans" cxnId="{E4E45663-9788-43E5-BC6E-E0773C6455FD}">
      <dgm:prSet/>
      <dgm:spPr/>
      <dgm:t>
        <a:bodyPr/>
        <a:lstStyle/>
        <a:p>
          <a:endParaRPr lang="zh-CN" altLang="en-US"/>
        </a:p>
      </dgm:t>
    </dgm:pt>
    <dgm:pt modelId="{0A0BA593-C895-453D-A9EA-AA1A6EF12F21}" type="sibTrans" cxnId="{E4E45663-9788-43E5-BC6E-E0773C6455FD}">
      <dgm:prSet/>
      <dgm:spPr/>
      <dgm:t>
        <a:bodyPr/>
        <a:lstStyle/>
        <a:p>
          <a:r>
            <a:rPr lang="en-US" altLang="zh-CN" dirty="0" err="1" smtClean="0"/>
            <a:t>m_Size</a:t>
          </a:r>
          <a:endParaRPr lang="zh-CN" altLang="en-US" dirty="0"/>
        </a:p>
      </dgm:t>
    </dgm:pt>
    <dgm:pt modelId="{4410F5B9-7A6E-4352-ABF4-75B25389A9D8}">
      <dgm:prSet/>
      <dgm:spPr/>
      <dgm:t>
        <a:bodyPr/>
        <a:lstStyle/>
        <a:p>
          <a:r>
            <a:rPr lang="en-US" altLang="zh-CN" dirty="0" err="1" smtClean="0"/>
            <a:t>timt_t</a:t>
          </a:r>
          <a:endParaRPr lang="zh-CN" altLang="en-US" dirty="0"/>
        </a:p>
      </dgm:t>
    </dgm:pt>
    <dgm:pt modelId="{4F243CCC-3FAD-4709-ABBB-1E01F32118E7}" type="parTrans" cxnId="{E58687E5-907C-4887-BFCE-D1362041C656}">
      <dgm:prSet/>
      <dgm:spPr/>
      <dgm:t>
        <a:bodyPr/>
        <a:lstStyle/>
        <a:p>
          <a:endParaRPr lang="zh-CN" altLang="en-US"/>
        </a:p>
      </dgm:t>
    </dgm:pt>
    <dgm:pt modelId="{E6172D37-089F-4CBC-86F1-74615E51D65C}" type="sibTrans" cxnId="{E58687E5-907C-4887-BFCE-D1362041C656}">
      <dgm:prSet/>
      <dgm:spPr/>
      <dgm:t>
        <a:bodyPr/>
        <a:lstStyle/>
        <a:p>
          <a:r>
            <a:rPr lang="en-US" altLang="zh-CN" dirty="0" err="1" smtClean="0"/>
            <a:t>m_Lifetime</a:t>
          </a:r>
          <a:endParaRPr lang="zh-CN" altLang="en-US" dirty="0"/>
        </a:p>
      </dgm:t>
    </dgm:pt>
    <dgm:pt modelId="{1DB3B635-F31A-4C4C-8115-88FD0D07A89B}">
      <dgm:prSet/>
      <dgm:spPr/>
      <dgm:t>
        <a:bodyPr/>
        <a:lstStyle/>
        <a:p>
          <a:r>
            <a:rPr lang="en-US" altLang="zh-CN" dirty="0" smtClean="0"/>
            <a:t>bool</a:t>
          </a:r>
          <a:endParaRPr lang="zh-CN" altLang="en-US" dirty="0"/>
        </a:p>
      </dgm:t>
    </dgm:pt>
    <dgm:pt modelId="{73234726-D4B4-4E51-AF5B-87A161E7FD1B}" type="parTrans" cxnId="{8B02A030-DD4A-4825-BBA1-01431D83BE9D}">
      <dgm:prSet/>
      <dgm:spPr/>
      <dgm:t>
        <a:bodyPr/>
        <a:lstStyle/>
        <a:p>
          <a:endParaRPr lang="zh-CN" altLang="en-US"/>
        </a:p>
      </dgm:t>
    </dgm:pt>
    <dgm:pt modelId="{EDFC95DE-09A1-4484-B91F-4D53C6FCF9B2}" type="sibTrans" cxnId="{8B02A030-DD4A-4825-BBA1-01431D83BE9D}">
      <dgm:prSet/>
      <dgm:spPr/>
      <dgm:t>
        <a:bodyPr/>
        <a:lstStyle/>
        <a:p>
          <a:r>
            <a:rPr lang="en-US" altLang="zh-CN" dirty="0" err="1" smtClean="0"/>
            <a:t>m_bSource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BCDCA1-7378-4966-BF53-CF07D25A4218}" type="pres">
      <dgm:prSet presAssocID="{E21412F6-F8B6-4877-B5A3-1D2645173BD3}" presName="rootConnector1" presStyleLbl="node1" presStyleIdx="0" presStyleCnt="17"/>
      <dgm:spPr/>
      <dgm:t>
        <a:bodyPr/>
        <a:lstStyle/>
        <a:p>
          <a:endParaRPr lang="zh-CN" altLang="en-US"/>
        </a:p>
      </dgm:t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B90BA2-B19F-4A36-867A-F1E7855C18E8}" type="pres">
      <dgm:prSet presAssocID="{F8540D8F-842D-4728-AB5D-7C88723AA44D}" presName="titleText2" presStyleLbl="fgAcc1" presStyleIdx="0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B130543-171C-469C-8ADC-A5057937F01C}" type="pres">
      <dgm:prSet presAssocID="{F8540D8F-842D-4728-AB5D-7C88723AA44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8303C-ED68-41C8-B9F7-05B65142A32E}" type="pres">
      <dgm:prSet presAssocID="{98B8A5A8-2B75-48BA-8041-9C13C210609D}" presName="titleText2" presStyleLbl="fgAcc1" presStyleIdx="1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9297073-770B-4E74-8A71-652F4D35C065}" type="pres">
      <dgm:prSet presAssocID="{98B8A5A8-2B75-48BA-8041-9C13C210609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2C004B2-63B3-4608-9345-22E9CC3E868C}" type="pres">
      <dgm:prSet presAssocID="{B6D8A5CD-05D7-4BD6-930B-661C00AFF661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6DB3B-AD48-4715-9855-4898B682D86D}" type="pres">
      <dgm:prSet presAssocID="{E15456C9-1264-44CE-A46A-1332FDEA4D63}" presName="titleText2" presStyleLbl="fgAcc1" presStyleIdx="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D71B1E5-6B39-4842-94CA-612907EC3818}" type="pres">
      <dgm:prSet presAssocID="{E15456C9-1264-44CE-A46A-1332FDEA4D63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E415CBEA-5B08-4C74-9586-52F7C0805823}" type="pres">
      <dgm:prSet presAssocID="{E15456C9-1264-44CE-A46A-1332FDEA4D63}" presName="hierChild4" presStyleCnt="0"/>
      <dgm:spPr/>
    </dgm:pt>
    <dgm:pt modelId="{78214B65-B5FE-4ABF-8A0C-CA99AA9FB35E}" type="pres">
      <dgm:prSet presAssocID="{C99AAC59-7635-4022-BF61-F1B616ECF97A}" presName="Name37" presStyleLbl="parChTrans1D4" presStyleIdx="0" presStyleCnt="13"/>
      <dgm:spPr/>
      <dgm:t>
        <a:bodyPr/>
        <a:lstStyle/>
        <a:p>
          <a:endParaRPr lang="zh-CN" altLang="en-US"/>
        </a:p>
      </dgm:t>
    </dgm:pt>
    <dgm:pt modelId="{67AC16CB-293B-4487-A1FE-F8142498E08F}" type="pres">
      <dgm:prSet presAssocID="{E5C82CA0-96D5-4FFF-97E4-CCB952C228C7}" presName="hierRoot2" presStyleCnt="0">
        <dgm:presLayoutVars>
          <dgm:hierBranch val="init"/>
        </dgm:presLayoutVars>
      </dgm:prSet>
      <dgm:spPr/>
    </dgm:pt>
    <dgm:pt modelId="{0BF983C1-9339-4C7C-9087-40100043BAEA}" type="pres">
      <dgm:prSet presAssocID="{E5C82CA0-96D5-4FFF-97E4-CCB952C228C7}" presName="rootComposite" presStyleCnt="0"/>
      <dgm:spPr/>
    </dgm:pt>
    <dgm:pt modelId="{F2EC2861-C1D5-4305-8DD5-8D30C9172D41}" type="pres">
      <dgm:prSet presAssocID="{E5C82CA0-96D5-4FFF-97E4-CCB952C228C7}" presName="rootText" presStyleLbl="node1" presStyleIdx="4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D8E232-E0DA-4845-818E-EA2EBBC9B0BB}" type="pres">
      <dgm:prSet presAssocID="{E5C82CA0-96D5-4FFF-97E4-CCB952C228C7}" presName="titleText2" presStyleLbl="fgAcc1" presStyleIdx="4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6CBF49A-2774-4508-A938-94A33E3AE15D}" type="pres">
      <dgm:prSet presAssocID="{E5C82CA0-96D5-4FFF-97E4-CCB952C228C7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28BE3BBC-DEB1-4B06-B20B-7F83BF25B377}" type="pres">
      <dgm:prSet presAssocID="{E5C82CA0-96D5-4FFF-97E4-CCB952C228C7}" presName="hierChild4" presStyleCnt="0"/>
      <dgm:spPr/>
    </dgm:pt>
    <dgm:pt modelId="{68F72F80-EA39-42B5-8C44-9A13D9D21F4B}" type="pres">
      <dgm:prSet presAssocID="{E5C82CA0-96D5-4FFF-97E4-CCB952C228C7}" presName="hierChild5" presStyleCnt="0"/>
      <dgm:spPr/>
    </dgm:pt>
    <dgm:pt modelId="{2F150A28-35D7-4EDD-AD14-08E30D1702BB}" type="pres">
      <dgm:prSet presAssocID="{C52EAC42-BF7A-4839-BED5-3E5C5A8A8F1B}" presName="Name37" presStyleLbl="parChTrans1D4" presStyleIdx="1" presStyleCnt="13"/>
      <dgm:spPr/>
      <dgm:t>
        <a:bodyPr/>
        <a:lstStyle/>
        <a:p>
          <a:endParaRPr lang="zh-CN" altLang="en-US"/>
        </a:p>
      </dgm:t>
    </dgm:pt>
    <dgm:pt modelId="{4AE057B1-8A3F-4C33-AEA0-2200AF9AFCF0}" type="pres">
      <dgm:prSet presAssocID="{FF31ECF4-BE1B-44EC-8950-5F3CAA13C9E1}" presName="hierRoot2" presStyleCnt="0">
        <dgm:presLayoutVars>
          <dgm:hierBranch val="init"/>
        </dgm:presLayoutVars>
      </dgm:prSet>
      <dgm:spPr/>
    </dgm:pt>
    <dgm:pt modelId="{D635A216-5510-401D-B27C-9FDC6EAB4914}" type="pres">
      <dgm:prSet presAssocID="{FF31ECF4-BE1B-44EC-8950-5F3CAA13C9E1}" presName="rootComposite" presStyleCnt="0"/>
      <dgm:spPr/>
    </dgm:pt>
    <dgm:pt modelId="{328B3935-1432-4F3B-A933-E7FB2D406FF3}" type="pres">
      <dgm:prSet presAssocID="{FF31ECF4-BE1B-44EC-8950-5F3CAA13C9E1}" presName="rootText" presStyleLbl="node1" presStyleIdx="5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7579E5-F4F4-4EF1-A1AC-287D3B03AD65}" type="pres">
      <dgm:prSet presAssocID="{FF31ECF4-BE1B-44EC-8950-5F3CAA13C9E1}" presName="titleText2" presStyleLbl="fgAcc1" presStyleIdx="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8AA62B0-0144-4478-95AE-6BB68EA28D13}" type="pres">
      <dgm:prSet presAssocID="{FF31ECF4-BE1B-44EC-8950-5F3CAA13C9E1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CD27BAB4-460A-40E6-B594-430C7F4195F0}" type="pres">
      <dgm:prSet presAssocID="{FF31ECF4-BE1B-44EC-8950-5F3CAA13C9E1}" presName="hierChild4" presStyleCnt="0"/>
      <dgm:spPr/>
    </dgm:pt>
    <dgm:pt modelId="{1683A76A-8157-4355-B30D-E69C1BB81D29}" type="pres">
      <dgm:prSet presAssocID="{5D122C4F-1DBD-4CF7-AC9C-40B0E92DBFB9}" presName="Name37" presStyleLbl="parChTrans1D4" presStyleIdx="2" presStyleCnt="13"/>
      <dgm:spPr/>
      <dgm:t>
        <a:bodyPr/>
        <a:lstStyle/>
        <a:p>
          <a:endParaRPr lang="zh-CN" altLang="en-US"/>
        </a:p>
      </dgm:t>
    </dgm:pt>
    <dgm:pt modelId="{F66AC626-D3FD-4F06-B36A-A54987FE99B2}" type="pres">
      <dgm:prSet presAssocID="{6F3ABB5B-4390-4D4C-A351-C086BA6E696F}" presName="hierRoot2" presStyleCnt="0">
        <dgm:presLayoutVars>
          <dgm:hierBranch val="init"/>
        </dgm:presLayoutVars>
      </dgm:prSet>
      <dgm:spPr/>
    </dgm:pt>
    <dgm:pt modelId="{015ED879-C574-4421-9E02-DF992D198B4B}" type="pres">
      <dgm:prSet presAssocID="{6F3ABB5B-4390-4D4C-A351-C086BA6E696F}" presName="rootComposite" presStyleCnt="0"/>
      <dgm:spPr/>
    </dgm:pt>
    <dgm:pt modelId="{07B41DA2-F050-42A9-BE37-EBD07D6F544E}" type="pres">
      <dgm:prSet presAssocID="{6F3ABB5B-4390-4D4C-A351-C086BA6E696F}" presName="rootText" presStyleLbl="node1" presStyleIdx="6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7F8FCE-D917-4857-957E-F5F0B0853751}" type="pres">
      <dgm:prSet presAssocID="{6F3ABB5B-4390-4D4C-A351-C086BA6E696F}" presName="titleText2" presStyleLbl="fgAcc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83DDCA-D066-4957-A24E-5145344FEE1F}" type="pres">
      <dgm:prSet presAssocID="{6F3ABB5B-4390-4D4C-A351-C086BA6E696F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52362451-8083-4E28-91BF-C76FACD35857}" type="pres">
      <dgm:prSet presAssocID="{6F3ABB5B-4390-4D4C-A351-C086BA6E696F}" presName="hierChild4" presStyleCnt="0"/>
      <dgm:spPr/>
    </dgm:pt>
    <dgm:pt modelId="{094210E9-F380-4029-A94C-D1486AFB0A86}" type="pres">
      <dgm:prSet presAssocID="{6F3ABB5B-4390-4D4C-A351-C086BA6E696F}" presName="hierChild5" presStyleCnt="0"/>
      <dgm:spPr/>
    </dgm:pt>
    <dgm:pt modelId="{54644C48-106A-4DDE-967E-9C553AFFCB26}" type="pres">
      <dgm:prSet presAssocID="{1D5B3EF4-BE0A-4BBA-AC69-B7F49B651F6F}" presName="Name37" presStyleLbl="parChTrans1D4" presStyleIdx="3" presStyleCnt="13"/>
      <dgm:spPr/>
      <dgm:t>
        <a:bodyPr/>
        <a:lstStyle/>
        <a:p>
          <a:endParaRPr lang="zh-CN" altLang="en-US"/>
        </a:p>
      </dgm:t>
    </dgm:pt>
    <dgm:pt modelId="{A68EF843-8844-422F-AEB7-C8E78CA686CB}" type="pres">
      <dgm:prSet presAssocID="{9B5504EE-262E-421F-B6D0-17AEEAEBC46F}" presName="hierRoot2" presStyleCnt="0">
        <dgm:presLayoutVars>
          <dgm:hierBranch val="init"/>
        </dgm:presLayoutVars>
      </dgm:prSet>
      <dgm:spPr/>
    </dgm:pt>
    <dgm:pt modelId="{ED992864-6CB4-4116-BBA1-47673FEF33B4}" type="pres">
      <dgm:prSet presAssocID="{9B5504EE-262E-421F-B6D0-17AEEAEBC46F}" presName="rootComposite" presStyleCnt="0"/>
      <dgm:spPr/>
    </dgm:pt>
    <dgm:pt modelId="{92001C25-B329-4FD2-B382-8854FA5A0124}" type="pres">
      <dgm:prSet presAssocID="{9B5504EE-262E-421F-B6D0-17AEEAEBC46F}" presName="rootText" presStyleLbl="node1" presStyleIdx="7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715BD-2D7F-433C-A680-62D83EF674C2}" type="pres">
      <dgm:prSet presAssocID="{9B5504EE-262E-421F-B6D0-17AEEAEBC46F}" presName="titleText2" presStyleLbl="fgAcc1" presStyleIdx="7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A25AFFA-8FB6-4FBD-91FE-E98622B57003}" type="pres">
      <dgm:prSet presAssocID="{9B5504EE-262E-421F-B6D0-17AEEAEBC46F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BB0CCDCF-420F-4C96-84E1-C208CB4FC2A6}" type="pres">
      <dgm:prSet presAssocID="{9B5504EE-262E-421F-B6D0-17AEEAEBC46F}" presName="hierChild4" presStyleCnt="0"/>
      <dgm:spPr/>
    </dgm:pt>
    <dgm:pt modelId="{2F41E6E4-21D3-4C31-927E-F82D7255BF4B}" type="pres">
      <dgm:prSet presAssocID="{E7A8FCB0-04D3-41C6-A08E-323E962A68EC}" presName="Name37" presStyleLbl="parChTrans1D4" presStyleIdx="4" presStyleCnt="13"/>
      <dgm:spPr/>
      <dgm:t>
        <a:bodyPr/>
        <a:lstStyle/>
        <a:p>
          <a:endParaRPr lang="zh-CN" altLang="en-US"/>
        </a:p>
      </dgm:t>
    </dgm:pt>
    <dgm:pt modelId="{C1852D78-332E-4BB2-8FF4-D51A91A9251B}" type="pres">
      <dgm:prSet presAssocID="{26E62099-3BC6-4E17-94C4-80340E00CF78}" presName="hierRoot2" presStyleCnt="0">
        <dgm:presLayoutVars>
          <dgm:hierBranch val="init"/>
        </dgm:presLayoutVars>
      </dgm:prSet>
      <dgm:spPr/>
    </dgm:pt>
    <dgm:pt modelId="{BDBE0FC3-D011-4001-BDF4-54E1CEA1BAFF}" type="pres">
      <dgm:prSet presAssocID="{26E62099-3BC6-4E17-94C4-80340E00CF78}" presName="rootComposite" presStyleCnt="0"/>
      <dgm:spPr/>
    </dgm:pt>
    <dgm:pt modelId="{61C16C2F-1AB1-4997-8CC1-7C7DF3B62E00}" type="pres">
      <dgm:prSet presAssocID="{26E62099-3BC6-4E17-94C4-80340E00CF78}" presName="rootText" presStyleLbl="node1" presStyleIdx="8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8BA006-F54F-4C04-BC17-4EA28E8359E9}" type="pres">
      <dgm:prSet presAssocID="{26E62099-3BC6-4E17-94C4-80340E00CF78}" presName="titleText2" presStyleLbl="fgAcc1" presStyleIdx="8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9D4E039-A8D0-4953-9B21-FAC1C94D5CE2}" type="pres">
      <dgm:prSet presAssocID="{26E62099-3BC6-4E17-94C4-80340E00CF78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23CC16E8-DB5E-4EE3-BA50-4E222070DFE8}" type="pres">
      <dgm:prSet presAssocID="{26E62099-3BC6-4E17-94C4-80340E00CF78}" presName="hierChild4" presStyleCnt="0"/>
      <dgm:spPr/>
    </dgm:pt>
    <dgm:pt modelId="{B7BE6F71-DCEE-4A74-B377-2CA0B5CEBA74}" type="pres">
      <dgm:prSet presAssocID="{90F310DB-8B4B-4A3C-BC11-30000B3AF5E0}" presName="Name37" presStyleLbl="parChTrans1D4" presStyleIdx="5" presStyleCnt="13"/>
      <dgm:spPr/>
      <dgm:t>
        <a:bodyPr/>
        <a:lstStyle/>
        <a:p>
          <a:endParaRPr lang="zh-CN" altLang="en-US"/>
        </a:p>
      </dgm:t>
    </dgm:pt>
    <dgm:pt modelId="{C8870830-1B49-490A-9386-3E8F7ECC4C61}" type="pres">
      <dgm:prSet presAssocID="{883F479D-59C7-4D7B-A722-21C7D5F2E269}" presName="hierRoot2" presStyleCnt="0">
        <dgm:presLayoutVars>
          <dgm:hierBranch val="init"/>
        </dgm:presLayoutVars>
      </dgm:prSet>
      <dgm:spPr/>
    </dgm:pt>
    <dgm:pt modelId="{92C51F12-F95A-4A76-A6B9-4460579CDD13}" type="pres">
      <dgm:prSet presAssocID="{883F479D-59C7-4D7B-A722-21C7D5F2E269}" presName="rootComposite" presStyleCnt="0"/>
      <dgm:spPr/>
    </dgm:pt>
    <dgm:pt modelId="{C0609B87-D118-46F5-A332-3E6628950ABC}" type="pres">
      <dgm:prSet presAssocID="{883F479D-59C7-4D7B-A722-21C7D5F2E269}" presName="rootText" presStyleLbl="node1" presStyleIdx="9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6787A3-DAC8-481D-B157-911057EA0482}" type="pres">
      <dgm:prSet presAssocID="{883F479D-59C7-4D7B-A722-21C7D5F2E269}" presName="titleText2" presStyleLbl="fgAcc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484D4D6-EA5E-47A9-8B98-31668B75EC0C}" type="pres">
      <dgm:prSet presAssocID="{883F479D-59C7-4D7B-A722-21C7D5F2E269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765A2D08-DE5C-472C-B363-80AFE73944DA}" type="pres">
      <dgm:prSet presAssocID="{883F479D-59C7-4D7B-A722-21C7D5F2E269}" presName="hierChild4" presStyleCnt="0"/>
      <dgm:spPr/>
    </dgm:pt>
    <dgm:pt modelId="{E214AC4C-1686-4040-9BD0-E622FF20DD0C}" type="pres">
      <dgm:prSet presAssocID="{883F479D-59C7-4D7B-A722-21C7D5F2E269}" presName="hierChild5" presStyleCnt="0"/>
      <dgm:spPr/>
    </dgm:pt>
    <dgm:pt modelId="{0143DD8F-A4C4-4301-8C10-45F38F05B4AE}" type="pres">
      <dgm:prSet presAssocID="{ADE585E9-6E3D-4B4C-859F-3240CF01A0CE}" presName="Name37" presStyleLbl="parChTrans1D4" presStyleIdx="6" presStyleCnt="13"/>
      <dgm:spPr/>
      <dgm:t>
        <a:bodyPr/>
        <a:lstStyle/>
        <a:p>
          <a:endParaRPr lang="zh-CN" altLang="en-US"/>
        </a:p>
      </dgm:t>
    </dgm:pt>
    <dgm:pt modelId="{F74CAF3C-681B-4288-8E68-904757969BFB}" type="pres">
      <dgm:prSet presAssocID="{958569A8-FBDF-40B8-8EC1-75E2493F7471}" presName="hierRoot2" presStyleCnt="0">
        <dgm:presLayoutVars>
          <dgm:hierBranch val="init"/>
        </dgm:presLayoutVars>
      </dgm:prSet>
      <dgm:spPr/>
    </dgm:pt>
    <dgm:pt modelId="{7E9367B3-2ED7-45AC-B8E6-3E45660C1CBC}" type="pres">
      <dgm:prSet presAssocID="{958569A8-FBDF-40B8-8EC1-75E2493F7471}" presName="rootComposite" presStyleCnt="0"/>
      <dgm:spPr/>
    </dgm:pt>
    <dgm:pt modelId="{174A1766-206B-4111-AE1B-3CE3FB67ADE9}" type="pres">
      <dgm:prSet presAssocID="{958569A8-FBDF-40B8-8EC1-75E2493F7471}" presName="rootText" presStyleLbl="node1" presStyleIdx="10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F2497E-04CA-49DC-A332-809969CCAB06}" type="pres">
      <dgm:prSet presAssocID="{958569A8-FBDF-40B8-8EC1-75E2493F7471}" presName="titleText2" presStyleLbl="fgAcc1" presStyleIdx="10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1DD215B-CBF1-4A51-8AC4-400394873ED5}" type="pres">
      <dgm:prSet presAssocID="{958569A8-FBDF-40B8-8EC1-75E2493F7471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EE1FC9A-5C3F-4EEA-A6F3-45E68B33718F}" type="pres">
      <dgm:prSet presAssocID="{958569A8-FBDF-40B8-8EC1-75E2493F7471}" presName="hierChild4" presStyleCnt="0"/>
      <dgm:spPr/>
    </dgm:pt>
    <dgm:pt modelId="{BE19ACCC-7F51-4EB3-A48E-C13870E61B28}" type="pres">
      <dgm:prSet presAssocID="{958569A8-FBDF-40B8-8EC1-75E2493F7471}" presName="hierChild5" presStyleCnt="0"/>
      <dgm:spPr/>
    </dgm:pt>
    <dgm:pt modelId="{03FAE41A-8D29-4C04-BB0D-939DFD4D267A}" type="pres">
      <dgm:prSet presAssocID="{22474AD4-F4CF-4F5E-9EEF-94B485CCCEEE}" presName="Name37" presStyleLbl="parChTrans1D4" presStyleIdx="7" presStyleCnt="13"/>
      <dgm:spPr/>
      <dgm:t>
        <a:bodyPr/>
        <a:lstStyle/>
        <a:p>
          <a:endParaRPr lang="zh-CN" altLang="en-US"/>
        </a:p>
      </dgm:t>
    </dgm:pt>
    <dgm:pt modelId="{7B1E4169-2E09-4F97-9779-965B842F974F}" type="pres">
      <dgm:prSet presAssocID="{04E9ED99-3317-4ECF-B07D-F4E9BFEAC8A0}" presName="hierRoot2" presStyleCnt="0">
        <dgm:presLayoutVars>
          <dgm:hierBranch val="init"/>
        </dgm:presLayoutVars>
      </dgm:prSet>
      <dgm:spPr/>
    </dgm:pt>
    <dgm:pt modelId="{485DB28D-AAA2-4624-B10F-03A2419EE5B9}" type="pres">
      <dgm:prSet presAssocID="{04E9ED99-3317-4ECF-B07D-F4E9BFEAC8A0}" presName="rootComposite" presStyleCnt="0"/>
      <dgm:spPr/>
    </dgm:pt>
    <dgm:pt modelId="{8BF21DA7-9255-410A-95A8-70E045BB35D3}" type="pres">
      <dgm:prSet presAssocID="{04E9ED99-3317-4ECF-B07D-F4E9BFEAC8A0}" presName="rootText" presStyleLbl="node1" presStyleIdx="11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80191F-68F7-4007-A4C0-DAB6CB8C3176}" type="pres">
      <dgm:prSet presAssocID="{04E9ED99-3317-4ECF-B07D-F4E9BFEAC8A0}" presName="titleText2" presStyleLbl="fgAcc1" presStyleIdx="11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DAEA67-E1B0-45D1-A89A-AC72103A2032}" type="pres">
      <dgm:prSet presAssocID="{04E9ED99-3317-4ECF-B07D-F4E9BFEAC8A0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8D0DEB5-BA91-4A68-AF06-F336FD546B88}" type="pres">
      <dgm:prSet presAssocID="{04E9ED99-3317-4ECF-B07D-F4E9BFEAC8A0}" presName="hierChild4" presStyleCnt="0"/>
      <dgm:spPr/>
    </dgm:pt>
    <dgm:pt modelId="{8CCD7C57-DF9A-465D-84E8-B7680A002990}" type="pres">
      <dgm:prSet presAssocID="{04E9ED99-3317-4ECF-B07D-F4E9BFEAC8A0}" presName="hierChild5" presStyleCnt="0"/>
      <dgm:spPr/>
    </dgm:pt>
    <dgm:pt modelId="{D80B2E31-E433-4D95-9026-4A5890030DC1}" type="pres">
      <dgm:prSet presAssocID="{671859CD-AA71-42FD-8258-61968ACB1064}" presName="Name37" presStyleLbl="parChTrans1D4" presStyleIdx="8" presStyleCnt="13"/>
      <dgm:spPr/>
      <dgm:t>
        <a:bodyPr/>
        <a:lstStyle/>
        <a:p>
          <a:endParaRPr lang="zh-CN" altLang="en-US"/>
        </a:p>
      </dgm:t>
    </dgm:pt>
    <dgm:pt modelId="{BD68669C-1B2D-4887-A48D-52442DACF0EB}" type="pres">
      <dgm:prSet presAssocID="{2D592857-C4FF-4259-AB7B-8B5F06639A90}" presName="hierRoot2" presStyleCnt="0">
        <dgm:presLayoutVars>
          <dgm:hierBranch val="init"/>
        </dgm:presLayoutVars>
      </dgm:prSet>
      <dgm:spPr/>
    </dgm:pt>
    <dgm:pt modelId="{563A94FB-FB57-47F9-A237-66492361A69D}" type="pres">
      <dgm:prSet presAssocID="{2D592857-C4FF-4259-AB7B-8B5F06639A90}" presName="rootComposite" presStyleCnt="0"/>
      <dgm:spPr/>
    </dgm:pt>
    <dgm:pt modelId="{DC2A6A67-D1A7-48DB-9C30-2EE5AE05E793}" type="pres">
      <dgm:prSet presAssocID="{2D592857-C4FF-4259-AB7B-8B5F06639A90}" presName="rootText" presStyleLbl="node1" presStyleIdx="12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939023-49D7-4F51-AD1D-21231C706D1C}" type="pres">
      <dgm:prSet presAssocID="{2D592857-C4FF-4259-AB7B-8B5F06639A90}" presName="titleText2" presStyleLbl="fgAcc1" presStyleIdx="12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8B83CC0-9D3E-44F2-A4A5-337005BA78F2}" type="pres">
      <dgm:prSet presAssocID="{2D592857-C4FF-4259-AB7B-8B5F06639A90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363F5A35-EB6F-4C33-814A-D3B51FE35D0F}" type="pres">
      <dgm:prSet presAssocID="{2D592857-C4FF-4259-AB7B-8B5F06639A90}" presName="hierChild4" presStyleCnt="0"/>
      <dgm:spPr/>
    </dgm:pt>
    <dgm:pt modelId="{E5B017BF-615E-4642-9EE0-1B307FBA021E}" type="pres">
      <dgm:prSet presAssocID="{2D592857-C4FF-4259-AB7B-8B5F06639A90}" presName="hierChild5" presStyleCnt="0"/>
      <dgm:spPr/>
    </dgm:pt>
    <dgm:pt modelId="{0133BCC6-49F8-4231-BAB2-704AE1F1BE24}" type="pres">
      <dgm:prSet presAssocID="{1BA13A82-364A-46CA-BDAF-792FE3D2913E}" presName="Name37" presStyleLbl="parChTrans1D4" presStyleIdx="9" presStyleCnt="13"/>
      <dgm:spPr/>
      <dgm:t>
        <a:bodyPr/>
        <a:lstStyle/>
        <a:p>
          <a:endParaRPr lang="zh-CN" altLang="en-US"/>
        </a:p>
      </dgm:t>
    </dgm:pt>
    <dgm:pt modelId="{69B0FF22-CB42-4410-AD75-BDDD42B8BAFA}" type="pres">
      <dgm:prSet presAssocID="{5A315CA4-91DF-4090-B63C-B2A9BD1CE594}" presName="hierRoot2" presStyleCnt="0">
        <dgm:presLayoutVars>
          <dgm:hierBranch val="init"/>
        </dgm:presLayoutVars>
      </dgm:prSet>
      <dgm:spPr/>
    </dgm:pt>
    <dgm:pt modelId="{CB3F1041-5782-4FD9-BCAD-3A9F726E0D79}" type="pres">
      <dgm:prSet presAssocID="{5A315CA4-91DF-4090-B63C-B2A9BD1CE594}" presName="rootComposite" presStyleCnt="0"/>
      <dgm:spPr/>
    </dgm:pt>
    <dgm:pt modelId="{B2CC1828-1D29-48FA-A0DC-F04CA0CD2D21}" type="pres">
      <dgm:prSet presAssocID="{5A315CA4-91DF-4090-B63C-B2A9BD1CE594}" presName="rootText" presStyleLbl="node1" presStyleIdx="13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6AA340-B012-450C-B965-9765131C5F60}" type="pres">
      <dgm:prSet presAssocID="{5A315CA4-91DF-4090-B63C-B2A9BD1CE594}" presName="titleText2" presStyleLbl="fgAcc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A9C2577-DD1A-4A82-A7B5-333FAE126AAA}" type="pres">
      <dgm:prSet presAssocID="{5A315CA4-91DF-4090-B63C-B2A9BD1CE594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5FC337EF-13BC-4043-AF86-2D6A6B8D6142}" type="pres">
      <dgm:prSet presAssocID="{5A315CA4-91DF-4090-B63C-B2A9BD1CE594}" presName="hierChild4" presStyleCnt="0"/>
      <dgm:spPr/>
    </dgm:pt>
    <dgm:pt modelId="{18A9F495-E1D2-4592-ADC9-8F8C38543C51}" type="pres">
      <dgm:prSet presAssocID="{5A315CA4-91DF-4090-B63C-B2A9BD1CE594}" presName="hierChild5" presStyleCnt="0"/>
      <dgm:spPr/>
    </dgm:pt>
    <dgm:pt modelId="{2A913493-92E6-4226-ABE4-D90F5277663B}" type="pres">
      <dgm:prSet presAssocID="{2B66A6E6-4414-4871-A4F4-78792B81DA7C}" presName="Name37" presStyleLbl="parChTrans1D4" presStyleIdx="10" presStyleCnt="13"/>
      <dgm:spPr/>
      <dgm:t>
        <a:bodyPr/>
        <a:lstStyle/>
        <a:p>
          <a:endParaRPr lang="zh-CN" altLang="en-US"/>
        </a:p>
      </dgm:t>
    </dgm:pt>
    <dgm:pt modelId="{CEF141B8-1FEC-4E0D-A492-824B622419E1}" type="pres">
      <dgm:prSet presAssocID="{A70E35BE-CEE2-47FF-9BB0-05D25DCD34F7}" presName="hierRoot2" presStyleCnt="0">
        <dgm:presLayoutVars>
          <dgm:hierBranch val="init"/>
        </dgm:presLayoutVars>
      </dgm:prSet>
      <dgm:spPr/>
    </dgm:pt>
    <dgm:pt modelId="{FCEC02C4-660F-4C0A-8EF9-352314BC41D8}" type="pres">
      <dgm:prSet presAssocID="{A70E35BE-CEE2-47FF-9BB0-05D25DCD34F7}" presName="rootComposite" presStyleCnt="0"/>
      <dgm:spPr/>
    </dgm:pt>
    <dgm:pt modelId="{5423C0B6-E270-4795-A26B-83CFD7EB47D0}" type="pres">
      <dgm:prSet presAssocID="{A70E35BE-CEE2-47FF-9BB0-05D25DCD34F7}" presName="rootText" presStyleLbl="node1" presStyleIdx="14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E4251-BCF8-4FB1-A02B-56F8FA370E84}" type="pres">
      <dgm:prSet presAssocID="{A70E35BE-CEE2-47FF-9BB0-05D25DCD34F7}" presName="titleText2" presStyleLbl="fgAcc1" presStyleIdx="14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4F63BB3-C32E-42DD-BEA1-A5D4C283A3E4}" type="pres">
      <dgm:prSet presAssocID="{A70E35BE-CEE2-47FF-9BB0-05D25DCD34F7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4FA9DD0-D6C7-4130-822C-FBFC8336D345}" type="pres">
      <dgm:prSet presAssocID="{A70E35BE-CEE2-47FF-9BB0-05D25DCD34F7}" presName="hierChild4" presStyleCnt="0"/>
      <dgm:spPr/>
    </dgm:pt>
    <dgm:pt modelId="{FD194F45-414A-4358-B701-054685771A29}" type="pres">
      <dgm:prSet presAssocID="{A70E35BE-CEE2-47FF-9BB0-05D25DCD34F7}" presName="hierChild5" presStyleCnt="0"/>
      <dgm:spPr/>
    </dgm:pt>
    <dgm:pt modelId="{11926B22-8F9E-4EDF-A7DE-30B015AE09F4}" type="pres">
      <dgm:prSet presAssocID="{4F243CCC-3FAD-4709-ABBB-1E01F32118E7}" presName="Name37" presStyleLbl="parChTrans1D4" presStyleIdx="11" presStyleCnt="13"/>
      <dgm:spPr/>
      <dgm:t>
        <a:bodyPr/>
        <a:lstStyle/>
        <a:p>
          <a:endParaRPr lang="zh-CN" altLang="en-US"/>
        </a:p>
      </dgm:t>
    </dgm:pt>
    <dgm:pt modelId="{FAEC72DA-9F0E-445F-B492-B74162E9BD4C}" type="pres">
      <dgm:prSet presAssocID="{4410F5B9-7A6E-4352-ABF4-75B25389A9D8}" presName="hierRoot2" presStyleCnt="0">
        <dgm:presLayoutVars>
          <dgm:hierBranch val="init"/>
        </dgm:presLayoutVars>
      </dgm:prSet>
      <dgm:spPr/>
    </dgm:pt>
    <dgm:pt modelId="{D363A752-2CA4-431B-9236-504EFB2A71C3}" type="pres">
      <dgm:prSet presAssocID="{4410F5B9-7A6E-4352-ABF4-75B25389A9D8}" presName="rootComposite" presStyleCnt="0"/>
      <dgm:spPr/>
    </dgm:pt>
    <dgm:pt modelId="{852CC1FF-77EF-4779-8EFB-E14E8E9A70F0}" type="pres">
      <dgm:prSet presAssocID="{4410F5B9-7A6E-4352-ABF4-75B25389A9D8}" presName="rootText" presStyleLbl="node1" presStyleIdx="15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1EE907-1921-4348-A4A3-ACB8222C7F4E}" type="pres">
      <dgm:prSet presAssocID="{4410F5B9-7A6E-4352-ABF4-75B25389A9D8}" presName="titleText2" presStyleLbl="fgAcc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8458C37-D2BB-4264-934F-474B04033A2B}" type="pres">
      <dgm:prSet presAssocID="{4410F5B9-7A6E-4352-ABF4-75B25389A9D8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08F395C0-B010-4CC3-931E-3AD787766CED}" type="pres">
      <dgm:prSet presAssocID="{4410F5B9-7A6E-4352-ABF4-75B25389A9D8}" presName="hierChild4" presStyleCnt="0"/>
      <dgm:spPr/>
    </dgm:pt>
    <dgm:pt modelId="{DE0A8729-864C-4680-A84C-7C9FB1BBEA8F}" type="pres">
      <dgm:prSet presAssocID="{4410F5B9-7A6E-4352-ABF4-75B25389A9D8}" presName="hierChild5" presStyleCnt="0"/>
      <dgm:spPr/>
    </dgm:pt>
    <dgm:pt modelId="{4443E3C1-7F39-4CEC-910A-DF31A2168070}" type="pres">
      <dgm:prSet presAssocID="{73234726-D4B4-4E51-AF5B-87A161E7FD1B}" presName="Name37" presStyleLbl="parChTrans1D4" presStyleIdx="12" presStyleCnt="13"/>
      <dgm:spPr/>
      <dgm:t>
        <a:bodyPr/>
        <a:lstStyle/>
        <a:p>
          <a:endParaRPr lang="zh-CN" altLang="en-US"/>
        </a:p>
      </dgm:t>
    </dgm:pt>
    <dgm:pt modelId="{17D4D06B-3B40-431F-94E3-354C5A541C1A}" type="pres">
      <dgm:prSet presAssocID="{1DB3B635-F31A-4C4C-8115-88FD0D07A89B}" presName="hierRoot2" presStyleCnt="0">
        <dgm:presLayoutVars>
          <dgm:hierBranch val="init"/>
        </dgm:presLayoutVars>
      </dgm:prSet>
      <dgm:spPr/>
    </dgm:pt>
    <dgm:pt modelId="{96B72549-7BA9-48EC-855E-575D7A1B0C0D}" type="pres">
      <dgm:prSet presAssocID="{1DB3B635-F31A-4C4C-8115-88FD0D07A89B}" presName="rootComposite" presStyleCnt="0"/>
      <dgm:spPr/>
    </dgm:pt>
    <dgm:pt modelId="{678B0968-8AF6-409D-A455-6407459F1796}" type="pres">
      <dgm:prSet presAssocID="{1DB3B635-F31A-4C4C-8115-88FD0D07A89B}" presName="rootText" presStyleLbl="node1" presStyleIdx="16" presStyleCnt="1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F4265-1316-4042-90B8-F0270B0983C3}" type="pres">
      <dgm:prSet presAssocID="{1DB3B635-F31A-4C4C-8115-88FD0D07A89B}" presName="titleText2" presStyleLbl="fgAcc1" presStyleIdx="1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163E45-73E6-4B5D-9ADE-F62FE47442B3}" type="pres">
      <dgm:prSet presAssocID="{1DB3B635-F31A-4C4C-8115-88FD0D07A89B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E414B81B-C512-446A-9AEE-24DF499D7959}" type="pres">
      <dgm:prSet presAssocID="{1DB3B635-F31A-4C4C-8115-88FD0D07A89B}" presName="hierChild4" presStyleCnt="0"/>
      <dgm:spPr/>
    </dgm:pt>
    <dgm:pt modelId="{2FCE6D43-3E9B-4957-BABC-E2B9292E6781}" type="pres">
      <dgm:prSet presAssocID="{1DB3B635-F31A-4C4C-8115-88FD0D07A89B}" presName="hierChild5" presStyleCnt="0"/>
      <dgm:spPr/>
    </dgm:pt>
    <dgm:pt modelId="{272C9314-2631-42CC-A379-4935F3A122B8}" type="pres">
      <dgm:prSet presAssocID="{26E62099-3BC6-4E17-94C4-80340E00CF78}" presName="hierChild5" presStyleCnt="0"/>
      <dgm:spPr/>
    </dgm:pt>
    <dgm:pt modelId="{D8797AB5-7926-4B91-B774-9FBBD2C35B18}" type="pres">
      <dgm:prSet presAssocID="{9B5504EE-262E-421F-B6D0-17AEEAEBC46F}" presName="hierChild5" presStyleCnt="0"/>
      <dgm:spPr/>
    </dgm:pt>
    <dgm:pt modelId="{D9E1AE07-EB0E-486B-B5F0-6C26D2D2ADA3}" type="pres">
      <dgm:prSet presAssocID="{FF31ECF4-BE1B-44EC-8950-5F3CAA13C9E1}" presName="hierChild5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47ADFDB1-FB21-4EDE-827A-31572B4DB065}" type="presOf" srcId="{1BA13A82-364A-46CA-BDAF-792FE3D2913E}" destId="{0133BCC6-49F8-4231-BAB2-704AE1F1BE24}" srcOrd="0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A6F377CB-C53E-4C6C-97CB-EEE17BB8EA2E}" type="presOf" srcId="{AB091C5F-1C2B-4511-A681-D7B94BC00380}" destId="{50939023-49D7-4F51-AD1D-21231C706D1C}" srcOrd="0" destOrd="0" presId="urn:microsoft.com/office/officeart/2008/layout/NameandTitleOrganizationalChart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6EE96CD4-457E-4A9B-8A7F-1CA50C09CAD7}" type="presOf" srcId="{C99AAC59-7635-4022-BF61-F1B616ECF97A}" destId="{78214B65-B5FE-4ABF-8A0C-CA99AA9FB35E}" srcOrd="0" destOrd="0" presId="urn:microsoft.com/office/officeart/2008/layout/NameandTitleOrganizationalChart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1984ED6F-6BA0-42AA-BA38-FED598094183}" type="presOf" srcId="{A2CC19FE-4BF6-4187-89D1-510EF69AD1BC}" destId="{6A8BA006-F54F-4C04-BC17-4EA28E8359E9}" srcOrd="0" destOrd="0" presId="urn:microsoft.com/office/officeart/2008/layout/NameandTitleOrganizationalChart"/>
    <dgm:cxn modelId="{459A5F50-E40A-4351-ADE9-824A6DF7A4EC}" type="presOf" srcId="{09A1C1D9-D891-4DBA-8289-95E3ED6379E3}" destId="{B26AA340-B012-450C-B965-9765131C5F60}" srcOrd="0" destOrd="0" presId="urn:microsoft.com/office/officeart/2008/layout/NameandTitleOrganizationalChart"/>
    <dgm:cxn modelId="{9A83FF3B-BC19-425C-A1AD-5AFD3FB2AB5D}" type="presOf" srcId="{EDFC95DE-09A1-4484-B91F-4D53C6FCF9B2}" destId="{7B4F4265-1316-4042-90B8-F0270B0983C3}" srcOrd="0" destOrd="0" presId="urn:microsoft.com/office/officeart/2008/layout/NameandTitleOrganizationalChart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7524AFAD-10EC-4037-AD99-C8C6CEFF6F3D}" srcId="{E15456C9-1264-44CE-A46A-1332FDEA4D63}" destId="{E5C82CA0-96D5-4FFF-97E4-CCB952C228C7}" srcOrd="0" destOrd="0" parTransId="{C99AAC59-7635-4022-BF61-F1B616ECF97A}" sibTransId="{2E53A8AA-B911-4693-BB93-6A397BC88DBB}"/>
    <dgm:cxn modelId="{4914C4E4-AAF2-4221-A5B5-C80E45C47DC8}" type="presOf" srcId="{ADE585E9-6E3D-4B4C-859F-3240CF01A0CE}" destId="{0143DD8F-A4C4-4301-8C10-45F38F05B4AE}" srcOrd="0" destOrd="0" presId="urn:microsoft.com/office/officeart/2008/layout/NameandTitleOrganizationalChart"/>
    <dgm:cxn modelId="{AD4AA747-F3A8-41E2-8B62-868A5B791275}" type="presOf" srcId="{5C8C7E6B-D7EF-4A3D-AB3B-336AE497B83E}" destId="{F380191F-68F7-4007-A4C0-DAB6CB8C3176}" srcOrd="0" destOrd="0" presId="urn:microsoft.com/office/officeart/2008/layout/NameandTitleOrganizationalChart"/>
    <dgm:cxn modelId="{EDE522AC-1998-47D7-9ADE-6A909B5350C1}" type="presOf" srcId="{4F243CCC-3FAD-4709-ABBB-1E01F32118E7}" destId="{11926B22-8F9E-4EDF-A7DE-30B015AE09F4}" srcOrd="0" destOrd="0" presId="urn:microsoft.com/office/officeart/2008/layout/NameandTitleOrganizationalChart"/>
    <dgm:cxn modelId="{49DA2137-32CE-45B2-8788-C2FE104ED86F}" type="presOf" srcId="{883F479D-59C7-4D7B-A722-21C7D5F2E269}" destId="{5484D4D6-EA5E-47A9-8B98-31668B75EC0C}" srcOrd="1" destOrd="0" presId="urn:microsoft.com/office/officeart/2008/layout/NameandTitleOrganizationalChart"/>
    <dgm:cxn modelId="{9A1D5EE3-B47C-4C0B-A30B-F05640F3C9EA}" type="presOf" srcId="{5A315CA4-91DF-4090-B63C-B2A9BD1CE594}" destId="{9A9C2577-DD1A-4A82-A7B5-333FAE126AAA}" srcOrd="1" destOrd="0" presId="urn:microsoft.com/office/officeart/2008/layout/NameandTitleOrganizationalChart"/>
    <dgm:cxn modelId="{8B02A030-DD4A-4825-BBA1-01431D83BE9D}" srcId="{26E62099-3BC6-4E17-94C4-80340E00CF78}" destId="{1DB3B635-F31A-4C4C-8115-88FD0D07A89B}" srcOrd="7" destOrd="0" parTransId="{73234726-D4B4-4E51-AF5B-87A161E7FD1B}" sibTransId="{EDFC95DE-09A1-4484-B91F-4D53C6FCF9B2}"/>
    <dgm:cxn modelId="{F7FBAE76-51BF-4FE2-83A1-C675562315AA}" type="presOf" srcId="{883F479D-59C7-4D7B-A722-21C7D5F2E269}" destId="{C0609B87-D118-46F5-A332-3E6628950ABC}" srcOrd="0" destOrd="0" presId="urn:microsoft.com/office/officeart/2008/layout/NameandTitleOrganizationalChart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3879CE63-4658-4A4E-886C-124F05D8F335}" type="presOf" srcId="{958569A8-FBDF-40B8-8EC1-75E2493F7471}" destId="{174A1766-206B-4111-AE1B-3CE3FB67ADE9}" srcOrd="0" destOrd="0" presId="urn:microsoft.com/office/officeart/2008/layout/NameandTitleOrganizationalChart"/>
    <dgm:cxn modelId="{CFD0DD05-EF3F-4FF8-821B-62DB84BDC2BC}" type="presOf" srcId="{E5C82CA0-96D5-4FFF-97E4-CCB952C228C7}" destId="{F2EC2861-C1D5-4305-8DD5-8D30C9172D41}" srcOrd="0" destOrd="0" presId="urn:microsoft.com/office/officeart/2008/layout/NameandTitleOrganizationalChart"/>
    <dgm:cxn modelId="{5D1634EF-9423-449A-936C-558A8523DF9E}" srcId="{26E62099-3BC6-4E17-94C4-80340E00CF78}" destId="{958569A8-FBDF-40B8-8EC1-75E2493F7471}" srcOrd="1" destOrd="0" parTransId="{ADE585E9-6E3D-4B4C-859F-3240CF01A0CE}" sibTransId="{683EE9AB-85E6-45CF-95D2-1E792782A3F0}"/>
    <dgm:cxn modelId="{4C3E9803-E8D3-44A1-A16A-45C3048641D8}" type="presOf" srcId="{22474AD4-F4CF-4F5E-9EEF-94B485CCCEEE}" destId="{03FAE41A-8D29-4C04-BB0D-939DFD4D267A}" srcOrd="0" destOrd="0" presId="urn:microsoft.com/office/officeart/2008/layout/NameandTitleOrganizationalChart"/>
    <dgm:cxn modelId="{510933DD-F352-4818-ABA6-5F413B0D779F}" type="presOf" srcId="{FF31ECF4-BE1B-44EC-8950-5F3CAA13C9E1}" destId="{328B3935-1432-4F3B-A933-E7FB2D406FF3}" srcOrd="0" destOrd="0" presId="urn:microsoft.com/office/officeart/2008/layout/NameandTitleOrganizationalChart"/>
    <dgm:cxn modelId="{8E442753-5FE7-40C7-9F69-6012550D209B}" type="presOf" srcId="{E5C82CA0-96D5-4FFF-97E4-CCB952C228C7}" destId="{D6CBF49A-2774-4508-A938-94A33E3AE15D}" srcOrd="1" destOrd="0" presId="urn:microsoft.com/office/officeart/2008/layout/NameandTitleOrganizationalChart"/>
    <dgm:cxn modelId="{E8FE7C8C-79ED-4A3F-802B-2D22D71D0CE6}" srcId="{9B5504EE-262E-421F-B6D0-17AEEAEBC46F}" destId="{26E62099-3BC6-4E17-94C4-80340E00CF78}" srcOrd="0" destOrd="0" parTransId="{E7A8FCB0-04D3-41C6-A08E-323E962A68EC}" sibTransId="{A2CC19FE-4BF6-4187-89D1-510EF69AD1BC}"/>
    <dgm:cxn modelId="{2868E610-5452-404F-A51F-DAB7EA695AA8}" srcId="{26E62099-3BC6-4E17-94C4-80340E00CF78}" destId="{5A315CA4-91DF-4090-B63C-B2A9BD1CE594}" srcOrd="4" destOrd="0" parTransId="{1BA13A82-364A-46CA-BDAF-792FE3D2913E}" sibTransId="{09A1C1D9-D891-4DBA-8289-95E3ED6379E3}"/>
    <dgm:cxn modelId="{5231FEDA-BC49-4C3B-8963-43281F30983F}" type="presOf" srcId="{C52EAC42-BF7A-4839-BED5-3E5C5A8A8F1B}" destId="{2F150A28-35D7-4EDD-AD14-08E30D1702BB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1929A109-36A0-4ED7-AF6E-66A8CBAB8D6F}" type="presOf" srcId="{4410F5B9-7A6E-4352-ABF4-75B25389A9D8}" destId="{852CC1FF-77EF-4779-8EFB-E14E8E9A70F0}" srcOrd="0" destOrd="0" presId="urn:microsoft.com/office/officeart/2008/layout/NameandTitleOrganizationalChart"/>
    <dgm:cxn modelId="{A6AC8E80-2487-43ED-9838-97067A7C4B25}" type="presOf" srcId="{9B5504EE-262E-421F-B6D0-17AEEAEBC46F}" destId="{AA25AFFA-8FB6-4FBD-91FE-E98622B57003}" srcOrd="1" destOrd="0" presId="urn:microsoft.com/office/officeart/2008/layout/NameandTitleOrganizationalChart"/>
    <dgm:cxn modelId="{E58687E5-907C-4887-BFCE-D1362041C656}" srcId="{26E62099-3BC6-4E17-94C4-80340E00CF78}" destId="{4410F5B9-7A6E-4352-ABF4-75B25389A9D8}" srcOrd="6" destOrd="0" parTransId="{4F243CCC-3FAD-4709-ABBB-1E01F32118E7}" sibTransId="{E6172D37-089F-4CBC-86F1-74615E51D65C}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CA1E94D0-87CB-4923-8A1A-042EAC7E4FE4}" type="presOf" srcId="{671859CD-AA71-42FD-8258-61968ACB1064}" destId="{D80B2E31-E433-4D95-9026-4A5890030DC1}" srcOrd="0" destOrd="0" presId="urn:microsoft.com/office/officeart/2008/layout/NameandTitleOrganizationalChart"/>
    <dgm:cxn modelId="{DA4E049E-0A78-4696-9E9D-868C97B66396}" type="presOf" srcId="{5D122C4F-1DBD-4CF7-AC9C-40B0E92DBFB9}" destId="{1683A76A-8157-4355-B30D-E69C1BB81D29}" srcOrd="0" destOrd="0" presId="urn:microsoft.com/office/officeart/2008/layout/NameandTitleOrganizationalChart"/>
    <dgm:cxn modelId="{1E4DCA70-8828-445A-BBBD-F46A4D6559FA}" type="presOf" srcId="{1DB3B635-F31A-4C4C-8115-88FD0D07A89B}" destId="{15163E45-73E6-4B5D-9ADE-F62FE47442B3}" srcOrd="1" destOrd="0" presId="urn:microsoft.com/office/officeart/2008/layout/NameandTitleOrganizationalChart"/>
    <dgm:cxn modelId="{3C211975-121F-45F3-B1AD-81FD579A7BD1}" type="presOf" srcId="{E7A8FCB0-04D3-41C6-A08E-323E962A68EC}" destId="{2F41E6E4-21D3-4C31-927E-F82D7255BF4B}" srcOrd="0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ED962AA3-389A-4A4C-ACCF-38D449A94292}" type="presOf" srcId="{D00CBC1A-4C8F-442F-85CC-7F86597AB3FD}" destId="{027F8FCE-D917-4857-957E-F5F0B0853751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EB7CAFE1-D98F-4216-9E9F-70CE96A3AFCD}" type="presOf" srcId="{1DB3B635-F31A-4C4C-8115-88FD0D07A89B}" destId="{678B0968-8AF6-409D-A455-6407459F1796}" srcOrd="0" destOrd="0" presId="urn:microsoft.com/office/officeart/2008/layout/NameandTitleOrganizationalChart"/>
    <dgm:cxn modelId="{5CCF456C-82CA-4E97-AD18-41205CD6CEF8}" type="presOf" srcId="{A70E35BE-CEE2-47FF-9BB0-05D25DCD34F7}" destId="{5423C0B6-E270-4795-A26B-83CFD7EB47D0}" srcOrd="0" destOrd="0" presId="urn:microsoft.com/office/officeart/2008/layout/NameandTitleOrganizationalChart"/>
    <dgm:cxn modelId="{3C545EF2-73C6-4008-A416-65C36013DC82}" type="presOf" srcId="{A3C83099-6BFA-44E1-B0A9-C07070F4815D}" destId="{687579E5-F4F4-4EF1-A1AC-287D3B03AD65}" srcOrd="0" destOrd="0" presId="urn:microsoft.com/office/officeart/2008/layout/NameandTitleOrganizationalChart"/>
    <dgm:cxn modelId="{D258D4DD-ECCB-48FE-9D54-1783765B822A}" type="presOf" srcId="{2D592857-C4FF-4259-AB7B-8B5F06639A90}" destId="{DC2A6A67-D1A7-48DB-9C30-2EE5AE05E793}" srcOrd="0" destOrd="0" presId="urn:microsoft.com/office/officeart/2008/layout/NameandTitleOrganizationalChart"/>
    <dgm:cxn modelId="{B66F2A30-A1ED-48E4-B117-351831710BE1}" type="presOf" srcId="{2E53A8AA-B911-4693-BB93-6A397BC88DBB}" destId="{8BD8E232-E0DA-4845-818E-EA2EBBC9B0BB}" srcOrd="0" destOrd="0" presId="urn:microsoft.com/office/officeart/2008/layout/NameandTitleOrganizationalChart"/>
    <dgm:cxn modelId="{A55DAE1E-7E21-4068-B3EE-5F4449C89E3A}" type="presOf" srcId="{2D592857-C4FF-4259-AB7B-8B5F06639A90}" destId="{E8B83CC0-9D3E-44F2-A4A5-337005BA78F2}" srcOrd="1" destOrd="0" presId="urn:microsoft.com/office/officeart/2008/layout/NameandTitleOrganizationalChart"/>
    <dgm:cxn modelId="{C304C483-1398-4D23-8714-1DF19EBBA93D}" type="presOf" srcId="{E5511235-BB9F-44F7-929B-94718C9EFAFA}" destId="{CE6787A3-DAC8-481D-B157-911057EA0482}" srcOrd="0" destOrd="0" presId="urn:microsoft.com/office/officeart/2008/layout/NameandTitleOrganizationalChart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6135A471-DC54-4446-AFF5-C5698C41DED9}" type="presOf" srcId="{A70E35BE-CEE2-47FF-9BB0-05D25DCD34F7}" destId="{24F63BB3-C32E-42DD-BEA1-A5D4C283A3E4}" srcOrd="1" destOrd="0" presId="urn:microsoft.com/office/officeart/2008/layout/NameandTitleOrganizationalChart"/>
    <dgm:cxn modelId="{DC789776-2708-48A0-A156-249D6BCC4A00}" type="presOf" srcId="{0A0BA593-C895-453D-A9EA-AA1A6EF12F21}" destId="{8E6E4251-BCF8-4FB1-A02B-56F8FA370E84}" srcOrd="0" destOrd="0" presId="urn:microsoft.com/office/officeart/2008/layout/NameandTitleOrganizationalChart"/>
    <dgm:cxn modelId="{6DE6D761-5EEE-4A09-A159-D4DF8131D69D}" srcId="{E15456C9-1264-44CE-A46A-1332FDEA4D63}" destId="{FF31ECF4-BE1B-44EC-8950-5F3CAA13C9E1}" srcOrd="1" destOrd="0" parTransId="{C52EAC42-BF7A-4839-BED5-3E5C5A8A8F1B}" sibTransId="{A3C83099-6BFA-44E1-B0A9-C07070F4815D}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BDF60283-5D13-4A6C-A565-5717718CB5B1}" type="presOf" srcId="{6F3ABB5B-4390-4D4C-A351-C086BA6E696F}" destId="{2583DDCA-D066-4957-A24E-5145344FEE1F}" srcOrd="1" destOrd="0" presId="urn:microsoft.com/office/officeart/2008/layout/NameandTitleOrganizationalChart"/>
    <dgm:cxn modelId="{7C24D88A-BD01-4EE3-8E41-5C7A1E908B39}" type="presOf" srcId="{E6172D37-089F-4CBC-86F1-74615E51D65C}" destId="{E71EE907-1921-4348-A4A3-ACB8222C7F4E}" srcOrd="0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E4E45663-9788-43E5-BC6E-E0773C6455FD}" srcId="{26E62099-3BC6-4E17-94C4-80340E00CF78}" destId="{A70E35BE-CEE2-47FF-9BB0-05D25DCD34F7}" srcOrd="5" destOrd="0" parTransId="{2B66A6E6-4414-4871-A4F4-78792B81DA7C}" sibTransId="{0A0BA593-C895-453D-A9EA-AA1A6EF12F21}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FB307CD8-E50C-45B3-BD27-D0AB169E3089}" type="presOf" srcId="{683EE9AB-85E6-45CF-95D2-1E792782A3F0}" destId="{78F2497E-04CA-49DC-A332-809969CCAB06}" srcOrd="0" destOrd="0" presId="urn:microsoft.com/office/officeart/2008/layout/NameandTitleOrganizationalChart"/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C07726E5-5B03-4688-8568-4C5BE59A43A5}" srcId="{FF31ECF4-BE1B-44EC-8950-5F3CAA13C9E1}" destId="{9B5504EE-262E-421F-B6D0-17AEEAEBC46F}" srcOrd="1" destOrd="0" parTransId="{1D5B3EF4-BE0A-4BBA-AC69-B7F49B651F6F}" sibTransId="{1A23467C-A501-4E71-A007-E39C51AAC1F6}"/>
    <dgm:cxn modelId="{D177B034-36AA-4270-85B4-F29F558921DF}" type="presOf" srcId="{26E62099-3BC6-4E17-94C4-80340E00CF78}" destId="{61C16C2F-1AB1-4997-8CC1-7C7DF3B62E00}" srcOrd="0" destOrd="0" presId="urn:microsoft.com/office/officeart/2008/layout/NameandTitleOrganizationalChart"/>
    <dgm:cxn modelId="{1395BB25-83DC-4725-BF82-B651497F5871}" srcId="{FF31ECF4-BE1B-44EC-8950-5F3CAA13C9E1}" destId="{6F3ABB5B-4390-4D4C-A351-C086BA6E696F}" srcOrd="0" destOrd="0" parTransId="{5D122C4F-1DBD-4CF7-AC9C-40B0E92DBFB9}" sibTransId="{D00CBC1A-4C8F-442F-85CC-7F86597AB3FD}"/>
    <dgm:cxn modelId="{4F8DF260-2437-4352-90CA-080BD6C25F3B}" type="presOf" srcId="{6F3ABB5B-4390-4D4C-A351-C086BA6E696F}" destId="{07B41DA2-F050-42A9-BE37-EBD07D6F544E}" srcOrd="0" destOrd="0" presId="urn:microsoft.com/office/officeart/2008/layout/NameandTitleOrganizationalChart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18FF4AE5-2227-4C9B-8DC9-949D2FAE77E2}" type="presOf" srcId="{4410F5B9-7A6E-4352-ABF4-75B25389A9D8}" destId="{38458C37-D2BB-4264-934F-474B04033A2B}" srcOrd="1" destOrd="0" presId="urn:microsoft.com/office/officeart/2008/layout/NameandTitleOrganizationalChart"/>
    <dgm:cxn modelId="{7D76912B-BC23-4BC8-A44A-325E20BA1BE4}" type="presOf" srcId="{958569A8-FBDF-40B8-8EC1-75E2493F7471}" destId="{A1DD215B-CBF1-4A51-8AC4-400394873ED5}" srcOrd="1" destOrd="0" presId="urn:microsoft.com/office/officeart/2008/layout/NameandTitleOrganizationalChart"/>
    <dgm:cxn modelId="{2EFF13AC-45AE-4F59-826B-7B02BC00AAEE}" type="presOf" srcId="{73234726-D4B4-4E51-AF5B-87A161E7FD1B}" destId="{4443E3C1-7F39-4CEC-910A-DF31A2168070}" srcOrd="0" destOrd="0" presId="urn:microsoft.com/office/officeart/2008/layout/NameandTitleOrganizationalChart"/>
    <dgm:cxn modelId="{E1531FA5-5958-4637-ADEA-D3F9BF47D943}" type="presOf" srcId="{1A23467C-A501-4E71-A007-E39C51AAC1F6}" destId="{126715BD-2D7F-433C-A680-62D83EF674C2}" srcOrd="0" destOrd="0" presId="urn:microsoft.com/office/officeart/2008/layout/NameandTitleOrganizationalChart"/>
    <dgm:cxn modelId="{5024D8DF-F1E7-40C6-A08D-500D0399C3E4}" type="presOf" srcId="{04E9ED99-3317-4ECF-B07D-F4E9BFEAC8A0}" destId="{8BF21DA7-9255-410A-95A8-70E045BB35D3}" srcOrd="0" destOrd="0" presId="urn:microsoft.com/office/officeart/2008/layout/NameandTitleOrganizationalChart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9B99A35B-E0D7-4CC5-A643-762707BEC098}" type="presOf" srcId="{1D5B3EF4-BE0A-4BBA-AC69-B7F49B651F6F}" destId="{54644C48-106A-4DDE-967E-9C553AFFCB26}" srcOrd="0" destOrd="0" presId="urn:microsoft.com/office/officeart/2008/layout/NameandTitleOrganizationalChart"/>
    <dgm:cxn modelId="{FFAE1BB5-1BF0-402C-95E4-8A4CBAECB1A6}" type="presOf" srcId="{5A315CA4-91DF-4090-B63C-B2A9BD1CE594}" destId="{B2CC1828-1D29-48FA-A0DC-F04CA0CD2D21}" srcOrd="0" destOrd="0" presId="urn:microsoft.com/office/officeart/2008/layout/NameandTitleOrganizationalChart"/>
    <dgm:cxn modelId="{707D05A3-E703-4684-9DF9-F903169F64F5}" srcId="{26E62099-3BC6-4E17-94C4-80340E00CF78}" destId="{04E9ED99-3317-4ECF-B07D-F4E9BFEAC8A0}" srcOrd="2" destOrd="0" parTransId="{22474AD4-F4CF-4F5E-9EEF-94B485CCCEEE}" sibTransId="{5C8C7E6B-D7EF-4A3D-AB3B-336AE497B83E}"/>
    <dgm:cxn modelId="{D88B736C-D59B-46BA-BD02-312C7950D290}" type="presOf" srcId="{26E62099-3BC6-4E17-94C4-80340E00CF78}" destId="{99D4E039-A8D0-4953-9B21-FAC1C94D5CE2}" srcOrd="1" destOrd="0" presId="urn:microsoft.com/office/officeart/2008/layout/NameandTitleOrganizationalChart"/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3D3C94A3-7D6E-4328-A6F0-A2BFDB24A01D}" type="presOf" srcId="{9B5504EE-262E-421F-B6D0-17AEEAEBC46F}" destId="{92001C25-B329-4FD2-B382-8854FA5A0124}" srcOrd="0" destOrd="0" presId="urn:microsoft.com/office/officeart/2008/layout/NameandTitleOrganizationalChart"/>
    <dgm:cxn modelId="{3E59412A-37C6-4D5A-96A1-817CA50EDC45}" type="presOf" srcId="{2B66A6E6-4414-4871-A4F4-78792B81DA7C}" destId="{2A913493-92E6-4226-ABE4-D90F5277663B}" srcOrd="0" destOrd="0" presId="urn:microsoft.com/office/officeart/2008/layout/NameandTitleOrganizationalChart"/>
    <dgm:cxn modelId="{78699BC9-229B-41BF-8370-7AC5B3F1CBA9}" srcId="{26E62099-3BC6-4E17-94C4-80340E00CF78}" destId="{2D592857-C4FF-4259-AB7B-8B5F06639A90}" srcOrd="3" destOrd="0" parTransId="{671859CD-AA71-42FD-8258-61968ACB1064}" sibTransId="{AB091C5F-1C2B-4511-A681-D7B94BC00380}"/>
    <dgm:cxn modelId="{65BC83F7-A1B6-48DA-AC62-1AECC01B8F99}" type="presOf" srcId="{04E9ED99-3317-4ECF-B07D-F4E9BFEAC8A0}" destId="{6ADAEA67-E1B0-45D1-A89A-AC72103A2032}" srcOrd="1" destOrd="0" presId="urn:microsoft.com/office/officeart/2008/layout/NameandTitleOrganizationalChart"/>
    <dgm:cxn modelId="{53290116-440C-460C-8882-5BF886A04AF3}" type="presOf" srcId="{90F310DB-8B4B-4A3C-BC11-30000B3AF5E0}" destId="{B7BE6F71-DCEE-4A74-B377-2CA0B5CEBA74}" srcOrd="0" destOrd="0" presId="urn:microsoft.com/office/officeart/2008/layout/NameandTitleOrganizationalChart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BAE672C5-5CB7-4479-BB59-CCD465556D62}" srcId="{26E62099-3BC6-4E17-94C4-80340E00CF78}" destId="{883F479D-59C7-4D7B-A722-21C7D5F2E269}" srcOrd="0" destOrd="0" parTransId="{90F310DB-8B4B-4A3C-BC11-30000B3AF5E0}" sibTransId="{E5511235-BB9F-44F7-929B-94718C9EFAFA}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DB4AF635-17EA-4D60-B6BA-EA341A022A10}" type="presOf" srcId="{FF31ECF4-BE1B-44EC-8950-5F3CAA13C9E1}" destId="{28AA62B0-0144-4478-95AE-6BB68EA28D13}" srcOrd="1" destOrd="0" presId="urn:microsoft.com/office/officeart/2008/layout/NameandTitleOrganizationalChart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279CDB4C-FCEE-4060-BB25-0AAF3CA7632F}" type="presParOf" srcId="{E415CBEA-5B08-4C74-9586-52F7C0805823}" destId="{78214B65-B5FE-4ABF-8A0C-CA99AA9FB35E}" srcOrd="0" destOrd="0" presId="urn:microsoft.com/office/officeart/2008/layout/NameandTitleOrganizationalChart"/>
    <dgm:cxn modelId="{AD7AD05C-9B1E-4496-8A0A-CFE52EBE47DD}" type="presParOf" srcId="{E415CBEA-5B08-4C74-9586-52F7C0805823}" destId="{67AC16CB-293B-4487-A1FE-F8142498E08F}" srcOrd="1" destOrd="0" presId="urn:microsoft.com/office/officeart/2008/layout/NameandTitleOrganizationalChart"/>
    <dgm:cxn modelId="{78EDB6A1-EDB6-4925-83D9-3955507C4D5F}" type="presParOf" srcId="{67AC16CB-293B-4487-A1FE-F8142498E08F}" destId="{0BF983C1-9339-4C7C-9087-40100043BAEA}" srcOrd="0" destOrd="0" presId="urn:microsoft.com/office/officeart/2008/layout/NameandTitleOrganizationalChart"/>
    <dgm:cxn modelId="{5255CC07-C2C8-4883-BF38-CF0D3B8CFFD6}" type="presParOf" srcId="{0BF983C1-9339-4C7C-9087-40100043BAEA}" destId="{F2EC2861-C1D5-4305-8DD5-8D30C9172D41}" srcOrd="0" destOrd="0" presId="urn:microsoft.com/office/officeart/2008/layout/NameandTitleOrganizationalChart"/>
    <dgm:cxn modelId="{5F592D69-1FA4-4A96-8BEE-82C1D431B03D}" type="presParOf" srcId="{0BF983C1-9339-4C7C-9087-40100043BAEA}" destId="{8BD8E232-E0DA-4845-818E-EA2EBBC9B0BB}" srcOrd="1" destOrd="0" presId="urn:microsoft.com/office/officeart/2008/layout/NameandTitleOrganizationalChart"/>
    <dgm:cxn modelId="{EB281FB9-4339-4D0F-AAE4-4E3481750A61}" type="presParOf" srcId="{0BF983C1-9339-4C7C-9087-40100043BAEA}" destId="{D6CBF49A-2774-4508-A938-94A33E3AE15D}" srcOrd="2" destOrd="0" presId="urn:microsoft.com/office/officeart/2008/layout/NameandTitleOrganizationalChart"/>
    <dgm:cxn modelId="{F0979E61-2AE1-4144-AAF2-E35E5B2B0D95}" type="presParOf" srcId="{67AC16CB-293B-4487-A1FE-F8142498E08F}" destId="{28BE3BBC-DEB1-4B06-B20B-7F83BF25B377}" srcOrd="1" destOrd="0" presId="urn:microsoft.com/office/officeart/2008/layout/NameandTitleOrganizationalChart"/>
    <dgm:cxn modelId="{10965C99-973B-4BE1-BCD8-63C9A95AA45E}" type="presParOf" srcId="{67AC16CB-293B-4487-A1FE-F8142498E08F}" destId="{68F72F80-EA39-42B5-8C44-9A13D9D21F4B}" srcOrd="2" destOrd="0" presId="urn:microsoft.com/office/officeart/2008/layout/NameandTitleOrganizationalChart"/>
    <dgm:cxn modelId="{77BFC722-74B3-481E-8CBA-8A95902453D7}" type="presParOf" srcId="{E415CBEA-5B08-4C74-9586-52F7C0805823}" destId="{2F150A28-35D7-4EDD-AD14-08E30D1702BB}" srcOrd="2" destOrd="0" presId="urn:microsoft.com/office/officeart/2008/layout/NameandTitleOrganizationalChart"/>
    <dgm:cxn modelId="{678D95C2-7A50-4611-8B66-0301FEDCFF1D}" type="presParOf" srcId="{E415CBEA-5B08-4C74-9586-52F7C0805823}" destId="{4AE057B1-8A3F-4C33-AEA0-2200AF9AFCF0}" srcOrd="3" destOrd="0" presId="urn:microsoft.com/office/officeart/2008/layout/NameandTitleOrganizationalChart"/>
    <dgm:cxn modelId="{E35872D1-9FC6-43B3-B960-191EC6E6D28D}" type="presParOf" srcId="{4AE057B1-8A3F-4C33-AEA0-2200AF9AFCF0}" destId="{D635A216-5510-401D-B27C-9FDC6EAB4914}" srcOrd="0" destOrd="0" presId="urn:microsoft.com/office/officeart/2008/layout/NameandTitleOrganizationalChart"/>
    <dgm:cxn modelId="{859FD863-C247-43D7-9600-46B129D92694}" type="presParOf" srcId="{D635A216-5510-401D-B27C-9FDC6EAB4914}" destId="{328B3935-1432-4F3B-A933-E7FB2D406FF3}" srcOrd="0" destOrd="0" presId="urn:microsoft.com/office/officeart/2008/layout/NameandTitleOrganizationalChart"/>
    <dgm:cxn modelId="{0C798839-CE22-4C85-A19C-580BF2F5ADFD}" type="presParOf" srcId="{D635A216-5510-401D-B27C-9FDC6EAB4914}" destId="{687579E5-F4F4-4EF1-A1AC-287D3B03AD65}" srcOrd="1" destOrd="0" presId="urn:microsoft.com/office/officeart/2008/layout/NameandTitleOrganizationalChart"/>
    <dgm:cxn modelId="{3A591F07-4881-44F3-9478-83814CF72AA1}" type="presParOf" srcId="{D635A216-5510-401D-B27C-9FDC6EAB4914}" destId="{28AA62B0-0144-4478-95AE-6BB68EA28D13}" srcOrd="2" destOrd="0" presId="urn:microsoft.com/office/officeart/2008/layout/NameandTitleOrganizationalChart"/>
    <dgm:cxn modelId="{15689C22-67EA-4CB7-8DD4-499D49B6C837}" type="presParOf" srcId="{4AE057B1-8A3F-4C33-AEA0-2200AF9AFCF0}" destId="{CD27BAB4-460A-40E6-B594-430C7F4195F0}" srcOrd="1" destOrd="0" presId="urn:microsoft.com/office/officeart/2008/layout/NameandTitleOrganizationalChart"/>
    <dgm:cxn modelId="{E2F77957-8550-4715-9A76-2C7BD142EDAA}" type="presParOf" srcId="{CD27BAB4-460A-40E6-B594-430C7F4195F0}" destId="{1683A76A-8157-4355-B30D-E69C1BB81D29}" srcOrd="0" destOrd="0" presId="urn:microsoft.com/office/officeart/2008/layout/NameandTitleOrganizationalChart"/>
    <dgm:cxn modelId="{360BCDBA-88F1-4A83-B382-B6B3D67673BF}" type="presParOf" srcId="{CD27BAB4-460A-40E6-B594-430C7F4195F0}" destId="{F66AC626-D3FD-4F06-B36A-A54987FE99B2}" srcOrd="1" destOrd="0" presId="urn:microsoft.com/office/officeart/2008/layout/NameandTitleOrganizationalChart"/>
    <dgm:cxn modelId="{76A2646C-E4E3-4259-A6C0-5327AA7424DF}" type="presParOf" srcId="{F66AC626-D3FD-4F06-B36A-A54987FE99B2}" destId="{015ED879-C574-4421-9E02-DF992D198B4B}" srcOrd="0" destOrd="0" presId="urn:microsoft.com/office/officeart/2008/layout/NameandTitleOrganizationalChart"/>
    <dgm:cxn modelId="{47BB0605-8641-4F6C-B629-C5A782FB1A87}" type="presParOf" srcId="{015ED879-C574-4421-9E02-DF992D198B4B}" destId="{07B41DA2-F050-42A9-BE37-EBD07D6F544E}" srcOrd="0" destOrd="0" presId="urn:microsoft.com/office/officeart/2008/layout/NameandTitleOrganizationalChart"/>
    <dgm:cxn modelId="{CD3C77FF-9C70-418C-9E57-F6D173EA50C7}" type="presParOf" srcId="{015ED879-C574-4421-9E02-DF992D198B4B}" destId="{027F8FCE-D917-4857-957E-F5F0B0853751}" srcOrd="1" destOrd="0" presId="urn:microsoft.com/office/officeart/2008/layout/NameandTitleOrganizationalChart"/>
    <dgm:cxn modelId="{63220CB0-BDEA-4B9F-9594-6FA3A6F2F1CE}" type="presParOf" srcId="{015ED879-C574-4421-9E02-DF992D198B4B}" destId="{2583DDCA-D066-4957-A24E-5145344FEE1F}" srcOrd="2" destOrd="0" presId="urn:microsoft.com/office/officeart/2008/layout/NameandTitleOrganizationalChart"/>
    <dgm:cxn modelId="{B30EE0EC-AF5C-4FD1-B09F-6B149CD808B5}" type="presParOf" srcId="{F66AC626-D3FD-4F06-B36A-A54987FE99B2}" destId="{52362451-8083-4E28-91BF-C76FACD35857}" srcOrd="1" destOrd="0" presId="urn:microsoft.com/office/officeart/2008/layout/NameandTitleOrganizationalChart"/>
    <dgm:cxn modelId="{88F7384E-63A6-482C-9D64-9FE74107D2F3}" type="presParOf" srcId="{F66AC626-D3FD-4F06-B36A-A54987FE99B2}" destId="{094210E9-F380-4029-A94C-D1486AFB0A86}" srcOrd="2" destOrd="0" presId="urn:microsoft.com/office/officeart/2008/layout/NameandTitleOrganizationalChart"/>
    <dgm:cxn modelId="{DFA9572D-0D94-4627-8D2A-9ADD7B23EC90}" type="presParOf" srcId="{CD27BAB4-460A-40E6-B594-430C7F4195F0}" destId="{54644C48-106A-4DDE-967E-9C553AFFCB26}" srcOrd="2" destOrd="0" presId="urn:microsoft.com/office/officeart/2008/layout/NameandTitleOrganizationalChart"/>
    <dgm:cxn modelId="{187F023B-4C95-4DBE-94F9-76C9B0DA333E}" type="presParOf" srcId="{CD27BAB4-460A-40E6-B594-430C7F4195F0}" destId="{A68EF843-8844-422F-AEB7-C8E78CA686CB}" srcOrd="3" destOrd="0" presId="urn:microsoft.com/office/officeart/2008/layout/NameandTitleOrganizationalChart"/>
    <dgm:cxn modelId="{54E6DB48-4996-4129-A252-5B9858274F2B}" type="presParOf" srcId="{A68EF843-8844-422F-AEB7-C8E78CA686CB}" destId="{ED992864-6CB4-4116-BBA1-47673FEF33B4}" srcOrd="0" destOrd="0" presId="urn:microsoft.com/office/officeart/2008/layout/NameandTitleOrganizationalChart"/>
    <dgm:cxn modelId="{5566B38F-1E4B-426B-A64A-ABB170F48A19}" type="presParOf" srcId="{ED992864-6CB4-4116-BBA1-47673FEF33B4}" destId="{92001C25-B329-4FD2-B382-8854FA5A0124}" srcOrd="0" destOrd="0" presId="urn:microsoft.com/office/officeart/2008/layout/NameandTitleOrganizationalChart"/>
    <dgm:cxn modelId="{331BD735-525B-4C8F-ADA1-8664B65A48C9}" type="presParOf" srcId="{ED992864-6CB4-4116-BBA1-47673FEF33B4}" destId="{126715BD-2D7F-433C-A680-62D83EF674C2}" srcOrd="1" destOrd="0" presId="urn:microsoft.com/office/officeart/2008/layout/NameandTitleOrganizationalChart"/>
    <dgm:cxn modelId="{7963F675-1433-407A-8495-5A997D45DCD6}" type="presParOf" srcId="{ED992864-6CB4-4116-BBA1-47673FEF33B4}" destId="{AA25AFFA-8FB6-4FBD-91FE-E98622B57003}" srcOrd="2" destOrd="0" presId="urn:microsoft.com/office/officeart/2008/layout/NameandTitleOrganizationalChart"/>
    <dgm:cxn modelId="{223A583D-D5DF-4E39-95ED-3A7313349C82}" type="presParOf" srcId="{A68EF843-8844-422F-AEB7-C8E78CA686CB}" destId="{BB0CCDCF-420F-4C96-84E1-C208CB4FC2A6}" srcOrd="1" destOrd="0" presId="urn:microsoft.com/office/officeart/2008/layout/NameandTitleOrganizationalChart"/>
    <dgm:cxn modelId="{76B27A22-601B-46FD-B03A-AC58C0FFF01B}" type="presParOf" srcId="{BB0CCDCF-420F-4C96-84E1-C208CB4FC2A6}" destId="{2F41E6E4-21D3-4C31-927E-F82D7255BF4B}" srcOrd="0" destOrd="0" presId="urn:microsoft.com/office/officeart/2008/layout/NameandTitleOrganizationalChart"/>
    <dgm:cxn modelId="{19D9DB87-7B4D-4017-A0D3-B2907B4AC074}" type="presParOf" srcId="{BB0CCDCF-420F-4C96-84E1-C208CB4FC2A6}" destId="{C1852D78-332E-4BB2-8FF4-D51A91A9251B}" srcOrd="1" destOrd="0" presId="urn:microsoft.com/office/officeart/2008/layout/NameandTitleOrganizationalChart"/>
    <dgm:cxn modelId="{84406A1B-9312-415A-B443-9ACCDE11D6E9}" type="presParOf" srcId="{C1852D78-332E-4BB2-8FF4-D51A91A9251B}" destId="{BDBE0FC3-D011-4001-BDF4-54E1CEA1BAFF}" srcOrd="0" destOrd="0" presId="urn:microsoft.com/office/officeart/2008/layout/NameandTitleOrganizationalChart"/>
    <dgm:cxn modelId="{DF6A2C2F-BBB7-45DD-800E-24D0FB6D281E}" type="presParOf" srcId="{BDBE0FC3-D011-4001-BDF4-54E1CEA1BAFF}" destId="{61C16C2F-1AB1-4997-8CC1-7C7DF3B62E00}" srcOrd="0" destOrd="0" presId="urn:microsoft.com/office/officeart/2008/layout/NameandTitleOrganizationalChart"/>
    <dgm:cxn modelId="{454BD79F-4B9A-42F4-B3AA-C209B641E3EC}" type="presParOf" srcId="{BDBE0FC3-D011-4001-BDF4-54E1CEA1BAFF}" destId="{6A8BA006-F54F-4C04-BC17-4EA28E8359E9}" srcOrd="1" destOrd="0" presId="urn:microsoft.com/office/officeart/2008/layout/NameandTitleOrganizationalChart"/>
    <dgm:cxn modelId="{BEB22185-8C09-4CFE-AEA9-E232F9F02888}" type="presParOf" srcId="{BDBE0FC3-D011-4001-BDF4-54E1CEA1BAFF}" destId="{99D4E039-A8D0-4953-9B21-FAC1C94D5CE2}" srcOrd="2" destOrd="0" presId="urn:microsoft.com/office/officeart/2008/layout/NameandTitleOrganizationalChart"/>
    <dgm:cxn modelId="{BB9556E4-A7F6-47FE-B2E7-A31450AB4DD6}" type="presParOf" srcId="{C1852D78-332E-4BB2-8FF4-D51A91A9251B}" destId="{23CC16E8-DB5E-4EE3-BA50-4E222070DFE8}" srcOrd="1" destOrd="0" presId="urn:microsoft.com/office/officeart/2008/layout/NameandTitleOrganizationalChart"/>
    <dgm:cxn modelId="{78C3B7A2-A52E-464A-B181-C87ECDE744CA}" type="presParOf" srcId="{23CC16E8-DB5E-4EE3-BA50-4E222070DFE8}" destId="{B7BE6F71-DCEE-4A74-B377-2CA0B5CEBA74}" srcOrd="0" destOrd="0" presId="urn:microsoft.com/office/officeart/2008/layout/NameandTitleOrganizationalChart"/>
    <dgm:cxn modelId="{B51CE1AF-569F-4218-B6E6-9F93DB780FB5}" type="presParOf" srcId="{23CC16E8-DB5E-4EE3-BA50-4E222070DFE8}" destId="{C8870830-1B49-490A-9386-3E8F7ECC4C61}" srcOrd="1" destOrd="0" presId="urn:microsoft.com/office/officeart/2008/layout/NameandTitleOrganizationalChart"/>
    <dgm:cxn modelId="{926A69CA-12ED-4C98-A9BC-566635C55980}" type="presParOf" srcId="{C8870830-1B49-490A-9386-3E8F7ECC4C61}" destId="{92C51F12-F95A-4A76-A6B9-4460579CDD13}" srcOrd="0" destOrd="0" presId="urn:microsoft.com/office/officeart/2008/layout/NameandTitleOrganizationalChart"/>
    <dgm:cxn modelId="{1491FD48-7504-4C02-9F74-D15255DCDC3A}" type="presParOf" srcId="{92C51F12-F95A-4A76-A6B9-4460579CDD13}" destId="{C0609B87-D118-46F5-A332-3E6628950ABC}" srcOrd="0" destOrd="0" presId="urn:microsoft.com/office/officeart/2008/layout/NameandTitleOrganizationalChart"/>
    <dgm:cxn modelId="{73D82B6F-D637-492F-82C4-E833F38B610F}" type="presParOf" srcId="{92C51F12-F95A-4A76-A6B9-4460579CDD13}" destId="{CE6787A3-DAC8-481D-B157-911057EA0482}" srcOrd="1" destOrd="0" presId="urn:microsoft.com/office/officeart/2008/layout/NameandTitleOrganizationalChart"/>
    <dgm:cxn modelId="{D60FA465-0152-4DA2-A7EC-053B9B9E6325}" type="presParOf" srcId="{92C51F12-F95A-4A76-A6B9-4460579CDD13}" destId="{5484D4D6-EA5E-47A9-8B98-31668B75EC0C}" srcOrd="2" destOrd="0" presId="urn:microsoft.com/office/officeart/2008/layout/NameandTitleOrganizationalChart"/>
    <dgm:cxn modelId="{F6FFB927-248B-412E-B337-EA2846F62E45}" type="presParOf" srcId="{C8870830-1B49-490A-9386-3E8F7ECC4C61}" destId="{765A2D08-DE5C-472C-B363-80AFE73944DA}" srcOrd="1" destOrd="0" presId="urn:microsoft.com/office/officeart/2008/layout/NameandTitleOrganizationalChart"/>
    <dgm:cxn modelId="{D0946A0A-C484-4E56-8C97-5916A0343F88}" type="presParOf" srcId="{C8870830-1B49-490A-9386-3E8F7ECC4C61}" destId="{E214AC4C-1686-4040-9BD0-E622FF20DD0C}" srcOrd="2" destOrd="0" presId="urn:microsoft.com/office/officeart/2008/layout/NameandTitleOrganizationalChart"/>
    <dgm:cxn modelId="{63B9166A-2630-4C26-AED6-5D057BE74D8E}" type="presParOf" srcId="{23CC16E8-DB5E-4EE3-BA50-4E222070DFE8}" destId="{0143DD8F-A4C4-4301-8C10-45F38F05B4AE}" srcOrd="2" destOrd="0" presId="urn:microsoft.com/office/officeart/2008/layout/NameandTitleOrganizationalChart"/>
    <dgm:cxn modelId="{A15A874B-C00A-4891-AEEE-0E67208BE23B}" type="presParOf" srcId="{23CC16E8-DB5E-4EE3-BA50-4E222070DFE8}" destId="{F74CAF3C-681B-4288-8E68-904757969BFB}" srcOrd="3" destOrd="0" presId="urn:microsoft.com/office/officeart/2008/layout/NameandTitleOrganizationalChart"/>
    <dgm:cxn modelId="{598E203D-941A-4012-A189-F31ABC9A476F}" type="presParOf" srcId="{F74CAF3C-681B-4288-8E68-904757969BFB}" destId="{7E9367B3-2ED7-45AC-B8E6-3E45660C1CBC}" srcOrd="0" destOrd="0" presId="urn:microsoft.com/office/officeart/2008/layout/NameandTitleOrganizationalChart"/>
    <dgm:cxn modelId="{5C3D1F15-27CF-4CB9-8106-B3B0874E9C37}" type="presParOf" srcId="{7E9367B3-2ED7-45AC-B8E6-3E45660C1CBC}" destId="{174A1766-206B-4111-AE1B-3CE3FB67ADE9}" srcOrd="0" destOrd="0" presId="urn:microsoft.com/office/officeart/2008/layout/NameandTitleOrganizationalChart"/>
    <dgm:cxn modelId="{9BDC2626-F061-48EC-9217-CB218080F448}" type="presParOf" srcId="{7E9367B3-2ED7-45AC-B8E6-3E45660C1CBC}" destId="{78F2497E-04CA-49DC-A332-809969CCAB06}" srcOrd="1" destOrd="0" presId="urn:microsoft.com/office/officeart/2008/layout/NameandTitleOrganizationalChart"/>
    <dgm:cxn modelId="{3AD92956-E51F-44C3-B1E1-FC54252196E6}" type="presParOf" srcId="{7E9367B3-2ED7-45AC-B8E6-3E45660C1CBC}" destId="{A1DD215B-CBF1-4A51-8AC4-400394873ED5}" srcOrd="2" destOrd="0" presId="urn:microsoft.com/office/officeart/2008/layout/NameandTitleOrganizationalChart"/>
    <dgm:cxn modelId="{9EDF3F68-AFD9-476B-AF29-946FCE1E5B2D}" type="presParOf" srcId="{F74CAF3C-681B-4288-8E68-904757969BFB}" destId="{4EE1FC9A-5C3F-4EEA-A6F3-45E68B33718F}" srcOrd="1" destOrd="0" presId="urn:microsoft.com/office/officeart/2008/layout/NameandTitleOrganizationalChart"/>
    <dgm:cxn modelId="{7248701D-0811-4A65-A3D1-F9A33F99E7BD}" type="presParOf" srcId="{F74CAF3C-681B-4288-8E68-904757969BFB}" destId="{BE19ACCC-7F51-4EB3-A48E-C13870E61B28}" srcOrd="2" destOrd="0" presId="urn:microsoft.com/office/officeart/2008/layout/NameandTitleOrganizationalChart"/>
    <dgm:cxn modelId="{FEF61638-CEFB-4789-9622-AC0FC1AE77AC}" type="presParOf" srcId="{23CC16E8-DB5E-4EE3-BA50-4E222070DFE8}" destId="{03FAE41A-8D29-4C04-BB0D-939DFD4D267A}" srcOrd="4" destOrd="0" presId="urn:microsoft.com/office/officeart/2008/layout/NameandTitleOrganizationalChart"/>
    <dgm:cxn modelId="{D1D76AC9-7B78-4D53-B437-C15D34F9AD2D}" type="presParOf" srcId="{23CC16E8-DB5E-4EE3-BA50-4E222070DFE8}" destId="{7B1E4169-2E09-4F97-9779-965B842F974F}" srcOrd="5" destOrd="0" presId="urn:microsoft.com/office/officeart/2008/layout/NameandTitleOrganizationalChart"/>
    <dgm:cxn modelId="{977D1F24-7890-407E-B030-8646B6441626}" type="presParOf" srcId="{7B1E4169-2E09-4F97-9779-965B842F974F}" destId="{485DB28D-AAA2-4624-B10F-03A2419EE5B9}" srcOrd="0" destOrd="0" presId="urn:microsoft.com/office/officeart/2008/layout/NameandTitleOrganizationalChart"/>
    <dgm:cxn modelId="{42F9EBFB-4DA2-43AF-B389-3ABEB532E320}" type="presParOf" srcId="{485DB28D-AAA2-4624-B10F-03A2419EE5B9}" destId="{8BF21DA7-9255-410A-95A8-70E045BB35D3}" srcOrd="0" destOrd="0" presId="urn:microsoft.com/office/officeart/2008/layout/NameandTitleOrganizationalChart"/>
    <dgm:cxn modelId="{2AD0D28A-2418-4292-8F6A-1AF4A7E12575}" type="presParOf" srcId="{485DB28D-AAA2-4624-B10F-03A2419EE5B9}" destId="{F380191F-68F7-4007-A4C0-DAB6CB8C3176}" srcOrd="1" destOrd="0" presId="urn:microsoft.com/office/officeart/2008/layout/NameandTitleOrganizationalChart"/>
    <dgm:cxn modelId="{4745EFCA-A616-402B-98A4-BF8178260776}" type="presParOf" srcId="{485DB28D-AAA2-4624-B10F-03A2419EE5B9}" destId="{6ADAEA67-E1B0-45D1-A89A-AC72103A2032}" srcOrd="2" destOrd="0" presId="urn:microsoft.com/office/officeart/2008/layout/NameandTitleOrganizationalChart"/>
    <dgm:cxn modelId="{7C36E6B7-22B8-4E23-A580-547E211FA0B1}" type="presParOf" srcId="{7B1E4169-2E09-4F97-9779-965B842F974F}" destId="{48D0DEB5-BA91-4A68-AF06-F336FD546B88}" srcOrd="1" destOrd="0" presId="urn:microsoft.com/office/officeart/2008/layout/NameandTitleOrganizationalChart"/>
    <dgm:cxn modelId="{34454926-2E83-4733-B74F-EF8654690E03}" type="presParOf" srcId="{7B1E4169-2E09-4F97-9779-965B842F974F}" destId="{8CCD7C57-DF9A-465D-84E8-B7680A002990}" srcOrd="2" destOrd="0" presId="urn:microsoft.com/office/officeart/2008/layout/NameandTitleOrganizationalChart"/>
    <dgm:cxn modelId="{E66F495B-C7E5-420E-9202-8E5491295812}" type="presParOf" srcId="{23CC16E8-DB5E-4EE3-BA50-4E222070DFE8}" destId="{D80B2E31-E433-4D95-9026-4A5890030DC1}" srcOrd="6" destOrd="0" presId="urn:microsoft.com/office/officeart/2008/layout/NameandTitleOrganizationalChart"/>
    <dgm:cxn modelId="{EBE3CF45-9E2E-444F-807F-6F4D35D9CF91}" type="presParOf" srcId="{23CC16E8-DB5E-4EE3-BA50-4E222070DFE8}" destId="{BD68669C-1B2D-4887-A48D-52442DACF0EB}" srcOrd="7" destOrd="0" presId="urn:microsoft.com/office/officeart/2008/layout/NameandTitleOrganizationalChart"/>
    <dgm:cxn modelId="{F07CEDBD-2D6F-40A6-88A5-5532132EDA1D}" type="presParOf" srcId="{BD68669C-1B2D-4887-A48D-52442DACF0EB}" destId="{563A94FB-FB57-47F9-A237-66492361A69D}" srcOrd="0" destOrd="0" presId="urn:microsoft.com/office/officeart/2008/layout/NameandTitleOrganizationalChart"/>
    <dgm:cxn modelId="{3D18A6B7-E108-4281-9D07-0952E88F761E}" type="presParOf" srcId="{563A94FB-FB57-47F9-A237-66492361A69D}" destId="{DC2A6A67-D1A7-48DB-9C30-2EE5AE05E793}" srcOrd="0" destOrd="0" presId="urn:microsoft.com/office/officeart/2008/layout/NameandTitleOrganizationalChart"/>
    <dgm:cxn modelId="{B09191BD-D9B0-4AC1-91E2-2FAD4C945612}" type="presParOf" srcId="{563A94FB-FB57-47F9-A237-66492361A69D}" destId="{50939023-49D7-4F51-AD1D-21231C706D1C}" srcOrd="1" destOrd="0" presId="urn:microsoft.com/office/officeart/2008/layout/NameandTitleOrganizationalChart"/>
    <dgm:cxn modelId="{5704C5F4-E9B3-46AF-92E1-BC6AA2DD9955}" type="presParOf" srcId="{563A94FB-FB57-47F9-A237-66492361A69D}" destId="{E8B83CC0-9D3E-44F2-A4A5-337005BA78F2}" srcOrd="2" destOrd="0" presId="urn:microsoft.com/office/officeart/2008/layout/NameandTitleOrganizationalChart"/>
    <dgm:cxn modelId="{FEDA9675-531A-4D9A-B651-12A1F6999285}" type="presParOf" srcId="{BD68669C-1B2D-4887-A48D-52442DACF0EB}" destId="{363F5A35-EB6F-4C33-814A-D3B51FE35D0F}" srcOrd="1" destOrd="0" presId="urn:microsoft.com/office/officeart/2008/layout/NameandTitleOrganizationalChart"/>
    <dgm:cxn modelId="{BF316DFB-4B9C-485B-AA0A-1EE555624346}" type="presParOf" srcId="{BD68669C-1B2D-4887-A48D-52442DACF0EB}" destId="{E5B017BF-615E-4642-9EE0-1B307FBA021E}" srcOrd="2" destOrd="0" presId="urn:microsoft.com/office/officeart/2008/layout/NameandTitleOrganizationalChart"/>
    <dgm:cxn modelId="{59AE1C52-C397-4313-8122-5DF61B06F392}" type="presParOf" srcId="{23CC16E8-DB5E-4EE3-BA50-4E222070DFE8}" destId="{0133BCC6-49F8-4231-BAB2-704AE1F1BE24}" srcOrd="8" destOrd="0" presId="urn:microsoft.com/office/officeart/2008/layout/NameandTitleOrganizationalChart"/>
    <dgm:cxn modelId="{459F05BF-2852-48F0-A2FF-6417664A31C2}" type="presParOf" srcId="{23CC16E8-DB5E-4EE3-BA50-4E222070DFE8}" destId="{69B0FF22-CB42-4410-AD75-BDDD42B8BAFA}" srcOrd="9" destOrd="0" presId="urn:microsoft.com/office/officeart/2008/layout/NameandTitleOrganizationalChart"/>
    <dgm:cxn modelId="{99857D77-DFE5-478A-B9DE-39D4C50BA13B}" type="presParOf" srcId="{69B0FF22-CB42-4410-AD75-BDDD42B8BAFA}" destId="{CB3F1041-5782-4FD9-BCAD-3A9F726E0D79}" srcOrd="0" destOrd="0" presId="urn:microsoft.com/office/officeart/2008/layout/NameandTitleOrganizationalChart"/>
    <dgm:cxn modelId="{F5566DE1-1AC7-4791-BA0E-B96FCDA895FC}" type="presParOf" srcId="{CB3F1041-5782-4FD9-BCAD-3A9F726E0D79}" destId="{B2CC1828-1D29-48FA-A0DC-F04CA0CD2D21}" srcOrd="0" destOrd="0" presId="urn:microsoft.com/office/officeart/2008/layout/NameandTitleOrganizationalChart"/>
    <dgm:cxn modelId="{D6729F81-8FB9-475A-8E94-811C4929AEA2}" type="presParOf" srcId="{CB3F1041-5782-4FD9-BCAD-3A9F726E0D79}" destId="{B26AA340-B012-450C-B965-9765131C5F60}" srcOrd="1" destOrd="0" presId="urn:microsoft.com/office/officeart/2008/layout/NameandTitleOrganizationalChart"/>
    <dgm:cxn modelId="{52FBF1CB-3A7F-41BC-83CD-C4CA5FE3193D}" type="presParOf" srcId="{CB3F1041-5782-4FD9-BCAD-3A9F726E0D79}" destId="{9A9C2577-DD1A-4A82-A7B5-333FAE126AAA}" srcOrd="2" destOrd="0" presId="urn:microsoft.com/office/officeart/2008/layout/NameandTitleOrganizationalChart"/>
    <dgm:cxn modelId="{765D6F62-3EBE-4766-94C2-35F956424C99}" type="presParOf" srcId="{69B0FF22-CB42-4410-AD75-BDDD42B8BAFA}" destId="{5FC337EF-13BC-4043-AF86-2D6A6B8D6142}" srcOrd="1" destOrd="0" presId="urn:microsoft.com/office/officeart/2008/layout/NameandTitleOrganizationalChart"/>
    <dgm:cxn modelId="{4A979CB6-B68D-499A-90C7-5F0EA51A7912}" type="presParOf" srcId="{69B0FF22-CB42-4410-AD75-BDDD42B8BAFA}" destId="{18A9F495-E1D2-4592-ADC9-8F8C38543C51}" srcOrd="2" destOrd="0" presId="urn:microsoft.com/office/officeart/2008/layout/NameandTitleOrganizationalChart"/>
    <dgm:cxn modelId="{9CCB509A-58C9-4D9D-A2A2-5F211EE77E93}" type="presParOf" srcId="{23CC16E8-DB5E-4EE3-BA50-4E222070DFE8}" destId="{2A913493-92E6-4226-ABE4-D90F5277663B}" srcOrd="10" destOrd="0" presId="urn:microsoft.com/office/officeart/2008/layout/NameandTitleOrganizationalChart"/>
    <dgm:cxn modelId="{B1AE8C96-9D6E-4D01-A9BC-8F51F3438AAA}" type="presParOf" srcId="{23CC16E8-DB5E-4EE3-BA50-4E222070DFE8}" destId="{CEF141B8-1FEC-4E0D-A492-824B622419E1}" srcOrd="11" destOrd="0" presId="urn:microsoft.com/office/officeart/2008/layout/NameandTitleOrganizationalChart"/>
    <dgm:cxn modelId="{7D906582-E649-44FF-B499-AD146CB63214}" type="presParOf" srcId="{CEF141B8-1FEC-4E0D-A492-824B622419E1}" destId="{FCEC02C4-660F-4C0A-8EF9-352314BC41D8}" srcOrd="0" destOrd="0" presId="urn:microsoft.com/office/officeart/2008/layout/NameandTitleOrganizationalChart"/>
    <dgm:cxn modelId="{8844722A-660B-4EEE-B6D5-E51187FCE3C2}" type="presParOf" srcId="{FCEC02C4-660F-4C0A-8EF9-352314BC41D8}" destId="{5423C0B6-E270-4795-A26B-83CFD7EB47D0}" srcOrd="0" destOrd="0" presId="urn:microsoft.com/office/officeart/2008/layout/NameandTitleOrganizationalChart"/>
    <dgm:cxn modelId="{404EC304-C9E0-4C9D-8E54-0AA3E6C8EA9C}" type="presParOf" srcId="{FCEC02C4-660F-4C0A-8EF9-352314BC41D8}" destId="{8E6E4251-BCF8-4FB1-A02B-56F8FA370E84}" srcOrd="1" destOrd="0" presId="urn:microsoft.com/office/officeart/2008/layout/NameandTitleOrganizationalChart"/>
    <dgm:cxn modelId="{61462F69-5EBB-46D2-BF7C-D99EA88FBF72}" type="presParOf" srcId="{FCEC02C4-660F-4C0A-8EF9-352314BC41D8}" destId="{24F63BB3-C32E-42DD-BEA1-A5D4C283A3E4}" srcOrd="2" destOrd="0" presId="urn:microsoft.com/office/officeart/2008/layout/NameandTitleOrganizationalChart"/>
    <dgm:cxn modelId="{52D99624-C3CA-41A5-85FA-447A68EFB959}" type="presParOf" srcId="{CEF141B8-1FEC-4E0D-A492-824B622419E1}" destId="{44FA9DD0-D6C7-4130-822C-FBFC8336D345}" srcOrd="1" destOrd="0" presId="urn:microsoft.com/office/officeart/2008/layout/NameandTitleOrganizationalChart"/>
    <dgm:cxn modelId="{62C36C30-D8DF-4BA1-B112-247725D54097}" type="presParOf" srcId="{CEF141B8-1FEC-4E0D-A492-824B622419E1}" destId="{FD194F45-414A-4358-B701-054685771A29}" srcOrd="2" destOrd="0" presId="urn:microsoft.com/office/officeart/2008/layout/NameandTitleOrganizationalChart"/>
    <dgm:cxn modelId="{E85E0FE2-C0E8-4B3E-8BFB-7ED76309D1C3}" type="presParOf" srcId="{23CC16E8-DB5E-4EE3-BA50-4E222070DFE8}" destId="{11926B22-8F9E-4EDF-A7DE-30B015AE09F4}" srcOrd="12" destOrd="0" presId="urn:microsoft.com/office/officeart/2008/layout/NameandTitleOrganizationalChart"/>
    <dgm:cxn modelId="{B2E00A42-E3AD-4EF1-A278-52BE28D24810}" type="presParOf" srcId="{23CC16E8-DB5E-4EE3-BA50-4E222070DFE8}" destId="{FAEC72DA-9F0E-445F-B492-B74162E9BD4C}" srcOrd="13" destOrd="0" presId="urn:microsoft.com/office/officeart/2008/layout/NameandTitleOrganizationalChart"/>
    <dgm:cxn modelId="{D635E4BC-B678-43A4-AA74-A3212A1A8C2B}" type="presParOf" srcId="{FAEC72DA-9F0E-445F-B492-B74162E9BD4C}" destId="{D363A752-2CA4-431B-9236-504EFB2A71C3}" srcOrd="0" destOrd="0" presId="urn:microsoft.com/office/officeart/2008/layout/NameandTitleOrganizationalChart"/>
    <dgm:cxn modelId="{41ADDC62-37FE-41B6-BA80-1480A02B088E}" type="presParOf" srcId="{D363A752-2CA4-431B-9236-504EFB2A71C3}" destId="{852CC1FF-77EF-4779-8EFB-E14E8E9A70F0}" srcOrd="0" destOrd="0" presId="urn:microsoft.com/office/officeart/2008/layout/NameandTitleOrganizationalChart"/>
    <dgm:cxn modelId="{14B6341B-64E9-4A0B-884F-04115E610A6D}" type="presParOf" srcId="{D363A752-2CA4-431B-9236-504EFB2A71C3}" destId="{E71EE907-1921-4348-A4A3-ACB8222C7F4E}" srcOrd="1" destOrd="0" presId="urn:microsoft.com/office/officeart/2008/layout/NameandTitleOrganizationalChart"/>
    <dgm:cxn modelId="{936E8254-C9EC-4CCF-B7E5-9DF80CB59559}" type="presParOf" srcId="{D363A752-2CA4-431B-9236-504EFB2A71C3}" destId="{38458C37-D2BB-4264-934F-474B04033A2B}" srcOrd="2" destOrd="0" presId="urn:microsoft.com/office/officeart/2008/layout/NameandTitleOrganizationalChart"/>
    <dgm:cxn modelId="{F21CA790-D915-4EB9-B01E-5C7292F90C78}" type="presParOf" srcId="{FAEC72DA-9F0E-445F-B492-B74162E9BD4C}" destId="{08F395C0-B010-4CC3-931E-3AD787766CED}" srcOrd="1" destOrd="0" presId="urn:microsoft.com/office/officeart/2008/layout/NameandTitleOrganizationalChart"/>
    <dgm:cxn modelId="{7ABE86C0-8ED7-47DD-BCB8-A1D933471F10}" type="presParOf" srcId="{FAEC72DA-9F0E-445F-B492-B74162E9BD4C}" destId="{DE0A8729-864C-4680-A84C-7C9FB1BBEA8F}" srcOrd="2" destOrd="0" presId="urn:microsoft.com/office/officeart/2008/layout/NameandTitleOrganizationalChart"/>
    <dgm:cxn modelId="{7FF58FA0-5E49-4DD8-8A41-FBB386314C55}" type="presParOf" srcId="{23CC16E8-DB5E-4EE3-BA50-4E222070DFE8}" destId="{4443E3C1-7F39-4CEC-910A-DF31A2168070}" srcOrd="14" destOrd="0" presId="urn:microsoft.com/office/officeart/2008/layout/NameandTitleOrganizationalChart"/>
    <dgm:cxn modelId="{1B768C1E-FF8B-48D4-BC7C-6DFC55F88474}" type="presParOf" srcId="{23CC16E8-DB5E-4EE3-BA50-4E222070DFE8}" destId="{17D4D06B-3B40-431F-94E3-354C5A541C1A}" srcOrd="15" destOrd="0" presId="urn:microsoft.com/office/officeart/2008/layout/NameandTitleOrganizationalChart"/>
    <dgm:cxn modelId="{5483884C-0767-442D-8A62-06044E0BBEF0}" type="presParOf" srcId="{17D4D06B-3B40-431F-94E3-354C5A541C1A}" destId="{96B72549-7BA9-48EC-855E-575D7A1B0C0D}" srcOrd="0" destOrd="0" presId="urn:microsoft.com/office/officeart/2008/layout/NameandTitleOrganizationalChart"/>
    <dgm:cxn modelId="{3B7F8A3A-75F7-47C7-9942-207B07499697}" type="presParOf" srcId="{96B72549-7BA9-48EC-855E-575D7A1B0C0D}" destId="{678B0968-8AF6-409D-A455-6407459F1796}" srcOrd="0" destOrd="0" presId="urn:microsoft.com/office/officeart/2008/layout/NameandTitleOrganizationalChart"/>
    <dgm:cxn modelId="{AC2EB4AB-8719-40B1-AF0E-072A4120625D}" type="presParOf" srcId="{96B72549-7BA9-48EC-855E-575D7A1B0C0D}" destId="{7B4F4265-1316-4042-90B8-F0270B0983C3}" srcOrd="1" destOrd="0" presId="urn:microsoft.com/office/officeart/2008/layout/NameandTitleOrganizationalChart"/>
    <dgm:cxn modelId="{6BA28C72-3C79-4AB3-BF62-71C751E4CAC9}" type="presParOf" srcId="{96B72549-7BA9-48EC-855E-575D7A1B0C0D}" destId="{15163E45-73E6-4B5D-9ADE-F62FE47442B3}" srcOrd="2" destOrd="0" presId="urn:microsoft.com/office/officeart/2008/layout/NameandTitleOrganizationalChart"/>
    <dgm:cxn modelId="{C4C2AE82-3AE2-4B6C-89F5-5E2C4844EC7E}" type="presParOf" srcId="{17D4D06B-3B40-431F-94E3-354C5A541C1A}" destId="{E414B81B-C512-446A-9AEE-24DF499D7959}" srcOrd="1" destOrd="0" presId="urn:microsoft.com/office/officeart/2008/layout/NameandTitleOrganizationalChart"/>
    <dgm:cxn modelId="{8F8FE9B1-233B-4B3D-B911-4CE6151FCEFB}" type="presParOf" srcId="{17D4D06B-3B40-431F-94E3-354C5A541C1A}" destId="{2FCE6D43-3E9B-4957-BABC-E2B9292E6781}" srcOrd="2" destOrd="0" presId="urn:microsoft.com/office/officeart/2008/layout/NameandTitleOrganizationalChart"/>
    <dgm:cxn modelId="{5F9051E3-A02B-4235-B7A3-B92A81D2342D}" type="presParOf" srcId="{C1852D78-332E-4BB2-8FF4-D51A91A9251B}" destId="{272C9314-2631-42CC-A379-4935F3A122B8}" srcOrd="2" destOrd="0" presId="urn:microsoft.com/office/officeart/2008/layout/NameandTitleOrganizationalChart"/>
    <dgm:cxn modelId="{0B037214-D1E9-4907-9934-7F34FB2C7605}" type="presParOf" srcId="{A68EF843-8844-422F-AEB7-C8E78CA686CB}" destId="{D8797AB5-7926-4B91-B774-9FBBD2C35B18}" srcOrd="2" destOrd="0" presId="urn:microsoft.com/office/officeart/2008/layout/NameandTitleOrganizationalChart"/>
    <dgm:cxn modelId="{9C76CB9D-FC62-4D14-AEE5-434C9C8E0CBD}" type="presParOf" srcId="{4AE057B1-8A3F-4C33-AEA0-2200AF9AFCF0}" destId="{D9E1AE07-EB0E-486B-B5F0-6C26D2D2ADA3}" srcOrd="2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CSrcHashMap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m_mapSource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err="1" smtClean="0"/>
            <a:t>SrcHash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err="1" smtClean="0"/>
            <a:t>CKadSourcePtrList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mapSource</a:t>
          </a:r>
          <a:endParaRPr lang="zh-CN" altLang="en-US" dirty="0"/>
        </a:p>
      </dgm:t>
    </dgm:pt>
    <dgm:pt modelId="{FF31ECF4-BE1B-44EC-8950-5F3CAA13C9E1}">
      <dgm:prSet/>
      <dgm:spPr/>
      <dgm:t>
        <a:bodyPr/>
        <a:lstStyle/>
        <a:p>
          <a:r>
            <a:rPr lang="en-US" altLang="zh-CN" dirty="0" smtClean="0"/>
            <a:t>Source</a:t>
          </a:r>
          <a:endParaRPr lang="zh-CN" altLang="en-US" dirty="0"/>
        </a:p>
      </dgm:t>
    </dgm:pt>
    <dgm:pt modelId="{C52EAC42-BF7A-4839-BED5-3E5C5A8A8F1B}" type="par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A3C83099-6BFA-44E1-B0A9-C07070F4815D}" type="sib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6F3ABB5B-4390-4D4C-A351-C086BA6E696F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5D122C4F-1DBD-4CF7-AC9C-40B0E92DBFB9}" type="parTrans" cxnId="{1395BB25-83DC-4725-BF82-B651497F5871}">
      <dgm:prSet/>
      <dgm:spPr/>
      <dgm:t>
        <a:bodyPr/>
        <a:lstStyle/>
        <a:p>
          <a:endParaRPr lang="zh-CN" altLang="en-US"/>
        </a:p>
      </dgm:t>
    </dgm:pt>
    <dgm:pt modelId="{D00CBC1A-4C8F-442F-85CC-7F86597AB3FD}" type="sibTrans" cxnId="{1395BB25-83DC-4725-BF82-B651497F5871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9B5504EE-262E-421F-B6D0-17AEEAEBC46F}">
      <dgm:prSet/>
      <dgm:spPr/>
      <dgm:t>
        <a:bodyPr/>
        <a:lstStyle/>
        <a:p>
          <a:r>
            <a:rPr lang="en-US" altLang="zh-CN" dirty="0" err="1" smtClean="0"/>
            <a:t>CKadEntryPtrList</a:t>
          </a:r>
          <a:endParaRPr lang="zh-CN" altLang="en-US" dirty="0"/>
        </a:p>
      </dgm:t>
    </dgm:pt>
    <dgm:pt modelId="{1D5B3EF4-BE0A-4BBA-AC69-B7F49B651F6F}" type="parTrans" cxnId="{C07726E5-5B03-4688-8568-4C5BE59A43A5}">
      <dgm:prSet/>
      <dgm:spPr/>
      <dgm:t>
        <a:bodyPr/>
        <a:lstStyle/>
        <a:p>
          <a:endParaRPr lang="zh-CN" altLang="en-US"/>
        </a:p>
      </dgm:t>
    </dgm:pt>
    <dgm:pt modelId="{1A23467C-A501-4E71-A007-E39C51AAC1F6}" type="sibTrans" cxnId="{C07726E5-5B03-4688-8568-4C5BE59A43A5}">
      <dgm:prSet/>
      <dgm:spPr/>
      <dgm:t>
        <a:bodyPr/>
        <a:lstStyle/>
        <a:p>
          <a:r>
            <a:rPr lang="en-US" altLang="zh-CN" dirty="0" err="1" smtClean="0"/>
            <a:t>ptrlEntryList</a:t>
          </a:r>
          <a:endParaRPr lang="zh-CN" altLang="en-US" dirty="0"/>
        </a:p>
      </dgm:t>
    </dgm:pt>
    <dgm:pt modelId="{26E62099-3BC6-4E17-94C4-80340E00CF78}">
      <dgm:prSet/>
      <dgm:spPr/>
      <dgm:t>
        <a:bodyPr/>
        <a:lstStyle/>
        <a:p>
          <a:r>
            <a:rPr lang="en-US" altLang="zh-CN" dirty="0" err="1" smtClean="0"/>
            <a:t>CEntry</a:t>
          </a:r>
          <a:endParaRPr lang="zh-CN" altLang="en-US" dirty="0"/>
        </a:p>
      </dgm:t>
    </dgm:pt>
    <dgm:pt modelId="{E7A8FCB0-04D3-41C6-A08E-323E962A68EC}" type="par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A2CC19FE-4BF6-4187-89D1-510EF69AD1BC}" type="sib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883F479D-59C7-4D7B-A722-21C7D5F2E269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90F310DB-8B4B-4A3C-BC11-30000B3AF5E0}" type="parTrans" cxnId="{BAE672C5-5CB7-4479-BB59-CCD465556D62}">
      <dgm:prSet/>
      <dgm:spPr/>
      <dgm:t>
        <a:bodyPr/>
        <a:lstStyle/>
        <a:p>
          <a:endParaRPr lang="zh-CN" altLang="en-US"/>
        </a:p>
      </dgm:t>
    </dgm:pt>
    <dgm:pt modelId="{E5511235-BB9F-44F7-929B-94718C9EFAFA}" type="sibTrans" cxnId="{BAE672C5-5CB7-4479-BB59-CCD465556D62}">
      <dgm:prSet/>
      <dgm:spPr/>
      <dgm:t>
        <a:bodyPr/>
        <a:lstStyle/>
        <a:p>
          <a:r>
            <a:rPr lang="en-US" altLang="zh-CN" dirty="0" err="1" smtClean="0"/>
            <a:t>m_uIP</a:t>
          </a:r>
          <a:endParaRPr lang="zh-CN" altLang="en-US" dirty="0"/>
        </a:p>
      </dgm:t>
    </dgm:pt>
    <dgm:pt modelId="{958569A8-FBDF-40B8-8EC1-75E2493F7471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ADE585E9-6E3D-4B4C-859F-3240CF01A0CE}" type="parTrans" cxnId="{5D1634EF-9423-449A-936C-558A8523DF9E}">
      <dgm:prSet/>
      <dgm:spPr/>
      <dgm:t>
        <a:bodyPr/>
        <a:lstStyle/>
        <a:p>
          <a:endParaRPr lang="zh-CN" altLang="en-US"/>
        </a:p>
      </dgm:t>
    </dgm:pt>
    <dgm:pt modelId="{683EE9AB-85E6-45CF-95D2-1E792782A3F0}" type="sibTrans" cxnId="{5D1634EF-9423-449A-936C-558A8523DF9E}">
      <dgm:prSet/>
      <dgm:spPr/>
      <dgm:t>
        <a:bodyPr/>
        <a:lstStyle/>
        <a:p>
          <a:r>
            <a:rPr lang="en-US" altLang="zh-CN" dirty="0" err="1" smtClean="0"/>
            <a:t>m_uTCPPort</a:t>
          </a:r>
          <a:endParaRPr lang="zh-CN" altLang="en-US" dirty="0"/>
        </a:p>
      </dgm:t>
    </dgm:pt>
    <dgm:pt modelId="{04E9ED99-3317-4ECF-B07D-F4E9BFEAC8A0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22474AD4-F4CF-4F5E-9EEF-94B485CCCEEE}" type="parTrans" cxnId="{707D05A3-E703-4684-9DF9-F903169F64F5}">
      <dgm:prSet/>
      <dgm:spPr/>
      <dgm:t>
        <a:bodyPr/>
        <a:lstStyle/>
        <a:p>
          <a:endParaRPr lang="zh-CN" altLang="en-US"/>
        </a:p>
      </dgm:t>
    </dgm:pt>
    <dgm:pt modelId="{5C8C7E6B-D7EF-4A3D-AB3B-336AE497B83E}" type="sibTrans" cxnId="{707D05A3-E703-4684-9DF9-F903169F64F5}">
      <dgm:prSet/>
      <dgm:spPr/>
      <dgm:t>
        <a:bodyPr/>
        <a:lstStyle/>
        <a:p>
          <a:r>
            <a:rPr lang="en-US" altLang="zh-CN" dirty="0" err="1" smtClean="0"/>
            <a:t>m_uUDPPort</a:t>
          </a:r>
          <a:endParaRPr lang="zh-CN" altLang="en-US" dirty="0"/>
        </a:p>
      </dgm:t>
    </dgm:pt>
    <dgm:pt modelId="{2D592857-C4FF-4259-AB7B-8B5F06639A90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671859CD-AA71-42FD-8258-61968ACB1064}" type="parTrans" cxnId="{78699BC9-229B-41BF-8370-7AC5B3F1CBA9}">
      <dgm:prSet/>
      <dgm:spPr/>
      <dgm:t>
        <a:bodyPr/>
        <a:lstStyle/>
        <a:p>
          <a:endParaRPr lang="zh-CN" altLang="en-US"/>
        </a:p>
      </dgm:t>
    </dgm:pt>
    <dgm:pt modelId="{AB091C5F-1C2B-4511-A681-D7B94BC00380}" type="sibTrans" cxnId="{78699BC9-229B-41BF-8370-7AC5B3F1CBA9}">
      <dgm:prSet/>
      <dgm:spPr/>
      <dgm:t>
        <a:bodyPr/>
        <a:lstStyle/>
        <a:p>
          <a:r>
            <a:rPr lang="en-US" altLang="zh-CN" dirty="0" err="1" smtClean="0"/>
            <a:t>m_uKeyID</a:t>
          </a:r>
          <a:endParaRPr lang="zh-CN" altLang="en-US" dirty="0"/>
        </a:p>
      </dgm:t>
    </dgm:pt>
    <dgm:pt modelId="{5A315CA4-91DF-4090-B63C-B2A9BD1CE594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BA13A82-364A-46CA-BDAF-792FE3D2913E}" type="parTrans" cxnId="{2868E610-5452-404F-A51F-DAB7EA695AA8}">
      <dgm:prSet/>
      <dgm:spPr/>
      <dgm:t>
        <a:bodyPr/>
        <a:lstStyle/>
        <a:p>
          <a:endParaRPr lang="zh-CN" altLang="en-US"/>
        </a:p>
      </dgm:t>
    </dgm:pt>
    <dgm:pt modelId="{09A1C1D9-D891-4DBA-8289-95E3ED6379E3}" type="sibTrans" cxnId="{2868E610-5452-404F-A51F-DAB7EA695AA8}">
      <dgm:prSet/>
      <dgm:spPr/>
      <dgm:t>
        <a:bodyPr/>
        <a:lstStyle/>
        <a:p>
          <a:r>
            <a:rPr lang="en-US" altLang="zh-CN" dirty="0" err="1" smtClean="0"/>
            <a:t>m_uSourceID</a:t>
          </a:r>
          <a:endParaRPr lang="zh-CN" altLang="en-US" dirty="0"/>
        </a:p>
      </dgm:t>
    </dgm:pt>
    <dgm:pt modelId="{A70E35BE-CEE2-47FF-9BB0-05D25DCD34F7}">
      <dgm:prSet/>
      <dgm:spPr/>
      <dgm:t>
        <a:bodyPr/>
        <a:lstStyle/>
        <a:p>
          <a:r>
            <a:rPr lang="en-US" altLang="zh-CN" dirty="0" smtClean="0"/>
            <a:t>uint64</a:t>
          </a:r>
          <a:endParaRPr lang="zh-CN" altLang="en-US" dirty="0"/>
        </a:p>
      </dgm:t>
    </dgm:pt>
    <dgm:pt modelId="{2B66A6E6-4414-4871-A4F4-78792B81DA7C}" type="parTrans" cxnId="{E4E45663-9788-43E5-BC6E-E0773C6455FD}">
      <dgm:prSet/>
      <dgm:spPr/>
      <dgm:t>
        <a:bodyPr/>
        <a:lstStyle/>
        <a:p>
          <a:endParaRPr lang="zh-CN" altLang="en-US"/>
        </a:p>
      </dgm:t>
    </dgm:pt>
    <dgm:pt modelId="{0A0BA593-C895-453D-A9EA-AA1A6EF12F21}" type="sibTrans" cxnId="{E4E45663-9788-43E5-BC6E-E0773C6455FD}">
      <dgm:prSet/>
      <dgm:spPr/>
      <dgm:t>
        <a:bodyPr/>
        <a:lstStyle/>
        <a:p>
          <a:r>
            <a:rPr lang="en-US" altLang="zh-CN" dirty="0" err="1" smtClean="0"/>
            <a:t>m_Size</a:t>
          </a:r>
          <a:endParaRPr lang="zh-CN" altLang="en-US" dirty="0"/>
        </a:p>
      </dgm:t>
    </dgm:pt>
    <dgm:pt modelId="{4410F5B9-7A6E-4352-ABF4-75B25389A9D8}">
      <dgm:prSet/>
      <dgm:spPr/>
      <dgm:t>
        <a:bodyPr/>
        <a:lstStyle/>
        <a:p>
          <a:r>
            <a:rPr lang="en-US" altLang="zh-CN" dirty="0" err="1" smtClean="0"/>
            <a:t>timt_t</a:t>
          </a:r>
          <a:endParaRPr lang="zh-CN" altLang="en-US" dirty="0"/>
        </a:p>
      </dgm:t>
    </dgm:pt>
    <dgm:pt modelId="{4F243CCC-3FAD-4709-ABBB-1E01F32118E7}" type="parTrans" cxnId="{E58687E5-907C-4887-BFCE-D1362041C656}">
      <dgm:prSet/>
      <dgm:spPr/>
      <dgm:t>
        <a:bodyPr/>
        <a:lstStyle/>
        <a:p>
          <a:endParaRPr lang="zh-CN" altLang="en-US"/>
        </a:p>
      </dgm:t>
    </dgm:pt>
    <dgm:pt modelId="{E6172D37-089F-4CBC-86F1-74615E51D65C}" type="sibTrans" cxnId="{E58687E5-907C-4887-BFCE-D1362041C656}">
      <dgm:prSet/>
      <dgm:spPr/>
      <dgm:t>
        <a:bodyPr/>
        <a:lstStyle/>
        <a:p>
          <a:r>
            <a:rPr lang="en-US" altLang="zh-CN" dirty="0" err="1" smtClean="0"/>
            <a:t>m_Lifetime</a:t>
          </a:r>
          <a:endParaRPr lang="zh-CN" altLang="en-US" dirty="0"/>
        </a:p>
      </dgm:t>
    </dgm:pt>
    <dgm:pt modelId="{1DB3B635-F31A-4C4C-8115-88FD0D07A89B}">
      <dgm:prSet/>
      <dgm:spPr/>
      <dgm:t>
        <a:bodyPr/>
        <a:lstStyle/>
        <a:p>
          <a:r>
            <a:rPr lang="en-US" altLang="zh-CN" dirty="0" smtClean="0"/>
            <a:t>bool</a:t>
          </a:r>
          <a:endParaRPr lang="zh-CN" altLang="en-US" dirty="0"/>
        </a:p>
      </dgm:t>
    </dgm:pt>
    <dgm:pt modelId="{73234726-D4B4-4E51-AF5B-87A161E7FD1B}" type="parTrans" cxnId="{8B02A030-DD4A-4825-BBA1-01431D83BE9D}">
      <dgm:prSet/>
      <dgm:spPr/>
      <dgm:t>
        <a:bodyPr/>
        <a:lstStyle/>
        <a:p>
          <a:endParaRPr lang="zh-CN" altLang="en-US"/>
        </a:p>
      </dgm:t>
    </dgm:pt>
    <dgm:pt modelId="{EDFC95DE-09A1-4484-B91F-4D53C6FCF9B2}" type="sibTrans" cxnId="{8B02A030-DD4A-4825-BBA1-01431D83BE9D}">
      <dgm:prSet/>
      <dgm:spPr/>
      <dgm:t>
        <a:bodyPr/>
        <a:lstStyle/>
        <a:p>
          <a:r>
            <a:rPr lang="en-US" altLang="zh-CN" dirty="0" err="1" smtClean="0"/>
            <a:t>m_bSource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BCDCA1-7378-4966-BF53-CF07D25A4218}" type="pres">
      <dgm:prSet presAssocID="{E21412F6-F8B6-4877-B5A3-1D2645173BD3}" presName="rootConnector1" presStyleLbl="node1" presStyleIdx="0" presStyleCnt="16"/>
      <dgm:spPr/>
      <dgm:t>
        <a:bodyPr/>
        <a:lstStyle/>
        <a:p>
          <a:endParaRPr lang="zh-CN" altLang="en-US"/>
        </a:p>
      </dgm:t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B90BA2-B19F-4A36-867A-F1E7855C18E8}" type="pres">
      <dgm:prSet presAssocID="{F8540D8F-842D-4728-AB5D-7C88723AA44D}" presName="titleText2" presStyleLbl="fgAcc1" presStyleIdx="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B130543-171C-469C-8ADC-A5057937F01C}" type="pres">
      <dgm:prSet presAssocID="{F8540D8F-842D-4728-AB5D-7C88723AA44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8303C-ED68-41C8-B9F7-05B65142A32E}" type="pres">
      <dgm:prSet presAssocID="{98B8A5A8-2B75-48BA-8041-9C13C210609D}" presName="titleText2" presStyleLbl="fgAcc1" presStyleIdx="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9297073-770B-4E74-8A71-652F4D35C065}" type="pres">
      <dgm:prSet presAssocID="{98B8A5A8-2B75-48BA-8041-9C13C210609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2C004B2-63B3-4608-9345-22E9CC3E868C}" type="pres">
      <dgm:prSet presAssocID="{B6D8A5CD-05D7-4BD6-930B-661C00AFF661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6DB3B-AD48-4715-9855-4898B682D86D}" type="pres">
      <dgm:prSet presAssocID="{E15456C9-1264-44CE-A46A-1332FDEA4D63}" presName="titleText2" presStyleLbl="fgAcc1" presStyleIdx="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D71B1E5-6B39-4842-94CA-612907EC3818}" type="pres">
      <dgm:prSet presAssocID="{E15456C9-1264-44CE-A46A-1332FDEA4D63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E415CBEA-5B08-4C74-9586-52F7C0805823}" type="pres">
      <dgm:prSet presAssocID="{E15456C9-1264-44CE-A46A-1332FDEA4D63}" presName="hierChild4" presStyleCnt="0"/>
      <dgm:spPr/>
    </dgm:pt>
    <dgm:pt modelId="{2F150A28-35D7-4EDD-AD14-08E30D1702BB}" type="pres">
      <dgm:prSet presAssocID="{C52EAC42-BF7A-4839-BED5-3E5C5A8A8F1B}" presName="Name37" presStyleLbl="parChTrans1D4" presStyleIdx="0" presStyleCnt="12"/>
      <dgm:spPr/>
      <dgm:t>
        <a:bodyPr/>
        <a:lstStyle/>
        <a:p>
          <a:endParaRPr lang="zh-CN" altLang="en-US"/>
        </a:p>
      </dgm:t>
    </dgm:pt>
    <dgm:pt modelId="{4AE057B1-8A3F-4C33-AEA0-2200AF9AFCF0}" type="pres">
      <dgm:prSet presAssocID="{FF31ECF4-BE1B-44EC-8950-5F3CAA13C9E1}" presName="hierRoot2" presStyleCnt="0">
        <dgm:presLayoutVars>
          <dgm:hierBranch val="init"/>
        </dgm:presLayoutVars>
      </dgm:prSet>
      <dgm:spPr/>
    </dgm:pt>
    <dgm:pt modelId="{D635A216-5510-401D-B27C-9FDC6EAB4914}" type="pres">
      <dgm:prSet presAssocID="{FF31ECF4-BE1B-44EC-8950-5F3CAA13C9E1}" presName="rootComposite" presStyleCnt="0"/>
      <dgm:spPr/>
    </dgm:pt>
    <dgm:pt modelId="{328B3935-1432-4F3B-A933-E7FB2D406FF3}" type="pres">
      <dgm:prSet presAssocID="{FF31ECF4-BE1B-44EC-8950-5F3CAA13C9E1}" presName="rootText" presStyleLbl="node1" presStyleIdx="4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7579E5-F4F4-4EF1-A1AC-287D3B03AD65}" type="pres">
      <dgm:prSet presAssocID="{FF31ECF4-BE1B-44EC-8950-5F3CAA13C9E1}" presName="titleText2" presStyleLbl="fgAcc1" presStyleIdx="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8AA62B0-0144-4478-95AE-6BB68EA28D13}" type="pres">
      <dgm:prSet presAssocID="{FF31ECF4-BE1B-44EC-8950-5F3CAA13C9E1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CD27BAB4-460A-40E6-B594-430C7F4195F0}" type="pres">
      <dgm:prSet presAssocID="{FF31ECF4-BE1B-44EC-8950-5F3CAA13C9E1}" presName="hierChild4" presStyleCnt="0"/>
      <dgm:spPr/>
    </dgm:pt>
    <dgm:pt modelId="{1683A76A-8157-4355-B30D-E69C1BB81D29}" type="pres">
      <dgm:prSet presAssocID="{5D122C4F-1DBD-4CF7-AC9C-40B0E92DBFB9}" presName="Name37" presStyleLbl="parChTrans1D4" presStyleIdx="1" presStyleCnt="12"/>
      <dgm:spPr/>
      <dgm:t>
        <a:bodyPr/>
        <a:lstStyle/>
        <a:p>
          <a:endParaRPr lang="zh-CN" altLang="en-US"/>
        </a:p>
      </dgm:t>
    </dgm:pt>
    <dgm:pt modelId="{F66AC626-D3FD-4F06-B36A-A54987FE99B2}" type="pres">
      <dgm:prSet presAssocID="{6F3ABB5B-4390-4D4C-A351-C086BA6E696F}" presName="hierRoot2" presStyleCnt="0">
        <dgm:presLayoutVars>
          <dgm:hierBranch val="init"/>
        </dgm:presLayoutVars>
      </dgm:prSet>
      <dgm:spPr/>
    </dgm:pt>
    <dgm:pt modelId="{015ED879-C574-4421-9E02-DF992D198B4B}" type="pres">
      <dgm:prSet presAssocID="{6F3ABB5B-4390-4D4C-A351-C086BA6E696F}" presName="rootComposite" presStyleCnt="0"/>
      <dgm:spPr/>
    </dgm:pt>
    <dgm:pt modelId="{07B41DA2-F050-42A9-BE37-EBD07D6F544E}" type="pres">
      <dgm:prSet presAssocID="{6F3ABB5B-4390-4D4C-A351-C086BA6E696F}" presName="rootText" presStyleLbl="node1" presStyleIdx="5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7F8FCE-D917-4857-957E-F5F0B0853751}" type="pres">
      <dgm:prSet presAssocID="{6F3ABB5B-4390-4D4C-A351-C086BA6E696F}" presName="titleText2" presStyleLbl="fgAcc1" presStyleIdx="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83DDCA-D066-4957-A24E-5145344FEE1F}" type="pres">
      <dgm:prSet presAssocID="{6F3ABB5B-4390-4D4C-A351-C086BA6E696F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52362451-8083-4E28-91BF-C76FACD35857}" type="pres">
      <dgm:prSet presAssocID="{6F3ABB5B-4390-4D4C-A351-C086BA6E696F}" presName="hierChild4" presStyleCnt="0"/>
      <dgm:spPr/>
    </dgm:pt>
    <dgm:pt modelId="{094210E9-F380-4029-A94C-D1486AFB0A86}" type="pres">
      <dgm:prSet presAssocID="{6F3ABB5B-4390-4D4C-A351-C086BA6E696F}" presName="hierChild5" presStyleCnt="0"/>
      <dgm:spPr/>
    </dgm:pt>
    <dgm:pt modelId="{54644C48-106A-4DDE-967E-9C553AFFCB26}" type="pres">
      <dgm:prSet presAssocID="{1D5B3EF4-BE0A-4BBA-AC69-B7F49B651F6F}" presName="Name37" presStyleLbl="parChTrans1D4" presStyleIdx="2" presStyleCnt="12"/>
      <dgm:spPr/>
      <dgm:t>
        <a:bodyPr/>
        <a:lstStyle/>
        <a:p>
          <a:endParaRPr lang="zh-CN" altLang="en-US"/>
        </a:p>
      </dgm:t>
    </dgm:pt>
    <dgm:pt modelId="{A68EF843-8844-422F-AEB7-C8E78CA686CB}" type="pres">
      <dgm:prSet presAssocID="{9B5504EE-262E-421F-B6D0-17AEEAEBC46F}" presName="hierRoot2" presStyleCnt="0">
        <dgm:presLayoutVars>
          <dgm:hierBranch val="init"/>
        </dgm:presLayoutVars>
      </dgm:prSet>
      <dgm:spPr/>
    </dgm:pt>
    <dgm:pt modelId="{ED992864-6CB4-4116-BBA1-47673FEF33B4}" type="pres">
      <dgm:prSet presAssocID="{9B5504EE-262E-421F-B6D0-17AEEAEBC46F}" presName="rootComposite" presStyleCnt="0"/>
      <dgm:spPr/>
    </dgm:pt>
    <dgm:pt modelId="{92001C25-B329-4FD2-B382-8854FA5A0124}" type="pres">
      <dgm:prSet presAssocID="{9B5504EE-262E-421F-B6D0-17AEEAEBC46F}" presName="rootText" presStyleLbl="node1" presStyleIdx="6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715BD-2D7F-433C-A680-62D83EF674C2}" type="pres">
      <dgm:prSet presAssocID="{9B5504EE-262E-421F-B6D0-17AEEAEBC46F}" presName="titleText2" presStyleLbl="fgAcc1" presStyleIdx="6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A25AFFA-8FB6-4FBD-91FE-E98622B57003}" type="pres">
      <dgm:prSet presAssocID="{9B5504EE-262E-421F-B6D0-17AEEAEBC46F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BB0CCDCF-420F-4C96-84E1-C208CB4FC2A6}" type="pres">
      <dgm:prSet presAssocID="{9B5504EE-262E-421F-B6D0-17AEEAEBC46F}" presName="hierChild4" presStyleCnt="0"/>
      <dgm:spPr/>
    </dgm:pt>
    <dgm:pt modelId="{2F41E6E4-21D3-4C31-927E-F82D7255BF4B}" type="pres">
      <dgm:prSet presAssocID="{E7A8FCB0-04D3-41C6-A08E-323E962A68EC}" presName="Name37" presStyleLbl="parChTrans1D4" presStyleIdx="3" presStyleCnt="12"/>
      <dgm:spPr/>
      <dgm:t>
        <a:bodyPr/>
        <a:lstStyle/>
        <a:p>
          <a:endParaRPr lang="zh-CN" altLang="en-US"/>
        </a:p>
      </dgm:t>
    </dgm:pt>
    <dgm:pt modelId="{C1852D78-332E-4BB2-8FF4-D51A91A9251B}" type="pres">
      <dgm:prSet presAssocID="{26E62099-3BC6-4E17-94C4-80340E00CF78}" presName="hierRoot2" presStyleCnt="0">
        <dgm:presLayoutVars>
          <dgm:hierBranch val="init"/>
        </dgm:presLayoutVars>
      </dgm:prSet>
      <dgm:spPr/>
    </dgm:pt>
    <dgm:pt modelId="{BDBE0FC3-D011-4001-BDF4-54E1CEA1BAFF}" type="pres">
      <dgm:prSet presAssocID="{26E62099-3BC6-4E17-94C4-80340E00CF78}" presName="rootComposite" presStyleCnt="0"/>
      <dgm:spPr/>
    </dgm:pt>
    <dgm:pt modelId="{61C16C2F-1AB1-4997-8CC1-7C7DF3B62E00}" type="pres">
      <dgm:prSet presAssocID="{26E62099-3BC6-4E17-94C4-80340E00CF78}" presName="rootText" presStyleLbl="node1" presStyleIdx="7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8BA006-F54F-4C04-BC17-4EA28E8359E9}" type="pres">
      <dgm:prSet presAssocID="{26E62099-3BC6-4E17-94C4-80340E00CF78}" presName="titleText2" presStyleLbl="fgAcc1" presStyleIdx="7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9D4E039-A8D0-4953-9B21-FAC1C94D5CE2}" type="pres">
      <dgm:prSet presAssocID="{26E62099-3BC6-4E17-94C4-80340E00CF78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23CC16E8-DB5E-4EE3-BA50-4E222070DFE8}" type="pres">
      <dgm:prSet presAssocID="{26E62099-3BC6-4E17-94C4-80340E00CF78}" presName="hierChild4" presStyleCnt="0"/>
      <dgm:spPr/>
    </dgm:pt>
    <dgm:pt modelId="{B7BE6F71-DCEE-4A74-B377-2CA0B5CEBA74}" type="pres">
      <dgm:prSet presAssocID="{90F310DB-8B4B-4A3C-BC11-30000B3AF5E0}" presName="Name37" presStyleLbl="parChTrans1D4" presStyleIdx="4" presStyleCnt="12"/>
      <dgm:spPr/>
      <dgm:t>
        <a:bodyPr/>
        <a:lstStyle/>
        <a:p>
          <a:endParaRPr lang="zh-CN" altLang="en-US"/>
        </a:p>
      </dgm:t>
    </dgm:pt>
    <dgm:pt modelId="{C8870830-1B49-490A-9386-3E8F7ECC4C61}" type="pres">
      <dgm:prSet presAssocID="{883F479D-59C7-4D7B-A722-21C7D5F2E269}" presName="hierRoot2" presStyleCnt="0">
        <dgm:presLayoutVars>
          <dgm:hierBranch val="init"/>
        </dgm:presLayoutVars>
      </dgm:prSet>
      <dgm:spPr/>
    </dgm:pt>
    <dgm:pt modelId="{92C51F12-F95A-4A76-A6B9-4460579CDD13}" type="pres">
      <dgm:prSet presAssocID="{883F479D-59C7-4D7B-A722-21C7D5F2E269}" presName="rootComposite" presStyleCnt="0"/>
      <dgm:spPr/>
    </dgm:pt>
    <dgm:pt modelId="{C0609B87-D118-46F5-A332-3E6628950ABC}" type="pres">
      <dgm:prSet presAssocID="{883F479D-59C7-4D7B-A722-21C7D5F2E269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6787A3-DAC8-481D-B157-911057EA0482}" type="pres">
      <dgm:prSet presAssocID="{883F479D-59C7-4D7B-A722-21C7D5F2E269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484D4D6-EA5E-47A9-8B98-31668B75EC0C}" type="pres">
      <dgm:prSet presAssocID="{883F479D-59C7-4D7B-A722-21C7D5F2E269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765A2D08-DE5C-472C-B363-80AFE73944DA}" type="pres">
      <dgm:prSet presAssocID="{883F479D-59C7-4D7B-A722-21C7D5F2E269}" presName="hierChild4" presStyleCnt="0"/>
      <dgm:spPr/>
    </dgm:pt>
    <dgm:pt modelId="{E214AC4C-1686-4040-9BD0-E622FF20DD0C}" type="pres">
      <dgm:prSet presAssocID="{883F479D-59C7-4D7B-A722-21C7D5F2E269}" presName="hierChild5" presStyleCnt="0"/>
      <dgm:spPr/>
    </dgm:pt>
    <dgm:pt modelId="{0143DD8F-A4C4-4301-8C10-45F38F05B4AE}" type="pres">
      <dgm:prSet presAssocID="{ADE585E9-6E3D-4B4C-859F-3240CF01A0CE}" presName="Name37" presStyleLbl="parChTrans1D4" presStyleIdx="5" presStyleCnt="12"/>
      <dgm:spPr/>
      <dgm:t>
        <a:bodyPr/>
        <a:lstStyle/>
        <a:p>
          <a:endParaRPr lang="zh-CN" altLang="en-US"/>
        </a:p>
      </dgm:t>
    </dgm:pt>
    <dgm:pt modelId="{F74CAF3C-681B-4288-8E68-904757969BFB}" type="pres">
      <dgm:prSet presAssocID="{958569A8-FBDF-40B8-8EC1-75E2493F7471}" presName="hierRoot2" presStyleCnt="0">
        <dgm:presLayoutVars>
          <dgm:hierBranch val="init"/>
        </dgm:presLayoutVars>
      </dgm:prSet>
      <dgm:spPr/>
    </dgm:pt>
    <dgm:pt modelId="{7E9367B3-2ED7-45AC-B8E6-3E45660C1CBC}" type="pres">
      <dgm:prSet presAssocID="{958569A8-FBDF-40B8-8EC1-75E2493F7471}" presName="rootComposite" presStyleCnt="0"/>
      <dgm:spPr/>
    </dgm:pt>
    <dgm:pt modelId="{174A1766-206B-4111-AE1B-3CE3FB67ADE9}" type="pres">
      <dgm:prSet presAssocID="{958569A8-FBDF-40B8-8EC1-75E2493F7471}" presName="rootText" presStyleLbl="node1" presStyleIdx="9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F2497E-04CA-49DC-A332-809969CCAB06}" type="pres">
      <dgm:prSet presAssocID="{958569A8-FBDF-40B8-8EC1-75E2493F7471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1DD215B-CBF1-4A51-8AC4-400394873ED5}" type="pres">
      <dgm:prSet presAssocID="{958569A8-FBDF-40B8-8EC1-75E2493F7471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EE1FC9A-5C3F-4EEA-A6F3-45E68B33718F}" type="pres">
      <dgm:prSet presAssocID="{958569A8-FBDF-40B8-8EC1-75E2493F7471}" presName="hierChild4" presStyleCnt="0"/>
      <dgm:spPr/>
    </dgm:pt>
    <dgm:pt modelId="{BE19ACCC-7F51-4EB3-A48E-C13870E61B28}" type="pres">
      <dgm:prSet presAssocID="{958569A8-FBDF-40B8-8EC1-75E2493F7471}" presName="hierChild5" presStyleCnt="0"/>
      <dgm:spPr/>
    </dgm:pt>
    <dgm:pt modelId="{03FAE41A-8D29-4C04-BB0D-939DFD4D267A}" type="pres">
      <dgm:prSet presAssocID="{22474AD4-F4CF-4F5E-9EEF-94B485CCCEEE}" presName="Name37" presStyleLbl="parChTrans1D4" presStyleIdx="6" presStyleCnt="12"/>
      <dgm:spPr/>
      <dgm:t>
        <a:bodyPr/>
        <a:lstStyle/>
        <a:p>
          <a:endParaRPr lang="zh-CN" altLang="en-US"/>
        </a:p>
      </dgm:t>
    </dgm:pt>
    <dgm:pt modelId="{7B1E4169-2E09-4F97-9779-965B842F974F}" type="pres">
      <dgm:prSet presAssocID="{04E9ED99-3317-4ECF-B07D-F4E9BFEAC8A0}" presName="hierRoot2" presStyleCnt="0">
        <dgm:presLayoutVars>
          <dgm:hierBranch val="init"/>
        </dgm:presLayoutVars>
      </dgm:prSet>
      <dgm:spPr/>
    </dgm:pt>
    <dgm:pt modelId="{485DB28D-AAA2-4624-B10F-03A2419EE5B9}" type="pres">
      <dgm:prSet presAssocID="{04E9ED99-3317-4ECF-B07D-F4E9BFEAC8A0}" presName="rootComposite" presStyleCnt="0"/>
      <dgm:spPr/>
    </dgm:pt>
    <dgm:pt modelId="{8BF21DA7-9255-410A-95A8-70E045BB35D3}" type="pres">
      <dgm:prSet presAssocID="{04E9ED99-3317-4ECF-B07D-F4E9BFEAC8A0}" presName="rootText" presStyleLbl="node1" presStyleIdx="10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80191F-68F7-4007-A4C0-DAB6CB8C3176}" type="pres">
      <dgm:prSet presAssocID="{04E9ED99-3317-4ECF-B07D-F4E9BFEAC8A0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DAEA67-E1B0-45D1-A89A-AC72103A2032}" type="pres">
      <dgm:prSet presAssocID="{04E9ED99-3317-4ECF-B07D-F4E9BFEAC8A0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8D0DEB5-BA91-4A68-AF06-F336FD546B88}" type="pres">
      <dgm:prSet presAssocID="{04E9ED99-3317-4ECF-B07D-F4E9BFEAC8A0}" presName="hierChild4" presStyleCnt="0"/>
      <dgm:spPr/>
    </dgm:pt>
    <dgm:pt modelId="{8CCD7C57-DF9A-465D-84E8-B7680A002990}" type="pres">
      <dgm:prSet presAssocID="{04E9ED99-3317-4ECF-B07D-F4E9BFEAC8A0}" presName="hierChild5" presStyleCnt="0"/>
      <dgm:spPr/>
    </dgm:pt>
    <dgm:pt modelId="{D80B2E31-E433-4D95-9026-4A5890030DC1}" type="pres">
      <dgm:prSet presAssocID="{671859CD-AA71-42FD-8258-61968ACB1064}" presName="Name37" presStyleLbl="parChTrans1D4" presStyleIdx="7" presStyleCnt="12"/>
      <dgm:spPr/>
      <dgm:t>
        <a:bodyPr/>
        <a:lstStyle/>
        <a:p>
          <a:endParaRPr lang="zh-CN" altLang="en-US"/>
        </a:p>
      </dgm:t>
    </dgm:pt>
    <dgm:pt modelId="{BD68669C-1B2D-4887-A48D-52442DACF0EB}" type="pres">
      <dgm:prSet presAssocID="{2D592857-C4FF-4259-AB7B-8B5F06639A90}" presName="hierRoot2" presStyleCnt="0">
        <dgm:presLayoutVars>
          <dgm:hierBranch val="init"/>
        </dgm:presLayoutVars>
      </dgm:prSet>
      <dgm:spPr/>
    </dgm:pt>
    <dgm:pt modelId="{563A94FB-FB57-47F9-A237-66492361A69D}" type="pres">
      <dgm:prSet presAssocID="{2D592857-C4FF-4259-AB7B-8B5F06639A90}" presName="rootComposite" presStyleCnt="0"/>
      <dgm:spPr/>
    </dgm:pt>
    <dgm:pt modelId="{DC2A6A67-D1A7-48DB-9C30-2EE5AE05E793}" type="pres">
      <dgm:prSet presAssocID="{2D592857-C4FF-4259-AB7B-8B5F06639A90}" presName="rootText" presStyleLbl="node1" presStyleIdx="1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939023-49D7-4F51-AD1D-21231C706D1C}" type="pres">
      <dgm:prSet presAssocID="{2D592857-C4FF-4259-AB7B-8B5F06639A90}" presName="titleText2" presStyleLbl="fgAcc1" presStyleIdx="1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8B83CC0-9D3E-44F2-A4A5-337005BA78F2}" type="pres">
      <dgm:prSet presAssocID="{2D592857-C4FF-4259-AB7B-8B5F06639A90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363F5A35-EB6F-4C33-814A-D3B51FE35D0F}" type="pres">
      <dgm:prSet presAssocID="{2D592857-C4FF-4259-AB7B-8B5F06639A90}" presName="hierChild4" presStyleCnt="0"/>
      <dgm:spPr/>
    </dgm:pt>
    <dgm:pt modelId="{E5B017BF-615E-4642-9EE0-1B307FBA021E}" type="pres">
      <dgm:prSet presAssocID="{2D592857-C4FF-4259-AB7B-8B5F06639A90}" presName="hierChild5" presStyleCnt="0"/>
      <dgm:spPr/>
    </dgm:pt>
    <dgm:pt modelId="{0133BCC6-49F8-4231-BAB2-704AE1F1BE24}" type="pres">
      <dgm:prSet presAssocID="{1BA13A82-364A-46CA-BDAF-792FE3D2913E}" presName="Name37" presStyleLbl="parChTrans1D4" presStyleIdx="8" presStyleCnt="12"/>
      <dgm:spPr/>
      <dgm:t>
        <a:bodyPr/>
        <a:lstStyle/>
        <a:p>
          <a:endParaRPr lang="zh-CN" altLang="en-US"/>
        </a:p>
      </dgm:t>
    </dgm:pt>
    <dgm:pt modelId="{69B0FF22-CB42-4410-AD75-BDDD42B8BAFA}" type="pres">
      <dgm:prSet presAssocID="{5A315CA4-91DF-4090-B63C-B2A9BD1CE594}" presName="hierRoot2" presStyleCnt="0">
        <dgm:presLayoutVars>
          <dgm:hierBranch val="init"/>
        </dgm:presLayoutVars>
      </dgm:prSet>
      <dgm:spPr/>
    </dgm:pt>
    <dgm:pt modelId="{CB3F1041-5782-4FD9-BCAD-3A9F726E0D79}" type="pres">
      <dgm:prSet presAssocID="{5A315CA4-91DF-4090-B63C-B2A9BD1CE594}" presName="rootComposite" presStyleCnt="0"/>
      <dgm:spPr/>
    </dgm:pt>
    <dgm:pt modelId="{B2CC1828-1D29-48FA-A0DC-F04CA0CD2D21}" type="pres">
      <dgm:prSet presAssocID="{5A315CA4-91DF-4090-B63C-B2A9BD1CE594}" presName="rootText" presStyleLbl="node1" presStyleIdx="12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6AA340-B012-450C-B965-9765131C5F60}" type="pres">
      <dgm:prSet presAssocID="{5A315CA4-91DF-4090-B63C-B2A9BD1CE594}" presName="titleText2" presStyleLbl="fgAcc1" presStyleIdx="1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A9C2577-DD1A-4A82-A7B5-333FAE126AAA}" type="pres">
      <dgm:prSet presAssocID="{5A315CA4-91DF-4090-B63C-B2A9BD1CE594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5FC337EF-13BC-4043-AF86-2D6A6B8D6142}" type="pres">
      <dgm:prSet presAssocID="{5A315CA4-91DF-4090-B63C-B2A9BD1CE594}" presName="hierChild4" presStyleCnt="0"/>
      <dgm:spPr/>
    </dgm:pt>
    <dgm:pt modelId="{18A9F495-E1D2-4592-ADC9-8F8C38543C51}" type="pres">
      <dgm:prSet presAssocID="{5A315CA4-91DF-4090-B63C-B2A9BD1CE594}" presName="hierChild5" presStyleCnt="0"/>
      <dgm:spPr/>
    </dgm:pt>
    <dgm:pt modelId="{2A913493-92E6-4226-ABE4-D90F5277663B}" type="pres">
      <dgm:prSet presAssocID="{2B66A6E6-4414-4871-A4F4-78792B81DA7C}" presName="Name37" presStyleLbl="parChTrans1D4" presStyleIdx="9" presStyleCnt="12"/>
      <dgm:spPr/>
      <dgm:t>
        <a:bodyPr/>
        <a:lstStyle/>
        <a:p>
          <a:endParaRPr lang="zh-CN" altLang="en-US"/>
        </a:p>
      </dgm:t>
    </dgm:pt>
    <dgm:pt modelId="{CEF141B8-1FEC-4E0D-A492-824B622419E1}" type="pres">
      <dgm:prSet presAssocID="{A70E35BE-CEE2-47FF-9BB0-05D25DCD34F7}" presName="hierRoot2" presStyleCnt="0">
        <dgm:presLayoutVars>
          <dgm:hierBranch val="init"/>
        </dgm:presLayoutVars>
      </dgm:prSet>
      <dgm:spPr/>
    </dgm:pt>
    <dgm:pt modelId="{FCEC02C4-660F-4C0A-8EF9-352314BC41D8}" type="pres">
      <dgm:prSet presAssocID="{A70E35BE-CEE2-47FF-9BB0-05D25DCD34F7}" presName="rootComposite" presStyleCnt="0"/>
      <dgm:spPr/>
    </dgm:pt>
    <dgm:pt modelId="{5423C0B6-E270-4795-A26B-83CFD7EB47D0}" type="pres">
      <dgm:prSet presAssocID="{A70E35BE-CEE2-47FF-9BB0-05D25DCD34F7}" presName="rootText" presStyleLbl="node1" presStyleIdx="13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E4251-BCF8-4FB1-A02B-56F8FA370E84}" type="pres">
      <dgm:prSet presAssocID="{A70E35BE-CEE2-47FF-9BB0-05D25DCD34F7}" presName="titleText2" presStyleLbl="fgAcc1" presStyleIdx="1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4F63BB3-C32E-42DD-BEA1-A5D4C283A3E4}" type="pres">
      <dgm:prSet presAssocID="{A70E35BE-CEE2-47FF-9BB0-05D25DCD34F7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4FA9DD0-D6C7-4130-822C-FBFC8336D345}" type="pres">
      <dgm:prSet presAssocID="{A70E35BE-CEE2-47FF-9BB0-05D25DCD34F7}" presName="hierChild4" presStyleCnt="0"/>
      <dgm:spPr/>
    </dgm:pt>
    <dgm:pt modelId="{FD194F45-414A-4358-B701-054685771A29}" type="pres">
      <dgm:prSet presAssocID="{A70E35BE-CEE2-47FF-9BB0-05D25DCD34F7}" presName="hierChild5" presStyleCnt="0"/>
      <dgm:spPr/>
    </dgm:pt>
    <dgm:pt modelId="{11926B22-8F9E-4EDF-A7DE-30B015AE09F4}" type="pres">
      <dgm:prSet presAssocID="{4F243CCC-3FAD-4709-ABBB-1E01F32118E7}" presName="Name37" presStyleLbl="parChTrans1D4" presStyleIdx="10" presStyleCnt="12"/>
      <dgm:spPr/>
      <dgm:t>
        <a:bodyPr/>
        <a:lstStyle/>
        <a:p>
          <a:endParaRPr lang="zh-CN" altLang="en-US"/>
        </a:p>
      </dgm:t>
    </dgm:pt>
    <dgm:pt modelId="{FAEC72DA-9F0E-445F-B492-B74162E9BD4C}" type="pres">
      <dgm:prSet presAssocID="{4410F5B9-7A6E-4352-ABF4-75B25389A9D8}" presName="hierRoot2" presStyleCnt="0">
        <dgm:presLayoutVars>
          <dgm:hierBranch val="init"/>
        </dgm:presLayoutVars>
      </dgm:prSet>
      <dgm:spPr/>
    </dgm:pt>
    <dgm:pt modelId="{D363A752-2CA4-431B-9236-504EFB2A71C3}" type="pres">
      <dgm:prSet presAssocID="{4410F5B9-7A6E-4352-ABF4-75B25389A9D8}" presName="rootComposite" presStyleCnt="0"/>
      <dgm:spPr/>
    </dgm:pt>
    <dgm:pt modelId="{852CC1FF-77EF-4779-8EFB-E14E8E9A70F0}" type="pres">
      <dgm:prSet presAssocID="{4410F5B9-7A6E-4352-ABF4-75B25389A9D8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1EE907-1921-4348-A4A3-ACB8222C7F4E}" type="pres">
      <dgm:prSet presAssocID="{4410F5B9-7A6E-4352-ABF4-75B25389A9D8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8458C37-D2BB-4264-934F-474B04033A2B}" type="pres">
      <dgm:prSet presAssocID="{4410F5B9-7A6E-4352-ABF4-75B25389A9D8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08F395C0-B010-4CC3-931E-3AD787766CED}" type="pres">
      <dgm:prSet presAssocID="{4410F5B9-7A6E-4352-ABF4-75B25389A9D8}" presName="hierChild4" presStyleCnt="0"/>
      <dgm:spPr/>
    </dgm:pt>
    <dgm:pt modelId="{DE0A8729-864C-4680-A84C-7C9FB1BBEA8F}" type="pres">
      <dgm:prSet presAssocID="{4410F5B9-7A6E-4352-ABF4-75B25389A9D8}" presName="hierChild5" presStyleCnt="0"/>
      <dgm:spPr/>
    </dgm:pt>
    <dgm:pt modelId="{4443E3C1-7F39-4CEC-910A-DF31A2168070}" type="pres">
      <dgm:prSet presAssocID="{73234726-D4B4-4E51-AF5B-87A161E7FD1B}" presName="Name37" presStyleLbl="parChTrans1D4" presStyleIdx="11" presStyleCnt="12"/>
      <dgm:spPr/>
      <dgm:t>
        <a:bodyPr/>
        <a:lstStyle/>
        <a:p>
          <a:endParaRPr lang="zh-CN" altLang="en-US"/>
        </a:p>
      </dgm:t>
    </dgm:pt>
    <dgm:pt modelId="{17D4D06B-3B40-431F-94E3-354C5A541C1A}" type="pres">
      <dgm:prSet presAssocID="{1DB3B635-F31A-4C4C-8115-88FD0D07A89B}" presName="hierRoot2" presStyleCnt="0">
        <dgm:presLayoutVars>
          <dgm:hierBranch val="init"/>
        </dgm:presLayoutVars>
      </dgm:prSet>
      <dgm:spPr/>
    </dgm:pt>
    <dgm:pt modelId="{96B72549-7BA9-48EC-855E-575D7A1B0C0D}" type="pres">
      <dgm:prSet presAssocID="{1DB3B635-F31A-4C4C-8115-88FD0D07A89B}" presName="rootComposite" presStyleCnt="0"/>
      <dgm:spPr/>
    </dgm:pt>
    <dgm:pt modelId="{678B0968-8AF6-409D-A455-6407459F1796}" type="pres">
      <dgm:prSet presAssocID="{1DB3B635-F31A-4C4C-8115-88FD0D07A89B}" presName="rootText" presStyleLbl="node1" presStyleIdx="15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F4265-1316-4042-90B8-F0270B0983C3}" type="pres">
      <dgm:prSet presAssocID="{1DB3B635-F31A-4C4C-8115-88FD0D07A89B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163E45-73E6-4B5D-9ADE-F62FE47442B3}" type="pres">
      <dgm:prSet presAssocID="{1DB3B635-F31A-4C4C-8115-88FD0D07A89B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E414B81B-C512-446A-9AEE-24DF499D7959}" type="pres">
      <dgm:prSet presAssocID="{1DB3B635-F31A-4C4C-8115-88FD0D07A89B}" presName="hierChild4" presStyleCnt="0"/>
      <dgm:spPr/>
    </dgm:pt>
    <dgm:pt modelId="{2FCE6D43-3E9B-4957-BABC-E2B9292E6781}" type="pres">
      <dgm:prSet presAssocID="{1DB3B635-F31A-4C4C-8115-88FD0D07A89B}" presName="hierChild5" presStyleCnt="0"/>
      <dgm:spPr/>
    </dgm:pt>
    <dgm:pt modelId="{272C9314-2631-42CC-A379-4935F3A122B8}" type="pres">
      <dgm:prSet presAssocID="{26E62099-3BC6-4E17-94C4-80340E00CF78}" presName="hierChild5" presStyleCnt="0"/>
      <dgm:spPr/>
    </dgm:pt>
    <dgm:pt modelId="{D8797AB5-7926-4B91-B774-9FBBD2C35B18}" type="pres">
      <dgm:prSet presAssocID="{9B5504EE-262E-421F-B6D0-17AEEAEBC46F}" presName="hierChild5" presStyleCnt="0"/>
      <dgm:spPr/>
    </dgm:pt>
    <dgm:pt modelId="{D9E1AE07-EB0E-486B-B5F0-6C26D2D2ADA3}" type="pres">
      <dgm:prSet presAssocID="{FF31ECF4-BE1B-44EC-8950-5F3CAA13C9E1}" presName="hierChild5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47ADFDB1-FB21-4EDE-827A-31572B4DB065}" type="presOf" srcId="{1BA13A82-364A-46CA-BDAF-792FE3D2913E}" destId="{0133BCC6-49F8-4231-BAB2-704AE1F1BE24}" srcOrd="0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A6F377CB-C53E-4C6C-97CB-EEE17BB8EA2E}" type="presOf" srcId="{AB091C5F-1C2B-4511-A681-D7B94BC00380}" destId="{50939023-49D7-4F51-AD1D-21231C706D1C}" srcOrd="0" destOrd="0" presId="urn:microsoft.com/office/officeart/2008/layout/NameandTitleOrganizationalChart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1984ED6F-6BA0-42AA-BA38-FED598094183}" type="presOf" srcId="{A2CC19FE-4BF6-4187-89D1-510EF69AD1BC}" destId="{6A8BA006-F54F-4C04-BC17-4EA28E8359E9}" srcOrd="0" destOrd="0" presId="urn:microsoft.com/office/officeart/2008/layout/NameandTitleOrganizationalChart"/>
    <dgm:cxn modelId="{459A5F50-E40A-4351-ADE9-824A6DF7A4EC}" type="presOf" srcId="{09A1C1D9-D891-4DBA-8289-95E3ED6379E3}" destId="{B26AA340-B012-450C-B965-9765131C5F60}" srcOrd="0" destOrd="0" presId="urn:microsoft.com/office/officeart/2008/layout/NameandTitleOrganizationalChart"/>
    <dgm:cxn modelId="{9A83FF3B-BC19-425C-A1AD-5AFD3FB2AB5D}" type="presOf" srcId="{EDFC95DE-09A1-4484-B91F-4D53C6FCF9B2}" destId="{7B4F4265-1316-4042-90B8-F0270B0983C3}" srcOrd="0" destOrd="0" presId="urn:microsoft.com/office/officeart/2008/layout/NameandTitleOrganizationalChart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4914C4E4-AAF2-4221-A5B5-C80E45C47DC8}" type="presOf" srcId="{ADE585E9-6E3D-4B4C-859F-3240CF01A0CE}" destId="{0143DD8F-A4C4-4301-8C10-45F38F05B4AE}" srcOrd="0" destOrd="0" presId="urn:microsoft.com/office/officeart/2008/layout/NameandTitleOrganizationalChart"/>
    <dgm:cxn modelId="{AD4AA747-F3A8-41E2-8B62-868A5B791275}" type="presOf" srcId="{5C8C7E6B-D7EF-4A3D-AB3B-336AE497B83E}" destId="{F380191F-68F7-4007-A4C0-DAB6CB8C3176}" srcOrd="0" destOrd="0" presId="urn:microsoft.com/office/officeart/2008/layout/NameandTitleOrganizationalChart"/>
    <dgm:cxn modelId="{EDE522AC-1998-47D7-9ADE-6A909B5350C1}" type="presOf" srcId="{4F243CCC-3FAD-4709-ABBB-1E01F32118E7}" destId="{11926B22-8F9E-4EDF-A7DE-30B015AE09F4}" srcOrd="0" destOrd="0" presId="urn:microsoft.com/office/officeart/2008/layout/NameandTitleOrganizationalChart"/>
    <dgm:cxn modelId="{49DA2137-32CE-45B2-8788-C2FE104ED86F}" type="presOf" srcId="{883F479D-59C7-4D7B-A722-21C7D5F2E269}" destId="{5484D4D6-EA5E-47A9-8B98-31668B75EC0C}" srcOrd="1" destOrd="0" presId="urn:microsoft.com/office/officeart/2008/layout/NameandTitleOrganizationalChart"/>
    <dgm:cxn modelId="{9A1D5EE3-B47C-4C0B-A30B-F05640F3C9EA}" type="presOf" srcId="{5A315CA4-91DF-4090-B63C-B2A9BD1CE594}" destId="{9A9C2577-DD1A-4A82-A7B5-333FAE126AAA}" srcOrd="1" destOrd="0" presId="urn:microsoft.com/office/officeart/2008/layout/NameandTitleOrganizationalChart"/>
    <dgm:cxn modelId="{8B02A030-DD4A-4825-BBA1-01431D83BE9D}" srcId="{26E62099-3BC6-4E17-94C4-80340E00CF78}" destId="{1DB3B635-F31A-4C4C-8115-88FD0D07A89B}" srcOrd="7" destOrd="0" parTransId="{73234726-D4B4-4E51-AF5B-87A161E7FD1B}" sibTransId="{EDFC95DE-09A1-4484-B91F-4D53C6FCF9B2}"/>
    <dgm:cxn modelId="{F7FBAE76-51BF-4FE2-83A1-C675562315AA}" type="presOf" srcId="{883F479D-59C7-4D7B-A722-21C7D5F2E269}" destId="{C0609B87-D118-46F5-A332-3E6628950ABC}" srcOrd="0" destOrd="0" presId="urn:microsoft.com/office/officeart/2008/layout/NameandTitleOrganizationalChart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3879CE63-4658-4A4E-886C-124F05D8F335}" type="presOf" srcId="{958569A8-FBDF-40B8-8EC1-75E2493F7471}" destId="{174A1766-206B-4111-AE1B-3CE3FB67ADE9}" srcOrd="0" destOrd="0" presId="urn:microsoft.com/office/officeart/2008/layout/NameandTitleOrganizationalChart"/>
    <dgm:cxn modelId="{5D1634EF-9423-449A-936C-558A8523DF9E}" srcId="{26E62099-3BC6-4E17-94C4-80340E00CF78}" destId="{958569A8-FBDF-40B8-8EC1-75E2493F7471}" srcOrd="1" destOrd="0" parTransId="{ADE585E9-6E3D-4B4C-859F-3240CF01A0CE}" sibTransId="{683EE9AB-85E6-45CF-95D2-1E792782A3F0}"/>
    <dgm:cxn modelId="{4C3E9803-E8D3-44A1-A16A-45C3048641D8}" type="presOf" srcId="{22474AD4-F4CF-4F5E-9EEF-94B485CCCEEE}" destId="{03FAE41A-8D29-4C04-BB0D-939DFD4D267A}" srcOrd="0" destOrd="0" presId="urn:microsoft.com/office/officeart/2008/layout/NameandTitleOrganizationalChart"/>
    <dgm:cxn modelId="{510933DD-F352-4818-ABA6-5F413B0D779F}" type="presOf" srcId="{FF31ECF4-BE1B-44EC-8950-5F3CAA13C9E1}" destId="{328B3935-1432-4F3B-A933-E7FB2D406FF3}" srcOrd="0" destOrd="0" presId="urn:microsoft.com/office/officeart/2008/layout/NameandTitleOrganizationalChart"/>
    <dgm:cxn modelId="{E8FE7C8C-79ED-4A3F-802B-2D22D71D0CE6}" srcId="{9B5504EE-262E-421F-B6D0-17AEEAEBC46F}" destId="{26E62099-3BC6-4E17-94C4-80340E00CF78}" srcOrd="0" destOrd="0" parTransId="{E7A8FCB0-04D3-41C6-A08E-323E962A68EC}" sibTransId="{A2CC19FE-4BF6-4187-89D1-510EF69AD1BC}"/>
    <dgm:cxn modelId="{2868E610-5452-404F-A51F-DAB7EA695AA8}" srcId="{26E62099-3BC6-4E17-94C4-80340E00CF78}" destId="{5A315CA4-91DF-4090-B63C-B2A9BD1CE594}" srcOrd="4" destOrd="0" parTransId="{1BA13A82-364A-46CA-BDAF-792FE3D2913E}" sibTransId="{09A1C1D9-D891-4DBA-8289-95E3ED6379E3}"/>
    <dgm:cxn modelId="{5231FEDA-BC49-4C3B-8963-43281F30983F}" type="presOf" srcId="{C52EAC42-BF7A-4839-BED5-3E5C5A8A8F1B}" destId="{2F150A28-35D7-4EDD-AD14-08E30D1702BB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1929A109-36A0-4ED7-AF6E-66A8CBAB8D6F}" type="presOf" srcId="{4410F5B9-7A6E-4352-ABF4-75B25389A9D8}" destId="{852CC1FF-77EF-4779-8EFB-E14E8E9A70F0}" srcOrd="0" destOrd="0" presId="urn:microsoft.com/office/officeart/2008/layout/NameandTitleOrganizationalChart"/>
    <dgm:cxn modelId="{A6AC8E80-2487-43ED-9838-97067A7C4B25}" type="presOf" srcId="{9B5504EE-262E-421F-B6D0-17AEEAEBC46F}" destId="{AA25AFFA-8FB6-4FBD-91FE-E98622B57003}" srcOrd="1" destOrd="0" presId="urn:microsoft.com/office/officeart/2008/layout/NameandTitleOrganizationalChart"/>
    <dgm:cxn modelId="{E58687E5-907C-4887-BFCE-D1362041C656}" srcId="{26E62099-3BC6-4E17-94C4-80340E00CF78}" destId="{4410F5B9-7A6E-4352-ABF4-75B25389A9D8}" srcOrd="6" destOrd="0" parTransId="{4F243CCC-3FAD-4709-ABBB-1E01F32118E7}" sibTransId="{E6172D37-089F-4CBC-86F1-74615E51D65C}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CA1E94D0-87CB-4923-8A1A-042EAC7E4FE4}" type="presOf" srcId="{671859CD-AA71-42FD-8258-61968ACB1064}" destId="{D80B2E31-E433-4D95-9026-4A5890030DC1}" srcOrd="0" destOrd="0" presId="urn:microsoft.com/office/officeart/2008/layout/NameandTitleOrganizationalChart"/>
    <dgm:cxn modelId="{DA4E049E-0A78-4696-9E9D-868C97B66396}" type="presOf" srcId="{5D122C4F-1DBD-4CF7-AC9C-40B0E92DBFB9}" destId="{1683A76A-8157-4355-B30D-E69C1BB81D29}" srcOrd="0" destOrd="0" presId="urn:microsoft.com/office/officeart/2008/layout/NameandTitleOrganizationalChart"/>
    <dgm:cxn modelId="{1E4DCA70-8828-445A-BBBD-F46A4D6559FA}" type="presOf" srcId="{1DB3B635-F31A-4C4C-8115-88FD0D07A89B}" destId="{15163E45-73E6-4B5D-9ADE-F62FE47442B3}" srcOrd="1" destOrd="0" presId="urn:microsoft.com/office/officeart/2008/layout/NameandTitleOrganizationalChart"/>
    <dgm:cxn modelId="{3C211975-121F-45F3-B1AD-81FD579A7BD1}" type="presOf" srcId="{E7A8FCB0-04D3-41C6-A08E-323E962A68EC}" destId="{2F41E6E4-21D3-4C31-927E-F82D7255BF4B}" srcOrd="0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ED962AA3-389A-4A4C-ACCF-38D449A94292}" type="presOf" srcId="{D00CBC1A-4C8F-442F-85CC-7F86597AB3FD}" destId="{027F8FCE-D917-4857-957E-F5F0B0853751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EB7CAFE1-D98F-4216-9E9F-70CE96A3AFCD}" type="presOf" srcId="{1DB3B635-F31A-4C4C-8115-88FD0D07A89B}" destId="{678B0968-8AF6-409D-A455-6407459F1796}" srcOrd="0" destOrd="0" presId="urn:microsoft.com/office/officeart/2008/layout/NameandTitleOrganizationalChart"/>
    <dgm:cxn modelId="{5CCF456C-82CA-4E97-AD18-41205CD6CEF8}" type="presOf" srcId="{A70E35BE-CEE2-47FF-9BB0-05D25DCD34F7}" destId="{5423C0B6-E270-4795-A26B-83CFD7EB47D0}" srcOrd="0" destOrd="0" presId="urn:microsoft.com/office/officeart/2008/layout/NameandTitleOrganizationalChart"/>
    <dgm:cxn modelId="{3C545EF2-73C6-4008-A416-65C36013DC82}" type="presOf" srcId="{A3C83099-6BFA-44E1-B0A9-C07070F4815D}" destId="{687579E5-F4F4-4EF1-A1AC-287D3B03AD65}" srcOrd="0" destOrd="0" presId="urn:microsoft.com/office/officeart/2008/layout/NameandTitleOrganizationalChart"/>
    <dgm:cxn modelId="{D258D4DD-ECCB-48FE-9D54-1783765B822A}" type="presOf" srcId="{2D592857-C4FF-4259-AB7B-8B5F06639A90}" destId="{DC2A6A67-D1A7-48DB-9C30-2EE5AE05E793}" srcOrd="0" destOrd="0" presId="urn:microsoft.com/office/officeart/2008/layout/NameandTitleOrganizationalChart"/>
    <dgm:cxn modelId="{A55DAE1E-7E21-4068-B3EE-5F4449C89E3A}" type="presOf" srcId="{2D592857-C4FF-4259-AB7B-8B5F06639A90}" destId="{E8B83CC0-9D3E-44F2-A4A5-337005BA78F2}" srcOrd="1" destOrd="0" presId="urn:microsoft.com/office/officeart/2008/layout/NameandTitleOrganizationalChart"/>
    <dgm:cxn modelId="{C304C483-1398-4D23-8714-1DF19EBBA93D}" type="presOf" srcId="{E5511235-BB9F-44F7-929B-94718C9EFAFA}" destId="{CE6787A3-DAC8-481D-B157-911057EA0482}" srcOrd="0" destOrd="0" presId="urn:microsoft.com/office/officeart/2008/layout/NameandTitleOrganizationalChart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6135A471-DC54-4446-AFF5-C5698C41DED9}" type="presOf" srcId="{A70E35BE-CEE2-47FF-9BB0-05D25DCD34F7}" destId="{24F63BB3-C32E-42DD-BEA1-A5D4C283A3E4}" srcOrd="1" destOrd="0" presId="urn:microsoft.com/office/officeart/2008/layout/NameandTitleOrganizationalChart"/>
    <dgm:cxn modelId="{DC789776-2708-48A0-A156-249D6BCC4A00}" type="presOf" srcId="{0A0BA593-C895-453D-A9EA-AA1A6EF12F21}" destId="{8E6E4251-BCF8-4FB1-A02B-56F8FA370E84}" srcOrd="0" destOrd="0" presId="urn:microsoft.com/office/officeart/2008/layout/NameandTitleOrganizationalChart"/>
    <dgm:cxn modelId="{6DE6D761-5EEE-4A09-A159-D4DF8131D69D}" srcId="{E15456C9-1264-44CE-A46A-1332FDEA4D63}" destId="{FF31ECF4-BE1B-44EC-8950-5F3CAA13C9E1}" srcOrd="0" destOrd="0" parTransId="{C52EAC42-BF7A-4839-BED5-3E5C5A8A8F1B}" sibTransId="{A3C83099-6BFA-44E1-B0A9-C07070F4815D}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BDF60283-5D13-4A6C-A565-5717718CB5B1}" type="presOf" srcId="{6F3ABB5B-4390-4D4C-A351-C086BA6E696F}" destId="{2583DDCA-D066-4957-A24E-5145344FEE1F}" srcOrd="1" destOrd="0" presId="urn:microsoft.com/office/officeart/2008/layout/NameandTitleOrganizationalChart"/>
    <dgm:cxn modelId="{7C24D88A-BD01-4EE3-8E41-5C7A1E908B39}" type="presOf" srcId="{E6172D37-089F-4CBC-86F1-74615E51D65C}" destId="{E71EE907-1921-4348-A4A3-ACB8222C7F4E}" srcOrd="0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E4E45663-9788-43E5-BC6E-E0773C6455FD}" srcId="{26E62099-3BC6-4E17-94C4-80340E00CF78}" destId="{A70E35BE-CEE2-47FF-9BB0-05D25DCD34F7}" srcOrd="5" destOrd="0" parTransId="{2B66A6E6-4414-4871-A4F4-78792B81DA7C}" sibTransId="{0A0BA593-C895-453D-A9EA-AA1A6EF12F21}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FB307CD8-E50C-45B3-BD27-D0AB169E3089}" type="presOf" srcId="{683EE9AB-85E6-45CF-95D2-1E792782A3F0}" destId="{78F2497E-04CA-49DC-A332-809969CCAB06}" srcOrd="0" destOrd="0" presId="urn:microsoft.com/office/officeart/2008/layout/NameandTitleOrganizationalChart"/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C07726E5-5B03-4688-8568-4C5BE59A43A5}" srcId="{FF31ECF4-BE1B-44EC-8950-5F3CAA13C9E1}" destId="{9B5504EE-262E-421F-B6D0-17AEEAEBC46F}" srcOrd="1" destOrd="0" parTransId="{1D5B3EF4-BE0A-4BBA-AC69-B7F49B651F6F}" sibTransId="{1A23467C-A501-4E71-A007-E39C51AAC1F6}"/>
    <dgm:cxn modelId="{D177B034-36AA-4270-85B4-F29F558921DF}" type="presOf" srcId="{26E62099-3BC6-4E17-94C4-80340E00CF78}" destId="{61C16C2F-1AB1-4997-8CC1-7C7DF3B62E00}" srcOrd="0" destOrd="0" presId="urn:microsoft.com/office/officeart/2008/layout/NameandTitleOrganizationalChart"/>
    <dgm:cxn modelId="{1395BB25-83DC-4725-BF82-B651497F5871}" srcId="{FF31ECF4-BE1B-44EC-8950-5F3CAA13C9E1}" destId="{6F3ABB5B-4390-4D4C-A351-C086BA6E696F}" srcOrd="0" destOrd="0" parTransId="{5D122C4F-1DBD-4CF7-AC9C-40B0E92DBFB9}" sibTransId="{D00CBC1A-4C8F-442F-85CC-7F86597AB3FD}"/>
    <dgm:cxn modelId="{4F8DF260-2437-4352-90CA-080BD6C25F3B}" type="presOf" srcId="{6F3ABB5B-4390-4D4C-A351-C086BA6E696F}" destId="{07B41DA2-F050-42A9-BE37-EBD07D6F544E}" srcOrd="0" destOrd="0" presId="urn:microsoft.com/office/officeart/2008/layout/NameandTitleOrganizationalChart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18FF4AE5-2227-4C9B-8DC9-949D2FAE77E2}" type="presOf" srcId="{4410F5B9-7A6E-4352-ABF4-75B25389A9D8}" destId="{38458C37-D2BB-4264-934F-474B04033A2B}" srcOrd="1" destOrd="0" presId="urn:microsoft.com/office/officeart/2008/layout/NameandTitleOrganizationalChart"/>
    <dgm:cxn modelId="{7D76912B-BC23-4BC8-A44A-325E20BA1BE4}" type="presOf" srcId="{958569A8-FBDF-40B8-8EC1-75E2493F7471}" destId="{A1DD215B-CBF1-4A51-8AC4-400394873ED5}" srcOrd="1" destOrd="0" presId="urn:microsoft.com/office/officeart/2008/layout/NameandTitleOrganizationalChart"/>
    <dgm:cxn modelId="{2EFF13AC-45AE-4F59-826B-7B02BC00AAEE}" type="presOf" srcId="{73234726-D4B4-4E51-AF5B-87A161E7FD1B}" destId="{4443E3C1-7F39-4CEC-910A-DF31A2168070}" srcOrd="0" destOrd="0" presId="urn:microsoft.com/office/officeart/2008/layout/NameandTitleOrganizationalChart"/>
    <dgm:cxn modelId="{E1531FA5-5958-4637-ADEA-D3F9BF47D943}" type="presOf" srcId="{1A23467C-A501-4E71-A007-E39C51AAC1F6}" destId="{126715BD-2D7F-433C-A680-62D83EF674C2}" srcOrd="0" destOrd="0" presId="urn:microsoft.com/office/officeart/2008/layout/NameandTitleOrganizationalChart"/>
    <dgm:cxn modelId="{5024D8DF-F1E7-40C6-A08D-500D0399C3E4}" type="presOf" srcId="{04E9ED99-3317-4ECF-B07D-F4E9BFEAC8A0}" destId="{8BF21DA7-9255-410A-95A8-70E045BB35D3}" srcOrd="0" destOrd="0" presId="urn:microsoft.com/office/officeart/2008/layout/NameandTitleOrganizationalChart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9B99A35B-E0D7-4CC5-A643-762707BEC098}" type="presOf" srcId="{1D5B3EF4-BE0A-4BBA-AC69-B7F49B651F6F}" destId="{54644C48-106A-4DDE-967E-9C553AFFCB26}" srcOrd="0" destOrd="0" presId="urn:microsoft.com/office/officeart/2008/layout/NameandTitleOrganizationalChart"/>
    <dgm:cxn modelId="{FFAE1BB5-1BF0-402C-95E4-8A4CBAECB1A6}" type="presOf" srcId="{5A315CA4-91DF-4090-B63C-B2A9BD1CE594}" destId="{B2CC1828-1D29-48FA-A0DC-F04CA0CD2D21}" srcOrd="0" destOrd="0" presId="urn:microsoft.com/office/officeart/2008/layout/NameandTitleOrganizationalChart"/>
    <dgm:cxn modelId="{707D05A3-E703-4684-9DF9-F903169F64F5}" srcId="{26E62099-3BC6-4E17-94C4-80340E00CF78}" destId="{04E9ED99-3317-4ECF-B07D-F4E9BFEAC8A0}" srcOrd="2" destOrd="0" parTransId="{22474AD4-F4CF-4F5E-9EEF-94B485CCCEEE}" sibTransId="{5C8C7E6B-D7EF-4A3D-AB3B-336AE497B83E}"/>
    <dgm:cxn modelId="{D88B736C-D59B-46BA-BD02-312C7950D290}" type="presOf" srcId="{26E62099-3BC6-4E17-94C4-80340E00CF78}" destId="{99D4E039-A8D0-4953-9B21-FAC1C94D5CE2}" srcOrd="1" destOrd="0" presId="urn:microsoft.com/office/officeart/2008/layout/NameandTitleOrganizationalChart"/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3D3C94A3-7D6E-4328-A6F0-A2BFDB24A01D}" type="presOf" srcId="{9B5504EE-262E-421F-B6D0-17AEEAEBC46F}" destId="{92001C25-B329-4FD2-B382-8854FA5A0124}" srcOrd="0" destOrd="0" presId="urn:microsoft.com/office/officeart/2008/layout/NameandTitleOrganizationalChart"/>
    <dgm:cxn modelId="{3E59412A-37C6-4D5A-96A1-817CA50EDC45}" type="presOf" srcId="{2B66A6E6-4414-4871-A4F4-78792B81DA7C}" destId="{2A913493-92E6-4226-ABE4-D90F5277663B}" srcOrd="0" destOrd="0" presId="urn:microsoft.com/office/officeart/2008/layout/NameandTitleOrganizationalChart"/>
    <dgm:cxn modelId="{78699BC9-229B-41BF-8370-7AC5B3F1CBA9}" srcId="{26E62099-3BC6-4E17-94C4-80340E00CF78}" destId="{2D592857-C4FF-4259-AB7B-8B5F06639A90}" srcOrd="3" destOrd="0" parTransId="{671859CD-AA71-42FD-8258-61968ACB1064}" sibTransId="{AB091C5F-1C2B-4511-A681-D7B94BC00380}"/>
    <dgm:cxn modelId="{65BC83F7-A1B6-48DA-AC62-1AECC01B8F99}" type="presOf" srcId="{04E9ED99-3317-4ECF-B07D-F4E9BFEAC8A0}" destId="{6ADAEA67-E1B0-45D1-A89A-AC72103A2032}" srcOrd="1" destOrd="0" presId="urn:microsoft.com/office/officeart/2008/layout/NameandTitleOrganizationalChart"/>
    <dgm:cxn modelId="{53290116-440C-460C-8882-5BF886A04AF3}" type="presOf" srcId="{90F310DB-8B4B-4A3C-BC11-30000B3AF5E0}" destId="{B7BE6F71-DCEE-4A74-B377-2CA0B5CEBA74}" srcOrd="0" destOrd="0" presId="urn:microsoft.com/office/officeart/2008/layout/NameandTitleOrganizationalChart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BAE672C5-5CB7-4479-BB59-CCD465556D62}" srcId="{26E62099-3BC6-4E17-94C4-80340E00CF78}" destId="{883F479D-59C7-4D7B-A722-21C7D5F2E269}" srcOrd="0" destOrd="0" parTransId="{90F310DB-8B4B-4A3C-BC11-30000B3AF5E0}" sibTransId="{E5511235-BB9F-44F7-929B-94718C9EFAFA}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DB4AF635-17EA-4D60-B6BA-EA341A022A10}" type="presOf" srcId="{FF31ECF4-BE1B-44EC-8950-5F3CAA13C9E1}" destId="{28AA62B0-0144-4478-95AE-6BB68EA28D13}" srcOrd="1" destOrd="0" presId="urn:microsoft.com/office/officeart/2008/layout/NameandTitleOrganizationalChart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77BFC722-74B3-481E-8CBA-8A95902453D7}" type="presParOf" srcId="{E415CBEA-5B08-4C74-9586-52F7C0805823}" destId="{2F150A28-35D7-4EDD-AD14-08E30D1702BB}" srcOrd="0" destOrd="0" presId="urn:microsoft.com/office/officeart/2008/layout/NameandTitleOrganizationalChart"/>
    <dgm:cxn modelId="{678D95C2-7A50-4611-8B66-0301FEDCFF1D}" type="presParOf" srcId="{E415CBEA-5B08-4C74-9586-52F7C0805823}" destId="{4AE057B1-8A3F-4C33-AEA0-2200AF9AFCF0}" srcOrd="1" destOrd="0" presId="urn:microsoft.com/office/officeart/2008/layout/NameandTitleOrganizationalChart"/>
    <dgm:cxn modelId="{E35872D1-9FC6-43B3-B960-191EC6E6D28D}" type="presParOf" srcId="{4AE057B1-8A3F-4C33-AEA0-2200AF9AFCF0}" destId="{D635A216-5510-401D-B27C-9FDC6EAB4914}" srcOrd="0" destOrd="0" presId="urn:microsoft.com/office/officeart/2008/layout/NameandTitleOrganizationalChart"/>
    <dgm:cxn modelId="{859FD863-C247-43D7-9600-46B129D92694}" type="presParOf" srcId="{D635A216-5510-401D-B27C-9FDC6EAB4914}" destId="{328B3935-1432-4F3B-A933-E7FB2D406FF3}" srcOrd="0" destOrd="0" presId="urn:microsoft.com/office/officeart/2008/layout/NameandTitleOrganizationalChart"/>
    <dgm:cxn modelId="{0C798839-CE22-4C85-A19C-580BF2F5ADFD}" type="presParOf" srcId="{D635A216-5510-401D-B27C-9FDC6EAB4914}" destId="{687579E5-F4F4-4EF1-A1AC-287D3B03AD65}" srcOrd="1" destOrd="0" presId="urn:microsoft.com/office/officeart/2008/layout/NameandTitleOrganizationalChart"/>
    <dgm:cxn modelId="{3A591F07-4881-44F3-9478-83814CF72AA1}" type="presParOf" srcId="{D635A216-5510-401D-B27C-9FDC6EAB4914}" destId="{28AA62B0-0144-4478-95AE-6BB68EA28D13}" srcOrd="2" destOrd="0" presId="urn:microsoft.com/office/officeart/2008/layout/NameandTitleOrganizationalChart"/>
    <dgm:cxn modelId="{15689C22-67EA-4CB7-8DD4-499D49B6C837}" type="presParOf" srcId="{4AE057B1-8A3F-4C33-AEA0-2200AF9AFCF0}" destId="{CD27BAB4-460A-40E6-B594-430C7F4195F0}" srcOrd="1" destOrd="0" presId="urn:microsoft.com/office/officeart/2008/layout/NameandTitleOrganizationalChart"/>
    <dgm:cxn modelId="{E2F77957-8550-4715-9A76-2C7BD142EDAA}" type="presParOf" srcId="{CD27BAB4-460A-40E6-B594-430C7F4195F0}" destId="{1683A76A-8157-4355-B30D-E69C1BB81D29}" srcOrd="0" destOrd="0" presId="urn:microsoft.com/office/officeart/2008/layout/NameandTitleOrganizationalChart"/>
    <dgm:cxn modelId="{360BCDBA-88F1-4A83-B382-B6B3D67673BF}" type="presParOf" srcId="{CD27BAB4-460A-40E6-B594-430C7F4195F0}" destId="{F66AC626-D3FD-4F06-B36A-A54987FE99B2}" srcOrd="1" destOrd="0" presId="urn:microsoft.com/office/officeart/2008/layout/NameandTitleOrganizationalChart"/>
    <dgm:cxn modelId="{76A2646C-E4E3-4259-A6C0-5327AA7424DF}" type="presParOf" srcId="{F66AC626-D3FD-4F06-B36A-A54987FE99B2}" destId="{015ED879-C574-4421-9E02-DF992D198B4B}" srcOrd="0" destOrd="0" presId="urn:microsoft.com/office/officeart/2008/layout/NameandTitleOrganizationalChart"/>
    <dgm:cxn modelId="{47BB0605-8641-4F6C-B629-C5A782FB1A87}" type="presParOf" srcId="{015ED879-C574-4421-9E02-DF992D198B4B}" destId="{07B41DA2-F050-42A9-BE37-EBD07D6F544E}" srcOrd="0" destOrd="0" presId="urn:microsoft.com/office/officeart/2008/layout/NameandTitleOrganizationalChart"/>
    <dgm:cxn modelId="{CD3C77FF-9C70-418C-9E57-F6D173EA50C7}" type="presParOf" srcId="{015ED879-C574-4421-9E02-DF992D198B4B}" destId="{027F8FCE-D917-4857-957E-F5F0B0853751}" srcOrd="1" destOrd="0" presId="urn:microsoft.com/office/officeart/2008/layout/NameandTitleOrganizationalChart"/>
    <dgm:cxn modelId="{63220CB0-BDEA-4B9F-9594-6FA3A6F2F1CE}" type="presParOf" srcId="{015ED879-C574-4421-9E02-DF992D198B4B}" destId="{2583DDCA-D066-4957-A24E-5145344FEE1F}" srcOrd="2" destOrd="0" presId="urn:microsoft.com/office/officeart/2008/layout/NameandTitleOrganizationalChart"/>
    <dgm:cxn modelId="{B30EE0EC-AF5C-4FD1-B09F-6B149CD808B5}" type="presParOf" srcId="{F66AC626-D3FD-4F06-B36A-A54987FE99B2}" destId="{52362451-8083-4E28-91BF-C76FACD35857}" srcOrd="1" destOrd="0" presId="urn:microsoft.com/office/officeart/2008/layout/NameandTitleOrganizationalChart"/>
    <dgm:cxn modelId="{88F7384E-63A6-482C-9D64-9FE74107D2F3}" type="presParOf" srcId="{F66AC626-D3FD-4F06-B36A-A54987FE99B2}" destId="{094210E9-F380-4029-A94C-D1486AFB0A86}" srcOrd="2" destOrd="0" presId="urn:microsoft.com/office/officeart/2008/layout/NameandTitleOrganizationalChart"/>
    <dgm:cxn modelId="{DFA9572D-0D94-4627-8D2A-9ADD7B23EC90}" type="presParOf" srcId="{CD27BAB4-460A-40E6-B594-430C7F4195F0}" destId="{54644C48-106A-4DDE-967E-9C553AFFCB26}" srcOrd="2" destOrd="0" presId="urn:microsoft.com/office/officeart/2008/layout/NameandTitleOrganizationalChart"/>
    <dgm:cxn modelId="{187F023B-4C95-4DBE-94F9-76C9B0DA333E}" type="presParOf" srcId="{CD27BAB4-460A-40E6-B594-430C7F4195F0}" destId="{A68EF843-8844-422F-AEB7-C8E78CA686CB}" srcOrd="3" destOrd="0" presId="urn:microsoft.com/office/officeart/2008/layout/NameandTitleOrganizationalChart"/>
    <dgm:cxn modelId="{54E6DB48-4996-4129-A252-5B9858274F2B}" type="presParOf" srcId="{A68EF843-8844-422F-AEB7-C8E78CA686CB}" destId="{ED992864-6CB4-4116-BBA1-47673FEF33B4}" srcOrd="0" destOrd="0" presId="urn:microsoft.com/office/officeart/2008/layout/NameandTitleOrganizationalChart"/>
    <dgm:cxn modelId="{5566B38F-1E4B-426B-A64A-ABB170F48A19}" type="presParOf" srcId="{ED992864-6CB4-4116-BBA1-47673FEF33B4}" destId="{92001C25-B329-4FD2-B382-8854FA5A0124}" srcOrd="0" destOrd="0" presId="urn:microsoft.com/office/officeart/2008/layout/NameandTitleOrganizationalChart"/>
    <dgm:cxn modelId="{331BD735-525B-4C8F-ADA1-8664B65A48C9}" type="presParOf" srcId="{ED992864-6CB4-4116-BBA1-47673FEF33B4}" destId="{126715BD-2D7F-433C-A680-62D83EF674C2}" srcOrd="1" destOrd="0" presId="urn:microsoft.com/office/officeart/2008/layout/NameandTitleOrganizationalChart"/>
    <dgm:cxn modelId="{7963F675-1433-407A-8495-5A997D45DCD6}" type="presParOf" srcId="{ED992864-6CB4-4116-BBA1-47673FEF33B4}" destId="{AA25AFFA-8FB6-4FBD-91FE-E98622B57003}" srcOrd="2" destOrd="0" presId="urn:microsoft.com/office/officeart/2008/layout/NameandTitleOrganizationalChart"/>
    <dgm:cxn modelId="{223A583D-D5DF-4E39-95ED-3A7313349C82}" type="presParOf" srcId="{A68EF843-8844-422F-AEB7-C8E78CA686CB}" destId="{BB0CCDCF-420F-4C96-84E1-C208CB4FC2A6}" srcOrd="1" destOrd="0" presId="urn:microsoft.com/office/officeart/2008/layout/NameandTitleOrganizationalChart"/>
    <dgm:cxn modelId="{76B27A22-601B-46FD-B03A-AC58C0FFF01B}" type="presParOf" srcId="{BB0CCDCF-420F-4C96-84E1-C208CB4FC2A6}" destId="{2F41E6E4-21D3-4C31-927E-F82D7255BF4B}" srcOrd="0" destOrd="0" presId="urn:microsoft.com/office/officeart/2008/layout/NameandTitleOrganizationalChart"/>
    <dgm:cxn modelId="{19D9DB87-7B4D-4017-A0D3-B2907B4AC074}" type="presParOf" srcId="{BB0CCDCF-420F-4C96-84E1-C208CB4FC2A6}" destId="{C1852D78-332E-4BB2-8FF4-D51A91A9251B}" srcOrd="1" destOrd="0" presId="urn:microsoft.com/office/officeart/2008/layout/NameandTitleOrganizationalChart"/>
    <dgm:cxn modelId="{84406A1B-9312-415A-B443-9ACCDE11D6E9}" type="presParOf" srcId="{C1852D78-332E-4BB2-8FF4-D51A91A9251B}" destId="{BDBE0FC3-D011-4001-BDF4-54E1CEA1BAFF}" srcOrd="0" destOrd="0" presId="urn:microsoft.com/office/officeart/2008/layout/NameandTitleOrganizationalChart"/>
    <dgm:cxn modelId="{DF6A2C2F-BBB7-45DD-800E-24D0FB6D281E}" type="presParOf" srcId="{BDBE0FC3-D011-4001-BDF4-54E1CEA1BAFF}" destId="{61C16C2F-1AB1-4997-8CC1-7C7DF3B62E00}" srcOrd="0" destOrd="0" presId="urn:microsoft.com/office/officeart/2008/layout/NameandTitleOrganizationalChart"/>
    <dgm:cxn modelId="{454BD79F-4B9A-42F4-B3AA-C209B641E3EC}" type="presParOf" srcId="{BDBE0FC3-D011-4001-BDF4-54E1CEA1BAFF}" destId="{6A8BA006-F54F-4C04-BC17-4EA28E8359E9}" srcOrd="1" destOrd="0" presId="urn:microsoft.com/office/officeart/2008/layout/NameandTitleOrganizationalChart"/>
    <dgm:cxn modelId="{BEB22185-8C09-4CFE-AEA9-E232F9F02888}" type="presParOf" srcId="{BDBE0FC3-D011-4001-BDF4-54E1CEA1BAFF}" destId="{99D4E039-A8D0-4953-9B21-FAC1C94D5CE2}" srcOrd="2" destOrd="0" presId="urn:microsoft.com/office/officeart/2008/layout/NameandTitleOrganizationalChart"/>
    <dgm:cxn modelId="{BB9556E4-A7F6-47FE-B2E7-A31450AB4DD6}" type="presParOf" srcId="{C1852D78-332E-4BB2-8FF4-D51A91A9251B}" destId="{23CC16E8-DB5E-4EE3-BA50-4E222070DFE8}" srcOrd="1" destOrd="0" presId="urn:microsoft.com/office/officeart/2008/layout/NameandTitleOrganizationalChart"/>
    <dgm:cxn modelId="{78C3B7A2-A52E-464A-B181-C87ECDE744CA}" type="presParOf" srcId="{23CC16E8-DB5E-4EE3-BA50-4E222070DFE8}" destId="{B7BE6F71-DCEE-4A74-B377-2CA0B5CEBA74}" srcOrd="0" destOrd="0" presId="urn:microsoft.com/office/officeart/2008/layout/NameandTitleOrganizationalChart"/>
    <dgm:cxn modelId="{B51CE1AF-569F-4218-B6E6-9F93DB780FB5}" type="presParOf" srcId="{23CC16E8-DB5E-4EE3-BA50-4E222070DFE8}" destId="{C8870830-1B49-490A-9386-3E8F7ECC4C61}" srcOrd="1" destOrd="0" presId="urn:microsoft.com/office/officeart/2008/layout/NameandTitleOrganizationalChart"/>
    <dgm:cxn modelId="{926A69CA-12ED-4C98-A9BC-566635C55980}" type="presParOf" srcId="{C8870830-1B49-490A-9386-3E8F7ECC4C61}" destId="{92C51F12-F95A-4A76-A6B9-4460579CDD13}" srcOrd="0" destOrd="0" presId="urn:microsoft.com/office/officeart/2008/layout/NameandTitleOrganizationalChart"/>
    <dgm:cxn modelId="{1491FD48-7504-4C02-9F74-D15255DCDC3A}" type="presParOf" srcId="{92C51F12-F95A-4A76-A6B9-4460579CDD13}" destId="{C0609B87-D118-46F5-A332-3E6628950ABC}" srcOrd="0" destOrd="0" presId="urn:microsoft.com/office/officeart/2008/layout/NameandTitleOrganizationalChart"/>
    <dgm:cxn modelId="{73D82B6F-D637-492F-82C4-E833F38B610F}" type="presParOf" srcId="{92C51F12-F95A-4A76-A6B9-4460579CDD13}" destId="{CE6787A3-DAC8-481D-B157-911057EA0482}" srcOrd="1" destOrd="0" presId="urn:microsoft.com/office/officeart/2008/layout/NameandTitleOrganizationalChart"/>
    <dgm:cxn modelId="{D60FA465-0152-4DA2-A7EC-053B9B9E6325}" type="presParOf" srcId="{92C51F12-F95A-4A76-A6B9-4460579CDD13}" destId="{5484D4D6-EA5E-47A9-8B98-31668B75EC0C}" srcOrd="2" destOrd="0" presId="urn:microsoft.com/office/officeart/2008/layout/NameandTitleOrganizationalChart"/>
    <dgm:cxn modelId="{F6FFB927-248B-412E-B337-EA2846F62E45}" type="presParOf" srcId="{C8870830-1B49-490A-9386-3E8F7ECC4C61}" destId="{765A2D08-DE5C-472C-B363-80AFE73944DA}" srcOrd="1" destOrd="0" presId="urn:microsoft.com/office/officeart/2008/layout/NameandTitleOrganizationalChart"/>
    <dgm:cxn modelId="{D0946A0A-C484-4E56-8C97-5916A0343F88}" type="presParOf" srcId="{C8870830-1B49-490A-9386-3E8F7ECC4C61}" destId="{E214AC4C-1686-4040-9BD0-E622FF20DD0C}" srcOrd="2" destOrd="0" presId="urn:microsoft.com/office/officeart/2008/layout/NameandTitleOrganizationalChart"/>
    <dgm:cxn modelId="{63B9166A-2630-4C26-AED6-5D057BE74D8E}" type="presParOf" srcId="{23CC16E8-DB5E-4EE3-BA50-4E222070DFE8}" destId="{0143DD8F-A4C4-4301-8C10-45F38F05B4AE}" srcOrd="2" destOrd="0" presId="urn:microsoft.com/office/officeart/2008/layout/NameandTitleOrganizationalChart"/>
    <dgm:cxn modelId="{A15A874B-C00A-4891-AEEE-0E67208BE23B}" type="presParOf" srcId="{23CC16E8-DB5E-4EE3-BA50-4E222070DFE8}" destId="{F74CAF3C-681B-4288-8E68-904757969BFB}" srcOrd="3" destOrd="0" presId="urn:microsoft.com/office/officeart/2008/layout/NameandTitleOrganizationalChart"/>
    <dgm:cxn modelId="{598E203D-941A-4012-A189-F31ABC9A476F}" type="presParOf" srcId="{F74CAF3C-681B-4288-8E68-904757969BFB}" destId="{7E9367B3-2ED7-45AC-B8E6-3E45660C1CBC}" srcOrd="0" destOrd="0" presId="urn:microsoft.com/office/officeart/2008/layout/NameandTitleOrganizationalChart"/>
    <dgm:cxn modelId="{5C3D1F15-27CF-4CB9-8106-B3B0874E9C37}" type="presParOf" srcId="{7E9367B3-2ED7-45AC-B8E6-3E45660C1CBC}" destId="{174A1766-206B-4111-AE1B-3CE3FB67ADE9}" srcOrd="0" destOrd="0" presId="urn:microsoft.com/office/officeart/2008/layout/NameandTitleOrganizationalChart"/>
    <dgm:cxn modelId="{9BDC2626-F061-48EC-9217-CB218080F448}" type="presParOf" srcId="{7E9367B3-2ED7-45AC-B8E6-3E45660C1CBC}" destId="{78F2497E-04CA-49DC-A332-809969CCAB06}" srcOrd="1" destOrd="0" presId="urn:microsoft.com/office/officeart/2008/layout/NameandTitleOrganizationalChart"/>
    <dgm:cxn modelId="{3AD92956-E51F-44C3-B1E1-FC54252196E6}" type="presParOf" srcId="{7E9367B3-2ED7-45AC-B8E6-3E45660C1CBC}" destId="{A1DD215B-CBF1-4A51-8AC4-400394873ED5}" srcOrd="2" destOrd="0" presId="urn:microsoft.com/office/officeart/2008/layout/NameandTitleOrganizationalChart"/>
    <dgm:cxn modelId="{9EDF3F68-AFD9-476B-AF29-946FCE1E5B2D}" type="presParOf" srcId="{F74CAF3C-681B-4288-8E68-904757969BFB}" destId="{4EE1FC9A-5C3F-4EEA-A6F3-45E68B33718F}" srcOrd="1" destOrd="0" presId="urn:microsoft.com/office/officeart/2008/layout/NameandTitleOrganizationalChart"/>
    <dgm:cxn modelId="{7248701D-0811-4A65-A3D1-F9A33F99E7BD}" type="presParOf" srcId="{F74CAF3C-681B-4288-8E68-904757969BFB}" destId="{BE19ACCC-7F51-4EB3-A48E-C13870E61B28}" srcOrd="2" destOrd="0" presId="urn:microsoft.com/office/officeart/2008/layout/NameandTitleOrganizationalChart"/>
    <dgm:cxn modelId="{FEF61638-CEFB-4789-9622-AC0FC1AE77AC}" type="presParOf" srcId="{23CC16E8-DB5E-4EE3-BA50-4E222070DFE8}" destId="{03FAE41A-8D29-4C04-BB0D-939DFD4D267A}" srcOrd="4" destOrd="0" presId="urn:microsoft.com/office/officeart/2008/layout/NameandTitleOrganizationalChart"/>
    <dgm:cxn modelId="{D1D76AC9-7B78-4D53-B437-C15D34F9AD2D}" type="presParOf" srcId="{23CC16E8-DB5E-4EE3-BA50-4E222070DFE8}" destId="{7B1E4169-2E09-4F97-9779-965B842F974F}" srcOrd="5" destOrd="0" presId="urn:microsoft.com/office/officeart/2008/layout/NameandTitleOrganizationalChart"/>
    <dgm:cxn modelId="{977D1F24-7890-407E-B030-8646B6441626}" type="presParOf" srcId="{7B1E4169-2E09-4F97-9779-965B842F974F}" destId="{485DB28D-AAA2-4624-B10F-03A2419EE5B9}" srcOrd="0" destOrd="0" presId="urn:microsoft.com/office/officeart/2008/layout/NameandTitleOrganizationalChart"/>
    <dgm:cxn modelId="{42F9EBFB-4DA2-43AF-B389-3ABEB532E320}" type="presParOf" srcId="{485DB28D-AAA2-4624-B10F-03A2419EE5B9}" destId="{8BF21DA7-9255-410A-95A8-70E045BB35D3}" srcOrd="0" destOrd="0" presId="urn:microsoft.com/office/officeart/2008/layout/NameandTitleOrganizationalChart"/>
    <dgm:cxn modelId="{2AD0D28A-2418-4292-8F6A-1AF4A7E12575}" type="presParOf" srcId="{485DB28D-AAA2-4624-B10F-03A2419EE5B9}" destId="{F380191F-68F7-4007-A4C0-DAB6CB8C3176}" srcOrd="1" destOrd="0" presId="urn:microsoft.com/office/officeart/2008/layout/NameandTitleOrganizationalChart"/>
    <dgm:cxn modelId="{4745EFCA-A616-402B-98A4-BF8178260776}" type="presParOf" srcId="{485DB28D-AAA2-4624-B10F-03A2419EE5B9}" destId="{6ADAEA67-E1B0-45D1-A89A-AC72103A2032}" srcOrd="2" destOrd="0" presId="urn:microsoft.com/office/officeart/2008/layout/NameandTitleOrganizationalChart"/>
    <dgm:cxn modelId="{7C36E6B7-22B8-4E23-A580-547E211FA0B1}" type="presParOf" srcId="{7B1E4169-2E09-4F97-9779-965B842F974F}" destId="{48D0DEB5-BA91-4A68-AF06-F336FD546B88}" srcOrd="1" destOrd="0" presId="urn:microsoft.com/office/officeart/2008/layout/NameandTitleOrganizationalChart"/>
    <dgm:cxn modelId="{34454926-2E83-4733-B74F-EF8654690E03}" type="presParOf" srcId="{7B1E4169-2E09-4F97-9779-965B842F974F}" destId="{8CCD7C57-DF9A-465D-84E8-B7680A002990}" srcOrd="2" destOrd="0" presId="urn:microsoft.com/office/officeart/2008/layout/NameandTitleOrganizationalChart"/>
    <dgm:cxn modelId="{E66F495B-C7E5-420E-9202-8E5491295812}" type="presParOf" srcId="{23CC16E8-DB5E-4EE3-BA50-4E222070DFE8}" destId="{D80B2E31-E433-4D95-9026-4A5890030DC1}" srcOrd="6" destOrd="0" presId="urn:microsoft.com/office/officeart/2008/layout/NameandTitleOrganizationalChart"/>
    <dgm:cxn modelId="{EBE3CF45-9E2E-444F-807F-6F4D35D9CF91}" type="presParOf" srcId="{23CC16E8-DB5E-4EE3-BA50-4E222070DFE8}" destId="{BD68669C-1B2D-4887-A48D-52442DACF0EB}" srcOrd="7" destOrd="0" presId="urn:microsoft.com/office/officeart/2008/layout/NameandTitleOrganizationalChart"/>
    <dgm:cxn modelId="{F07CEDBD-2D6F-40A6-88A5-5532132EDA1D}" type="presParOf" srcId="{BD68669C-1B2D-4887-A48D-52442DACF0EB}" destId="{563A94FB-FB57-47F9-A237-66492361A69D}" srcOrd="0" destOrd="0" presId="urn:microsoft.com/office/officeart/2008/layout/NameandTitleOrganizationalChart"/>
    <dgm:cxn modelId="{3D18A6B7-E108-4281-9D07-0952E88F761E}" type="presParOf" srcId="{563A94FB-FB57-47F9-A237-66492361A69D}" destId="{DC2A6A67-D1A7-48DB-9C30-2EE5AE05E793}" srcOrd="0" destOrd="0" presId="urn:microsoft.com/office/officeart/2008/layout/NameandTitleOrganizationalChart"/>
    <dgm:cxn modelId="{B09191BD-D9B0-4AC1-91E2-2FAD4C945612}" type="presParOf" srcId="{563A94FB-FB57-47F9-A237-66492361A69D}" destId="{50939023-49D7-4F51-AD1D-21231C706D1C}" srcOrd="1" destOrd="0" presId="urn:microsoft.com/office/officeart/2008/layout/NameandTitleOrganizationalChart"/>
    <dgm:cxn modelId="{5704C5F4-E9B3-46AF-92E1-BC6AA2DD9955}" type="presParOf" srcId="{563A94FB-FB57-47F9-A237-66492361A69D}" destId="{E8B83CC0-9D3E-44F2-A4A5-337005BA78F2}" srcOrd="2" destOrd="0" presId="urn:microsoft.com/office/officeart/2008/layout/NameandTitleOrganizationalChart"/>
    <dgm:cxn modelId="{FEDA9675-531A-4D9A-B651-12A1F6999285}" type="presParOf" srcId="{BD68669C-1B2D-4887-A48D-52442DACF0EB}" destId="{363F5A35-EB6F-4C33-814A-D3B51FE35D0F}" srcOrd="1" destOrd="0" presId="urn:microsoft.com/office/officeart/2008/layout/NameandTitleOrganizationalChart"/>
    <dgm:cxn modelId="{BF316DFB-4B9C-485B-AA0A-1EE555624346}" type="presParOf" srcId="{BD68669C-1B2D-4887-A48D-52442DACF0EB}" destId="{E5B017BF-615E-4642-9EE0-1B307FBA021E}" srcOrd="2" destOrd="0" presId="urn:microsoft.com/office/officeart/2008/layout/NameandTitleOrganizationalChart"/>
    <dgm:cxn modelId="{59AE1C52-C397-4313-8122-5DF61B06F392}" type="presParOf" srcId="{23CC16E8-DB5E-4EE3-BA50-4E222070DFE8}" destId="{0133BCC6-49F8-4231-BAB2-704AE1F1BE24}" srcOrd="8" destOrd="0" presId="urn:microsoft.com/office/officeart/2008/layout/NameandTitleOrganizationalChart"/>
    <dgm:cxn modelId="{459F05BF-2852-48F0-A2FF-6417664A31C2}" type="presParOf" srcId="{23CC16E8-DB5E-4EE3-BA50-4E222070DFE8}" destId="{69B0FF22-CB42-4410-AD75-BDDD42B8BAFA}" srcOrd="9" destOrd="0" presId="urn:microsoft.com/office/officeart/2008/layout/NameandTitleOrganizationalChart"/>
    <dgm:cxn modelId="{99857D77-DFE5-478A-B9DE-39D4C50BA13B}" type="presParOf" srcId="{69B0FF22-CB42-4410-AD75-BDDD42B8BAFA}" destId="{CB3F1041-5782-4FD9-BCAD-3A9F726E0D79}" srcOrd="0" destOrd="0" presId="urn:microsoft.com/office/officeart/2008/layout/NameandTitleOrganizationalChart"/>
    <dgm:cxn modelId="{F5566DE1-1AC7-4791-BA0E-B96FCDA895FC}" type="presParOf" srcId="{CB3F1041-5782-4FD9-BCAD-3A9F726E0D79}" destId="{B2CC1828-1D29-48FA-A0DC-F04CA0CD2D21}" srcOrd="0" destOrd="0" presId="urn:microsoft.com/office/officeart/2008/layout/NameandTitleOrganizationalChart"/>
    <dgm:cxn modelId="{D6729F81-8FB9-475A-8E94-811C4929AEA2}" type="presParOf" srcId="{CB3F1041-5782-4FD9-BCAD-3A9F726E0D79}" destId="{B26AA340-B012-450C-B965-9765131C5F60}" srcOrd="1" destOrd="0" presId="urn:microsoft.com/office/officeart/2008/layout/NameandTitleOrganizationalChart"/>
    <dgm:cxn modelId="{52FBF1CB-3A7F-41BC-83CD-C4CA5FE3193D}" type="presParOf" srcId="{CB3F1041-5782-4FD9-BCAD-3A9F726E0D79}" destId="{9A9C2577-DD1A-4A82-A7B5-333FAE126AAA}" srcOrd="2" destOrd="0" presId="urn:microsoft.com/office/officeart/2008/layout/NameandTitleOrganizationalChart"/>
    <dgm:cxn modelId="{765D6F62-3EBE-4766-94C2-35F956424C99}" type="presParOf" srcId="{69B0FF22-CB42-4410-AD75-BDDD42B8BAFA}" destId="{5FC337EF-13BC-4043-AF86-2D6A6B8D6142}" srcOrd="1" destOrd="0" presId="urn:microsoft.com/office/officeart/2008/layout/NameandTitleOrganizationalChart"/>
    <dgm:cxn modelId="{4A979CB6-B68D-499A-90C7-5F0EA51A7912}" type="presParOf" srcId="{69B0FF22-CB42-4410-AD75-BDDD42B8BAFA}" destId="{18A9F495-E1D2-4592-ADC9-8F8C38543C51}" srcOrd="2" destOrd="0" presId="urn:microsoft.com/office/officeart/2008/layout/NameandTitleOrganizationalChart"/>
    <dgm:cxn modelId="{9CCB509A-58C9-4D9D-A2A2-5F211EE77E93}" type="presParOf" srcId="{23CC16E8-DB5E-4EE3-BA50-4E222070DFE8}" destId="{2A913493-92E6-4226-ABE4-D90F5277663B}" srcOrd="10" destOrd="0" presId="urn:microsoft.com/office/officeart/2008/layout/NameandTitleOrganizationalChart"/>
    <dgm:cxn modelId="{B1AE8C96-9D6E-4D01-A9BC-8F51F3438AAA}" type="presParOf" srcId="{23CC16E8-DB5E-4EE3-BA50-4E222070DFE8}" destId="{CEF141B8-1FEC-4E0D-A492-824B622419E1}" srcOrd="11" destOrd="0" presId="urn:microsoft.com/office/officeart/2008/layout/NameandTitleOrganizationalChart"/>
    <dgm:cxn modelId="{7D906582-E649-44FF-B499-AD146CB63214}" type="presParOf" srcId="{CEF141B8-1FEC-4E0D-A492-824B622419E1}" destId="{FCEC02C4-660F-4C0A-8EF9-352314BC41D8}" srcOrd="0" destOrd="0" presId="urn:microsoft.com/office/officeart/2008/layout/NameandTitleOrganizationalChart"/>
    <dgm:cxn modelId="{8844722A-660B-4EEE-B6D5-E51187FCE3C2}" type="presParOf" srcId="{FCEC02C4-660F-4C0A-8EF9-352314BC41D8}" destId="{5423C0B6-E270-4795-A26B-83CFD7EB47D0}" srcOrd="0" destOrd="0" presId="urn:microsoft.com/office/officeart/2008/layout/NameandTitleOrganizationalChart"/>
    <dgm:cxn modelId="{404EC304-C9E0-4C9D-8E54-0AA3E6C8EA9C}" type="presParOf" srcId="{FCEC02C4-660F-4C0A-8EF9-352314BC41D8}" destId="{8E6E4251-BCF8-4FB1-A02B-56F8FA370E84}" srcOrd="1" destOrd="0" presId="urn:microsoft.com/office/officeart/2008/layout/NameandTitleOrganizationalChart"/>
    <dgm:cxn modelId="{61462F69-5EBB-46D2-BF7C-D99EA88FBF72}" type="presParOf" srcId="{FCEC02C4-660F-4C0A-8EF9-352314BC41D8}" destId="{24F63BB3-C32E-42DD-BEA1-A5D4C283A3E4}" srcOrd="2" destOrd="0" presId="urn:microsoft.com/office/officeart/2008/layout/NameandTitleOrganizationalChart"/>
    <dgm:cxn modelId="{52D99624-C3CA-41A5-85FA-447A68EFB959}" type="presParOf" srcId="{CEF141B8-1FEC-4E0D-A492-824B622419E1}" destId="{44FA9DD0-D6C7-4130-822C-FBFC8336D345}" srcOrd="1" destOrd="0" presId="urn:microsoft.com/office/officeart/2008/layout/NameandTitleOrganizationalChart"/>
    <dgm:cxn modelId="{62C36C30-D8DF-4BA1-B112-247725D54097}" type="presParOf" srcId="{CEF141B8-1FEC-4E0D-A492-824B622419E1}" destId="{FD194F45-414A-4358-B701-054685771A29}" srcOrd="2" destOrd="0" presId="urn:microsoft.com/office/officeart/2008/layout/NameandTitleOrganizationalChart"/>
    <dgm:cxn modelId="{E85E0FE2-C0E8-4B3E-8BFB-7ED76309D1C3}" type="presParOf" srcId="{23CC16E8-DB5E-4EE3-BA50-4E222070DFE8}" destId="{11926B22-8F9E-4EDF-A7DE-30B015AE09F4}" srcOrd="12" destOrd="0" presId="urn:microsoft.com/office/officeart/2008/layout/NameandTitleOrganizationalChart"/>
    <dgm:cxn modelId="{B2E00A42-E3AD-4EF1-A278-52BE28D24810}" type="presParOf" srcId="{23CC16E8-DB5E-4EE3-BA50-4E222070DFE8}" destId="{FAEC72DA-9F0E-445F-B492-B74162E9BD4C}" srcOrd="13" destOrd="0" presId="urn:microsoft.com/office/officeart/2008/layout/NameandTitleOrganizationalChart"/>
    <dgm:cxn modelId="{D635E4BC-B678-43A4-AA74-A3212A1A8C2B}" type="presParOf" srcId="{FAEC72DA-9F0E-445F-B492-B74162E9BD4C}" destId="{D363A752-2CA4-431B-9236-504EFB2A71C3}" srcOrd="0" destOrd="0" presId="urn:microsoft.com/office/officeart/2008/layout/NameandTitleOrganizationalChart"/>
    <dgm:cxn modelId="{41ADDC62-37FE-41B6-BA80-1480A02B088E}" type="presParOf" srcId="{D363A752-2CA4-431B-9236-504EFB2A71C3}" destId="{852CC1FF-77EF-4779-8EFB-E14E8E9A70F0}" srcOrd="0" destOrd="0" presId="urn:microsoft.com/office/officeart/2008/layout/NameandTitleOrganizationalChart"/>
    <dgm:cxn modelId="{14B6341B-64E9-4A0B-884F-04115E610A6D}" type="presParOf" srcId="{D363A752-2CA4-431B-9236-504EFB2A71C3}" destId="{E71EE907-1921-4348-A4A3-ACB8222C7F4E}" srcOrd="1" destOrd="0" presId="urn:microsoft.com/office/officeart/2008/layout/NameandTitleOrganizationalChart"/>
    <dgm:cxn modelId="{936E8254-C9EC-4CCF-B7E5-9DF80CB59559}" type="presParOf" srcId="{D363A752-2CA4-431B-9236-504EFB2A71C3}" destId="{38458C37-D2BB-4264-934F-474B04033A2B}" srcOrd="2" destOrd="0" presId="urn:microsoft.com/office/officeart/2008/layout/NameandTitleOrganizationalChart"/>
    <dgm:cxn modelId="{F21CA790-D915-4EB9-B01E-5C7292F90C78}" type="presParOf" srcId="{FAEC72DA-9F0E-445F-B492-B74162E9BD4C}" destId="{08F395C0-B010-4CC3-931E-3AD787766CED}" srcOrd="1" destOrd="0" presId="urn:microsoft.com/office/officeart/2008/layout/NameandTitleOrganizationalChart"/>
    <dgm:cxn modelId="{7ABE86C0-8ED7-47DD-BCB8-A1D933471F10}" type="presParOf" srcId="{FAEC72DA-9F0E-445F-B492-B74162E9BD4C}" destId="{DE0A8729-864C-4680-A84C-7C9FB1BBEA8F}" srcOrd="2" destOrd="0" presId="urn:microsoft.com/office/officeart/2008/layout/NameandTitleOrganizationalChart"/>
    <dgm:cxn modelId="{7FF58FA0-5E49-4DD8-8A41-FBB386314C55}" type="presParOf" srcId="{23CC16E8-DB5E-4EE3-BA50-4E222070DFE8}" destId="{4443E3C1-7F39-4CEC-910A-DF31A2168070}" srcOrd="14" destOrd="0" presId="urn:microsoft.com/office/officeart/2008/layout/NameandTitleOrganizationalChart"/>
    <dgm:cxn modelId="{1B768C1E-FF8B-48D4-BC7C-6DFC55F88474}" type="presParOf" srcId="{23CC16E8-DB5E-4EE3-BA50-4E222070DFE8}" destId="{17D4D06B-3B40-431F-94E3-354C5A541C1A}" srcOrd="15" destOrd="0" presId="urn:microsoft.com/office/officeart/2008/layout/NameandTitleOrganizationalChart"/>
    <dgm:cxn modelId="{5483884C-0767-442D-8A62-06044E0BBEF0}" type="presParOf" srcId="{17D4D06B-3B40-431F-94E3-354C5A541C1A}" destId="{96B72549-7BA9-48EC-855E-575D7A1B0C0D}" srcOrd="0" destOrd="0" presId="urn:microsoft.com/office/officeart/2008/layout/NameandTitleOrganizationalChart"/>
    <dgm:cxn modelId="{3B7F8A3A-75F7-47C7-9942-207B07499697}" type="presParOf" srcId="{96B72549-7BA9-48EC-855E-575D7A1B0C0D}" destId="{678B0968-8AF6-409D-A455-6407459F1796}" srcOrd="0" destOrd="0" presId="urn:microsoft.com/office/officeart/2008/layout/NameandTitleOrganizationalChart"/>
    <dgm:cxn modelId="{AC2EB4AB-8719-40B1-AF0E-072A4120625D}" type="presParOf" srcId="{96B72549-7BA9-48EC-855E-575D7A1B0C0D}" destId="{7B4F4265-1316-4042-90B8-F0270B0983C3}" srcOrd="1" destOrd="0" presId="urn:microsoft.com/office/officeart/2008/layout/NameandTitleOrganizationalChart"/>
    <dgm:cxn modelId="{6BA28C72-3C79-4AB3-BF62-71C751E4CAC9}" type="presParOf" srcId="{96B72549-7BA9-48EC-855E-575D7A1B0C0D}" destId="{15163E45-73E6-4B5D-9ADE-F62FE47442B3}" srcOrd="2" destOrd="0" presId="urn:microsoft.com/office/officeart/2008/layout/NameandTitleOrganizationalChart"/>
    <dgm:cxn modelId="{C4C2AE82-3AE2-4B6C-89F5-5E2C4844EC7E}" type="presParOf" srcId="{17D4D06B-3B40-431F-94E3-354C5A541C1A}" destId="{E414B81B-C512-446A-9AEE-24DF499D7959}" srcOrd="1" destOrd="0" presId="urn:microsoft.com/office/officeart/2008/layout/NameandTitleOrganizationalChart"/>
    <dgm:cxn modelId="{8F8FE9B1-233B-4B3D-B911-4CE6151FCEFB}" type="presParOf" srcId="{17D4D06B-3B40-431F-94E3-354C5A541C1A}" destId="{2FCE6D43-3E9B-4957-BABC-E2B9292E6781}" srcOrd="2" destOrd="0" presId="urn:microsoft.com/office/officeart/2008/layout/NameandTitleOrganizationalChart"/>
    <dgm:cxn modelId="{5F9051E3-A02B-4235-B7A3-B92A81D2342D}" type="presParOf" srcId="{C1852D78-332E-4BB2-8FF4-D51A91A9251B}" destId="{272C9314-2631-42CC-A379-4935F3A122B8}" srcOrd="2" destOrd="0" presId="urn:microsoft.com/office/officeart/2008/layout/NameandTitleOrganizationalChart"/>
    <dgm:cxn modelId="{0B037214-D1E9-4907-9934-7F34FB2C7605}" type="presParOf" srcId="{A68EF843-8844-422F-AEB7-C8E78CA686CB}" destId="{D8797AB5-7926-4B91-B774-9FBBD2C35B18}" srcOrd="2" destOrd="0" presId="urn:microsoft.com/office/officeart/2008/layout/NameandTitleOrganizationalChart"/>
    <dgm:cxn modelId="{9C76CB9D-FC62-4D14-AEE5-434C9C8E0CBD}" type="presParOf" srcId="{4AE057B1-8A3F-4C33-AEA0-2200AF9AFCF0}" destId="{D9E1AE07-EB0E-486B-B5F0-6C26D2D2ADA3}" srcOrd="2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CSrcHashMap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m_mapNote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err="1" smtClean="0"/>
            <a:t>SrcHash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err="1" smtClean="0"/>
            <a:t>CKadSourcePtrList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mapSource</a:t>
          </a:r>
          <a:endParaRPr lang="zh-CN" altLang="en-US" dirty="0"/>
        </a:p>
      </dgm:t>
    </dgm:pt>
    <dgm:pt modelId="{FF31ECF4-BE1B-44EC-8950-5F3CAA13C9E1}">
      <dgm:prSet/>
      <dgm:spPr/>
      <dgm:t>
        <a:bodyPr/>
        <a:lstStyle/>
        <a:p>
          <a:r>
            <a:rPr lang="en-US" altLang="zh-CN" dirty="0" smtClean="0"/>
            <a:t>Source</a:t>
          </a:r>
          <a:endParaRPr lang="zh-CN" altLang="en-US" dirty="0"/>
        </a:p>
      </dgm:t>
    </dgm:pt>
    <dgm:pt modelId="{C52EAC42-BF7A-4839-BED5-3E5C5A8A8F1B}" type="par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A3C83099-6BFA-44E1-B0A9-C07070F4815D}" type="sibTrans" cxnId="{6DE6D761-5EEE-4A09-A159-D4DF8131D69D}">
      <dgm:prSet/>
      <dgm:spPr/>
      <dgm:t>
        <a:bodyPr/>
        <a:lstStyle/>
        <a:p>
          <a:endParaRPr lang="zh-CN" altLang="en-US"/>
        </a:p>
      </dgm:t>
    </dgm:pt>
    <dgm:pt modelId="{6F3ABB5B-4390-4D4C-A351-C086BA6E696F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5D122C4F-1DBD-4CF7-AC9C-40B0E92DBFB9}" type="parTrans" cxnId="{1395BB25-83DC-4725-BF82-B651497F5871}">
      <dgm:prSet/>
      <dgm:spPr/>
      <dgm:t>
        <a:bodyPr/>
        <a:lstStyle/>
        <a:p>
          <a:endParaRPr lang="zh-CN" altLang="en-US"/>
        </a:p>
      </dgm:t>
    </dgm:pt>
    <dgm:pt modelId="{D00CBC1A-4C8F-442F-85CC-7F86597AB3FD}" type="sibTrans" cxnId="{1395BB25-83DC-4725-BF82-B651497F5871}">
      <dgm:prSet/>
      <dgm:spPr/>
      <dgm:t>
        <a:bodyPr/>
        <a:lstStyle/>
        <a:p>
          <a:r>
            <a:rPr lang="en-US" altLang="zh-CN" dirty="0" err="1" smtClean="0"/>
            <a:t>uSourceID</a:t>
          </a:r>
          <a:endParaRPr lang="zh-CN" altLang="en-US" dirty="0"/>
        </a:p>
      </dgm:t>
    </dgm:pt>
    <dgm:pt modelId="{9B5504EE-262E-421F-B6D0-17AEEAEBC46F}">
      <dgm:prSet/>
      <dgm:spPr/>
      <dgm:t>
        <a:bodyPr/>
        <a:lstStyle/>
        <a:p>
          <a:r>
            <a:rPr lang="en-US" altLang="zh-CN" dirty="0" err="1" smtClean="0"/>
            <a:t>CKadEntryPtrList</a:t>
          </a:r>
          <a:endParaRPr lang="zh-CN" altLang="en-US" dirty="0"/>
        </a:p>
      </dgm:t>
    </dgm:pt>
    <dgm:pt modelId="{1D5B3EF4-BE0A-4BBA-AC69-B7F49B651F6F}" type="parTrans" cxnId="{C07726E5-5B03-4688-8568-4C5BE59A43A5}">
      <dgm:prSet/>
      <dgm:spPr/>
      <dgm:t>
        <a:bodyPr/>
        <a:lstStyle/>
        <a:p>
          <a:endParaRPr lang="zh-CN" altLang="en-US"/>
        </a:p>
      </dgm:t>
    </dgm:pt>
    <dgm:pt modelId="{1A23467C-A501-4E71-A007-E39C51AAC1F6}" type="sibTrans" cxnId="{C07726E5-5B03-4688-8568-4C5BE59A43A5}">
      <dgm:prSet/>
      <dgm:spPr/>
      <dgm:t>
        <a:bodyPr/>
        <a:lstStyle/>
        <a:p>
          <a:r>
            <a:rPr lang="en-US" altLang="zh-CN" dirty="0" err="1" smtClean="0"/>
            <a:t>ptrlEntryList</a:t>
          </a:r>
          <a:endParaRPr lang="zh-CN" altLang="en-US" dirty="0"/>
        </a:p>
      </dgm:t>
    </dgm:pt>
    <dgm:pt modelId="{26E62099-3BC6-4E17-94C4-80340E00CF78}">
      <dgm:prSet/>
      <dgm:spPr/>
      <dgm:t>
        <a:bodyPr/>
        <a:lstStyle/>
        <a:p>
          <a:r>
            <a:rPr lang="en-US" altLang="zh-CN" dirty="0" err="1" smtClean="0"/>
            <a:t>CEntry</a:t>
          </a:r>
          <a:endParaRPr lang="zh-CN" altLang="en-US" dirty="0"/>
        </a:p>
      </dgm:t>
    </dgm:pt>
    <dgm:pt modelId="{E7A8FCB0-04D3-41C6-A08E-323E962A68EC}" type="par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A2CC19FE-4BF6-4187-89D1-510EF69AD1BC}" type="sibTrans" cxnId="{E8FE7C8C-79ED-4A3F-802B-2D22D71D0CE6}">
      <dgm:prSet/>
      <dgm:spPr/>
      <dgm:t>
        <a:bodyPr/>
        <a:lstStyle/>
        <a:p>
          <a:endParaRPr lang="zh-CN" altLang="en-US"/>
        </a:p>
      </dgm:t>
    </dgm:pt>
    <dgm:pt modelId="{883F479D-59C7-4D7B-A722-21C7D5F2E269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90F310DB-8B4B-4A3C-BC11-30000B3AF5E0}" type="parTrans" cxnId="{BAE672C5-5CB7-4479-BB59-CCD465556D62}">
      <dgm:prSet/>
      <dgm:spPr/>
      <dgm:t>
        <a:bodyPr/>
        <a:lstStyle/>
        <a:p>
          <a:endParaRPr lang="zh-CN" altLang="en-US"/>
        </a:p>
      </dgm:t>
    </dgm:pt>
    <dgm:pt modelId="{E5511235-BB9F-44F7-929B-94718C9EFAFA}" type="sibTrans" cxnId="{BAE672C5-5CB7-4479-BB59-CCD465556D62}">
      <dgm:prSet/>
      <dgm:spPr/>
      <dgm:t>
        <a:bodyPr/>
        <a:lstStyle/>
        <a:p>
          <a:r>
            <a:rPr lang="en-US" altLang="zh-CN" dirty="0" err="1" smtClean="0"/>
            <a:t>m_uIP</a:t>
          </a:r>
          <a:endParaRPr lang="zh-CN" altLang="en-US" dirty="0"/>
        </a:p>
      </dgm:t>
    </dgm:pt>
    <dgm:pt modelId="{958569A8-FBDF-40B8-8EC1-75E2493F7471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ADE585E9-6E3D-4B4C-859F-3240CF01A0CE}" type="parTrans" cxnId="{5D1634EF-9423-449A-936C-558A8523DF9E}">
      <dgm:prSet/>
      <dgm:spPr/>
      <dgm:t>
        <a:bodyPr/>
        <a:lstStyle/>
        <a:p>
          <a:endParaRPr lang="zh-CN" altLang="en-US"/>
        </a:p>
      </dgm:t>
    </dgm:pt>
    <dgm:pt modelId="{683EE9AB-85E6-45CF-95D2-1E792782A3F0}" type="sibTrans" cxnId="{5D1634EF-9423-449A-936C-558A8523DF9E}">
      <dgm:prSet/>
      <dgm:spPr/>
      <dgm:t>
        <a:bodyPr/>
        <a:lstStyle/>
        <a:p>
          <a:r>
            <a:rPr lang="en-US" altLang="zh-CN" dirty="0" err="1" smtClean="0"/>
            <a:t>m_uTCPPort</a:t>
          </a:r>
          <a:endParaRPr lang="zh-CN" altLang="en-US" dirty="0"/>
        </a:p>
      </dgm:t>
    </dgm:pt>
    <dgm:pt modelId="{04E9ED99-3317-4ECF-B07D-F4E9BFEAC8A0}">
      <dgm:prSet/>
      <dgm:spPr/>
      <dgm:t>
        <a:bodyPr/>
        <a:lstStyle/>
        <a:p>
          <a:r>
            <a:rPr lang="en-US" altLang="zh-CN" dirty="0" smtClean="0"/>
            <a:t>uint16</a:t>
          </a:r>
          <a:endParaRPr lang="zh-CN" altLang="en-US" dirty="0"/>
        </a:p>
      </dgm:t>
    </dgm:pt>
    <dgm:pt modelId="{22474AD4-F4CF-4F5E-9EEF-94B485CCCEEE}" type="parTrans" cxnId="{707D05A3-E703-4684-9DF9-F903169F64F5}">
      <dgm:prSet/>
      <dgm:spPr/>
      <dgm:t>
        <a:bodyPr/>
        <a:lstStyle/>
        <a:p>
          <a:endParaRPr lang="zh-CN" altLang="en-US"/>
        </a:p>
      </dgm:t>
    </dgm:pt>
    <dgm:pt modelId="{5C8C7E6B-D7EF-4A3D-AB3B-336AE497B83E}" type="sibTrans" cxnId="{707D05A3-E703-4684-9DF9-F903169F64F5}">
      <dgm:prSet/>
      <dgm:spPr/>
      <dgm:t>
        <a:bodyPr/>
        <a:lstStyle/>
        <a:p>
          <a:r>
            <a:rPr lang="en-US" altLang="zh-CN" dirty="0" err="1" smtClean="0"/>
            <a:t>m_uUDPPort</a:t>
          </a:r>
          <a:endParaRPr lang="zh-CN" altLang="en-US" dirty="0"/>
        </a:p>
      </dgm:t>
    </dgm:pt>
    <dgm:pt modelId="{2D592857-C4FF-4259-AB7B-8B5F06639A90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671859CD-AA71-42FD-8258-61968ACB1064}" type="parTrans" cxnId="{78699BC9-229B-41BF-8370-7AC5B3F1CBA9}">
      <dgm:prSet/>
      <dgm:spPr/>
      <dgm:t>
        <a:bodyPr/>
        <a:lstStyle/>
        <a:p>
          <a:endParaRPr lang="zh-CN" altLang="en-US"/>
        </a:p>
      </dgm:t>
    </dgm:pt>
    <dgm:pt modelId="{AB091C5F-1C2B-4511-A681-D7B94BC00380}" type="sibTrans" cxnId="{78699BC9-229B-41BF-8370-7AC5B3F1CBA9}">
      <dgm:prSet/>
      <dgm:spPr/>
      <dgm:t>
        <a:bodyPr/>
        <a:lstStyle/>
        <a:p>
          <a:r>
            <a:rPr lang="en-US" altLang="zh-CN" dirty="0" err="1" smtClean="0"/>
            <a:t>m_uKeyID</a:t>
          </a:r>
          <a:endParaRPr lang="zh-CN" altLang="en-US" dirty="0"/>
        </a:p>
      </dgm:t>
    </dgm:pt>
    <dgm:pt modelId="{5A315CA4-91DF-4090-B63C-B2A9BD1CE594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BA13A82-364A-46CA-BDAF-792FE3D2913E}" type="parTrans" cxnId="{2868E610-5452-404F-A51F-DAB7EA695AA8}">
      <dgm:prSet/>
      <dgm:spPr/>
      <dgm:t>
        <a:bodyPr/>
        <a:lstStyle/>
        <a:p>
          <a:endParaRPr lang="zh-CN" altLang="en-US"/>
        </a:p>
      </dgm:t>
    </dgm:pt>
    <dgm:pt modelId="{09A1C1D9-D891-4DBA-8289-95E3ED6379E3}" type="sibTrans" cxnId="{2868E610-5452-404F-A51F-DAB7EA695AA8}">
      <dgm:prSet/>
      <dgm:spPr/>
      <dgm:t>
        <a:bodyPr/>
        <a:lstStyle/>
        <a:p>
          <a:r>
            <a:rPr lang="en-US" altLang="zh-CN" dirty="0" err="1" smtClean="0"/>
            <a:t>m_uSourceID</a:t>
          </a:r>
          <a:endParaRPr lang="zh-CN" altLang="en-US" dirty="0"/>
        </a:p>
      </dgm:t>
    </dgm:pt>
    <dgm:pt modelId="{A70E35BE-CEE2-47FF-9BB0-05D25DCD34F7}">
      <dgm:prSet/>
      <dgm:spPr/>
      <dgm:t>
        <a:bodyPr/>
        <a:lstStyle/>
        <a:p>
          <a:r>
            <a:rPr lang="en-US" altLang="zh-CN" dirty="0" smtClean="0"/>
            <a:t>uint64</a:t>
          </a:r>
          <a:endParaRPr lang="zh-CN" altLang="en-US" dirty="0"/>
        </a:p>
      </dgm:t>
    </dgm:pt>
    <dgm:pt modelId="{2B66A6E6-4414-4871-A4F4-78792B81DA7C}" type="parTrans" cxnId="{E4E45663-9788-43E5-BC6E-E0773C6455FD}">
      <dgm:prSet/>
      <dgm:spPr/>
      <dgm:t>
        <a:bodyPr/>
        <a:lstStyle/>
        <a:p>
          <a:endParaRPr lang="zh-CN" altLang="en-US"/>
        </a:p>
      </dgm:t>
    </dgm:pt>
    <dgm:pt modelId="{0A0BA593-C895-453D-A9EA-AA1A6EF12F21}" type="sibTrans" cxnId="{E4E45663-9788-43E5-BC6E-E0773C6455FD}">
      <dgm:prSet/>
      <dgm:spPr/>
      <dgm:t>
        <a:bodyPr/>
        <a:lstStyle/>
        <a:p>
          <a:r>
            <a:rPr lang="en-US" altLang="zh-CN" dirty="0" err="1" smtClean="0"/>
            <a:t>m_Size</a:t>
          </a:r>
          <a:endParaRPr lang="zh-CN" altLang="en-US" dirty="0"/>
        </a:p>
      </dgm:t>
    </dgm:pt>
    <dgm:pt modelId="{4410F5B9-7A6E-4352-ABF4-75B25389A9D8}">
      <dgm:prSet/>
      <dgm:spPr/>
      <dgm:t>
        <a:bodyPr/>
        <a:lstStyle/>
        <a:p>
          <a:r>
            <a:rPr lang="en-US" altLang="zh-CN" dirty="0" err="1" smtClean="0"/>
            <a:t>timt_t</a:t>
          </a:r>
          <a:endParaRPr lang="zh-CN" altLang="en-US" dirty="0"/>
        </a:p>
      </dgm:t>
    </dgm:pt>
    <dgm:pt modelId="{4F243CCC-3FAD-4709-ABBB-1E01F32118E7}" type="parTrans" cxnId="{E58687E5-907C-4887-BFCE-D1362041C656}">
      <dgm:prSet/>
      <dgm:spPr/>
      <dgm:t>
        <a:bodyPr/>
        <a:lstStyle/>
        <a:p>
          <a:endParaRPr lang="zh-CN" altLang="en-US"/>
        </a:p>
      </dgm:t>
    </dgm:pt>
    <dgm:pt modelId="{E6172D37-089F-4CBC-86F1-74615E51D65C}" type="sibTrans" cxnId="{E58687E5-907C-4887-BFCE-D1362041C656}">
      <dgm:prSet/>
      <dgm:spPr/>
      <dgm:t>
        <a:bodyPr/>
        <a:lstStyle/>
        <a:p>
          <a:r>
            <a:rPr lang="en-US" altLang="zh-CN" dirty="0" err="1" smtClean="0"/>
            <a:t>m_Lifetime</a:t>
          </a:r>
          <a:endParaRPr lang="zh-CN" altLang="en-US" dirty="0"/>
        </a:p>
      </dgm:t>
    </dgm:pt>
    <dgm:pt modelId="{1DB3B635-F31A-4C4C-8115-88FD0D07A89B}">
      <dgm:prSet/>
      <dgm:spPr/>
      <dgm:t>
        <a:bodyPr/>
        <a:lstStyle/>
        <a:p>
          <a:r>
            <a:rPr lang="en-US" altLang="zh-CN" dirty="0" smtClean="0"/>
            <a:t>bool</a:t>
          </a:r>
          <a:endParaRPr lang="zh-CN" altLang="en-US" dirty="0"/>
        </a:p>
      </dgm:t>
    </dgm:pt>
    <dgm:pt modelId="{73234726-D4B4-4E51-AF5B-87A161E7FD1B}" type="parTrans" cxnId="{8B02A030-DD4A-4825-BBA1-01431D83BE9D}">
      <dgm:prSet/>
      <dgm:spPr/>
      <dgm:t>
        <a:bodyPr/>
        <a:lstStyle/>
        <a:p>
          <a:endParaRPr lang="zh-CN" altLang="en-US"/>
        </a:p>
      </dgm:t>
    </dgm:pt>
    <dgm:pt modelId="{EDFC95DE-09A1-4484-B91F-4D53C6FCF9B2}" type="sibTrans" cxnId="{8B02A030-DD4A-4825-BBA1-01431D83BE9D}">
      <dgm:prSet/>
      <dgm:spPr/>
      <dgm:t>
        <a:bodyPr/>
        <a:lstStyle/>
        <a:p>
          <a:r>
            <a:rPr lang="en-US" altLang="zh-CN" dirty="0" err="1" smtClean="0"/>
            <a:t>m_bSource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BCDCA1-7378-4966-BF53-CF07D25A4218}" type="pres">
      <dgm:prSet presAssocID="{E21412F6-F8B6-4877-B5A3-1D2645173BD3}" presName="rootConnector1" presStyleLbl="node1" presStyleIdx="0" presStyleCnt="16"/>
      <dgm:spPr/>
      <dgm:t>
        <a:bodyPr/>
        <a:lstStyle/>
        <a:p>
          <a:endParaRPr lang="zh-CN" altLang="en-US"/>
        </a:p>
      </dgm:t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B90BA2-B19F-4A36-867A-F1E7855C18E8}" type="pres">
      <dgm:prSet presAssocID="{F8540D8F-842D-4728-AB5D-7C88723AA44D}" presName="titleText2" presStyleLbl="fgAcc1" presStyleIdx="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B130543-171C-469C-8ADC-A5057937F01C}" type="pres">
      <dgm:prSet presAssocID="{F8540D8F-842D-4728-AB5D-7C88723AA44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8303C-ED68-41C8-B9F7-05B65142A32E}" type="pres">
      <dgm:prSet presAssocID="{98B8A5A8-2B75-48BA-8041-9C13C210609D}" presName="titleText2" presStyleLbl="fgAcc1" presStyleIdx="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9297073-770B-4E74-8A71-652F4D35C065}" type="pres">
      <dgm:prSet presAssocID="{98B8A5A8-2B75-48BA-8041-9C13C210609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2C004B2-63B3-4608-9345-22E9CC3E868C}" type="pres">
      <dgm:prSet presAssocID="{B6D8A5CD-05D7-4BD6-930B-661C00AFF661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6DB3B-AD48-4715-9855-4898B682D86D}" type="pres">
      <dgm:prSet presAssocID="{E15456C9-1264-44CE-A46A-1332FDEA4D63}" presName="titleText2" presStyleLbl="fgAcc1" presStyleIdx="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D71B1E5-6B39-4842-94CA-612907EC3818}" type="pres">
      <dgm:prSet presAssocID="{E15456C9-1264-44CE-A46A-1332FDEA4D63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E415CBEA-5B08-4C74-9586-52F7C0805823}" type="pres">
      <dgm:prSet presAssocID="{E15456C9-1264-44CE-A46A-1332FDEA4D63}" presName="hierChild4" presStyleCnt="0"/>
      <dgm:spPr/>
    </dgm:pt>
    <dgm:pt modelId="{2F150A28-35D7-4EDD-AD14-08E30D1702BB}" type="pres">
      <dgm:prSet presAssocID="{C52EAC42-BF7A-4839-BED5-3E5C5A8A8F1B}" presName="Name37" presStyleLbl="parChTrans1D4" presStyleIdx="0" presStyleCnt="12"/>
      <dgm:spPr/>
      <dgm:t>
        <a:bodyPr/>
        <a:lstStyle/>
        <a:p>
          <a:endParaRPr lang="zh-CN" altLang="en-US"/>
        </a:p>
      </dgm:t>
    </dgm:pt>
    <dgm:pt modelId="{4AE057B1-8A3F-4C33-AEA0-2200AF9AFCF0}" type="pres">
      <dgm:prSet presAssocID="{FF31ECF4-BE1B-44EC-8950-5F3CAA13C9E1}" presName="hierRoot2" presStyleCnt="0">
        <dgm:presLayoutVars>
          <dgm:hierBranch val="init"/>
        </dgm:presLayoutVars>
      </dgm:prSet>
      <dgm:spPr/>
    </dgm:pt>
    <dgm:pt modelId="{D635A216-5510-401D-B27C-9FDC6EAB4914}" type="pres">
      <dgm:prSet presAssocID="{FF31ECF4-BE1B-44EC-8950-5F3CAA13C9E1}" presName="rootComposite" presStyleCnt="0"/>
      <dgm:spPr/>
    </dgm:pt>
    <dgm:pt modelId="{328B3935-1432-4F3B-A933-E7FB2D406FF3}" type="pres">
      <dgm:prSet presAssocID="{FF31ECF4-BE1B-44EC-8950-5F3CAA13C9E1}" presName="rootText" presStyleLbl="node1" presStyleIdx="4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7579E5-F4F4-4EF1-A1AC-287D3B03AD65}" type="pres">
      <dgm:prSet presAssocID="{FF31ECF4-BE1B-44EC-8950-5F3CAA13C9E1}" presName="titleText2" presStyleLbl="fgAcc1" presStyleIdx="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8AA62B0-0144-4478-95AE-6BB68EA28D13}" type="pres">
      <dgm:prSet presAssocID="{FF31ECF4-BE1B-44EC-8950-5F3CAA13C9E1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CD27BAB4-460A-40E6-B594-430C7F4195F0}" type="pres">
      <dgm:prSet presAssocID="{FF31ECF4-BE1B-44EC-8950-5F3CAA13C9E1}" presName="hierChild4" presStyleCnt="0"/>
      <dgm:spPr/>
    </dgm:pt>
    <dgm:pt modelId="{1683A76A-8157-4355-B30D-E69C1BB81D29}" type="pres">
      <dgm:prSet presAssocID="{5D122C4F-1DBD-4CF7-AC9C-40B0E92DBFB9}" presName="Name37" presStyleLbl="parChTrans1D4" presStyleIdx="1" presStyleCnt="12"/>
      <dgm:spPr/>
      <dgm:t>
        <a:bodyPr/>
        <a:lstStyle/>
        <a:p>
          <a:endParaRPr lang="zh-CN" altLang="en-US"/>
        </a:p>
      </dgm:t>
    </dgm:pt>
    <dgm:pt modelId="{F66AC626-D3FD-4F06-B36A-A54987FE99B2}" type="pres">
      <dgm:prSet presAssocID="{6F3ABB5B-4390-4D4C-A351-C086BA6E696F}" presName="hierRoot2" presStyleCnt="0">
        <dgm:presLayoutVars>
          <dgm:hierBranch val="init"/>
        </dgm:presLayoutVars>
      </dgm:prSet>
      <dgm:spPr/>
    </dgm:pt>
    <dgm:pt modelId="{015ED879-C574-4421-9E02-DF992D198B4B}" type="pres">
      <dgm:prSet presAssocID="{6F3ABB5B-4390-4D4C-A351-C086BA6E696F}" presName="rootComposite" presStyleCnt="0"/>
      <dgm:spPr/>
    </dgm:pt>
    <dgm:pt modelId="{07B41DA2-F050-42A9-BE37-EBD07D6F544E}" type="pres">
      <dgm:prSet presAssocID="{6F3ABB5B-4390-4D4C-A351-C086BA6E696F}" presName="rootText" presStyleLbl="node1" presStyleIdx="5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7F8FCE-D917-4857-957E-F5F0B0853751}" type="pres">
      <dgm:prSet presAssocID="{6F3ABB5B-4390-4D4C-A351-C086BA6E696F}" presName="titleText2" presStyleLbl="fgAcc1" presStyleIdx="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83DDCA-D066-4957-A24E-5145344FEE1F}" type="pres">
      <dgm:prSet presAssocID="{6F3ABB5B-4390-4D4C-A351-C086BA6E696F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52362451-8083-4E28-91BF-C76FACD35857}" type="pres">
      <dgm:prSet presAssocID="{6F3ABB5B-4390-4D4C-A351-C086BA6E696F}" presName="hierChild4" presStyleCnt="0"/>
      <dgm:spPr/>
    </dgm:pt>
    <dgm:pt modelId="{094210E9-F380-4029-A94C-D1486AFB0A86}" type="pres">
      <dgm:prSet presAssocID="{6F3ABB5B-4390-4D4C-A351-C086BA6E696F}" presName="hierChild5" presStyleCnt="0"/>
      <dgm:spPr/>
    </dgm:pt>
    <dgm:pt modelId="{54644C48-106A-4DDE-967E-9C553AFFCB26}" type="pres">
      <dgm:prSet presAssocID="{1D5B3EF4-BE0A-4BBA-AC69-B7F49B651F6F}" presName="Name37" presStyleLbl="parChTrans1D4" presStyleIdx="2" presStyleCnt="12"/>
      <dgm:spPr/>
      <dgm:t>
        <a:bodyPr/>
        <a:lstStyle/>
        <a:p>
          <a:endParaRPr lang="zh-CN" altLang="en-US"/>
        </a:p>
      </dgm:t>
    </dgm:pt>
    <dgm:pt modelId="{A68EF843-8844-422F-AEB7-C8E78CA686CB}" type="pres">
      <dgm:prSet presAssocID="{9B5504EE-262E-421F-B6D0-17AEEAEBC46F}" presName="hierRoot2" presStyleCnt="0">
        <dgm:presLayoutVars>
          <dgm:hierBranch val="init"/>
        </dgm:presLayoutVars>
      </dgm:prSet>
      <dgm:spPr/>
    </dgm:pt>
    <dgm:pt modelId="{ED992864-6CB4-4116-BBA1-47673FEF33B4}" type="pres">
      <dgm:prSet presAssocID="{9B5504EE-262E-421F-B6D0-17AEEAEBC46F}" presName="rootComposite" presStyleCnt="0"/>
      <dgm:spPr/>
    </dgm:pt>
    <dgm:pt modelId="{92001C25-B329-4FD2-B382-8854FA5A0124}" type="pres">
      <dgm:prSet presAssocID="{9B5504EE-262E-421F-B6D0-17AEEAEBC46F}" presName="rootText" presStyleLbl="node1" presStyleIdx="6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715BD-2D7F-433C-A680-62D83EF674C2}" type="pres">
      <dgm:prSet presAssocID="{9B5504EE-262E-421F-B6D0-17AEEAEBC46F}" presName="titleText2" presStyleLbl="fgAcc1" presStyleIdx="6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A25AFFA-8FB6-4FBD-91FE-E98622B57003}" type="pres">
      <dgm:prSet presAssocID="{9B5504EE-262E-421F-B6D0-17AEEAEBC46F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BB0CCDCF-420F-4C96-84E1-C208CB4FC2A6}" type="pres">
      <dgm:prSet presAssocID="{9B5504EE-262E-421F-B6D0-17AEEAEBC46F}" presName="hierChild4" presStyleCnt="0"/>
      <dgm:spPr/>
    </dgm:pt>
    <dgm:pt modelId="{2F41E6E4-21D3-4C31-927E-F82D7255BF4B}" type="pres">
      <dgm:prSet presAssocID="{E7A8FCB0-04D3-41C6-A08E-323E962A68EC}" presName="Name37" presStyleLbl="parChTrans1D4" presStyleIdx="3" presStyleCnt="12"/>
      <dgm:spPr/>
      <dgm:t>
        <a:bodyPr/>
        <a:lstStyle/>
        <a:p>
          <a:endParaRPr lang="zh-CN" altLang="en-US"/>
        </a:p>
      </dgm:t>
    </dgm:pt>
    <dgm:pt modelId="{C1852D78-332E-4BB2-8FF4-D51A91A9251B}" type="pres">
      <dgm:prSet presAssocID="{26E62099-3BC6-4E17-94C4-80340E00CF78}" presName="hierRoot2" presStyleCnt="0">
        <dgm:presLayoutVars>
          <dgm:hierBranch val="init"/>
        </dgm:presLayoutVars>
      </dgm:prSet>
      <dgm:spPr/>
    </dgm:pt>
    <dgm:pt modelId="{BDBE0FC3-D011-4001-BDF4-54E1CEA1BAFF}" type="pres">
      <dgm:prSet presAssocID="{26E62099-3BC6-4E17-94C4-80340E00CF78}" presName="rootComposite" presStyleCnt="0"/>
      <dgm:spPr/>
    </dgm:pt>
    <dgm:pt modelId="{61C16C2F-1AB1-4997-8CC1-7C7DF3B62E00}" type="pres">
      <dgm:prSet presAssocID="{26E62099-3BC6-4E17-94C4-80340E00CF78}" presName="rootText" presStyleLbl="node1" presStyleIdx="7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8BA006-F54F-4C04-BC17-4EA28E8359E9}" type="pres">
      <dgm:prSet presAssocID="{26E62099-3BC6-4E17-94C4-80340E00CF78}" presName="titleText2" presStyleLbl="fgAcc1" presStyleIdx="7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9D4E039-A8D0-4953-9B21-FAC1C94D5CE2}" type="pres">
      <dgm:prSet presAssocID="{26E62099-3BC6-4E17-94C4-80340E00CF78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23CC16E8-DB5E-4EE3-BA50-4E222070DFE8}" type="pres">
      <dgm:prSet presAssocID="{26E62099-3BC6-4E17-94C4-80340E00CF78}" presName="hierChild4" presStyleCnt="0"/>
      <dgm:spPr/>
    </dgm:pt>
    <dgm:pt modelId="{B7BE6F71-DCEE-4A74-B377-2CA0B5CEBA74}" type="pres">
      <dgm:prSet presAssocID="{90F310DB-8B4B-4A3C-BC11-30000B3AF5E0}" presName="Name37" presStyleLbl="parChTrans1D4" presStyleIdx="4" presStyleCnt="12"/>
      <dgm:spPr/>
      <dgm:t>
        <a:bodyPr/>
        <a:lstStyle/>
        <a:p>
          <a:endParaRPr lang="zh-CN" altLang="en-US"/>
        </a:p>
      </dgm:t>
    </dgm:pt>
    <dgm:pt modelId="{C8870830-1B49-490A-9386-3E8F7ECC4C61}" type="pres">
      <dgm:prSet presAssocID="{883F479D-59C7-4D7B-A722-21C7D5F2E269}" presName="hierRoot2" presStyleCnt="0">
        <dgm:presLayoutVars>
          <dgm:hierBranch val="init"/>
        </dgm:presLayoutVars>
      </dgm:prSet>
      <dgm:spPr/>
    </dgm:pt>
    <dgm:pt modelId="{92C51F12-F95A-4A76-A6B9-4460579CDD13}" type="pres">
      <dgm:prSet presAssocID="{883F479D-59C7-4D7B-A722-21C7D5F2E269}" presName="rootComposite" presStyleCnt="0"/>
      <dgm:spPr/>
    </dgm:pt>
    <dgm:pt modelId="{C0609B87-D118-46F5-A332-3E6628950ABC}" type="pres">
      <dgm:prSet presAssocID="{883F479D-59C7-4D7B-A722-21C7D5F2E269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6787A3-DAC8-481D-B157-911057EA0482}" type="pres">
      <dgm:prSet presAssocID="{883F479D-59C7-4D7B-A722-21C7D5F2E269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484D4D6-EA5E-47A9-8B98-31668B75EC0C}" type="pres">
      <dgm:prSet presAssocID="{883F479D-59C7-4D7B-A722-21C7D5F2E269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765A2D08-DE5C-472C-B363-80AFE73944DA}" type="pres">
      <dgm:prSet presAssocID="{883F479D-59C7-4D7B-A722-21C7D5F2E269}" presName="hierChild4" presStyleCnt="0"/>
      <dgm:spPr/>
    </dgm:pt>
    <dgm:pt modelId="{E214AC4C-1686-4040-9BD0-E622FF20DD0C}" type="pres">
      <dgm:prSet presAssocID="{883F479D-59C7-4D7B-A722-21C7D5F2E269}" presName="hierChild5" presStyleCnt="0"/>
      <dgm:spPr/>
    </dgm:pt>
    <dgm:pt modelId="{0143DD8F-A4C4-4301-8C10-45F38F05B4AE}" type="pres">
      <dgm:prSet presAssocID="{ADE585E9-6E3D-4B4C-859F-3240CF01A0CE}" presName="Name37" presStyleLbl="parChTrans1D4" presStyleIdx="5" presStyleCnt="12"/>
      <dgm:spPr/>
      <dgm:t>
        <a:bodyPr/>
        <a:lstStyle/>
        <a:p>
          <a:endParaRPr lang="zh-CN" altLang="en-US"/>
        </a:p>
      </dgm:t>
    </dgm:pt>
    <dgm:pt modelId="{F74CAF3C-681B-4288-8E68-904757969BFB}" type="pres">
      <dgm:prSet presAssocID="{958569A8-FBDF-40B8-8EC1-75E2493F7471}" presName="hierRoot2" presStyleCnt="0">
        <dgm:presLayoutVars>
          <dgm:hierBranch val="init"/>
        </dgm:presLayoutVars>
      </dgm:prSet>
      <dgm:spPr/>
    </dgm:pt>
    <dgm:pt modelId="{7E9367B3-2ED7-45AC-B8E6-3E45660C1CBC}" type="pres">
      <dgm:prSet presAssocID="{958569A8-FBDF-40B8-8EC1-75E2493F7471}" presName="rootComposite" presStyleCnt="0"/>
      <dgm:spPr/>
    </dgm:pt>
    <dgm:pt modelId="{174A1766-206B-4111-AE1B-3CE3FB67ADE9}" type="pres">
      <dgm:prSet presAssocID="{958569A8-FBDF-40B8-8EC1-75E2493F7471}" presName="rootText" presStyleLbl="node1" presStyleIdx="9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F2497E-04CA-49DC-A332-809969CCAB06}" type="pres">
      <dgm:prSet presAssocID="{958569A8-FBDF-40B8-8EC1-75E2493F7471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1DD215B-CBF1-4A51-8AC4-400394873ED5}" type="pres">
      <dgm:prSet presAssocID="{958569A8-FBDF-40B8-8EC1-75E2493F7471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EE1FC9A-5C3F-4EEA-A6F3-45E68B33718F}" type="pres">
      <dgm:prSet presAssocID="{958569A8-FBDF-40B8-8EC1-75E2493F7471}" presName="hierChild4" presStyleCnt="0"/>
      <dgm:spPr/>
    </dgm:pt>
    <dgm:pt modelId="{BE19ACCC-7F51-4EB3-A48E-C13870E61B28}" type="pres">
      <dgm:prSet presAssocID="{958569A8-FBDF-40B8-8EC1-75E2493F7471}" presName="hierChild5" presStyleCnt="0"/>
      <dgm:spPr/>
    </dgm:pt>
    <dgm:pt modelId="{03FAE41A-8D29-4C04-BB0D-939DFD4D267A}" type="pres">
      <dgm:prSet presAssocID="{22474AD4-F4CF-4F5E-9EEF-94B485CCCEEE}" presName="Name37" presStyleLbl="parChTrans1D4" presStyleIdx="6" presStyleCnt="12"/>
      <dgm:spPr/>
      <dgm:t>
        <a:bodyPr/>
        <a:lstStyle/>
        <a:p>
          <a:endParaRPr lang="zh-CN" altLang="en-US"/>
        </a:p>
      </dgm:t>
    </dgm:pt>
    <dgm:pt modelId="{7B1E4169-2E09-4F97-9779-965B842F974F}" type="pres">
      <dgm:prSet presAssocID="{04E9ED99-3317-4ECF-B07D-F4E9BFEAC8A0}" presName="hierRoot2" presStyleCnt="0">
        <dgm:presLayoutVars>
          <dgm:hierBranch val="init"/>
        </dgm:presLayoutVars>
      </dgm:prSet>
      <dgm:spPr/>
    </dgm:pt>
    <dgm:pt modelId="{485DB28D-AAA2-4624-B10F-03A2419EE5B9}" type="pres">
      <dgm:prSet presAssocID="{04E9ED99-3317-4ECF-B07D-F4E9BFEAC8A0}" presName="rootComposite" presStyleCnt="0"/>
      <dgm:spPr/>
    </dgm:pt>
    <dgm:pt modelId="{8BF21DA7-9255-410A-95A8-70E045BB35D3}" type="pres">
      <dgm:prSet presAssocID="{04E9ED99-3317-4ECF-B07D-F4E9BFEAC8A0}" presName="rootText" presStyleLbl="node1" presStyleIdx="10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80191F-68F7-4007-A4C0-DAB6CB8C3176}" type="pres">
      <dgm:prSet presAssocID="{04E9ED99-3317-4ECF-B07D-F4E9BFEAC8A0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DAEA67-E1B0-45D1-A89A-AC72103A2032}" type="pres">
      <dgm:prSet presAssocID="{04E9ED99-3317-4ECF-B07D-F4E9BFEAC8A0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8D0DEB5-BA91-4A68-AF06-F336FD546B88}" type="pres">
      <dgm:prSet presAssocID="{04E9ED99-3317-4ECF-B07D-F4E9BFEAC8A0}" presName="hierChild4" presStyleCnt="0"/>
      <dgm:spPr/>
    </dgm:pt>
    <dgm:pt modelId="{8CCD7C57-DF9A-465D-84E8-B7680A002990}" type="pres">
      <dgm:prSet presAssocID="{04E9ED99-3317-4ECF-B07D-F4E9BFEAC8A0}" presName="hierChild5" presStyleCnt="0"/>
      <dgm:spPr/>
    </dgm:pt>
    <dgm:pt modelId="{D80B2E31-E433-4D95-9026-4A5890030DC1}" type="pres">
      <dgm:prSet presAssocID="{671859CD-AA71-42FD-8258-61968ACB1064}" presName="Name37" presStyleLbl="parChTrans1D4" presStyleIdx="7" presStyleCnt="12"/>
      <dgm:spPr/>
      <dgm:t>
        <a:bodyPr/>
        <a:lstStyle/>
        <a:p>
          <a:endParaRPr lang="zh-CN" altLang="en-US"/>
        </a:p>
      </dgm:t>
    </dgm:pt>
    <dgm:pt modelId="{BD68669C-1B2D-4887-A48D-52442DACF0EB}" type="pres">
      <dgm:prSet presAssocID="{2D592857-C4FF-4259-AB7B-8B5F06639A90}" presName="hierRoot2" presStyleCnt="0">
        <dgm:presLayoutVars>
          <dgm:hierBranch val="init"/>
        </dgm:presLayoutVars>
      </dgm:prSet>
      <dgm:spPr/>
    </dgm:pt>
    <dgm:pt modelId="{563A94FB-FB57-47F9-A237-66492361A69D}" type="pres">
      <dgm:prSet presAssocID="{2D592857-C4FF-4259-AB7B-8B5F06639A90}" presName="rootComposite" presStyleCnt="0"/>
      <dgm:spPr/>
    </dgm:pt>
    <dgm:pt modelId="{DC2A6A67-D1A7-48DB-9C30-2EE5AE05E793}" type="pres">
      <dgm:prSet presAssocID="{2D592857-C4FF-4259-AB7B-8B5F06639A90}" presName="rootText" presStyleLbl="node1" presStyleIdx="11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939023-49D7-4F51-AD1D-21231C706D1C}" type="pres">
      <dgm:prSet presAssocID="{2D592857-C4FF-4259-AB7B-8B5F06639A90}" presName="titleText2" presStyleLbl="fgAcc1" presStyleIdx="1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8B83CC0-9D3E-44F2-A4A5-337005BA78F2}" type="pres">
      <dgm:prSet presAssocID="{2D592857-C4FF-4259-AB7B-8B5F06639A90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363F5A35-EB6F-4C33-814A-D3B51FE35D0F}" type="pres">
      <dgm:prSet presAssocID="{2D592857-C4FF-4259-AB7B-8B5F06639A90}" presName="hierChild4" presStyleCnt="0"/>
      <dgm:spPr/>
    </dgm:pt>
    <dgm:pt modelId="{E5B017BF-615E-4642-9EE0-1B307FBA021E}" type="pres">
      <dgm:prSet presAssocID="{2D592857-C4FF-4259-AB7B-8B5F06639A90}" presName="hierChild5" presStyleCnt="0"/>
      <dgm:spPr/>
    </dgm:pt>
    <dgm:pt modelId="{0133BCC6-49F8-4231-BAB2-704AE1F1BE24}" type="pres">
      <dgm:prSet presAssocID="{1BA13A82-364A-46CA-BDAF-792FE3D2913E}" presName="Name37" presStyleLbl="parChTrans1D4" presStyleIdx="8" presStyleCnt="12"/>
      <dgm:spPr/>
      <dgm:t>
        <a:bodyPr/>
        <a:lstStyle/>
        <a:p>
          <a:endParaRPr lang="zh-CN" altLang="en-US"/>
        </a:p>
      </dgm:t>
    </dgm:pt>
    <dgm:pt modelId="{69B0FF22-CB42-4410-AD75-BDDD42B8BAFA}" type="pres">
      <dgm:prSet presAssocID="{5A315CA4-91DF-4090-B63C-B2A9BD1CE594}" presName="hierRoot2" presStyleCnt="0">
        <dgm:presLayoutVars>
          <dgm:hierBranch val="init"/>
        </dgm:presLayoutVars>
      </dgm:prSet>
      <dgm:spPr/>
    </dgm:pt>
    <dgm:pt modelId="{CB3F1041-5782-4FD9-BCAD-3A9F726E0D79}" type="pres">
      <dgm:prSet presAssocID="{5A315CA4-91DF-4090-B63C-B2A9BD1CE594}" presName="rootComposite" presStyleCnt="0"/>
      <dgm:spPr/>
    </dgm:pt>
    <dgm:pt modelId="{B2CC1828-1D29-48FA-A0DC-F04CA0CD2D21}" type="pres">
      <dgm:prSet presAssocID="{5A315CA4-91DF-4090-B63C-B2A9BD1CE594}" presName="rootText" presStyleLbl="node1" presStyleIdx="12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6AA340-B012-450C-B965-9765131C5F60}" type="pres">
      <dgm:prSet presAssocID="{5A315CA4-91DF-4090-B63C-B2A9BD1CE594}" presName="titleText2" presStyleLbl="fgAcc1" presStyleIdx="1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A9C2577-DD1A-4A82-A7B5-333FAE126AAA}" type="pres">
      <dgm:prSet presAssocID="{5A315CA4-91DF-4090-B63C-B2A9BD1CE594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5FC337EF-13BC-4043-AF86-2D6A6B8D6142}" type="pres">
      <dgm:prSet presAssocID="{5A315CA4-91DF-4090-B63C-B2A9BD1CE594}" presName="hierChild4" presStyleCnt="0"/>
      <dgm:spPr/>
    </dgm:pt>
    <dgm:pt modelId="{18A9F495-E1D2-4592-ADC9-8F8C38543C51}" type="pres">
      <dgm:prSet presAssocID="{5A315CA4-91DF-4090-B63C-B2A9BD1CE594}" presName="hierChild5" presStyleCnt="0"/>
      <dgm:spPr/>
    </dgm:pt>
    <dgm:pt modelId="{2A913493-92E6-4226-ABE4-D90F5277663B}" type="pres">
      <dgm:prSet presAssocID="{2B66A6E6-4414-4871-A4F4-78792B81DA7C}" presName="Name37" presStyleLbl="parChTrans1D4" presStyleIdx="9" presStyleCnt="12"/>
      <dgm:spPr/>
      <dgm:t>
        <a:bodyPr/>
        <a:lstStyle/>
        <a:p>
          <a:endParaRPr lang="zh-CN" altLang="en-US"/>
        </a:p>
      </dgm:t>
    </dgm:pt>
    <dgm:pt modelId="{CEF141B8-1FEC-4E0D-A492-824B622419E1}" type="pres">
      <dgm:prSet presAssocID="{A70E35BE-CEE2-47FF-9BB0-05D25DCD34F7}" presName="hierRoot2" presStyleCnt="0">
        <dgm:presLayoutVars>
          <dgm:hierBranch val="init"/>
        </dgm:presLayoutVars>
      </dgm:prSet>
      <dgm:spPr/>
    </dgm:pt>
    <dgm:pt modelId="{FCEC02C4-660F-4C0A-8EF9-352314BC41D8}" type="pres">
      <dgm:prSet presAssocID="{A70E35BE-CEE2-47FF-9BB0-05D25DCD34F7}" presName="rootComposite" presStyleCnt="0"/>
      <dgm:spPr/>
    </dgm:pt>
    <dgm:pt modelId="{5423C0B6-E270-4795-A26B-83CFD7EB47D0}" type="pres">
      <dgm:prSet presAssocID="{A70E35BE-CEE2-47FF-9BB0-05D25DCD34F7}" presName="rootText" presStyleLbl="node1" presStyleIdx="13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E4251-BCF8-4FB1-A02B-56F8FA370E84}" type="pres">
      <dgm:prSet presAssocID="{A70E35BE-CEE2-47FF-9BB0-05D25DCD34F7}" presName="titleText2" presStyleLbl="fgAcc1" presStyleIdx="1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4F63BB3-C32E-42DD-BEA1-A5D4C283A3E4}" type="pres">
      <dgm:prSet presAssocID="{A70E35BE-CEE2-47FF-9BB0-05D25DCD34F7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44FA9DD0-D6C7-4130-822C-FBFC8336D345}" type="pres">
      <dgm:prSet presAssocID="{A70E35BE-CEE2-47FF-9BB0-05D25DCD34F7}" presName="hierChild4" presStyleCnt="0"/>
      <dgm:spPr/>
    </dgm:pt>
    <dgm:pt modelId="{FD194F45-414A-4358-B701-054685771A29}" type="pres">
      <dgm:prSet presAssocID="{A70E35BE-CEE2-47FF-9BB0-05D25DCD34F7}" presName="hierChild5" presStyleCnt="0"/>
      <dgm:spPr/>
    </dgm:pt>
    <dgm:pt modelId="{11926B22-8F9E-4EDF-A7DE-30B015AE09F4}" type="pres">
      <dgm:prSet presAssocID="{4F243CCC-3FAD-4709-ABBB-1E01F32118E7}" presName="Name37" presStyleLbl="parChTrans1D4" presStyleIdx="10" presStyleCnt="12"/>
      <dgm:spPr/>
      <dgm:t>
        <a:bodyPr/>
        <a:lstStyle/>
        <a:p>
          <a:endParaRPr lang="zh-CN" altLang="en-US"/>
        </a:p>
      </dgm:t>
    </dgm:pt>
    <dgm:pt modelId="{FAEC72DA-9F0E-445F-B492-B74162E9BD4C}" type="pres">
      <dgm:prSet presAssocID="{4410F5B9-7A6E-4352-ABF4-75B25389A9D8}" presName="hierRoot2" presStyleCnt="0">
        <dgm:presLayoutVars>
          <dgm:hierBranch val="init"/>
        </dgm:presLayoutVars>
      </dgm:prSet>
      <dgm:spPr/>
    </dgm:pt>
    <dgm:pt modelId="{D363A752-2CA4-431B-9236-504EFB2A71C3}" type="pres">
      <dgm:prSet presAssocID="{4410F5B9-7A6E-4352-ABF4-75B25389A9D8}" presName="rootComposite" presStyleCnt="0"/>
      <dgm:spPr/>
    </dgm:pt>
    <dgm:pt modelId="{852CC1FF-77EF-4779-8EFB-E14E8E9A70F0}" type="pres">
      <dgm:prSet presAssocID="{4410F5B9-7A6E-4352-ABF4-75B25389A9D8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1EE907-1921-4348-A4A3-ACB8222C7F4E}" type="pres">
      <dgm:prSet presAssocID="{4410F5B9-7A6E-4352-ABF4-75B25389A9D8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8458C37-D2BB-4264-934F-474B04033A2B}" type="pres">
      <dgm:prSet presAssocID="{4410F5B9-7A6E-4352-ABF4-75B25389A9D8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08F395C0-B010-4CC3-931E-3AD787766CED}" type="pres">
      <dgm:prSet presAssocID="{4410F5B9-7A6E-4352-ABF4-75B25389A9D8}" presName="hierChild4" presStyleCnt="0"/>
      <dgm:spPr/>
    </dgm:pt>
    <dgm:pt modelId="{DE0A8729-864C-4680-A84C-7C9FB1BBEA8F}" type="pres">
      <dgm:prSet presAssocID="{4410F5B9-7A6E-4352-ABF4-75B25389A9D8}" presName="hierChild5" presStyleCnt="0"/>
      <dgm:spPr/>
    </dgm:pt>
    <dgm:pt modelId="{4443E3C1-7F39-4CEC-910A-DF31A2168070}" type="pres">
      <dgm:prSet presAssocID="{73234726-D4B4-4E51-AF5B-87A161E7FD1B}" presName="Name37" presStyleLbl="parChTrans1D4" presStyleIdx="11" presStyleCnt="12"/>
      <dgm:spPr/>
      <dgm:t>
        <a:bodyPr/>
        <a:lstStyle/>
        <a:p>
          <a:endParaRPr lang="zh-CN" altLang="en-US"/>
        </a:p>
      </dgm:t>
    </dgm:pt>
    <dgm:pt modelId="{17D4D06B-3B40-431F-94E3-354C5A541C1A}" type="pres">
      <dgm:prSet presAssocID="{1DB3B635-F31A-4C4C-8115-88FD0D07A89B}" presName="hierRoot2" presStyleCnt="0">
        <dgm:presLayoutVars>
          <dgm:hierBranch val="init"/>
        </dgm:presLayoutVars>
      </dgm:prSet>
      <dgm:spPr/>
    </dgm:pt>
    <dgm:pt modelId="{96B72549-7BA9-48EC-855E-575D7A1B0C0D}" type="pres">
      <dgm:prSet presAssocID="{1DB3B635-F31A-4C4C-8115-88FD0D07A89B}" presName="rootComposite" presStyleCnt="0"/>
      <dgm:spPr/>
    </dgm:pt>
    <dgm:pt modelId="{678B0968-8AF6-409D-A455-6407459F1796}" type="pres">
      <dgm:prSet presAssocID="{1DB3B635-F31A-4C4C-8115-88FD0D07A89B}" presName="rootText" presStyleLbl="node1" presStyleIdx="15" presStyleCnt="16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F4265-1316-4042-90B8-F0270B0983C3}" type="pres">
      <dgm:prSet presAssocID="{1DB3B635-F31A-4C4C-8115-88FD0D07A89B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163E45-73E6-4B5D-9ADE-F62FE47442B3}" type="pres">
      <dgm:prSet presAssocID="{1DB3B635-F31A-4C4C-8115-88FD0D07A89B}" presName="rootConnector" presStyleLbl="node4" presStyleIdx="0" presStyleCnt="0"/>
      <dgm:spPr/>
      <dgm:t>
        <a:bodyPr/>
        <a:lstStyle/>
        <a:p>
          <a:endParaRPr lang="zh-CN" altLang="en-US"/>
        </a:p>
      </dgm:t>
    </dgm:pt>
    <dgm:pt modelId="{E414B81B-C512-446A-9AEE-24DF499D7959}" type="pres">
      <dgm:prSet presAssocID="{1DB3B635-F31A-4C4C-8115-88FD0D07A89B}" presName="hierChild4" presStyleCnt="0"/>
      <dgm:spPr/>
    </dgm:pt>
    <dgm:pt modelId="{2FCE6D43-3E9B-4957-BABC-E2B9292E6781}" type="pres">
      <dgm:prSet presAssocID="{1DB3B635-F31A-4C4C-8115-88FD0D07A89B}" presName="hierChild5" presStyleCnt="0"/>
      <dgm:spPr/>
    </dgm:pt>
    <dgm:pt modelId="{272C9314-2631-42CC-A379-4935F3A122B8}" type="pres">
      <dgm:prSet presAssocID="{26E62099-3BC6-4E17-94C4-80340E00CF78}" presName="hierChild5" presStyleCnt="0"/>
      <dgm:spPr/>
    </dgm:pt>
    <dgm:pt modelId="{D8797AB5-7926-4B91-B774-9FBBD2C35B18}" type="pres">
      <dgm:prSet presAssocID="{9B5504EE-262E-421F-B6D0-17AEEAEBC46F}" presName="hierChild5" presStyleCnt="0"/>
      <dgm:spPr/>
    </dgm:pt>
    <dgm:pt modelId="{D9E1AE07-EB0E-486B-B5F0-6C26D2D2ADA3}" type="pres">
      <dgm:prSet presAssocID="{FF31ECF4-BE1B-44EC-8950-5F3CAA13C9E1}" presName="hierChild5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47ADFDB1-FB21-4EDE-827A-31572B4DB065}" type="presOf" srcId="{1BA13A82-364A-46CA-BDAF-792FE3D2913E}" destId="{0133BCC6-49F8-4231-BAB2-704AE1F1BE24}" srcOrd="0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A6F377CB-C53E-4C6C-97CB-EEE17BB8EA2E}" type="presOf" srcId="{AB091C5F-1C2B-4511-A681-D7B94BC00380}" destId="{50939023-49D7-4F51-AD1D-21231C706D1C}" srcOrd="0" destOrd="0" presId="urn:microsoft.com/office/officeart/2008/layout/NameandTitleOrganizationalChart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1984ED6F-6BA0-42AA-BA38-FED598094183}" type="presOf" srcId="{A2CC19FE-4BF6-4187-89D1-510EF69AD1BC}" destId="{6A8BA006-F54F-4C04-BC17-4EA28E8359E9}" srcOrd="0" destOrd="0" presId="urn:microsoft.com/office/officeart/2008/layout/NameandTitleOrganizationalChart"/>
    <dgm:cxn modelId="{459A5F50-E40A-4351-ADE9-824A6DF7A4EC}" type="presOf" srcId="{09A1C1D9-D891-4DBA-8289-95E3ED6379E3}" destId="{B26AA340-B012-450C-B965-9765131C5F60}" srcOrd="0" destOrd="0" presId="urn:microsoft.com/office/officeart/2008/layout/NameandTitleOrganizationalChart"/>
    <dgm:cxn modelId="{9A83FF3B-BC19-425C-A1AD-5AFD3FB2AB5D}" type="presOf" srcId="{EDFC95DE-09A1-4484-B91F-4D53C6FCF9B2}" destId="{7B4F4265-1316-4042-90B8-F0270B0983C3}" srcOrd="0" destOrd="0" presId="urn:microsoft.com/office/officeart/2008/layout/NameandTitleOrganizationalChart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4914C4E4-AAF2-4221-A5B5-C80E45C47DC8}" type="presOf" srcId="{ADE585E9-6E3D-4B4C-859F-3240CF01A0CE}" destId="{0143DD8F-A4C4-4301-8C10-45F38F05B4AE}" srcOrd="0" destOrd="0" presId="urn:microsoft.com/office/officeart/2008/layout/NameandTitleOrganizationalChart"/>
    <dgm:cxn modelId="{AD4AA747-F3A8-41E2-8B62-868A5B791275}" type="presOf" srcId="{5C8C7E6B-D7EF-4A3D-AB3B-336AE497B83E}" destId="{F380191F-68F7-4007-A4C0-DAB6CB8C3176}" srcOrd="0" destOrd="0" presId="urn:microsoft.com/office/officeart/2008/layout/NameandTitleOrganizationalChart"/>
    <dgm:cxn modelId="{EDE522AC-1998-47D7-9ADE-6A909B5350C1}" type="presOf" srcId="{4F243CCC-3FAD-4709-ABBB-1E01F32118E7}" destId="{11926B22-8F9E-4EDF-A7DE-30B015AE09F4}" srcOrd="0" destOrd="0" presId="urn:microsoft.com/office/officeart/2008/layout/NameandTitleOrganizationalChart"/>
    <dgm:cxn modelId="{49DA2137-32CE-45B2-8788-C2FE104ED86F}" type="presOf" srcId="{883F479D-59C7-4D7B-A722-21C7D5F2E269}" destId="{5484D4D6-EA5E-47A9-8B98-31668B75EC0C}" srcOrd="1" destOrd="0" presId="urn:microsoft.com/office/officeart/2008/layout/NameandTitleOrganizationalChart"/>
    <dgm:cxn modelId="{9A1D5EE3-B47C-4C0B-A30B-F05640F3C9EA}" type="presOf" srcId="{5A315CA4-91DF-4090-B63C-B2A9BD1CE594}" destId="{9A9C2577-DD1A-4A82-A7B5-333FAE126AAA}" srcOrd="1" destOrd="0" presId="urn:microsoft.com/office/officeart/2008/layout/NameandTitleOrganizationalChart"/>
    <dgm:cxn modelId="{8B02A030-DD4A-4825-BBA1-01431D83BE9D}" srcId="{26E62099-3BC6-4E17-94C4-80340E00CF78}" destId="{1DB3B635-F31A-4C4C-8115-88FD0D07A89B}" srcOrd="7" destOrd="0" parTransId="{73234726-D4B4-4E51-AF5B-87A161E7FD1B}" sibTransId="{EDFC95DE-09A1-4484-B91F-4D53C6FCF9B2}"/>
    <dgm:cxn modelId="{F7FBAE76-51BF-4FE2-83A1-C675562315AA}" type="presOf" srcId="{883F479D-59C7-4D7B-A722-21C7D5F2E269}" destId="{C0609B87-D118-46F5-A332-3E6628950ABC}" srcOrd="0" destOrd="0" presId="urn:microsoft.com/office/officeart/2008/layout/NameandTitleOrganizationalChart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3879CE63-4658-4A4E-886C-124F05D8F335}" type="presOf" srcId="{958569A8-FBDF-40B8-8EC1-75E2493F7471}" destId="{174A1766-206B-4111-AE1B-3CE3FB67ADE9}" srcOrd="0" destOrd="0" presId="urn:microsoft.com/office/officeart/2008/layout/NameandTitleOrganizationalChart"/>
    <dgm:cxn modelId="{5D1634EF-9423-449A-936C-558A8523DF9E}" srcId="{26E62099-3BC6-4E17-94C4-80340E00CF78}" destId="{958569A8-FBDF-40B8-8EC1-75E2493F7471}" srcOrd="1" destOrd="0" parTransId="{ADE585E9-6E3D-4B4C-859F-3240CF01A0CE}" sibTransId="{683EE9AB-85E6-45CF-95D2-1E792782A3F0}"/>
    <dgm:cxn modelId="{4C3E9803-E8D3-44A1-A16A-45C3048641D8}" type="presOf" srcId="{22474AD4-F4CF-4F5E-9EEF-94B485CCCEEE}" destId="{03FAE41A-8D29-4C04-BB0D-939DFD4D267A}" srcOrd="0" destOrd="0" presId="urn:microsoft.com/office/officeart/2008/layout/NameandTitleOrganizationalChart"/>
    <dgm:cxn modelId="{510933DD-F352-4818-ABA6-5F413B0D779F}" type="presOf" srcId="{FF31ECF4-BE1B-44EC-8950-5F3CAA13C9E1}" destId="{328B3935-1432-4F3B-A933-E7FB2D406FF3}" srcOrd="0" destOrd="0" presId="urn:microsoft.com/office/officeart/2008/layout/NameandTitleOrganizationalChart"/>
    <dgm:cxn modelId="{E8FE7C8C-79ED-4A3F-802B-2D22D71D0CE6}" srcId="{9B5504EE-262E-421F-B6D0-17AEEAEBC46F}" destId="{26E62099-3BC6-4E17-94C4-80340E00CF78}" srcOrd="0" destOrd="0" parTransId="{E7A8FCB0-04D3-41C6-A08E-323E962A68EC}" sibTransId="{A2CC19FE-4BF6-4187-89D1-510EF69AD1BC}"/>
    <dgm:cxn modelId="{2868E610-5452-404F-A51F-DAB7EA695AA8}" srcId="{26E62099-3BC6-4E17-94C4-80340E00CF78}" destId="{5A315CA4-91DF-4090-B63C-B2A9BD1CE594}" srcOrd="4" destOrd="0" parTransId="{1BA13A82-364A-46CA-BDAF-792FE3D2913E}" sibTransId="{09A1C1D9-D891-4DBA-8289-95E3ED6379E3}"/>
    <dgm:cxn modelId="{5231FEDA-BC49-4C3B-8963-43281F30983F}" type="presOf" srcId="{C52EAC42-BF7A-4839-BED5-3E5C5A8A8F1B}" destId="{2F150A28-35D7-4EDD-AD14-08E30D1702BB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1929A109-36A0-4ED7-AF6E-66A8CBAB8D6F}" type="presOf" srcId="{4410F5B9-7A6E-4352-ABF4-75B25389A9D8}" destId="{852CC1FF-77EF-4779-8EFB-E14E8E9A70F0}" srcOrd="0" destOrd="0" presId="urn:microsoft.com/office/officeart/2008/layout/NameandTitleOrganizationalChart"/>
    <dgm:cxn modelId="{A6AC8E80-2487-43ED-9838-97067A7C4B25}" type="presOf" srcId="{9B5504EE-262E-421F-B6D0-17AEEAEBC46F}" destId="{AA25AFFA-8FB6-4FBD-91FE-E98622B57003}" srcOrd="1" destOrd="0" presId="urn:microsoft.com/office/officeart/2008/layout/NameandTitleOrganizationalChart"/>
    <dgm:cxn modelId="{E58687E5-907C-4887-BFCE-D1362041C656}" srcId="{26E62099-3BC6-4E17-94C4-80340E00CF78}" destId="{4410F5B9-7A6E-4352-ABF4-75B25389A9D8}" srcOrd="6" destOrd="0" parTransId="{4F243CCC-3FAD-4709-ABBB-1E01F32118E7}" sibTransId="{E6172D37-089F-4CBC-86F1-74615E51D65C}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CA1E94D0-87CB-4923-8A1A-042EAC7E4FE4}" type="presOf" srcId="{671859CD-AA71-42FD-8258-61968ACB1064}" destId="{D80B2E31-E433-4D95-9026-4A5890030DC1}" srcOrd="0" destOrd="0" presId="urn:microsoft.com/office/officeart/2008/layout/NameandTitleOrganizationalChart"/>
    <dgm:cxn modelId="{DA4E049E-0A78-4696-9E9D-868C97B66396}" type="presOf" srcId="{5D122C4F-1DBD-4CF7-AC9C-40B0E92DBFB9}" destId="{1683A76A-8157-4355-B30D-E69C1BB81D29}" srcOrd="0" destOrd="0" presId="urn:microsoft.com/office/officeart/2008/layout/NameandTitleOrganizationalChart"/>
    <dgm:cxn modelId="{1E4DCA70-8828-445A-BBBD-F46A4D6559FA}" type="presOf" srcId="{1DB3B635-F31A-4C4C-8115-88FD0D07A89B}" destId="{15163E45-73E6-4B5D-9ADE-F62FE47442B3}" srcOrd="1" destOrd="0" presId="urn:microsoft.com/office/officeart/2008/layout/NameandTitleOrganizationalChart"/>
    <dgm:cxn modelId="{3C211975-121F-45F3-B1AD-81FD579A7BD1}" type="presOf" srcId="{E7A8FCB0-04D3-41C6-A08E-323E962A68EC}" destId="{2F41E6E4-21D3-4C31-927E-F82D7255BF4B}" srcOrd="0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ED962AA3-389A-4A4C-ACCF-38D449A94292}" type="presOf" srcId="{D00CBC1A-4C8F-442F-85CC-7F86597AB3FD}" destId="{027F8FCE-D917-4857-957E-F5F0B0853751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EB7CAFE1-D98F-4216-9E9F-70CE96A3AFCD}" type="presOf" srcId="{1DB3B635-F31A-4C4C-8115-88FD0D07A89B}" destId="{678B0968-8AF6-409D-A455-6407459F1796}" srcOrd="0" destOrd="0" presId="urn:microsoft.com/office/officeart/2008/layout/NameandTitleOrganizationalChart"/>
    <dgm:cxn modelId="{5CCF456C-82CA-4E97-AD18-41205CD6CEF8}" type="presOf" srcId="{A70E35BE-CEE2-47FF-9BB0-05D25DCD34F7}" destId="{5423C0B6-E270-4795-A26B-83CFD7EB47D0}" srcOrd="0" destOrd="0" presId="urn:microsoft.com/office/officeart/2008/layout/NameandTitleOrganizationalChart"/>
    <dgm:cxn modelId="{3C545EF2-73C6-4008-A416-65C36013DC82}" type="presOf" srcId="{A3C83099-6BFA-44E1-B0A9-C07070F4815D}" destId="{687579E5-F4F4-4EF1-A1AC-287D3B03AD65}" srcOrd="0" destOrd="0" presId="urn:microsoft.com/office/officeart/2008/layout/NameandTitleOrganizationalChart"/>
    <dgm:cxn modelId="{D258D4DD-ECCB-48FE-9D54-1783765B822A}" type="presOf" srcId="{2D592857-C4FF-4259-AB7B-8B5F06639A90}" destId="{DC2A6A67-D1A7-48DB-9C30-2EE5AE05E793}" srcOrd="0" destOrd="0" presId="urn:microsoft.com/office/officeart/2008/layout/NameandTitleOrganizationalChart"/>
    <dgm:cxn modelId="{A55DAE1E-7E21-4068-B3EE-5F4449C89E3A}" type="presOf" srcId="{2D592857-C4FF-4259-AB7B-8B5F06639A90}" destId="{E8B83CC0-9D3E-44F2-A4A5-337005BA78F2}" srcOrd="1" destOrd="0" presId="urn:microsoft.com/office/officeart/2008/layout/NameandTitleOrganizationalChart"/>
    <dgm:cxn modelId="{C304C483-1398-4D23-8714-1DF19EBBA93D}" type="presOf" srcId="{E5511235-BB9F-44F7-929B-94718C9EFAFA}" destId="{CE6787A3-DAC8-481D-B157-911057EA0482}" srcOrd="0" destOrd="0" presId="urn:microsoft.com/office/officeart/2008/layout/NameandTitleOrganizationalChart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6135A471-DC54-4446-AFF5-C5698C41DED9}" type="presOf" srcId="{A70E35BE-CEE2-47FF-9BB0-05D25DCD34F7}" destId="{24F63BB3-C32E-42DD-BEA1-A5D4C283A3E4}" srcOrd="1" destOrd="0" presId="urn:microsoft.com/office/officeart/2008/layout/NameandTitleOrganizationalChart"/>
    <dgm:cxn modelId="{DC789776-2708-48A0-A156-249D6BCC4A00}" type="presOf" srcId="{0A0BA593-C895-453D-A9EA-AA1A6EF12F21}" destId="{8E6E4251-BCF8-4FB1-A02B-56F8FA370E84}" srcOrd="0" destOrd="0" presId="urn:microsoft.com/office/officeart/2008/layout/NameandTitleOrganizationalChart"/>
    <dgm:cxn modelId="{6DE6D761-5EEE-4A09-A159-D4DF8131D69D}" srcId="{E15456C9-1264-44CE-A46A-1332FDEA4D63}" destId="{FF31ECF4-BE1B-44EC-8950-5F3CAA13C9E1}" srcOrd="0" destOrd="0" parTransId="{C52EAC42-BF7A-4839-BED5-3E5C5A8A8F1B}" sibTransId="{A3C83099-6BFA-44E1-B0A9-C07070F4815D}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BDF60283-5D13-4A6C-A565-5717718CB5B1}" type="presOf" srcId="{6F3ABB5B-4390-4D4C-A351-C086BA6E696F}" destId="{2583DDCA-D066-4957-A24E-5145344FEE1F}" srcOrd="1" destOrd="0" presId="urn:microsoft.com/office/officeart/2008/layout/NameandTitleOrganizationalChart"/>
    <dgm:cxn modelId="{7C24D88A-BD01-4EE3-8E41-5C7A1E908B39}" type="presOf" srcId="{E6172D37-089F-4CBC-86F1-74615E51D65C}" destId="{E71EE907-1921-4348-A4A3-ACB8222C7F4E}" srcOrd="0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E4E45663-9788-43E5-BC6E-E0773C6455FD}" srcId="{26E62099-3BC6-4E17-94C4-80340E00CF78}" destId="{A70E35BE-CEE2-47FF-9BB0-05D25DCD34F7}" srcOrd="5" destOrd="0" parTransId="{2B66A6E6-4414-4871-A4F4-78792B81DA7C}" sibTransId="{0A0BA593-C895-453D-A9EA-AA1A6EF12F21}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FB307CD8-E50C-45B3-BD27-D0AB169E3089}" type="presOf" srcId="{683EE9AB-85E6-45CF-95D2-1E792782A3F0}" destId="{78F2497E-04CA-49DC-A332-809969CCAB06}" srcOrd="0" destOrd="0" presId="urn:microsoft.com/office/officeart/2008/layout/NameandTitleOrganizationalChart"/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C07726E5-5B03-4688-8568-4C5BE59A43A5}" srcId="{FF31ECF4-BE1B-44EC-8950-5F3CAA13C9E1}" destId="{9B5504EE-262E-421F-B6D0-17AEEAEBC46F}" srcOrd="1" destOrd="0" parTransId="{1D5B3EF4-BE0A-4BBA-AC69-B7F49B651F6F}" sibTransId="{1A23467C-A501-4E71-A007-E39C51AAC1F6}"/>
    <dgm:cxn modelId="{D177B034-36AA-4270-85B4-F29F558921DF}" type="presOf" srcId="{26E62099-3BC6-4E17-94C4-80340E00CF78}" destId="{61C16C2F-1AB1-4997-8CC1-7C7DF3B62E00}" srcOrd="0" destOrd="0" presId="urn:microsoft.com/office/officeart/2008/layout/NameandTitleOrganizationalChart"/>
    <dgm:cxn modelId="{1395BB25-83DC-4725-BF82-B651497F5871}" srcId="{FF31ECF4-BE1B-44EC-8950-5F3CAA13C9E1}" destId="{6F3ABB5B-4390-4D4C-A351-C086BA6E696F}" srcOrd="0" destOrd="0" parTransId="{5D122C4F-1DBD-4CF7-AC9C-40B0E92DBFB9}" sibTransId="{D00CBC1A-4C8F-442F-85CC-7F86597AB3FD}"/>
    <dgm:cxn modelId="{4F8DF260-2437-4352-90CA-080BD6C25F3B}" type="presOf" srcId="{6F3ABB5B-4390-4D4C-A351-C086BA6E696F}" destId="{07B41DA2-F050-42A9-BE37-EBD07D6F544E}" srcOrd="0" destOrd="0" presId="urn:microsoft.com/office/officeart/2008/layout/NameandTitleOrganizationalChart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18FF4AE5-2227-4C9B-8DC9-949D2FAE77E2}" type="presOf" srcId="{4410F5B9-7A6E-4352-ABF4-75B25389A9D8}" destId="{38458C37-D2BB-4264-934F-474B04033A2B}" srcOrd="1" destOrd="0" presId="urn:microsoft.com/office/officeart/2008/layout/NameandTitleOrganizationalChart"/>
    <dgm:cxn modelId="{7D76912B-BC23-4BC8-A44A-325E20BA1BE4}" type="presOf" srcId="{958569A8-FBDF-40B8-8EC1-75E2493F7471}" destId="{A1DD215B-CBF1-4A51-8AC4-400394873ED5}" srcOrd="1" destOrd="0" presId="urn:microsoft.com/office/officeart/2008/layout/NameandTitleOrganizationalChart"/>
    <dgm:cxn modelId="{2EFF13AC-45AE-4F59-826B-7B02BC00AAEE}" type="presOf" srcId="{73234726-D4B4-4E51-AF5B-87A161E7FD1B}" destId="{4443E3C1-7F39-4CEC-910A-DF31A2168070}" srcOrd="0" destOrd="0" presId="urn:microsoft.com/office/officeart/2008/layout/NameandTitleOrganizationalChart"/>
    <dgm:cxn modelId="{E1531FA5-5958-4637-ADEA-D3F9BF47D943}" type="presOf" srcId="{1A23467C-A501-4E71-A007-E39C51AAC1F6}" destId="{126715BD-2D7F-433C-A680-62D83EF674C2}" srcOrd="0" destOrd="0" presId="urn:microsoft.com/office/officeart/2008/layout/NameandTitleOrganizationalChart"/>
    <dgm:cxn modelId="{5024D8DF-F1E7-40C6-A08D-500D0399C3E4}" type="presOf" srcId="{04E9ED99-3317-4ECF-B07D-F4E9BFEAC8A0}" destId="{8BF21DA7-9255-410A-95A8-70E045BB35D3}" srcOrd="0" destOrd="0" presId="urn:microsoft.com/office/officeart/2008/layout/NameandTitleOrganizationalChart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9B99A35B-E0D7-4CC5-A643-762707BEC098}" type="presOf" srcId="{1D5B3EF4-BE0A-4BBA-AC69-B7F49B651F6F}" destId="{54644C48-106A-4DDE-967E-9C553AFFCB26}" srcOrd="0" destOrd="0" presId="urn:microsoft.com/office/officeart/2008/layout/NameandTitleOrganizationalChart"/>
    <dgm:cxn modelId="{FFAE1BB5-1BF0-402C-95E4-8A4CBAECB1A6}" type="presOf" srcId="{5A315CA4-91DF-4090-B63C-B2A9BD1CE594}" destId="{B2CC1828-1D29-48FA-A0DC-F04CA0CD2D21}" srcOrd="0" destOrd="0" presId="urn:microsoft.com/office/officeart/2008/layout/NameandTitleOrganizationalChart"/>
    <dgm:cxn modelId="{707D05A3-E703-4684-9DF9-F903169F64F5}" srcId="{26E62099-3BC6-4E17-94C4-80340E00CF78}" destId="{04E9ED99-3317-4ECF-B07D-F4E9BFEAC8A0}" srcOrd="2" destOrd="0" parTransId="{22474AD4-F4CF-4F5E-9EEF-94B485CCCEEE}" sibTransId="{5C8C7E6B-D7EF-4A3D-AB3B-336AE497B83E}"/>
    <dgm:cxn modelId="{D88B736C-D59B-46BA-BD02-312C7950D290}" type="presOf" srcId="{26E62099-3BC6-4E17-94C4-80340E00CF78}" destId="{99D4E039-A8D0-4953-9B21-FAC1C94D5CE2}" srcOrd="1" destOrd="0" presId="urn:microsoft.com/office/officeart/2008/layout/NameandTitleOrganizationalChart"/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3D3C94A3-7D6E-4328-A6F0-A2BFDB24A01D}" type="presOf" srcId="{9B5504EE-262E-421F-B6D0-17AEEAEBC46F}" destId="{92001C25-B329-4FD2-B382-8854FA5A0124}" srcOrd="0" destOrd="0" presId="urn:microsoft.com/office/officeart/2008/layout/NameandTitleOrganizationalChart"/>
    <dgm:cxn modelId="{3E59412A-37C6-4D5A-96A1-817CA50EDC45}" type="presOf" srcId="{2B66A6E6-4414-4871-A4F4-78792B81DA7C}" destId="{2A913493-92E6-4226-ABE4-D90F5277663B}" srcOrd="0" destOrd="0" presId="urn:microsoft.com/office/officeart/2008/layout/NameandTitleOrganizationalChart"/>
    <dgm:cxn modelId="{78699BC9-229B-41BF-8370-7AC5B3F1CBA9}" srcId="{26E62099-3BC6-4E17-94C4-80340E00CF78}" destId="{2D592857-C4FF-4259-AB7B-8B5F06639A90}" srcOrd="3" destOrd="0" parTransId="{671859CD-AA71-42FD-8258-61968ACB1064}" sibTransId="{AB091C5F-1C2B-4511-A681-D7B94BC00380}"/>
    <dgm:cxn modelId="{65BC83F7-A1B6-48DA-AC62-1AECC01B8F99}" type="presOf" srcId="{04E9ED99-3317-4ECF-B07D-F4E9BFEAC8A0}" destId="{6ADAEA67-E1B0-45D1-A89A-AC72103A2032}" srcOrd="1" destOrd="0" presId="urn:microsoft.com/office/officeart/2008/layout/NameandTitleOrganizationalChart"/>
    <dgm:cxn modelId="{53290116-440C-460C-8882-5BF886A04AF3}" type="presOf" srcId="{90F310DB-8B4B-4A3C-BC11-30000B3AF5E0}" destId="{B7BE6F71-DCEE-4A74-B377-2CA0B5CEBA74}" srcOrd="0" destOrd="0" presId="urn:microsoft.com/office/officeart/2008/layout/NameandTitleOrganizationalChart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BAE672C5-5CB7-4479-BB59-CCD465556D62}" srcId="{26E62099-3BC6-4E17-94C4-80340E00CF78}" destId="{883F479D-59C7-4D7B-A722-21C7D5F2E269}" srcOrd="0" destOrd="0" parTransId="{90F310DB-8B4B-4A3C-BC11-30000B3AF5E0}" sibTransId="{E5511235-BB9F-44F7-929B-94718C9EFAFA}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DB4AF635-17EA-4D60-B6BA-EA341A022A10}" type="presOf" srcId="{FF31ECF4-BE1B-44EC-8950-5F3CAA13C9E1}" destId="{28AA62B0-0144-4478-95AE-6BB68EA28D13}" srcOrd="1" destOrd="0" presId="urn:microsoft.com/office/officeart/2008/layout/NameandTitleOrganizationalChart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77BFC722-74B3-481E-8CBA-8A95902453D7}" type="presParOf" srcId="{E415CBEA-5B08-4C74-9586-52F7C0805823}" destId="{2F150A28-35D7-4EDD-AD14-08E30D1702BB}" srcOrd="0" destOrd="0" presId="urn:microsoft.com/office/officeart/2008/layout/NameandTitleOrganizationalChart"/>
    <dgm:cxn modelId="{678D95C2-7A50-4611-8B66-0301FEDCFF1D}" type="presParOf" srcId="{E415CBEA-5B08-4C74-9586-52F7C0805823}" destId="{4AE057B1-8A3F-4C33-AEA0-2200AF9AFCF0}" srcOrd="1" destOrd="0" presId="urn:microsoft.com/office/officeart/2008/layout/NameandTitleOrganizationalChart"/>
    <dgm:cxn modelId="{E35872D1-9FC6-43B3-B960-191EC6E6D28D}" type="presParOf" srcId="{4AE057B1-8A3F-4C33-AEA0-2200AF9AFCF0}" destId="{D635A216-5510-401D-B27C-9FDC6EAB4914}" srcOrd="0" destOrd="0" presId="urn:microsoft.com/office/officeart/2008/layout/NameandTitleOrganizationalChart"/>
    <dgm:cxn modelId="{859FD863-C247-43D7-9600-46B129D92694}" type="presParOf" srcId="{D635A216-5510-401D-B27C-9FDC6EAB4914}" destId="{328B3935-1432-4F3B-A933-E7FB2D406FF3}" srcOrd="0" destOrd="0" presId="urn:microsoft.com/office/officeart/2008/layout/NameandTitleOrganizationalChart"/>
    <dgm:cxn modelId="{0C798839-CE22-4C85-A19C-580BF2F5ADFD}" type="presParOf" srcId="{D635A216-5510-401D-B27C-9FDC6EAB4914}" destId="{687579E5-F4F4-4EF1-A1AC-287D3B03AD65}" srcOrd="1" destOrd="0" presId="urn:microsoft.com/office/officeart/2008/layout/NameandTitleOrganizationalChart"/>
    <dgm:cxn modelId="{3A591F07-4881-44F3-9478-83814CF72AA1}" type="presParOf" srcId="{D635A216-5510-401D-B27C-9FDC6EAB4914}" destId="{28AA62B0-0144-4478-95AE-6BB68EA28D13}" srcOrd="2" destOrd="0" presId="urn:microsoft.com/office/officeart/2008/layout/NameandTitleOrganizationalChart"/>
    <dgm:cxn modelId="{15689C22-67EA-4CB7-8DD4-499D49B6C837}" type="presParOf" srcId="{4AE057B1-8A3F-4C33-AEA0-2200AF9AFCF0}" destId="{CD27BAB4-460A-40E6-B594-430C7F4195F0}" srcOrd="1" destOrd="0" presId="urn:microsoft.com/office/officeart/2008/layout/NameandTitleOrganizationalChart"/>
    <dgm:cxn modelId="{E2F77957-8550-4715-9A76-2C7BD142EDAA}" type="presParOf" srcId="{CD27BAB4-460A-40E6-B594-430C7F4195F0}" destId="{1683A76A-8157-4355-B30D-E69C1BB81D29}" srcOrd="0" destOrd="0" presId="urn:microsoft.com/office/officeart/2008/layout/NameandTitleOrganizationalChart"/>
    <dgm:cxn modelId="{360BCDBA-88F1-4A83-B382-B6B3D67673BF}" type="presParOf" srcId="{CD27BAB4-460A-40E6-B594-430C7F4195F0}" destId="{F66AC626-D3FD-4F06-B36A-A54987FE99B2}" srcOrd="1" destOrd="0" presId="urn:microsoft.com/office/officeart/2008/layout/NameandTitleOrganizationalChart"/>
    <dgm:cxn modelId="{76A2646C-E4E3-4259-A6C0-5327AA7424DF}" type="presParOf" srcId="{F66AC626-D3FD-4F06-B36A-A54987FE99B2}" destId="{015ED879-C574-4421-9E02-DF992D198B4B}" srcOrd="0" destOrd="0" presId="urn:microsoft.com/office/officeart/2008/layout/NameandTitleOrganizationalChart"/>
    <dgm:cxn modelId="{47BB0605-8641-4F6C-B629-C5A782FB1A87}" type="presParOf" srcId="{015ED879-C574-4421-9E02-DF992D198B4B}" destId="{07B41DA2-F050-42A9-BE37-EBD07D6F544E}" srcOrd="0" destOrd="0" presId="urn:microsoft.com/office/officeart/2008/layout/NameandTitleOrganizationalChart"/>
    <dgm:cxn modelId="{CD3C77FF-9C70-418C-9E57-F6D173EA50C7}" type="presParOf" srcId="{015ED879-C574-4421-9E02-DF992D198B4B}" destId="{027F8FCE-D917-4857-957E-F5F0B0853751}" srcOrd="1" destOrd="0" presId="urn:microsoft.com/office/officeart/2008/layout/NameandTitleOrganizationalChart"/>
    <dgm:cxn modelId="{63220CB0-BDEA-4B9F-9594-6FA3A6F2F1CE}" type="presParOf" srcId="{015ED879-C574-4421-9E02-DF992D198B4B}" destId="{2583DDCA-D066-4957-A24E-5145344FEE1F}" srcOrd="2" destOrd="0" presId="urn:microsoft.com/office/officeart/2008/layout/NameandTitleOrganizationalChart"/>
    <dgm:cxn modelId="{B30EE0EC-AF5C-4FD1-B09F-6B149CD808B5}" type="presParOf" srcId="{F66AC626-D3FD-4F06-B36A-A54987FE99B2}" destId="{52362451-8083-4E28-91BF-C76FACD35857}" srcOrd="1" destOrd="0" presId="urn:microsoft.com/office/officeart/2008/layout/NameandTitleOrganizationalChart"/>
    <dgm:cxn modelId="{88F7384E-63A6-482C-9D64-9FE74107D2F3}" type="presParOf" srcId="{F66AC626-D3FD-4F06-B36A-A54987FE99B2}" destId="{094210E9-F380-4029-A94C-D1486AFB0A86}" srcOrd="2" destOrd="0" presId="urn:microsoft.com/office/officeart/2008/layout/NameandTitleOrganizationalChart"/>
    <dgm:cxn modelId="{DFA9572D-0D94-4627-8D2A-9ADD7B23EC90}" type="presParOf" srcId="{CD27BAB4-460A-40E6-B594-430C7F4195F0}" destId="{54644C48-106A-4DDE-967E-9C553AFFCB26}" srcOrd="2" destOrd="0" presId="urn:microsoft.com/office/officeart/2008/layout/NameandTitleOrganizationalChart"/>
    <dgm:cxn modelId="{187F023B-4C95-4DBE-94F9-76C9B0DA333E}" type="presParOf" srcId="{CD27BAB4-460A-40E6-B594-430C7F4195F0}" destId="{A68EF843-8844-422F-AEB7-C8E78CA686CB}" srcOrd="3" destOrd="0" presId="urn:microsoft.com/office/officeart/2008/layout/NameandTitleOrganizationalChart"/>
    <dgm:cxn modelId="{54E6DB48-4996-4129-A252-5B9858274F2B}" type="presParOf" srcId="{A68EF843-8844-422F-AEB7-C8E78CA686CB}" destId="{ED992864-6CB4-4116-BBA1-47673FEF33B4}" srcOrd="0" destOrd="0" presId="urn:microsoft.com/office/officeart/2008/layout/NameandTitleOrganizationalChart"/>
    <dgm:cxn modelId="{5566B38F-1E4B-426B-A64A-ABB170F48A19}" type="presParOf" srcId="{ED992864-6CB4-4116-BBA1-47673FEF33B4}" destId="{92001C25-B329-4FD2-B382-8854FA5A0124}" srcOrd="0" destOrd="0" presId="urn:microsoft.com/office/officeart/2008/layout/NameandTitleOrganizationalChart"/>
    <dgm:cxn modelId="{331BD735-525B-4C8F-ADA1-8664B65A48C9}" type="presParOf" srcId="{ED992864-6CB4-4116-BBA1-47673FEF33B4}" destId="{126715BD-2D7F-433C-A680-62D83EF674C2}" srcOrd="1" destOrd="0" presId="urn:microsoft.com/office/officeart/2008/layout/NameandTitleOrganizationalChart"/>
    <dgm:cxn modelId="{7963F675-1433-407A-8495-5A997D45DCD6}" type="presParOf" srcId="{ED992864-6CB4-4116-BBA1-47673FEF33B4}" destId="{AA25AFFA-8FB6-4FBD-91FE-E98622B57003}" srcOrd="2" destOrd="0" presId="urn:microsoft.com/office/officeart/2008/layout/NameandTitleOrganizationalChart"/>
    <dgm:cxn modelId="{223A583D-D5DF-4E39-95ED-3A7313349C82}" type="presParOf" srcId="{A68EF843-8844-422F-AEB7-C8E78CA686CB}" destId="{BB0CCDCF-420F-4C96-84E1-C208CB4FC2A6}" srcOrd="1" destOrd="0" presId="urn:microsoft.com/office/officeart/2008/layout/NameandTitleOrganizationalChart"/>
    <dgm:cxn modelId="{76B27A22-601B-46FD-B03A-AC58C0FFF01B}" type="presParOf" srcId="{BB0CCDCF-420F-4C96-84E1-C208CB4FC2A6}" destId="{2F41E6E4-21D3-4C31-927E-F82D7255BF4B}" srcOrd="0" destOrd="0" presId="urn:microsoft.com/office/officeart/2008/layout/NameandTitleOrganizationalChart"/>
    <dgm:cxn modelId="{19D9DB87-7B4D-4017-A0D3-B2907B4AC074}" type="presParOf" srcId="{BB0CCDCF-420F-4C96-84E1-C208CB4FC2A6}" destId="{C1852D78-332E-4BB2-8FF4-D51A91A9251B}" srcOrd="1" destOrd="0" presId="urn:microsoft.com/office/officeart/2008/layout/NameandTitleOrganizationalChart"/>
    <dgm:cxn modelId="{84406A1B-9312-415A-B443-9ACCDE11D6E9}" type="presParOf" srcId="{C1852D78-332E-4BB2-8FF4-D51A91A9251B}" destId="{BDBE0FC3-D011-4001-BDF4-54E1CEA1BAFF}" srcOrd="0" destOrd="0" presId="urn:microsoft.com/office/officeart/2008/layout/NameandTitleOrganizationalChart"/>
    <dgm:cxn modelId="{DF6A2C2F-BBB7-45DD-800E-24D0FB6D281E}" type="presParOf" srcId="{BDBE0FC3-D011-4001-BDF4-54E1CEA1BAFF}" destId="{61C16C2F-1AB1-4997-8CC1-7C7DF3B62E00}" srcOrd="0" destOrd="0" presId="urn:microsoft.com/office/officeart/2008/layout/NameandTitleOrganizationalChart"/>
    <dgm:cxn modelId="{454BD79F-4B9A-42F4-B3AA-C209B641E3EC}" type="presParOf" srcId="{BDBE0FC3-D011-4001-BDF4-54E1CEA1BAFF}" destId="{6A8BA006-F54F-4C04-BC17-4EA28E8359E9}" srcOrd="1" destOrd="0" presId="urn:microsoft.com/office/officeart/2008/layout/NameandTitleOrganizationalChart"/>
    <dgm:cxn modelId="{BEB22185-8C09-4CFE-AEA9-E232F9F02888}" type="presParOf" srcId="{BDBE0FC3-D011-4001-BDF4-54E1CEA1BAFF}" destId="{99D4E039-A8D0-4953-9B21-FAC1C94D5CE2}" srcOrd="2" destOrd="0" presId="urn:microsoft.com/office/officeart/2008/layout/NameandTitleOrganizationalChart"/>
    <dgm:cxn modelId="{BB9556E4-A7F6-47FE-B2E7-A31450AB4DD6}" type="presParOf" srcId="{C1852D78-332E-4BB2-8FF4-D51A91A9251B}" destId="{23CC16E8-DB5E-4EE3-BA50-4E222070DFE8}" srcOrd="1" destOrd="0" presId="urn:microsoft.com/office/officeart/2008/layout/NameandTitleOrganizationalChart"/>
    <dgm:cxn modelId="{78C3B7A2-A52E-464A-B181-C87ECDE744CA}" type="presParOf" srcId="{23CC16E8-DB5E-4EE3-BA50-4E222070DFE8}" destId="{B7BE6F71-DCEE-4A74-B377-2CA0B5CEBA74}" srcOrd="0" destOrd="0" presId="urn:microsoft.com/office/officeart/2008/layout/NameandTitleOrganizationalChart"/>
    <dgm:cxn modelId="{B51CE1AF-569F-4218-B6E6-9F93DB780FB5}" type="presParOf" srcId="{23CC16E8-DB5E-4EE3-BA50-4E222070DFE8}" destId="{C8870830-1B49-490A-9386-3E8F7ECC4C61}" srcOrd="1" destOrd="0" presId="urn:microsoft.com/office/officeart/2008/layout/NameandTitleOrganizationalChart"/>
    <dgm:cxn modelId="{926A69CA-12ED-4C98-A9BC-566635C55980}" type="presParOf" srcId="{C8870830-1B49-490A-9386-3E8F7ECC4C61}" destId="{92C51F12-F95A-4A76-A6B9-4460579CDD13}" srcOrd="0" destOrd="0" presId="urn:microsoft.com/office/officeart/2008/layout/NameandTitleOrganizationalChart"/>
    <dgm:cxn modelId="{1491FD48-7504-4C02-9F74-D15255DCDC3A}" type="presParOf" srcId="{92C51F12-F95A-4A76-A6B9-4460579CDD13}" destId="{C0609B87-D118-46F5-A332-3E6628950ABC}" srcOrd="0" destOrd="0" presId="urn:microsoft.com/office/officeart/2008/layout/NameandTitleOrganizationalChart"/>
    <dgm:cxn modelId="{73D82B6F-D637-492F-82C4-E833F38B610F}" type="presParOf" srcId="{92C51F12-F95A-4A76-A6B9-4460579CDD13}" destId="{CE6787A3-DAC8-481D-B157-911057EA0482}" srcOrd="1" destOrd="0" presId="urn:microsoft.com/office/officeart/2008/layout/NameandTitleOrganizationalChart"/>
    <dgm:cxn modelId="{D60FA465-0152-4DA2-A7EC-053B9B9E6325}" type="presParOf" srcId="{92C51F12-F95A-4A76-A6B9-4460579CDD13}" destId="{5484D4D6-EA5E-47A9-8B98-31668B75EC0C}" srcOrd="2" destOrd="0" presId="urn:microsoft.com/office/officeart/2008/layout/NameandTitleOrganizationalChart"/>
    <dgm:cxn modelId="{F6FFB927-248B-412E-B337-EA2846F62E45}" type="presParOf" srcId="{C8870830-1B49-490A-9386-3E8F7ECC4C61}" destId="{765A2D08-DE5C-472C-B363-80AFE73944DA}" srcOrd="1" destOrd="0" presId="urn:microsoft.com/office/officeart/2008/layout/NameandTitleOrganizationalChart"/>
    <dgm:cxn modelId="{D0946A0A-C484-4E56-8C97-5916A0343F88}" type="presParOf" srcId="{C8870830-1B49-490A-9386-3E8F7ECC4C61}" destId="{E214AC4C-1686-4040-9BD0-E622FF20DD0C}" srcOrd="2" destOrd="0" presId="urn:microsoft.com/office/officeart/2008/layout/NameandTitleOrganizationalChart"/>
    <dgm:cxn modelId="{63B9166A-2630-4C26-AED6-5D057BE74D8E}" type="presParOf" srcId="{23CC16E8-DB5E-4EE3-BA50-4E222070DFE8}" destId="{0143DD8F-A4C4-4301-8C10-45F38F05B4AE}" srcOrd="2" destOrd="0" presId="urn:microsoft.com/office/officeart/2008/layout/NameandTitleOrganizationalChart"/>
    <dgm:cxn modelId="{A15A874B-C00A-4891-AEEE-0E67208BE23B}" type="presParOf" srcId="{23CC16E8-DB5E-4EE3-BA50-4E222070DFE8}" destId="{F74CAF3C-681B-4288-8E68-904757969BFB}" srcOrd="3" destOrd="0" presId="urn:microsoft.com/office/officeart/2008/layout/NameandTitleOrganizationalChart"/>
    <dgm:cxn modelId="{598E203D-941A-4012-A189-F31ABC9A476F}" type="presParOf" srcId="{F74CAF3C-681B-4288-8E68-904757969BFB}" destId="{7E9367B3-2ED7-45AC-B8E6-3E45660C1CBC}" srcOrd="0" destOrd="0" presId="urn:microsoft.com/office/officeart/2008/layout/NameandTitleOrganizationalChart"/>
    <dgm:cxn modelId="{5C3D1F15-27CF-4CB9-8106-B3B0874E9C37}" type="presParOf" srcId="{7E9367B3-2ED7-45AC-B8E6-3E45660C1CBC}" destId="{174A1766-206B-4111-AE1B-3CE3FB67ADE9}" srcOrd="0" destOrd="0" presId="urn:microsoft.com/office/officeart/2008/layout/NameandTitleOrganizationalChart"/>
    <dgm:cxn modelId="{9BDC2626-F061-48EC-9217-CB218080F448}" type="presParOf" srcId="{7E9367B3-2ED7-45AC-B8E6-3E45660C1CBC}" destId="{78F2497E-04CA-49DC-A332-809969CCAB06}" srcOrd="1" destOrd="0" presId="urn:microsoft.com/office/officeart/2008/layout/NameandTitleOrganizationalChart"/>
    <dgm:cxn modelId="{3AD92956-E51F-44C3-B1E1-FC54252196E6}" type="presParOf" srcId="{7E9367B3-2ED7-45AC-B8E6-3E45660C1CBC}" destId="{A1DD215B-CBF1-4A51-8AC4-400394873ED5}" srcOrd="2" destOrd="0" presId="urn:microsoft.com/office/officeart/2008/layout/NameandTitleOrganizationalChart"/>
    <dgm:cxn modelId="{9EDF3F68-AFD9-476B-AF29-946FCE1E5B2D}" type="presParOf" srcId="{F74CAF3C-681B-4288-8E68-904757969BFB}" destId="{4EE1FC9A-5C3F-4EEA-A6F3-45E68B33718F}" srcOrd="1" destOrd="0" presId="urn:microsoft.com/office/officeart/2008/layout/NameandTitleOrganizationalChart"/>
    <dgm:cxn modelId="{7248701D-0811-4A65-A3D1-F9A33F99E7BD}" type="presParOf" srcId="{F74CAF3C-681B-4288-8E68-904757969BFB}" destId="{BE19ACCC-7F51-4EB3-A48E-C13870E61B28}" srcOrd="2" destOrd="0" presId="urn:microsoft.com/office/officeart/2008/layout/NameandTitleOrganizationalChart"/>
    <dgm:cxn modelId="{FEF61638-CEFB-4789-9622-AC0FC1AE77AC}" type="presParOf" srcId="{23CC16E8-DB5E-4EE3-BA50-4E222070DFE8}" destId="{03FAE41A-8D29-4C04-BB0D-939DFD4D267A}" srcOrd="4" destOrd="0" presId="urn:microsoft.com/office/officeart/2008/layout/NameandTitleOrganizationalChart"/>
    <dgm:cxn modelId="{D1D76AC9-7B78-4D53-B437-C15D34F9AD2D}" type="presParOf" srcId="{23CC16E8-DB5E-4EE3-BA50-4E222070DFE8}" destId="{7B1E4169-2E09-4F97-9779-965B842F974F}" srcOrd="5" destOrd="0" presId="urn:microsoft.com/office/officeart/2008/layout/NameandTitleOrganizationalChart"/>
    <dgm:cxn modelId="{977D1F24-7890-407E-B030-8646B6441626}" type="presParOf" srcId="{7B1E4169-2E09-4F97-9779-965B842F974F}" destId="{485DB28D-AAA2-4624-B10F-03A2419EE5B9}" srcOrd="0" destOrd="0" presId="urn:microsoft.com/office/officeart/2008/layout/NameandTitleOrganizationalChart"/>
    <dgm:cxn modelId="{42F9EBFB-4DA2-43AF-B389-3ABEB532E320}" type="presParOf" srcId="{485DB28D-AAA2-4624-B10F-03A2419EE5B9}" destId="{8BF21DA7-9255-410A-95A8-70E045BB35D3}" srcOrd="0" destOrd="0" presId="urn:microsoft.com/office/officeart/2008/layout/NameandTitleOrganizationalChart"/>
    <dgm:cxn modelId="{2AD0D28A-2418-4292-8F6A-1AF4A7E12575}" type="presParOf" srcId="{485DB28D-AAA2-4624-B10F-03A2419EE5B9}" destId="{F380191F-68F7-4007-A4C0-DAB6CB8C3176}" srcOrd="1" destOrd="0" presId="urn:microsoft.com/office/officeart/2008/layout/NameandTitleOrganizationalChart"/>
    <dgm:cxn modelId="{4745EFCA-A616-402B-98A4-BF8178260776}" type="presParOf" srcId="{485DB28D-AAA2-4624-B10F-03A2419EE5B9}" destId="{6ADAEA67-E1B0-45D1-A89A-AC72103A2032}" srcOrd="2" destOrd="0" presId="urn:microsoft.com/office/officeart/2008/layout/NameandTitleOrganizationalChart"/>
    <dgm:cxn modelId="{7C36E6B7-22B8-4E23-A580-547E211FA0B1}" type="presParOf" srcId="{7B1E4169-2E09-4F97-9779-965B842F974F}" destId="{48D0DEB5-BA91-4A68-AF06-F336FD546B88}" srcOrd="1" destOrd="0" presId="urn:microsoft.com/office/officeart/2008/layout/NameandTitleOrganizationalChart"/>
    <dgm:cxn modelId="{34454926-2E83-4733-B74F-EF8654690E03}" type="presParOf" srcId="{7B1E4169-2E09-4F97-9779-965B842F974F}" destId="{8CCD7C57-DF9A-465D-84E8-B7680A002990}" srcOrd="2" destOrd="0" presId="urn:microsoft.com/office/officeart/2008/layout/NameandTitleOrganizationalChart"/>
    <dgm:cxn modelId="{E66F495B-C7E5-420E-9202-8E5491295812}" type="presParOf" srcId="{23CC16E8-DB5E-4EE3-BA50-4E222070DFE8}" destId="{D80B2E31-E433-4D95-9026-4A5890030DC1}" srcOrd="6" destOrd="0" presId="urn:microsoft.com/office/officeart/2008/layout/NameandTitleOrganizationalChart"/>
    <dgm:cxn modelId="{EBE3CF45-9E2E-444F-807F-6F4D35D9CF91}" type="presParOf" srcId="{23CC16E8-DB5E-4EE3-BA50-4E222070DFE8}" destId="{BD68669C-1B2D-4887-A48D-52442DACF0EB}" srcOrd="7" destOrd="0" presId="urn:microsoft.com/office/officeart/2008/layout/NameandTitleOrganizationalChart"/>
    <dgm:cxn modelId="{F07CEDBD-2D6F-40A6-88A5-5532132EDA1D}" type="presParOf" srcId="{BD68669C-1B2D-4887-A48D-52442DACF0EB}" destId="{563A94FB-FB57-47F9-A237-66492361A69D}" srcOrd="0" destOrd="0" presId="urn:microsoft.com/office/officeart/2008/layout/NameandTitleOrganizationalChart"/>
    <dgm:cxn modelId="{3D18A6B7-E108-4281-9D07-0952E88F761E}" type="presParOf" srcId="{563A94FB-FB57-47F9-A237-66492361A69D}" destId="{DC2A6A67-D1A7-48DB-9C30-2EE5AE05E793}" srcOrd="0" destOrd="0" presId="urn:microsoft.com/office/officeart/2008/layout/NameandTitleOrganizationalChart"/>
    <dgm:cxn modelId="{B09191BD-D9B0-4AC1-91E2-2FAD4C945612}" type="presParOf" srcId="{563A94FB-FB57-47F9-A237-66492361A69D}" destId="{50939023-49D7-4F51-AD1D-21231C706D1C}" srcOrd="1" destOrd="0" presId="urn:microsoft.com/office/officeart/2008/layout/NameandTitleOrganizationalChart"/>
    <dgm:cxn modelId="{5704C5F4-E9B3-46AF-92E1-BC6AA2DD9955}" type="presParOf" srcId="{563A94FB-FB57-47F9-A237-66492361A69D}" destId="{E8B83CC0-9D3E-44F2-A4A5-337005BA78F2}" srcOrd="2" destOrd="0" presId="urn:microsoft.com/office/officeart/2008/layout/NameandTitleOrganizationalChart"/>
    <dgm:cxn modelId="{FEDA9675-531A-4D9A-B651-12A1F6999285}" type="presParOf" srcId="{BD68669C-1B2D-4887-A48D-52442DACF0EB}" destId="{363F5A35-EB6F-4C33-814A-D3B51FE35D0F}" srcOrd="1" destOrd="0" presId="urn:microsoft.com/office/officeart/2008/layout/NameandTitleOrganizationalChart"/>
    <dgm:cxn modelId="{BF316DFB-4B9C-485B-AA0A-1EE555624346}" type="presParOf" srcId="{BD68669C-1B2D-4887-A48D-52442DACF0EB}" destId="{E5B017BF-615E-4642-9EE0-1B307FBA021E}" srcOrd="2" destOrd="0" presId="urn:microsoft.com/office/officeart/2008/layout/NameandTitleOrganizationalChart"/>
    <dgm:cxn modelId="{59AE1C52-C397-4313-8122-5DF61B06F392}" type="presParOf" srcId="{23CC16E8-DB5E-4EE3-BA50-4E222070DFE8}" destId="{0133BCC6-49F8-4231-BAB2-704AE1F1BE24}" srcOrd="8" destOrd="0" presId="urn:microsoft.com/office/officeart/2008/layout/NameandTitleOrganizationalChart"/>
    <dgm:cxn modelId="{459F05BF-2852-48F0-A2FF-6417664A31C2}" type="presParOf" srcId="{23CC16E8-DB5E-4EE3-BA50-4E222070DFE8}" destId="{69B0FF22-CB42-4410-AD75-BDDD42B8BAFA}" srcOrd="9" destOrd="0" presId="urn:microsoft.com/office/officeart/2008/layout/NameandTitleOrganizationalChart"/>
    <dgm:cxn modelId="{99857D77-DFE5-478A-B9DE-39D4C50BA13B}" type="presParOf" srcId="{69B0FF22-CB42-4410-AD75-BDDD42B8BAFA}" destId="{CB3F1041-5782-4FD9-BCAD-3A9F726E0D79}" srcOrd="0" destOrd="0" presId="urn:microsoft.com/office/officeart/2008/layout/NameandTitleOrganizationalChart"/>
    <dgm:cxn modelId="{F5566DE1-1AC7-4791-BA0E-B96FCDA895FC}" type="presParOf" srcId="{CB3F1041-5782-4FD9-BCAD-3A9F726E0D79}" destId="{B2CC1828-1D29-48FA-A0DC-F04CA0CD2D21}" srcOrd="0" destOrd="0" presId="urn:microsoft.com/office/officeart/2008/layout/NameandTitleOrganizationalChart"/>
    <dgm:cxn modelId="{D6729F81-8FB9-475A-8E94-811C4929AEA2}" type="presParOf" srcId="{CB3F1041-5782-4FD9-BCAD-3A9F726E0D79}" destId="{B26AA340-B012-450C-B965-9765131C5F60}" srcOrd="1" destOrd="0" presId="urn:microsoft.com/office/officeart/2008/layout/NameandTitleOrganizationalChart"/>
    <dgm:cxn modelId="{52FBF1CB-3A7F-41BC-83CD-C4CA5FE3193D}" type="presParOf" srcId="{CB3F1041-5782-4FD9-BCAD-3A9F726E0D79}" destId="{9A9C2577-DD1A-4A82-A7B5-333FAE126AAA}" srcOrd="2" destOrd="0" presId="urn:microsoft.com/office/officeart/2008/layout/NameandTitleOrganizationalChart"/>
    <dgm:cxn modelId="{765D6F62-3EBE-4766-94C2-35F956424C99}" type="presParOf" srcId="{69B0FF22-CB42-4410-AD75-BDDD42B8BAFA}" destId="{5FC337EF-13BC-4043-AF86-2D6A6B8D6142}" srcOrd="1" destOrd="0" presId="urn:microsoft.com/office/officeart/2008/layout/NameandTitleOrganizationalChart"/>
    <dgm:cxn modelId="{4A979CB6-B68D-499A-90C7-5F0EA51A7912}" type="presParOf" srcId="{69B0FF22-CB42-4410-AD75-BDDD42B8BAFA}" destId="{18A9F495-E1D2-4592-ADC9-8F8C38543C51}" srcOrd="2" destOrd="0" presId="urn:microsoft.com/office/officeart/2008/layout/NameandTitleOrganizationalChart"/>
    <dgm:cxn modelId="{9CCB509A-58C9-4D9D-A2A2-5F211EE77E93}" type="presParOf" srcId="{23CC16E8-DB5E-4EE3-BA50-4E222070DFE8}" destId="{2A913493-92E6-4226-ABE4-D90F5277663B}" srcOrd="10" destOrd="0" presId="urn:microsoft.com/office/officeart/2008/layout/NameandTitleOrganizationalChart"/>
    <dgm:cxn modelId="{B1AE8C96-9D6E-4D01-A9BC-8F51F3438AAA}" type="presParOf" srcId="{23CC16E8-DB5E-4EE3-BA50-4E222070DFE8}" destId="{CEF141B8-1FEC-4E0D-A492-824B622419E1}" srcOrd="11" destOrd="0" presId="urn:microsoft.com/office/officeart/2008/layout/NameandTitleOrganizationalChart"/>
    <dgm:cxn modelId="{7D906582-E649-44FF-B499-AD146CB63214}" type="presParOf" srcId="{CEF141B8-1FEC-4E0D-A492-824B622419E1}" destId="{FCEC02C4-660F-4C0A-8EF9-352314BC41D8}" srcOrd="0" destOrd="0" presId="urn:microsoft.com/office/officeart/2008/layout/NameandTitleOrganizationalChart"/>
    <dgm:cxn modelId="{8844722A-660B-4EEE-B6D5-E51187FCE3C2}" type="presParOf" srcId="{FCEC02C4-660F-4C0A-8EF9-352314BC41D8}" destId="{5423C0B6-E270-4795-A26B-83CFD7EB47D0}" srcOrd="0" destOrd="0" presId="urn:microsoft.com/office/officeart/2008/layout/NameandTitleOrganizationalChart"/>
    <dgm:cxn modelId="{404EC304-C9E0-4C9D-8E54-0AA3E6C8EA9C}" type="presParOf" srcId="{FCEC02C4-660F-4C0A-8EF9-352314BC41D8}" destId="{8E6E4251-BCF8-4FB1-A02B-56F8FA370E84}" srcOrd="1" destOrd="0" presId="urn:microsoft.com/office/officeart/2008/layout/NameandTitleOrganizationalChart"/>
    <dgm:cxn modelId="{61462F69-5EBB-46D2-BF7C-D99EA88FBF72}" type="presParOf" srcId="{FCEC02C4-660F-4C0A-8EF9-352314BC41D8}" destId="{24F63BB3-C32E-42DD-BEA1-A5D4C283A3E4}" srcOrd="2" destOrd="0" presId="urn:microsoft.com/office/officeart/2008/layout/NameandTitleOrganizationalChart"/>
    <dgm:cxn modelId="{52D99624-C3CA-41A5-85FA-447A68EFB959}" type="presParOf" srcId="{CEF141B8-1FEC-4E0D-A492-824B622419E1}" destId="{44FA9DD0-D6C7-4130-822C-FBFC8336D345}" srcOrd="1" destOrd="0" presId="urn:microsoft.com/office/officeart/2008/layout/NameandTitleOrganizationalChart"/>
    <dgm:cxn modelId="{62C36C30-D8DF-4BA1-B112-247725D54097}" type="presParOf" srcId="{CEF141B8-1FEC-4E0D-A492-824B622419E1}" destId="{FD194F45-414A-4358-B701-054685771A29}" srcOrd="2" destOrd="0" presId="urn:microsoft.com/office/officeart/2008/layout/NameandTitleOrganizationalChart"/>
    <dgm:cxn modelId="{E85E0FE2-C0E8-4B3E-8BFB-7ED76309D1C3}" type="presParOf" srcId="{23CC16E8-DB5E-4EE3-BA50-4E222070DFE8}" destId="{11926B22-8F9E-4EDF-A7DE-30B015AE09F4}" srcOrd="12" destOrd="0" presId="urn:microsoft.com/office/officeart/2008/layout/NameandTitleOrganizationalChart"/>
    <dgm:cxn modelId="{B2E00A42-E3AD-4EF1-A278-52BE28D24810}" type="presParOf" srcId="{23CC16E8-DB5E-4EE3-BA50-4E222070DFE8}" destId="{FAEC72DA-9F0E-445F-B492-B74162E9BD4C}" srcOrd="13" destOrd="0" presId="urn:microsoft.com/office/officeart/2008/layout/NameandTitleOrganizationalChart"/>
    <dgm:cxn modelId="{D635E4BC-B678-43A4-AA74-A3212A1A8C2B}" type="presParOf" srcId="{FAEC72DA-9F0E-445F-B492-B74162E9BD4C}" destId="{D363A752-2CA4-431B-9236-504EFB2A71C3}" srcOrd="0" destOrd="0" presId="urn:microsoft.com/office/officeart/2008/layout/NameandTitleOrganizationalChart"/>
    <dgm:cxn modelId="{41ADDC62-37FE-41B6-BA80-1480A02B088E}" type="presParOf" srcId="{D363A752-2CA4-431B-9236-504EFB2A71C3}" destId="{852CC1FF-77EF-4779-8EFB-E14E8E9A70F0}" srcOrd="0" destOrd="0" presId="urn:microsoft.com/office/officeart/2008/layout/NameandTitleOrganizationalChart"/>
    <dgm:cxn modelId="{14B6341B-64E9-4A0B-884F-04115E610A6D}" type="presParOf" srcId="{D363A752-2CA4-431B-9236-504EFB2A71C3}" destId="{E71EE907-1921-4348-A4A3-ACB8222C7F4E}" srcOrd="1" destOrd="0" presId="urn:microsoft.com/office/officeart/2008/layout/NameandTitleOrganizationalChart"/>
    <dgm:cxn modelId="{936E8254-C9EC-4CCF-B7E5-9DF80CB59559}" type="presParOf" srcId="{D363A752-2CA4-431B-9236-504EFB2A71C3}" destId="{38458C37-D2BB-4264-934F-474B04033A2B}" srcOrd="2" destOrd="0" presId="urn:microsoft.com/office/officeart/2008/layout/NameandTitleOrganizationalChart"/>
    <dgm:cxn modelId="{F21CA790-D915-4EB9-B01E-5C7292F90C78}" type="presParOf" srcId="{FAEC72DA-9F0E-445F-B492-B74162E9BD4C}" destId="{08F395C0-B010-4CC3-931E-3AD787766CED}" srcOrd="1" destOrd="0" presId="urn:microsoft.com/office/officeart/2008/layout/NameandTitleOrganizationalChart"/>
    <dgm:cxn modelId="{7ABE86C0-8ED7-47DD-BCB8-A1D933471F10}" type="presParOf" srcId="{FAEC72DA-9F0E-445F-B492-B74162E9BD4C}" destId="{DE0A8729-864C-4680-A84C-7C9FB1BBEA8F}" srcOrd="2" destOrd="0" presId="urn:microsoft.com/office/officeart/2008/layout/NameandTitleOrganizationalChart"/>
    <dgm:cxn modelId="{7FF58FA0-5E49-4DD8-8A41-FBB386314C55}" type="presParOf" srcId="{23CC16E8-DB5E-4EE3-BA50-4E222070DFE8}" destId="{4443E3C1-7F39-4CEC-910A-DF31A2168070}" srcOrd="14" destOrd="0" presId="urn:microsoft.com/office/officeart/2008/layout/NameandTitleOrganizationalChart"/>
    <dgm:cxn modelId="{1B768C1E-FF8B-48D4-BC7C-6DFC55F88474}" type="presParOf" srcId="{23CC16E8-DB5E-4EE3-BA50-4E222070DFE8}" destId="{17D4D06B-3B40-431F-94E3-354C5A541C1A}" srcOrd="15" destOrd="0" presId="urn:microsoft.com/office/officeart/2008/layout/NameandTitleOrganizationalChart"/>
    <dgm:cxn modelId="{5483884C-0767-442D-8A62-06044E0BBEF0}" type="presParOf" srcId="{17D4D06B-3B40-431F-94E3-354C5A541C1A}" destId="{96B72549-7BA9-48EC-855E-575D7A1B0C0D}" srcOrd="0" destOrd="0" presId="urn:microsoft.com/office/officeart/2008/layout/NameandTitleOrganizationalChart"/>
    <dgm:cxn modelId="{3B7F8A3A-75F7-47C7-9942-207B07499697}" type="presParOf" srcId="{96B72549-7BA9-48EC-855E-575D7A1B0C0D}" destId="{678B0968-8AF6-409D-A455-6407459F1796}" srcOrd="0" destOrd="0" presId="urn:microsoft.com/office/officeart/2008/layout/NameandTitleOrganizationalChart"/>
    <dgm:cxn modelId="{AC2EB4AB-8719-40B1-AF0E-072A4120625D}" type="presParOf" srcId="{96B72549-7BA9-48EC-855E-575D7A1B0C0D}" destId="{7B4F4265-1316-4042-90B8-F0270B0983C3}" srcOrd="1" destOrd="0" presId="urn:microsoft.com/office/officeart/2008/layout/NameandTitleOrganizationalChart"/>
    <dgm:cxn modelId="{6BA28C72-3C79-4AB3-BF62-71C751E4CAC9}" type="presParOf" srcId="{96B72549-7BA9-48EC-855E-575D7A1B0C0D}" destId="{15163E45-73E6-4B5D-9ADE-F62FE47442B3}" srcOrd="2" destOrd="0" presId="urn:microsoft.com/office/officeart/2008/layout/NameandTitleOrganizationalChart"/>
    <dgm:cxn modelId="{C4C2AE82-3AE2-4B6C-89F5-5E2C4844EC7E}" type="presParOf" srcId="{17D4D06B-3B40-431F-94E3-354C5A541C1A}" destId="{E414B81B-C512-446A-9AEE-24DF499D7959}" srcOrd="1" destOrd="0" presId="urn:microsoft.com/office/officeart/2008/layout/NameandTitleOrganizationalChart"/>
    <dgm:cxn modelId="{8F8FE9B1-233B-4B3D-B911-4CE6151FCEFB}" type="presParOf" srcId="{17D4D06B-3B40-431F-94E3-354C5A541C1A}" destId="{2FCE6D43-3E9B-4957-BABC-E2B9292E6781}" srcOrd="2" destOrd="0" presId="urn:microsoft.com/office/officeart/2008/layout/NameandTitleOrganizationalChart"/>
    <dgm:cxn modelId="{5F9051E3-A02B-4235-B7A3-B92A81D2342D}" type="presParOf" srcId="{C1852D78-332E-4BB2-8FF4-D51A91A9251B}" destId="{272C9314-2631-42CC-A379-4935F3A122B8}" srcOrd="2" destOrd="0" presId="urn:microsoft.com/office/officeart/2008/layout/NameandTitleOrganizationalChart"/>
    <dgm:cxn modelId="{0B037214-D1E9-4907-9934-7F34FB2C7605}" type="presParOf" srcId="{A68EF843-8844-422F-AEB7-C8E78CA686CB}" destId="{D8797AB5-7926-4B91-B774-9FBBD2C35B18}" srcOrd="2" destOrd="0" presId="urn:microsoft.com/office/officeart/2008/layout/NameandTitleOrganizationalChart"/>
    <dgm:cxn modelId="{9C76CB9D-FC62-4D14-AEE5-434C9C8E0CBD}" type="presParOf" srcId="{4AE057B1-8A3F-4C33-AEA0-2200AF9AFCF0}" destId="{D9E1AE07-EB0E-486B-B5F0-6C26D2D2ADA3}" srcOrd="2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B22CF6-907D-4AD8-92C4-0399267F5D7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12F6-F8B6-4877-B5A3-1D2645173BD3}">
      <dgm:prSet phldrT="[文本]"/>
      <dgm:spPr/>
      <dgm:t>
        <a:bodyPr/>
        <a:lstStyle/>
        <a:p>
          <a:r>
            <a:rPr lang="en-US" altLang="zh-CN" dirty="0" err="1" smtClean="0"/>
            <a:t>CLoadMap</a:t>
          </a:r>
          <a:endParaRPr lang="zh-CN" altLang="en-US" dirty="0"/>
        </a:p>
      </dgm:t>
    </dgm:pt>
    <dgm:pt modelId="{6030B236-9283-4C83-A9F7-F5EC8843EAB8}" type="parTrans" cxnId="{C40498F5-47B4-42BE-A6F6-FEB674B8B732}">
      <dgm:prSet/>
      <dgm:spPr/>
      <dgm:t>
        <a:bodyPr/>
        <a:lstStyle/>
        <a:p>
          <a:endParaRPr lang="zh-CN" altLang="en-US"/>
        </a:p>
      </dgm:t>
    </dgm:pt>
    <dgm:pt modelId="{80C7A12E-0A37-413C-9B41-A1F036E0B74B}" type="sibTrans" cxnId="{C40498F5-47B4-42BE-A6F6-FEB674B8B732}">
      <dgm:prSet/>
      <dgm:spPr/>
      <dgm:t>
        <a:bodyPr/>
        <a:lstStyle/>
        <a:p>
          <a:r>
            <a:rPr lang="en-US" altLang="zh-CN" dirty="0" err="1" smtClean="0"/>
            <a:t>m_mapSource</a:t>
          </a:r>
          <a:endParaRPr lang="zh-CN" altLang="en-US" dirty="0"/>
        </a:p>
      </dgm:t>
    </dgm:pt>
    <dgm:pt modelId="{F8540D8F-842D-4728-AB5D-7C88723AA44D}">
      <dgm:prSet phldrT="[文本]"/>
      <dgm:spPr/>
      <dgm:t>
        <a:bodyPr/>
        <a:lstStyle/>
        <a:p>
          <a:r>
            <a:rPr lang="en-US" altLang="zh-CN" dirty="0" err="1" smtClean="0"/>
            <a:t>CCKey</a:t>
          </a:r>
          <a:endParaRPr lang="zh-CN" altLang="en-US" dirty="0"/>
        </a:p>
      </dgm:t>
    </dgm:pt>
    <dgm:pt modelId="{9AC7ACC0-2733-4A78-B5DD-2F568ABCC62C}" type="parTrans" cxnId="{7A8BAA46-4AC7-4D99-A870-B576128DA040}">
      <dgm:prSet/>
      <dgm:spPr/>
      <dgm:t>
        <a:bodyPr/>
        <a:lstStyle/>
        <a:p>
          <a:endParaRPr lang="zh-CN" altLang="en-US"/>
        </a:p>
      </dgm:t>
    </dgm:pt>
    <dgm:pt modelId="{86D205F2-DF1C-4523-A1B4-E357476C5541}" type="sibTrans" cxnId="{7A8BAA46-4AC7-4D99-A870-B576128DA04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98B8A5A8-2B75-48BA-8041-9C13C210609D}">
      <dgm:prSet phldrT="[文本]"/>
      <dgm:spPr/>
      <dgm:t>
        <a:bodyPr/>
        <a:lstStyle/>
        <a:p>
          <a:r>
            <a:rPr lang="en-US" altLang="zh-CN" dirty="0" smtClean="0"/>
            <a:t>Load</a:t>
          </a:r>
          <a:endParaRPr lang="zh-CN" altLang="en-US" dirty="0"/>
        </a:p>
      </dgm:t>
    </dgm:pt>
    <dgm:pt modelId="{340911AF-DD18-4E72-8A97-F432B6E4DC21}" type="par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559F360A-D66E-4968-B66A-04F022DA2384}" type="sibTrans" cxnId="{B815DE26-22B0-4FF1-BE7B-C4459D484FF6}">
      <dgm:prSet/>
      <dgm:spPr/>
      <dgm:t>
        <a:bodyPr/>
        <a:lstStyle/>
        <a:p>
          <a:endParaRPr lang="zh-CN" altLang="en-US"/>
        </a:p>
      </dgm:t>
    </dgm:pt>
    <dgm:pt modelId="{B6D8A5CD-05D7-4BD6-930B-661C00AFF661}">
      <dgm:prSet/>
      <dgm:spPr/>
      <dgm:t>
        <a:bodyPr/>
        <a:lstStyle/>
        <a:p>
          <a:r>
            <a:rPr lang="en-US" altLang="zh-CN" dirty="0" smtClean="0"/>
            <a:t>CUInt128</a:t>
          </a:r>
          <a:endParaRPr lang="zh-CN" altLang="en-US" dirty="0"/>
        </a:p>
      </dgm:t>
    </dgm:pt>
    <dgm:pt modelId="{137D738E-0763-4C51-954A-7A8DBDB5FFD6}" type="parTrans" cxnId="{EE20E7E3-1327-488C-8C80-A438682BDA80}">
      <dgm:prSet/>
      <dgm:spPr/>
      <dgm:t>
        <a:bodyPr/>
        <a:lstStyle/>
        <a:p>
          <a:endParaRPr lang="zh-CN" altLang="en-US"/>
        </a:p>
      </dgm:t>
    </dgm:pt>
    <dgm:pt modelId="{B91C093C-03B1-401C-8462-11DC6CC3E891}" type="sibTrans" cxnId="{EE20E7E3-1327-488C-8C80-A438682BDA80}">
      <dgm:prSet/>
      <dgm:spPr/>
      <dgm:t>
        <a:bodyPr/>
        <a:lstStyle/>
        <a:p>
          <a:r>
            <a:rPr lang="en-US" altLang="zh-CN" dirty="0" err="1" smtClean="0"/>
            <a:t>uKeyID</a:t>
          </a:r>
          <a:endParaRPr lang="zh-CN" altLang="en-US" dirty="0"/>
        </a:p>
      </dgm:t>
    </dgm:pt>
    <dgm:pt modelId="{E15456C9-1264-44CE-A46A-1332FDEA4D63}">
      <dgm:prSet/>
      <dgm:spPr/>
      <dgm:t>
        <a:bodyPr/>
        <a:lstStyle/>
        <a:p>
          <a:r>
            <a:rPr lang="en-US" altLang="zh-CN" dirty="0" smtClean="0"/>
            <a:t>uint32</a:t>
          </a:r>
          <a:endParaRPr lang="zh-CN" altLang="en-US" dirty="0"/>
        </a:p>
      </dgm:t>
    </dgm:pt>
    <dgm:pt modelId="{39E5A908-DBFD-4C86-BA62-23E66E1A68F3}" type="parTrans" cxnId="{C8D3A0C7-6FA8-484F-A5DD-962F674AD387}">
      <dgm:prSet/>
      <dgm:spPr/>
      <dgm:t>
        <a:bodyPr/>
        <a:lstStyle/>
        <a:p>
          <a:endParaRPr lang="zh-CN" altLang="en-US"/>
        </a:p>
      </dgm:t>
    </dgm:pt>
    <dgm:pt modelId="{2DB39D95-EFF2-420B-AFBF-73D10E1400C0}" type="sibTrans" cxnId="{C8D3A0C7-6FA8-484F-A5DD-962F674AD387}">
      <dgm:prSet/>
      <dgm:spPr/>
      <dgm:t>
        <a:bodyPr/>
        <a:lstStyle/>
        <a:p>
          <a:r>
            <a:rPr lang="en-US" altLang="zh-CN" dirty="0" err="1" smtClean="0"/>
            <a:t>uTime</a:t>
          </a:r>
          <a:endParaRPr lang="zh-CN" altLang="en-US" dirty="0"/>
        </a:p>
      </dgm:t>
    </dgm:pt>
    <dgm:pt modelId="{57E8A9A6-D72E-44F7-98C8-FCFACFF93606}" type="pres">
      <dgm:prSet presAssocID="{54B22CF6-907D-4AD8-92C4-0399267F5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27AE4A1-F3D4-4CF8-A474-CD77141B48A7}" type="pres">
      <dgm:prSet presAssocID="{E21412F6-F8B6-4877-B5A3-1D2645173BD3}" presName="hierRoot1" presStyleCnt="0">
        <dgm:presLayoutVars>
          <dgm:hierBranch val="init"/>
        </dgm:presLayoutVars>
      </dgm:prSet>
      <dgm:spPr/>
    </dgm:pt>
    <dgm:pt modelId="{9AD09C3B-933D-4228-AC1F-C0FD921B5806}" type="pres">
      <dgm:prSet presAssocID="{E21412F6-F8B6-4877-B5A3-1D2645173BD3}" presName="rootComposite1" presStyleCnt="0"/>
      <dgm:spPr/>
    </dgm:pt>
    <dgm:pt modelId="{55A454FB-B4B0-428E-976C-67FBFF903016}" type="pres">
      <dgm:prSet presAssocID="{E21412F6-F8B6-4877-B5A3-1D2645173BD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6003C-DEC8-4030-B965-31A76FE09775}" type="pres">
      <dgm:prSet presAssocID="{E21412F6-F8B6-4877-B5A3-1D2645173BD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5BCDCA1-7378-4966-BF53-CF07D25A4218}" type="pres">
      <dgm:prSet presAssocID="{E21412F6-F8B6-4877-B5A3-1D2645173BD3}" presName="rootConnector1" presStyleLbl="node1" presStyleIdx="0" presStyleCnt="4"/>
      <dgm:spPr/>
      <dgm:t>
        <a:bodyPr/>
        <a:lstStyle/>
        <a:p>
          <a:endParaRPr lang="zh-CN" altLang="en-US"/>
        </a:p>
      </dgm:t>
    </dgm:pt>
    <dgm:pt modelId="{89FAE3A6-A8B9-4B8C-9682-92C8EC343AB0}" type="pres">
      <dgm:prSet presAssocID="{E21412F6-F8B6-4877-B5A3-1D2645173BD3}" presName="hierChild2" presStyleCnt="0"/>
      <dgm:spPr/>
    </dgm:pt>
    <dgm:pt modelId="{8CCE3855-BA01-4ECE-80AC-CE4B31DD7EA3}" type="pres">
      <dgm:prSet presAssocID="{9AC7ACC0-2733-4A78-B5DD-2F568ABCC62C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D6F7708F-120E-4BB9-A755-846DAD089E62}" type="pres">
      <dgm:prSet presAssocID="{F8540D8F-842D-4728-AB5D-7C88723AA44D}" presName="hierRoot2" presStyleCnt="0">
        <dgm:presLayoutVars>
          <dgm:hierBranch val="init"/>
        </dgm:presLayoutVars>
      </dgm:prSet>
      <dgm:spPr/>
    </dgm:pt>
    <dgm:pt modelId="{719DD49C-EB6B-47BA-81E2-F6596C32809C}" type="pres">
      <dgm:prSet presAssocID="{F8540D8F-842D-4728-AB5D-7C88723AA44D}" presName="rootComposite" presStyleCnt="0"/>
      <dgm:spPr/>
    </dgm:pt>
    <dgm:pt modelId="{2875948E-291D-4655-9A40-01DD961864D7}" type="pres">
      <dgm:prSet presAssocID="{F8540D8F-842D-4728-AB5D-7C88723AA44D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B90BA2-B19F-4A36-867A-F1E7855C18E8}" type="pres">
      <dgm:prSet presAssocID="{F8540D8F-842D-4728-AB5D-7C88723AA44D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B130543-171C-469C-8ADC-A5057937F01C}" type="pres">
      <dgm:prSet presAssocID="{F8540D8F-842D-4728-AB5D-7C88723AA44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968F617-6F29-4ADB-A7D2-72F6A9AC940C}" type="pres">
      <dgm:prSet presAssocID="{F8540D8F-842D-4728-AB5D-7C88723AA44D}" presName="hierChild4" presStyleCnt="0"/>
      <dgm:spPr/>
    </dgm:pt>
    <dgm:pt modelId="{8A554061-757B-4AFF-8D0F-55FB7E91227C}" type="pres">
      <dgm:prSet presAssocID="{F8540D8F-842D-4728-AB5D-7C88723AA44D}" presName="hierChild5" presStyleCnt="0"/>
      <dgm:spPr/>
    </dgm:pt>
    <dgm:pt modelId="{9E007C76-6257-47A8-B735-63EA3D7A08C8}" type="pres">
      <dgm:prSet presAssocID="{340911AF-DD18-4E72-8A97-F432B6E4DC21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E853BBDB-E561-4504-A86E-E9915DA05CEA}" type="pres">
      <dgm:prSet presAssocID="{98B8A5A8-2B75-48BA-8041-9C13C210609D}" presName="hierRoot2" presStyleCnt="0">
        <dgm:presLayoutVars>
          <dgm:hierBranch val="init"/>
        </dgm:presLayoutVars>
      </dgm:prSet>
      <dgm:spPr/>
    </dgm:pt>
    <dgm:pt modelId="{55606008-1554-4980-869F-3027466F3B1B}" type="pres">
      <dgm:prSet presAssocID="{98B8A5A8-2B75-48BA-8041-9C13C210609D}" presName="rootComposite" presStyleCnt="0"/>
      <dgm:spPr/>
    </dgm:pt>
    <dgm:pt modelId="{5AE64D64-D8C9-4680-89BC-629381485A87}" type="pres">
      <dgm:prSet presAssocID="{98B8A5A8-2B75-48BA-8041-9C13C210609D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8303C-ED68-41C8-B9F7-05B65142A32E}" type="pres">
      <dgm:prSet presAssocID="{98B8A5A8-2B75-48BA-8041-9C13C210609D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9297073-770B-4E74-8A71-652F4D35C065}" type="pres">
      <dgm:prSet presAssocID="{98B8A5A8-2B75-48BA-8041-9C13C210609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F6096EBF-EAE7-4E5D-BFA5-441589DCF01C}" type="pres">
      <dgm:prSet presAssocID="{98B8A5A8-2B75-48BA-8041-9C13C210609D}" presName="hierChild4" presStyleCnt="0"/>
      <dgm:spPr/>
    </dgm:pt>
    <dgm:pt modelId="{149849EB-D923-46C4-BECF-830EBC9491A6}" type="pres">
      <dgm:prSet presAssocID="{137D738E-0763-4C51-954A-7A8DBDB5FFD6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9885F378-76D9-4211-A29E-E65A686A0959}" type="pres">
      <dgm:prSet presAssocID="{B6D8A5CD-05D7-4BD6-930B-661C00AFF661}" presName="hierRoot2" presStyleCnt="0">
        <dgm:presLayoutVars>
          <dgm:hierBranch val="init"/>
        </dgm:presLayoutVars>
      </dgm:prSet>
      <dgm:spPr/>
    </dgm:pt>
    <dgm:pt modelId="{2C8856F6-8AC9-43E3-A639-662A0AE4D81A}" type="pres">
      <dgm:prSet presAssocID="{B6D8A5CD-05D7-4BD6-930B-661C00AFF661}" presName="rootComposite" presStyleCnt="0"/>
      <dgm:spPr/>
    </dgm:pt>
    <dgm:pt modelId="{A94D0759-1843-47BA-952A-DB309C1547CB}" type="pres">
      <dgm:prSet presAssocID="{B6D8A5CD-05D7-4BD6-930B-661C00AFF661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89C8D1-8B8E-4239-BCFF-04AA4DF5D267}" type="pres">
      <dgm:prSet presAssocID="{B6D8A5CD-05D7-4BD6-930B-661C00AFF661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2C004B2-63B3-4608-9345-22E9CC3E868C}" type="pres">
      <dgm:prSet presAssocID="{B6D8A5CD-05D7-4BD6-930B-661C00AFF661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A9DBABF1-038B-46C3-A729-D642B4404028}" type="pres">
      <dgm:prSet presAssocID="{B6D8A5CD-05D7-4BD6-930B-661C00AFF661}" presName="hierChild4" presStyleCnt="0"/>
      <dgm:spPr/>
    </dgm:pt>
    <dgm:pt modelId="{7068C8A2-6766-438D-B42B-2EE9E69165C4}" type="pres">
      <dgm:prSet presAssocID="{B6D8A5CD-05D7-4BD6-930B-661C00AFF661}" presName="hierChild5" presStyleCnt="0"/>
      <dgm:spPr/>
    </dgm:pt>
    <dgm:pt modelId="{2949CF0C-287F-4175-BF06-92EAB5C96BB2}" type="pres">
      <dgm:prSet presAssocID="{39E5A908-DBFD-4C86-BA62-23E66E1A68F3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29AF03EB-541A-4B96-97AA-A8DCB3A54127}" type="pres">
      <dgm:prSet presAssocID="{E15456C9-1264-44CE-A46A-1332FDEA4D63}" presName="hierRoot2" presStyleCnt="0">
        <dgm:presLayoutVars>
          <dgm:hierBranch val="init"/>
        </dgm:presLayoutVars>
      </dgm:prSet>
      <dgm:spPr/>
    </dgm:pt>
    <dgm:pt modelId="{E950D1D0-6223-4149-B8D9-203D7431B186}" type="pres">
      <dgm:prSet presAssocID="{E15456C9-1264-44CE-A46A-1332FDEA4D63}" presName="rootComposite" presStyleCnt="0"/>
      <dgm:spPr/>
    </dgm:pt>
    <dgm:pt modelId="{AAFD393B-D5C6-4FC1-85BB-67D689A5CB66}" type="pres">
      <dgm:prSet presAssocID="{E15456C9-1264-44CE-A46A-1332FDEA4D63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E6DB3B-AD48-4715-9855-4898B682D86D}" type="pres">
      <dgm:prSet presAssocID="{E15456C9-1264-44CE-A46A-1332FDEA4D63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D71B1E5-6B39-4842-94CA-612907EC3818}" type="pres">
      <dgm:prSet presAssocID="{E15456C9-1264-44CE-A46A-1332FDEA4D63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E415CBEA-5B08-4C74-9586-52F7C0805823}" type="pres">
      <dgm:prSet presAssocID="{E15456C9-1264-44CE-A46A-1332FDEA4D63}" presName="hierChild4" presStyleCnt="0"/>
      <dgm:spPr/>
    </dgm:pt>
    <dgm:pt modelId="{47D32493-1A12-4939-A82A-2B1C00AA88B1}" type="pres">
      <dgm:prSet presAssocID="{E15456C9-1264-44CE-A46A-1332FDEA4D63}" presName="hierChild5" presStyleCnt="0"/>
      <dgm:spPr/>
    </dgm:pt>
    <dgm:pt modelId="{D5199864-5B76-4334-BABB-A9D36DDED3DB}" type="pres">
      <dgm:prSet presAssocID="{98B8A5A8-2B75-48BA-8041-9C13C210609D}" presName="hierChild5" presStyleCnt="0"/>
      <dgm:spPr/>
    </dgm:pt>
    <dgm:pt modelId="{55C9ACAD-A0E6-4676-8471-031D973C82A5}" type="pres">
      <dgm:prSet presAssocID="{E21412F6-F8B6-4877-B5A3-1D2645173BD3}" presName="hierChild3" presStyleCnt="0"/>
      <dgm:spPr/>
    </dgm:pt>
  </dgm:ptLst>
  <dgm:cxnLst>
    <dgm:cxn modelId="{7A8BAA46-4AC7-4D99-A870-B576128DA040}" srcId="{E21412F6-F8B6-4877-B5A3-1D2645173BD3}" destId="{F8540D8F-842D-4728-AB5D-7C88723AA44D}" srcOrd="0" destOrd="0" parTransId="{9AC7ACC0-2733-4A78-B5DD-2F568ABCC62C}" sibTransId="{86D205F2-DF1C-4523-A1B4-E357476C5541}"/>
    <dgm:cxn modelId="{D45B13F4-EE30-4A90-A695-882535BB06BD}" type="presOf" srcId="{E15456C9-1264-44CE-A46A-1332FDEA4D63}" destId="{AAFD393B-D5C6-4FC1-85BB-67D689A5CB66}" srcOrd="0" destOrd="0" presId="urn:microsoft.com/office/officeart/2008/layout/NameandTitleOrganizationalChart"/>
    <dgm:cxn modelId="{FEE25D98-22C5-4650-8A39-9067A367BDF7}" type="presOf" srcId="{340911AF-DD18-4E72-8A97-F432B6E4DC21}" destId="{9E007C76-6257-47A8-B735-63EA3D7A08C8}" srcOrd="0" destOrd="0" presId="urn:microsoft.com/office/officeart/2008/layout/NameandTitleOrganizationalChart"/>
    <dgm:cxn modelId="{9A614BF6-9632-4039-9F89-577185A54E8C}" type="presOf" srcId="{9AC7ACC0-2733-4A78-B5DD-2F568ABCC62C}" destId="{8CCE3855-BA01-4ECE-80AC-CE4B31DD7EA3}" srcOrd="0" destOrd="0" presId="urn:microsoft.com/office/officeart/2008/layout/NameandTitleOrganizationalChart"/>
    <dgm:cxn modelId="{E17C04C7-3BC8-49B8-8034-D454BD3992E6}" type="presOf" srcId="{137D738E-0763-4C51-954A-7A8DBDB5FFD6}" destId="{149849EB-D923-46C4-BECF-830EBC9491A6}" srcOrd="0" destOrd="0" presId="urn:microsoft.com/office/officeart/2008/layout/NameandTitleOrganizationalChart"/>
    <dgm:cxn modelId="{EE20E7E3-1327-488C-8C80-A438682BDA80}" srcId="{98B8A5A8-2B75-48BA-8041-9C13C210609D}" destId="{B6D8A5CD-05D7-4BD6-930B-661C00AFF661}" srcOrd="0" destOrd="0" parTransId="{137D738E-0763-4C51-954A-7A8DBDB5FFD6}" sibTransId="{B91C093C-03B1-401C-8462-11DC6CC3E891}"/>
    <dgm:cxn modelId="{664BC9D2-775A-4D58-8D7C-5D2A3A5B6BD4}" type="presOf" srcId="{559F360A-D66E-4968-B66A-04F022DA2384}" destId="{3518303C-ED68-41C8-B9F7-05B65142A32E}" srcOrd="0" destOrd="0" presId="urn:microsoft.com/office/officeart/2008/layout/NameandTitleOrganizationalChart"/>
    <dgm:cxn modelId="{90457F4E-5C90-405E-8D3B-3608B68FDC52}" type="presOf" srcId="{2DB39D95-EFF2-420B-AFBF-73D10E1400C0}" destId="{95E6DB3B-AD48-4715-9855-4898B682D86D}" srcOrd="0" destOrd="0" presId="urn:microsoft.com/office/officeart/2008/layout/NameandTitleOrganizationalChart"/>
    <dgm:cxn modelId="{B815DE26-22B0-4FF1-BE7B-C4459D484FF6}" srcId="{E21412F6-F8B6-4877-B5A3-1D2645173BD3}" destId="{98B8A5A8-2B75-48BA-8041-9C13C210609D}" srcOrd="1" destOrd="0" parTransId="{340911AF-DD18-4E72-8A97-F432B6E4DC21}" sibTransId="{559F360A-D66E-4968-B66A-04F022DA2384}"/>
    <dgm:cxn modelId="{1CDDE4D3-BE72-4D1E-8783-DCDA1BD8EA73}" type="presOf" srcId="{86D205F2-DF1C-4523-A1B4-E357476C5541}" destId="{27B90BA2-B19F-4A36-867A-F1E7855C18E8}" srcOrd="0" destOrd="0" presId="urn:microsoft.com/office/officeart/2008/layout/NameandTitleOrganizationalChart"/>
    <dgm:cxn modelId="{45538FA5-7565-4DE4-99EA-FB48FEB30107}" type="presOf" srcId="{E15456C9-1264-44CE-A46A-1332FDEA4D63}" destId="{1D71B1E5-6B39-4842-94CA-612907EC3818}" srcOrd="1" destOrd="0" presId="urn:microsoft.com/office/officeart/2008/layout/NameandTitleOrganizationalChart"/>
    <dgm:cxn modelId="{3ED77A3D-3F99-43A8-91ED-07EAC87BD0E8}" type="presOf" srcId="{B91C093C-03B1-401C-8462-11DC6CC3E891}" destId="{1C89C8D1-8B8E-4239-BCFF-04AA4DF5D267}" srcOrd="0" destOrd="0" presId="urn:microsoft.com/office/officeart/2008/layout/NameandTitleOrganizationalChart"/>
    <dgm:cxn modelId="{C8D3A0C7-6FA8-484F-A5DD-962F674AD387}" srcId="{98B8A5A8-2B75-48BA-8041-9C13C210609D}" destId="{E15456C9-1264-44CE-A46A-1332FDEA4D63}" srcOrd="1" destOrd="0" parTransId="{39E5A908-DBFD-4C86-BA62-23E66E1A68F3}" sibTransId="{2DB39D95-EFF2-420B-AFBF-73D10E1400C0}"/>
    <dgm:cxn modelId="{E4965599-EF00-41EB-AF3A-35DE7D7F1085}" type="presOf" srcId="{98B8A5A8-2B75-48BA-8041-9C13C210609D}" destId="{5AE64D64-D8C9-4680-89BC-629381485A87}" srcOrd="0" destOrd="0" presId="urn:microsoft.com/office/officeart/2008/layout/NameandTitleOrganizationalChart"/>
    <dgm:cxn modelId="{9366031C-995F-44DC-BBF1-4AE44545418F}" type="presOf" srcId="{E21412F6-F8B6-4877-B5A3-1D2645173BD3}" destId="{25BCDCA1-7378-4966-BF53-CF07D25A4218}" srcOrd="1" destOrd="0" presId="urn:microsoft.com/office/officeart/2008/layout/NameandTitleOrganizationalChart"/>
    <dgm:cxn modelId="{C40498F5-47B4-42BE-A6F6-FEB674B8B732}" srcId="{54B22CF6-907D-4AD8-92C4-0399267F5D7A}" destId="{E21412F6-F8B6-4877-B5A3-1D2645173BD3}" srcOrd="0" destOrd="0" parTransId="{6030B236-9283-4C83-A9F7-F5EC8843EAB8}" sibTransId="{80C7A12E-0A37-413C-9B41-A1F036E0B74B}"/>
    <dgm:cxn modelId="{2C07ABD4-9DC0-44C9-AB30-147C012BEC8F}" type="presOf" srcId="{39E5A908-DBFD-4C86-BA62-23E66E1A68F3}" destId="{2949CF0C-287F-4175-BF06-92EAB5C96BB2}" srcOrd="0" destOrd="0" presId="urn:microsoft.com/office/officeart/2008/layout/NameandTitleOrganizationalChart"/>
    <dgm:cxn modelId="{AF361DD8-F289-4CF0-A832-21B3C4C099A3}" type="presOf" srcId="{54B22CF6-907D-4AD8-92C4-0399267F5D7A}" destId="{57E8A9A6-D72E-44F7-98C8-FCFACFF93606}" srcOrd="0" destOrd="0" presId="urn:microsoft.com/office/officeart/2008/layout/NameandTitleOrganizationalChart"/>
    <dgm:cxn modelId="{B6C74065-225D-41AC-BA1E-6F23FD857995}" type="presOf" srcId="{B6D8A5CD-05D7-4BD6-930B-661C00AFF661}" destId="{02C004B2-63B3-4608-9345-22E9CC3E868C}" srcOrd="1" destOrd="0" presId="urn:microsoft.com/office/officeart/2008/layout/NameandTitleOrganizationalChart"/>
    <dgm:cxn modelId="{4C7FDF7A-2C12-4A32-9B94-2DF93C653F5E}" type="presOf" srcId="{80C7A12E-0A37-413C-9B41-A1F036E0B74B}" destId="{9226003C-DEC8-4030-B965-31A76FE09775}" srcOrd="0" destOrd="0" presId="urn:microsoft.com/office/officeart/2008/layout/NameandTitleOrganizationalChart"/>
    <dgm:cxn modelId="{F3BD405A-563A-4F43-BF87-634E760B4329}" type="presOf" srcId="{E21412F6-F8B6-4877-B5A3-1D2645173BD3}" destId="{55A454FB-B4B0-428E-976C-67FBFF903016}" srcOrd="0" destOrd="0" presId="urn:microsoft.com/office/officeart/2008/layout/NameandTitleOrganizationalChart"/>
    <dgm:cxn modelId="{35756D35-91AF-41B6-A68D-6C51AA758800}" type="presOf" srcId="{98B8A5A8-2B75-48BA-8041-9C13C210609D}" destId="{29297073-770B-4E74-8A71-652F4D35C065}" srcOrd="1" destOrd="0" presId="urn:microsoft.com/office/officeart/2008/layout/NameandTitleOrganizationalChart"/>
    <dgm:cxn modelId="{799ED841-8428-4588-B164-332BCAA758AB}" type="presOf" srcId="{B6D8A5CD-05D7-4BD6-930B-661C00AFF661}" destId="{A94D0759-1843-47BA-952A-DB309C1547CB}" srcOrd="0" destOrd="0" presId="urn:microsoft.com/office/officeart/2008/layout/NameandTitleOrganizationalChart"/>
    <dgm:cxn modelId="{DC759365-E7CE-4E2A-A392-A4CA80235CC3}" type="presOf" srcId="{F8540D8F-842D-4728-AB5D-7C88723AA44D}" destId="{2875948E-291D-4655-9A40-01DD961864D7}" srcOrd="0" destOrd="0" presId="urn:microsoft.com/office/officeart/2008/layout/NameandTitleOrganizationalChart"/>
    <dgm:cxn modelId="{6DC686FA-0917-49BE-8723-A8497165DF32}" type="presOf" srcId="{F8540D8F-842D-4728-AB5D-7C88723AA44D}" destId="{EB130543-171C-469C-8ADC-A5057937F01C}" srcOrd="1" destOrd="0" presId="urn:microsoft.com/office/officeart/2008/layout/NameandTitleOrganizationalChart"/>
    <dgm:cxn modelId="{733B436D-1B5C-4ADA-A341-4419BA3758B0}" type="presParOf" srcId="{57E8A9A6-D72E-44F7-98C8-FCFACFF93606}" destId="{027AE4A1-F3D4-4CF8-A474-CD77141B48A7}" srcOrd="0" destOrd="0" presId="urn:microsoft.com/office/officeart/2008/layout/NameandTitleOrganizationalChart"/>
    <dgm:cxn modelId="{B86DE0F9-F747-45EA-8289-69B1E1BF1899}" type="presParOf" srcId="{027AE4A1-F3D4-4CF8-A474-CD77141B48A7}" destId="{9AD09C3B-933D-4228-AC1F-C0FD921B5806}" srcOrd="0" destOrd="0" presId="urn:microsoft.com/office/officeart/2008/layout/NameandTitleOrganizationalChart"/>
    <dgm:cxn modelId="{3B2B13D9-8D09-4F06-A7B4-04C000EE5558}" type="presParOf" srcId="{9AD09C3B-933D-4228-AC1F-C0FD921B5806}" destId="{55A454FB-B4B0-428E-976C-67FBFF903016}" srcOrd="0" destOrd="0" presId="urn:microsoft.com/office/officeart/2008/layout/NameandTitleOrganizationalChart"/>
    <dgm:cxn modelId="{7606FBCB-E100-4C95-85B2-90553172739A}" type="presParOf" srcId="{9AD09C3B-933D-4228-AC1F-C0FD921B5806}" destId="{9226003C-DEC8-4030-B965-31A76FE09775}" srcOrd="1" destOrd="0" presId="urn:microsoft.com/office/officeart/2008/layout/NameandTitleOrganizationalChart"/>
    <dgm:cxn modelId="{E16BAF45-60E9-4418-8766-043C23C9FADB}" type="presParOf" srcId="{9AD09C3B-933D-4228-AC1F-C0FD921B5806}" destId="{25BCDCA1-7378-4966-BF53-CF07D25A4218}" srcOrd="2" destOrd="0" presId="urn:microsoft.com/office/officeart/2008/layout/NameandTitleOrganizationalChart"/>
    <dgm:cxn modelId="{EDDD1EDE-1A5D-4062-988B-139DD27EB76C}" type="presParOf" srcId="{027AE4A1-F3D4-4CF8-A474-CD77141B48A7}" destId="{89FAE3A6-A8B9-4B8C-9682-92C8EC343AB0}" srcOrd="1" destOrd="0" presId="urn:microsoft.com/office/officeart/2008/layout/NameandTitleOrganizationalChart"/>
    <dgm:cxn modelId="{AF512EF6-7FFC-4EBC-ADC5-73EA2D01B62F}" type="presParOf" srcId="{89FAE3A6-A8B9-4B8C-9682-92C8EC343AB0}" destId="{8CCE3855-BA01-4ECE-80AC-CE4B31DD7EA3}" srcOrd="0" destOrd="0" presId="urn:microsoft.com/office/officeart/2008/layout/NameandTitleOrganizationalChart"/>
    <dgm:cxn modelId="{80C3E113-7DCE-440E-A561-C7A098329788}" type="presParOf" srcId="{89FAE3A6-A8B9-4B8C-9682-92C8EC343AB0}" destId="{D6F7708F-120E-4BB9-A755-846DAD089E62}" srcOrd="1" destOrd="0" presId="urn:microsoft.com/office/officeart/2008/layout/NameandTitleOrganizationalChart"/>
    <dgm:cxn modelId="{22608C6B-8044-43C7-83D3-A03B08D67EEE}" type="presParOf" srcId="{D6F7708F-120E-4BB9-A755-846DAD089E62}" destId="{719DD49C-EB6B-47BA-81E2-F6596C32809C}" srcOrd="0" destOrd="0" presId="urn:microsoft.com/office/officeart/2008/layout/NameandTitleOrganizationalChart"/>
    <dgm:cxn modelId="{1E32456B-B777-474A-9AA1-2780C9D6280A}" type="presParOf" srcId="{719DD49C-EB6B-47BA-81E2-F6596C32809C}" destId="{2875948E-291D-4655-9A40-01DD961864D7}" srcOrd="0" destOrd="0" presId="urn:microsoft.com/office/officeart/2008/layout/NameandTitleOrganizationalChart"/>
    <dgm:cxn modelId="{F5C8822D-C3B5-4DB8-9438-1BA2944B8AD7}" type="presParOf" srcId="{719DD49C-EB6B-47BA-81E2-F6596C32809C}" destId="{27B90BA2-B19F-4A36-867A-F1E7855C18E8}" srcOrd="1" destOrd="0" presId="urn:microsoft.com/office/officeart/2008/layout/NameandTitleOrganizationalChart"/>
    <dgm:cxn modelId="{E37D1CE1-49A7-4BF1-B82A-9332C2477E5A}" type="presParOf" srcId="{719DD49C-EB6B-47BA-81E2-F6596C32809C}" destId="{EB130543-171C-469C-8ADC-A5057937F01C}" srcOrd="2" destOrd="0" presId="urn:microsoft.com/office/officeart/2008/layout/NameandTitleOrganizationalChart"/>
    <dgm:cxn modelId="{18B62EE9-1E1F-44D3-AEBC-C761D291F568}" type="presParOf" srcId="{D6F7708F-120E-4BB9-A755-846DAD089E62}" destId="{2968F617-6F29-4ADB-A7D2-72F6A9AC940C}" srcOrd="1" destOrd="0" presId="urn:microsoft.com/office/officeart/2008/layout/NameandTitleOrganizationalChart"/>
    <dgm:cxn modelId="{02CCD296-05F7-47B2-A809-039814FD9A02}" type="presParOf" srcId="{D6F7708F-120E-4BB9-A755-846DAD089E62}" destId="{8A554061-757B-4AFF-8D0F-55FB7E91227C}" srcOrd="2" destOrd="0" presId="urn:microsoft.com/office/officeart/2008/layout/NameandTitleOrganizationalChart"/>
    <dgm:cxn modelId="{E73A0D54-F07A-4F4F-B0E7-0C6ADE95FC15}" type="presParOf" srcId="{89FAE3A6-A8B9-4B8C-9682-92C8EC343AB0}" destId="{9E007C76-6257-47A8-B735-63EA3D7A08C8}" srcOrd="2" destOrd="0" presId="urn:microsoft.com/office/officeart/2008/layout/NameandTitleOrganizationalChart"/>
    <dgm:cxn modelId="{D06F0806-EE25-4260-AFE4-7B8FF4698E52}" type="presParOf" srcId="{89FAE3A6-A8B9-4B8C-9682-92C8EC343AB0}" destId="{E853BBDB-E561-4504-A86E-E9915DA05CEA}" srcOrd="3" destOrd="0" presId="urn:microsoft.com/office/officeart/2008/layout/NameandTitleOrganizationalChart"/>
    <dgm:cxn modelId="{D4CB28C2-DF99-40C8-BFAA-4C25FE702C40}" type="presParOf" srcId="{E853BBDB-E561-4504-A86E-E9915DA05CEA}" destId="{55606008-1554-4980-869F-3027466F3B1B}" srcOrd="0" destOrd="0" presId="urn:microsoft.com/office/officeart/2008/layout/NameandTitleOrganizationalChart"/>
    <dgm:cxn modelId="{4F32DDBF-8633-483C-A434-9040EF7ACFD2}" type="presParOf" srcId="{55606008-1554-4980-869F-3027466F3B1B}" destId="{5AE64D64-D8C9-4680-89BC-629381485A87}" srcOrd="0" destOrd="0" presId="urn:microsoft.com/office/officeart/2008/layout/NameandTitleOrganizationalChart"/>
    <dgm:cxn modelId="{A79EA13D-996E-4E0D-902C-40233C7B3E7C}" type="presParOf" srcId="{55606008-1554-4980-869F-3027466F3B1B}" destId="{3518303C-ED68-41C8-B9F7-05B65142A32E}" srcOrd="1" destOrd="0" presId="urn:microsoft.com/office/officeart/2008/layout/NameandTitleOrganizationalChart"/>
    <dgm:cxn modelId="{7693A099-C40E-43E7-BE47-CE7E5E0ED970}" type="presParOf" srcId="{55606008-1554-4980-869F-3027466F3B1B}" destId="{29297073-770B-4E74-8A71-652F4D35C065}" srcOrd="2" destOrd="0" presId="urn:microsoft.com/office/officeart/2008/layout/NameandTitleOrganizationalChart"/>
    <dgm:cxn modelId="{020744E5-55EF-4D5E-99B6-45F2DCD4F10B}" type="presParOf" srcId="{E853BBDB-E561-4504-A86E-E9915DA05CEA}" destId="{F6096EBF-EAE7-4E5D-BFA5-441589DCF01C}" srcOrd="1" destOrd="0" presId="urn:microsoft.com/office/officeart/2008/layout/NameandTitleOrganizationalChart"/>
    <dgm:cxn modelId="{6540B15F-E2FB-435B-B49B-12CB844A1612}" type="presParOf" srcId="{F6096EBF-EAE7-4E5D-BFA5-441589DCF01C}" destId="{149849EB-D923-46C4-BECF-830EBC9491A6}" srcOrd="0" destOrd="0" presId="urn:microsoft.com/office/officeart/2008/layout/NameandTitleOrganizationalChart"/>
    <dgm:cxn modelId="{6A27E16A-C4D6-488F-8ED2-7EDFAEB078F5}" type="presParOf" srcId="{F6096EBF-EAE7-4E5D-BFA5-441589DCF01C}" destId="{9885F378-76D9-4211-A29E-E65A686A0959}" srcOrd="1" destOrd="0" presId="urn:microsoft.com/office/officeart/2008/layout/NameandTitleOrganizationalChart"/>
    <dgm:cxn modelId="{98DF04CD-29C4-46FE-A38A-5A62916E6A3B}" type="presParOf" srcId="{9885F378-76D9-4211-A29E-E65A686A0959}" destId="{2C8856F6-8AC9-43E3-A639-662A0AE4D81A}" srcOrd="0" destOrd="0" presId="urn:microsoft.com/office/officeart/2008/layout/NameandTitleOrganizationalChart"/>
    <dgm:cxn modelId="{89F997D3-64D1-465B-9E81-9BCA954C0B45}" type="presParOf" srcId="{2C8856F6-8AC9-43E3-A639-662A0AE4D81A}" destId="{A94D0759-1843-47BA-952A-DB309C1547CB}" srcOrd="0" destOrd="0" presId="urn:microsoft.com/office/officeart/2008/layout/NameandTitleOrganizationalChart"/>
    <dgm:cxn modelId="{E36E8860-8236-494D-B194-458B552F4B34}" type="presParOf" srcId="{2C8856F6-8AC9-43E3-A639-662A0AE4D81A}" destId="{1C89C8D1-8B8E-4239-BCFF-04AA4DF5D267}" srcOrd="1" destOrd="0" presId="urn:microsoft.com/office/officeart/2008/layout/NameandTitleOrganizationalChart"/>
    <dgm:cxn modelId="{832642E9-019B-4D70-913A-EB37EE0AFC12}" type="presParOf" srcId="{2C8856F6-8AC9-43E3-A639-662A0AE4D81A}" destId="{02C004B2-63B3-4608-9345-22E9CC3E868C}" srcOrd="2" destOrd="0" presId="urn:microsoft.com/office/officeart/2008/layout/NameandTitleOrganizationalChart"/>
    <dgm:cxn modelId="{A289E124-F044-43DA-B89C-F411FB5B7D0F}" type="presParOf" srcId="{9885F378-76D9-4211-A29E-E65A686A0959}" destId="{A9DBABF1-038B-46C3-A729-D642B4404028}" srcOrd="1" destOrd="0" presId="urn:microsoft.com/office/officeart/2008/layout/NameandTitleOrganizationalChart"/>
    <dgm:cxn modelId="{71430F09-5192-4B4C-BF86-35CDA927C99B}" type="presParOf" srcId="{9885F378-76D9-4211-A29E-E65A686A0959}" destId="{7068C8A2-6766-438D-B42B-2EE9E69165C4}" srcOrd="2" destOrd="0" presId="urn:microsoft.com/office/officeart/2008/layout/NameandTitleOrganizationalChart"/>
    <dgm:cxn modelId="{9F174C28-2A29-4783-8BBB-9CDC97AA5BA7}" type="presParOf" srcId="{F6096EBF-EAE7-4E5D-BFA5-441589DCF01C}" destId="{2949CF0C-287F-4175-BF06-92EAB5C96BB2}" srcOrd="2" destOrd="0" presId="urn:microsoft.com/office/officeart/2008/layout/NameandTitleOrganizationalChart"/>
    <dgm:cxn modelId="{99AD71E1-37DD-4560-BC79-19320CAB1E3C}" type="presParOf" srcId="{F6096EBF-EAE7-4E5D-BFA5-441589DCF01C}" destId="{29AF03EB-541A-4B96-97AA-A8DCB3A54127}" srcOrd="3" destOrd="0" presId="urn:microsoft.com/office/officeart/2008/layout/NameandTitleOrganizationalChart"/>
    <dgm:cxn modelId="{06933E24-C6E3-4240-BC52-56883F59D93C}" type="presParOf" srcId="{29AF03EB-541A-4B96-97AA-A8DCB3A54127}" destId="{E950D1D0-6223-4149-B8D9-203D7431B186}" srcOrd="0" destOrd="0" presId="urn:microsoft.com/office/officeart/2008/layout/NameandTitleOrganizationalChart"/>
    <dgm:cxn modelId="{AE56A34A-142C-4A38-A9DB-E389CBF8068D}" type="presParOf" srcId="{E950D1D0-6223-4149-B8D9-203D7431B186}" destId="{AAFD393B-D5C6-4FC1-85BB-67D689A5CB66}" srcOrd="0" destOrd="0" presId="urn:microsoft.com/office/officeart/2008/layout/NameandTitleOrganizationalChart"/>
    <dgm:cxn modelId="{5262347F-A999-4DA8-B7FB-73EDEE66ECAF}" type="presParOf" srcId="{E950D1D0-6223-4149-B8D9-203D7431B186}" destId="{95E6DB3B-AD48-4715-9855-4898B682D86D}" srcOrd="1" destOrd="0" presId="urn:microsoft.com/office/officeart/2008/layout/NameandTitleOrganizationalChart"/>
    <dgm:cxn modelId="{02AF4E0D-AAEE-498A-8CAA-7CC741DF1FA5}" type="presParOf" srcId="{E950D1D0-6223-4149-B8D9-203D7431B186}" destId="{1D71B1E5-6B39-4842-94CA-612907EC3818}" srcOrd="2" destOrd="0" presId="urn:microsoft.com/office/officeart/2008/layout/NameandTitleOrganizationalChart"/>
    <dgm:cxn modelId="{06DAA738-1CEE-430F-8E3A-3424983A715E}" type="presParOf" srcId="{29AF03EB-541A-4B96-97AA-A8DCB3A54127}" destId="{E415CBEA-5B08-4C74-9586-52F7C0805823}" srcOrd="1" destOrd="0" presId="urn:microsoft.com/office/officeart/2008/layout/NameandTitleOrganizationalChart"/>
    <dgm:cxn modelId="{009F5D6B-B118-48A8-85A9-942F19715479}" type="presParOf" srcId="{29AF03EB-541A-4B96-97AA-A8DCB3A54127}" destId="{47D32493-1A12-4939-A82A-2B1C00AA88B1}" srcOrd="2" destOrd="0" presId="urn:microsoft.com/office/officeart/2008/layout/NameandTitleOrganizationalChart"/>
    <dgm:cxn modelId="{3CDD5443-2567-4ADF-A2DC-43C66923804A}" type="presParOf" srcId="{E853BBDB-E561-4504-A86E-E9915DA05CEA}" destId="{D5199864-5B76-4334-BABB-A9D36DDED3DB}" srcOrd="2" destOrd="0" presId="urn:microsoft.com/office/officeart/2008/layout/NameandTitleOrganizationalChart"/>
    <dgm:cxn modelId="{74B6E529-3278-4BB7-ACBA-6FF448A8FA9C}" type="presParOf" srcId="{027AE4A1-F3D4-4CF8-A474-CD77141B48A7}" destId="{55C9ACAD-A0E6-4676-8471-031D973C82A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3D725A-8B26-4BDB-82B0-31E24F97AB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D80AD9-7D5E-458D-9C91-EB4398DB7839}">
      <dgm:prSet phldrT="[文本]"/>
      <dgm:spPr/>
      <dgm:t>
        <a:bodyPr/>
        <a:lstStyle/>
        <a:p>
          <a:r>
            <a:rPr lang="en-US" altLang="en-US" dirty="0" err="1" smtClean="0"/>
            <a:t>CTypedPtrList</a:t>
          </a:r>
          <a:r>
            <a:rPr lang="en-US" altLang="en-US" dirty="0" smtClean="0"/>
            <a:t>&lt;</a:t>
          </a:r>
          <a:r>
            <a:rPr lang="en-US" altLang="en-US" dirty="0" err="1" smtClean="0"/>
            <a:t>CPtrList</a:t>
          </a:r>
          <a:r>
            <a:rPr lang="en-US" altLang="en-US" dirty="0" smtClean="0"/>
            <a:t>, </a:t>
          </a:r>
          <a:r>
            <a:rPr lang="en-US" altLang="en-US" dirty="0" err="1" smtClean="0"/>
            <a:t>CPublishKeyword</a:t>
          </a:r>
          <a:r>
            <a:rPr lang="en-US" altLang="en-US" dirty="0" smtClean="0"/>
            <a:t>*&gt; </a:t>
          </a:r>
          <a:r>
            <a:rPr lang="en-US" altLang="en-US" dirty="0" err="1" smtClean="0"/>
            <a:t>m_lstKeywords</a:t>
          </a:r>
          <a:r>
            <a:rPr lang="en-US" altLang="en-US" dirty="0" smtClean="0"/>
            <a:t>;</a:t>
          </a:r>
          <a:endParaRPr lang="zh-CN" altLang="en-US" dirty="0"/>
        </a:p>
      </dgm:t>
    </dgm:pt>
    <dgm:pt modelId="{0C5A47C7-AAA4-45C2-BBF0-30ACF2E34466}" type="parTrans" cxnId="{D996F966-83EB-4B37-AD8C-26F6A2350485}">
      <dgm:prSet/>
      <dgm:spPr/>
      <dgm:t>
        <a:bodyPr/>
        <a:lstStyle/>
        <a:p>
          <a:endParaRPr lang="zh-CN" altLang="en-US"/>
        </a:p>
      </dgm:t>
    </dgm:pt>
    <dgm:pt modelId="{116E6A6B-C145-4FA3-AFEF-821736F9282E}" type="sibTrans" cxnId="{D996F966-83EB-4B37-AD8C-26F6A2350485}">
      <dgm:prSet/>
      <dgm:spPr/>
      <dgm:t>
        <a:bodyPr/>
        <a:lstStyle/>
        <a:p>
          <a:endParaRPr lang="zh-CN" altLang="en-US"/>
        </a:p>
      </dgm:t>
    </dgm:pt>
    <dgm:pt modelId="{FC59B4B6-59C4-49ED-B309-8CA92837AA06}">
      <dgm:prSet phldrT="[文本]"/>
      <dgm:spPr/>
      <dgm:t>
        <a:bodyPr/>
        <a:lstStyle/>
        <a:p>
          <a:r>
            <a:rPr lang="en-US" altLang="en-US" dirty="0" err="1" smtClean="0"/>
            <a:t>CPublishKeyword</a:t>
          </a:r>
          <a:r>
            <a:rPr lang="zh-CN" altLang="en-US" dirty="0" smtClean="0"/>
            <a:t>对象</a:t>
          </a:r>
          <a:endParaRPr lang="zh-CN" altLang="en-US" dirty="0"/>
        </a:p>
      </dgm:t>
    </dgm:pt>
    <dgm:pt modelId="{62237801-2C8B-49D0-882B-97DF122FA234}" type="parTrans" cxnId="{1722F2B8-4622-4693-888B-7BA4A814004B}">
      <dgm:prSet/>
      <dgm:spPr/>
      <dgm:t>
        <a:bodyPr/>
        <a:lstStyle/>
        <a:p>
          <a:endParaRPr lang="zh-CN" altLang="en-US"/>
        </a:p>
      </dgm:t>
    </dgm:pt>
    <dgm:pt modelId="{3A2D2D13-884B-4C38-BCCD-2B9F1B01940C}" type="sibTrans" cxnId="{1722F2B8-4622-4693-888B-7BA4A814004B}">
      <dgm:prSet/>
      <dgm:spPr/>
      <dgm:t>
        <a:bodyPr/>
        <a:lstStyle/>
        <a:p>
          <a:endParaRPr lang="zh-CN" altLang="en-US"/>
        </a:p>
      </dgm:t>
    </dgm:pt>
    <dgm:pt modelId="{A77ECA37-D312-4985-87C0-F6AE652AF781}">
      <dgm:prSet phldrT="[文本]"/>
      <dgm:spPr/>
      <dgm:t>
        <a:bodyPr/>
        <a:lstStyle/>
        <a:p>
          <a:r>
            <a:rPr lang="en-US" altLang="en-US" dirty="0" err="1" smtClean="0"/>
            <a:t>CSimpleArray</a:t>
          </a:r>
          <a:r>
            <a:rPr lang="en-US" altLang="en-US" dirty="0" smtClean="0"/>
            <a:t>&lt;</a:t>
          </a:r>
          <a:r>
            <a:rPr lang="en-US" altLang="en-US" dirty="0" err="1" smtClean="0"/>
            <a:t>CKnownFile</a:t>
          </a:r>
          <a:r>
            <a:rPr lang="en-US" altLang="en-US" dirty="0" smtClean="0"/>
            <a:t>*&gt; </a:t>
          </a:r>
          <a:r>
            <a:rPr lang="en-US" altLang="en-US" dirty="0" err="1" smtClean="0"/>
            <a:t>m_aFiles</a:t>
          </a:r>
          <a:r>
            <a:rPr lang="en-US" altLang="en-US" dirty="0" smtClean="0"/>
            <a:t>;</a:t>
          </a:r>
          <a:r>
            <a:rPr lang="zh-CN" altLang="en-US" dirty="0" smtClean="0"/>
            <a:t>成员变量</a:t>
          </a:r>
          <a:endParaRPr lang="zh-CN" altLang="en-US" dirty="0"/>
        </a:p>
      </dgm:t>
    </dgm:pt>
    <dgm:pt modelId="{E531BC39-6689-4234-BFBE-6F0A86B0DFED}" type="parTrans" cxnId="{E8B87AE2-81AF-4F19-88AC-EE027118BAD4}">
      <dgm:prSet/>
      <dgm:spPr/>
      <dgm:t>
        <a:bodyPr/>
        <a:lstStyle/>
        <a:p>
          <a:endParaRPr lang="zh-CN" altLang="en-US"/>
        </a:p>
      </dgm:t>
    </dgm:pt>
    <dgm:pt modelId="{5E756152-71A6-48AC-BF30-F1591CB93E4D}" type="sibTrans" cxnId="{E8B87AE2-81AF-4F19-88AC-EE027118BAD4}">
      <dgm:prSet/>
      <dgm:spPr/>
      <dgm:t>
        <a:bodyPr/>
        <a:lstStyle/>
        <a:p>
          <a:endParaRPr lang="zh-CN" altLang="en-US"/>
        </a:p>
      </dgm:t>
    </dgm:pt>
    <dgm:pt modelId="{60BF9A2B-8B0D-42C8-A7FA-4B96564583D6}">
      <dgm:prSet/>
      <dgm:spPr/>
      <dgm:t>
        <a:bodyPr/>
        <a:lstStyle/>
        <a:p>
          <a:r>
            <a:rPr lang="en-US" altLang="zh-CN" dirty="0" err="1" smtClean="0"/>
            <a:t>CKnownFile</a:t>
          </a:r>
          <a:r>
            <a:rPr lang="zh-CN" altLang="en-US" dirty="0" smtClean="0"/>
            <a:t>对象</a:t>
          </a:r>
          <a:r>
            <a:rPr lang="en-US" altLang="zh-CN" dirty="0" err="1" smtClean="0"/>
            <a:t>pFile</a:t>
          </a:r>
          <a:endParaRPr lang="zh-CN" altLang="en-US" dirty="0"/>
        </a:p>
      </dgm:t>
    </dgm:pt>
    <dgm:pt modelId="{C7C1512D-484C-4C6C-83D5-93D9A29CF8BA}" type="parTrans" cxnId="{D597A139-5C97-49D9-8A30-29CE2C0E12DF}">
      <dgm:prSet/>
      <dgm:spPr/>
      <dgm:t>
        <a:bodyPr/>
        <a:lstStyle/>
        <a:p>
          <a:endParaRPr lang="zh-CN" altLang="en-US"/>
        </a:p>
      </dgm:t>
    </dgm:pt>
    <dgm:pt modelId="{6AFF551D-011F-4754-8F6A-9906486580DA}" type="sibTrans" cxnId="{D597A139-5C97-49D9-8A30-29CE2C0E12DF}">
      <dgm:prSet/>
      <dgm:spPr/>
      <dgm:t>
        <a:bodyPr/>
        <a:lstStyle/>
        <a:p>
          <a:endParaRPr lang="zh-CN" altLang="en-US"/>
        </a:p>
      </dgm:t>
    </dgm:pt>
    <dgm:pt modelId="{1C9D6D1D-6BD6-4D5C-8F08-7578EEF03920}" type="pres">
      <dgm:prSet presAssocID="{9E3D725A-8B26-4BDB-82B0-31E24F97AB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FCE1F8-C0FE-4FCF-ADDF-E83A8460CED9}" type="pres">
      <dgm:prSet presAssocID="{55D80AD9-7D5E-458D-9C91-EB4398DB7839}" presName="hierRoot1" presStyleCnt="0"/>
      <dgm:spPr/>
    </dgm:pt>
    <dgm:pt modelId="{63B4BCFF-14FE-47F3-AAB2-42C712460409}" type="pres">
      <dgm:prSet presAssocID="{55D80AD9-7D5E-458D-9C91-EB4398DB7839}" presName="composite" presStyleCnt="0"/>
      <dgm:spPr/>
    </dgm:pt>
    <dgm:pt modelId="{F1072D58-374E-49C4-AC61-6D4EA4F1C96E}" type="pres">
      <dgm:prSet presAssocID="{55D80AD9-7D5E-458D-9C91-EB4398DB7839}" presName="background" presStyleLbl="node0" presStyleIdx="0" presStyleCnt="1"/>
      <dgm:spPr/>
    </dgm:pt>
    <dgm:pt modelId="{AFCF927C-06B2-4ED6-BD29-54CC7DD269BF}" type="pres">
      <dgm:prSet presAssocID="{55D80AD9-7D5E-458D-9C91-EB4398DB783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AD36BB-64B8-48E5-8A40-E781FA13EAE8}" type="pres">
      <dgm:prSet presAssocID="{55D80AD9-7D5E-458D-9C91-EB4398DB7839}" presName="hierChild2" presStyleCnt="0"/>
      <dgm:spPr/>
    </dgm:pt>
    <dgm:pt modelId="{DF50FACA-A9C7-4728-A10B-A4394D75DD0A}" type="pres">
      <dgm:prSet presAssocID="{62237801-2C8B-49D0-882B-97DF122FA234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1AE099FB-5993-47E6-AF79-9C0124117C52}" type="pres">
      <dgm:prSet presAssocID="{FC59B4B6-59C4-49ED-B309-8CA92837AA06}" presName="hierRoot2" presStyleCnt="0"/>
      <dgm:spPr/>
    </dgm:pt>
    <dgm:pt modelId="{13AE7920-9661-49F7-B459-7F131C2A704B}" type="pres">
      <dgm:prSet presAssocID="{FC59B4B6-59C4-49ED-B309-8CA92837AA06}" presName="composite2" presStyleCnt="0"/>
      <dgm:spPr/>
    </dgm:pt>
    <dgm:pt modelId="{BBAFE51E-1ABC-406B-91B0-804042B1387C}" type="pres">
      <dgm:prSet presAssocID="{FC59B4B6-59C4-49ED-B309-8CA92837AA06}" presName="background2" presStyleLbl="node2" presStyleIdx="0" presStyleCnt="1"/>
      <dgm:spPr/>
    </dgm:pt>
    <dgm:pt modelId="{CDA46515-5BA9-4ABF-9303-993AF9356BC8}" type="pres">
      <dgm:prSet presAssocID="{FC59B4B6-59C4-49ED-B309-8CA92837AA06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672A4D-5AA2-4E31-BE48-6D4A4CCC89AF}" type="pres">
      <dgm:prSet presAssocID="{FC59B4B6-59C4-49ED-B309-8CA92837AA06}" presName="hierChild3" presStyleCnt="0"/>
      <dgm:spPr/>
    </dgm:pt>
    <dgm:pt modelId="{BFE7BD29-6EBA-47E6-953F-D2B81FC2C55F}" type="pres">
      <dgm:prSet presAssocID="{E531BC39-6689-4234-BFBE-6F0A86B0DFED}" presName="Name17" presStyleLbl="parChTrans1D3" presStyleIdx="0" presStyleCnt="1"/>
      <dgm:spPr/>
      <dgm:t>
        <a:bodyPr/>
        <a:lstStyle/>
        <a:p>
          <a:endParaRPr lang="zh-CN" altLang="en-US"/>
        </a:p>
      </dgm:t>
    </dgm:pt>
    <dgm:pt modelId="{556B1B3C-4B2C-428E-A90F-B6DC1369F310}" type="pres">
      <dgm:prSet presAssocID="{A77ECA37-D312-4985-87C0-F6AE652AF781}" presName="hierRoot3" presStyleCnt="0"/>
      <dgm:spPr/>
    </dgm:pt>
    <dgm:pt modelId="{48CB4A33-B05E-4E3E-9010-B20FB52E96DC}" type="pres">
      <dgm:prSet presAssocID="{A77ECA37-D312-4985-87C0-F6AE652AF781}" presName="composite3" presStyleCnt="0"/>
      <dgm:spPr/>
    </dgm:pt>
    <dgm:pt modelId="{807CC330-91DC-4CD4-AA3D-AB3E4196593F}" type="pres">
      <dgm:prSet presAssocID="{A77ECA37-D312-4985-87C0-F6AE652AF781}" presName="background3" presStyleLbl="node3" presStyleIdx="0" presStyleCnt="1"/>
      <dgm:spPr/>
    </dgm:pt>
    <dgm:pt modelId="{66A3C04D-0269-4B89-9E33-015703AC0159}" type="pres">
      <dgm:prSet presAssocID="{A77ECA37-D312-4985-87C0-F6AE652AF781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4F0FEB-0C9A-4843-AAC2-999DD46D1480}" type="pres">
      <dgm:prSet presAssocID="{A77ECA37-D312-4985-87C0-F6AE652AF781}" presName="hierChild4" presStyleCnt="0"/>
      <dgm:spPr/>
    </dgm:pt>
    <dgm:pt modelId="{28C636A2-0E9C-440A-A1C4-3CA92E59E620}" type="pres">
      <dgm:prSet presAssocID="{C7C1512D-484C-4C6C-83D5-93D9A29CF8BA}" presName="Name23" presStyleLbl="parChTrans1D4" presStyleIdx="0" presStyleCnt="1"/>
      <dgm:spPr/>
      <dgm:t>
        <a:bodyPr/>
        <a:lstStyle/>
        <a:p>
          <a:endParaRPr lang="zh-CN" altLang="en-US"/>
        </a:p>
      </dgm:t>
    </dgm:pt>
    <dgm:pt modelId="{742EAE3A-B8F4-41F7-8E16-F6239D2EB0A9}" type="pres">
      <dgm:prSet presAssocID="{60BF9A2B-8B0D-42C8-A7FA-4B96564583D6}" presName="hierRoot4" presStyleCnt="0"/>
      <dgm:spPr/>
    </dgm:pt>
    <dgm:pt modelId="{57168983-AED3-4557-AD72-DCAF178DB9BE}" type="pres">
      <dgm:prSet presAssocID="{60BF9A2B-8B0D-42C8-A7FA-4B96564583D6}" presName="composite4" presStyleCnt="0"/>
      <dgm:spPr/>
    </dgm:pt>
    <dgm:pt modelId="{F826959C-D335-4CF0-A00A-F92CAB0EA4D7}" type="pres">
      <dgm:prSet presAssocID="{60BF9A2B-8B0D-42C8-A7FA-4B96564583D6}" presName="background4" presStyleLbl="node4" presStyleIdx="0" presStyleCnt="1"/>
      <dgm:spPr/>
    </dgm:pt>
    <dgm:pt modelId="{5DD02524-447C-43F5-A961-F9E73C3FD357}" type="pres">
      <dgm:prSet presAssocID="{60BF9A2B-8B0D-42C8-A7FA-4B96564583D6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EF93ED-66B1-4593-80C4-E6100674CCBF}" type="pres">
      <dgm:prSet presAssocID="{60BF9A2B-8B0D-42C8-A7FA-4B96564583D6}" presName="hierChild5" presStyleCnt="0"/>
      <dgm:spPr/>
    </dgm:pt>
  </dgm:ptLst>
  <dgm:cxnLst>
    <dgm:cxn modelId="{EDECD3D8-915F-4E13-9161-2862A62CE912}" type="presOf" srcId="{E531BC39-6689-4234-BFBE-6F0A86B0DFED}" destId="{BFE7BD29-6EBA-47E6-953F-D2B81FC2C55F}" srcOrd="0" destOrd="0" presId="urn:microsoft.com/office/officeart/2005/8/layout/hierarchy1"/>
    <dgm:cxn modelId="{4D4BF2A0-BE9D-4949-AB55-73DA9031F938}" type="presOf" srcId="{62237801-2C8B-49D0-882B-97DF122FA234}" destId="{DF50FACA-A9C7-4728-A10B-A4394D75DD0A}" srcOrd="0" destOrd="0" presId="urn:microsoft.com/office/officeart/2005/8/layout/hierarchy1"/>
    <dgm:cxn modelId="{9478C26F-4C29-4D8D-8673-19E9C11D4AE2}" type="presOf" srcId="{C7C1512D-484C-4C6C-83D5-93D9A29CF8BA}" destId="{28C636A2-0E9C-440A-A1C4-3CA92E59E620}" srcOrd="0" destOrd="0" presId="urn:microsoft.com/office/officeart/2005/8/layout/hierarchy1"/>
    <dgm:cxn modelId="{D597A139-5C97-49D9-8A30-29CE2C0E12DF}" srcId="{A77ECA37-D312-4985-87C0-F6AE652AF781}" destId="{60BF9A2B-8B0D-42C8-A7FA-4B96564583D6}" srcOrd="0" destOrd="0" parTransId="{C7C1512D-484C-4C6C-83D5-93D9A29CF8BA}" sibTransId="{6AFF551D-011F-4754-8F6A-9906486580DA}"/>
    <dgm:cxn modelId="{D996F966-83EB-4B37-AD8C-26F6A2350485}" srcId="{9E3D725A-8B26-4BDB-82B0-31E24F97AB5C}" destId="{55D80AD9-7D5E-458D-9C91-EB4398DB7839}" srcOrd="0" destOrd="0" parTransId="{0C5A47C7-AAA4-45C2-BBF0-30ACF2E34466}" sibTransId="{116E6A6B-C145-4FA3-AFEF-821736F9282E}"/>
    <dgm:cxn modelId="{D15ED79A-7B5A-4365-B3B6-7157E71B173E}" type="presOf" srcId="{FC59B4B6-59C4-49ED-B309-8CA92837AA06}" destId="{CDA46515-5BA9-4ABF-9303-993AF9356BC8}" srcOrd="0" destOrd="0" presId="urn:microsoft.com/office/officeart/2005/8/layout/hierarchy1"/>
    <dgm:cxn modelId="{E8B87AE2-81AF-4F19-88AC-EE027118BAD4}" srcId="{FC59B4B6-59C4-49ED-B309-8CA92837AA06}" destId="{A77ECA37-D312-4985-87C0-F6AE652AF781}" srcOrd="0" destOrd="0" parTransId="{E531BC39-6689-4234-BFBE-6F0A86B0DFED}" sibTransId="{5E756152-71A6-48AC-BF30-F1591CB93E4D}"/>
    <dgm:cxn modelId="{67F2B097-2B62-4EC0-9FFA-E775947C379F}" type="presOf" srcId="{55D80AD9-7D5E-458D-9C91-EB4398DB7839}" destId="{AFCF927C-06B2-4ED6-BD29-54CC7DD269BF}" srcOrd="0" destOrd="0" presId="urn:microsoft.com/office/officeart/2005/8/layout/hierarchy1"/>
    <dgm:cxn modelId="{9D9BED44-CC97-48BA-B8AC-EE25DE983F49}" type="presOf" srcId="{9E3D725A-8B26-4BDB-82B0-31E24F97AB5C}" destId="{1C9D6D1D-6BD6-4D5C-8F08-7578EEF03920}" srcOrd="0" destOrd="0" presId="urn:microsoft.com/office/officeart/2005/8/layout/hierarchy1"/>
    <dgm:cxn modelId="{1722F2B8-4622-4693-888B-7BA4A814004B}" srcId="{55D80AD9-7D5E-458D-9C91-EB4398DB7839}" destId="{FC59B4B6-59C4-49ED-B309-8CA92837AA06}" srcOrd="0" destOrd="0" parTransId="{62237801-2C8B-49D0-882B-97DF122FA234}" sibTransId="{3A2D2D13-884B-4C38-BCCD-2B9F1B01940C}"/>
    <dgm:cxn modelId="{9F801D81-ACDB-409E-9CC2-93BD3C69280A}" type="presOf" srcId="{A77ECA37-D312-4985-87C0-F6AE652AF781}" destId="{66A3C04D-0269-4B89-9E33-015703AC0159}" srcOrd="0" destOrd="0" presId="urn:microsoft.com/office/officeart/2005/8/layout/hierarchy1"/>
    <dgm:cxn modelId="{216E71DD-B795-40C1-8C70-38A5BF689DBE}" type="presOf" srcId="{60BF9A2B-8B0D-42C8-A7FA-4B96564583D6}" destId="{5DD02524-447C-43F5-A961-F9E73C3FD357}" srcOrd="0" destOrd="0" presId="urn:microsoft.com/office/officeart/2005/8/layout/hierarchy1"/>
    <dgm:cxn modelId="{CC65C5DA-C299-46CB-8E83-AC15B403EADE}" type="presParOf" srcId="{1C9D6D1D-6BD6-4D5C-8F08-7578EEF03920}" destId="{24FCE1F8-C0FE-4FCF-ADDF-E83A8460CED9}" srcOrd="0" destOrd="0" presId="urn:microsoft.com/office/officeart/2005/8/layout/hierarchy1"/>
    <dgm:cxn modelId="{76D094F9-B36F-4160-AE47-596E8E915734}" type="presParOf" srcId="{24FCE1F8-C0FE-4FCF-ADDF-E83A8460CED9}" destId="{63B4BCFF-14FE-47F3-AAB2-42C712460409}" srcOrd="0" destOrd="0" presId="urn:microsoft.com/office/officeart/2005/8/layout/hierarchy1"/>
    <dgm:cxn modelId="{0DBDAE76-A20A-4F92-BBFB-63DAD0694999}" type="presParOf" srcId="{63B4BCFF-14FE-47F3-AAB2-42C712460409}" destId="{F1072D58-374E-49C4-AC61-6D4EA4F1C96E}" srcOrd="0" destOrd="0" presId="urn:microsoft.com/office/officeart/2005/8/layout/hierarchy1"/>
    <dgm:cxn modelId="{5F9D47A8-D1A7-4CBB-B012-542EF774D301}" type="presParOf" srcId="{63B4BCFF-14FE-47F3-AAB2-42C712460409}" destId="{AFCF927C-06B2-4ED6-BD29-54CC7DD269BF}" srcOrd="1" destOrd="0" presId="urn:microsoft.com/office/officeart/2005/8/layout/hierarchy1"/>
    <dgm:cxn modelId="{664C8E6F-14D9-45BA-BAF6-121FAA33C9A3}" type="presParOf" srcId="{24FCE1F8-C0FE-4FCF-ADDF-E83A8460CED9}" destId="{A2AD36BB-64B8-48E5-8A40-E781FA13EAE8}" srcOrd="1" destOrd="0" presId="urn:microsoft.com/office/officeart/2005/8/layout/hierarchy1"/>
    <dgm:cxn modelId="{101F1C44-4BF8-45AA-AF67-E6D3756A76BE}" type="presParOf" srcId="{A2AD36BB-64B8-48E5-8A40-E781FA13EAE8}" destId="{DF50FACA-A9C7-4728-A10B-A4394D75DD0A}" srcOrd="0" destOrd="0" presId="urn:microsoft.com/office/officeart/2005/8/layout/hierarchy1"/>
    <dgm:cxn modelId="{5E06A4C0-AF8E-429F-9AF1-59B68991C662}" type="presParOf" srcId="{A2AD36BB-64B8-48E5-8A40-E781FA13EAE8}" destId="{1AE099FB-5993-47E6-AF79-9C0124117C52}" srcOrd="1" destOrd="0" presId="urn:microsoft.com/office/officeart/2005/8/layout/hierarchy1"/>
    <dgm:cxn modelId="{B176F8FA-1CF2-42FA-85FC-0832B56D8DF0}" type="presParOf" srcId="{1AE099FB-5993-47E6-AF79-9C0124117C52}" destId="{13AE7920-9661-49F7-B459-7F131C2A704B}" srcOrd="0" destOrd="0" presId="urn:microsoft.com/office/officeart/2005/8/layout/hierarchy1"/>
    <dgm:cxn modelId="{FCE95A3B-3EDF-40BA-A8FD-EA87E3E9BB66}" type="presParOf" srcId="{13AE7920-9661-49F7-B459-7F131C2A704B}" destId="{BBAFE51E-1ABC-406B-91B0-804042B1387C}" srcOrd="0" destOrd="0" presId="urn:microsoft.com/office/officeart/2005/8/layout/hierarchy1"/>
    <dgm:cxn modelId="{7B5A5368-BA68-4274-9123-6918695182FB}" type="presParOf" srcId="{13AE7920-9661-49F7-B459-7F131C2A704B}" destId="{CDA46515-5BA9-4ABF-9303-993AF9356BC8}" srcOrd="1" destOrd="0" presId="urn:microsoft.com/office/officeart/2005/8/layout/hierarchy1"/>
    <dgm:cxn modelId="{F7993025-3841-4F79-931A-79D6AE543D1F}" type="presParOf" srcId="{1AE099FB-5993-47E6-AF79-9C0124117C52}" destId="{AF672A4D-5AA2-4E31-BE48-6D4A4CCC89AF}" srcOrd="1" destOrd="0" presId="urn:microsoft.com/office/officeart/2005/8/layout/hierarchy1"/>
    <dgm:cxn modelId="{14921802-E38F-4AEB-8686-799C14CC8204}" type="presParOf" srcId="{AF672A4D-5AA2-4E31-BE48-6D4A4CCC89AF}" destId="{BFE7BD29-6EBA-47E6-953F-D2B81FC2C55F}" srcOrd="0" destOrd="0" presId="urn:microsoft.com/office/officeart/2005/8/layout/hierarchy1"/>
    <dgm:cxn modelId="{88BB6774-E69E-4D52-B2FE-35F8B1BC6C93}" type="presParOf" srcId="{AF672A4D-5AA2-4E31-BE48-6D4A4CCC89AF}" destId="{556B1B3C-4B2C-428E-A90F-B6DC1369F310}" srcOrd="1" destOrd="0" presId="urn:microsoft.com/office/officeart/2005/8/layout/hierarchy1"/>
    <dgm:cxn modelId="{7421D908-036C-49CD-88B4-A724D8592A69}" type="presParOf" srcId="{556B1B3C-4B2C-428E-A90F-B6DC1369F310}" destId="{48CB4A33-B05E-4E3E-9010-B20FB52E96DC}" srcOrd="0" destOrd="0" presId="urn:microsoft.com/office/officeart/2005/8/layout/hierarchy1"/>
    <dgm:cxn modelId="{364F5002-988E-4299-B7B2-ECD9DD775B52}" type="presParOf" srcId="{48CB4A33-B05E-4E3E-9010-B20FB52E96DC}" destId="{807CC330-91DC-4CD4-AA3D-AB3E4196593F}" srcOrd="0" destOrd="0" presId="urn:microsoft.com/office/officeart/2005/8/layout/hierarchy1"/>
    <dgm:cxn modelId="{867987A7-F885-48F3-9AD3-E123FC8C8779}" type="presParOf" srcId="{48CB4A33-B05E-4E3E-9010-B20FB52E96DC}" destId="{66A3C04D-0269-4B89-9E33-015703AC0159}" srcOrd="1" destOrd="0" presId="urn:microsoft.com/office/officeart/2005/8/layout/hierarchy1"/>
    <dgm:cxn modelId="{0F5DC6A0-6091-48CA-8CE4-B6934C76F8EB}" type="presParOf" srcId="{556B1B3C-4B2C-428E-A90F-B6DC1369F310}" destId="{804F0FEB-0C9A-4843-AAC2-999DD46D1480}" srcOrd="1" destOrd="0" presId="urn:microsoft.com/office/officeart/2005/8/layout/hierarchy1"/>
    <dgm:cxn modelId="{484F9F20-DA39-4B7D-AAB3-B995A87B8339}" type="presParOf" srcId="{804F0FEB-0C9A-4843-AAC2-999DD46D1480}" destId="{28C636A2-0E9C-440A-A1C4-3CA92E59E620}" srcOrd="0" destOrd="0" presId="urn:microsoft.com/office/officeart/2005/8/layout/hierarchy1"/>
    <dgm:cxn modelId="{6F27F499-B70A-4A6D-B187-DA769DB9F359}" type="presParOf" srcId="{804F0FEB-0C9A-4843-AAC2-999DD46D1480}" destId="{742EAE3A-B8F4-41F7-8E16-F6239D2EB0A9}" srcOrd="1" destOrd="0" presId="urn:microsoft.com/office/officeart/2005/8/layout/hierarchy1"/>
    <dgm:cxn modelId="{1D81A83D-AF65-4E7C-ABD0-949A77DF40E9}" type="presParOf" srcId="{742EAE3A-B8F4-41F7-8E16-F6239D2EB0A9}" destId="{57168983-AED3-4557-AD72-DCAF178DB9BE}" srcOrd="0" destOrd="0" presId="urn:microsoft.com/office/officeart/2005/8/layout/hierarchy1"/>
    <dgm:cxn modelId="{B9DA2277-6339-4342-9042-450BB5C71DAA}" type="presParOf" srcId="{57168983-AED3-4557-AD72-DCAF178DB9BE}" destId="{F826959C-D335-4CF0-A00A-F92CAB0EA4D7}" srcOrd="0" destOrd="0" presId="urn:microsoft.com/office/officeart/2005/8/layout/hierarchy1"/>
    <dgm:cxn modelId="{474F17FF-D402-4D9A-9CEA-3B483F425CAE}" type="presParOf" srcId="{57168983-AED3-4557-AD72-DCAF178DB9BE}" destId="{5DD02524-447C-43F5-A961-F9E73C3FD357}" srcOrd="1" destOrd="0" presId="urn:microsoft.com/office/officeart/2005/8/layout/hierarchy1"/>
    <dgm:cxn modelId="{E2F79229-3270-45C9-AC8A-DD9FB7259CC3}" type="presParOf" srcId="{742EAE3A-B8F4-41F7-8E16-F6239D2EB0A9}" destId="{36EF93ED-66B1-4593-80C4-E6100674CC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A03E88-35C6-48C5-B069-97C58ADF832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CB9E26-CC4B-4E77-AB23-785873E4B2F8}">
      <dgm:prSet phldrT="[文本]"/>
      <dgm:spPr/>
      <dgm:t>
        <a:bodyPr/>
        <a:lstStyle/>
        <a:p>
          <a:r>
            <a:rPr lang="en-US" altLang="en-US" dirty="0" err="1" smtClean="0"/>
            <a:t>CMap</a:t>
          </a:r>
          <a:r>
            <a:rPr lang="en-US" altLang="en-US" dirty="0" smtClean="0"/>
            <a:t>&lt;</a:t>
          </a:r>
          <a:r>
            <a:rPr lang="en-US" altLang="en-US" dirty="0" err="1" smtClean="0"/>
            <a:t>CCKey,const</a:t>
          </a:r>
          <a:r>
            <a:rPr lang="en-US" altLang="en-US" dirty="0" smtClean="0"/>
            <a:t> </a:t>
          </a:r>
          <a:r>
            <a:rPr lang="en-US" altLang="en-US" dirty="0" err="1" smtClean="0"/>
            <a:t>CCKey</a:t>
          </a:r>
          <a:r>
            <a:rPr lang="en-US" altLang="en-US" dirty="0" smtClean="0"/>
            <a:t>&amp;,</a:t>
          </a:r>
          <a:r>
            <a:rPr lang="en-US" altLang="en-US" dirty="0" err="1" smtClean="0"/>
            <a:t>CKnownFile</a:t>
          </a:r>
          <a:r>
            <a:rPr lang="en-US" altLang="en-US" dirty="0" smtClean="0"/>
            <a:t>*,</a:t>
          </a:r>
          <a:r>
            <a:rPr lang="en-US" altLang="en-US" dirty="0" err="1" smtClean="0"/>
            <a:t>CKnownFile</a:t>
          </a:r>
          <a:r>
            <a:rPr lang="en-US" altLang="en-US" dirty="0" smtClean="0"/>
            <a:t>*&gt; </a:t>
          </a:r>
          <a:r>
            <a:rPr lang="en-US" altLang="en-US" dirty="0" err="1" smtClean="0"/>
            <a:t>CSharedFileList</a:t>
          </a:r>
          <a:r>
            <a:rPr lang="en-US" altLang="en-US" dirty="0" smtClean="0"/>
            <a:t>::</a:t>
          </a:r>
          <a:r>
            <a:rPr lang="en-US" altLang="en-US" dirty="0" err="1" smtClean="0"/>
            <a:t>m_Files_map</a:t>
          </a:r>
          <a:r>
            <a:rPr lang="en-US" altLang="en-US" dirty="0" smtClean="0"/>
            <a:t>;</a:t>
          </a:r>
          <a:endParaRPr lang="zh-CN" altLang="en-US" dirty="0"/>
        </a:p>
      </dgm:t>
    </dgm:pt>
    <dgm:pt modelId="{6E4AC5FF-EC8E-4D80-8802-22899ADD7086}" type="parTrans" cxnId="{1B099DD6-0511-4ACD-AB28-67E9BEA6BD21}">
      <dgm:prSet/>
      <dgm:spPr/>
      <dgm:t>
        <a:bodyPr/>
        <a:lstStyle/>
        <a:p>
          <a:endParaRPr lang="zh-CN" altLang="en-US"/>
        </a:p>
      </dgm:t>
    </dgm:pt>
    <dgm:pt modelId="{A8B92B7C-3229-4D68-A82E-129580B8FAFA}" type="sibTrans" cxnId="{1B099DD6-0511-4ACD-AB28-67E9BEA6BD21}">
      <dgm:prSet/>
      <dgm:spPr/>
      <dgm:t>
        <a:bodyPr/>
        <a:lstStyle/>
        <a:p>
          <a:endParaRPr lang="zh-CN" altLang="en-US"/>
        </a:p>
      </dgm:t>
    </dgm:pt>
    <dgm:pt modelId="{112FD2E7-7E17-499B-B041-9C0E52B47AE0}">
      <dgm:prSet phldrT="[文本]"/>
      <dgm:spPr/>
      <dgm:t>
        <a:bodyPr/>
        <a:lstStyle/>
        <a:p>
          <a:r>
            <a:rPr lang="en-US" altLang="zh-CN" dirty="0" err="1" smtClean="0"/>
            <a:t>CKnownFile</a:t>
          </a:r>
          <a:r>
            <a:rPr lang="zh-CN" altLang="en-US" dirty="0" smtClean="0"/>
            <a:t>对象</a:t>
          </a:r>
          <a:r>
            <a:rPr lang="en-US" altLang="zh-CN" dirty="0" err="1" smtClean="0"/>
            <a:t>pFile</a:t>
          </a:r>
          <a:endParaRPr lang="zh-CN" altLang="en-US" dirty="0"/>
        </a:p>
      </dgm:t>
    </dgm:pt>
    <dgm:pt modelId="{7304FEC9-4934-4677-B4C0-B7E5EDCE78BF}" type="parTrans" cxnId="{8C4665FF-F9BA-4038-B965-AB9BE392D9D3}">
      <dgm:prSet/>
      <dgm:spPr/>
      <dgm:t>
        <a:bodyPr/>
        <a:lstStyle/>
        <a:p>
          <a:endParaRPr lang="zh-CN" altLang="en-US"/>
        </a:p>
      </dgm:t>
    </dgm:pt>
    <dgm:pt modelId="{1E064ADD-8951-4A87-A972-326CC1C6FEA8}" type="sibTrans" cxnId="{8C4665FF-F9BA-4038-B965-AB9BE392D9D3}">
      <dgm:prSet/>
      <dgm:spPr/>
      <dgm:t>
        <a:bodyPr/>
        <a:lstStyle/>
        <a:p>
          <a:endParaRPr lang="zh-CN" altLang="en-US"/>
        </a:p>
      </dgm:t>
    </dgm:pt>
    <dgm:pt modelId="{F111061D-0F31-4B98-BA92-20E5ECF1A425}" type="pres">
      <dgm:prSet presAssocID="{CCA03E88-35C6-48C5-B069-97C58ADF83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AEB0FB9-CDB6-4701-967B-35CF0EE032D2}" type="pres">
      <dgm:prSet presAssocID="{77CB9E26-CC4B-4E77-AB23-785873E4B2F8}" presName="hierRoot1" presStyleCnt="0"/>
      <dgm:spPr/>
    </dgm:pt>
    <dgm:pt modelId="{B18AC258-DBB4-45D6-9790-9506A7D117BF}" type="pres">
      <dgm:prSet presAssocID="{77CB9E26-CC4B-4E77-AB23-785873E4B2F8}" presName="composite" presStyleCnt="0"/>
      <dgm:spPr/>
    </dgm:pt>
    <dgm:pt modelId="{E30260D4-B4CD-4B9A-A6E4-1DD180104EEF}" type="pres">
      <dgm:prSet presAssocID="{77CB9E26-CC4B-4E77-AB23-785873E4B2F8}" presName="background" presStyleLbl="node0" presStyleIdx="0" presStyleCnt="1"/>
      <dgm:spPr/>
      <dgm:t>
        <a:bodyPr/>
        <a:lstStyle/>
        <a:p>
          <a:endParaRPr lang="zh-CN" altLang="en-US"/>
        </a:p>
      </dgm:t>
    </dgm:pt>
    <dgm:pt modelId="{AEECC729-55D0-4F88-B646-F800358DE5FD}" type="pres">
      <dgm:prSet presAssocID="{77CB9E26-CC4B-4E77-AB23-785873E4B2F8}" presName="text" presStyleLbl="fgAcc0" presStyleIdx="0" presStyleCnt="1" custScaleX="18373" custScaleY="38541" custLinFactNeighborX="40989" custLinFactNeighborY="-125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CD6F81-41B5-4F90-A2CD-C838A9232F70}" type="pres">
      <dgm:prSet presAssocID="{77CB9E26-CC4B-4E77-AB23-785873E4B2F8}" presName="hierChild2" presStyleCnt="0"/>
      <dgm:spPr/>
    </dgm:pt>
    <dgm:pt modelId="{CA326BA6-A316-4ECA-8B9C-C4CC74193539}" type="pres">
      <dgm:prSet presAssocID="{7304FEC9-4934-4677-B4C0-B7E5EDCE78BF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E16CAB73-9B49-4F97-935A-D4DA5A5FBE68}" type="pres">
      <dgm:prSet presAssocID="{112FD2E7-7E17-499B-B041-9C0E52B47AE0}" presName="hierRoot2" presStyleCnt="0"/>
      <dgm:spPr/>
    </dgm:pt>
    <dgm:pt modelId="{6A3FAAAF-5827-4005-A8EF-AAAC7DAF8F05}" type="pres">
      <dgm:prSet presAssocID="{112FD2E7-7E17-499B-B041-9C0E52B47AE0}" presName="composite2" presStyleCnt="0"/>
      <dgm:spPr/>
    </dgm:pt>
    <dgm:pt modelId="{28E61F87-1B95-4776-96F4-F5E637B31ED1}" type="pres">
      <dgm:prSet presAssocID="{112FD2E7-7E17-499B-B041-9C0E52B47AE0}" presName="background2" presStyleLbl="node2" presStyleIdx="0" presStyleCnt="1"/>
      <dgm:spPr/>
      <dgm:t>
        <a:bodyPr/>
        <a:lstStyle/>
        <a:p>
          <a:endParaRPr lang="zh-CN" altLang="en-US"/>
        </a:p>
      </dgm:t>
    </dgm:pt>
    <dgm:pt modelId="{1E0317A4-9C04-43B1-865A-B2CCCB3598BA}" type="pres">
      <dgm:prSet presAssocID="{112FD2E7-7E17-499B-B041-9C0E52B47AE0}" presName="text2" presStyleLbl="fgAcc2" presStyleIdx="0" presStyleCnt="1" custScaleX="14306" custScaleY="11633" custLinFactNeighborX="42290" custLinFactNeighborY="205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5EA84A-8807-4E43-AF65-B6DA4115CD95}" type="pres">
      <dgm:prSet presAssocID="{112FD2E7-7E17-499B-B041-9C0E52B47AE0}" presName="hierChild3" presStyleCnt="0"/>
      <dgm:spPr/>
    </dgm:pt>
  </dgm:ptLst>
  <dgm:cxnLst>
    <dgm:cxn modelId="{CAB2BBB3-F2B5-46A3-A481-3E05A1AFC80F}" type="presOf" srcId="{77CB9E26-CC4B-4E77-AB23-785873E4B2F8}" destId="{AEECC729-55D0-4F88-B646-F800358DE5FD}" srcOrd="0" destOrd="0" presId="urn:microsoft.com/office/officeart/2005/8/layout/hierarchy1"/>
    <dgm:cxn modelId="{1B099DD6-0511-4ACD-AB28-67E9BEA6BD21}" srcId="{CCA03E88-35C6-48C5-B069-97C58ADF8328}" destId="{77CB9E26-CC4B-4E77-AB23-785873E4B2F8}" srcOrd="0" destOrd="0" parTransId="{6E4AC5FF-EC8E-4D80-8802-22899ADD7086}" sibTransId="{A8B92B7C-3229-4D68-A82E-129580B8FAFA}"/>
    <dgm:cxn modelId="{AD09CDB5-D802-4FB9-A531-91C886402CEE}" type="presOf" srcId="{7304FEC9-4934-4677-B4C0-B7E5EDCE78BF}" destId="{CA326BA6-A316-4ECA-8B9C-C4CC74193539}" srcOrd="0" destOrd="0" presId="urn:microsoft.com/office/officeart/2005/8/layout/hierarchy1"/>
    <dgm:cxn modelId="{5375A524-C899-486E-BB08-8807DF24AEE8}" type="presOf" srcId="{112FD2E7-7E17-499B-B041-9C0E52B47AE0}" destId="{1E0317A4-9C04-43B1-865A-B2CCCB3598BA}" srcOrd="0" destOrd="0" presId="urn:microsoft.com/office/officeart/2005/8/layout/hierarchy1"/>
    <dgm:cxn modelId="{56C20FD1-2E47-4D57-AF4B-3F3C989A97FD}" type="presOf" srcId="{CCA03E88-35C6-48C5-B069-97C58ADF8328}" destId="{F111061D-0F31-4B98-BA92-20E5ECF1A425}" srcOrd="0" destOrd="0" presId="urn:microsoft.com/office/officeart/2005/8/layout/hierarchy1"/>
    <dgm:cxn modelId="{8C4665FF-F9BA-4038-B965-AB9BE392D9D3}" srcId="{77CB9E26-CC4B-4E77-AB23-785873E4B2F8}" destId="{112FD2E7-7E17-499B-B041-9C0E52B47AE0}" srcOrd="0" destOrd="0" parTransId="{7304FEC9-4934-4677-B4C0-B7E5EDCE78BF}" sibTransId="{1E064ADD-8951-4A87-A972-326CC1C6FEA8}"/>
    <dgm:cxn modelId="{561F292B-5FED-4822-B3AF-88F7D2AE97B7}" type="presParOf" srcId="{F111061D-0F31-4B98-BA92-20E5ECF1A425}" destId="{BAEB0FB9-CDB6-4701-967B-35CF0EE032D2}" srcOrd="0" destOrd="0" presId="urn:microsoft.com/office/officeart/2005/8/layout/hierarchy1"/>
    <dgm:cxn modelId="{E8B0583E-45D9-4488-B57B-0609D80B5A1F}" type="presParOf" srcId="{BAEB0FB9-CDB6-4701-967B-35CF0EE032D2}" destId="{B18AC258-DBB4-45D6-9790-9506A7D117BF}" srcOrd="0" destOrd="0" presId="urn:microsoft.com/office/officeart/2005/8/layout/hierarchy1"/>
    <dgm:cxn modelId="{909E83CA-ACEB-4D10-B0D6-FA48C57090E7}" type="presParOf" srcId="{B18AC258-DBB4-45D6-9790-9506A7D117BF}" destId="{E30260D4-B4CD-4B9A-A6E4-1DD180104EEF}" srcOrd="0" destOrd="0" presId="urn:microsoft.com/office/officeart/2005/8/layout/hierarchy1"/>
    <dgm:cxn modelId="{5BD15EA1-B579-42F5-AF61-1D541B92D692}" type="presParOf" srcId="{B18AC258-DBB4-45D6-9790-9506A7D117BF}" destId="{AEECC729-55D0-4F88-B646-F800358DE5FD}" srcOrd="1" destOrd="0" presId="urn:microsoft.com/office/officeart/2005/8/layout/hierarchy1"/>
    <dgm:cxn modelId="{5ED86219-5CFC-4F92-BD66-FB35248D557D}" type="presParOf" srcId="{BAEB0FB9-CDB6-4701-967B-35CF0EE032D2}" destId="{6DCD6F81-41B5-4F90-A2CD-C838A9232F70}" srcOrd="1" destOrd="0" presId="urn:microsoft.com/office/officeart/2005/8/layout/hierarchy1"/>
    <dgm:cxn modelId="{5B390B53-EE49-4983-883A-7F5575C8E89B}" type="presParOf" srcId="{6DCD6F81-41B5-4F90-A2CD-C838A9232F70}" destId="{CA326BA6-A316-4ECA-8B9C-C4CC74193539}" srcOrd="0" destOrd="0" presId="urn:microsoft.com/office/officeart/2005/8/layout/hierarchy1"/>
    <dgm:cxn modelId="{B84B0909-0EE5-4716-A330-D3E0F625677B}" type="presParOf" srcId="{6DCD6F81-41B5-4F90-A2CD-C838A9232F70}" destId="{E16CAB73-9B49-4F97-935A-D4DA5A5FBE68}" srcOrd="1" destOrd="0" presId="urn:microsoft.com/office/officeart/2005/8/layout/hierarchy1"/>
    <dgm:cxn modelId="{F7FBE65D-CEDA-409B-A381-3AF84D1B3695}" type="presParOf" srcId="{E16CAB73-9B49-4F97-935A-D4DA5A5FBE68}" destId="{6A3FAAAF-5827-4005-A8EF-AAAC7DAF8F05}" srcOrd="0" destOrd="0" presId="urn:microsoft.com/office/officeart/2005/8/layout/hierarchy1"/>
    <dgm:cxn modelId="{DDDA8272-0EFD-433A-B89D-129BF001C74F}" type="presParOf" srcId="{6A3FAAAF-5827-4005-A8EF-AAAC7DAF8F05}" destId="{28E61F87-1B95-4776-96F4-F5E637B31ED1}" srcOrd="0" destOrd="0" presId="urn:microsoft.com/office/officeart/2005/8/layout/hierarchy1"/>
    <dgm:cxn modelId="{832B73F9-8103-45BA-8FA1-0DF97605EDB5}" type="presParOf" srcId="{6A3FAAAF-5827-4005-A8EF-AAAC7DAF8F05}" destId="{1E0317A4-9C04-43B1-865A-B2CCCB3598BA}" srcOrd="1" destOrd="0" presId="urn:microsoft.com/office/officeart/2005/8/layout/hierarchy1"/>
    <dgm:cxn modelId="{55460D98-5709-49CE-B1FD-6D04A5A04AB2}" type="presParOf" srcId="{E16CAB73-9B49-4F97-935A-D4DA5A5FBE68}" destId="{E05EA84A-8807-4E43-AF65-B6DA4115CD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E3C1-7F39-4CEC-910A-DF31A2168070}">
      <dsp:nvSpPr>
        <dsp:cNvPr id="0" name=""/>
        <dsp:cNvSpPr/>
      </dsp:nvSpPr>
      <dsp:spPr>
        <a:xfrm>
          <a:off x="5694506" y="5536411"/>
          <a:ext cx="5047308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5047308" y="191693"/>
              </a:lnTo>
              <a:lnTo>
                <a:pt x="5047308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26B22-8F9E-4EDF-A7DE-30B015AE09F4}">
      <dsp:nvSpPr>
        <dsp:cNvPr id="0" name=""/>
        <dsp:cNvSpPr/>
      </dsp:nvSpPr>
      <dsp:spPr>
        <a:xfrm>
          <a:off x="5694506" y="5536411"/>
          <a:ext cx="3605220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3605220" y="191693"/>
              </a:lnTo>
              <a:lnTo>
                <a:pt x="360522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13493-92E6-4226-ABE4-D90F5277663B}">
      <dsp:nvSpPr>
        <dsp:cNvPr id="0" name=""/>
        <dsp:cNvSpPr/>
      </dsp:nvSpPr>
      <dsp:spPr>
        <a:xfrm>
          <a:off x="5694506" y="5536411"/>
          <a:ext cx="2163132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2163132" y="191693"/>
              </a:lnTo>
              <a:lnTo>
                <a:pt x="2163132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BCC6-49F8-4231-BAB2-704AE1F1BE24}">
      <dsp:nvSpPr>
        <dsp:cNvPr id="0" name=""/>
        <dsp:cNvSpPr/>
      </dsp:nvSpPr>
      <dsp:spPr>
        <a:xfrm>
          <a:off x="5694506" y="5536411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B2E31-E433-4D95-9026-4A5890030DC1}">
      <dsp:nvSpPr>
        <dsp:cNvPr id="0" name=""/>
        <dsp:cNvSpPr/>
      </dsp:nvSpPr>
      <dsp:spPr>
        <a:xfrm>
          <a:off x="4973462" y="5536411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AE41A-8D29-4C04-BB0D-939DFD4D267A}">
      <dsp:nvSpPr>
        <dsp:cNvPr id="0" name=""/>
        <dsp:cNvSpPr/>
      </dsp:nvSpPr>
      <dsp:spPr>
        <a:xfrm>
          <a:off x="3531373" y="5536411"/>
          <a:ext cx="2163132" cy="321549"/>
        </a:xfrm>
        <a:custGeom>
          <a:avLst/>
          <a:gdLst/>
          <a:ahLst/>
          <a:cxnLst/>
          <a:rect l="0" t="0" r="0" b="0"/>
          <a:pathLst>
            <a:path>
              <a:moveTo>
                <a:pt x="2163132" y="0"/>
              </a:moveTo>
              <a:lnTo>
                <a:pt x="2163132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DD8F-A4C4-4301-8C10-45F38F05B4AE}">
      <dsp:nvSpPr>
        <dsp:cNvPr id="0" name=""/>
        <dsp:cNvSpPr/>
      </dsp:nvSpPr>
      <dsp:spPr>
        <a:xfrm>
          <a:off x="2089285" y="5536411"/>
          <a:ext cx="3605220" cy="321549"/>
        </a:xfrm>
        <a:custGeom>
          <a:avLst/>
          <a:gdLst/>
          <a:ahLst/>
          <a:cxnLst/>
          <a:rect l="0" t="0" r="0" b="0"/>
          <a:pathLst>
            <a:path>
              <a:moveTo>
                <a:pt x="3605220" y="0"/>
              </a:moveTo>
              <a:lnTo>
                <a:pt x="3605220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E6F71-DCEE-4A74-B377-2CA0B5CEBA74}">
      <dsp:nvSpPr>
        <dsp:cNvPr id="0" name=""/>
        <dsp:cNvSpPr/>
      </dsp:nvSpPr>
      <dsp:spPr>
        <a:xfrm>
          <a:off x="647197" y="5536411"/>
          <a:ext cx="5047308" cy="321549"/>
        </a:xfrm>
        <a:custGeom>
          <a:avLst/>
          <a:gdLst/>
          <a:ahLst/>
          <a:cxnLst/>
          <a:rect l="0" t="0" r="0" b="0"/>
          <a:pathLst>
            <a:path>
              <a:moveTo>
                <a:pt x="5047308" y="0"/>
              </a:moveTo>
              <a:lnTo>
                <a:pt x="5047308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E6E4-21D3-4C31-927E-F82D7255BF4B}">
      <dsp:nvSpPr>
        <dsp:cNvPr id="0" name=""/>
        <dsp:cNvSpPr/>
      </dsp:nvSpPr>
      <dsp:spPr>
        <a:xfrm>
          <a:off x="5648786" y="4658333"/>
          <a:ext cx="91440" cy="321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4C48-106A-4DDE-967E-9C553AFFCB26}">
      <dsp:nvSpPr>
        <dsp:cNvPr id="0" name=""/>
        <dsp:cNvSpPr/>
      </dsp:nvSpPr>
      <dsp:spPr>
        <a:xfrm>
          <a:off x="4973462" y="3780254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3A76A-8157-4355-B30D-E69C1BB81D29}">
      <dsp:nvSpPr>
        <dsp:cNvPr id="0" name=""/>
        <dsp:cNvSpPr/>
      </dsp:nvSpPr>
      <dsp:spPr>
        <a:xfrm>
          <a:off x="4252418" y="3780254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0A28-35D7-4EDD-AD14-08E30D1702BB}">
      <dsp:nvSpPr>
        <dsp:cNvPr id="0" name=""/>
        <dsp:cNvSpPr/>
      </dsp:nvSpPr>
      <dsp:spPr>
        <a:xfrm>
          <a:off x="4252418" y="2902176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14B65-B5FE-4ABF-8A0C-CA99AA9FB35E}">
      <dsp:nvSpPr>
        <dsp:cNvPr id="0" name=""/>
        <dsp:cNvSpPr/>
      </dsp:nvSpPr>
      <dsp:spPr>
        <a:xfrm>
          <a:off x="3531373" y="2902176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9CF0C-287F-4175-BF06-92EAB5C96BB2}">
      <dsp:nvSpPr>
        <dsp:cNvPr id="0" name=""/>
        <dsp:cNvSpPr/>
      </dsp:nvSpPr>
      <dsp:spPr>
        <a:xfrm>
          <a:off x="3531373" y="2024098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2810329" y="2024098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2810329" y="1146020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93"/>
              </a:lnTo>
              <a:lnTo>
                <a:pt x="721044" y="191693"/>
              </a:lnTo>
              <a:lnTo>
                <a:pt x="721044" y="321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2089285" y="1146020"/>
          <a:ext cx="721044" cy="321549"/>
        </a:xfrm>
        <a:custGeom>
          <a:avLst/>
          <a:gdLst/>
          <a:ahLst/>
          <a:cxnLst/>
          <a:rect l="0" t="0" r="0" b="0"/>
          <a:pathLst>
            <a:path>
              <a:moveTo>
                <a:pt x="721044" y="0"/>
              </a:moveTo>
              <a:lnTo>
                <a:pt x="721044" y="191693"/>
              </a:lnTo>
              <a:lnTo>
                <a:pt x="0" y="191693"/>
              </a:lnTo>
              <a:lnTo>
                <a:pt x="0" y="321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2272886" y="58949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CKeyHashMap</a:t>
          </a:r>
          <a:endParaRPr lang="zh-CN" altLang="en-US" sz="1100" kern="1200" dirty="0"/>
        </a:p>
      </dsp:txBody>
      <dsp:txXfrm>
        <a:off x="2272886" y="589491"/>
        <a:ext cx="1074886" cy="556528"/>
      </dsp:txXfrm>
    </dsp:sp>
    <dsp:sp modelId="{9226003C-DEC8-4030-B965-31A76FE09775}">
      <dsp:nvSpPr>
        <dsp:cNvPr id="0" name=""/>
        <dsp:cNvSpPr/>
      </dsp:nvSpPr>
      <dsp:spPr>
        <a:xfrm>
          <a:off x="2487863" y="1022347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m_mapKeyword</a:t>
          </a:r>
          <a:endParaRPr lang="zh-CN" altLang="en-US" sz="1000" kern="1200" dirty="0"/>
        </a:p>
      </dsp:txBody>
      <dsp:txXfrm>
        <a:off x="2487863" y="1022347"/>
        <a:ext cx="967397" cy="185509"/>
      </dsp:txXfrm>
    </dsp:sp>
    <dsp:sp modelId="{2875948E-291D-4655-9A40-01DD961864D7}">
      <dsp:nvSpPr>
        <dsp:cNvPr id="0" name=""/>
        <dsp:cNvSpPr/>
      </dsp:nvSpPr>
      <dsp:spPr>
        <a:xfrm>
          <a:off x="1551842" y="1467570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CCKey</a:t>
          </a:r>
          <a:endParaRPr lang="zh-CN" altLang="en-US" sz="1100" kern="1200" dirty="0"/>
        </a:p>
      </dsp:txBody>
      <dsp:txXfrm>
        <a:off x="1551842" y="1467570"/>
        <a:ext cx="1074886" cy="556528"/>
      </dsp:txXfrm>
    </dsp:sp>
    <dsp:sp modelId="{27B90BA2-B19F-4A36-867A-F1E7855C18E8}">
      <dsp:nvSpPr>
        <dsp:cNvPr id="0" name=""/>
        <dsp:cNvSpPr/>
      </dsp:nvSpPr>
      <dsp:spPr>
        <a:xfrm>
          <a:off x="1766819" y="1900425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1766819" y="1900425"/>
        <a:ext cx="967397" cy="185509"/>
      </dsp:txXfrm>
    </dsp:sp>
    <dsp:sp modelId="{5AE64D64-D8C9-4680-89BC-629381485A87}">
      <dsp:nvSpPr>
        <dsp:cNvPr id="0" name=""/>
        <dsp:cNvSpPr/>
      </dsp:nvSpPr>
      <dsp:spPr>
        <a:xfrm>
          <a:off x="2993930" y="1467570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KeyHash</a:t>
          </a:r>
          <a:endParaRPr lang="zh-CN" altLang="en-US" sz="1100" kern="1200" dirty="0"/>
        </a:p>
      </dsp:txBody>
      <dsp:txXfrm>
        <a:off x="2993930" y="1467570"/>
        <a:ext cx="1074886" cy="556528"/>
      </dsp:txXfrm>
    </dsp:sp>
    <dsp:sp modelId="{3518303C-ED68-41C8-B9F7-05B65142A32E}">
      <dsp:nvSpPr>
        <dsp:cNvPr id="0" name=""/>
        <dsp:cNvSpPr/>
      </dsp:nvSpPr>
      <dsp:spPr>
        <a:xfrm>
          <a:off x="3208908" y="1900425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208908" y="1900425"/>
        <a:ext cx="967397" cy="185509"/>
      </dsp:txXfrm>
    </dsp:sp>
    <dsp:sp modelId="{A94D0759-1843-47BA-952A-DB309C1547CB}">
      <dsp:nvSpPr>
        <dsp:cNvPr id="0" name=""/>
        <dsp:cNvSpPr/>
      </dsp:nvSpPr>
      <dsp:spPr>
        <a:xfrm>
          <a:off x="2272886" y="2345648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CUInt128</a:t>
          </a:r>
          <a:endParaRPr lang="zh-CN" altLang="en-US" sz="1100" kern="1200" dirty="0"/>
        </a:p>
      </dsp:txBody>
      <dsp:txXfrm>
        <a:off x="2272886" y="2345648"/>
        <a:ext cx="1074886" cy="556528"/>
      </dsp:txXfrm>
    </dsp:sp>
    <dsp:sp modelId="{1C89C8D1-8B8E-4239-BCFF-04AA4DF5D267}">
      <dsp:nvSpPr>
        <dsp:cNvPr id="0" name=""/>
        <dsp:cNvSpPr/>
      </dsp:nvSpPr>
      <dsp:spPr>
        <a:xfrm>
          <a:off x="2487863" y="2778503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2487863" y="2778503"/>
        <a:ext cx="967397" cy="185509"/>
      </dsp:txXfrm>
    </dsp:sp>
    <dsp:sp modelId="{AAFD393B-D5C6-4FC1-85BB-67D689A5CB66}">
      <dsp:nvSpPr>
        <dsp:cNvPr id="0" name=""/>
        <dsp:cNvSpPr/>
      </dsp:nvSpPr>
      <dsp:spPr>
        <a:xfrm>
          <a:off x="3714974" y="2345648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CSourceKeyMap</a:t>
          </a:r>
          <a:endParaRPr lang="zh-CN" altLang="en-US" sz="1100" kern="1200" dirty="0"/>
        </a:p>
      </dsp:txBody>
      <dsp:txXfrm>
        <a:off x="3714974" y="2345648"/>
        <a:ext cx="1074886" cy="556528"/>
      </dsp:txXfrm>
    </dsp:sp>
    <dsp:sp modelId="{95E6DB3B-AD48-4715-9855-4898B682D86D}">
      <dsp:nvSpPr>
        <dsp:cNvPr id="0" name=""/>
        <dsp:cNvSpPr/>
      </dsp:nvSpPr>
      <dsp:spPr>
        <a:xfrm>
          <a:off x="3929952" y="2778503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mapSource</a:t>
          </a:r>
          <a:endParaRPr lang="zh-CN" altLang="en-US" sz="1000" kern="1200" dirty="0"/>
        </a:p>
      </dsp:txBody>
      <dsp:txXfrm>
        <a:off x="3929952" y="2778503"/>
        <a:ext cx="967397" cy="185509"/>
      </dsp:txXfrm>
    </dsp:sp>
    <dsp:sp modelId="{F2EC2861-C1D5-4305-8DD5-8D30C9172D41}">
      <dsp:nvSpPr>
        <dsp:cNvPr id="0" name=""/>
        <dsp:cNvSpPr/>
      </dsp:nvSpPr>
      <dsp:spPr>
        <a:xfrm>
          <a:off x="2993930" y="3223726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CCKey</a:t>
          </a:r>
          <a:endParaRPr lang="zh-CN" altLang="en-US" sz="1100" kern="1200" dirty="0"/>
        </a:p>
      </dsp:txBody>
      <dsp:txXfrm>
        <a:off x="2993930" y="3223726"/>
        <a:ext cx="1074886" cy="556528"/>
      </dsp:txXfrm>
    </dsp:sp>
    <dsp:sp modelId="{8BD8E232-E0DA-4845-818E-EA2EBBC9B0BB}">
      <dsp:nvSpPr>
        <dsp:cNvPr id="0" name=""/>
        <dsp:cNvSpPr/>
      </dsp:nvSpPr>
      <dsp:spPr>
        <a:xfrm>
          <a:off x="3208908" y="3656581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uSourceID</a:t>
          </a:r>
          <a:endParaRPr lang="zh-CN" altLang="en-US" sz="1000" kern="1200" dirty="0"/>
        </a:p>
      </dsp:txBody>
      <dsp:txXfrm>
        <a:off x="3208908" y="3656581"/>
        <a:ext cx="967397" cy="185509"/>
      </dsp:txXfrm>
    </dsp:sp>
    <dsp:sp modelId="{328B3935-1432-4F3B-A933-E7FB2D406FF3}">
      <dsp:nvSpPr>
        <dsp:cNvPr id="0" name=""/>
        <dsp:cNvSpPr/>
      </dsp:nvSpPr>
      <dsp:spPr>
        <a:xfrm>
          <a:off x="4436018" y="3223726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Source</a:t>
          </a:r>
          <a:endParaRPr lang="zh-CN" altLang="en-US" sz="1100" kern="1200" dirty="0"/>
        </a:p>
      </dsp:txBody>
      <dsp:txXfrm>
        <a:off x="4436018" y="3223726"/>
        <a:ext cx="1074886" cy="556528"/>
      </dsp:txXfrm>
    </dsp:sp>
    <dsp:sp modelId="{687579E5-F4F4-4EF1-A1AC-287D3B03AD65}">
      <dsp:nvSpPr>
        <dsp:cNvPr id="0" name=""/>
        <dsp:cNvSpPr/>
      </dsp:nvSpPr>
      <dsp:spPr>
        <a:xfrm>
          <a:off x="4650996" y="3656581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50996" y="3656581"/>
        <a:ext cx="967397" cy="185509"/>
      </dsp:txXfrm>
    </dsp:sp>
    <dsp:sp modelId="{07B41DA2-F050-42A9-BE37-EBD07D6F544E}">
      <dsp:nvSpPr>
        <dsp:cNvPr id="0" name=""/>
        <dsp:cNvSpPr/>
      </dsp:nvSpPr>
      <dsp:spPr>
        <a:xfrm>
          <a:off x="3714974" y="4101804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CUInt128</a:t>
          </a:r>
          <a:endParaRPr lang="zh-CN" altLang="en-US" sz="1100" kern="1200" dirty="0"/>
        </a:p>
      </dsp:txBody>
      <dsp:txXfrm>
        <a:off x="3714974" y="4101804"/>
        <a:ext cx="1074886" cy="556528"/>
      </dsp:txXfrm>
    </dsp:sp>
    <dsp:sp modelId="{027F8FCE-D917-4857-957E-F5F0B0853751}">
      <dsp:nvSpPr>
        <dsp:cNvPr id="0" name=""/>
        <dsp:cNvSpPr/>
      </dsp:nvSpPr>
      <dsp:spPr>
        <a:xfrm>
          <a:off x="3929952" y="4534660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uSourceID</a:t>
          </a:r>
          <a:endParaRPr lang="zh-CN" altLang="en-US" sz="1000" kern="1200" dirty="0"/>
        </a:p>
      </dsp:txBody>
      <dsp:txXfrm>
        <a:off x="3929952" y="4534660"/>
        <a:ext cx="967397" cy="185509"/>
      </dsp:txXfrm>
    </dsp:sp>
    <dsp:sp modelId="{92001C25-B329-4FD2-B382-8854FA5A0124}">
      <dsp:nvSpPr>
        <dsp:cNvPr id="0" name=""/>
        <dsp:cNvSpPr/>
      </dsp:nvSpPr>
      <dsp:spPr>
        <a:xfrm>
          <a:off x="5157063" y="4101804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CKadEntryPtrList</a:t>
          </a:r>
          <a:endParaRPr lang="zh-CN" altLang="en-US" sz="1100" kern="1200" dirty="0"/>
        </a:p>
      </dsp:txBody>
      <dsp:txXfrm>
        <a:off x="5157063" y="4101804"/>
        <a:ext cx="1074886" cy="556528"/>
      </dsp:txXfrm>
    </dsp:sp>
    <dsp:sp modelId="{126715BD-2D7F-433C-A680-62D83EF674C2}">
      <dsp:nvSpPr>
        <dsp:cNvPr id="0" name=""/>
        <dsp:cNvSpPr/>
      </dsp:nvSpPr>
      <dsp:spPr>
        <a:xfrm>
          <a:off x="5372040" y="4534660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ptrlEntryList</a:t>
          </a:r>
          <a:endParaRPr lang="zh-CN" altLang="en-US" sz="1000" kern="1200" dirty="0"/>
        </a:p>
      </dsp:txBody>
      <dsp:txXfrm>
        <a:off x="5372040" y="4534660"/>
        <a:ext cx="967397" cy="185509"/>
      </dsp:txXfrm>
    </dsp:sp>
    <dsp:sp modelId="{61C16C2F-1AB1-4997-8CC1-7C7DF3B62E00}">
      <dsp:nvSpPr>
        <dsp:cNvPr id="0" name=""/>
        <dsp:cNvSpPr/>
      </dsp:nvSpPr>
      <dsp:spPr>
        <a:xfrm>
          <a:off x="5157063" y="4979883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CEntry</a:t>
          </a:r>
          <a:endParaRPr lang="zh-CN" altLang="en-US" sz="1100" kern="1200" dirty="0"/>
        </a:p>
      </dsp:txBody>
      <dsp:txXfrm>
        <a:off x="5157063" y="4979883"/>
        <a:ext cx="1074886" cy="556528"/>
      </dsp:txXfrm>
    </dsp:sp>
    <dsp:sp modelId="{6A8BA006-F54F-4C04-BC17-4EA28E8359E9}">
      <dsp:nvSpPr>
        <dsp:cNvPr id="0" name=""/>
        <dsp:cNvSpPr/>
      </dsp:nvSpPr>
      <dsp:spPr>
        <a:xfrm>
          <a:off x="5372040" y="5412738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372040" y="5412738"/>
        <a:ext cx="967397" cy="185509"/>
      </dsp:txXfrm>
    </dsp:sp>
    <dsp:sp modelId="{C0609B87-D118-46F5-A332-3E6628950ABC}">
      <dsp:nvSpPr>
        <dsp:cNvPr id="0" name=""/>
        <dsp:cNvSpPr/>
      </dsp:nvSpPr>
      <dsp:spPr>
        <a:xfrm>
          <a:off x="109754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uint32</a:t>
          </a:r>
          <a:endParaRPr lang="zh-CN" altLang="en-US" sz="1100" kern="1200" dirty="0"/>
        </a:p>
      </dsp:txBody>
      <dsp:txXfrm>
        <a:off x="109754" y="5857961"/>
        <a:ext cx="1074886" cy="556528"/>
      </dsp:txXfrm>
    </dsp:sp>
    <dsp:sp modelId="{CE6787A3-DAC8-481D-B157-911057EA0482}">
      <dsp:nvSpPr>
        <dsp:cNvPr id="0" name=""/>
        <dsp:cNvSpPr/>
      </dsp:nvSpPr>
      <dsp:spPr>
        <a:xfrm>
          <a:off x="324731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m_uIP</a:t>
          </a:r>
          <a:endParaRPr lang="zh-CN" altLang="en-US" sz="1000" kern="1200" dirty="0"/>
        </a:p>
      </dsp:txBody>
      <dsp:txXfrm>
        <a:off x="324731" y="6290816"/>
        <a:ext cx="967397" cy="185509"/>
      </dsp:txXfrm>
    </dsp:sp>
    <dsp:sp modelId="{174A1766-206B-4111-AE1B-3CE3FB67ADE9}">
      <dsp:nvSpPr>
        <dsp:cNvPr id="0" name=""/>
        <dsp:cNvSpPr/>
      </dsp:nvSpPr>
      <dsp:spPr>
        <a:xfrm>
          <a:off x="1551842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uint16</a:t>
          </a:r>
          <a:endParaRPr lang="zh-CN" altLang="en-US" sz="1100" kern="1200" dirty="0"/>
        </a:p>
      </dsp:txBody>
      <dsp:txXfrm>
        <a:off x="1551842" y="5857961"/>
        <a:ext cx="1074886" cy="556528"/>
      </dsp:txXfrm>
    </dsp:sp>
    <dsp:sp modelId="{78F2497E-04CA-49DC-A332-809969CCAB06}">
      <dsp:nvSpPr>
        <dsp:cNvPr id="0" name=""/>
        <dsp:cNvSpPr/>
      </dsp:nvSpPr>
      <dsp:spPr>
        <a:xfrm>
          <a:off x="1766819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m_uTCPPort</a:t>
          </a:r>
          <a:endParaRPr lang="zh-CN" altLang="en-US" sz="1000" kern="1200" dirty="0"/>
        </a:p>
      </dsp:txBody>
      <dsp:txXfrm>
        <a:off x="1766819" y="6290816"/>
        <a:ext cx="967397" cy="185509"/>
      </dsp:txXfrm>
    </dsp:sp>
    <dsp:sp modelId="{8BF21DA7-9255-410A-95A8-70E045BB35D3}">
      <dsp:nvSpPr>
        <dsp:cNvPr id="0" name=""/>
        <dsp:cNvSpPr/>
      </dsp:nvSpPr>
      <dsp:spPr>
        <a:xfrm>
          <a:off x="2993930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uint16</a:t>
          </a:r>
          <a:endParaRPr lang="zh-CN" altLang="en-US" sz="1100" kern="1200" dirty="0"/>
        </a:p>
      </dsp:txBody>
      <dsp:txXfrm>
        <a:off x="2993930" y="5857961"/>
        <a:ext cx="1074886" cy="556528"/>
      </dsp:txXfrm>
    </dsp:sp>
    <dsp:sp modelId="{F380191F-68F7-4007-A4C0-DAB6CB8C3176}">
      <dsp:nvSpPr>
        <dsp:cNvPr id="0" name=""/>
        <dsp:cNvSpPr/>
      </dsp:nvSpPr>
      <dsp:spPr>
        <a:xfrm>
          <a:off x="3208908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m_uUDPPort</a:t>
          </a:r>
          <a:endParaRPr lang="zh-CN" altLang="en-US" sz="1000" kern="1200" dirty="0"/>
        </a:p>
      </dsp:txBody>
      <dsp:txXfrm>
        <a:off x="3208908" y="6290816"/>
        <a:ext cx="967397" cy="185509"/>
      </dsp:txXfrm>
    </dsp:sp>
    <dsp:sp modelId="{DC2A6A67-D1A7-48DB-9C30-2EE5AE05E793}">
      <dsp:nvSpPr>
        <dsp:cNvPr id="0" name=""/>
        <dsp:cNvSpPr/>
      </dsp:nvSpPr>
      <dsp:spPr>
        <a:xfrm>
          <a:off x="4436018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CUInt128</a:t>
          </a:r>
          <a:endParaRPr lang="zh-CN" altLang="en-US" sz="1100" kern="1200" dirty="0"/>
        </a:p>
      </dsp:txBody>
      <dsp:txXfrm>
        <a:off x="4436018" y="5857961"/>
        <a:ext cx="1074886" cy="556528"/>
      </dsp:txXfrm>
    </dsp:sp>
    <dsp:sp modelId="{50939023-49D7-4F51-AD1D-21231C706D1C}">
      <dsp:nvSpPr>
        <dsp:cNvPr id="0" name=""/>
        <dsp:cNvSpPr/>
      </dsp:nvSpPr>
      <dsp:spPr>
        <a:xfrm>
          <a:off x="4650996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m_uKeyID</a:t>
          </a:r>
          <a:endParaRPr lang="zh-CN" altLang="en-US" sz="1000" kern="1200" dirty="0"/>
        </a:p>
      </dsp:txBody>
      <dsp:txXfrm>
        <a:off x="4650996" y="6290816"/>
        <a:ext cx="967397" cy="185509"/>
      </dsp:txXfrm>
    </dsp:sp>
    <dsp:sp modelId="{B2CC1828-1D29-48FA-A0DC-F04CA0CD2D21}">
      <dsp:nvSpPr>
        <dsp:cNvPr id="0" name=""/>
        <dsp:cNvSpPr/>
      </dsp:nvSpPr>
      <dsp:spPr>
        <a:xfrm>
          <a:off x="5878107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CUInt128</a:t>
          </a:r>
          <a:endParaRPr lang="zh-CN" altLang="en-US" sz="1100" kern="1200" dirty="0"/>
        </a:p>
      </dsp:txBody>
      <dsp:txXfrm>
        <a:off x="5878107" y="5857961"/>
        <a:ext cx="1074886" cy="556528"/>
      </dsp:txXfrm>
    </dsp:sp>
    <dsp:sp modelId="{B26AA340-B012-450C-B965-9765131C5F60}">
      <dsp:nvSpPr>
        <dsp:cNvPr id="0" name=""/>
        <dsp:cNvSpPr/>
      </dsp:nvSpPr>
      <dsp:spPr>
        <a:xfrm>
          <a:off x="6093084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m_uSourceID</a:t>
          </a:r>
          <a:endParaRPr lang="zh-CN" altLang="en-US" sz="1000" kern="1200" dirty="0"/>
        </a:p>
      </dsp:txBody>
      <dsp:txXfrm>
        <a:off x="6093084" y="6290816"/>
        <a:ext cx="967397" cy="185509"/>
      </dsp:txXfrm>
    </dsp:sp>
    <dsp:sp modelId="{5423C0B6-E270-4795-A26B-83CFD7EB47D0}">
      <dsp:nvSpPr>
        <dsp:cNvPr id="0" name=""/>
        <dsp:cNvSpPr/>
      </dsp:nvSpPr>
      <dsp:spPr>
        <a:xfrm>
          <a:off x="7320195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uint64</a:t>
          </a:r>
          <a:endParaRPr lang="zh-CN" altLang="en-US" sz="1100" kern="1200" dirty="0"/>
        </a:p>
      </dsp:txBody>
      <dsp:txXfrm>
        <a:off x="7320195" y="5857961"/>
        <a:ext cx="1074886" cy="556528"/>
      </dsp:txXfrm>
    </dsp:sp>
    <dsp:sp modelId="{8E6E4251-BCF8-4FB1-A02B-56F8FA370E84}">
      <dsp:nvSpPr>
        <dsp:cNvPr id="0" name=""/>
        <dsp:cNvSpPr/>
      </dsp:nvSpPr>
      <dsp:spPr>
        <a:xfrm>
          <a:off x="7535172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m_Size</a:t>
          </a:r>
          <a:endParaRPr lang="zh-CN" altLang="en-US" sz="1000" kern="1200" dirty="0"/>
        </a:p>
      </dsp:txBody>
      <dsp:txXfrm>
        <a:off x="7535172" y="6290816"/>
        <a:ext cx="967397" cy="185509"/>
      </dsp:txXfrm>
    </dsp:sp>
    <dsp:sp modelId="{852CC1FF-77EF-4779-8EFB-E14E8E9A70F0}">
      <dsp:nvSpPr>
        <dsp:cNvPr id="0" name=""/>
        <dsp:cNvSpPr/>
      </dsp:nvSpPr>
      <dsp:spPr>
        <a:xfrm>
          <a:off x="8762283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timt_t</a:t>
          </a:r>
          <a:endParaRPr lang="zh-CN" altLang="en-US" sz="1100" kern="1200" dirty="0"/>
        </a:p>
      </dsp:txBody>
      <dsp:txXfrm>
        <a:off x="8762283" y="5857961"/>
        <a:ext cx="1074886" cy="556528"/>
      </dsp:txXfrm>
    </dsp:sp>
    <dsp:sp modelId="{E71EE907-1921-4348-A4A3-ACB8222C7F4E}">
      <dsp:nvSpPr>
        <dsp:cNvPr id="0" name=""/>
        <dsp:cNvSpPr/>
      </dsp:nvSpPr>
      <dsp:spPr>
        <a:xfrm>
          <a:off x="8977260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m_Lifetime</a:t>
          </a:r>
          <a:endParaRPr lang="zh-CN" altLang="en-US" sz="1000" kern="1200" dirty="0"/>
        </a:p>
      </dsp:txBody>
      <dsp:txXfrm>
        <a:off x="8977260" y="6290816"/>
        <a:ext cx="967397" cy="185509"/>
      </dsp:txXfrm>
    </dsp:sp>
    <dsp:sp modelId="{678B0968-8AF6-409D-A455-6407459F1796}">
      <dsp:nvSpPr>
        <dsp:cNvPr id="0" name=""/>
        <dsp:cNvSpPr/>
      </dsp:nvSpPr>
      <dsp:spPr>
        <a:xfrm>
          <a:off x="10204371" y="5857961"/>
          <a:ext cx="1074886" cy="556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85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bool</a:t>
          </a:r>
          <a:endParaRPr lang="zh-CN" altLang="en-US" sz="1100" kern="1200" dirty="0"/>
        </a:p>
      </dsp:txBody>
      <dsp:txXfrm>
        <a:off x="10204371" y="5857961"/>
        <a:ext cx="1074886" cy="556528"/>
      </dsp:txXfrm>
    </dsp:sp>
    <dsp:sp modelId="{7B4F4265-1316-4042-90B8-F0270B0983C3}">
      <dsp:nvSpPr>
        <dsp:cNvPr id="0" name=""/>
        <dsp:cNvSpPr/>
      </dsp:nvSpPr>
      <dsp:spPr>
        <a:xfrm>
          <a:off x="10419348" y="6290816"/>
          <a:ext cx="967397" cy="185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m_bSource</a:t>
          </a:r>
          <a:endParaRPr lang="zh-CN" altLang="en-US" sz="1000" kern="1200" dirty="0"/>
        </a:p>
      </dsp:txBody>
      <dsp:txXfrm>
        <a:off x="10419348" y="6290816"/>
        <a:ext cx="967397" cy="185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E3C1-7F39-4CEC-910A-DF31A2168070}">
      <dsp:nvSpPr>
        <dsp:cNvPr id="0" name=""/>
        <dsp:cNvSpPr/>
      </dsp:nvSpPr>
      <dsp:spPr>
        <a:xfrm>
          <a:off x="5682153" y="5365810"/>
          <a:ext cx="503636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5036360" y="191277"/>
              </a:lnTo>
              <a:lnTo>
                <a:pt x="503636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26B22-8F9E-4EDF-A7DE-30B015AE09F4}">
      <dsp:nvSpPr>
        <dsp:cNvPr id="0" name=""/>
        <dsp:cNvSpPr/>
      </dsp:nvSpPr>
      <dsp:spPr>
        <a:xfrm>
          <a:off x="5682153" y="5365810"/>
          <a:ext cx="359740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3597400" y="191277"/>
              </a:lnTo>
              <a:lnTo>
                <a:pt x="359740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13493-92E6-4226-ABE4-D90F5277663B}">
      <dsp:nvSpPr>
        <dsp:cNvPr id="0" name=""/>
        <dsp:cNvSpPr/>
      </dsp:nvSpPr>
      <dsp:spPr>
        <a:xfrm>
          <a:off x="5682153" y="5365810"/>
          <a:ext cx="215844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2158440" y="191277"/>
              </a:lnTo>
              <a:lnTo>
                <a:pt x="215844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BCC6-49F8-4231-BAB2-704AE1F1BE24}">
      <dsp:nvSpPr>
        <dsp:cNvPr id="0" name=""/>
        <dsp:cNvSpPr/>
      </dsp:nvSpPr>
      <dsp:spPr>
        <a:xfrm>
          <a:off x="5682153" y="5365810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719480" y="191277"/>
              </a:lnTo>
              <a:lnTo>
                <a:pt x="71948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B2E31-E433-4D95-9026-4A5890030DC1}">
      <dsp:nvSpPr>
        <dsp:cNvPr id="0" name=""/>
        <dsp:cNvSpPr/>
      </dsp:nvSpPr>
      <dsp:spPr>
        <a:xfrm>
          <a:off x="4962673" y="5365810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719480" y="0"/>
              </a:moveTo>
              <a:lnTo>
                <a:pt x="71948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AE41A-8D29-4C04-BB0D-939DFD4D267A}">
      <dsp:nvSpPr>
        <dsp:cNvPr id="0" name=""/>
        <dsp:cNvSpPr/>
      </dsp:nvSpPr>
      <dsp:spPr>
        <a:xfrm>
          <a:off x="3523713" y="5365810"/>
          <a:ext cx="2158440" cy="320852"/>
        </a:xfrm>
        <a:custGeom>
          <a:avLst/>
          <a:gdLst/>
          <a:ahLst/>
          <a:cxnLst/>
          <a:rect l="0" t="0" r="0" b="0"/>
          <a:pathLst>
            <a:path>
              <a:moveTo>
                <a:pt x="2158440" y="0"/>
              </a:moveTo>
              <a:lnTo>
                <a:pt x="215844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DD8F-A4C4-4301-8C10-45F38F05B4AE}">
      <dsp:nvSpPr>
        <dsp:cNvPr id="0" name=""/>
        <dsp:cNvSpPr/>
      </dsp:nvSpPr>
      <dsp:spPr>
        <a:xfrm>
          <a:off x="2084753" y="5365810"/>
          <a:ext cx="3597400" cy="320852"/>
        </a:xfrm>
        <a:custGeom>
          <a:avLst/>
          <a:gdLst/>
          <a:ahLst/>
          <a:cxnLst/>
          <a:rect l="0" t="0" r="0" b="0"/>
          <a:pathLst>
            <a:path>
              <a:moveTo>
                <a:pt x="3597400" y="0"/>
              </a:moveTo>
              <a:lnTo>
                <a:pt x="359740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E6F71-DCEE-4A74-B377-2CA0B5CEBA74}">
      <dsp:nvSpPr>
        <dsp:cNvPr id="0" name=""/>
        <dsp:cNvSpPr/>
      </dsp:nvSpPr>
      <dsp:spPr>
        <a:xfrm>
          <a:off x="645793" y="5365810"/>
          <a:ext cx="5036360" cy="320852"/>
        </a:xfrm>
        <a:custGeom>
          <a:avLst/>
          <a:gdLst/>
          <a:ahLst/>
          <a:cxnLst/>
          <a:rect l="0" t="0" r="0" b="0"/>
          <a:pathLst>
            <a:path>
              <a:moveTo>
                <a:pt x="5036360" y="0"/>
              </a:moveTo>
              <a:lnTo>
                <a:pt x="503636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E6E4-21D3-4C31-927E-F82D7255BF4B}">
      <dsp:nvSpPr>
        <dsp:cNvPr id="0" name=""/>
        <dsp:cNvSpPr/>
      </dsp:nvSpPr>
      <dsp:spPr>
        <a:xfrm>
          <a:off x="5636433" y="4489636"/>
          <a:ext cx="91440" cy="320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4C48-106A-4DDE-967E-9C553AFFCB26}">
      <dsp:nvSpPr>
        <dsp:cNvPr id="0" name=""/>
        <dsp:cNvSpPr/>
      </dsp:nvSpPr>
      <dsp:spPr>
        <a:xfrm>
          <a:off x="4962673" y="3613463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719480" y="191277"/>
              </a:lnTo>
              <a:lnTo>
                <a:pt x="71948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3A76A-8157-4355-B30D-E69C1BB81D29}">
      <dsp:nvSpPr>
        <dsp:cNvPr id="0" name=""/>
        <dsp:cNvSpPr/>
      </dsp:nvSpPr>
      <dsp:spPr>
        <a:xfrm>
          <a:off x="4243193" y="3613463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719480" y="0"/>
              </a:moveTo>
              <a:lnTo>
                <a:pt x="71948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0A28-35D7-4EDD-AD14-08E30D1702BB}">
      <dsp:nvSpPr>
        <dsp:cNvPr id="0" name=""/>
        <dsp:cNvSpPr/>
      </dsp:nvSpPr>
      <dsp:spPr>
        <a:xfrm>
          <a:off x="4916953" y="2737289"/>
          <a:ext cx="91440" cy="320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9CF0C-287F-4175-BF06-92EAB5C96BB2}">
      <dsp:nvSpPr>
        <dsp:cNvPr id="0" name=""/>
        <dsp:cNvSpPr/>
      </dsp:nvSpPr>
      <dsp:spPr>
        <a:xfrm>
          <a:off x="4243193" y="1861116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719480" y="191277"/>
              </a:lnTo>
              <a:lnTo>
                <a:pt x="71948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3523713" y="1861116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719480" y="0"/>
              </a:moveTo>
              <a:lnTo>
                <a:pt x="71948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3523713" y="984942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77"/>
              </a:lnTo>
              <a:lnTo>
                <a:pt x="719480" y="191277"/>
              </a:lnTo>
              <a:lnTo>
                <a:pt x="719480" y="320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2804233" y="984942"/>
          <a:ext cx="719480" cy="320852"/>
        </a:xfrm>
        <a:custGeom>
          <a:avLst/>
          <a:gdLst/>
          <a:ahLst/>
          <a:cxnLst/>
          <a:rect l="0" t="0" r="0" b="0"/>
          <a:pathLst>
            <a:path>
              <a:moveTo>
                <a:pt x="719480" y="0"/>
              </a:moveTo>
              <a:lnTo>
                <a:pt x="719480" y="191277"/>
              </a:lnTo>
              <a:lnTo>
                <a:pt x="0" y="191277"/>
              </a:lnTo>
              <a:lnTo>
                <a:pt x="0" y="320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2987436" y="429621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CSrcHashMap</a:t>
          </a:r>
          <a:endParaRPr lang="zh-CN" altLang="en-US" sz="1000" kern="1200" dirty="0"/>
        </a:p>
      </dsp:txBody>
      <dsp:txXfrm>
        <a:off x="2987436" y="429621"/>
        <a:ext cx="1072554" cy="555321"/>
      </dsp:txXfrm>
    </dsp:sp>
    <dsp:sp modelId="{9226003C-DEC8-4030-B965-31A76FE09775}">
      <dsp:nvSpPr>
        <dsp:cNvPr id="0" name=""/>
        <dsp:cNvSpPr/>
      </dsp:nvSpPr>
      <dsp:spPr>
        <a:xfrm>
          <a:off x="3201947" y="861538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m_mapSource</a:t>
          </a:r>
          <a:endParaRPr lang="zh-CN" altLang="en-US" sz="1000" kern="1200" dirty="0"/>
        </a:p>
      </dsp:txBody>
      <dsp:txXfrm>
        <a:off x="3201947" y="861538"/>
        <a:ext cx="965299" cy="185107"/>
      </dsp:txXfrm>
    </dsp:sp>
    <dsp:sp modelId="{2875948E-291D-4655-9A40-01DD961864D7}">
      <dsp:nvSpPr>
        <dsp:cNvPr id="0" name=""/>
        <dsp:cNvSpPr/>
      </dsp:nvSpPr>
      <dsp:spPr>
        <a:xfrm>
          <a:off x="2267956" y="1305795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CCKey</a:t>
          </a:r>
          <a:endParaRPr lang="zh-CN" altLang="en-US" sz="1000" kern="1200" dirty="0"/>
        </a:p>
      </dsp:txBody>
      <dsp:txXfrm>
        <a:off x="2267956" y="1305795"/>
        <a:ext cx="1072554" cy="555321"/>
      </dsp:txXfrm>
    </dsp:sp>
    <dsp:sp modelId="{27B90BA2-B19F-4A36-867A-F1E7855C18E8}">
      <dsp:nvSpPr>
        <dsp:cNvPr id="0" name=""/>
        <dsp:cNvSpPr/>
      </dsp:nvSpPr>
      <dsp:spPr>
        <a:xfrm>
          <a:off x="2482467" y="1737711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2482467" y="1737711"/>
        <a:ext cx="965299" cy="185107"/>
      </dsp:txXfrm>
    </dsp:sp>
    <dsp:sp modelId="{5AE64D64-D8C9-4680-89BC-629381485A87}">
      <dsp:nvSpPr>
        <dsp:cNvPr id="0" name=""/>
        <dsp:cNvSpPr/>
      </dsp:nvSpPr>
      <dsp:spPr>
        <a:xfrm>
          <a:off x="3706916" y="1305795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SrcHash</a:t>
          </a:r>
          <a:endParaRPr lang="zh-CN" altLang="en-US" sz="1000" kern="1200" dirty="0"/>
        </a:p>
      </dsp:txBody>
      <dsp:txXfrm>
        <a:off x="3706916" y="1305795"/>
        <a:ext cx="1072554" cy="555321"/>
      </dsp:txXfrm>
    </dsp:sp>
    <dsp:sp modelId="{3518303C-ED68-41C8-B9F7-05B65142A32E}">
      <dsp:nvSpPr>
        <dsp:cNvPr id="0" name=""/>
        <dsp:cNvSpPr/>
      </dsp:nvSpPr>
      <dsp:spPr>
        <a:xfrm>
          <a:off x="3921427" y="1737711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921427" y="1737711"/>
        <a:ext cx="965299" cy="185107"/>
      </dsp:txXfrm>
    </dsp:sp>
    <dsp:sp modelId="{A94D0759-1843-47BA-952A-DB309C1547CB}">
      <dsp:nvSpPr>
        <dsp:cNvPr id="0" name=""/>
        <dsp:cNvSpPr/>
      </dsp:nvSpPr>
      <dsp:spPr>
        <a:xfrm>
          <a:off x="2987436" y="2181968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2987436" y="2181968"/>
        <a:ext cx="1072554" cy="555321"/>
      </dsp:txXfrm>
    </dsp:sp>
    <dsp:sp modelId="{1C89C8D1-8B8E-4239-BCFF-04AA4DF5D267}">
      <dsp:nvSpPr>
        <dsp:cNvPr id="0" name=""/>
        <dsp:cNvSpPr/>
      </dsp:nvSpPr>
      <dsp:spPr>
        <a:xfrm>
          <a:off x="3201947" y="2613885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3201947" y="2613885"/>
        <a:ext cx="965299" cy="185107"/>
      </dsp:txXfrm>
    </dsp:sp>
    <dsp:sp modelId="{AAFD393B-D5C6-4FC1-85BB-67D689A5CB66}">
      <dsp:nvSpPr>
        <dsp:cNvPr id="0" name=""/>
        <dsp:cNvSpPr/>
      </dsp:nvSpPr>
      <dsp:spPr>
        <a:xfrm>
          <a:off x="4426396" y="2181968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CKadSourcePtrList</a:t>
          </a:r>
          <a:endParaRPr lang="zh-CN" altLang="en-US" sz="1000" kern="1200" dirty="0"/>
        </a:p>
      </dsp:txBody>
      <dsp:txXfrm>
        <a:off x="4426396" y="2181968"/>
        <a:ext cx="1072554" cy="555321"/>
      </dsp:txXfrm>
    </dsp:sp>
    <dsp:sp modelId="{95E6DB3B-AD48-4715-9855-4898B682D86D}">
      <dsp:nvSpPr>
        <dsp:cNvPr id="0" name=""/>
        <dsp:cNvSpPr/>
      </dsp:nvSpPr>
      <dsp:spPr>
        <a:xfrm>
          <a:off x="4640907" y="2613885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mapSource</a:t>
          </a:r>
          <a:endParaRPr lang="zh-CN" altLang="en-US" sz="1000" kern="1200" dirty="0"/>
        </a:p>
      </dsp:txBody>
      <dsp:txXfrm>
        <a:off x="4640907" y="2613885"/>
        <a:ext cx="965299" cy="185107"/>
      </dsp:txXfrm>
    </dsp:sp>
    <dsp:sp modelId="{328B3935-1432-4F3B-A933-E7FB2D406FF3}">
      <dsp:nvSpPr>
        <dsp:cNvPr id="0" name=""/>
        <dsp:cNvSpPr/>
      </dsp:nvSpPr>
      <dsp:spPr>
        <a:xfrm>
          <a:off x="4426396" y="305814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Source</a:t>
          </a:r>
          <a:endParaRPr lang="zh-CN" altLang="en-US" sz="1000" kern="1200" dirty="0"/>
        </a:p>
      </dsp:txBody>
      <dsp:txXfrm>
        <a:off x="4426396" y="3058142"/>
        <a:ext cx="1072554" cy="555321"/>
      </dsp:txXfrm>
    </dsp:sp>
    <dsp:sp modelId="{687579E5-F4F4-4EF1-A1AC-287D3B03AD65}">
      <dsp:nvSpPr>
        <dsp:cNvPr id="0" name=""/>
        <dsp:cNvSpPr/>
      </dsp:nvSpPr>
      <dsp:spPr>
        <a:xfrm>
          <a:off x="4640907" y="3490058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40907" y="3490058"/>
        <a:ext cx="965299" cy="185107"/>
      </dsp:txXfrm>
    </dsp:sp>
    <dsp:sp modelId="{07B41DA2-F050-42A9-BE37-EBD07D6F544E}">
      <dsp:nvSpPr>
        <dsp:cNvPr id="0" name=""/>
        <dsp:cNvSpPr/>
      </dsp:nvSpPr>
      <dsp:spPr>
        <a:xfrm>
          <a:off x="3706916" y="3934315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3706916" y="3934315"/>
        <a:ext cx="1072554" cy="555321"/>
      </dsp:txXfrm>
    </dsp:sp>
    <dsp:sp modelId="{027F8FCE-D917-4857-957E-F5F0B0853751}">
      <dsp:nvSpPr>
        <dsp:cNvPr id="0" name=""/>
        <dsp:cNvSpPr/>
      </dsp:nvSpPr>
      <dsp:spPr>
        <a:xfrm>
          <a:off x="3921427" y="4366232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uSourceID</a:t>
          </a:r>
          <a:endParaRPr lang="zh-CN" altLang="en-US" sz="1000" kern="1200" dirty="0"/>
        </a:p>
      </dsp:txBody>
      <dsp:txXfrm>
        <a:off x="3921427" y="4366232"/>
        <a:ext cx="965299" cy="185107"/>
      </dsp:txXfrm>
    </dsp:sp>
    <dsp:sp modelId="{92001C25-B329-4FD2-B382-8854FA5A0124}">
      <dsp:nvSpPr>
        <dsp:cNvPr id="0" name=""/>
        <dsp:cNvSpPr/>
      </dsp:nvSpPr>
      <dsp:spPr>
        <a:xfrm>
          <a:off x="5145876" y="3934315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CKadEntryPtrList</a:t>
          </a:r>
          <a:endParaRPr lang="zh-CN" altLang="en-US" sz="1000" kern="1200" dirty="0"/>
        </a:p>
      </dsp:txBody>
      <dsp:txXfrm>
        <a:off x="5145876" y="3934315"/>
        <a:ext cx="1072554" cy="555321"/>
      </dsp:txXfrm>
    </dsp:sp>
    <dsp:sp modelId="{126715BD-2D7F-433C-A680-62D83EF674C2}">
      <dsp:nvSpPr>
        <dsp:cNvPr id="0" name=""/>
        <dsp:cNvSpPr/>
      </dsp:nvSpPr>
      <dsp:spPr>
        <a:xfrm>
          <a:off x="5360387" y="4366232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ptrlEntryList</a:t>
          </a:r>
          <a:endParaRPr lang="zh-CN" altLang="en-US" sz="1000" kern="1200" dirty="0"/>
        </a:p>
      </dsp:txBody>
      <dsp:txXfrm>
        <a:off x="5360387" y="4366232"/>
        <a:ext cx="965299" cy="185107"/>
      </dsp:txXfrm>
    </dsp:sp>
    <dsp:sp modelId="{61C16C2F-1AB1-4997-8CC1-7C7DF3B62E00}">
      <dsp:nvSpPr>
        <dsp:cNvPr id="0" name=""/>
        <dsp:cNvSpPr/>
      </dsp:nvSpPr>
      <dsp:spPr>
        <a:xfrm>
          <a:off x="5145876" y="4810489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CEntry</a:t>
          </a:r>
          <a:endParaRPr lang="zh-CN" altLang="en-US" sz="1000" kern="1200" dirty="0"/>
        </a:p>
      </dsp:txBody>
      <dsp:txXfrm>
        <a:off x="5145876" y="4810489"/>
        <a:ext cx="1072554" cy="555321"/>
      </dsp:txXfrm>
    </dsp:sp>
    <dsp:sp modelId="{6A8BA006-F54F-4C04-BC17-4EA28E8359E9}">
      <dsp:nvSpPr>
        <dsp:cNvPr id="0" name=""/>
        <dsp:cNvSpPr/>
      </dsp:nvSpPr>
      <dsp:spPr>
        <a:xfrm>
          <a:off x="5360387" y="5242405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360387" y="5242405"/>
        <a:ext cx="965299" cy="185107"/>
      </dsp:txXfrm>
    </dsp:sp>
    <dsp:sp modelId="{C0609B87-D118-46F5-A332-3E6628950ABC}">
      <dsp:nvSpPr>
        <dsp:cNvPr id="0" name=""/>
        <dsp:cNvSpPr/>
      </dsp:nvSpPr>
      <dsp:spPr>
        <a:xfrm>
          <a:off x="10951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uint32</a:t>
          </a:r>
          <a:endParaRPr lang="zh-CN" altLang="en-US" sz="1000" kern="1200" dirty="0"/>
        </a:p>
      </dsp:txBody>
      <dsp:txXfrm>
        <a:off x="109516" y="5686662"/>
        <a:ext cx="1072554" cy="555321"/>
      </dsp:txXfrm>
    </dsp:sp>
    <dsp:sp modelId="{CE6787A3-DAC8-481D-B157-911057EA0482}">
      <dsp:nvSpPr>
        <dsp:cNvPr id="0" name=""/>
        <dsp:cNvSpPr/>
      </dsp:nvSpPr>
      <dsp:spPr>
        <a:xfrm>
          <a:off x="32402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m_uIP</a:t>
          </a:r>
          <a:endParaRPr lang="zh-CN" altLang="en-US" sz="1000" kern="1200" dirty="0"/>
        </a:p>
      </dsp:txBody>
      <dsp:txXfrm>
        <a:off x="324027" y="6118579"/>
        <a:ext cx="965299" cy="185107"/>
      </dsp:txXfrm>
    </dsp:sp>
    <dsp:sp modelId="{174A1766-206B-4111-AE1B-3CE3FB67ADE9}">
      <dsp:nvSpPr>
        <dsp:cNvPr id="0" name=""/>
        <dsp:cNvSpPr/>
      </dsp:nvSpPr>
      <dsp:spPr>
        <a:xfrm>
          <a:off x="154847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uint16</a:t>
          </a:r>
          <a:endParaRPr lang="zh-CN" altLang="en-US" sz="1000" kern="1200" dirty="0"/>
        </a:p>
      </dsp:txBody>
      <dsp:txXfrm>
        <a:off x="1548476" y="5686662"/>
        <a:ext cx="1072554" cy="555321"/>
      </dsp:txXfrm>
    </dsp:sp>
    <dsp:sp modelId="{78F2497E-04CA-49DC-A332-809969CCAB06}">
      <dsp:nvSpPr>
        <dsp:cNvPr id="0" name=""/>
        <dsp:cNvSpPr/>
      </dsp:nvSpPr>
      <dsp:spPr>
        <a:xfrm>
          <a:off x="176298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m_uTCPPort</a:t>
          </a:r>
          <a:endParaRPr lang="zh-CN" altLang="en-US" sz="1000" kern="1200" dirty="0"/>
        </a:p>
      </dsp:txBody>
      <dsp:txXfrm>
        <a:off x="1762987" y="6118579"/>
        <a:ext cx="965299" cy="185107"/>
      </dsp:txXfrm>
    </dsp:sp>
    <dsp:sp modelId="{8BF21DA7-9255-410A-95A8-70E045BB35D3}">
      <dsp:nvSpPr>
        <dsp:cNvPr id="0" name=""/>
        <dsp:cNvSpPr/>
      </dsp:nvSpPr>
      <dsp:spPr>
        <a:xfrm>
          <a:off x="298743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uint16</a:t>
          </a:r>
          <a:endParaRPr lang="zh-CN" altLang="en-US" sz="1000" kern="1200" dirty="0"/>
        </a:p>
      </dsp:txBody>
      <dsp:txXfrm>
        <a:off x="2987436" y="5686662"/>
        <a:ext cx="1072554" cy="555321"/>
      </dsp:txXfrm>
    </dsp:sp>
    <dsp:sp modelId="{F380191F-68F7-4007-A4C0-DAB6CB8C3176}">
      <dsp:nvSpPr>
        <dsp:cNvPr id="0" name=""/>
        <dsp:cNvSpPr/>
      </dsp:nvSpPr>
      <dsp:spPr>
        <a:xfrm>
          <a:off x="320194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m_uUDPPort</a:t>
          </a:r>
          <a:endParaRPr lang="zh-CN" altLang="en-US" sz="1000" kern="1200" dirty="0"/>
        </a:p>
      </dsp:txBody>
      <dsp:txXfrm>
        <a:off x="3201947" y="6118579"/>
        <a:ext cx="965299" cy="185107"/>
      </dsp:txXfrm>
    </dsp:sp>
    <dsp:sp modelId="{DC2A6A67-D1A7-48DB-9C30-2EE5AE05E793}">
      <dsp:nvSpPr>
        <dsp:cNvPr id="0" name=""/>
        <dsp:cNvSpPr/>
      </dsp:nvSpPr>
      <dsp:spPr>
        <a:xfrm>
          <a:off x="442639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4426396" y="5686662"/>
        <a:ext cx="1072554" cy="555321"/>
      </dsp:txXfrm>
    </dsp:sp>
    <dsp:sp modelId="{50939023-49D7-4F51-AD1D-21231C706D1C}">
      <dsp:nvSpPr>
        <dsp:cNvPr id="0" name=""/>
        <dsp:cNvSpPr/>
      </dsp:nvSpPr>
      <dsp:spPr>
        <a:xfrm>
          <a:off x="464090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m_uKeyID</a:t>
          </a:r>
          <a:endParaRPr lang="zh-CN" altLang="en-US" sz="1000" kern="1200" dirty="0"/>
        </a:p>
      </dsp:txBody>
      <dsp:txXfrm>
        <a:off x="4640907" y="6118579"/>
        <a:ext cx="965299" cy="185107"/>
      </dsp:txXfrm>
    </dsp:sp>
    <dsp:sp modelId="{B2CC1828-1D29-48FA-A0DC-F04CA0CD2D21}">
      <dsp:nvSpPr>
        <dsp:cNvPr id="0" name=""/>
        <dsp:cNvSpPr/>
      </dsp:nvSpPr>
      <dsp:spPr>
        <a:xfrm>
          <a:off x="586535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5865356" y="5686662"/>
        <a:ext cx="1072554" cy="555321"/>
      </dsp:txXfrm>
    </dsp:sp>
    <dsp:sp modelId="{B26AA340-B012-450C-B965-9765131C5F60}">
      <dsp:nvSpPr>
        <dsp:cNvPr id="0" name=""/>
        <dsp:cNvSpPr/>
      </dsp:nvSpPr>
      <dsp:spPr>
        <a:xfrm>
          <a:off x="607986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m_uSourceID</a:t>
          </a:r>
          <a:endParaRPr lang="zh-CN" altLang="en-US" sz="1000" kern="1200" dirty="0"/>
        </a:p>
      </dsp:txBody>
      <dsp:txXfrm>
        <a:off x="6079867" y="6118579"/>
        <a:ext cx="965299" cy="185107"/>
      </dsp:txXfrm>
    </dsp:sp>
    <dsp:sp modelId="{5423C0B6-E270-4795-A26B-83CFD7EB47D0}">
      <dsp:nvSpPr>
        <dsp:cNvPr id="0" name=""/>
        <dsp:cNvSpPr/>
      </dsp:nvSpPr>
      <dsp:spPr>
        <a:xfrm>
          <a:off x="730431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uint64</a:t>
          </a:r>
          <a:endParaRPr lang="zh-CN" altLang="en-US" sz="1000" kern="1200" dirty="0"/>
        </a:p>
      </dsp:txBody>
      <dsp:txXfrm>
        <a:off x="7304316" y="5686662"/>
        <a:ext cx="1072554" cy="555321"/>
      </dsp:txXfrm>
    </dsp:sp>
    <dsp:sp modelId="{8E6E4251-BCF8-4FB1-A02B-56F8FA370E84}">
      <dsp:nvSpPr>
        <dsp:cNvPr id="0" name=""/>
        <dsp:cNvSpPr/>
      </dsp:nvSpPr>
      <dsp:spPr>
        <a:xfrm>
          <a:off x="751882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m_Size</a:t>
          </a:r>
          <a:endParaRPr lang="zh-CN" altLang="en-US" sz="1000" kern="1200" dirty="0"/>
        </a:p>
      </dsp:txBody>
      <dsp:txXfrm>
        <a:off x="7518827" y="6118579"/>
        <a:ext cx="965299" cy="185107"/>
      </dsp:txXfrm>
    </dsp:sp>
    <dsp:sp modelId="{852CC1FF-77EF-4779-8EFB-E14E8E9A70F0}">
      <dsp:nvSpPr>
        <dsp:cNvPr id="0" name=""/>
        <dsp:cNvSpPr/>
      </dsp:nvSpPr>
      <dsp:spPr>
        <a:xfrm>
          <a:off x="874327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timt_t</a:t>
          </a:r>
          <a:endParaRPr lang="zh-CN" altLang="en-US" sz="1000" kern="1200" dirty="0"/>
        </a:p>
      </dsp:txBody>
      <dsp:txXfrm>
        <a:off x="8743276" y="5686662"/>
        <a:ext cx="1072554" cy="555321"/>
      </dsp:txXfrm>
    </dsp:sp>
    <dsp:sp modelId="{E71EE907-1921-4348-A4A3-ACB8222C7F4E}">
      <dsp:nvSpPr>
        <dsp:cNvPr id="0" name=""/>
        <dsp:cNvSpPr/>
      </dsp:nvSpPr>
      <dsp:spPr>
        <a:xfrm>
          <a:off x="895778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m_Lifetime</a:t>
          </a:r>
          <a:endParaRPr lang="zh-CN" altLang="en-US" sz="1000" kern="1200" dirty="0"/>
        </a:p>
      </dsp:txBody>
      <dsp:txXfrm>
        <a:off x="8957787" y="6118579"/>
        <a:ext cx="965299" cy="185107"/>
      </dsp:txXfrm>
    </dsp:sp>
    <dsp:sp modelId="{678B0968-8AF6-409D-A455-6407459F1796}">
      <dsp:nvSpPr>
        <dsp:cNvPr id="0" name=""/>
        <dsp:cNvSpPr/>
      </dsp:nvSpPr>
      <dsp:spPr>
        <a:xfrm>
          <a:off x="10182236" y="5686662"/>
          <a:ext cx="1072554" cy="55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8362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bool</a:t>
          </a:r>
          <a:endParaRPr lang="zh-CN" altLang="en-US" sz="1000" kern="1200" dirty="0"/>
        </a:p>
      </dsp:txBody>
      <dsp:txXfrm>
        <a:off x="10182236" y="5686662"/>
        <a:ext cx="1072554" cy="555321"/>
      </dsp:txXfrm>
    </dsp:sp>
    <dsp:sp modelId="{7B4F4265-1316-4042-90B8-F0270B0983C3}">
      <dsp:nvSpPr>
        <dsp:cNvPr id="0" name=""/>
        <dsp:cNvSpPr/>
      </dsp:nvSpPr>
      <dsp:spPr>
        <a:xfrm>
          <a:off x="10396747" y="6118579"/>
          <a:ext cx="965299" cy="18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m_bSource</a:t>
          </a:r>
          <a:endParaRPr lang="zh-CN" altLang="en-US" sz="1000" kern="1200" dirty="0"/>
        </a:p>
      </dsp:txBody>
      <dsp:txXfrm>
        <a:off x="10396747" y="6118579"/>
        <a:ext cx="965299" cy="1851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E3C1-7F39-4CEC-910A-DF31A2168070}">
      <dsp:nvSpPr>
        <dsp:cNvPr id="0" name=""/>
        <dsp:cNvSpPr/>
      </dsp:nvSpPr>
      <dsp:spPr>
        <a:xfrm>
          <a:off x="5731563" y="5408133"/>
          <a:ext cx="5080154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5080154" y="192940"/>
              </a:lnTo>
              <a:lnTo>
                <a:pt x="5080154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26B22-8F9E-4EDF-A7DE-30B015AE09F4}">
      <dsp:nvSpPr>
        <dsp:cNvPr id="0" name=""/>
        <dsp:cNvSpPr/>
      </dsp:nvSpPr>
      <dsp:spPr>
        <a:xfrm>
          <a:off x="5731563" y="5408133"/>
          <a:ext cx="3628681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3628681" y="192940"/>
              </a:lnTo>
              <a:lnTo>
                <a:pt x="3628681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13493-92E6-4226-ABE4-D90F5277663B}">
      <dsp:nvSpPr>
        <dsp:cNvPr id="0" name=""/>
        <dsp:cNvSpPr/>
      </dsp:nvSpPr>
      <dsp:spPr>
        <a:xfrm>
          <a:off x="5731563" y="5408133"/>
          <a:ext cx="2177209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2177209" y="192940"/>
              </a:lnTo>
              <a:lnTo>
                <a:pt x="2177209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BCC6-49F8-4231-BAB2-704AE1F1BE24}">
      <dsp:nvSpPr>
        <dsp:cNvPr id="0" name=""/>
        <dsp:cNvSpPr/>
      </dsp:nvSpPr>
      <dsp:spPr>
        <a:xfrm>
          <a:off x="5731563" y="5408133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725736" y="192940"/>
              </a:lnTo>
              <a:lnTo>
                <a:pt x="725736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B2E31-E433-4D95-9026-4A5890030DC1}">
      <dsp:nvSpPr>
        <dsp:cNvPr id="0" name=""/>
        <dsp:cNvSpPr/>
      </dsp:nvSpPr>
      <dsp:spPr>
        <a:xfrm>
          <a:off x="5005827" y="5408133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725736" y="0"/>
              </a:moveTo>
              <a:lnTo>
                <a:pt x="725736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AE41A-8D29-4C04-BB0D-939DFD4D267A}">
      <dsp:nvSpPr>
        <dsp:cNvPr id="0" name=""/>
        <dsp:cNvSpPr/>
      </dsp:nvSpPr>
      <dsp:spPr>
        <a:xfrm>
          <a:off x="3554354" y="5408133"/>
          <a:ext cx="2177209" cy="323642"/>
        </a:xfrm>
        <a:custGeom>
          <a:avLst/>
          <a:gdLst/>
          <a:ahLst/>
          <a:cxnLst/>
          <a:rect l="0" t="0" r="0" b="0"/>
          <a:pathLst>
            <a:path>
              <a:moveTo>
                <a:pt x="2177209" y="0"/>
              </a:moveTo>
              <a:lnTo>
                <a:pt x="2177209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DD8F-A4C4-4301-8C10-45F38F05B4AE}">
      <dsp:nvSpPr>
        <dsp:cNvPr id="0" name=""/>
        <dsp:cNvSpPr/>
      </dsp:nvSpPr>
      <dsp:spPr>
        <a:xfrm>
          <a:off x="2102882" y="5408133"/>
          <a:ext cx="3628681" cy="323642"/>
        </a:xfrm>
        <a:custGeom>
          <a:avLst/>
          <a:gdLst/>
          <a:ahLst/>
          <a:cxnLst/>
          <a:rect l="0" t="0" r="0" b="0"/>
          <a:pathLst>
            <a:path>
              <a:moveTo>
                <a:pt x="3628681" y="0"/>
              </a:moveTo>
              <a:lnTo>
                <a:pt x="3628681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E6F71-DCEE-4A74-B377-2CA0B5CEBA74}">
      <dsp:nvSpPr>
        <dsp:cNvPr id="0" name=""/>
        <dsp:cNvSpPr/>
      </dsp:nvSpPr>
      <dsp:spPr>
        <a:xfrm>
          <a:off x="651409" y="5408133"/>
          <a:ext cx="5080154" cy="323642"/>
        </a:xfrm>
        <a:custGeom>
          <a:avLst/>
          <a:gdLst/>
          <a:ahLst/>
          <a:cxnLst/>
          <a:rect l="0" t="0" r="0" b="0"/>
          <a:pathLst>
            <a:path>
              <a:moveTo>
                <a:pt x="5080154" y="0"/>
              </a:moveTo>
              <a:lnTo>
                <a:pt x="5080154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E6E4-21D3-4C31-927E-F82D7255BF4B}">
      <dsp:nvSpPr>
        <dsp:cNvPr id="0" name=""/>
        <dsp:cNvSpPr/>
      </dsp:nvSpPr>
      <dsp:spPr>
        <a:xfrm>
          <a:off x="5685843" y="4524341"/>
          <a:ext cx="91440" cy="323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4C48-106A-4DDE-967E-9C553AFFCB26}">
      <dsp:nvSpPr>
        <dsp:cNvPr id="0" name=""/>
        <dsp:cNvSpPr/>
      </dsp:nvSpPr>
      <dsp:spPr>
        <a:xfrm>
          <a:off x="5005827" y="3640548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725736" y="192940"/>
              </a:lnTo>
              <a:lnTo>
                <a:pt x="725736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3A76A-8157-4355-B30D-E69C1BB81D29}">
      <dsp:nvSpPr>
        <dsp:cNvPr id="0" name=""/>
        <dsp:cNvSpPr/>
      </dsp:nvSpPr>
      <dsp:spPr>
        <a:xfrm>
          <a:off x="4280091" y="3640548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725736" y="0"/>
              </a:moveTo>
              <a:lnTo>
                <a:pt x="725736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0A28-35D7-4EDD-AD14-08E30D1702BB}">
      <dsp:nvSpPr>
        <dsp:cNvPr id="0" name=""/>
        <dsp:cNvSpPr/>
      </dsp:nvSpPr>
      <dsp:spPr>
        <a:xfrm>
          <a:off x="4960107" y="2756756"/>
          <a:ext cx="91440" cy="323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9CF0C-287F-4175-BF06-92EAB5C96BB2}">
      <dsp:nvSpPr>
        <dsp:cNvPr id="0" name=""/>
        <dsp:cNvSpPr/>
      </dsp:nvSpPr>
      <dsp:spPr>
        <a:xfrm>
          <a:off x="4280091" y="1872963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725736" y="192940"/>
              </a:lnTo>
              <a:lnTo>
                <a:pt x="725736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3554354" y="1872963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725736" y="0"/>
              </a:moveTo>
              <a:lnTo>
                <a:pt x="725736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3554354" y="989171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940"/>
              </a:lnTo>
              <a:lnTo>
                <a:pt x="725736" y="192940"/>
              </a:lnTo>
              <a:lnTo>
                <a:pt x="725736" y="3236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2828618" y="989171"/>
          <a:ext cx="725736" cy="323642"/>
        </a:xfrm>
        <a:custGeom>
          <a:avLst/>
          <a:gdLst/>
          <a:ahLst/>
          <a:cxnLst/>
          <a:rect l="0" t="0" r="0" b="0"/>
          <a:pathLst>
            <a:path>
              <a:moveTo>
                <a:pt x="725736" y="0"/>
              </a:moveTo>
              <a:lnTo>
                <a:pt x="725736" y="192940"/>
              </a:lnTo>
              <a:lnTo>
                <a:pt x="0" y="192940"/>
              </a:lnTo>
              <a:lnTo>
                <a:pt x="0" y="3236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3013414" y="429021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CSrcHashMap</a:t>
          </a:r>
          <a:endParaRPr lang="zh-CN" altLang="en-US" sz="1000" kern="1200" dirty="0"/>
        </a:p>
      </dsp:txBody>
      <dsp:txXfrm>
        <a:off x="3013414" y="429021"/>
        <a:ext cx="1081881" cy="560150"/>
      </dsp:txXfrm>
    </dsp:sp>
    <dsp:sp modelId="{9226003C-DEC8-4030-B965-31A76FE09775}">
      <dsp:nvSpPr>
        <dsp:cNvPr id="0" name=""/>
        <dsp:cNvSpPr/>
      </dsp:nvSpPr>
      <dsp:spPr>
        <a:xfrm>
          <a:off x="3229790" y="864693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m_mapNote</a:t>
          </a:r>
          <a:endParaRPr lang="zh-CN" altLang="en-US" sz="1000" kern="1200" dirty="0"/>
        </a:p>
      </dsp:txBody>
      <dsp:txXfrm>
        <a:off x="3229790" y="864693"/>
        <a:ext cx="973693" cy="186716"/>
      </dsp:txXfrm>
    </dsp:sp>
    <dsp:sp modelId="{2875948E-291D-4655-9A40-01DD961864D7}">
      <dsp:nvSpPr>
        <dsp:cNvPr id="0" name=""/>
        <dsp:cNvSpPr/>
      </dsp:nvSpPr>
      <dsp:spPr>
        <a:xfrm>
          <a:off x="2287677" y="1312813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CCKey</a:t>
          </a:r>
          <a:endParaRPr lang="zh-CN" altLang="en-US" sz="1000" kern="1200" dirty="0"/>
        </a:p>
      </dsp:txBody>
      <dsp:txXfrm>
        <a:off x="2287677" y="1312813"/>
        <a:ext cx="1081881" cy="560150"/>
      </dsp:txXfrm>
    </dsp:sp>
    <dsp:sp modelId="{27B90BA2-B19F-4A36-867A-F1E7855C18E8}">
      <dsp:nvSpPr>
        <dsp:cNvPr id="0" name=""/>
        <dsp:cNvSpPr/>
      </dsp:nvSpPr>
      <dsp:spPr>
        <a:xfrm>
          <a:off x="2504054" y="1748485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2504054" y="1748485"/>
        <a:ext cx="973693" cy="186716"/>
      </dsp:txXfrm>
    </dsp:sp>
    <dsp:sp modelId="{5AE64D64-D8C9-4680-89BC-629381485A87}">
      <dsp:nvSpPr>
        <dsp:cNvPr id="0" name=""/>
        <dsp:cNvSpPr/>
      </dsp:nvSpPr>
      <dsp:spPr>
        <a:xfrm>
          <a:off x="3739150" y="1312813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SrcHash</a:t>
          </a:r>
          <a:endParaRPr lang="zh-CN" altLang="en-US" sz="1000" kern="1200" dirty="0"/>
        </a:p>
      </dsp:txBody>
      <dsp:txXfrm>
        <a:off x="3739150" y="1312813"/>
        <a:ext cx="1081881" cy="560150"/>
      </dsp:txXfrm>
    </dsp:sp>
    <dsp:sp modelId="{3518303C-ED68-41C8-B9F7-05B65142A32E}">
      <dsp:nvSpPr>
        <dsp:cNvPr id="0" name=""/>
        <dsp:cNvSpPr/>
      </dsp:nvSpPr>
      <dsp:spPr>
        <a:xfrm>
          <a:off x="3955526" y="1748485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955526" y="1748485"/>
        <a:ext cx="973693" cy="186716"/>
      </dsp:txXfrm>
    </dsp:sp>
    <dsp:sp modelId="{A94D0759-1843-47BA-952A-DB309C1547CB}">
      <dsp:nvSpPr>
        <dsp:cNvPr id="0" name=""/>
        <dsp:cNvSpPr/>
      </dsp:nvSpPr>
      <dsp:spPr>
        <a:xfrm>
          <a:off x="3013414" y="2196606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3013414" y="2196606"/>
        <a:ext cx="1081881" cy="560150"/>
      </dsp:txXfrm>
    </dsp:sp>
    <dsp:sp modelId="{1C89C8D1-8B8E-4239-BCFF-04AA4DF5D267}">
      <dsp:nvSpPr>
        <dsp:cNvPr id="0" name=""/>
        <dsp:cNvSpPr/>
      </dsp:nvSpPr>
      <dsp:spPr>
        <a:xfrm>
          <a:off x="3229790" y="263227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uKeyID</a:t>
          </a:r>
          <a:endParaRPr lang="zh-CN" altLang="en-US" sz="1000" kern="1200" dirty="0"/>
        </a:p>
      </dsp:txBody>
      <dsp:txXfrm>
        <a:off x="3229790" y="2632278"/>
        <a:ext cx="973693" cy="186716"/>
      </dsp:txXfrm>
    </dsp:sp>
    <dsp:sp modelId="{AAFD393B-D5C6-4FC1-85BB-67D689A5CB66}">
      <dsp:nvSpPr>
        <dsp:cNvPr id="0" name=""/>
        <dsp:cNvSpPr/>
      </dsp:nvSpPr>
      <dsp:spPr>
        <a:xfrm>
          <a:off x="4464886" y="2196606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CKadSourcePtrList</a:t>
          </a:r>
          <a:endParaRPr lang="zh-CN" altLang="en-US" sz="1000" kern="1200" dirty="0"/>
        </a:p>
      </dsp:txBody>
      <dsp:txXfrm>
        <a:off x="4464886" y="2196606"/>
        <a:ext cx="1081881" cy="560150"/>
      </dsp:txXfrm>
    </dsp:sp>
    <dsp:sp modelId="{95E6DB3B-AD48-4715-9855-4898B682D86D}">
      <dsp:nvSpPr>
        <dsp:cNvPr id="0" name=""/>
        <dsp:cNvSpPr/>
      </dsp:nvSpPr>
      <dsp:spPr>
        <a:xfrm>
          <a:off x="4681263" y="263227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mapSource</a:t>
          </a:r>
          <a:endParaRPr lang="zh-CN" altLang="en-US" sz="1000" kern="1200" dirty="0"/>
        </a:p>
      </dsp:txBody>
      <dsp:txXfrm>
        <a:off x="4681263" y="2632278"/>
        <a:ext cx="973693" cy="186716"/>
      </dsp:txXfrm>
    </dsp:sp>
    <dsp:sp modelId="{328B3935-1432-4F3B-A933-E7FB2D406FF3}">
      <dsp:nvSpPr>
        <dsp:cNvPr id="0" name=""/>
        <dsp:cNvSpPr/>
      </dsp:nvSpPr>
      <dsp:spPr>
        <a:xfrm>
          <a:off x="4464886" y="3080398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Source</a:t>
          </a:r>
          <a:endParaRPr lang="zh-CN" altLang="en-US" sz="1000" kern="1200" dirty="0"/>
        </a:p>
      </dsp:txBody>
      <dsp:txXfrm>
        <a:off x="4464886" y="3080398"/>
        <a:ext cx="1081881" cy="560150"/>
      </dsp:txXfrm>
    </dsp:sp>
    <dsp:sp modelId="{687579E5-F4F4-4EF1-A1AC-287D3B03AD65}">
      <dsp:nvSpPr>
        <dsp:cNvPr id="0" name=""/>
        <dsp:cNvSpPr/>
      </dsp:nvSpPr>
      <dsp:spPr>
        <a:xfrm>
          <a:off x="4681263" y="3516070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681263" y="3516070"/>
        <a:ext cx="973693" cy="186716"/>
      </dsp:txXfrm>
    </dsp:sp>
    <dsp:sp modelId="{07B41DA2-F050-42A9-BE37-EBD07D6F544E}">
      <dsp:nvSpPr>
        <dsp:cNvPr id="0" name=""/>
        <dsp:cNvSpPr/>
      </dsp:nvSpPr>
      <dsp:spPr>
        <a:xfrm>
          <a:off x="3739150" y="3964190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3739150" y="3964190"/>
        <a:ext cx="1081881" cy="560150"/>
      </dsp:txXfrm>
    </dsp:sp>
    <dsp:sp modelId="{027F8FCE-D917-4857-957E-F5F0B0853751}">
      <dsp:nvSpPr>
        <dsp:cNvPr id="0" name=""/>
        <dsp:cNvSpPr/>
      </dsp:nvSpPr>
      <dsp:spPr>
        <a:xfrm>
          <a:off x="3955526" y="4399863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uSourceID</a:t>
          </a:r>
          <a:endParaRPr lang="zh-CN" altLang="en-US" sz="1000" kern="1200" dirty="0"/>
        </a:p>
      </dsp:txBody>
      <dsp:txXfrm>
        <a:off x="3955526" y="4399863"/>
        <a:ext cx="973693" cy="186716"/>
      </dsp:txXfrm>
    </dsp:sp>
    <dsp:sp modelId="{92001C25-B329-4FD2-B382-8854FA5A0124}">
      <dsp:nvSpPr>
        <dsp:cNvPr id="0" name=""/>
        <dsp:cNvSpPr/>
      </dsp:nvSpPr>
      <dsp:spPr>
        <a:xfrm>
          <a:off x="5190623" y="3964190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CKadEntryPtrList</a:t>
          </a:r>
          <a:endParaRPr lang="zh-CN" altLang="en-US" sz="1000" kern="1200" dirty="0"/>
        </a:p>
      </dsp:txBody>
      <dsp:txXfrm>
        <a:off x="5190623" y="3964190"/>
        <a:ext cx="1081881" cy="560150"/>
      </dsp:txXfrm>
    </dsp:sp>
    <dsp:sp modelId="{126715BD-2D7F-433C-A680-62D83EF674C2}">
      <dsp:nvSpPr>
        <dsp:cNvPr id="0" name=""/>
        <dsp:cNvSpPr/>
      </dsp:nvSpPr>
      <dsp:spPr>
        <a:xfrm>
          <a:off x="5406999" y="4399863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ptrlEntryList</a:t>
          </a:r>
          <a:endParaRPr lang="zh-CN" altLang="en-US" sz="1000" kern="1200" dirty="0"/>
        </a:p>
      </dsp:txBody>
      <dsp:txXfrm>
        <a:off x="5406999" y="4399863"/>
        <a:ext cx="973693" cy="186716"/>
      </dsp:txXfrm>
    </dsp:sp>
    <dsp:sp modelId="{61C16C2F-1AB1-4997-8CC1-7C7DF3B62E00}">
      <dsp:nvSpPr>
        <dsp:cNvPr id="0" name=""/>
        <dsp:cNvSpPr/>
      </dsp:nvSpPr>
      <dsp:spPr>
        <a:xfrm>
          <a:off x="5190623" y="4847983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CEntry</a:t>
          </a:r>
          <a:endParaRPr lang="zh-CN" altLang="en-US" sz="1000" kern="1200" dirty="0"/>
        </a:p>
      </dsp:txBody>
      <dsp:txXfrm>
        <a:off x="5190623" y="4847983"/>
        <a:ext cx="1081881" cy="560150"/>
      </dsp:txXfrm>
    </dsp:sp>
    <dsp:sp modelId="{6A8BA006-F54F-4C04-BC17-4EA28E8359E9}">
      <dsp:nvSpPr>
        <dsp:cNvPr id="0" name=""/>
        <dsp:cNvSpPr/>
      </dsp:nvSpPr>
      <dsp:spPr>
        <a:xfrm>
          <a:off x="5406999" y="5283655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406999" y="5283655"/>
        <a:ext cx="973693" cy="186716"/>
      </dsp:txXfrm>
    </dsp:sp>
    <dsp:sp modelId="{C0609B87-D118-46F5-A332-3E6628950ABC}">
      <dsp:nvSpPr>
        <dsp:cNvPr id="0" name=""/>
        <dsp:cNvSpPr/>
      </dsp:nvSpPr>
      <dsp:spPr>
        <a:xfrm>
          <a:off x="110468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uint32</a:t>
          </a:r>
          <a:endParaRPr lang="zh-CN" altLang="en-US" sz="1000" kern="1200" dirty="0"/>
        </a:p>
      </dsp:txBody>
      <dsp:txXfrm>
        <a:off x="110468" y="5731775"/>
        <a:ext cx="1081881" cy="560150"/>
      </dsp:txXfrm>
    </dsp:sp>
    <dsp:sp modelId="{CE6787A3-DAC8-481D-B157-911057EA0482}">
      <dsp:nvSpPr>
        <dsp:cNvPr id="0" name=""/>
        <dsp:cNvSpPr/>
      </dsp:nvSpPr>
      <dsp:spPr>
        <a:xfrm>
          <a:off x="326844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m_uIP</a:t>
          </a:r>
          <a:endParaRPr lang="zh-CN" altLang="en-US" sz="1000" kern="1200" dirty="0"/>
        </a:p>
      </dsp:txBody>
      <dsp:txXfrm>
        <a:off x="326844" y="6167448"/>
        <a:ext cx="973693" cy="186716"/>
      </dsp:txXfrm>
    </dsp:sp>
    <dsp:sp modelId="{174A1766-206B-4111-AE1B-3CE3FB67ADE9}">
      <dsp:nvSpPr>
        <dsp:cNvPr id="0" name=""/>
        <dsp:cNvSpPr/>
      </dsp:nvSpPr>
      <dsp:spPr>
        <a:xfrm>
          <a:off x="1561941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uint16</a:t>
          </a:r>
          <a:endParaRPr lang="zh-CN" altLang="en-US" sz="1000" kern="1200" dirty="0"/>
        </a:p>
      </dsp:txBody>
      <dsp:txXfrm>
        <a:off x="1561941" y="5731775"/>
        <a:ext cx="1081881" cy="560150"/>
      </dsp:txXfrm>
    </dsp:sp>
    <dsp:sp modelId="{78F2497E-04CA-49DC-A332-809969CCAB06}">
      <dsp:nvSpPr>
        <dsp:cNvPr id="0" name=""/>
        <dsp:cNvSpPr/>
      </dsp:nvSpPr>
      <dsp:spPr>
        <a:xfrm>
          <a:off x="1778317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m_uTCPPort</a:t>
          </a:r>
          <a:endParaRPr lang="zh-CN" altLang="en-US" sz="1000" kern="1200" dirty="0"/>
        </a:p>
      </dsp:txBody>
      <dsp:txXfrm>
        <a:off x="1778317" y="6167448"/>
        <a:ext cx="973693" cy="186716"/>
      </dsp:txXfrm>
    </dsp:sp>
    <dsp:sp modelId="{8BF21DA7-9255-410A-95A8-70E045BB35D3}">
      <dsp:nvSpPr>
        <dsp:cNvPr id="0" name=""/>
        <dsp:cNvSpPr/>
      </dsp:nvSpPr>
      <dsp:spPr>
        <a:xfrm>
          <a:off x="3013414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uint16</a:t>
          </a:r>
          <a:endParaRPr lang="zh-CN" altLang="en-US" sz="1000" kern="1200" dirty="0"/>
        </a:p>
      </dsp:txBody>
      <dsp:txXfrm>
        <a:off x="3013414" y="5731775"/>
        <a:ext cx="1081881" cy="560150"/>
      </dsp:txXfrm>
    </dsp:sp>
    <dsp:sp modelId="{F380191F-68F7-4007-A4C0-DAB6CB8C3176}">
      <dsp:nvSpPr>
        <dsp:cNvPr id="0" name=""/>
        <dsp:cNvSpPr/>
      </dsp:nvSpPr>
      <dsp:spPr>
        <a:xfrm>
          <a:off x="3229790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m_uUDPPort</a:t>
          </a:r>
          <a:endParaRPr lang="zh-CN" altLang="en-US" sz="1000" kern="1200" dirty="0"/>
        </a:p>
      </dsp:txBody>
      <dsp:txXfrm>
        <a:off x="3229790" y="6167448"/>
        <a:ext cx="973693" cy="186716"/>
      </dsp:txXfrm>
    </dsp:sp>
    <dsp:sp modelId="{DC2A6A67-D1A7-48DB-9C30-2EE5AE05E793}">
      <dsp:nvSpPr>
        <dsp:cNvPr id="0" name=""/>
        <dsp:cNvSpPr/>
      </dsp:nvSpPr>
      <dsp:spPr>
        <a:xfrm>
          <a:off x="4464886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4464886" y="5731775"/>
        <a:ext cx="1081881" cy="560150"/>
      </dsp:txXfrm>
    </dsp:sp>
    <dsp:sp modelId="{50939023-49D7-4F51-AD1D-21231C706D1C}">
      <dsp:nvSpPr>
        <dsp:cNvPr id="0" name=""/>
        <dsp:cNvSpPr/>
      </dsp:nvSpPr>
      <dsp:spPr>
        <a:xfrm>
          <a:off x="4681263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m_uKeyID</a:t>
          </a:r>
          <a:endParaRPr lang="zh-CN" altLang="en-US" sz="1000" kern="1200" dirty="0"/>
        </a:p>
      </dsp:txBody>
      <dsp:txXfrm>
        <a:off x="4681263" y="6167448"/>
        <a:ext cx="973693" cy="186716"/>
      </dsp:txXfrm>
    </dsp:sp>
    <dsp:sp modelId="{B2CC1828-1D29-48FA-A0DC-F04CA0CD2D21}">
      <dsp:nvSpPr>
        <dsp:cNvPr id="0" name=""/>
        <dsp:cNvSpPr/>
      </dsp:nvSpPr>
      <dsp:spPr>
        <a:xfrm>
          <a:off x="5916359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CUInt128</a:t>
          </a:r>
          <a:endParaRPr lang="zh-CN" altLang="en-US" sz="1000" kern="1200" dirty="0"/>
        </a:p>
      </dsp:txBody>
      <dsp:txXfrm>
        <a:off x="5916359" y="5731775"/>
        <a:ext cx="1081881" cy="560150"/>
      </dsp:txXfrm>
    </dsp:sp>
    <dsp:sp modelId="{B26AA340-B012-450C-B965-9765131C5F60}">
      <dsp:nvSpPr>
        <dsp:cNvPr id="0" name=""/>
        <dsp:cNvSpPr/>
      </dsp:nvSpPr>
      <dsp:spPr>
        <a:xfrm>
          <a:off x="6132735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m_uSourceID</a:t>
          </a:r>
          <a:endParaRPr lang="zh-CN" altLang="en-US" sz="1000" kern="1200" dirty="0"/>
        </a:p>
      </dsp:txBody>
      <dsp:txXfrm>
        <a:off x="6132735" y="6167448"/>
        <a:ext cx="973693" cy="186716"/>
      </dsp:txXfrm>
    </dsp:sp>
    <dsp:sp modelId="{5423C0B6-E270-4795-A26B-83CFD7EB47D0}">
      <dsp:nvSpPr>
        <dsp:cNvPr id="0" name=""/>
        <dsp:cNvSpPr/>
      </dsp:nvSpPr>
      <dsp:spPr>
        <a:xfrm>
          <a:off x="7367832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uint64</a:t>
          </a:r>
          <a:endParaRPr lang="zh-CN" altLang="en-US" sz="1000" kern="1200" dirty="0"/>
        </a:p>
      </dsp:txBody>
      <dsp:txXfrm>
        <a:off x="7367832" y="5731775"/>
        <a:ext cx="1081881" cy="560150"/>
      </dsp:txXfrm>
    </dsp:sp>
    <dsp:sp modelId="{8E6E4251-BCF8-4FB1-A02B-56F8FA370E84}">
      <dsp:nvSpPr>
        <dsp:cNvPr id="0" name=""/>
        <dsp:cNvSpPr/>
      </dsp:nvSpPr>
      <dsp:spPr>
        <a:xfrm>
          <a:off x="7584208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m_Size</a:t>
          </a:r>
          <a:endParaRPr lang="zh-CN" altLang="en-US" sz="1000" kern="1200" dirty="0"/>
        </a:p>
      </dsp:txBody>
      <dsp:txXfrm>
        <a:off x="7584208" y="6167448"/>
        <a:ext cx="973693" cy="186716"/>
      </dsp:txXfrm>
    </dsp:sp>
    <dsp:sp modelId="{852CC1FF-77EF-4779-8EFB-E14E8E9A70F0}">
      <dsp:nvSpPr>
        <dsp:cNvPr id="0" name=""/>
        <dsp:cNvSpPr/>
      </dsp:nvSpPr>
      <dsp:spPr>
        <a:xfrm>
          <a:off x="8819305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timt_t</a:t>
          </a:r>
          <a:endParaRPr lang="zh-CN" altLang="en-US" sz="1000" kern="1200" dirty="0"/>
        </a:p>
      </dsp:txBody>
      <dsp:txXfrm>
        <a:off x="8819305" y="5731775"/>
        <a:ext cx="1081881" cy="560150"/>
      </dsp:txXfrm>
    </dsp:sp>
    <dsp:sp modelId="{E71EE907-1921-4348-A4A3-ACB8222C7F4E}">
      <dsp:nvSpPr>
        <dsp:cNvPr id="0" name=""/>
        <dsp:cNvSpPr/>
      </dsp:nvSpPr>
      <dsp:spPr>
        <a:xfrm>
          <a:off x="9035681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m_Lifetime</a:t>
          </a:r>
          <a:endParaRPr lang="zh-CN" altLang="en-US" sz="1000" kern="1200" dirty="0"/>
        </a:p>
      </dsp:txBody>
      <dsp:txXfrm>
        <a:off x="9035681" y="6167448"/>
        <a:ext cx="973693" cy="186716"/>
      </dsp:txXfrm>
    </dsp:sp>
    <dsp:sp modelId="{678B0968-8AF6-409D-A455-6407459F1796}">
      <dsp:nvSpPr>
        <dsp:cNvPr id="0" name=""/>
        <dsp:cNvSpPr/>
      </dsp:nvSpPr>
      <dsp:spPr>
        <a:xfrm>
          <a:off x="10270777" y="5731775"/>
          <a:ext cx="1081881" cy="56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7904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bool</a:t>
          </a:r>
          <a:endParaRPr lang="zh-CN" altLang="en-US" sz="1000" kern="1200" dirty="0"/>
        </a:p>
      </dsp:txBody>
      <dsp:txXfrm>
        <a:off x="10270777" y="5731775"/>
        <a:ext cx="1081881" cy="560150"/>
      </dsp:txXfrm>
    </dsp:sp>
    <dsp:sp modelId="{7B4F4265-1316-4042-90B8-F0270B0983C3}">
      <dsp:nvSpPr>
        <dsp:cNvPr id="0" name=""/>
        <dsp:cNvSpPr/>
      </dsp:nvSpPr>
      <dsp:spPr>
        <a:xfrm>
          <a:off x="10487154" y="6167448"/>
          <a:ext cx="973693" cy="186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m_bSource</a:t>
          </a:r>
          <a:endParaRPr lang="zh-CN" altLang="en-US" sz="1000" kern="1200" dirty="0"/>
        </a:p>
      </dsp:txBody>
      <dsp:txXfrm>
        <a:off x="10487154" y="6167448"/>
        <a:ext cx="973693" cy="186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9CF0C-287F-4175-BF06-92EAB5C96BB2}">
      <dsp:nvSpPr>
        <dsp:cNvPr id="0" name=""/>
        <dsp:cNvSpPr/>
      </dsp:nvSpPr>
      <dsp:spPr>
        <a:xfrm>
          <a:off x="5760290" y="4032391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494"/>
              </a:lnTo>
              <a:lnTo>
                <a:pt x="2025520" y="538494"/>
              </a:lnTo>
              <a:lnTo>
                <a:pt x="2025520" y="903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49EB-D923-46C4-BECF-830EBC9491A6}">
      <dsp:nvSpPr>
        <dsp:cNvPr id="0" name=""/>
        <dsp:cNvSpPr/>
      </dsp:nvSpPr>
      <dsp:spPr>
        <a:xfrm>
          <a:off x="3734769" y="4032391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2025520" y="0"/>
              </a:moveTo>
              <a:lnTo>
                <a:pt x="2025520" y="538494"/>
              </a:lnTo>
              <a:lnTo>
                <a:pt x="0" y="538494"/>
              </a:lnTo>
              <a:lnTo>
                <a:pt x="0" y="903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7C76-6257-47A8-B735-63EA3D7A08C8}">
      <dsp:nvSpPr>
        <dsp:cNvPr id="0" name=""/>
        <dsp:cNvSpPr/>
      </dsp:nvSpPr>
      <dsp:spPr>
        <a:xfrm>
          <a:off x="3734769" y="1565738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494"/>
              </a:lnTo>
              <a:lnTo>
                <a:pt x="2025520" y="538494"/>
              </a:lnTo>
              <a:lnTo>
                <a:pt x="2025520" y="903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3855-BA01-4ECE-80AC-CE4B31DD7EA3}">
      <dsp:nvSpPr>
        <dsp:cNvPr id="0" name=""/>
        <dsp:cNvSpPr/>
      </dsp:nvSpPr>
      <dsp:spPr>
        <a:xfrm>
          <a:off x="1709248" y="1565738"/>
          <a:ext cx="2025520" cy="903281"/>
        </a:xfrm>
        <a:custGeom>
          <a:avLst/>
          <a:gdLst/>
          <a:ahLst/>
          <a:cxnLst/>
          <a:rect l="0" t="0" r="0" b="0"/>
          <a:pathLst>
            <a:path>
              <a:moveTo>
                <a:pt x="2025520" y="0"/>
              </a:moveTo>
              <a:lnTo>
                <a:pt x="2025520" y="538494"/>
              </a:lnTo>
              <a:lnTo>
                <a:pt x="0" y="538494"/>
              </a:lnTo>
              <a:lnTo>
                <a:pt x="0" y="903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454FB-B4B0-428E-976C-67FBFF903016}">
      <dsp:nvSpPr>
        <dsp:cNvPr id="0" name=""/>
        <dsp:cNvSpPr/>
      </dsp:nvSpPr>
      <dsp:spPr>
        <a:xfrm>
          <a:off x="2225010" y="2366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CLoadMap</a:t>
          </a:r>
          <a:endParaRPr lang="zh-CN" altLang="en-US" sz="4900" kern="1200" dirty="0"/>
        </a:p>
      </dsp:txBody>
      <dsp:txXfrm>
        <a:off x="2225010" y="2366"/>
        <a:ext cx="3019516" cy="1563371"/>
      </dsp:txXfrm>
    </dsp:sp>
    <dsp:sp modelId="{9226003C-DEC8-4030-B965-31A76FE09775}">
      <dsp:nvSpPr>
        <dsp:cNvPr id="0" name=""/>
        <dsp:cNvSpPr/>
      </dsp:nvSpPr>
      <dsp:spPr>
        <a:xfrm>
          <a:off x="2828914" y="1218322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m_mapSource</a:t>
          </a:r>
          <a:endParaRPr lang="zh-CN" altLang="en-US" sz="3000" kern="1200" dirty="0"/>
        </a:p>
      </dsp:txBody>
      <dsp:txXfrm>
        <a:off x="2828914" y="1218322"/>
        <a:ext cx="2717564" cy="521123"/>
      </dsp:txXfrm>
    </dsp:sp>
    <dsp:sp modelId="{2875948E-291D-4655-9A40-01DD961864D7}">
      <dsp:nvSpPr>
        <dsp:cNvPr id="0" name=""/>
        <dsp:cNvSpPr/>
      </dsp:nvSpPr>
      <dsp:spPr>
        <a:xfrm>
          <a:off x="199489" y="2469019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err="1" smtClean="0"/>
            <a:t>CCKey</a:t>
          </a:r>
          <a:endParaRPr lang="zh-CN" altLang="en-US" sz="4900" kern="1200" dirty="0"/>
        </a:p>
      </dsp:txBody>
      <dsp:txXfrm>
        <a:off x="199489" y="2469019"/>
        <a:ext cx="3019516" cy="1563371"/>
      </dsp:txXfrm>
    </dsp:sp>
    <dsp:sp modelId="{27B90BA2-B19F-4A36-867A-F1E7855C18E8}">
      <dsp:nvSpPr>
        <dsp:cNvPr id="0" name=""/>
        <dsp:cNvSpPr/>
      </dsp:nvSpPr>
      <dsp:spPr>
        <a:xfrm>
          <a:off x="803393" y="3684975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uKeyID</a:t>
          </a:r>
          <a:endParaRPr lang="zh-CN" altLang="en-US" sz="3000" kern="1200" dirty="0"/>
        </a:p>
      </dsp:txBody>
      <dsp:txXfrm>
        <a:off x="803393" y="3684975"/>
        <a:ext cx="2717564" cy="521123"/>
      </dsp:txXfrm>
    </dsp:sp>
    <dsp:sp modelId="{5AE64D64-D8C9-4680-89BC-629381485A87}">
      <dsp:nvSpPr>
        <dsp:cNvPr id="0" name=""/>
        <dsp:cNvSpPr/>
      </dsp:nvSpPr>
      <dsp:spPr>
        <a:xfrm>
          <a:off x="4250531" y="2469019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Load</a:t>
          </a:r>
          <a:endParaRPr lang="zh-CN" altLang="en-US" sz="4900" kern="1200" dirty="0"/>
        </a:p>
      </dsp:txBody>
      <dsp:txXfrm>
        <a:off x="4250531" y="2469019"/>
        <a:ext cx="3019516" cy="1563371"/>
      </dsp:txXfrm>
    </dsp:sp>
    <dsp:sp modelId="{3518303C-ED68-41C8-B9F7-05B65142A32E}">
      <dsp:nvSpPr>
        <dsp:cNvPr id="0" name=""/>
        <dsp:cNvSpPr/>
      </dsp:nvSpPr>
      <dsp:spPr>
        <a:xfrm>
          <a:off x="4854435" y="3684975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4854435" y="3684975"/>
        <a:ext cx="2717564" cy="521123"/>
      </dsp:txXfrm>
    </dsp:sp>
    <dsp:sp modelId="{A94D0759-1843-47BA-952A-DB309C1547CB}">
      <dsp:nvSpPr>
        <dsp:cNvPr id="0" name=""/>
        <dsp:cNvSpPr/>
      </dsp:nvSpPr>
      <dsp:spPr>
        <a:xfrm>
          <a:off x="2225010" y="4935673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CUInt128</a:t>
          </a:r>
          <a:endParaRPr lang="zh-CN" altLang="en-US" sz="4900" kern="1200" dirty="0"/>
        </a:p>
      </dsp:txBody>
      <dsp:txXfrm>
        <a:off x="2225010" y="4935673"/>
        <a:ext cx="3019516" cy="1563371"/>
      </dsp:txXfrm>
    </dsp:sp>
    <dsp:sp modelId="{1C89C8D1-8B8E-4239-BCFF-04AA4DF5D267}">
      <dsp:nvSpPr>
        <dsp:cNvPr id="0" name=""/>
        <dsp:cNvSpPr/>
      </dsp:nvSpPr>
      <dsp:spPr>
        <a:xfrm>
          <a:off x="2828914" y="6151628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uKeyID</a:t>
          </a:r>
          <a:endParaRPr lang="zh-CN" altLang="en-US" sz="3000" kern="1200" dirty="0"/>
        </a:p>
      </dsp:txBody>
      <dsp:txXfrm>
        <a:off x="2828914" y="6151628"/>
        <a:ext cx="2717564" cy="521123"/>
      </dsp:txXfrm>
    </dsp:sp>
    <dsp:sp modelId="{AAFD393B-D5C6-4FC1-85BB-67D689A5CB66}">
      <dsp:nvSpPr>
        <dsp:cNvPr id="0" name=""/>
        <dsp:cNvSpPr/>
      </dsp:nvSpPr>
      <dsp:spPr>
        <a:xfrm>
          <a:off x="6276052" y="4935673"/>
          <a:ext cx="3019516" cy="156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220609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uint32</a:t>
          </a:r>
          <a:endParaRPr lang="zh-CN" altLang="en-US" sz="4900" kern="1200" dirty="0"/>
        </a:p>
      </dsp:txBody>
      <dsp:txXfrm>
        <a:off x="6276052" y="4935673"/>
        <a:ext cx="3019516" cy="1563371"/>
      </dsp:txXfrm>
    </dsp:sp>
    <dsp:sp modelId="{95E6DB3B-AD48-4715-9855-4898B682D86D}">
      <dsp:nvSpPr>
        <dsp:cNvPr id="0" name=""/>
        <dsp:cNvSpPr/>
      </dsp:nvSpPr>
      <dsp:spPr>
        <a:xfrm>
          <a:off x="6879956" y="6151628"/>
          <a:ext cx="2717564" cy="5211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uTime</a:t>
          </a:r>
          <a:endParaRPr lang="zh-CN" altLang="en-US" sz="3000" kern="1200" dirty="0"/>
        </a:p>
      </dsp:txBody>
      <dsp:txXfrm>
        <a:off x="6879956" y="6151628"/>
        <a:ext cx="2717564" cy="521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636A2-0E9C-440A-A1C4-3CA92E59E620}">
      <dsp:nvSpPr>
        <dsp:cNvPr id="0" name=""/>
        <dsp:cNvSpPr/>
      </dsp:nvSpPr>
      <dsp:spPr>
        <a:xfrm>
          <a:off x="3932753" y="3829517"/>
          <a:ext cx="91440" cy="447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7BD29-6EBA-47E6-953F-D2B81FC2C55F}">
      <dsp:nvSpPr>
        <dsp:cNvPr id="0" name=""/>
        <dsp:cNvSpPr/>
      </dsp:nvSpPr>
      <dsp:spPr>
        <a:xfrm>
          <a:off x="3932753" y="2404217"/>
          <a:ext cx="91440" cy="447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0FACA-A9C7-4728-A10B-A4394D75DD0A}">
      <dsp:nvSpPr>
        <dsp:cNvPr id="0" name=""/>
        <dsp:cNvSpPr/>
      </dsp:nvSpPr>
      <dsp:spPr>
        <a:xfrm>
          <a:off x="3932753" y="978917"/>
          <a:ext cx="91440" cy="447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72D58-374E-49C4-AC61-6D4EA4F1C96E}">
      <dsp:nvSpPr>
        <dsp:cNvPr id="0" name=""/>
        <dsp:cNvSpPr/>
      </dsp:nvSpPr>
      <dsp:spPr>
        <a:xfrm>
          <a:off x="3208734" y="1348"/>
          <a:ext cx="1539478" cy="977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F927C-06B2-4ED6-BD29-54CC7DD269BF}">
      <dsp:nvSpPr>
        <dsp:cNvPr id="0" name=""/>
        <dsp:cNvSpPr/>
      </dsp:nvSpPr>
      <dsp:spPr>
        <a:xfrm>
          <a:off x="3379787" y="1638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CTypedPtrList</a:t>
          </a:r>
          <a:r>
            <a:rPr lang="en-US" altLang="en-US" sz="800" kern="1200" dirty="0" smtClean="0"/>
            <a:t>&lt;</a:t>
          </a:r>
          <a:r>
            <a:rPr lang="en-US" altLang="en-US" sz="800" kern="1200" dirty="0" err="1" smtClean="0"/>
            <a:t>CPtrList</a:t>
          </a:r>
          <a:r>
            <a:rPr lang="en-US" altLang="en-US" sz="800" kern="1200" dirty="0" smtClean="0"/>
            <a:t>, </a:t>
          </a:r>
          <a:r>
            <a:rPr lang="en-US" altLang="en-US" sz="800" kern="1200" dirty="0" err="1" smtClean="0"/>
            <a:t>CPublishKeyword</a:t>
          </a:r>
          <a:r>
            <a:rPr lang="en-US" altLang="en-US" sz="800" kern="1200" dirty="0" smtClean="0"/>
            <a:t>*&gt; </a:t>
          </a:r>
          <a:r>
            <a:rPr lang="en-US" altLang="en-US" sz="800" kern="1200" dirty="0" err="1" smtClean="0"/>
            <a:t>m_lstKeywords</a:t>
          </a:r>
          <a:r>
            <a:rPr lang="en-US" altLang="en-US" sz="800" kern="1200" dirty="0" smtClean="0"/>
            <a:t>;</a:t>
          </a:r>
          <a:endParaRPr lang="zh-CN" altLang="en-US" sz="800" kern="1200" dirty="0"/>
        </a:p>
      </dsp:txBody>
      <dsp:txXfrm>
        <a:off x="3408419" y="192481"/>
        <a:ext cx="1482214" cy="920304"/>
      </dsp:txXfrm>
    </dsp:sp>
    <dsp:sp modelId="{BBAFE51E-1ABC-406B-91B0-804042B1387C}">
      <dsp:nvSpPr>
        <dsp:cNvPr id="0" name=""/>
        <dsp:cNvSpPr/>
      </dsp:nvSpPr>
      <dsp:spPr>
        <a:xfrm>
          <a:off x="3208734" y="1426648"/>
          <a:ext cx="1539478" cy="977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46515-5BA9-4ABF-9303-993AF9356BC8}">
      <dsp:nvSpPr>
        <dsp:cNvPr id="0" name=""/>
        <dsp:cNvSpPr/>
      </dsp:nvSpPr>
      <dsp:spPr>
        <a:xfrm>
          <a:off x="3379787" y="15891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CPublishKeyword</a:t>
          </a:r>
          <a:r>
            <a:rPr lang="zh-CN" altLang="en-US" sz="800" kern="1200" dirty="0" smtClean="0"/>
            <a:t>对象</a:t>
          </a:r>
          <a:endParaRPr lang="zh-CN" altLang="en-US" sz="800" kern="1200" dirty="0"/>
        </a:p>
      </dsp:txBody>
      <dsp:txXfrm>
        <a:off x="3408419" y="1617781"/>
        <a:ext cx="1482214" cy="920304"/>
      </dsp:txXfrm>
    </dsp:sp>
    <dsp:sp modelId="{807CC330-91DC-4CD4-AA3D-AB3E4196593F}">
      <dsp:nvSpPr>
        <dsp:cNvPr id="0" name=""/>
        <dsp:cNvSpPr/>
      </dsp:nvSpPr>
      <dsp:spPr>
        <a:xfrm>
          <a:off x="3208734" y="2851949"/>
          <a:ext cx="1539478" cy="977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3C04D-0269-4B89-9E33-015703AC0159}">
      <dsp:nvSpPr>
        <dsp:cNvPr id="0" name=""/>
        <dsp:cNvSpPr/>
      </dsp:nvSpPr>
      <dsp:spPr>
        <a:xfrm>
          <a:off x="3379787" y="30144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CSimpleArray</a:t>
          </a:r>
          <a:r>
            <a:rPr lang="en-US" altLang="en-US" sz="800" kern="1200" dirty="0" smtClean="0"/>
            <a:t>&lt;</a:t>
          </a:r>
          <a:r>
            <a:rPr lang="en-US" altLang="en-US" sz="800" kern="1200" dirty="0" err="1" smtClean="0"/>
            <a:t>CKnownFile</a:t>
          </a:r>
          <a:r>
            <a:rPr lang="en-US" altLang="en-US" sz="800" kern="1200" dirty="0" smtClean="0"/>
            <a:t>*&gt; </a:t>
          </a:r>
          <a:r>
            <a:rPr lang="en-US" altLang="en-US" sz="800" kern="1200" dirty="0" err="1" smtClean="0"/>
            <a:t>m_aFiles</a:t>
          </a:r>
          <a:r>
            <a:rPr lang="en-US" altLang="en-US" sz="800" kern="1200" dirty="0" smtClean="0"/>
            <a:t>;</a:t>
          </a:r>
          <a:r>
            <a:rPr lang="zh-CN" altLang="en-US" sz="800" kern="1200" dirty="0" smtClean="0"/>
            <a:t>成员变量</a:t>
          </a:r>
          <a:endParaRPr lang="zh-CN" altLang="en-US" sz="800" kern="1200" dirty="0"/>
        </a:p>
      </dsp:txBody>
      <dsp:txXfrm>
        <a:off x="3408419" y="3043081"/>
        <a:ext cx="1482214" cy="920304"/>
      </dsp:txXfrm>
    </dsp:sp>
    <dsp:sp modelId="{F826959C-D335-4CF0-A00A-F92CAB0EA4D7}">
      <dsp:nvSpPr>
        <dsp:cNvPr id="0" name=""/>
        <dsp:cNvSpPr/>
      </dsp:nvSpPr>
      <dsp:spPr>
        <a:xfrm>
          <a:off x="3208734" y="4277249"/>
          <a:ext cx="1539478" cy="977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02524-447C-43F5-A961-F9E73C3FD357}">
      <dsp:nvSpPr>
        <dsp:cNvPr id="0" name=""/>
        <dsp:cNvSpPr/>
      </dsp:nvSpPr>
      <dsp:spPr>
        <a:xfrm>
          <a:off x="3379787" y="44397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err="1" smtClean="0"/>
            <a:t>CKnownFile</a:t>
          </a:r>
          <a:r>
            <a:rPr lang="zh-CN" altLang="en-US" sz="800" kern="1200" dirty="0" smtClean="0"/>
            <a:t>对象</a:t>
          </a:r>
          <a:r>
            <a:rPr lang="en-US" altLang="zh-CN" sz="800" kern="1200" dirty="0" err="1" smtClean="0"/>
            <a:t>pFile</a:t>
          </a:r>
          <a:endParaRPr lang="zh-CN" altLang="en-US" sz="800" kern="1200" dirty="0"/>
        </a:p>
      </dsp:txBody>
      <dsp:txXfrm>
        <a:off x="3408419" y="4468381"/>
        <a:ext cx="1482214" cy="9203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26BA6-A316-4ECA-8B9C-C4CC74193539}">
      <dsp:nvSpPr>
        <dsp:cNvPr id="0" name=""/>
        <dsp:cNvSpPr/>
      </dsp:nvSpPr>
      <dsp:spPr>
        <a:xfrm>
          <a:off x="6791151" y="1342231"/>
          <a:ext cx="110414" cy="288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7994"/>
              </a:lnTo>
              <a:lnTo>
                <a:pt x="110414" y="2187994"/>
              </a:lnTo>
              <a:lnTo>
                <a:pt x="110414" y="2880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260D4-B4CD-4B9A-A6E4-1DD180104EEF}">
      <dsp:nvSpPr>
        <dsp:cNvPr id="0" name=""/>
        <dsp:cNvSpPr/>
      </dsp:nvSpPr>
      <dsp:spPr>
        <a:xfrm>
          <a:off x="6104172" y="-487930"/>
          <a:ext cx="1373956" cy="1830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CC729-55D0-4F88-B646-F800358DE5FD}">
      <dsp:nvSpPr>
        <dsp:cNvPr id="0" name=""/>
        <dsp:cNvSpPr/>
      </dsp:nvSpPr>
      <dsp:spPr>
        <a:xfrm>
          <a:off x="6935076" y="301427"/>
          <a:ext cx="1373956" cy="1830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600" kern="1200" dirty="0" err="1" smtClean="0"/>
            <a:t>CMap</a:t>
          </a:r>
          <a:r>
            <a:rPr lang="en-US" altLang="en-US" sz="600" kern="1200" dirty="0" smtClean="0"/>
            <a:t>&lt;</a:t>
          </a:r>
          <a:r>
            <a:rPr lang="en-US" altLang="en-US" sz="600" kern="1200" dirty="0" err="1" smtClean="0"/>
            <a:t>CCKey,const</a:t>
          </a:r>
          <a:r>
            <a:rPr lang="en-US" altLang="en-US" sz="600" kern="1200" dirty="0" smtClean="0"/>
            <a:t> </a:t>
          </a:r>
          <a:r>
            <a:rPr lang="en-US" altLang="en-US" sz="600" kern="1200" dirty="0" err="1" smtClean="0"/>
            <a:t>CCKey</a:t>
          </a:r>
          <a:r>
            <a:rPr lang="en-US" altLang="en-US" sz="600" kern="1200" dirty="0" smtClean="0"/>
            <a:t>&amp;,</a:t>
          </a:r>
          <a:r>
            <a:rPr lang="en-US" altLang="en-US" sz="600" kern="1200" dirty="0" err="1" smtClean="0"/>
            <a:t>CKnownFile</a:t>
          </a:r>
          <a:r>
            <a:rPr lang="en-US" altLang="en-US" sz="600" kern="1200" dirty="0" smtClean="0"/>
            <a:t>*,</a:t>
          </a:r>
          <a:r>
            <a:rPr lang="en-US" altLang="en-US" sz="600" kern="1200" dirty="0" err="1" smtClean="0"/>
            <a:t>CKnownFile</a:t>
          </a:r>
          <a:r>
            <a:rPr lang="en-US" altLang="en-US" sz="600" kern="1200" dirty="0" smtClean="0"/>
            <a:t>*&gt; </a:t>
          </a:r>
          <a:r>
            <a:rPr lang="en-US" altLang="en-US" sz="600" kern="1200" dirty="0" err="1" smtClean="0"/>
            <a:t>CSharedFileList</a:t>
          </a:r>
          <a:r>
            <a:rPr lang="en-US" altLang="en-US" sz="600" kern="1200" dirty="0" smtClean="0"/>
            <a:t>::</a:t>
          </a:r>
          <a:r>
            <a:rPr lang="en-US" altLang="en-US" sz="600" kern="1200" dirty="0" err="1" smtClean="0"/>
            <a:t>m_Files_map</a:t>
          </a:r>
          <a:r>
            <a:rPr lang="en-US" altLang="en-US" sz="600" kern="1200" dirty="0" smtClean="0"/>
            <a:t>;</a:t>
          </a:r>
          <a:endParaRPr lang="zh-CN" altLang="en-US" sz="600" kern="1200" dirty="0"/>
        </a:p>
      </dsp:txBody>
      <dsp:txXfrm>
        <a:off x="6975318" y="341669"/>
        <a:ext cx="1293472" cy="1749678"/>
      </dsp:txXfrm>
    </dsp:sp>
    <dsp:sp modelId="{28E61F87-1B95-4776-96F4-F5E637B31ED1}">
      <dsp:nvSpPr>
        <dsp:cNvPr id="0" name=""/>
        <dsp:cNvSpPr/>
      </dsp:nvSpPr>
      <dsp:spPr>
        <a:xfrm>
          <a:off x="6366655" y="4222991"/>
          <a:ext cx="1069821" cy="552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317A4-9C04-43B1-865A-B2CCCB3598BA}">
      <dsp:nvSpPr>
        <dsp:cNvPr id="0" name=""/>
        <dsp:cNvSpPr/>
      </dsp:nvSpPr>
      <dsp:spPr>
        <a:xfrm>
          <a:off x="7197558" y="5012349"/>
          <a:ext cx="1069821" cy="552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err="1" smtClean="0"/>
            <a:t>CKnownFile</a:t>
          </a:r>
          <a:r>
            <a:rPr lang="zh-CN" altLang="en-US" sz="600" kern="1200" dirty="0" smtClean="0"/>
            <a:t>对象</a:t>
          </a:r>
          <a:r>
            <a:rPr lang="en-US" altLang="zh-CN" sz="600" kern="1200" dirty="0" err="1" smtClean="0"/>
            <a:t>pFile</a:t>
          </a:r>
          <a:endParaRPr lang="zh-CN" altLang="en-US" sz="600" kern="1200" dirty="0"/>
        </a:p>
      </dsp:txBody>
      <dsp:txXfrm>
        <a:off x="7213737" y="5028528"/>
        <a:ext cx="1037463" cy="520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3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8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8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2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2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5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6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29F-17ED-4219-9D87-E83D641A3947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A29F-17ED-4219-9D87-E83D641A3947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F5C-7402-4CD6-B595-6E8D18D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7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48291303"/>
              </p:ext>
            </p:extLst>
          </p:nvPr>
        </p:nvGraphicFramePr>
        <p:xfrm>
          <a:off x="764771" y="0"/>
          <a:ext cx="11496501" cy="706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30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40046127"/>
              </p:ext>
            </p:extLst>
          </p:nvPr>
        </p:nvGraphicFramePr>
        <p:xfrm>
          <a:off x="357447" y="124692"/>
          <a:ext cx="11471563" cy="6733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38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50366560"/>
              </p:ext>
            </p:extLst>
          </p:nvPr>
        </p:nvGraphicFramePr>
        <p:xfrm>
          <a:off x="241070" y="0"/>
          <a:ext cx="11571316" cy="6783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5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4886824"/>
              </p:ext>
            </p:extLst>
          </p:nvPr>
        </p:nvGraphicFramePr>
        <p:xfrm>
          <a:off x="2031999" y="124691"/>
          <a:ext cx="9797011" cy="6675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99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126276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41752176"/>
              </p:ext>
            </p:extLst>
          </p:nvPr>
        </p:nvGraphicFramePr>
        <p:xfrm>
          <a:off x="2032000" y="719667"/>
          <a:ext cx="8309033" cy="5564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974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135</Words>
  <Application>Microsoft Office PowerPoint</Application>
  <PresentationFormat>宽屏</PresentationFormat>
  <Paragraphs>110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 Snow</dc:creator>
  <cp:lastModifiedBy>Mr. Snow</cp:lastModifiedBy>
  <cp:revision>12</cp:revision>
  <dcterms:created xsi:type="dcterms:W3CDTF">2017-04-10T02:24:29Z</dcterms:created>
  <dcterms:modified xsi:type="dcterms:W3CDTF">2017-04-19T11:36:29Z</dcterms:modified>
</cp:coreProperties>
</file>