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CKeyHashMap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m_mapKeyword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KeyHash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CSourceKeyMap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E5C82CA0-96D5-4FFF-97E4-CCB952C228C7}">
      <dgm:prSet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C99AAC59-7635-4022-BF61-F1B616ECF97A}" type="parTrans" cxnId="{7524AFAD-10EC-4037-AD99-C8C6CEFF6F3D}">
      <dgm:prSet/>
      <dgm:spPr/>
      <dgm:t>
        <a:bodyPr/>
        <a:lstStyle/>
        <a:p>
          <a:endParaRPr lang="zh-CN" altLang="en-US"/>
        </a:p>
      </dgm:t>
    </dgm:pt>
    <dgm:pt modelId="{2E53A8AA-B911-4693-BB93-6A397BC88DBB}" type="sibTrans" cxnId="{7524AFAD-10EC-4037-AD99-C8C6CEFF6F3D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7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78214B65-B5FE-4ABF-8A0C-CA99AA9FB35E}" type="pres">
      <dgm:prSet presAssocID="{C99AAC59-7635-4022-BF61-F1B616ECF97A}" presName="Name37" presStyleLbl="parChTrans1D4" presStyleIdx="0" presStyleCnt="13"/>
      <dgm:spPr/>
      <dgm:t>
        <a:bodyPr/>
        <a:lstStyle/>
        <a:p>
          <a:endParaRPr lang="zh-CN" altLang="en-US"/>
        </a:p>
      </dgm:t>
    </dgm:pt>
    <dgm:pt modelId="{67AC16CB-293B-4487-A1FE-F8142498E08F}" type="pres">
      <dgm:prSet presAssocID="{E5C82CA0-96D5-4FFF-97E4-CCB952C228C7}" presName="hierRoot2" presStyleCnt="0">
        <dgm:presLayoutVars>
          <dgm:hierBranch val="init"/>
        </dgm:presLayoutVars>
      </dgm:prSet>
      <dgm:spPr/>
    </dgm:pt>
    <dgm:pt modelId="{0BF983C1-9339-4C7C-9087-40100043BAEA}" type="pres">
      <dgm:prSet presAssocID="{E5C82CA0-96D5-4FFF-97E4-CCB952C228C7}" presName="rootComposite" presStyleCnt="0"/>
      <dgm:spPr/>
    </dgm:pt>
    <dgm:pt modelId="{F2EC2861-C1D5-4305-8DD5-8D30C9172D41}" type="pres">
      <dgm:prSet presAssocID="{E5C82CA0-96D5-4FFF-97E4-CCB952C228C7}" presName="rootText" presStyleLbl="node1" presStyleIdx="4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D8E232-E0DA-4845-818E-EA2EBBC9B0BB}" type="pres">
      <dgm:prSet presAssocID="{E5C82CA0-96D5-4FFF-97E4-CCB952C228C7}" presName="titleText2" presStyleLbl="fgAcc1" presStyleIdx="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6CBF49A-2774-4508-A938-94A33E3AE15D}" type="pres">
      <dgm:prSet presAssocID="{E5C82CA0-96D5-4FFF-97E4-CCB952C228C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8BE3BBC-DEB1-4B06-B20B-7F83BF25B377}" type="pres">
      <dgm:prSet presAssocID="{E5C82CA0-96D5-4FFF-97E4-CCB952C228C7}" presName="hierChild4" presStyleCnt="0"/>
      <dgm:spPr/>
    </dgm:pt>
    <dgm:pt modelId="{68F72F80-EA39-42B5-8C44-9A13D9D21F4B}" type="pres">
      <dgm:prSet presAssocID="{E5C82CA0-96D5-4FFF-97E4-CCB952C228C7}" presName="hierChild5" presStyleCnt="0"/>
      <dgm:spPr/>
    </dgm:pt>
    <dgm:pt modelId="{2F150A28-35D7-4EDD-AD14-08E30D1702BB}" type="pres">
      <dgm:prSet presAssocID="{C52EAC42-BF7A-4839-BED5-3E5C5A8A8F1B}" presName="Name37" presStyleLbl="parChTrans1D4" presStyleIdx="1" presStyleCnt="13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2" presStyleCnt="13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3" presStyleCnt="13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7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7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4" presStyleCnt="13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8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8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5" presStyleCnt="13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9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6" presStyleCnt="13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10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1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7" presStyleCnt="13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1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8" presStyleCnt="13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9" presStyleCnt="13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3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10" presStyleCnt="13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4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1" presStyleCnt="13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2" presStyleCnt="13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7524AFAD-10EC-4037-AD99-C8C6CEFF6F3D}" srcId="{E15456C9-1264-44CE-A46A-1332FDEA4D63}" destId="{E5C82CA0-96D5-4FFF-97E4-CCB952C228C7}" srcOrd="0" destOrd="0" parTransId="{C99AAC59-7635-4022-BF61-F1B616ECF97A}" sibTransId="{2E53A8AA-B911-4693-BB93-6A397BC88DBB}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CFD0DD05-EF3F-4FF8-821B-62DB84BDC2BC}" type="presOf" srcId="{E5C82CA0-96D5-4FFF-97E4-CCB952C228C7}" destId="{F2EC2861-C1D5-4305-8DD5-8D30C9172D41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1" destOrd="0" parTransId="{C52EAC42-BF7A-4839-BED5-3E5C5A8A8F1B}" sibTransId="{A3C83099-6BFA-44E1-B0A9-C07070F4815D}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6EE96CD4-457E-4A9B-8A7F-1CA50C09CAD7}" type="presOf" srcId="{C99AAC59-7635-4022-BF61-F1B616ECF97A}" destId="{78214B65-B5FE-4ABF-8A0C-CA99AA9FB35E}" srcOrd="0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B66F2A30-A1ED-48E4-B117-351831710BE1}" type="presOf" srcId="{2E53A8AA-B911-4693-BB93-6A397BC88DBB}" destId="{8BD8E232-E0DA-4845-818E-EA2EBBC9B0BB}" srcOrd="0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8E442753-5FE7-40C7-9F69-6012550D209B}" type="presOf" srcId="{E5C82CA0-96D5-4FFF-97E4-CCB952C228C7}" destId="{D6CBF49A-2774-4508-A938-94A33E3AE15D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279CDB4C-FCEE-4060-BB25-0AAF3CA7632F}" type="presParOf" srcId="{E415CBEA-5B08-4C74-9586-52F7C0805823}" destId="{78214B65-B5FE-4ABF-8A0C-CA99AA9FB35E}" srcOrd="0" destOrd="0" presId="urn:microsoft.com/office/officeart/2008/layout/NameandTitleOrganizationalChart"/>
    <dgm:cxn modelId="{AD7AD05C-9B1E-4496-8A0A-CFE52EBE47DD}" type="presParOf" srcId="{E415CBEA-5B08-4C74-9586-52F7C0805823}" destId="{67AC16CB-293B-4487-A1FE-F8142498E08F}" srcOrd="1" destOrd="0" presId="urn:microsoft.com/office/officeart/2008/layout/NameandTitleOrganizationalChart"/>
    <dgm:cxn modelId="{78EDB6A1-EDB6-4925-83D9-3955507C4D5F}" type="presParOf" srcId="{67AC16CB-293B-4487-A1FE-F8142498E08F}" destId="{0BF983C1-9339-4C7C-9087-40100043BAEA}" srcOrd="0" destOrd="0" presId="urn:microsoft.com/office/officeart/2008/layout/NameandTitleOrganizationalChart"/>
    <dgm:cxn modelId="{5255CC07-C2C8-4883-BF38-CF0D3B8CFFD6}" type="presParOf" srcId="{0BF983C1-9339-4C7C-9087-40100043BAEA}" destId="{F2EC2861-C1D5-4305-8DD5-8D30C9172D41}" srcOrd="0" destOrd="0" presId="urn:microsoft.com/office/officeart/2008/layout/NameandTitleOrganizationalChart"/>
    <dgm:cxn modelId="{5F592D69-1FA4-4A96-8BEE-82C1D431B03D}" type="presParOf" srcId="{0BF983C1-9339-4C7C-9087-40100043BAEA}" destId="{8BD8E232-E0DA-4845-818E-EA2EBBC9B0BB}" srcOrd="1" destOrd="0" presId="urn:microsoft.com/office/officeart/2008/layout/NameandTitleOrganizationalChart"/>
    <dgm:cxn modelId="{EB281FB9-4339-4D0F-AAE4-4E3481750A61}" type="presParOf" srcId="{0BF983C1-9339-4C7C-9087-40100043BAEA}" destId="{D6CBF49A-2774-4508-A938-94A33E3AE15D}" srcOrd="2" destOrd="0" presId="urn:microsoft.com/office/officeart/2008/layout/NameandTitleOrganizationalChart"/>
    <dgm:cxn modelId="{F0979E61-2AE1-4144-AAF2-E35E5B2B0D95}" type="presParOf" srcId="{67AC16CB-293B-4487-A1FE-F8142498E08F}" destId="{28BE3BBC-DEB1-4B06-B20B-7F83BF25B377}" srcOrd="1" destOrd="0" presId="urn:microsoft.com/office/officeart/2008/layout/NameandTitleOrganizationalChart"/>
    <dgm:cxn modelId="{10965C99-973B-4BE1-BCD8-63C9A95AA45E}" type="presParOf" srcId="{67AC16CB-293B-4487-A1FE-F8142498E08F}" destId="{68F72F80-EA39-42B5-8C44-9A13D9D21F4B}" srcOrd="2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2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3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m_mapNote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CLoadMap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smtClean="0"/>
            <a:t>Load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uTime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4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3D725A-8B26-4BDB-82B0-31E24F97AB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80AD9-7D5E-458D-9C91-EB4398DB7839}">
      <dgm:prSet phldrT="[文本]"/>
      <dgm:spPr/>
      <dgm:t>
        <a:bodyPr/>
        <a:lstStyle/>
        <a:p>
          <a:r>
            <a:rPr lang="en-US" altLang="en-US" dirty="0" err="1" smtClean="0"/>
            <a:t>CTypedPtrList</a:t>
          </a:r>
          <a:r>
            <a:rPr lang="en-US" altLang="en-US" dirty="0" smtClean="0"/>
            <a:t>&lt;</a:t>
          </a:r>
          <a:r>
            <a:rPr lang="en-US" altLang="en-US" dirty="0" err="1" smtClean="0"/>
            <a:t>CPtrList</a:t>
          </a:r>
          <a:r>
            <a:rPr lang="en-US" altLang="en-US" dirty="0" smtClean="0"/>
            <a:t>, </a:t>
          </a:r>
          <a:r>
            <a:rPr lang="en-US" altLang="en-US" dirty="0" err="1" smtClean="0"/>
            <a:t>CPublishKeyword</a:t>
          </a:r>
          <a:r>
            <a:rPr lang="en-US" altLang="en-US" dirty="0" smtClean="0"/>
            <a:t>*&gt; </a:t>
          </a:r>
          <a:r>
            <a:rPr lang="en-US" altLang="en-US" dirty="0" err="1" smtClean="0"/>
            <a:t>m_lstKeywords</a:t>
          </a:r>
          <a:r>
            <a:rPr lang="en-US" altLang="en-US" dirty="0" smtClean="0"/>
            <a:t>;</a:t>
          </a:r>
          <a:endParaRPr lang="zh-CN" altLang="en-US" dirty="0"/>
        </a:p>
      </dgm:t>
    </dgm:pt>
    <dgm:pt modelId="{0C5A47C7-AAA4-45C2-BBF0-30ACF2E34466}" type="parTrans" cxnId="{D996F966-83EB-4B37-AD8C-26F6A2350485}">
      <dgm:prSet/>
      <dgm:spPr/>
      <dgm:t>
        <a:bodyPr/>
        <a:lstStyle/>
        <a:p>
          <a:endParaRPr lang="zh-CN" altLang="en-US"/>
        </a:p>
      </dgm:t>
    </dgm:pt>
    <dgm:pt modelId="{116E6A6B-C145-4FA3-AFEF-821736F9282E}" type="sibTrans" cxnId="{D996F966-83EB-4B37-AD8C-26F6A2350485}">
      <dgm:prSet/>
      <dgm:spPr/>
      <dgm:t>
        <a:bodyPr/>
        <a:lstStyle/>
        <a:p>
          <a:endParaRPr lang="zh-CN" altLang="en-US"/>
        </a:p>
      </dgm:t>
    </dgm:pt>
    <dgm:pt modelId="{FC59B4B6-59C4-49ED-B309-8CA92837AA06}">
      <dgm:prSet phldrT="[文本]"/>
      <dgm:spPr/>
      <dgm:t>
        <a:bodyPr/>
        <a:lstStyle/>
        <a:p>
          <a:r>
            <a:rPr lang="en-US" altLang="en-US" dirty="0" err="1" smtClean="0"/>
            <a:t>CPublishKeyword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62237801-2C8B-49D0-882B-97DF122FA234}" type="parTrans" cxnId="{1722F2B8-4622-4693-888B-7BA4A814004B}">
      <dgm:prSet/>
      <dgm:spPr/>
      <dgm:t>
        <a:bodyPr/>
        <a:lstStyle/>
        <a:p>
          <a:endParaRPr lang="zh-CN" altLang="en-US"/>
        </a:p>
      </dgm:t>
    </dgm:pt>
    <dgm:pt modelId="{3A2D2D13-884B-4C38-BCCD-2B9F1B01940C}" type="sibTrans" cxnId="{1722F2B8-4622-4693-888B-7BA4A814004B}">
      <dgm:prSet/>
      <dgm:spPr/>
      <dgm:t>
        <a:bodyPr/>
        <a:lstStyle/>
        <a:p>
          <a:endParaRPr lang="zh-CN" altLang="en-US"/>
        </a:p>
      </dgm:t>
    </dgm:pt>
    <dgm:pt modelId="{A77ECA37-D312-4985-87C0-F6AE652AF781}">
      <dgm:prSet phldrT="[文本]"/>
      <dgm:spPr/>
      <dgm:t>
        <a:bodyPr/>
        <a:lstStyle/>
        <a:p>
          <a:r>
            <a:rPr lang="en-US" altLang="en-US" dirty="0" err="1" smtClean="0"/>
            <a:t>CSimpleArray</a:t>
          </a:r>
          <a:r>
            <a:rPr lang="en-US" altLang="en-US" dirty="0" smtClean="0"/>
            <a:t>&lt;</a:t>
          </a:r>
          <a:r>
            <a:rPr lang="en-US" altLang="en-US" dirty="0" err="1" smtClean="0"/>
            <a:t>CKnownFile</a:t>
          </a:r>
          <a:r>
            <a:rPr lang="en-US" altLang="en-US" dirty="0" smtClean="0"/>
            <a:t>*&gt; </a:t>
          </a:r>
          <a:r>
            <a:rPr lang="en-US" altLang="en-US" dirty="0" err="1" smtClean="0"/>
            <a:t>m_aFiles</a:t>
          </a:r>
          <a:r>
            <a:rPr lang="en-US" altLang="en-US" dirty="0" smtClean="0"/>
            <a:t>;</a:t>
          </a:r>
          <a:r>
            <a:rPr lang="zh-CN" altLang="en-US" dirty="0" smtClean="0"/>
            <a:t>成员变量</a:t>
          </a:r>
          <a:endParaRPr lang="zh-CN" altLang="en-US" dirty="0"/>
        </a:p>
      </dgm:t>
    </dgm:pt>
    <dgm:pt modelId="{E531BC39-6689-4234-BFBE-6F0A86B0DFED}" type="parTrans" cxnId="{E8B87AE2-81AF-4F19-88AC-EE027118BAD4}">
      <dgm:prSet/>
      <dgm:spPr/>
      <dgm:t>
        <a:bodyPr/>
        <a:lstStyle/>
        <a:p>
          <a:endParaRPr lang="zh-CN" altLang="en-US"/>
        </a:p>
      </dgm:t>
    </dgm:pt>
    <dgm:pt modelId="{5E756152-71A6-48AC-BF30-F1591CB93E4D}" type="sibTrans" cxnId="{E8B87AE2-81AF-4F19-88AC-EE027118BAD4}">
      <dgm:prSet/>
      <dgm:spPr/>
      <dgm:t>
        <a:bodyPr/>
        <a:lstStyle/>
        <a:p>
          <a:endParaRPr lang="zh-CN" altLang="en-US"/>
        </a:p>
      </dgm:t>
    </dgm:pt>
    <dgm:pt modelId="{60BF9A2B-8B0D-42C8-A7FA-4B96564583D6}">
      <dgm:prSet/>
      <dgm:spPr/>
      <dgm:t>
        <a:bodyPr/>
        <a:lstStyle/>
        <a:p>
          <a:r>
            <a:rPr lang="en-US" altLang="zh-CN" dirty="0" err="1" smtClean="0"/>
            <a:t>CKnownFile</a:t>
          </a:r>
          <a:r>
            <a:rPr lang="zh-CN" altLang="en-US" dirty="0" smtClean="0"/>
            <a:t>对象</a:t>
          </a:r>
          <a:r>
            <a:rPr lang="en-US" altLang="zh-CN" dirty="0" err="1" smtClean="0"/>
            <a:t>pFile</a:t>
          </a:r>
          <a:endParaRPr lang="zh-CN" altLang="en-US" dirty="0"/>
        </a:p>
      </dgm:t>
    </dgm:pt>
    <dgm:pt modelId="{C7C1512D-484C-4C6C-83D5-93D9A29CF8BA}" type="parTrans" cxnId="{D597A139-5C97-49D9-8A30-29CE2C0E12DF}">
      <dgm:prSet/>
      <dgm:spPr/>
      <dgm:t>
        <a:bodyPr/>
        <a:lstStyle/>
        <a:p>
          <a:endParaRPr lang="zh-CN" altLang="en-US"/>
        </a:p>
      </dgm:t>
    </dgm:pt>
    <dgm:pt modelId="{6AFF551D-011F-4754-8F6A-9906486580DA}" type="sibTrans" cxnId="{D597A139-5C97-49D9-8A30-29CE2C0E12DF}">
      <dgm:prSet/>
      <dgm:spPr/>
      <dgm:t>
        <a:bodyPr/>
        <a:lstStyle/>
        <a:p>
          <a:endParaRPr lang="zh-CN" altLang="en-US"/>
        </a:p>
      </dgm:t>
    </dgm:pt>
    <dgm:pt modelId="{1C9D6D1D-6BD6-4D5C-8F08-7578EEF03920}" type="pres">
      <dgm:prSet presAssocID="{9E3D725A-8B26-4BDB-82B0-31E24F97AB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FCE1F8-C0FE-4FCF-ADDF-E83A8460CED9}" type="pres">
      <dgm:prSet presAssocID="{55D80AD9-7D5E-458D-9C91-EB4398DB7839}" presName="hierRoot1" presStyleCnt="0"/>
      <dgm:spPr/>
    </dgm:pt>
    <dgm:pt modelId="{63B4BCFF-14FE-47F3-AAB2-42C712460409}" type="pres">
      <dgm:prSet presAssocID="{55D80AD9-7D5E-458D-9C91-EB4398DB7839}" presName="composite" presStyleCnt="0"/>
      <dgm:spPr/>
    </dgm:pt>
    <dgm:pt modelId="{F1072D58-374E-49C4-AC61-6D4EA4F1C96E}" type="pres">
      <dgm:prSet presAssocID="{55D80AD9-7D5E-458D-9C91-EB4398DB7839}" presName="background" presStyleLbl="node0" presStyleIdx="0" presStyleCnt="1"/>
      <dgm:spPr/>
    </dgm:pt>
    <dgm:pt modelId="{AFCF927C-06B2-4ED6-BD29-54CC7DD269BF}" type="pres">
      <dgm:prSet presAssocID="{55D80AD9-7D5E-458D-9C91-EB4398DB78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AD36BB-64B8-48E5-8A40-E781FA13EAE8}" type="pres">
      <dgm:prSet presAssocID="{55D80AD9-7D5E-458D-9C91-EB4398DB7839}" presName="hierChild2" presStyleCnt="0"/>
      <dgm:spPr/>
    </dgm:pt>
    <dgm:pt modelId="{DF50FACA-A9C7-4728-A10B-A4394D75DD0A}" type="pres">
      <dgm:prSet presAssocID="{62237801-2C8B-49D0-882B-97DF122FA234}" presName="Name10" presStyleLbl="parChTrans1D2" presStyleIdx="0" presStyleCnt="1"/>
      <dgm:spPr/>
    </dgm:pt>
    <dgm:pt modelId="{1AE099FB-5993-47E6-AF79-9C0124117C52}" type="pres">
      <dgm:prSet presAssocID="{FC59B4B6-59C4-49ED-B309-8CA92837AA06}" presName="hierRoot2" presStyleCnt="0"/>
      <dgm:spPr/>
    </dgm:pt>
    <dgm:pt modelId="{13AE7920-9661-49F7-B459-7F131C2A704B}" type="pres">
      <dgm:prSet presAssocID="{FC59B4B6-59C4-49ED-B309-8CA92837AA06}" presName="composite2" presStyleCnt="0"/>
      <dgm:spPr/>
    </dgm:pt>
    <dgm:pt modelId="{BBAFE51E-1ABC-406B-91B0-804042B1387C}" type="pres">
      <dgm:prSet presAssocID="{FC59B4B6-59C4-49ED-B309-8CA92837AA06}" presName="background2" presStyleLbl="node2" presStyleIdx="0" presStyleCnt="1"/>
      <dgm:spPr/>
    </dgm:pt>
    <dgm:pt modelId="{CDA46515-5BA9-4ABF-9303-993AF9356BC8}" type="pres">
      <dgm:prSet presAssocID="{FC59B4B6-59C4-49ED-B309-8CA92837AA0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672A4D-5AA2-4E31-BE48-6D4A4CCC89AF}" type="pres">
      <dgm:prSet presAssocID="{FC59B4B6-59C4-49ED-B309-8CA92837AA06}" presName="hierChild3" presStyleCnt="0"/>
      <dgm:spPr/>
    </dgm:pt>
    <dgm:pt modelId="{BFE7BD29-6EBA-47E6-953F-D2B81FC2C55F}" type="pres">
      <dgm:prSet presAssocID="{E531BC39-6689-4234-BFBE-6F0A86B0DFED}" presName="Name17" presStyleLbl="parChTrans1D3" presStyleIdx="0" presStyleCnt="1"/>
      <dgm:spPr/>
    </dgm:pt>
    <dgm:pt modelId="{556B1B3C-4B2C-428E-A90F-B6DC1369F310}" type="pres">
      <dgm:prSet presAssocID="{A77ECA37-D312-4985-87C0-F6AE652AF781}" presName="hierRoot3" presStyleCnt="0"/>
      <dgm:spPr/>
    </dgm:pt>
    <dgm:pt modelId="{48CB4A33-B05E-4E3E-9010-B20FB52E96DC}" type="pres">
      <dgm:prSet presAssocID="{A77ECA37-D312-4985-87C0-F6AE652AF781}" presName="composite3" presStyleCnt="0"/>
      <dgm:spPr/>
    </dgm:pt>
    <dgm:pt modelId="{807CC330-91DC-4CD4-AA3D-AB3E4196593F}" type="pres">
      <dgm:prSet presAssocID="{A77ECA37-D312-4985-87C0-F6AE652AF781}" presName="background3" presStyleLbl="node3" presStyleIdx="0" presStyleCnt="1"/>
      <dgm:spPr/>
    </dgm:pt>
    <dgm:pt modelId="{66A3C04D-0269-4B89-9E33-015703AC0159}" type="pres">
      <dgm:prSet presAssocID="{A77ECA37-D312-4985-87C0-F6AE652AF781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4F0FEB-0C9A-4843-AAC2-999DD46D1480}" type="pres">
      <dgm:prSet presAssocID="{A77ECA37-D312-4985-87C0-F6AE652AF781}" presName="hierChild4" presStyleCnt="0"/>
      <dgm:spPr/>
    </dgm:pt>
    <dgm:pt modelId="{28C636A2-0E9C-440A-A1C4-3CA92E59E620}" type="pres">
      <dgm:prSet presAssocID="{C7C1512D-484C-4C6C-83D5-93D9A29CF8BA}" presName="Name23" presStyleLbl="parChTrans1D4" presStyleIdx="0" presStyleCnt="1"/>
      <dgm:spPr/>
    </dgm:pt>
    <dgm:pt modelId="{742EAE3A-B8F4-41F7-8E16-F6239D2EB0A9}" type="pres">
      <dgm:prSet presAssocID="{60BF9A2B-8B0D-42C8-A7FA-4B96564583D6}" presName="hierRoot4" presStyleCnt="0"/>
      <dgm:spPr/>
    </dgm:pt>
    <dgm:pt modelId="{57168983-AED3-4557-AD72-DCAF178DB9BE}" type="pres">
      <dgm:prSet presAssocID="{60BF9A2B-8B0D-42C8-A7FA-4B96564583D6}" presName="composite4" presStyleCnt="0"/>
      <dgm:spPr/>
    </dgm:pt>
    <dgm:pt modelId="{F826959C-D335-4CF0-A00A-F92CAB0EA4D7}" type="pres">
      <dgm:prSet presAssocID="{60BF9A2B-8B0D-42C8-A7FA-4B96564583D6}" presName="background4" presStyleLbl="node4" presStyleIdx="0" presStyleCnt="1"/>
      <dgm:spPr/>
    </dgm:pt>
    <dgm:pt modelId="{5DD02524-447C-43F5-A961-F9E73C3FD357}" type="pres">
      <dgm:prSet presAssocID="{60BF9A2B-8B0D-42C8-A7FA-4B96564583D6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EF93ED-66B1-4593-80C4-E6100674CCBF}" type="pres">
      <dgm:prSet presAssocID="{60BF9A2B-8B0D-42C8-A7FA-4B96564583D6}" presName="hierChild5" presStyleCnt="0"/>
      <dgm:spPr/>
    </dgm:pt>
  </dgm:ptLst>
  <dgm:cxnLst>
    <dgm:cxn modelId="{9478C26F-4C29-4D8D-8673-19E9C11D4AE2}" type="presOf" srcId="{C7C1512D-484C-4C6C-83D5-93D9A29CF8BA}" destId="{28C636A2-0E9C-440A-A1C4-3CA92E59E620}" srcOrd="0" destOrd="0" presId="urn:microsoft.com/office/officeart/2005/8/layout/hierarchy1"/>
    <dgm:cxn modelId="{D15ED79A-7B5A-4365-B3B6-7157E71B173E}" type="presOf" srcId="{FC59B4B6-59C4-49ED-B309-8CA92837AA06}" destId="{CDA46515-5BA9-4ABF-9303-993AF9356BC8}" srcOrd="0" destOrd="0" presId="urn:microsoft.com/office/officeart/2005/8/layout/hierarchy1"/>
    <dgm:cxn modelId="{67F2B097-2B62-4EC0-9FFA-E775947C379F}" type="presOf" srcId="{55D80AD9-7D5E-458D-9C91-EB4398DB7839}" destId="{AFCF927C-06B2-4ED6-BD29-54CC7DD269BF}" srcOrd="0" destOrd="0" presId="urn:microsoft.com/office/officeart/2005/8/layout/hierarchy1"/>
    <dgm:cxn modelId="{216E71DD-B795-40C1-8C70-38A5BF689DBE}" type="presOf" srcId="{60BF9A2B-8B0D-42C8-A7FA-4B96564583D6}" destId="{5DD02524-447C-43F5-A961-F9E73C3FD357}" srcOrd="0" destOrd="0" presId="urn:microsoft.com/office/officeart/2005/8/layout/hierarchy1"/>
    <dgm:cxn modelId="{9D9BED44-CC97-48BA-B8AC-EE25DE983F49}" type="presOf" srcId="{9E3D725A-8B26-4BDB-82B0-31E24F97AB5C}" destId="{1C9D6D1D-6BD6-4D5C-8F08-7578EEF03920}" srcOrd="0" destOrd="0" presId="urn:microsoft.com/office/officeart/2005/8/layout/hierarchy1"/>
    <dgm:cxn modelId="{E8B87AE2-81AF-4F19-88AC-EE027118BAD4}" srcId="{FC59B4B6-59C4-49ED-B309-8CA92837AA06}" destId="{A77ECA37-D312-4985-87C0-F6AE652AF781}" srcOrd="0" destOrd="0" parTransId="{E531BC39-6689-4234-BFBE-6F0A86B0DFED}" sibTransId="{5E756152-71A6-48AC-BF30-F1591CB93E4D}"/>
    <dgm:cxn modelId="{1722F2B8-4622-4693-888B-7BA4A814004B}" srcId="{55D80AD9-7D5E-458D-9C91-EB4398DB7839}" destId="{FC59B4B6-59C4-49ED-B309-8CA92837AA06}" srcOrd="0" destOrd="0" parTransId="{62237801-2C8B-49D0-882B-97DF122FA234}" sibTransId="{3A2D2D13-884B-4C38-BCCD-2B9F1B01940C}"/>
    <dgm:cxn modelId="{EDECD3D8-915F-4E13-9161-2862A62CE912}" type="presOf" srcId="{E531BC39-6689-4234-BFBE-6F0A86B0DFED}" destId="{BFE7BD29-6EBA-47E6-953F-D2B81FC2C55F}" srcOrd="0" destOrd="0" presId="urn:microsoft.com/office/officeart/2005/8/layout/hierarchy1"/>
    <dgm:cxn modelId="{9F801D81-ACDB-409E-9CC2-93BD3C69280A}" type="presOf" srcId="{A77ECA37-D312-4985-87C0-F6AE652AF781}" destId="{66A3C04D-0269-4B89-9E33-015703AC0159}" srcOrd="0" destOrd="0" presId="urn:microsoft.com/office/officeart/2005/8/layout/hierarchy1"/>
    <dgm:cxn modelId="{D597A139-5C97-49D9-8A30-29CE2C0E12DF}" srcId="{A77ECA37-D312-4985-87C0-F6AE652AF781}" destId="{60BF9A2B-8B0D-42C8-A7FA-4B96564583D6}" srcOrd="0" destOrd="0" parTransId="{C7C1512D-484C-4C6C-83D5-93D9A29CF8BA}" sibTransId="{6AFF551D-011F-4754-8F6A-9906486580DA}"/>
    <dgm:cxn modelId="{D996F966-83EB-4B37-AD8C-26F6A2350485}" srcId="{9E3D725A-8B26-4BDB-82B0-31E24F97AB5C}" destId="{55D80AD9-7D5E-458D-9C91-EB4398DB7839}" srcOrd="0" destOrd="0" parTransId="{0C5A47C7-AAA4-45C2-BBF0-30ACF2E34466}" sibTransId="{116E6A6B-C145-4FA3-AFEF-821736F9282E}"/>
    <dgm:cxn modelId="{4D4BF2A0-BE9D-4949-AB55-73DA9031F938}" type="presOf" srcId="{62237801-2C8B-49D0-882B-97DF122FA234}" destId="{DF50FACA-A9C7-4728-A10B-A4394D75DD0A}" srcOrd="0" destOrd="0" presId="urn:microsoft.com/office/officeart/2005/8/layout/hierarchy1"/>
    <dgm:cxn modelId="{CC65C5DA-C299-46CB-8E83-AC15B403EADE}" type="presParOf" srcId="{1C9D6D1D-6BD6-4D5C-8F08-7578EEF03920}" destId="{24FCE1F8-C0FE-4FCF-ADDF-E83A8460CED9}" srcOrd="0" destOrd="0" presId="urn:microsoft.com/office/officeart/2005/8/layout/hierarchy1"/>
    <dgm:cxn modelId="{76D094F9-B36F-4160-AE47-596E8E915734}" type="presParOf" srcId="{24FCE1F8-C0FE-4FCF-ADDF-E83A8460CED9}" destId="{63B4BCFF-14FE-47F3-AAB2-42C712460409}" srcOrd="0" destOrd="0" presId="urn:microsoft.com/office/officeart/2005/8/layout/hierarchy1"/>
    <dgm:cxn modelId="{0DBDAE76-A20A-4F92-BBFB-63DAD0694999}" type="presParOf" srcId="{63B4BCFF-14FE-47F3-AAB2-42C712460409}" destId="{F1072D58-374E-49C4-AC61-6D4EA4F1C96E}" srcOrd="0" destOrd="0" presId="urn:microsoft.com/office/officeart/2005/8/layout/hierarchy1"/>
    <dgm:cxn modelId="{5F9D47A8-D1A7-4CBB-B012-542EF774D301}" type="presParOf" srcId="{63B4BCFF-14FE-47F3-AAB2-42C712460409}" destId="{AFCF927C-06B2-4ED6-BD29-54CC7DD269BF}" srcOrd="1" destOrd="0" presId="urn:microsoft.com/office/officeart/2005/8/layout/hierarchy1"/>
    <dgm:cxn modelId="{664C8E6F-14D9-45BA-BAF6-121FAA33C9A3}" type="presParOf" srcId="{24FCE1F8-C0FE-4FCF-ADDF-E83A8460CED9}" destId="{A2AD36BB-64B8-48E5-8A40-E781FA13EAE8}" srcOrd="1" destOrd="0" presId="urn:microsoft.com/office/officeart/2005/8/layout/hierarchy1"/>
    <dgm:cxn modelId="{101F1C44-4BF8-45AA-AF67-E6D3756A76BE}" type="presParOf" srcId="{A2AD36BB-64B8-48E5-8A40-E781FA13EAE8}" destId="{DF50FACA-A9C7-4728-A10B-A4394D75DD0A}" srcOrd="0" destOrd="0" presId="urn:microsoft.com/office/officeart/2005/8/layout/hierarchy1"/>
    <dgm:cxn modelId="{5E06A4C0-AF8E-429F-9AF1-59B68991C662}" type="presParOf" srcId="{A2AD36BB-64B8-48E5-8A40-E781FA13EAE8}" destId="{1AE099FB-5993-47E6-AF79-9C0124117C52}" srcOrd="1" destOrd="0" presId="urn:microsoft.com/office/officeart/2005/8/layout/hierarchy1"/>
    <dgm:cxn modelId="{B176F8FA-1CF2-42FA-85FC-0832B56D8DF0}" type="presParOf" srcId="{1AE099FB-5993-47E6-AF79-9C0124117C52}" destId="{13AE7920-9661-49F7-B459-7F131C2A704B}" srcOrd="0" destOrd="0" presId="urn:microsoft.com/office/officeart/2005/8/layout/hierarchy1"/>
    <dgm:cxn modelId="{FCE95A3B-3EDF-40BA-A8FD-EA87E3E9BB66}" type="presParOf" srcId="{13AE7920-9661-49F7-B459-7F131C2A704B}" destId="{BBAFE51E-1ABC-406B-91B0-804042B1387C}" srcOrd="0" destOrd="0" presId="urn:microsoft.com/office/officeart/2005/8/layout/hierarchy1"/>
    <dgm:cxn modelId="{7B5A5368-BA68-4274-9123-6918695182FB}" type="presParOf" srcId="{13AE7920-9661-49F7-B459-7F131C2A704B}" destId="{CDA46515-5BA9-4ABF-9303-993AF9356BC8}" srcOrd="1" destOrd="0" presId="urn:microsoft.com/office/officeart/2005/8/layout/hierarchy1"/>
    <dgm:cxn modelId="{F7993025-3841-4F79-931A-79D6AE543D1F}" type="presParOf" srcId="{1AE099FB-5993-47E6-AF79-9C0124117C52}" destId="{AF672A4D-5AA2-4E31-BE48-6D4A4CCC89AF}" srcOrd="1" destOrd="0" presId="urn:microsoft.com/office/officeart/2005/8/layout/hierarchy1"/>
    <dgm:cxn modelId="{14921802-E38F-4AEB-8686-799C14CC8204}" type="presParOf" srcId="{AF672A4D-5AA2-4E31-BE48-6D4A4CCC89AF}" destId="{BFE7BD29-6EBA-47E6-953F-D2B81FC2C55F}" srcOrd="0" destOrd="0" presId="urn:microsoft.com/office/officeart/2005/8/layout/hierarchy1"/>
    <dgm:cxn modelId="{88BB6774-E69E-4D52-B2FE-35F8B1BC6C93}" type="presParOf" srcId="{AF672A4D-5AA2-4E31-BE48-6D4A4CCC89AF}" destId="{556B1B3C-4B2C-428E-A90F-B6DC1369F310}" srcOrd="1" destOrd="0" presId="urn:microsoft.com/office/officeart/2005/8/layout/hierarchy1"/>
    <dgm:cxn modelId="{7421D908-036C-49CD-88B4-A724D8592A69}" type="presParOf" srcId="{556B1B3C-4B2C-428E-A90F-B6DC1369F310}" destId="{48CB4A33-B05E-4E3E-9010-B20FB52E96DC}" srcOrd="0" destOrd="0" presId="urn:microsoft.com/office/officeart/2005/8/layout/hierarchy1"/>
    <dgm:cxn modelId="{364F5002-988E-4299-B7B2-ECD9DD775B52}" type="presParOf" srcId="{48CB4A33-B05E-4E3E-9010-B20FB52E96DC}" destId="{807CC330-91DC-4CD4-AA3D-AB3E4196593F}" srcOrd="0" destOrd="0" presId="urn:microsoft.com/office/officeart/2005/8/layout/hierarchy1"/>
    <dgm:cxn modelId="{867987A7-F885-48F3-9AD3-E123FC8C8779}" type="presParOf" srcId="{48CB4A33-B05E-4E3E-9010-B20FB52E96DC}" destId="{66A3C04D-0269-4B89-9E33-015703AC0159}" srcOrd="1" destOrd="0" presId="urn:microsoft.com/office/officeart/2005/8/layout/hierarchy1"/>
    <dgm:cxn modelId="{0F5DC6A0-6091-48CA-8CE4-B6934C76F8EB}" type="presParOf" srcId="{556B1B3C-4B2C-428E-A90F-B6DC1369F310}" destId="{804F0FEB-0C9A-4843-AAC2-999DD46D1480}" srcOrd="1" destOrd="0" presId="urn:microsoft.com/office/officeart/2005/8/layout/hierarchy1"/>
    <dgm:cxn modelId="{484F9F20-DA39-4B7D-AAB3-B995A87B8339}" type="presParOf" srcId="{804F0FEB-0C9A-4843-AAC2-999DD46D1480}" destId="{28C636A2-0E9C-440A-A1C4-3CA92E59E620}" srcOrd="0" destOrd="0" presId="urn:microsoft.com/office/officeart/2005/8/layout/hierarchy1"/>
    <dgm:cxn modelId="{6F27F499-B70A-4A6D-B187-DA769DB9F359}" type="presParOf" srcId="{804F0FEB-0C9A-4843-AAC2-999DD46D1480}" destId="{742EAE3A-B8F4-41F7-8E16-F6239D2EB0A9}" srcOrd="1" destOrd="0" presId="urn:microsoft.com/office/officeart/2005/8/layout/hierarchy1"/>
    <dgm:cxn modelId="{1D81A83D-AF65-4E7C-ABD0-949A77DF40E9}" type="presParOf" srcId="{742EAE3A-B8F4-41F7-8E16-F6239D2EB0A9}" destId="{57168983-AED3-4557-AD72-DCAF178DB9BE}" srcOrd="0" destOrd="0" presId="urn:microsoft.com/office/officeart/2005/8/layout/hierarchy1"/>
    <dgm:cxn modelId="{B9DA2277-6339-4342-9042-450BB5C71DAA}" type="presParOf" srcId="{57168983-AED3-4557-AD72-DCAF178DB9BE}" destId="{F826959C-D335-4CF0-A00A-F92CAB0EA4D7}" srcOrd="0" destOrd="0" presId="urn:microsoft.com/office/officeart/2005/8/layout/hierarchy1"/>
    <dgm:cxn modelId="{474F17FF-D402-4D9A-9CEA-3B483F425CAE}" type="presParOf" srcId="{57168983-AED3-4557-AD72-DCAF178DB9BE}" destId="{5DD02524-447C-43F5-A961-F9E73C3FD357}" srcOrd="1" destOrd="0" presId="urn:microsoft.com/office/officeart/2005/8/layout/hierarchy1"/>
    <dgm:cxn modelId="{E2F79229-3270-45C9-AC8A-DD9FB7259CC3}" type="presParOf" srcId="{742EAE3A-B8F4-41F7-8E16-F6239D2EB0A9}" destId="{36EF93ED-66B1-4593-80C4-E6100674CC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03E88-35C6-48C5-B069-97C58ADF83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B9E26-CC4B-4E77-AB23-785873E4B2F8}">
      <dgm:prSet phldrT="[文本]"/>
      <dgm:spPr/>
      <dgm:t>
        <a:bodyPr/>
        <a:lstStyle/>
        <a:p>
          <a:r>
            <a:rPr lang="en-US" altLang="en-US" dirty="0" err="1" smtClean="0"/>
            <a:t>CMap</a:t>
          </a:r>
          <a:r>
            <a:rPr lang="en-US" altLang="en-US" dirty="0" smtClean="0"/>
            <a:t>&lt;</a:t>
          </a:r>
          <a:r>
            <a:rPr lang="en-US" altLang="en-US" dirty="0" err="1" smtClean="0"/>
            <a:t>CCKey,const</a:t>
          </a:r>
          <a:r>
            <a:rPr lang="en-US" altLang="en-US" dirty="0" smtClean="0"/>
            <a:t> </a:t>
          </a:r>
          <a:r>
            <a:rPr lang="en-US" altLang="en-US" dirty="0" err="1" smtClean="0"/>
            <a:t>CCKey</a:t>
          </a:r>
          <a:r>
            <a:rPr lang="en-US" altLang="en-US" dirty="0" smtClean="0"/>
            <a:t>&amp;,</a:t>
          </a:r>
          <a:r>
            <a:rPr lang="en-US" altLang="en-US" dirty="0" err="1" smtClean="0"/>
            <a:t>CKnownFile</a:t>
          </a:r>
          <a:r>
            <a:rPr lang="en-US" altLang="en-US" dirty="0" smtClean="0"/>
            <a:t>*,</a:t>
          </a:r>
          <a:r>
            <a:rPr lang="en-US" altLang="en-US" dirty="0" err="1" smtClean="0"/>
            <a:t>CKnownFile</a:t>
          </a:r>
          <a:r>
            <a:rPr lang="en-US" altLang="en-US" dirty="0" smtClean="0"/>
            <a:t>*&gt; </a:t>
          </a:r>
          <a:r>
            <a:rPr lang="en-US" altLang="en-US" dirty="0" err="1" smtClean="0"/>
            <a:t>CSharedFileList</a:t>
          </a:r>
          <a:r>
            <a:rPr lang="en-US" altLang="en-US" dirty="0" smtClean="0"/>
            <a:t>::</a:t>
          </a:r>
          <a:r>
            <a:rPr lang="en-US" altLang="en-US" dirty="0" err="1" smtClean="0"/>
            <a:t>m_Files_map</a:t>
          </a:r>
          <a:r>
            <a:rPr lang="en-US" altLang="en-US" dirty="0" smtClean="0"/>
            <a:t>;</a:t>
          </a:r>
          <a:endParaRPr lang="zh-CN" altLang="en-US" dirty="0"/>
        </a:p>
      </dgm:t>
    </dgm:pt>
    <dgm:pt modelId="{6E4AC5FF-EC8E-4D80-8802-22899ADD7086}" type="parTrans" cxnId="{1B099DD6-0511-4ACD-AB28-67E9BEA6BD21}">
      <dgm:prSet/>
      <dgm:spPr/>
      <dgm:t>
        <a:bodyPr/>
        <a:lstStyle/>
        <a:p>
          <a:endParaRPr lang="zh-CN" altLang="en-US"/>
        </a:p>
      </dgm:t>
    </dgm:pt>
    <dgm:pt modelId="{A8B92B7C-3229-4D68-A82E-129580B8FAFA}" type="sibTrans" cxnId="{1B099DD6-0511-4ACD-AB28-67E9BEA6BD21}">
      <dgm:prSet/>
      <dgm:spPr/>
      <dgm:t>
        <a:bodyPr/>
        <a:lstStyle/>
        <a:p>
          <a:endParaRPr lang="zh-CN" altLang="en-US"/>
        </a:p>
      </dgm:t>
    </dgm:pt>
    <dgm:pt modelId="{112FD2E7-7E17-499B-B041-9C0E52B47AE0}">
      <dgm:prSet phldrT="[文本]"/>
      <dgm:spPr/>
      <dgm:t>
        <a:bodyPr/>
        <a:lstStyle/>
        <a:p>
          <a:r>
            <a:rPr lang="en-US" altLang="zh-CN" dirty="0" err="1" smtClean="0"/>
            <a:t>CKnownFile</a:t>
          </a:r>
          <a:r>
            <a:rPr lang="zh-CN" altLang="en-US" dirty="0" smtClean="0"/>
            <a:t>对象</a:t>
          </a:r>
          <a:r>
            <a:rPr lang="en-US" altLang="zh-CN" dirty="0" err="1" smtClean="0"/>
            <a:t>pFile</a:t>
          </a:r>
          <a:endParaRPr lang="zh-CN" altLang="en-US" dirty="0"/>
        </a:p>
      </dgm:t>
    </dgm:pt>
    <dgm:pt modelId="{7304FEC9-4934-4677-B4C0-B7E5EDCE78BF}" type="parTrans" cxnId="{8C4665FF-F9BA-4038-B965-AB9BE392D9D3}">
      <dgm:prSet/>
      <dgm:spPr/>
      <dgm:t>
        <a:bodyPr/>
        <a:lstStyle/>
        <a:p>
          <a:endParaRPr lang="zh-CN" altLang="en-US"/>
        </a:p>
      </dgm:t>
    </dgm:pt>
    <dgm:pt modelId="{1E064ADD-8951-4A87-A972-326CC1C6FEA8}" type="sibTrans" cxnId="{8C4665FF-F9BA-4038-B965-AB9BE392D9D3}">
      <dgm:prSet/>
      <dgm:spPr/>
      <dgm:t>
        <a:bodyPr/>
        <a:lstStyle/>
        <a:p>
          <a:endParaRPr lang="zh-CN" altLang="en-US"/>
        </a:p>
      </dgm:t>
    </dgm:pt>
    <dgm:pt modelId="{F111061D-0F31-4B98-BA92-20E5ECF1A425}" type="pres">
      <dgm:prSet presAssocID="{CCA03E88-35C6-48C5-B069-97C58ADF83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B0FB9-CDB6-4701-967B-35CF0EE032D2}" type="pres">
      <dgm:prSet presAssocID="{77CB9E26-CC4B-4E77-AB23-785873E4B2F8}" presName="hierRoot1" presStyleCnt="0"/>
      <dgm:spPr/>
    </dgm:pt>
    <dgm:pt modelId="{B18AC258-DBB4-45D6-9790-9506A7D117BF}" type="pres">
      <dgm:prSet presAssocID="{77CB9E26-CC4B-4E77-AB23-785873E4B2F8}" presName="composite" presStyleCnt="0"/>
      <dgm:spPr/>
    </dgm:pt>
    <dgm:pt modelId="{E30260D4-B4CD-4B9A-A6E4-1DD180104EEF}" type="pres">
      <dgm:prSet presAssocID="{77CB9E26-CC4B-4E77-AB23-785873E4B2F8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AEECC729-55D0-4F88-B646-F800358DE5FD}" type="pres">
      <dgm:prSet presAssocID="{77CB9E26-CC4B-4E77-AB23-785873E4B2F8}" presName="text" presStyleLbl="fgAcc0" presStyleIdx="0" presStyleCnt="1" custScaleX="21274" custScaleY="21578" custLinFactNeighborX="40989" custLinFactNeighborY="-125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CD6F81-41B5-4F90-A2CD-C838A9232F70}" type="pres">
      <dgm:prSet presAssocID="{77CB9E26-CC4B-4E77-AB23-785873E4B2F8}" presName="hierChild2" presStyleCnt="0"/>
      <dgm:spPr/>
    </dgm:pt>
    <dgm:pt modelId="{CA326BA6-A316-4ECA-8B9C-C4CC74193539}" type="pres">
      <dgm:prSet presAssocID="{7304FEC9-4934-4677-B4C0-B7E5EDCE78BF}" presName="Name10" presStyleLbl="parChTrans1D2" presStyleIdx="0" presStyleCnt="1"/>
      <dgm:spPr/>
    </dgm:pt>
    <dgm:pt modelId="{E16CAB73-9B49-4F97-935A-D4DA5A5FBE68}" type="pres">
      <dgm:prSet presAssocID="{112FD2E7-7E17-499B-B041-9C0E52B47AE0}" presName="hierRoot2" presStyleCnt="0"/>
      <dgm:spPr/>
    </dgm:pt>
    <dgm:pt modelId="{6A3FAAAF-5827-4005-A8EF-AAAC7DAF8F05}" type="pres">
      <dgm:prSet presAssocID="{112FD2E7-7E17-499B-B041-9C0E52B47AE0}" presName="composite2" presStyleCnt="0"/>
      <dgm:spPr/>
    </dgm:pt>
    <dgm:pt modelId="{28E61F87-1B95-4776-96F4-F5E637B31ED1}" type="pres">
      <dgm:prSet presAssocID="{112FD2E7-7E17-499B-B041-9C0E52B47AE0}" presName="background2" presStyleLbl="node2" presStyleIdx="0" presStyleCnt="1"/>
      <dgm:spPr/>
      <dgm:t>
        <a:bodyPr/>
        <a:lstStyle/>
        <a:p>
          <a:endParaRPr lang="zh-CN" altLang="en-US"/>
        </a:p>
      </dgm:t>
    </dgm:pt>
    <dgm:pt modelId="{1E0317A4-9C04-43B1-865A-B2CCCB3598BA}" type="pres">
      <dgm:prSet presAssocID="{112FD2E7-7E17-499B-B041-9C0E52B47AE0}" presName="text2" presStyleLbl="fgAcc2" presStyleIdx="0" presStyleCnt="1" custScaleX="14306" custScaleY="11633" custLinFactNeighborX="34843" custLinFactNeighborY="-107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5EA84A-8807-4E43-AF65-B6DA4115CD95}" type="pres">
      <dgm:prSet presAssocID="{112FD2E7-7E17-499B-B041-9C0E52B47AE0}" presName="hierChild3" presStyleCnt="0"/>
      <dgm:spPr/>
    </dgm:pt>
  </dgm:ptLst>
  <dgm:cxnLst>
    <dgm:cxn modelId="{AD09CDB5-D802-4FB9-A531-91C886402CEE}" type="presOf" srcId="{7304FEC9-4934-4677-B4C0-B7E5EDCE78BF}" destId="{CA326BA6-A316-4ECA-8B9C-C4CC74193539}" srcOrd="0" destOrd="0" presId="urn:microsoft.com/office/officeart/2005/8/layout/hierarchy1"/>
    <dgm:cxn modelId="{5375A524-C899-486E-BB08-8807DF24AEE8}" type="presOf" srcId="{112FD2E7-7E17-499B-B041-9C0E52B47AE0}" destId="{1E0317A4-9C04-43B1-865A-B2CCCB3598BA}" srcOrd="0" destOrd="0" presId="urn:microsoft.com/office/officeart/2005/8/layout/hierarchy1"/>
    <dgm:cxn modelId="{1B099DD6-0511-4ACD-AB28-67E9BEA6BD21}" srcId="{CCA03E88-35C6-48C5-B069-97C58ADF8328}" destId="{77CB9E26-CC4B-4E77-AB23-785873E4B2F8}" srcOrd="0" destOrd="0" parTransId="{6E4AC5FF-EC8E-4D80-8802-22899ADD7086}" sibTransId="{A8B92B7C-3229-4D68-A82E-129580B8FAFA}"/>
    <dgm:cxn modelId="{8C4665FF-F9BA-4038-B965-AB9BE392D9D3}" srcId="{77CB9E26-CC4B-4E77-AB23-785873E4B2F8}" destId="{112FD2E7-7E17-499B-B041-9C0E52B47AE0}" srcOrd="0" destOrd="0" parTransId="{7304FEC9-4934-4677-B4C0-B7E5EDCE78BF}" sibTransId="{1E064ADD-8951-4A87-A972-326CC1C6FEA8}"/>
    <dgm:cxn modelId="{CAB2BBB3-F2B5-46A3-A481-3E05A1AFC80F}" type="presOf" srcId="{77CB9E26-CC4B-4E77-AB23-785873E4B2F8}" destId="{AEECC729-55D0-4F88-B646-F800358DE5FD}" srcOrd="0" destOrd="0" presId="urn:microsoft.com/office/officeart/2005/8/layout/hierarchy1"/>
    <dgm:cxn modelId="{56C20FD1-2E47-4D57-AF4B-3F3C989A97FD}" type="presOf" srcId="{CCA03E88-35C6-48C5-B069-97C58ADF8328}" destId="{F111061D-0F31-4B98-BA92-20E5ECF1A425}" srcOrd="0" destOrd="0" presId="urn:microsoft.com/office/officeart/2005/8/layout/hierarchy1"/>
    <dgm:cxn modelId="{561F292B-5FED-4822-B3AF-88F7D2AE97B7}" type="presParOf" srcId="{F111061D-0F31-4B98-BA92-20E5ECF1A425}" destId="{BAEB0FB9-CDB6-4701-967B-35CF0EE032D2}" srcOrd="0" destOrd="0" presId="urn:microsoft.com/office/officeart/2005/8/layout/hierarchy1"/>
    <dgm:cxn modelId="{E8B0583E-45D9-4488-B57B-0609D80B5A1F}" type="presParOf" srcId="{BAEB0FB9-CDB6-4701-967B-35CF0EE032D2}" destId="{B18AC258-DBB4-45D6-9790-9506A7D117BF}" srcOrd="0" destOrd="0" presId="urn:microsoft.com/office/officeart/2005/8/layout/hierarchy1"/>
    <dgm:cxn modelId="{909E83CA-ACEB-4D10-B0D6-FA48C57090E7}" type="presParOf" srcId="{B18AC258-DBB4-45D6-9790-9506A7D117BF}" destId="{E30260D4-B4CD-4B9A-A6E4-1DD180104EEF}" srcOrd="0" destOrd="0" presId="urn:microsoft.com/office/officeart/2005/8/layout/hierarchy1"/>
    <dgm:cxn modelId="{5BD15EA1-B579-42F5-AF61-1D541B92D692}" type="presParOf" srcId="{B18AC258-DBB4-45D6-9790-9506A7D117BF}" destId="{AEECC729-55D0-4F88-B646-F800358DE5FD}" srcOrd="1" destOrd="0" presId="urn:microsoft.com/office/officeart/2005/8/layout/hierarchy1"/>
    <dgm:cxn modelId="{5ED86219-5CFC-4F92-BD66-FB35248D557D}" type="presParOf" srcId="{BAEB0FB9-CDB6-4701-967B-35CF0EE032D2}" destId="{6DCD6F81-41B5-4F90-A2CD-C838A9232F70}" srcOrd="1" destOrd="0" presId="urn:microsoft.com/office/officeart/2005/8/layout/hierarchy1"/>
    <dgm:cxn modelId="{5B390B53-EE49-4983-883A-7F5575C8E89B}" type="presParOf" srcId="{6DCD6F81-41B5-4F90-A2CD-C838A9232F70}" destId="{CA326BA6-A316-4ECA-8B9C-C4CC74193539}" srcOrd="0" destOrd="0" presId="urn:microsoft.com/office/officeart/2005/8/layout/hierarchy1"/>
    <dgm:cxn modelId="{B84B0909-0EE5-4716-A330-D3E0F625677B}" type="presParOf" srcId="{6DCD6F81-41B5-4F90-A2CD-C838A9232F70}" destId="{E16CAB73-9B49-4F97-935A-D4DA5A5FBE68}" srcOrd="1" destOrd="0" presId="urn:microsoft.com/office/officeart/2005/8/layout/hierarchy1"/>
    <dgm:cxn modelId="{F7FBE65D-CEDA-409B-A381-3AF84D1B3695}" type="presParOf" srcId="{E16CAB73-9B49-4F97-935A-D4DA5A5FBE68}" destId="{6A3FAAAF-5827-4005-A8EF-AAAC7DAF8F05}" srcOrd="0" destOrd="0" presId="urn:microsoft.com/office/officeart/2005/8/layout/hierarchy1"/>
    <dgm:cxn modelId="{DDDA8272-0EFD-433A-B89D-129BF001C74F}" type="presParOf" srcId="{6A3FAAAF-5827-4005-A8EF-AAAC7DAF8F05}" destId="{28E61F87-1B95-4776-96F4-F5E637B31ED1}" srcOrd="0" destOrd="0" presId="urn:microsoft.com/office/officeart/2005/8/layout/hierarchy1"/>
    <dgm:cxn modelId="{832B73F9-8103-45BA-8FA1-0DF97605EDB5}" type="presParOf" srcId="{6A3FAAAF-5827-4005-A8EF-AAAC7DAF8F05}" destId="{1E0317A4-9C04-43B1-865A-B2CCCB3598BA}" srcOrd="1" destOrd="0" presId="urn:microsoft.com/office/officeart/2005/8/layout/hierarchy1"/>
    <dgm:cxn modelId="{55460D98-5709-49CE-B1FD-6D04A5A04AB2}" type="presParOf" srcId="{E16CAB73-9B49-4F97-935A-D4DA5A5FBE68}" destId="{E05EA84A-8807-4E43-AF65-B6DA4115CD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94506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5047308" y="191693"/>
              </a:lnTo>
              <a:lnTo>
                <a:pt x="5047308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94506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3605220" y="191693"/>
              </a:lnTo>
              <a:lnTo>
                <a:pt x="36052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94506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2163132" y="191693"/>
              </a:lnTo>
              <a:lnTo>
                <a:pt x="2163132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94506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73462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31373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2163132" y="0"/>
              </a:moveTo>
              <a:lnTo>
                <a:pt x="2163132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9285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3605220" y="0"/>
              </a:moveTo>
              <a:lnTo>
                <a:pt x="3605220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7197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5047308" y="0"/>
              </a:moveTo>
              <a:lnTo>
                <a:pt x="5047308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48786" y="4658333"/>
          <a:ext cx="91440" cy="321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73462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52418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252418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14B65-B5FE-4ABF-8A0C-CA99AA9FB35E}">
      <dsp:nvSpPr>
        <dsp:cNvPr id="0" name=""/>
        <dsp:cNvSpPr/>
      </dsp:nvSpPr>
      <dsp:spPr>
        <a:xfrm>
          <a:off x="3531373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3531373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2810329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2810329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089285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72886" y="58949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CKeyHashMap</a:t>
          </a:r>
          <a:endParaRPr lang="zh-CN" altLang="en-US" sz="1100" kern="1200" dirty="0"/>
        </a:p>
      </dsp:txBody>
      <dsp:txXfrm>
        <a:off x="2272886" y="589491"/>
        <a:ext cx="1074886" cy="556528"/>
      </dsp:txXfrm>
    </dsp:sp>
    <dsp:sp modelId="{9226003C-DEC8-4030-B965-31A76FE09775}">
      <dsp:nvSpPr>
        <dsp:cNvPr id="0" name=""/>
        <dsp:cNvSpPr/>
      </dsp:nvSpPr>
      <dsp:spPr>
        <a:xfrm>
          <a:off x="2487863" y="1022347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m_mapKeyword</a:t>
          </a:r>
          <a:endParaRPr lang="zh-CN" altLang="en-US" sz="1000" kern="1200" dirty="0"/>
        </a:p>
      </dsp:txBody>
      <dsp:txXfrm>
        <a:off x="2487863" y="1022347"/>
        <a:ext cx="967397" cy="185509"/>
      </dsp:txXfrm>
    </dsp:sp>
    <dsp:sp modelId="{2875948E-291D-4655-9A40-01DD961864D7}">
      <dsp:nvSpPr>
        <dsp:cNvPr id="0" name=""/>
        <dsp:cNvSpPr/>
      </dsp:nvSpPr>
      <dsp:spPr>
        <a:xfrm>
          <a:off x="1551842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1551842" y="1467570"/>
        <a:ext cx="1074886" cy="556528"/>
      </dsp:txXfrm>
    </dsp:sp>
    <dsp:sp modelId="{27B90BA2-B19F-4A36-867A-F1E7855C18E8}">
      <dsp:nvSpPr>
        <dsp:cNvPr id="0" name=""/>
        <dsp:cNvSpPr/>
      </dsp:nvSpPr>
      <dsp:spPr>
        <a:xfrm>
          <a:off x="1766819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1766819" y="1900425"/>
        <a:ext cx="967397" cy="185509"/>
      </dsp:txXfrm>
    </dsp:sp>
    <dsp:sp modelId="{5AE64D64-D8C9-4680-89BC-629381485A87}">
      <dsp:nvSpPr>
        <dsp:cNvPr id="0" name=""/>
        <dsp:cNvSpPr/>
      </dsp:nvSpPr>
      <dsp:spPr>
        <a:xfrm>
          <a:off x="2993930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KeyHash</a:t>
          </a:r>
          <a:endParaRPr lang="zh-CN" altLang="en-US" sz="1100" kern="1200" dirty="0"/>
        </a:p>
      </dsp:txBody>
      <dsp:txXfrm>
        <a:off x="2993930" y="1467570"/>
        <a:ext cx="1074886" cy="556528"/>
      </dsp:txXfrm>
    </dsp:sp>
    <dsp:sp modelId="{3518303C-ED68-41C8-B9F7-05B65142A32E}">
      <dsp:nvSpPr>
        <dsp:cNvPr id="0" name=""/>
        <dsp:cNvSpPr/>
      </dsp:nvSpPr>
      <dsp:spPr>
        <a:xfrm>
          <a:off x="3208908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08908" y="1900425"/>
        <a:ext cx="967397" cy="185509"/>
      </dsp:txXfrm>
    </dsp:sp>
    <dsp:sp modelId="{A94D0759-1843-47BA-952A-DB309C1547CB}">
      <dsp:nvSpPr>
        <dsp:cNvPr id="0" name=""/>
        <dsp:cNvSpPr/>
      </dsp:nvSpPr>
      <dsp:spPr>
        <a:xfrm>
          <a:off x="2272886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2272886" y="2345648"/>
        <a:ext cx="1074886" cy="556528"/>
      </dsp:txXfrm>
    </dsp:sp>
    <dsp:sp modelId="{1C89C8D1-8B8E-4239-BCFF-04AA4DF5D267}">
      <dsp:nvSpPr>
        <dsp:cNvPr id="0" name=""/>
        <dsp:cNvSpPr/>
      </dsp:nvSpPr>
      <dsp:spPr>
        <a:xfrm>
          <a:off x="2487863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7863" y="2778503"/>
        <a:ext cx="967397" cy="185509"/>
      </dsp:txXfrm>
    </dsp:sp>
    <dsp:sp modelId="{AAFD393B-D5C6-4FC1-85BB-67D689A5CB66}">
      <dsp:nvSpPr>
        <dsp:cNvPr id="0" name=""/>
        <dsp:cNvSpPr/>
      </dsp:nvSpPr>
      <dsp:spPr>
        <a:xfrm>
          <a:off x="3714974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CSourceKeyMap</a:t>
          </a:r>
          <a:endParaRPr lang="zh-CN" altLang="en-US" sz="1100" kern="1200" dirty="0"/>
        </a:p>
      </dsp:txBody>
      <dsp:txXfrm>
        <a:off x="3714974" y="2345648"/>
        <a:ext cx="1074886" cy="556528"/>
      </dsp:txXfrm>
    </dsp:sp>
    <dsp:sp modelId="{95E6DB3B-AD48-4715-9855-4898B682D86D}">
      <dsp:nvSpPr>
        <dsp:cNvPr id="0" name=""/>
        <dsp:cNvSpPr/>
      </dsp:nvSpPr>
      <dsp:spPr>
        <a:xfrm>
          <a:off x="3929952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3929952" y="2778503"/>
        <a:ext cx="967397" cy="185509"/>
      </dsp:txXfrm>
    </dsp:sp>
    <dsp:sp modelId="{F2EC2861-C1D5-4305-8DD5-8D30C9172D41}">
      <dsp:nvSpPr>
        <dsp:cNvPr id="0" name=""/>
        <dsp:cNvSpPr/>
      </dsp:nvSpPr>
      <dsp:spPr>
        <a:xfrm>
          <a:off x="2993930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2993930" y="3223726"/>
        <a:ext cx="1074886" cy="556528"/>
      </dsp:txXfrm>
    </dsp:sp>
    <dsp:sp modelId="{8BD8E232-E0DA-4845-818E-EA2EBBC9B0BB}">
      <dsp:nvSpPr>
        <dsp:cNvPr id="0" name=""/>
        <dsp:cNvSpPr/>
      </dsp:nvSpPr>
      <dsp:spPr>
        <a:xfrm>
          <a:off x="3208908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208908" y="3656581"/>
        <a:ext cx="967397" cy="185509"/>
      </dsp:txXfrm>
    </dsp:sp>
    <dsp:sp modelId="{328B3935-1432-4F3B-A933-E7FB2D406FF3}">
      <dsp:nvSpPr>
        <dsp:cNvPr id="0" name=""/>
        <dsp:cNvSpPr/>
      </dsp:nvSpPr>
      <dsp:spPr>
        <a:xfrm>
          <a:off x="4436018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Source</a:t>
          </a:r>
          <a:endParaRPr lang="zh-CN" altLang="en-US" sz="1100" kern="1200" dirty="0"/>
        </a:p>
      </dsp:txBody>
      <dsp:txXfrm>
        <a:off x="4436018" y="3223726"/>
        <a:ext cx="1074886" cy="556528"/>
      </dsp:txXfrm>
    </dsp:sp>
    <dsp:sp modelId="{687579E5-F4F4-4EF1-A1AC-287D3B03AD65}">
      <dsp:nvSpPr>
        <dsp:cNvPr id="0" name=""/>
        <dsp:cNvSpPr/>
      </dsp:nvSpPr>
      <dsp:spPr>
        <a:xfrm>
          <a:off x="4650996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50996" y="3656581"/>
        <a:ext cx="967397" cy="185509"/>
      </dsp:txXfrm>
    </dsp:sp>
    <dsp:sp modelId="{07B41DA2-F050-42A9-BE37-EBD07D6F544E}">
      <dsp:nvSpPr>
        <dsp:cNvPr id="0" name=""/>
        <dsp:cNvSpPr/>
      </dsp:nvSpPr>
      <dsp:spPr>
        <a:xfrm>
          <a:off x="3714974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3714974" y="4101804"/>
        <a:ext cx="1074886" cy="556528"/>
      </dsp:txXfrm>
    </dsp:sp>
    <dsp:sp modelId="{027F8FCE-D917-4857-957E-F5F0B0853751}">
      <dsp:nvSpPr>
        <dsp:cNvPr id="0" name=""/>
        <dsp:cNvSpPr/>
      </dsp:nvSpPr>
      <dsp:spPr>
        <a:xfrm>
          <a:off x="3929952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9952" y="4534660"/>
        <a:ext cx="967397" cy="185509"/>
      </dsp:txXfrm>
    </dsp:sp>
    <dsp:sp modelId="{92001C25-B329-4FD2-B382-8854FA5A0124}">
      <dsp:nvSpPr>
        <dsp:cNvPr id="0" name=""/>
        <dsp:cNvSpPr/>
      </dsp:nvSpPr>
      <dsp:spPr>
        <a:xfrm>
          <a:off x="5157063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CKadEntryPtrList</a:t>
          </a:r>
          <a:endParaRPr lang="zh-CN" altLang="en-US" sz="1100" kern="1200" dirty="0"/>
        </a:p>
      </dsp:txBody>
      <dsp:txXfrm>
        <a:off x="5157063" y="4101804"/>
        <a:ext cx="1074886" cy="556528"/>
      </dsp:txXfrm>
    </dsp:sp>
    <dsp:sp modelId="{126715BD-2D7F-433C-A680-62D83EF674C2}">
      <dsp:nvSpPr>
        <dsp:cNvPr id="0" name=""/>
        <dsp:cNvSpPr/>
      </dsp:nvSpPr>
      <dsp:spPr>
        <a:xfrm>
          <a:off x="5372040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72040" y="4534660"/>
        <a:ext cx="967397" cy="185509"/>
      </dsp:txXfrm>
    </dsp:sp>
    <dsp:sp modelId="{61C16C2F-1AB1-4997-8CC1-7C7DF3B62E00}">
      <dsp:nvSpPr>
        <dsp:cNvPr id="0" name=""/>
        <dsp:cNvSpPr/>
      </dsp:nvSpPr>
      <dsp:spPr>
        <a:xfrm>
          <a:off x="5157063" y="4979883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CEntry</a:t>
          </a:r>
          <a:endParaRPr lang="zh-CN" altLang="en-US" sz="1100" kern="1200" dirty="0"/>
        </a:p>
      </dsp:txBody>
      <dsp:txXfrm>
        <a:off x="5157063" y="4979883"/>
        <a:ext cx="1074886" cy="556528"/>
      </dsp:txXfrm>
    </dsp:sp>
    <dsp:sp modelId="{6A8BA006-F54F-4C04-BC17-4EA28E8359E9}">
      <dsp:nvSpPr>
        <dsp:cNvPr id="0" name=""/>
        <dsp:cNvSpPr/>
      </dsp:nvSpPr>
      <dsp:spPr>
        <a:xfrm>
          <a:off x="5372040" y="5412738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72040" y="5412738"/>
        <a:ext cx="967397" cy="185509"/>
      </dsp:txXfrm>
    </dsp:sp>
    <dsp:sp modelId="{C0609B87-D118-46F5-A332-3E6628950ABC}">
      <dsp:nvSpPr>
        <dsp:cNvPr id="0" name=""/>
        <dsp:cNvSpPr/>
      </dsp:nvSpPr>
      <dsp:spPr>
        <a:xfrm>
          <a:off x="109754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uint32</a:t>
          </a:r>
          <a:endParaRPr lang="zh-CN" altLang="en-US" sz="1100" kern="1200" dirty="0"/>
        </a:p>
      </dsp:txBody>
      <dsp:txXfrm>
        <a:off x="109754" y="5857961"/>
        <a:ext cx="1074886" cy="556528"/>
      </dsp:txXfrm>
    </dsp:sp>
    <dsp:sp modelId="{CE6787A3-DAC8-481D-B157-911057EA0482}">
      <dsp:nvSpPr>
        <dsp:cNvPr id="0" name=""/>
        <dsp:cNvSpPr/>
      </dsp:nvSpPr>
      <dsp:spPr>
        <a:xfrm>
          <a:off x="324731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731" y="6290816"/>
        <a:ext cx="967397" cy="185509"/>
      </dsp:txXfrm>
    </dsp:sp>
    <dsp:sp modelId="{174A1766-206B-4111-AE1B-3CE3FB67ADE9}">
      <dsp:nvSpPr>
        <dsp:cNvPr id="0" name=""/>
        <dsp:cNvSpPr/>
      </dsp:nvSpPr>
      <dsp:spPr>
        <a:xfrm>
          <a:off x="1551842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1551842" y="5857961"/>
        <a:ext cx="1074886" cy="556528"/>
      </dsp:txXfrm>
    </dsp:sp>
    <dsp:sp modelId="{78F2497E-04CA-49DC-A332-809969CCAB06}">
      <dsp:nvSpPr>
        <dsp:cNvPr id="0" name=""/>
        <dsp:cNvSpPr/>
      </dsp:nvSpPr>
      <dsp:spPr>
        <a:xfrm>
          <a:off x="1766819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6819" y="6290816"/>
        <a:ext cx="967397" cy="185509"/>
      </dsp:txXfrm>
    </dsp:sp>
    <dsp:sp modelId="{8BF21DA7-9255-410A-95A8-70E045BB35D3}">
      <dsp:nvSpPr>
        <dsp:cNvPr id="0" name=""/>
        <dsp:cNvSpPr/>
      </dsp:nvSpPr>
      <dsp:spPr>
        <a:xfrm>
          <a:off x="2993930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2993930" y="5857961"/>
        <a:ext cx="1074886" cy="556528"/>
      </dsp:txXfrm>
    </dsp:sp>
    <dsp:sp modelId="{F380191F-68F7-4007-A4C0-DAB6CB8C3176}">
      <dsp:nvSpPr>
        <dsp:cNvPr id="0" name=""/>
        <dsp:cNvSpPr/>
      </dsp:nvSpPr>
      <dsp:spPr>
        <a:xfrm>
          <a:off x="320890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8908" y="6290816"/>
        <a:ext cx="967397" cy="185509"/>
      </dsp:txXfrm>
    </dsp:sp>
    <dsp:sp modelId="{DC2A6A67-D1A7-48DB-9C30-2EE5AE05E793}">
      <dsp:nvSpPr>
        <dsp:cNvPr id="0" name=""/>
        <dsp:cNvSpPr/>
      </dsp:nvSpPr>
      <dsp:spPr>
        <a:xfrm>
          <a:off x="4436018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4436018" y="5857961"/>
        <a:ext cx="1074886" cy="556528"/>
      </dsp:txXfrm>
    </dsp:sp>
    <dsp:sp modelId="{50939023-49D7-4F51-AD1D-21231C706D1C}">
      <dsp:nvSpPr>
        <dsp:cNvPr id="0" name=""/>
        <dsp:cNvSpPr/>
      </dsp:nvSpPr>
      <dsp:spPr>
        <a:xfrm>
          <a:off x="4650996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50996" y="6290816"/>
        <a:ext cx="967397" cy="185509"/>
      </dsp:txXfrm>
    </dsp:sp>
    <dsp:sp modelId="{B2CC1828-1D29-48FA-A0DC-F04CA0CD2D21}">
      <dsp:nvSpPr>
        <dsp:cNvPr id="0" name=""/>
        <dsp:cNvSpPr/>
      </dsp:nvSpPr>
      <dsp:spPr>
        <a:xfrm>
          <a:off x="5878107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5878107" y="5857961"/>
        <a:ext cx="1074886" cy="556528"/>
      </dsp:txXfrm>
    </dsp:sp>
    <dsp:sp modelId="{B26AA340-B012-450C-B965-9765131C5F60}">
      <dsp:nvSpPr>
        <dsp:cNvPr id="0" name=""/>
        <dsp:cNvSpPr/>
      </dsp:nvSpPr>
      <dsp:spPr>
        <a:xfrm>
          <a:off x="6093084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93084" y="6290816"/>
        <a:ext cx="967397" cy="185509"/>
      </dsp:txXfrm>
    </dsp:sp>
    <dsp:sp modelId="{5423C0B6-E270-4795-A26B-83CFD7EB47D0}">
      <dsp:nvSpPr>
        <dsp:cNvPr id="0" name=""/>
        <dsp:cNvSpPr/>
      </dsp:nvSpPr>
      <dsp:spPr>
        <a:xfrm>
          <a:off x="7320195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uint64</a:t>
          </a:r>
          <a:endParaRPr lang="zh-CN" altLang="en-US" sz="1100" kern="1200" dirty="0"/>
        </a:p>
      </dsp:txBody>
      <dsp:txXfrm>
        <a:off x="7320195" y="5857961"/>
        <a:ext cx="1074886" cy="556528"/>
      </dsp:txXfrm>
    </dsp:sp>
    <dsp:sp modelId="{8E6E4251-BCF8-4FB1-A02B-56F8FA370E84}">
      <dsp:nvSpPr>
        <dsp:cNvPr id="0" name=""/>
        <dsp:cNvSpPr/>
      </dsp:nvSpPr>
      <dsp:spPr>
        <a:xfrm>
          <a:off x="7535172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35172" y="6290816"/>
        <a:ext cx="967397" cy="185509"/>
      </dsp:txXfrm>
    </dsp:sp>
    <dsp:sp modelId="{852CC1FF-77EF-4779-8EFB-E14E8E9A70F0}">
      <dsp:nvSpPr>
        <dsp:cNvPr id="0" name=""/>
        <dsp:cNvSpPr/>
      </dsp:nvSpPr>
      <dsp:spPr>
        <a:xfrm>
          <a:off x="8762283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timt_t</a:t>
          </a:r>
          <a:endParaRPr lang="zh-CN" altLang="en-US" sz="1100" kern="1200" dirty="0"/>
        </a:p>
      </dsp:txBody>
      <dsp:txXfrm>
        <a:off x="8762283" y="5857961"/>
        <a:ext cx="1074886" cy="556528"/>
      </dsp:txXfrm>
    </dsp:sp>
    <dsp:sp modelId="{E71EE907-1921-4348-A4A3-ACB8222C7F4E}">
      <dsp:nvSpPr>
        <dsp:cNvPr id="0" name=""/>
        <dsp:cNvSpPr/>
      </dsp:nvSpPr>
      <dsp:spPr>
        <a:xfrm>
          <a:off x="8977260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77260" y="6290816"/>
        <a:ext cx="967397" cy="185509"/>
      </dsp:txXfrm>
    </dsp:sp>
    <dsp:sp modelId="{678B0968-8AF6-409D-A455-6407459F1796}">
      <dsp:nvSpPr>
        <dsp:cNvPr id="0" name=""/>
        <dsp:cNvSpPr/>
      </dsp:nvSpPr>
      <dsp:spPr>
        <a:xfrm>
          <a:off x="10204371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bool</a:t>
          </a:r>
          <a:endParaRPr lang="zh-CN" altLang="en-US" sz="1100" kern="1200" dirty="0"/>
        </a:p>
      </dsp:txBody>
      <dsp:txXfrm>
        <a:off x="10204371" y="5857961"/>
        <a:ext cx="1074886" cy="556528"/>
      </dsp:txXfrm>
    </dsp:sp>
    <dsp:sp modelId="{7B4F4265-1316-4042-90B8-F0270B0983C3}">
      <dsp:nvSpPr>
        <dsp:cNvPr id="0" name=""/>
        <dsp:cNvSpPr/>
      </dsp:nvSpPr>
      <dsp:spPr>
        <a:xfrm>
          <a:off x="1041934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19348" y="6290816"/>
        <a:ext cx="967397" cy="185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8215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5036360" y="191277"/>
              </a:lnTo>
              <a:lnTo>
                <a:pt x="503636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821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3597400" y="191277"/>
              </a:lnTo>
              <a:lnTo>
                <a:pt x="359740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8215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2158440" y="191277"/>
              </a:lnTo>
              <a:lnTo>
                <a:pt x="215844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8215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6267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2371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2158440" y="0"/>
              </a:moveTo>
              <a:lnTo>
                <a:pt x="215844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47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3597400" y="0"/>
              </a:moveTo>
              <a:lnTo>
                <a:pt x="359740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579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5036360" y="0"/>
              </a:moveTo>
              <a:lnTo>
                <a:pt x="503636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36433" y="4489636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6267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4319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16953" y="2737289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4319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2371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2371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0423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987436" y="429621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2987436" y="429621"/>
        <a:ext cx="1072554" cy="555321"/>
      </dsp:txXfrm>
    </dsp:sp>
    <dsp:sp modelId="{9226003C-DEC8-4030-B965-31A76FE09775}">
      <dsp:nvSpPr>
        <dsp:cNvPr id="0" name=""/>
        <dsp:cNvSpPr/>
      </dsp:nvSpPr>
      <dsp:spPr>
        <a:xfrm>
          <a:off x="3201947" y="86153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m_mapSource</a:t>
          </a:r>
          <a:endParaRPr lang="zh-CN" altLang="en-US" sz="1000" kern="1200" dirty="0"/>
        </a:p>
      </dsp:txBody>
      <dsp:txXfrm>
        <a:off x="3201947" y="861538"/>
        <a:ext cx="965299" cy="185107"/>
      </dsp:txXfrm>
    </dsp:sp>
    <dsp:sp modelId="{2875948E-291D-4655-9A40-01DD961864D7}">
      <dsp:nvSpPr>
        <dsp:cNvPr id="0" name=""/>
        <dsp:cNvSpPr/>
      </dsp:nvSpPr>
      <dsp:spPr>
        <a:xfrm>
          <a:off x="226795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67956" y="1305795"/>
        <a:ext cx="1072554" cy="555321"/>
      </dsp:txXfrm>
    </dsp:sp>
    <dsp:sp modelId="{27B90BA2-B19F-4A36-867A-F1E7855C18E8}">
      <dsp:nvSpPr>
        <dsp:cNvPr id="0" name=""/>
        <dsp:cNvSpPr/>
      </dsp:nvSpPr>
      <dsp:spPr>
        <a:xfrm>
          <a:off x="248246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2467" y="1737711"/>
        <a:ext cx="965299" cy="185107"/>
      </dsp:txXfrm>
    </dsp:sp>
    <dsp:sp modelId="{5AE64D64-D8C9-4680-89BC-629381485A87}">
      <dsp:nvSpPr>
        <dsp:cNvPr id="0" name=""/>
        <dsp:cNvSpPr/>
      </dsp:nvSpPr>
      <dsp:spPr>
        <a:xfrm>
          <a:off x="370691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06916" y="1305795"/>
        <a:ext cx="1072554" cy="555321"/>
      </dsp:txXfrm>
    </dsp:sp>
    <dsp:sp modelId="{3518303C-ED68-41C8-B9F7-05B65142A32E}">
      <dsp:nvSpPr>
        <dsp:cNvPr id="0" name=""/>
        <dsp:cNvSpPr/>
      </dsp:nvSpPr>
      <dsp:spPr>
        <a:xfrm>
          <a:off x="392142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21427" y="1737711"/>
        <a:ext cx="965299" cy="185107"/>
      </dsp:txXfrm>
    </dsp:sp>
    <dsp:sp modelId="{A94D0759-1843-47BA-952A-DB309C1547CB}">
      <dsp:nvSpPr>
        <dsp:cNvPr id="0" name=""/>
        <dsp:cNvSpPr/>
      </dsp:nvSpPr>
      <dsp:spPr>
        <a:xfrm>
          <a:off x="298743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2987436" y="2181968"/>
        <a:ext cx="1072554" cy="555321"/>
      </dsp:txXfrm>
    </dsp:sp>
    <dsp:sp modelId="{1C89C8D1-8B8E-4239-BCFF-04AA4DF5D267}">
      <dsp:nvSpPr>
        <dsp:cNvPr id="0" name=""/>
        <dsp:cNvSpPr/>
      </dsp:nvSpPr>
      <dsp:spPr>
        <a:xfrm>
          <a:off x="320194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01947" y="2613885"/>
        <a:ext cx="965299" cy="185107"/>
      </dsp:txXfrm>
    </dsp:sp>
    <dsp:sp modelId="{AAFD393B-D5C6-4FC1-85BB-67D689A5CB66}">
      <dsp:nvSpPr>
        <dsp:cNvPr id="0" name=""/>
        <dsp:cNvSpPr/>
      </dsp:nvSpPr>
      <dsp:spPr>
        <a:xfrm>
          <a:off x="442639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26396" y="2181968"/>
        <a:ext cx="1072554" cy="555321"/>
      </dsp:txXfrm>
    </dsp:sp>
    <dsp:sp modelId="{95E6DB3B-AD48-4715-9855-4898B682D86D}">
      <dsp:nvSpPr>
        <dsp:cNvPr id="0" name=""/>
        <dsp:cNvSpPr/>
      </dsp:nvSpPr>
      <dsp:spPr>
        <a:xfrm>
          <a:off x="464090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40907" y="2613885"/>
        <a:ext cx="965299" cy="185107"/>
      </dsp:txXfrm>
    </dsp:sp>
    <dsp:sp modelId="{328B3935-1432-4F3B-A933-E7FB2D406FF3}">
      <dsp:nvSpPr>
        <dsp:cNvPr id="0" name=""/>
        <dsp:cNvSpPr/>
      </dsp:nvSpPr>
      <dsp:spPr>
        <a:xfrm>
          <a:off x="4426396" y="305814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26396" y="3058142"/>
        <a:ext cx="1072554" cy="555321"/>
      </dsp:txXfrm>
    </dsp:sp>
    <dsp:sp modelId="{687579E5-F4F4-4EF1-A1AC-287D3B03AD65}">
      <dsp:nvSpPr>
        <dsp:cNvPr id="0" name=""/>
        <dsp:cNvSpPr/>
      </dsp:nvSpPr>
      <dsp:spPr>
        <a:xfrm>
          <a:off x="4640907" y="349005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40907" y="3490058"/>
        <a:ext cx="965299" cy="185107"/>
      </dsp:txXfrm>
    </dsp:sp>
    <dsp:sp modelId="{07B41DA2-F050-42A9-BE37-EBD07D6F544E}">
      <dsp:nvSpPr>
        <dsp:cNvPr id="0" name=""/>
        <dsp:cNvSpPr/>
      </dsp:nvSpPr>
      <dsp:spPr>
        <a:xfrm>
          <a:off x="370691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06916" y="3934315"/>
        <a:ext cx="1072554" cy="555321"/>
      </dsp:txXfrm>
    </dsp:sp>
    <dsp:sp modelId="{027F8FCE-D917-4857-957E-F5F0B0853751}">
      <dsp:nvSpPr>
        <dsp:cNvPr id="0" name=""/>
        <dsp:cNvSpPr/>
      </dsp:nvSpPr>
      <dsp:spPr>
        <a:xfrm>
          <a:off x="392142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1427" y="4366232"/>
        <a:ext cx="965299" cy="185107"/>
      </dsp:txXfrm>
    </dsp:sp>
    <dsp:sp modelId="{92001C25-B329-4FD2-B382-8854FA5A0124}">
      <dsp:nvSpPr>
        <dsp:cNvPr id="0" name=""/>
        <dsp:cNvSpPr/>
      </dsp:nvSpPr>
      <dsp:spPr>
        <a:xfrm>
          <a:off x="514587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45876" y="3934315"/>
        <a:ext cx="1072554" cy="555321"/>
      </dsp:txXfrm>
    </dsp:sp>
    <dsp:sp modelId="{126715BD-2D7F-433C-A680-62D83EF674C2}">
      <dsp:nvSpPr>
        <dsp:cNvPr id="0" name=""/>
        <dsp:cNvSpPr/>
      </dsp:nvSpPr>
      <dsp:spPr>
        <a:xfrm>
          <a:off x="536038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60387" y="4366232"/>
        <a:ext cx="965299" cy="185107"/>
      </dsp:txXfrm>
    </dsp:sp>
    <dsp:sp modelId="{61C16C2F-1AB1-4997-8CC1-7C7DF3B62E00}">
      <dsp:nvSpPr>
        <dsp:cNvPr id="0" name=""/>
        <dsp:cNvSpPr/>
      </dsp:nvSpPr>
      <dsp:spPr>
        <a:xfrm>
          <a:off x="5145876" y="4810489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45876" y="4810489"/>
        <a:ext cx="1072554" cy="555321"/>
      </dsp:txXfrm>
    </dsp:sp>
    <dsp:sp modelId="{6A8BA006-F54F-4C04-BC17-4EA28E8359E9}">
      <dsp:nvSpPr>
        <dsp:cNvPr id="0" name=""/>
        <dsp:cNvSpPr/>
      </dsp:nvSpPr>
      <dsp:spPr>
        <a:xfrm>
          <a:off x="5360387" y="524240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60387" y="5242405"/>
        <a:ext cx="965299" cy="185107"/>
      </dsp:txXfrm>
    </dsp:sp>
    <dsp:sp modelId="{C0609B87-D118-46F5-A332-3E6628950ABC}">
      <dsp:nvSpPr>
        <dsp:cNvPr id="0" name=""/>
        <dsp:cNvSpPr/>
      </dsp:nvSpPr>
      <dsp:spPr>
        <a:xfrm>
          <a:off x="1095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09516" y="5686662"/>
        <a:ext cx="1072554" cy="555321"/>
      </dsp:txXfrm>
    </dsp:sp>
    <dsp:sp modelId="{CE6787A3-DAC8-481D-B157-911057EA0482}">
      <dsp:nvSpPr>
        <dsp:cNvPr id="0" name=""/>
        <dsp:cNvSpPr/>
      </dsp:nvSpPr>
      <dsp:spPr>
        <a:xfrm>
          <a:off x="3240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027" y="6118579"/>
        <a:ext cx="965299" cy="185107"/>
      </dsp:txXfrm>
    </dsp:sp>
    <dsp:sp modelId="{174A1766-206B-4111-AE1B-3CE3FB67ADE9}">
      <dsp:nvSpPr>
        <dsp:cNvPr id="0" name=""/>
        <dsp:cNvSpPr/>
      </dsp:nvSpPr>
      <dsp:spPr>
        <a:xfrm>
          <a:off x="15484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48476" y="5686662"/>
        <a:ext cx="1072554" cy="555321"/>
      </dsp:txXfrm>
    </dsp:sp>
    <dsp:sp modelId="{78F2497E-04CA-49DC-A332-809969CCAB06}">
      <dsp:nvSpPr>
        <dsp:cNvPr id="0" name=""/>
        <dsp:cNvSpPr/>
      </dsp:nvSpPr>
      <dsp:spPr>
        <a:xfrm>
          <a:off x="17629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2987" y="6118579"/>
        <a:ext cx="965299" cy="185107"/>
      </dsp:txXfrm>
    </dsp:sp>
    <dsp:sp modelId="{8BF21DA7-9255-410A-95A8-70E045BB35D3}">
      <dsp:nvSpPr>
        <dsp:cNvPr id="0" name=""/>
        <dsp:cNvSpPr/>
      </dsp:nvSpPr>
      <dsp:spPr>
        <a:xfrm>
          <a:off x="29874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2987436" y="5686662"/>
        <a:ext cx="1072554" cy="555321"/>
      </dsp:txXfrm>
    </dsp:sp>
    <dsp:sp modelId="{F380191F-68F7-4007-A4C0-DAB6CB8C3176}">
      <dsp:nvSpPr>
        <dsp:cNvPr id="0" name=""/>
        <dsp:cNvSpPr/>
      </dsp:nvSpPr>
      <dsp:spPr>
        <a:xfrm>
          <a:off x="32019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1947" y="6118579"/>
        <a:ext cx="965299" cy="185107"/>
      </dsp:txXfrm>
    </dsp:sp>
    <dsp:sp modelId="{DC2A6A67-D1A7-48DB-9C30-2EE5AE05E793}">
      <dsp:nvSpPr>
        <dsp:cNvPr id="0" name=""/>
        <dsp:cNvSpPr/>
      </dsp:nvSpPr>
      <dsp:spPr>
        <a:xfrm>
          <a:off x="442639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26396" y="5686662"/>
        <a:ext cx="1072554" cy="555321"/>
      </dsp:txXfrm>
    </dsp:sp>
    <dsp:sp modelId="{50939023-49D7-4F51-AD1D-21231C706D1C}">
      <dsp:nvSpPr>
        <dsp:cNvPr id="0" name=""/>
        <dsp:cNvSpPr/>
      </dsp:nvSpPr>
      <dsp:spPr>
        <a:xfrm>
          <a:off x="464090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40907" y="6118579"/>
        <a:ext cx="965299" cy="185107"/>
      </dsp:txXfrm>
    </dsp:sp>
    <dsp:sp modelId="{B2CC1828-1D29-48FA-A0DC-F04CA0CD2D21}">
      <dsp:nvSpPr>
        <dsp:cNvPr id="0" name=""/>
        <dsp:cNvSpPr/>
      </dsp:nvSpPr>
      <dsp:spPr>
        <a:xfrm>
          <a:off x="586535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865356" y="5686662"/>
        <a:ext cx="1072554" cy="555321"/>
      </dsp:txXfrm>
    </dsp:sp>
    <dsp:sp modelId="{B26AA340-B012-450C-B965-9765131C5F60}">
      <dsp:nvSpPr>
        <dsp:cNvPr id="0" name=""/>
        <dsp:cNvSpPr/>
      </dsp:nvSpPr>
      <dsp:spPr>
        <a:xfrm>
          <a:off x="607986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79867" y="6118579"/>
        <a:ext cx="965299" cy="185107"/>
      </dsp:txXfrm>
    </dsp:sp>
    <dsp:sp modelId="{5423C0B6-E270-4795-A26B-83CFD7EB47D0}">
      <dsp:nvSpPr>
        <dsp:cNvPr id="0" name=""/>
        <dsp:cNvSpPr/>
      </dsp:nvSpPr>
      <dsp:spPr>
        <a:xfrm>
          <a:off x="73043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04316" y="5686662"/>
        <a:ext cx="1072554" cy="555321"/>
      </dsp:txXfrm>
    </dsp:sp>
    <dsp:sp modelId="{8E6E4251-BCF8-4FB1-A02B-56F8FA370E84}">
      <dsp:nvSpPr>
        <dsp:cNvPr id="0" name=""/>
        <dsp:cNvSpPr/>
      </dsp:nvSpPr>
      <dsp:spPr>
        <a:xfrm>
          <a:off x="75188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18827" y="6118579"/>
        <a:ext cx="965299" cy="185107"/>
      </dsp:txXfrm>
    </dsp:sp>
    <dsp:sp modelId="{852CC1FF-77EF-4779-8EFB-E14E8E9A70F0}">
      <dsp:nvSpPr>
        <dsp:cNvPr id="0" name=""/>
        <dsp:cNvSpPr/>
      </dsp:nvSpPr>
      <dsp:spPr>
        <a:xfrm>
          <a:off x="87432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743276" y="5686662"/>
        <a:ext cx="1072554" cy="555321"/>
      </dsp:txXfrm>
    </dsp:sp>
    <dsp:sp modelId="{E71EE907-1921-4348-A4A3-ACB8222C7F4E}">
      <dsp:nvSpPr>
        <dsp:cNvPr id="0" name=""/>
        <dsp:cNvSpPr/>
      </dsp:nvSpPr>
      <dsp:spPr>
        <a:xfrm>
          <a:off x="89577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57787" y="6118579"/>
        <a:ext cx="965299" cy="185107"/>
      </dsp:txXfrm>
    </dsp:sp>
    <dsp:sp modelId="{678B0968-8AF6-409D-A455-6407459F1796}">
      <dsp:nvSpPr>
        <dsp:cNvPr id="0" name=""/>
        <dsp:cNvSpPr/>
      </dsp:nvSpPr>
      <dsp:spPr>
        <a:xfrm>
          <a:off x="101822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182236" y="5686662"/>
        <a:ext cx="1072554" cy="555321"/>
      </dsp:txXfrm>
    </dsp:sp>
    <dsp:sp modelId="{7B4F4265-1316-4042-90B8-F0270B0983C3}">
      <dsp:nvSpPr>
        <dsp:cNvPr id="0" name=""/>
        <dsp:cNvSpPr/>
      </dsp:nvSpPr>
      <dsp:spPr>
        <a:xfrm>
          <a:off x="103967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396747" y="6118579"/>
        <a:ext cx="965299" cy="185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731563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5080154" y="192940"/>
              </a:lnTo>
              <a:lnTo>
                <a:pt x="5080154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731563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3628681" y="192940"/>
              </a:lnTo>
              <a:lnTo>
                <a:pt x="3628681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731563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2177209" y="192940"/>
              </a:lnTo>
              <a:lnTo>
                <a:pt x="2177209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731563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5005827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54354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2177209" y="0"/>
              </a:moveTo>
              <a:lnTo>
                <a:pt x="2177209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102882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3628681" y="0"/>
              </a:moveTo>
              <a:lnTo>
                <a:pt x="3628681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51409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5080154" y="0"/>
              </a:moveTo>
              <a:lnTo>
                <a:pt x="5080154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85843" y="4524341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5005827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80091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60107" y="2756756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80091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54354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54354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28618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3013414" y="429021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3013414" y="429021"/>
        <a:ext cx="1081881" cy="560150"/>
      </dsp:txXfrm>
    </dsp:sp>
    <dsp:sp modelId="{9226003C-DEC8-4030-B965-31A76FE09775}">
      <dsp:nvSpPr>
        <dsp:cNvPr id="0" name=""/>
        <dsp:cNvSpPr/>
      </dsp:nvSpPr>
      <dsp:spPr>
        <a:xfrm>
          <a:off x="3229790" y="86469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m_mapNote</a:t>
          </a:r>
          <a:endParaRPr lang="zh-CN" altLang="en-US" sz="1000" kern="1200" dirty="0"/>
        </a:p>
      </dsp:txBody>
      <dsp:txXfrm>
        <a:off x="3229790" y="864693"/>
        <a:ext cx="973693" cy="186716"/>
      </dsp:txXfrm>
    </dsp:sp>
    <dsp:sp modelId="{2875948E-291D-4655-9A40-01DD961864D7}">
      <dsp:nvSpPr>
        <dsp:cNvPr id="0" name=""/>
        <dsp:cNvSpPr/>
      </dsp:nvSpPr>
      <dsp:spPr>
        <a:xfrm>
          <a:off x="2287677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87677" y="1312813"/>
        <a:ext cx="1081881" cy="560150"/>
      </dsp:txXfrm>
    </dsp:sp>
    <dsp:sp modelId="{27B90BA2-B19F-4A36-867A-F1E7855C18E8}">
      <dsp:nvSpPr>
        <dsp:cNvPr id="0" name=""/>
        <dsp:cNvSpPr/>
      </dsp:nvSpPr>
      <dsp:spPr>
        <a:xfrm>
          <a:off x="2504054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504054" y="1748485"/>
        <a:ext cx="973693" cy="186716"/>
      </dsp:txXfrm>
    </dsp:sp>
    <dsp:sp modelId="{5AE64D64-D8C9-4680-89BC-629381485A87}">
      <dsp:nvSpPr>
        <dsp:cNvPr id="0" name=""/>
        <dsp:cNvSpPr/>
      </dsp:nvSpPr>
      <dsp:spPr>
        <a:xfrm>
          <a:off x="3739150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39150" y="1312813"/>
        <a:ext cx="1081881" cy="560150"/>
      </dsp:txXfrm>
    </dsp:sp>
    <dsp:sp modelId="{3518303C-ED68-41C8-B9F7-05B65142A32E}">
      <dsp:nvSpPr>
        <dsp:cNvPr id="0" name=""/>
        <dsp:cNvSpPr/>
      </dsp:nvSpPr>
      <dsp:spPr>
        <a:xfrm>
          <a:off x="3955526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55526" y="1748485"/>
        <a:ext cx="973693" cy="186716"/>
      </dsp:txXfrm>
    </dsp:sp>
    <dsp:sp modelId="{A94D0759-1843-47BA-952A-DB309C1547CB}">
      <dsp:nvSpPr>
        <dsp:cNvPr id="0" name=""/>
        <dsp:cNvSpPr/>
      </dsp:nvSpPr>
      <dsp:spPr>
        <a:xfrm>
          <a:off x="3013414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013414" y="2196606"/>
        <a:ext cx="1081881" cy="560150"/>
      </dsp:txXfrm>
    </dsp:sp>
    <dsp:sp modelId="{1C89C8D1-8B8E-4239-BCFF-04AA4DF5D267}">
      <dsp:nvSpPr>
        <dsp:cNvPr id="0" name=""/>
        <dsp:cNvSpPr/>
      </dsp:nvSpPr>
      <dsp:spPr>
        <a:xfrm>
          <a:off x="3229790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29790" y="2632278"/>
        <a:ext cx="973693" cy="186716"/>
      </dsp:txXfrm>
    </dsp:sp>
    <dsp:sp modelId="{AAFD393B-D5C6-4FC1-85BB-67D689A5CB66}">
      <dsp:nvSpPr>
        <dsp:cNvPr id="0" name=""/>
        <dsp:cNvSpPr/>
      </dsp:nvSpPr>
      <dsp:spPr>
        <a:xfrm>
          <a:off x="4464886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64886" y="2196606"/>
        <a:ext cx="1081881" cy="560150"/>
      </dsp:txXfrm>
    </dsp:sp>
    <dsp:sp modelId="{95E6DB3B-AD48-4715-9855-4898B682D86D}">
      <dsp:nvSpPr>
        <dsp:cNvPr id="0" name=""/>
        <dsp:cNvSpPr/>
      </dsp:nvSpPr>
      <dsp:spPr>
        <a:xfrm>
          <a:off x="4681263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81263" y="2632278"/>
        <a:ext cx="973693" cy="186716"/>
      </dsp:txXfrm>
    </dsp:sp>
    <dsp:sp modelId="{328B3935-1432-4F3B-A933-E7FB2D406FF3}">
      <dsp:nvSpPr>
        <dsp:cNvPr id="0" name=""/>
        <dsp:cNvSpPr/>
      </dsp:nvSpPr>
      <dsp:spPr>
        <a:xfrm>
          <a:off x="4464886" y="3080398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64886" y="3080398"/>
        <a:ext cx="1081881" cy="560150"/>
      </dsp:txXfrm>
    </dsp:sp>
    <dsp:sp modelId="{687579E5-F4F4-4EF1-A1AC-287D3B03AD65}">
      <dsp:nvSpPr>
        <dsp:cNvPr id="0" name=""/>
        <dsp:cNvSpPr/>
      </dsp:nvSpPr>
      <dsp:spPr>
        <a:xfrm>
          <a:off x="4681263" y="3516070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81263" y="3516070"/>
        <a:ext cx="973693" cy="186716"/>
      </dsp:txXfrm>
    </dsp:sp>
    <dsp:sp modelId="{07B41DA2-F050-42A9-BE37-EBD07D6F544E}">
      <dsp:nvSpPr>
        <dsp:cNvPr id="0" name=""/>
        <dsp:cNvSpPr/>
      </dsp:nvSpPr>
      <dsp:spPr>
        <a:xfrm>
          <a:off x="3739150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39150" y="3964190"/>
        <a:ext cx="1081881" cy="560150"/>
      </dsp:txXfrm>
    </dsp:sp>
    <dsp:sp modelId="{027F8FCE-D917-4857-957E-F5F0B0853751}">
      <dsp:nvSpPr>
        <dsp:cNvPr id="0" name=""/>
        <dsp:cNvSpPr/>
      </dsp:nvSpPr>
      <dsp:spPr>
        <a:xfrm>
          <a:off x="3955526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55526" y="4399863"/>
        <a:ext cx="973693" cy="186716"/>
      </dsp:txXfrm>
    </dsp:sp>
    <dsp:sp modelId="{92001C25-B329-4FD2-B382-8854FA5A0124}">
      <dsp:nvSpPr>
        <dsp:cNvPr id="0" name=""/>
        <dsp:cNvSpPr/>
      </dsp:nvSpPr>
      <dsp:spPr>
        <a:xfrm>
          <a:off x="5190623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90623" y="3964190"/>
        <a:ext cx="1081881" cy="560150"/>
      </dsp:txXfrm>
    </dsp:sp>
    <dsp:sp modelId="{126715BD-2D7F-433C-A680-62D83EF674C2}">
      <dsp:nvSpPr>
        <dsp:cNvPr id="0" name=""/>
        <dsp:cNvSpPr/>
      </dsp:nvSpPr>
      <dsp:spPr>
        <a:xfrm>
          <a:off x="5406999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406999" y="4399863"/>
        <a:ext cx="973693" cy="186716"/>
      </dsp:txXfrm>
    </dsp:sp>
    <dsp:sp modelId="{61C16C2F-1AB1-4997-8CC1-7C7DF3B62E00}">
      <dsp:nvSpPr>
        <dsp:cNvPr id="0" name=""/>
        <dsp:cNvSpPr/>
      </dsp:nvSpPr>
      <dsp:spPr>
        <a:xfrm>
          <a:off x="5190623" y="484798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90623" y="4847983"/>
        <a:ext cx="1081881" cy="560150"/>
      </dsp:txXfrm>
    </dsp:sp>
    <dsp:sp modelId="{6A8BA006-F54F-4C04-BC17-4EA28E8359E9}">
      <dsp:nvSpPr>
        <dsp:cNvPr id="0" name=""/>
        <dsp:cNvSpPr/>
      </dsp:nvSpPr>
      <dsp:spPr>
        <a:xfrm>
          <a:off x="5406999" y="528365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406999" y="5283655"/>
        <a:ext cx="973693" cy="186716"/>
      </dsp:txXfrm>
    </dsp:sp>
    <dsp:sp modelId="{C0609B87-D118-46F5-A332-3E6628950ABC}">
      <dsp:nvSpPr>
        <dsp:cNvPr id="0" name=""/>
        <dsp:cNvSpPr/>
      </dsp:nvSpPr>
      <dsp:spPr>
        <a:xfrm>
          <a:off x="110468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10468" y="5731775"/>
        <a:ext cx="1081881" cy="560150"/>
      </dsp:txXfrm>
    </dsp:sp>
    <dsp:sp modelId="{CE6787A3-DAC8-481D-B157-911057EA0482}">
      <dsp:nvSpPr>
        <dsp:cNvPr id="0" name=""/>
        <dsp:cNvSpPr/>
      </dsp:nvSpPr>
      <dsp:spPr>
        <a:xfrm>
          <a:off x="32684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6844" y="6167448"/>
        <a:ext cx="973693" cy="186716"/>
      </dsp:txXfrm>
    </dsp:sp>
    <dsp:sp modelId="{174A1766-206B-4111-AE1B-3CE3FB67ADE9}">
      <dsp:nvSpPr>
        <dsp:cNvPr id="0" name=""/>
        <dsp:cNvSpPr/>
      </dsp:nvSpPr>
      <dsp:spPr>
        <a:xfrm>
          <a:off x="1561941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61941" y="5731775"/>
        <a:ext cx="1081881" cy="560150"/>
      </dsp:txXfrm>
    </dsp:sp>
    <dsp:sp modelId="{78F2497E-04CA-49DC-A332-809969CCAB06}">
      <dsp:nvSpPr>
        <dsp:cNvPr id="0" name=""/>
        <dsp:cNvSpPr/>
      </dsp:nvSpPr>
      <dsp:spPr>
        <a:xfrm>
          <a:off x="1778317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78317" y="6167448"/>
        <a:ext cx="973693" cy="186716"/>
      </dsp:txXfrm>
    </dsp:sp>
    <dsp:sp modelId="{8BF21DA7-9255-410A-95A8-70E045BB35D3}">
      <dsp:nvSpPr>
        <dsp:cNvPr id="0" name=""/>
        <dsp:cNvSpPr/>
      </dsp:nvSpPr>
      <dsp:spPr>
        <a:xfrm>
          <a:off x="3013414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3013414" y="5731775"/>
        <a:ext cx="1081881" cy="560150"/>
      </dsp:txXfrm>
    </dsp:sp>
    <dsp:sp modelId="{F380191F-68F7-4007-A4C0-DAB6CB8C3176}">
      <dsp:nvSpPr>
        <dsp:cNvPr id="0" name=""/>
        <dsp:cNvSpPr/>
      </dsp:nvSpPr>
      <dsp:spPr>
        <a:xfrm>
          <a:off x="3229790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29790" y="6167448"/>
        <a:ext cx="973693" cy="186716"/>
      </dsp:txXfrm>
    </dsp:sp>
    <dsp:sp modelId="{DC2A6A67-D1A7-48DB-9C30-2EE5AE05E793}">
      <dsp:nvSpPr>
        <dsp:cNvPr id="0" name=""/>
        <dsp:cNvSpPr/>
      </dsp:nvSpPr>
      <dsp:spPr>
        <a:xfrm>
          <a:off x="4464886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64886" y="5731775"/>
        <a:ext cx="1081881" cy="560150"/>
      </dsp:txXfrm>
    </dsp:sp>
    <dsp:sp modelId="{50939023-49D7-4F51-AD1D-21231C706D1C}">
      <dsp:nvSpPr>
        <dsp:cNvPr id="0" name=""/>
        <dsp:cNvSpPr/>
      </dsp:nvSpPr>
      <dsp:spPr>
        <a:xfrm>
          <a:off x="4681263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81263" y="6167448"/>
        <a:ext cx="973693" cy="186716"/>
      </dsp:txXfrm>
    </dsp:sp>
    <dsp:sp modelId="{B2CC1828-1D29-48FA-A0DC-F04CA0CD2D21}">
      <dsp:nvSpPr>
        <dsp:cNvPr id="0" name=""/>
        <dsp:cNvSpPr/>
      </dsp:nvSpPr>
      <dsp:spPr>
        <a:xfrm>
          <a:off x="5916359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916359" y="5731775"/>
        <a:ext cx="1081881" cy="560150"/>
      </dsp:txXfrm>
    </dsp:sp>
    <dsp:sp modelId="{B26AA340-B012-450C-B965-9765131C5F60}">
      <dsp:nvSpPr>
        <dsp:cNvPr id="0" name=""/>
        <dsp:cNvSpPr/>
      </dsp:nvSpPr>
      <dsp:spPr>
        <a:xfrm>
          <a:off x="6132735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132735" y="6167448"/>
        <a:ext cx="973693" cy="186716"/>
      </dsp:txXfrm>
    </dsp:sp>
    <dsp:sp modelId="{5423C0B6-E270-4795-A26B-83CFD7EB47D0}">
      <dsp:nvSpPr>
        <dsp:cNvPr id="0" name=""/>
        <dsp:cNvSpPr/>
      </dsp:nvSpPr>
      <dsp:spPr>
        <a:xfrm>
          <a:off x="7367832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67832" y="5731775"/>
        <a:ext cx="1081881" cy="560150"/>
      </dsp:txXfrm>
    </dsp:sp>
    <dsp:sp modelId="{8E6E4251-BCF8-4FB1-A02B-56F8FA370E84}">
      <dsp:nvSpPr>
        <dsp:cNvPr id="0" name=""/>
        <dsp:cNvSpPr/>
      </dsp:nvSpPr>
      <dsp:spPr>
        <a:xfrm>
          <a:off x="7584208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84208" y="6167448"/>
        <a:ext cx="973693" cy="186716"/>
      </dsp:txXfrm>
    </dsp:sp>
    <dsp:sp modelId="{852CC1FF-77EF-4779-8EFB-E14E8E9A70F0}">
      <dsp:nvSpPr>
        <dsp:cNvPr id="0" name=""/>
        <dsp:cNvSpPr/>
      </dsp:nvSpPr>
      <dsp:spPr>
        <a:xfrm>
          <a:off x="8819305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819305" y="5731775"/>
        <a:ext cx="1081881" cy="560150"/>
      </dsp:txXfrm>
    </dsp:sp>
    <dsp:sp modelId="{E71EE907-1921-4348-A4A3-ACB8222C7F4E}">
      <dsp:nvSpPr>
        <dsp:cNvPr id="0" name=""/>
        <dsp:cNvSpPr/>
      </dsp:nvSpPr>
      <dsp:spPr>
        <a:xfrm>
          <a:off x="9035681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9035681" y="6167448"/>
        <a:ext cx="973693" cy="186716"/>
      </dsp:txXfrm>
    </dsp:sp>
    <dsp:sp modelId="{678B0968-8AF6-409D-A455-6407459F1796}">
      <dsp:nvSpPr>
        <dsp:cNvPr id="0" name=""/>
        <dsp:cNvSpPr/>
      </dsp:nvSpPr>
      <dsp:spPr>
        <a:xfrm>
          <a:off x="10270777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270777" y="5731775"/>
        <a:ext cx="1081881" cy="560150"/>
      </dsp:txXfrm>
    </dsp:sp>
    <dsp:sp modelId="{7B4F4265-1316-4042-90B8-F0270B0983C3}">
      <dsp:nvSpPr>
        <dsp:cNvPr id="0" name=""/>
        <dsp:cNvSpPr/>
      </dsp:nvSpPr>
      <dsp:spPr>
        <a:xfrm>
          <a:off x="1048715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87154" y="6167448"/>
        <a:ext cx="973693" cy="186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9CF0C-287F-4175-BF06-92EAB5C96BB2}">
      <dsp:nvSpPr>
        <dsp:cNvPr id="0" name=""/>
        <dsp:cNvSpPr/>
      </dsp:nvSpPr>
      <dsp:spPr>
        <a:xfrm>
          <a:off x="5760290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734769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734769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1709248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25010" y="2366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CLoadMap</a:t>
          </a:r>
          <a:endParaRPr lang="zh-CN" altLang="en-US" sz="4900" kern="1200" dirty="0"/>
        </a:p>
      </dsp:txBody>
      <dsp:txXfrm>
        <a:off x="2225010" y="2366"/>
        <a:ext cx="3019516" cy="1563371"/>
      </dsp:txXfrm>
    </dsp:sp>
    <dsp:sp modelId="{9226003C-DEC8-4030-B965-31A76FE09775}">
      <dsp:nvSpPr>
        <dsp:cNvPr id="0" name=""/>
        <dsp:cNvSpPr/>
      </dsp:nvSpPr>
      <dsp:spPr>
        <a:xfrm>
          <a:off x="2828914" y="1218322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m_mapSource</a:t>
          </a:r>
          <a:endParaRPr lang="zh-CN" altLang="en-US" sz="3000" kern="1200" dirty="0"/>
        </a:p>
      </dsp:txBody>
      <dsp:txXfrm>
        <a:off x="2828914" y="1218322"/>
        <a:ext cx="2717564" cy="521123"/>
      </dsp:txXfrm>
    </dsp:sp>
    <dsp:sp modelId="{2875948E-291D-4655-9A40-01DD961864D7}">
      <dsp:nvSpPr>
        <dsp:cNvPr id="0" name=""/>
        <dsp:cNvSpPr/>
      </dsp:nvSpPr>
      <dsp:spPr>
        <a:xfrm>
          <a:off x="199489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CCKey</a:t>
          </a:r>
          <a:endParaRPr lang="zh-CN" altLang="en-US" sz="4900" kern="1200" dirty="0"/>
        </a:p>
      </dsp:txBody>
      <dsp:txXfrm>
        <a:off x="199489" y="2469019"/>
        <a:ext cx="3019516" cy="1563371"/>
      </dsp:txXfrm>
    </dsp:sp>
    <dsp:sp modelId="{27B90BA2-B19F-4A36-867A-F1E7855C18E8}">
      <dsp:nvSpPr>
        <dsp:cNvPr id="0" name=""/>
        <dsp:cNvSpPr/>
      </dsp:nvSpPr>
      <dsp:spPr>
        <a:xfrm>
          <a:off x="803393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803393" y="3684975"/>
        <a:ext cx="2717564" cy="521123"/>
      </dsp:txXfrm>
    </dsp:sp>
    <dsp:sp modelId="{5AE64D64-D8C9-4680-89BC-629381485A87}">
      <dsp:nvSpPr>
        <dsp:cNvPr id="0" name=""/>
        <dsp:cNvSpPr/>
      </dsp:nvSpPr>
      <dsp:spPr>
        <a:xfrm>
          <a:off x="4250531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Load</a:t>
          </a:r>
          <a:endParaRPr lang="zh-CN" altLang="en-US" sz="4900" kern="1200" dirty="0"/>
        </a:p>
      </dsp:txBody>
      <dsp:txXfrm>
        <a:off x="4250531" y="2469019"/>
        <a:ext cx="3019516" cy="1563371"/>
      </dsp:txXfrm>
    </dsp:sp>
    <dsp:sp modelId="{3518303C-ED68-41C8-B9F7-05B65142A32E}">
      <dsp:nvSpPr>
        <dsp:cNvPr id="0" name=""/>
        <dsp:cNvSpPr/>
      </dsp:nvSpPr>
      <dsp:spPr>
        <a:xfrm>
          <a:off x="4854435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854435" y="3684975"/>
        <a:ext cx="2717564" cy="521123"/>
      </dsp:txXfrm>
    </dsp:sp>
    <dsp:sp modelId="{A94D0759-1843-47BA-952A-DB309C1547CB}">
      <dsp:nvSpPr>
        <dsp:cNvPr id="0" name=""/>
        <dsp:cNvSpPr/>
      </dsp:nvSpPr>
      <dsp:spPr>
        <a:xfrm>
          <a:off x="2225010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CUInt128</a:t>
          </a:r>
          <a:endParaRPr lang="zh-CN" altLang="en-US" sz="4900" kern="1200" dirty="0"/>
        </a:p>
      </dsp:txBody>
      <dsp:txXfrm>
        <a:off x="2225010" y="4935673"/>
        <a:ext cx="3019516" cy="1563371"/>
      </dsp:txXfrm>
    </dsp:sp>
    <dsp:sp modelId="{1C89C8D1-8B8E-4239-BCFF-04AA4DF5D267}">
      <dsp:nvSpPr>
        <dsp:cNvPr id="0" name=""/>
        <dsp:cNvSpPr/>
      </dsp:nvSpPr>
      <dsp:spPr>
        <a:xfrm>
          <a:off x="2828914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2828914" y="6151628"/>
        <a:ext cx="2717564" cy="521123"/>
      </dsp:txXfrm>
    </dsp:sp>
    <dsp:sp modelId="{AAFD393B-D5C6-4FC1-85BB-67D689A5CB66}">
      <dsp:nvSpPr>
        <dsp:cNvPr id="0" name=""/>
        <dsp:cNvSpPr/>
      </dsp:nvSpPr>
      <dsp:spPr>
        <a:xfrm>
          <a:off x="6276052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uint32</a:t>
          </a:r>
          <a:endParaRPr lang="zh-CN" altLang="en-US" sz="4900" kern="1200" dirty="0"/>
        </a:p>
      </dsp:txBody>
      <dsp:txXfrm>
        <a:off x="6276052" y="4935673"/>
        <a:ext cx="3019516" cy="1563371"/>
      </dsp:txXfrm>
    </dsp:sp>
    <dsp:sp modelId="{95E6DB3B-AD48-4715-9855-4898B682D86D}">
      <dsp:nvSpPr>
        <dsp:cNvPr id="0" name=""/>
        <dsp:cNvSpPr/>
      </dsp:nvSpPr>
      <dsp:spPr>
        <a:xfrm>
          <a:off x="6879956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uTime</a:t>
          </a:r>
          <a:endParaRPr lang="zh-CN" altLang="en-US" sz="3000" kern="1200" dirty="0"/>
        </a:p>
      </dsp:txBody>
      <dsp:txXfrm>
        <a:off x="6879956" y="6151628"/>
        <a:ext cx="2717564" cy="521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636A2-0E9C-440A-A1C4-3CA92E59E620}">
      <dsp:nvSpPr>
        <dsp:cNvPr id="0" name=""/>
        <dsp:cNvSpPr/>
      </dsp:nvSpPr>
      <dsp:spPr>
        <a:xfrm>
          <a:off x="3932753" y="38295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7BD29-6EBA-47E6-953F-D2B81FC2C55F}">
      <dsp:nvSpPr>
        <dsp:cNvPr id="0" name=""/>
        <dsp:cNvSpPr/>
      </dsp:nvSpPr>
      <dsp:spPr>
        <a:xfrm>
          <a:off x="3932753" y="24042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0FACA-A9C7-4728-A10B-A4394D75DD0A}">
      <dsp:nvSpPr>
        <dsp:cNvPr id="0" name=""/>
        <dsp:cNvSpPr/>
      </dsp:nvSpPr>
      <dsp:spPr>
        <a:xfrm>
          <a:off x="3932753" y="9789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72D58-374E-49C4-AC61-6D4EA4F1C96E}">
      <dsp:nvSpPr>
        <dsp:cNvPr id="0" name=""/>
        <dsp:cNvSpPr/>
      </dsp:nvSpPr>
      <dsp:spPr>
        <a:xfrm>
          <a:off x="3208734" y="1348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F927C-06B2-4ED6-BD29-54CC7DD269BF}">
      <dsp:nvSpPr>
        <dsp:cNvPr id="0" name=""/>
        <dsp:cNvSpPr/>
      </dsp:nvSpPr>
      <dsp:spPr>
        <a:xfrm>
          <a:off x="3379787" y="1638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CTypedPtrList</a:t>
          </a:r>
          <a:r>
            <a:rPr lang="en-US" altLang="en-US" sz="800" kern="1200" dirty="0" smtClean="0"/>
            <a:t>&lt;</a:t>
          </a:r>
          <a:r>
            <a:rPr lang="en-US" altLang="en-US" sz="800" kern="1200" dirty="0" err="1" smtClean="0"/>
            <a:t>CPtrList</a:t>
          </a:r>
          <a:r>
            <a:rPr lang="en-US" altLang="en-US" sz="800" kern="1200" dirty="0" smtClean="0"/>
            <a:t>, </a:t>
          </a:r>
          <a:r>
            <a:rPr lang="en-US" altLang="en-US" sz="800" kern="1200" dirty="0" err="1" smtClean="0"/>
            <a:t>CPublishKeyword</a:t>
          </a:r>
          <a:r>
            <a:rPr lang="en-US" altLang="en-US" sz="800" kern="1200" dirty="0" smtClean="0"/>
            <a:t>*&gt; </a:t>
          </a:r>
          <a:r>
            <a:rPr lang="en-US" altLang="en-US" sz="800" kern="1200" dirty="0" err="1" smtClean="0"/>
            <a:t>m_lstKeywords</a:t>
          </a:r>
          <a:r>
            <a:rPr lang="en-US" altLang="en-US" sz="800" kern="1200" dirty="0" smtClean="0"/>
            <a:t>;</a:t>
          </a:r>
          <a:endParaRPr lang="zh-CN" altLang="en-US" sz="800" kern="1200" dirty="0"/>
        </a:p>
      </dsp:txBody>
      <dsp:txXfrm>
        <a:off x="3408419" y="192481"/>
        <a:ext cx="1482214" cy="920304"/>
      </dsp:txXfrm>
    </dsp:sp>
    <dsp:sp modelId="{BBAFE51E-1ABC-406B-91B0-804042B1387C}">
      <dsp:nvSpPr>
        <dsp:cNvPr id="0" name=""/>
        <dsp:cNvSpPr/>
      </dsp:nvSpPr>
      <dsp:spPr>
        <a:xfrm>
          <a:off x="3208734" y="1426648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46515-5BA9-4ABF-9303-993AF9356BC8}">
      <dsp:nvSpPr>
        <dsp:cNvPr id="0" name=""/>
        <dsp:cNvSpPr/>
      </dsp:nvSpPr>
      <dsp:spPr>
        <a:xfrm>
          <a:off x="3379787" y="15891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CPublishKeyword</a:t>
          </a:r>
          <a:r>
            <a:rPr lang="zh-CN" altLang="en-US" sz="800" kern="1200" dirty="0" smtClean="0"/>
            <a:t>对象</a:t>
          </a:r>
          <a:endParaRPr lang="zh-CN" altLang="en-US" sz="800" kern="1200" dirty="0"/>
        </a:p>
      </dsp:txBody>
      <dsp:txXfrm>
        <a:off x="3408419" y="1617781"/>
        <a:ext cx="1482214" cy="920304"/>
      </dsp:txXfrm>
    </dsp:sp>
    <dsp:sp modelId="{807CC330-91DC-4CD4-AA3D-AB3E4196593F}">
      <dsp:nvSpPr>
        <dsp:cNvPr id="0" name=""/>
        <dsp:cNvSpPr/>
      </dsp:nvSpPr>
      <dsp:spPr>
        <a:xfrm>
          <a:off x="3208734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3C04D-0269-4B89-9E33-015703AC0159}">
      <dsp:nvSpPr>
        <dsp:cNvPr id="0" name=""/>
        <dsp:cNvSpPr/>
      </dsp:nvSpPr>
      <dsp:spPr>
        <a:xfrm>
          <a:off x="3379787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CSimpleArray</a:t>
          </a:r>
          <a:r>
            <a:rPr lang="en-US" altLang="en-US" sz="800" kern="1200" dirty="0" smtClean="0"/>
            <a:t>&lt;</a:t>
          </a:r>
          <a:r>
            <a:rPr lang="en-US" altLang="en-US" sz="800" kern="1200" dirty="0" err="1" smtClean="0"/>
            <a:t>CKnownFile</a:t>
          </a:r>
          <a:r>
            <a:rPr lang="en-US" altLang="en-US" sz="800" kern="1200" dirty="0" smtClean="0"/>
            <a:t>*&gt; </a:t>
          </a:r>
          <a:r>
            <a:rPr lang="en-US" altLang="en-US" sz="800" kern="1200" dirty="0" err="1" smtClean="0"/>
            <a:t>m_aFiles</a:t>
          </a:r>
          <a:r>
            <a:rPr lang="en-US" altLang="en-US" sz="800" kern="1200" dirty="0" smtClean="0"/>
            <a:t>;</a:t>
          </a:r>
          <a:r>
            <a:rPr lang="zh-CN" altLang="en-US" sz="800" kern="1200" dirty="0" smtClean="0"/>
            <a:t>成员变量</a:t>
          </a:r>
          <a:endParaRPr lang="zh-CN" altLang="en-US" sz="800" kern="1200" dirty="0"/>
        </a:p>
      </dsp:txBody>
      <dsp:txXfrm>
        <a:off x="3408419" y="3043081"/>
        <a:ext cx="1482214" cy="920304"/>
      </dsp:txXfrm>
    </dsp:sp>
    <dsp:sp modelId="{F826959C-D335-4CF0-A00A-F92CAB0EA4D7}">
      <dsp:nvSpPr>
        <dsp:cNvPr id="0" name=""/>
        <dsp:cNvSpPr/>
      </dsp:nvSpPr>
      <dsp:spPr>
        <a:xfrm>
          <a:off x="3208734" y="4277249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2524-447C-43F5-A961-F9E73C3FD357}">
      <dsp:nvSpPr>
        <dsp:cNvPr id="0" name=""/>
        <dsp:cNvSpPr/>
      </dsp:nvSpPr>
      <dsp:spPr>
        <a:xfrm>
          <a:off x="3379787" y="44397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CKnownFile</a:t>
          </a:r>
          <a:r>
            <a:rPr lang="zh-CN" altLang="en-US" sz="800" kern="1200" dirty="0" smtClean="0"/>
            <a:t>对象</a:t>
          </a:r>
          <a:r>
            <a:rPr lang="en-US" altLang="zh-CN" sz="800" kern="1200" dirty="0" err="1" smtClean="0"/>
            <a:t>pFile</a:t>
          </a:r>
          <a:endParaRPr lang="zh-CN" altLang="en-US" sz="800" kern="1200" dirty="0"/>
        </a:p>
      </dsp:txBody>
      <dsp:txXfrm>
        <a:off x="3408419" y="4468381"/>
        <a:ext cx="1482214" cy="920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26BA6-A316-4ECA-8B9C-C4CC74193539}">
      <dsp:nvSpPr>
        <dsp:cNvPr id="0" name=""/>
        <dsp:cNvSpPr/>
      </dsp:nvSpPr>
      <dsp:spPr>
        <a:xfrm>
          <a:off x="6344669" y="939478"/>
          <a:ext cx="338011" cy="2260316"/>
        </a:xfrm>
        <a:custGeom>
          <a:avLst/>
          <a:gdLst/>
          <a:ahLst/>
          <a:cxnLst/>
          <a:rect l="0" t="0" r="0" b="0"/>
          <a:pathLst>
            <a:path>
              <a:moveTo>
                <a:pt x="338011" y="0"/>
              </a:moveTo>
              <a:lnTo>
                <a:pt x="338011" y="1567551"/>
              </a:lnTo>
              <a:lnTo>
                <a:pt x="0" y="1567551"/>
              </a:lnTo>
              <a:lnTo>
                <a:pt x="0" y="2260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260D4-B4CD-4B9A-A6E4-1DD180104EEF}">
      <dsp:nvSpPr>
        <dsp:cNvPr id="0" name=""/>
        <dsp:cNvSpPr/>
      </dsp:nvSpPr>
      <dsp:spPr>
        <a:xfrm>
          <a:off x="5887232" y="-85177"/>
          <a:ext cx="1590897" cy="1024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C729-55D0-4F88-B646-F800358DE5FD}">
      <dsp:nvSpPr>
        <dsp:cNvPr id="0" name=""/>
        <dsp:cNvSpPr/>
      </dsp:nvSpPr>
      <dsp:spPr>
        <a:xfrm>
          <a:off x="6718135" y="704180"/>
          <a:ext cx="1590897" cy="1024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700" kern="1200" dirty="0" err="1" smtClean="0"/>
            <a:t>CMap</a:t>
          </a:r>
          <a:r>
            <a:rPr lang="en-US" altLang="en-US" sz="700" kern="1200" dirty="0" smtClean="0"/>
            <a:t>&lt;</a:t>
          </a:r>
          <a:r>
            <a:rPr lang="en-US" altLang="en-US" sz="700" kern="1200" dirty="0" err="1" smtClean="0"/>
            <a:t>CCKey,const</a:t>
          </a:r>
          <a:r>
            <a:rPr lang="en-US" altLang="en-US" sz="700" kern="1200" dirty="0" smtClean="0"/>
            <a:t> </a:t>
          </a:r>
          <a:r>
            <a:rPr lang="en-US" altLang="en-US" sz="700" kern="1200" dirty="0" err="1" smtClean="0"/>
            <a:t>CCKey</a:t>
          </a:r>
          <a:r>
            <a:rPr lang="en-US" altLang="en-US" sz="700" kern="1200" dirty="0" smtClean="0"/>
            <a:t>&amp;,</a:t>
          </a:r>
          <a:r>
            <a:rPr lang="en-US" altLang="en-US" sz="700" kern="1200" dirty="0" err="1" smtClean="0"/>
            <a:t>CKnownFile</a:t>
          </a:r>
          <a:r>
            <a:rPr lang="en-US" altLang="en-US" sz="700" kern="1200" dirty="0" smtClean="0"/>
            <a:t>*,</a:t>
          </a:r>
          <a:r>
            <a:rPr lang="en-US" altLang="en-US" sz="700" kern="1200" dirty="0" err="1" smtClean="0"/>
            <a:t>CKnownFile</a:t>
          </a:r>
          <a:r>
            <a:rPr lang="en-US" altLang="en-US" sz="700" kern="1200" dirty="0" smtClean="0"/>
            <a:t>*&gt; </a:t>
          </a:r>
          <a:r>
            <a:rPr lang="en-US" altLang="en-US" sz="700" kern="1200" dirty="0" err="1" smtClean="0"/>
            <a:t>CSharedFileList</a:t>
          </a:r>
          <a:r>
            <a:rPr lang="en-US" altLang="en-US" sz="700" kern="1200" dirty="0" smtClean="0"/>
            <a:t>::</a:t>
          </a:r>
          <a:r>
            <a:rPr lang="en-US" altLang="en-US" sz="700" kern="1200" dirty="0" err="1" smtClean="0"/>
            <a:t>m_Files_map</a:t>
          </a:r>
          <a:r>
            <a:rPr lang="en-US" altLang="en-US" sz="700" kern="1200" dirty="0" smtClean="0"/>
            <a:t>;</a:t>
          </a:r>
          <a:endParaRPr lang="zh-CN" altLang="en-US" sz="700" kern="1200" dirty="0"/>
        </a:p>
      </dsp:txBody>
      <dsp:txXfrm>
        <a:off x="6748146" y="734191"/>
        <a:ext cx="1530875" cy="964633"/>
      </dsp:txXfrm>
    </dsp:sp>
    <dsp:sp modelId="{28E61F87-1B95-4776-96F4-F5E637B31ED1}">
      <dsp:nvSpPr>
        <dsp:cNvPr id="0" name=""/>
        <dsp:cNvSpPr/>
      </dsp:nvSpPr>
      <dsp:spPr>
        <a:xfrm>
          <a:off x="5809758" y="3199795"/>
          <a:ext cx="1069821" cy="55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317A4-9C04-43B1-865A-B2CCCB3598BA}">
      <dsp:nvSpPr>
        <dsp:cNvPr id="0" name=""/>
        <dsp:cNvSpPr/>
      </dsp:nvSpPr>
      <dsp:spPr>
        <a:xfrm>
          <a:off x="6640662" y="3989153"/>
          <a:ext cx="1069821" cy="55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CKnownFile</a:t>
          </a:r>
          <a:r>
            <a:rPr lang="zh-CN" altLang="en-US" sz="700" kern="1200" dirty="0" smtClean="0"/>
            <a:t>对象</a:t>
          </a:r>
          <a:r>
            <a:rPr lang="en-US" altLang="zh-CN" sz="700" kern="1200" dirty="0" err="1" smtClean="0"/>
            <a:t>pFile</a:t>
          </a:r>
          <a:endParaRPr lang="zh-CN" altLang="en-US" sz="700" kern="1200" dirty="0"/>
        </a:p>
      </dsp:txBody>
      <dsp:txXfrm>
        <a:off x="6656841" y="4005332"/>
        <a:ext cx="1037463" cy="520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A29F-17ED-4219-9D87-E83D641A394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48291303"/>
              </p:ext>
            </p:extLst>
          </p:nvPr>
        </p:nvGraphicFramePr>
        <p:xfrm>
          <a:off x="764771" y="0"/>
          <a:ext cx="11496501" cy="706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3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0046127"/>
              </p:ext>
            </p:extLst>
          </p:nvPr>
        </p:nvGraphicFramePr>
        <p:xfrm>
          <a:off x="357447" y="124692"/>
          <a:ext cx="11471563" cy="673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0366560"/>
              </p:ext>
            </p:extLst>
          </p:nvPr>
        </p:nvGraphicFramePr>
        <p:xfrm>
          <a:off x="241070" y="0"/>
          <a:ext cx="11571316" cy="678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886824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99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126276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287865"/>
              </p:ext>
            </p:extLst>
          </p:nvPr>
        </p:nvGraphicFramePr>
        <p:xfrm>
          <a:off x="2032000" y="719667"/>
          <a:ext cx="8309033" cy="556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97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135</Words>
  <Application>Microsoft Office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10</cp:revision>
  <dcterms:created xsi:type="dcterms:W3CDTF">2017-04-10T02:24:29Z</dcterms:created>
  <dcterms:modified xsi:type="dcterms:W3CDTF">2017-04-18T09:24:08Z</dcterms:modified>
</cp:coreProperties>
</file>