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April 3, 2024: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DGCNN model updated for generalization purpose,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node_feat_size in CNN layers of DGCNN replaced with 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last_gnn_layer_dim=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.GNN_layers[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