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100"/>
            </a:lvl1pPr>
          </a:lstStyle>
          <a:p>
            <a:pPr/>
            <a:r>
              <a:t>Feature embedding &amp; extreme classification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Yan MA CUMTB, Computer Sicience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Face verification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Face recognition :</a:t>
            </a:r>
          </a:p>
          <a:p>
            <a:pPr lvl="2"/>
            <a:r>
              <a:t>face identification: the most similar one to the probe sample</a:t>
            </a:r>
          </a:p>
          <a:p>
            <a:pPr lvl="2"/>
            <a:r>
              <a:t>face verification: determine whether a given pair of face images or videos is from the same person or not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