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196BA-6310-4BFA-AB8E-2D9CBE86B4F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F7D5-0F49-4A7E-A85D-7EF5E6C54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3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F7D5-0F49-4A7E-A85D-7EF5E6C54F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7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DE0-D08F-409B-986E-D11AA023ECD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16BB-A2EF-4FA2-8680-EA2A12B0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0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defRPr>
            </a:lvl1pPr>
          </a:lstStyle>
          <a:p>
            <a:fld id="{673BEDE0-D08F-409B-986E-D11AA023ECDC}" type="datetimeFigureOut">
              <a:rPr lang="ko-KR" altLang="en-US" smtClean="0"/>
              <a:pPr/>
              <a:t>2017-06-07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defRPr>
            </a:lvl1pPr>
          </a:lstStyle>
          <a:p>
            <a:fld id="{C9EB16BB-A2EF-4FA2-8680-EA2A12B034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4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 장체B" panose="02020603020101020101" pitchFamily="18" charset="-127"/>
          <a:ea typeface="서울남산 장체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352583" y="2086252"/>
            <a:ext cx="7486834" cy="1100338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빅데이터</a:t>
            </a:r>
            <a:r>
              <a:rPr lang="ko-KR" altLang="en-US" sz="6600" dirty="0"/>
              <a:t> </a:t>
            </a:r>
            <a:r>
              <a:rPr lang="ko-KR" altLang="en-US" sz="6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프로그래밍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8566952" y="4951444"/>
            <a:ext cx="2982898" cy="463935"/>
          </a:xfrm>
        </p:spPr>
        <p:txBody>
          <a:bodyPr/>
          <a:lstStyle/>
          <a:p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201211228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이우재</a:t>
            </a:r>
          </a:p>
        </p:txBody>
      </p:sp>
    </p:spTree>
    <p:extLst>
      <p:ext uri="{BB962C8B-B14F-4D97-AF65-F5344CB8AC3E}">
        <p14:creationId xmlns:p14="http://schemas.microsoft.com/office/powerpoint/2010/main" val="176088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68063" y="617795"/>
            <a:ext cx="37283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목차</a:t>
            </a:r>
            <a:endParaRPr lang="en-US" altLang="ko-KR" sz="48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endParaRPr lang="en-US" altLang="ko-KR" sz="3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1. </a:t>
            </a:r>
            <a:r>
              <a:rPr lang="ko-KR" altLang="en-US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아이디어 설명</a:t>
            </a:r>
            <a:endParaRPr lang="en-US" altLang="ko-KR" sz="3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2. </a:t>
            </a:r>
            <a:r>
              <a:rPr lang="ko-KR" altLang="en-US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프로젝트 시나리오</a:t>
            </a:r>
            <a:endParaRPr lang="en-US" altLang="ko-KR" sz="3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3. </a:t>
            </a:r>
            <a:r>
              <a:rPr lang="ko-KR" altLang="en-US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코드</a:t>
            </a:r>
            <a:endParaRPr lang="en-US" altLang="ko-KR" sz="3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4. </a:t>
            </a:r>
            <a:r>
              <a:rPr lang="ko-KR" altLang="en-US" sz="36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결과 및 전망 </a:t>
            </a:r>
            <a:endParaRPr lang="en-US" altLang="ko-KR" sz="36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6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775" y="283492"/>
            <a:ext cx="35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1.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아이디어 설명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026" name="Picture 2" descr="분실물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3" y="1264705"/>
            <a:ext cx="4678563" cy="340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93681" y="5083263"/>
            <a:ext cx="92587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대중교통을 이용하다가 발생한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분실물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보다 빠르게 찾기 위한 아이디어</a:t>
            </a:r>
          </a:p>
          <a:p>
            <a:pPr algn="ctr"/>
            <a:endParaRPr lang="ko-KR" altLang="en-US" sz="2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서울 열린 데이터광장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에서 제공하는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오픈데이터</a:t>
            </a:r>
            <a:r>
              <a:rPr lang="ko-KR" altLang="en-US" sz="20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를 이용하여 잃어버린 물건을 찾는 프로그램</a:t>
            </a:r>
            <a:endParaRPr lang="ko-KR" altLang="en-US" sz="20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93" y="1264705"/>
            <a:ext cx="4539939" cy="34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774" y="283492"/>
            <a:ext cx="520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프로젝트 시나리오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969" y="1533119"/>
            <a:ext cx="10555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1. 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서울시 열린 데이터광장의 오픈 데이터와 몽고</a:t>
            </a:r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를 이용하여 </a:t>
            </a:r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저장</a:t>
            </a:r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2. DB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에서 찾고 싶은 데이터를 선택해 출력 후 분석</a:t>
            </a:r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3. 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내 물건이 있는지 확인 후 저장 되어있는 데이터를 통해 찾기</a:t>
            </a:r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2" y="1542618"/>
            <a:ext cx="5769198" cy="4432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775" y="283492"/>
            <a:ext cx="35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코드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151" y="2558315"/>
            <a:ext cx="430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대중교통 수단을 입력하면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Input 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값을 </a:t>
            </a:r>
            <a:r>
              <a:rPr lang="en-US" altLang="ko-KR" dirty="0" err="1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api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 주소로 합쳐주어서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서울 열린 데이터광장에서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데이터를 얻어온다</a:t>
            </a:r>
          </a:p>
        </p:txBody>
      </p:sp>
    </p:spTree>
    <p:extLst>
      <p:ext uri="{BB962C8B-B14F-4D97-AF65-F5344CB8AC3E}">
        <p14:creationId xmlns:p14="http://schemas.microsoft.com/office/powerpoint/2010/main" val="314287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2" y="1542619"/>
            <a:ext cx="4934675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775" y="283492"/>
            <a:ext cx="35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코드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2" y="1562531"/>
            <a:ext cx="7380140" cy="47139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67456" y="2618913"/>
            <a:ext cx="328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얻어온 데이터를 몽고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DB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 입력하고 찾고 싶은 물건 종류를 입력 받아서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input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값과 같은 종류들을 </a:t>
            </a:r>
            <a:r>
              <a:rPr lang="en-US" altLang="ko-KR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DB</a:t>
            </a:r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에서 찾아서 출력해준다</a:t>
            </a:r>
          </a:p>
        </p:txBody>
      </p:sp>
    </p:spTree>
    <p:extLst>
      <p:ext uri="{BB962C8B-B14F-4D97-AF65-F5344CB8AC3E}">
        <p14:creationId xmlns:p14="http://schemas.microsoft.com/office/powerpoint/2010/main" val="3473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42976"/>
            <a:ext cx="7410450" cy="2506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275" y="372269"/>
            <a:ext cx="35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4.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 및 전망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5" y="4095738"/>
            <a:ext cx="7529512" cy="2528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275" y="10953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709" y="4095738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6030" y="3089320"/>
            <a:ext cx="352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대중교통과 물건 종류를 입력하면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물건의 이름과 찾을 수 있는 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r>
              <a:rPr lang="ko-KR" altLang="en-US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방법이 있는 데이터를 출력해준다</a:t>
            </a:r>
            <a:endParaRPr lang="en-US" altLang="ko-KR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1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4636" y="1502209"/>
            <a:ext cx="845664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데이터가 적당하고 과정이 간단한 프로그램이므로 </a:t>
            </a:r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어플리케이션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 개발 플랫폼으로 적당하다</a:t>
            </a:r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대중교통마다 데이터 처리방식이 다르기 때문에 </a:t>
            </a:r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일관성 있는 처리방식</a:t>
            </a:r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을 사용해야 할 필요가 있다</a:t>
            </a:r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데이터의 최신갱신이 필요하다</a:t>
            </a:r>
            <a:r>
              <a:rPr lang="en-US" altLang="ko-KR" sz="2400" dirty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275" y="372269"/>
            <a:ext cx="35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4. </a:t>
            </a:r>
            <a:r>
              <a:rPr lang="ko-KR" altLang="en-US" sz="3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 및 전망</a:t>
            </a:r>
            <a:endParaRPr lang="en-US" altLang="ko-KR" sz="3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178</Words>
  <Application>Microsoft Office PowerPoint</Application>
  <PresentationFormat>와이드스크린</PresentationFormat>
  <Paragraphs>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서울남산 장체B</vt:lpstr>
      <vt:lpstr>서울남산 장체L</vt:lpstr>
      <vt:lpstr>서울남산 장체M</vt:lpstr>
      <vt:lpstr>Arial</vt:lpstr>
      <vt:lpstr>Office 테마</vt:lpstr>
      <vt:lpstr>빅데이터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asd</dc:creator>
  <cp:lastModifiedBy>asd</cp:lastModifiedBy>
  <cp:revision>22</cp:revision>
  <dcterms:created xsi:type="dcterms:W3CDTF">2017-06-06T17:29:48Z</dcterms:created>
  <dcterms:modified xsi:type="dcterms:W3CDTF">2017-06-07T08:17:40Z</dcterms:modified>
</cp:coreProperties>
</file>