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AC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1" autoAdjust="0"/>
    <p:restoredTop sz="94660"/>
  </p:normalViewPr>
  <p:slideViewPr>
    <p:cSldViewPr snapToGrid="0">
      <p:cViewPr varScale="1">
        <p:scale>
          <a:sx n="98" d="100"/>
          <a:sy n="98" d="100"/>
        </p:scale>
        <p:origin x="6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0"/>
            <a:ext cx="9372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216" y="1307592"/>
            <a:ext cx="5577840" cy="2185416"/>
          </a:xfrm>
          <a:gradFill>
            <a:gsLst>
              <a:gs pos="100000">
                <a:srgbClr val="FFFFFF">
                  <a:alpha val="30000"/>
                </a:srgbClr>
              </a:gs>
              <a:gs pos="0">
                <a:srgbClr val="FFFFFF">
                  <a:alpha val="50000"/>
                </a:srgbClr>
              </a:gs>
            </a:gsLst>
            <a:lin ang="0" scaled="0"/>
          </a:gradFill>
        </p:spPr>
        <p:txBody>
          <a:bodyPr lIns="182880" rIns="182880" bIns="182880"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216" y="3493008"/>
            <a:ext cx="5577840" cy="1709928"/>
          </a:xfrm>
          <a:gradFill>
            <a:gsLst>
              <a:gs pos="100000">
                <a:srgbClr val="FFFFFF">
                  <a:alpha val="30000"/>
                </a:srgbClr>
              </a:gs>
              <a:gs pos="0">
                <a:srgbClr val="FFFFFF">
                  <a:alpha val="50000"/>
                </a:srgbClr>
              </a:gs>
            </a:gsLst>
            <a:lin ang="0" scaled="0"/>
          </a:gradFill>
        </p:spPr>
        <p:txBody>
          <a:bodyPr lIns="182880" tIns="182880" rIns="182880"/>
          <a:lstStyle>
            <a:lvl1pPr marL="0" indent="0" algn="l">
              <a:lnSpc>
                <a:spcPct val="11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5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7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idebar"/>
          <p:cNvGrpSpPr/>
          <p:nvPr userDrawn="1"/>
        </p:nvGrpSpPr>
        <p:grpSpPr>
          <a:xfrm>
            <a:off x="0" y="0"/>
            <a:ext cx="4467225" cy="6858000"/>
            <a:chOff x="0" y="0"/>
            <a:chExt cx="4467225" cy="6858000"/>
          </a:xfrm>
        </p:grpSpPr>
        <p:sp>
          <p:nvSpPr>
            <p:cNvPr id="6" name="Background"/>
            <p:cNvSpPr>
              <a:spLocks/>
            </p:cNvSpPr>
            <p:nvPr/>
          </p:nvSpPr>
          <p:spPr bwMode="auto">
            <a:xfrm>
              <a:off x="0" y="0"/>
              <a:ext cx="4467225" cy="6858000"/>
            </a:xfrm>
            <a:custGeom>
              <a:avLst/>
              <a:gdLst>
                <a:gd name="T0" fmla="*/ 0 w 6278"/>
                <a:gd name="T1" fmla="*/ 0 h 9600"/>
                <a:gd name="T2" fmla="*/ 5611 w 6278"/>
                <a:gd name="T3" fmla="*/ 0 h 9600"/>
                <a:gd name="T4" fmla="*/ 6278 w 6278"/>
                <a:gd name="T5" fmla="*/ 9600 h 9600"/>
                <a:gd name="T6" fmla="*/ 0 w 6278"/>
                <a:gd name="T7" fmla="*/ 9600 h 9600"/>
                <a:gd name="T8" fmla="*/ 0 w 6278"/>
                <a:gd name="T9" fmla="*/ 0 h 9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8" h="9600">
                  <a:moveTo>
                    <a:pt x="0" y="0"/>
                  </a:moveTo>
                  <a:lnTo>
                    <a:pt x="5611" y="0"/>
                  </a:lnTo>
                  <a:lnTo>
                    <a:pt x="6278" y="9600"/>
                  </a:lnTo>
                  <a:lnTo>
                    <a:pt x="0" y="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4726"/>
            </a:solidFill>
            <a:ln>
              <a:noFill/>
            </a:ln>
            <a:effectLst>
              <a:outerShdw blurRad="508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7" name="Polygons"/>
            <p:cNvGrpSpPr/>
            <p:nvPr/>
          </p:nvGrpSpPr>
          <p:grpSpPr>
            <a:xfrm>
              <a:off x="0" y="635915"/>
              <a:ext cx="4467225" cy="6222085"/>
              <a:chOff x="0" y="635915"/>
              <a:chExt cx="4467225" cy="6222085"/>
            </a:xfrm>
            <a:solidFill>
              <a:srgbClr val="000000">
                <a:alpha val="2000"/>
              </a:srgbClr>
            </a:solidFill>
          </p:grpSpPr>
          <p:sp>
            <p:nvSpPr>
              <p:cNvPr id="13" name="Polygon"/>
              <p:cNvSpPr>
                <a:spLocks/>
              </p:cNvSpPr>
              <p:nvPr/>
            </p:nvSpPr>
            <p:spPr bwMode="auto">
              <a:xfrm>
                <a:off x="0" y="4770159"/>
                <a:ext cx="2397125" cy="1467864"/>
              </a:xfrm>
              <a:custGeom>
                <a:avLst/>
                <a:gdLst>
                  <a:gd name="T0" fmla="*/ 532 w 1510"/>
                  <a:gd name="T1" fmla="*/ 0 h 921"/>
                  <a:gd name="T2" fmla="*/ 0 w 1510"/>
                  <a:gd name="T3" fmla="*/ 296 h 921"/>
                  <a:gd name="T4" fmla="*/ 0 w 1510"/>
                  <a:gd name="T5" fmla="*/ 881 h 921"/>
                  <a:gd name="T6" fmla="*/ 1510 w 1510"/>
                  <a:gd name="T7" fmla="*/ 921 h 921"/>
                  <a:gd name="T8" fmla="*/ 532 w 1510"/>
                  <a:gd name="T9" fmla="*/ 0 h 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0" h="921">
                    <a:moveTo>
                      <a:pt x="532" y="0"/>
                    </a:moveTo>
                    <a:lnTo>
                      <a:pt x="0" y="296"/>
                    </a:lnTo>
                    <a:lnTo>
                      <a:pt x="0" y="881"/>
                    </a:lnTo>
                    <a:lnTo>
                      <a:pt x="1510" y="921"/>
                    </a:lnTo>
                    <a:lnTo>
                      <a:pt x="5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Polygon"/>
              <p:cNvSpPr>
                <a:spLocks/>
              </p:cNvSpPr>
              <p:nvPr/>
            </p:nvSpPr>
            <p:spPr bwMode="auto">
              <a:xfrm>
                <a:off x="2190750" y="6238022"/>
                <a:ext cx="1546225" cy="619978"/>
              </a:xfrm>
              <a:custGeom>
                <a:avLst/>
                <a:gdLst>
                  <a:gd name="T0" fmla="*/ 289 w 2173"/>
                  <a:gd name="T1" fmla="*/ 0 h 869"/>
                  <a:gd name="T2" fmla="*/ 0 w 2173"/>
                  <a:gd name="T3" fmla="*/ 869 h 869"/>
                  <a:gd name="T4" fmla="*/ 2173 w 2173"/>
                  <a:gd name="T5" fmla="*/ 869 h 869"/>
                  <a:gd name="T6" fmla="*/ 289 w 2173"/>
                  <a:gd name="T7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73" h="869">
                    <a:moveTo>
                      <a:pt x="289" y="0"/>
                    </a:moveTo>
                    <a:lnTo>
                      <a:pt x="0" y="869"/>
                    </a:lnTo>
                    <a:lnTo>
                      <a:pt x="2173" y="869"/>
                    </a:lnTo>
                    <a:lnTo>
                      <a:pt x="28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Polygon"/>
              <p:cNvSpPr>
                <a:spLocks/>
              </p:cNvSpPr>
              <p:nvPr/>
            </p:nvSpPr>
            <p:spPr bwMode="auto">
              <a:xfrm>
                <a:off x="0" y="6489838"/>
                <a:ext cx="1636713" cy="368162"/>
              </a:xfrm>
              <a:custGeom>
                <a:avLst/>
                <a:gdLst>
                  <a:gd name="T0" fmla="*/ 0 w 1031"/>
                  <a:gd name="T1" fmla="*/ 0 h 231"/>
                  <a:gd name="T2" fmla="*/ 0 w 1031"/>
                  <a:gd name="T3" fmla="*/ 231 h 231"/>
                  <a:gd name="T4" fmla="*/ 1031 w 1031"/>
                  <a:gd name="T5" fmla="*/ 231 h 231"/>
                  <a:gd name="T6" fmla="*/ 0 w 1031"/>
                  <a:gd name="T7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231">
                    <a:moveTo>
                      <a:pt x="0" y="0"/>
                    </a:moveTo>
                    <a:lnTo>
                      <a:pt x="0" y="231"/>
                    </a:lnTo>
                    <a:lnTo>
                      <a:pt x="1031" y="2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Polygon"/>
              <p:cNvSpPr>
                <a:spLocks/>
              </p:cNvSpPr>
              <p:nvPr/>
            </p:nvSpPr>
            <p:spPr bwMode="auto">
              <a:xfrm>
                <a:off x="4054475" y="6590246"/>
                <a:ext cx="412750" cy="267754"/>
              </a:xfrm>
              <a:custGeom>
                <a:avLst/>
                <a:gdLst>
                  <a:gd name="T0" fmla="*/ 248 w 260"/>
                  <a:gd name="T1" fmla="*/ 0 h 168"/>
                  <a:gd name="T2" fmla="*/ 0 w 260"/>
                  <a:gd name="T3" fmla="*/ 168 h 168"/>
                  <a:gd name="T4" fmla="*/ 260 w 260"/>
                  <a:gd name="T5" fmla="*/ 168 h 168"/>
                  <a:gd name="T6" fmla="*/ 248 w 260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168">
                    <a:moveTo>
                      <a:pt x="248" y="0"/>
                    </a:moveTo>
                    <a:lnTo>
                      <a:pt x="0" y="168"/>
                    </a:lnTo>
                    <a:lnTo>
                      <a:pt x="260" y="168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Polygon"/>
              <p:cNvSpPr>
                <a:spLocks/>
              </p:cNvSpPr>
              <p:nvPr/>
            </p:nvSpPr>
            <p:spPr bwMode="auto">
              <a:xfrm>
                <a:off x="2397125" y="2988322"/>
                <a:ext cx="1993900" cy="3249701"/>
              </a:xfrm>
              <a:custGeom>
                <a:avLst/>
                <a:gdLst>
                  <a:gd name="T0" fmla="*/ 709 w 1256"/>
                  <a:gd name="T1" fmla="*/ 0 h 2039"/>
                  <a:gd name="T2" fmla="*/ 0 w 1256"/>
                  <a:gd name="T3" fmla="*/ 2039 h 2039"/>
                  <a:gd name="T4" fmla="*/ 1256 w 1256"/>
                  <a:gd name="T5" fmla="*/ 1741 h 2039"/>
                  <a:gd name="T6" fmla="*/ 1161 w 1256"/>
                  <a:gd name="T7" fmla="*/ 370 h 2039"/>
                  <a:gd name="T8" fmla="*/ 709 w 1256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6" h="2039">
                    <a:moveTo>
                      <a:pt x="709" y="0"/>
                    </a:moveTo>
                    <a:lnTo>
                      <a:pt x="0" y="2039"/>
                    </a:lnTo>
                    <a:lnTo>
                      <a:pt x="1256" y="1741"/>
                    </a:lnTo>
                    <a:lnTo>
                      <a:pt x="1161" y="370"/>
                    </a:lnTo>
                    <a:lnTo>
                      <a:pt x="7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Polygon"/>
              <p:cNvSpPr>
                <a:spLocks/>
              </p:cNvSpPr>
              <p:nvPr/>
            </p:nvSpPr>
            <p:spPr bwMode="auto">
              <a:xfrm>
                <a:off x="0" y="635915"/>
                <a:ext cx="1606550" cy="4139026"/>
              </a:xfrm>
              <a:custGeom>
                <a:avLst/>
                <a:gdLst>
                  <a:gd name="T0" fmla="*/ 0 w 2258"/>
                  <a:gd name="T1" fmla="*/ 0 h 5794"/>
                  <a:gd name="T2" fmla="*/ 0 w 2258"/>
                  <a:gd name="T3" fmla="*/ 1882 h 5794"/>
                  <a:gd name="T4" fmla="*/ 1195 w 2258"/>
                  <a:gd name="T5" fmla="*/ 5794 h 5794"/>
                  <a:gd name="T6" fmla="*/ 2258 w 2258"/>
                  <a:gd name="T7" fmla="*/ 1488 h 5794"/>
                  <a:gd name="T8" fmla="*/ 0 w 2258"/>
                  <a:gd name="T9" fmla="*/ 0 h 5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8" h="5794">
                    <a:moveTo>
                      <a:pt x="0" y="0"/>
                    </a:moveTo>
                    <a:lnTo>
                      <a:pt x="0" y="1882"/>
                    </a:lnTo>
                    <a:lnTo>
                      <a:pt x="1195" y="5794"/>
                    </a:lnTo>
                    <a:lnTo>
                      <a:pt x="2258" y="14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Polygon"/>
              <p:cNvSpPr>
                <a:spLocks/>
              </p:cNvSpPr>
              <p:nvPr/>
            </p:nvSpPr>
            <p:spPr bwMode="auto">
              <a:xfrm>
                <a:off x="3522663" y="1947589"/>
                <a:ext cx="674688" cy="1040733"/>
              </a:xfrm>
              <a:custGeom>
                <a:avLst/>
                <a:gdLst>
                  <a:gd name="T0" fmla="*/ 381 w 425"/>
                  <a:gd name="T1" fmla="*/ 0 h 653"/>
                  <a:gd name="T2" fmla="*/ 0 w 425"/>
                  <a:gd name="T3" fmla="*/ 653 h 653"/>
                  <a:gd name="T4" fmla="*/ 425 w 425"/>
                  <a:gd name="T5" fmla="*/ 632 h 653"/>
                  <a:gd name="T6" fmla="*/ 381 w 425"/>
                  <a:gd name="T7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5" h="653">
                    <a:moveTo>
                      <a:pt x="381" y="0"/>
                    </a:moveTo>
                    <a:lnTo>
                      <a:pt x="0" y="653"/>
                    </a:lnTo>
                    <a:lnTo>
                      <a:pt x="425" y="632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Polygons"/>
            <p:cNvGrpSpPr/>
            <p:nvPr/>
          </p:nvGrpSpPr>
          <p:grpSpPr>
            <a:xfrm>
              <a:off x="0" y="0"/>
              <a:ext cx="4240213" cy="5241915"/>
              <a:chOff x="0" y="0"/>
              <a:chExt cx="4240213" cy="5241915"/>
            </a:xfrm>
            <a:solidFill>
              <a:srgbClr val="FFFFFF">
                <a:alpha val="2000"/>
              </a:srgbClr>
            </a:solidFill>
          </p:grpSpPr>
          <p:sp>
            <p:nvSpPr>
              <p:cNvPr id="9" name="Polygon"/>
              <p:cNvSpPr>
                <a:spLocks/>
              </p:cNvSpPr>
              <p:nvPr/>
            </p:nvSpPr>
            <p:spPr bwMode="auto">
              <a:xfrm>
                <a:off x="3522663" y="2954853"/>
                <a:ext cx="717550" cy="623165"/>
              </a:xfrm>
              <a:custGeom>
                <a:avLst/>
                <a:gdLst>
                  <a:gd name="T0" fmla="*/ 425 w 452"/>
                  <a:gd name="T1" fmla="*/ 0 h 391"/>
                  <a:gd name="T2" fmla="*/ 0 w 452"/>
                  <a:gd name="T3" fmla="*/ 21 h 391"/>
                  <a:gd name="T4" fmla="*/ 452 w 452"/>
                  <a:gd name="T5" fmla="*/ 391 h 391"/>
                  <a:gd name="T6" fmla="*/ 425 w 452"/>
                  <a:gd name="T7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2" h="391">
                    <a:moveTo>
                      <a:pt x="425" y="0"/>
                    </a:moveTo>
                    <a:lnTo>
                      <a:pt x="0" y="21"/>
                    </a:lnTo>
                    <a:lnTo>
                      <a:pt x="452" y="391"/>
                    </a:lnTo>
                    <a:lnTo>
                      <a:pt x="4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Polygon"/>
              <p:cNvSpPr>
                <a:spLocks/>
              </p:cNvSpPr>
              <p:nvPr/>
            </p:nvSpPr>
            <p:spPr bwMode="auto">
              <a:xfrm>
                <a:off x="0" y="1979464"/>
                <a:ext cx="850900" cy="3262451"/>
              </a:xfrm>
              <a:custGeom>
                <a:avLst/>
                <a:gdLst>
                  <a:gd name="T0" fmla="*/ 0 w 1195"/>
                  <a:gd name="T1" fmla="*/ 0 h 4566"/>
                  <a:gd name="T2" fmla="*/ 0 w 1195"/>
                  <a:gd name="T3" fmla="*/ 4566 h 4566"/>
                  <a:gd name="T4" fmla="*/ 1188 w 1195"/>
                  <a:gd name="T5" fmla="*/ 3906 h 4566"/>
                  <a:gd name="T6" fmla="*/ 1188 w 1195"/>
                  <a:gd name="T7" fmla="*/ 3906 h 4566"/>
                  <a:gd name="T8" fmla="*/ 1195 w 1195"/>
                  <a:gd name="T9" fmla="*/ 3912 h 4566"/>
                  <a:gd name="T10" fmla="*/ 0 w 1195"/>
                  <a:gd name="T11" fmla="*/ 0 h 4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5" h="4566">
                    <a:moveTo>
                      <a:pt x="0" y="0"/>
                    </a:moveTo>
                    <a:lnTo>
                      <a:pt x="0" y="4566"/>
                    </a:lnTo>
                    <a:lnTo>
                      <a:pt x="1188" y="3906"/>
                    </a:lnTo>
                    <a:lnTo>
                      <a:pt x="1188" y="3906"/>
                    </a:lnTo>
                    <a:lnTo>
                      <a:pt x="1195" y="39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Polygon"/>
              <p:cNvSpPr>
                <a:spLocks/>
              </p:cNvSpPr>
              <p:nvPr/>
            </p:nvSpPr>
            <p:spPr bwMode="auto">
              <a:xfrm>
                <a:off x="849313" y="1698961"/>
                <a:ext cx="2673350" cy="3075979"/>
              </a:xfrm>
              <a:custGeom>
                <a:avLst/>
                <a:gdLst>
                  <a:gd name="T0" fmla="*/ 0 w 3758"/>
                  <a:gd name="T1" fmla="*/ 4306 h 4306"/>
                  <a:gd name="T2" fmla="*/ 3758 w 3758"/>
                  <a:gd name="T3" fmla="*/ 1805 h 4306"/>
                  <a:gd name="T4" fmla="*/ 1064 w 3758"/>
                  <a:gd name="T5" fmla="*/ 0 h 4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8" h="4306">
                    <a:moveTo>
                      <a:pt x="0" y="4306"/>
                    </a:moveTo>
                    <a:lnTo>
                      <a:pt x="3758" y="1805"/>
                    </a:lnTo>
                    <a:lnTo>
                      <a:pt x="106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Polygon"/>
              <p:cNvSpPr>
                <a:spLocks/>
              </p:cNvSpPr>
              <p:nvPr/>
            </p:nvSpPr>
            <p:spPr bwMode="auto">
              <a:xfrm>
                <a:off x="1114425" y="0"/>
                <a:ext cx="2908300" cy="1698961"/>
              </a:xfrm>
              <a:custGeom>
                <a:avLst/>
                <a:gdLst>
                  <a:gd name="T0" fmla="*/ 0 w 1832"/>
                  <a:gd name="T1" fmla="*/ 0 h 1066"/>
                  <a:gd name="T2" fmla="*/ 310 w 1832"/>
                  <a:gd name="T3" fmla="*/ 1066 h 1066"/>
                  <a:gd name="T4" fmla="*/ 1832 w 1832"/>
                  <a:gd name="T5" fmla="*/ 269 h 1066"/>
                  <a:gd name="T6" fmla="*/ 1813 w 1832"/>
                  <a:gd name="T7" fmla="*/ 0 h 1066"/>
                  <a:gd name="T8" fmla="*/ 0 w 1832"/>
                  <a:gd name="T9" fmla="*/ 0 h 1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066">
                    <a:moveTo>
                      <a:pt x="0" y="0"/>
                    </a:moveTo>
                    <a:lnTo>
                      <a:pt x="310" y="1066"/>
                    </a:lnTo>
                    <a:lnTo>
                      <a:pt x="1832" y="269"/>
                    </a:lnTo>
                    <a:lnTo>
                      <a:pt x="181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946106" y="6356350"/>
            <a:ext cx="5390528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34596" y="6356350"/>
            <a:ext cx="1089765" cy="365125"/>
          </a:xfrm>
        </p:spPr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804672" y="2240280"/>
            <a:ext cx="3218688" cy="42519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1200"/>
              </a:spcAft>
              <a:buNone/>
              <a:defRPr sz="1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143560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001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olygon Background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Background"/>
            <p:cNvSpPr>
              <a:spLocks noChangeArrowheads="1"/>
            </p:cNvSpPr>
            <p:nvPr/>
          </p:nvSpPr>
          <p:spPr bwMode="auto">
            <a:xfrm>
              <a:off x="11113" y="0"/>
              <a:ext cx="12166600" cy="684371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Polygons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EDEDED"/>
            </a:solidFill>
          </p:grpSpPr>
          <p:sp>
            <p:nvSpPr>
              <p:cNvPr id="23" name="Polygon"/>
              <p:cNvSpPr>
                <a:spLocks/>
              </p:cNvSpPr>
              <p:nvPr/>
            </p:nvSpPr>
            <p:spPr bwMode="auto">
              <a:xfrm>
                <a:off x="6080091" y="5302184"/>
                <a:ext cx="1237653" cy="1555816"/>
              </a:xfrm>
              <a:custGeom>
                <a:avLst/>
                <a:gdLst>
                  <a:gd name="T0" fmla="*/ 387 w 1733"/>
                  <a:gd name="T1" fmla="*/ 0 h 2178"/>
                  <a:gd name="T2" fmla="*/ 0 w 1733"/>
                  <a:gd name="T3" fmla="*/ 2178 h 2178"/>
                  <a:gd name="T4" fmla="*/ 1733 w 1733"/>
                  <a:gd name="T5" fmla="*/ 2178 h 2178"/>
                  <a:gd name="T6" fmla="*/ 387 w 1733"/>
                  <a:gd name="T7" fmla="*/ 0 h 2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33" h="2178">
                    <a:moveTo>
                      <a:pt x="387" y="0"/>
                    </a:moveTo>
                    <a:lnTo>
                      <a:pt x="0" y="2178"/>
                    </a:lnTo>
                    <a:lnTo>
                      <a:pt x="1733" y="2178"/>
                    </a:lnTo>
                    <a:lnTo>
                      <a:pt x="38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Polygon"/>
              <p:cNvSpPr>
                <a:spLocks/>
              </p:cNvSpPr>
              <p:nvPr/>
            </p:nvSpPr>
            <p:spPr bwMode="auto">
              <a:xfrm>
                <a:off x="6356893" y="2806196"/>
                <a:ext cx="1460367" cy="2495988"/>
              </a:xfrm>
              <a:custGeom>
                <a:avLst/>
                <a:gdLst>
                  <a:gd name="T0" fmla="*/ 1229 w 2045"/>
                  <a:gd name="T1" fmla="*/ 0 h 3493"/>
                  <a:gd name="T2" fmla="*/ 1229 w 2045"/>
                  <a:gd name="T3" fmla="*/ 0 h 3493"/>
                  <a:gd name="T4" fmla="*/ 0 w 2045"/>
                  <a:gd name="T5" fmla="*/ 3493 h 3493"/>
                  <a:gd name="T6" fmla="*/ 2045 w 2045"/>
                  <a:gd name="T7" fmla="*/ 3451 h 3493"/>
                  <a:gd name="T8" fmla="*/ 1231 w 2045"/>
                  <a:gd name="T9" fmla="*/ 6 h 3493"/>
                  <a:gd name="T10" fmla="*/ 1229 w 2045"/>
                  <a:gd name="T11" fmla="*/ 0 h 3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45" h="3493">
                    <a:moveTo>
                      <a:pt x="1229" y="0"/>
                    </a:moveTo>
                    <a:lnTo>
                      <a:pt x="1229" y="0"/>
                    </a:lnTo>
                    <a:lnTo>
                      <a:pt x="0" y="3493"/>
                    </a:lnTo>
                    <a:lnTo>
                      <a:pt x="2045" y="3451"/>
                    </a:lnTo>
                    <a:lnTo>
                      <a:pt x="1231" y="6"/>
                    </a:lnTo>
                    <a:lnTo>
                      <a:pt x="12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Polygon"/>
              <p:cNvSpPr>
                <a:spLocks/>
              </p:cNvSpPr>
              <p:nvPr/>
            </p:nvSpPr>
            <p:spPr bwMode="auto">
              <a:xfrm>
                <a:off x="10222571" y="4955386"/>
                <a:ext cx="1969428" cy="1902614"/>
              </a:xfrm>
              <a:custGeom>
                <a:avLst/>
                <a:gdLst>
                  <a:gd name="T0" fmla="*/ 0 w 2757"/>
                  <a:gd name="T1" fmla="*/ 0 h 2664"/>
                  <a:gd name="T2" fmla="*/ 705 w 2757"/>
                  <a:gd name="T3" fmla="*/ 2664 h 2664"/>
                  <a:gd name="T4" fmla="*/ 1647 w 2757"/>
                  <a:gd name="T5" fmla="*/ 2664 h 2664"/>
                  <a:gd name="T6" fmla="*/ 2757 w 2757"/>
                  <a:gd name="T7" fmla="*/ 1402 h 2664"/>
                  <a:gd name="T8" fmla="*/ 2757 w 2757"/>
                  <a:gd name="T9" fmla="*/ 1161 h 2664"/>
                  <a:gd name="T10" fmla="*/ 0 w 2757"/>
                  <a:gd name="T11" fmla="*/ 0 h 2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57" h="2664">
                    <a:moveTo>
                      <a:pt x="0" y="0"/>
                    </a:moveTo>
                    <a:lnTo>
                      <a:pt x="705" y="2664"/>
                    </a:lnTo>
                    <a:lnTo>
                      <a:pt x="1647" y="2664"/>
                    </a:lnTo>
                    <a:cubicBezTo>
                      <a:pt x="2064" y="2193"/>
                      <a:pt x="2522" y="1673"/>
                      <a:pt x="2757" y="1402"/>
                    </a:cubicBezTo>
                    <a:lnTo>
                      <a:pt x="2757" y="1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Polygon"/>
              <p:cNvSpPr>
                <a:spLocks/>
              </p:cNvSpPr>
              <p:nvPr/>
            </p:nvSpPr>
            <p:spPr bwMode="auto">
              <a:xfrm>
                <a:off x="0" y="1978973"/>
                <a:ext cx="854268" cy="3262760"/>
              </a:xfrm>
              <a:custGeom>
                <a:avLst/>
                <a:gdLst>
                  <a:gd name="T0" fmla="*/ 0 w 1195"/>
                  <a:gd name="T1" fmla="*/ 0 h 4566"/>
                  <a:gd name="T2" fmla="*/ 0 w 1195"/>
                  <a:gd name="T3" fmla="*/ 4566 h 4566"/>
                  <a:gd name="T4" fmla="*/ 1188 w 1195"/>
                  <a:gd name="T5" fmla="*/ 3906 h 4566"/>
                  <a:gd name="T6" fmla="*/ 1188 w 1195"/>
                  <a:gd name="T7" fmla="*/ 3906 h 4566"/>
                  <a:gd name="T8" fmla="*/ 1195 w 1195"/>
                  <a:gd name="T9" fmla="*/ 3912 h 4566"/>
                  <a:gd name="T10" fmla="*/ 0 w 1195"/>
                  <a:gd name="T11" fmla="*/ 0 h 4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5" h="4566">
                    <a:moveTo>
                      <a:pt x="0" y="0"/>
                    </a:moveTo>
                    <a:lnTo>
                      <a:pt x="0" y="4566"/>
                    </a:lnTo>
                    <a:lnTo>
                      <a:pt x="1188" y="3906"/>
                    </a:lnTo>
                    <a:lnTo>
                      <a:pt x="1188" y="3906"/>
                    </a:lnTo>
                    <a:lnTo>
                      <a:pt x="1195" y="39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Polygon"/>
              <p:cNvSpPr>
                <a:spLocks/>
              </p:cNvSpPr>
              <p:nvPr/>
            </p:nvSpPr>
            <p:spPr bwMode="auto">
              <a:xfrm>
                <a:off x="8051110" y="0"/>
                <a:ext cx="4140890" cy="2064877"/>
              </a:xfrm>
              <a:custGeom>
                <a:avLst/>
                <a:gdLst>
                  <a:gd name="T0" fmla="*/ 0 w 2603"/>
                  <a:gd name="T1" fmla="*/ 0 h 1298"/>
                  <a:gd name="T2" fmla="*/ 1225 w 2603"/>
                  <a:gd name="T3" fmla="*/ 1298 h 1298"/>
                  <a:gd name="T4" fmla="*/ 2603 w 2603"/>
                  <a:gd name="T5" fmla="*/ 928 h 1298"/>
                  <a:gd name="T6" fmla="*/ 2603 w 2603"/>
                  <a:gd name="T7" fmla="*/ 884 h 1298"/>
                  <a:gd name="T8" fmla="*/ 378 w 2603"/>
                  <a:gd name="T9" fmla="*/ 0 h 1298"/>
                  <a:gd name="T10" fmla="*/ 0 w 2603"/>
                  <a:gd name="T11" fmla="*/ 0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03" h="1298">
                    <a:moveTo>
                      <a:pt x="0" y="0"/>
                    </a:moveTo>
                    <a:lnTo>
                      <a:pt x="1225" y="1298"/>
                    </a:lnTo>
                    <a:lnTo>
                      <a:pt x="2603" y="928"/>
                    </a:lnTo>
                    <a:lnTo>
                      <a:pt x="2603" y="884"/>
                    </a:lnTo>
                    <a:lnTo>
                      <a:pt x="37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Polygon"/>
              <p:cNvSpPr>
                <a:spLocks/>
              </p:cNvSpPr>
              <p:nvPr/>
            </p:nvSpPr>
            <p:spPr bwMode="auto">
              <a:xfrm>
                <a:off x="852676" y="1697399"/>
                <a:ext cx="2685294" cy="3076634"/>
              </a:xfrm>
              <a:custGeom>
                <a:avLst/>
                <a:gdLst>
                  <a:gd name="T0" fmla="*/ 0 w 3758"/>
                  <a:gd name="T1" fmla="*/ 4306 h 4306"/>
                  <a:gd name="T2" fmla="*/ 3758 w 3758"/>
                  <a:gd name="T3" fmla="*/ 1805 h 4306"/>
                  <a:gd name="T4" fmla="*/ 1064 w 3758"/>
                  <a:gd name="T5" fmla="*/ 0 h 4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8" h="4306">
                    <a:moveTo>
                      <a:pt x="0" y="4306"/>
                    </a:moveTo>
                    <a:lnTo>
                      <a:pt x="3758" y="1805"/>
                    </a:lnTo>
                    <a:lnTo>
                      <a:pt x="10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Polygon"/>
              <p:cNvSpPr>
                <a:spLocks/>
              </p:cNvSpPr>
              <p:nvPr/>
            </p:nvSpPr>
            <p:spPr bwMode="auto">
              <a:xfrm>
                <a:off x="1119933" y="0"/>
                <a:ext cx="3740004" cy="1697399"/>
              </a:xfrm>
              <a:custGeom>
                <a:avLst/>
                <a:gdLst>
                  <a:gd name="T0" fmla="*/ 0 w 5236"/>
                  <a:gd name="T1" fmla="*/ 0 h 2377"/>
                  <a:gd name="T2" fmla="*/ 691 w 5236"/>
                  <a:gd name="T3" fmla="*/ 2377 h 2377"/>
                  <a:gd name="T4" fmla="*/ 5236 w 5236"/>
                  <a:gd name="T5" fmla="*/ 0 h 2377"/>
                  <a:gd name="T6" fmla="*/ 0 w 5236"/>
                  <a:gd name="T7" fmla="*/ 0 h 2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36" h="2377">
                    <a:moveTo>
                      <a:pt x="0" y="0"/>
                    </a:moveTo>
                    <a:lnTo>
                      <a:pt x="691" y="2377"/>
                    </a:lnTo>
                    <a:lnTo>
                      <a:pt x="523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Polygon"/>
              <p:cNvSpPr>
                <a:spLocks/>
              </p:cNvSpPr>
              <p:nvPr/>
            </p:nvSpPr>
            <p:spPr bwMode="auto">
              <a:xfrm>
                <a:off x="5641027" y="0"/>
                <a:ext cx="1994881" cy="2806196"/>
              </a:xfrm>
              <a:custGeom>
                <a:avLst/>
                <a:gdLst>
                  <a:gd name="T0" fmla="*/ 0 w 1254"/>
                  <a:gd name="T1" fmla="*/ 0 h 1764"/>
                  <a:gd name="T2" fmla="*/ 1002 w 1254"/>
                  <a:gd name="T3" fmla="*/ 1764 h 1764"/>
                  <a:gd name="T4" fmla="*/ 1254 w 1254"/>
                  <a:gd name="T5" fmla="*/ 0 h 1764"/>
                  <a:gd name="T6" fmla="*/ 0 w 1254"/>
                  <a:gd name="T7" fmla="*/ 0 h 1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4" h="1764">
                    <a:moveTo>
                      <a:pt x="0" y="0"/>
                    </a:moveTo>
                    <a:lnTo>
                      <a:pt x="1002" y="1764"/>
                    </a:lnTo>
                    <a:lnTo>
                      <a:pt x="125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Polygons"/>
            <p:cNvGrpSpPr/>
            <p:nvPr/>
          </p:nvGrpSpPr>
          <p:grpSpPr>
            <a:xfrm>
              <a:off x="0" y="0"/>
              <a:ext cx="12191999" cy="6858000"/>
              <a:chOff x="0" y="0"/>
              <a:chExt cx="12191999" cy="6858000"/>
            </a:xfrm>
            <a:solidFill>
              <a:srgbClr val="E0E0E0"/>
            </a:solidFill>
          </p:grpSpPr>
          <p:sp>
            <p:nvSpPr>
              <p:cNvPr id="12" name="Polygon"/>
              <p:cNvSpPr>
                <a:spLocks/>
              </p:cNvSpPr>
              <p:nvPr/>
            </p:nvSpPr>
            <p:spPr bwMode="auto">
              <a:xfrm>
                <a:off x="0" y="4770852"/>
                <a:ext cx="2406902" cy="1466731"/>
              </a:xfrm>
              <a:custGeom>
                <a:avLst/>
                <a:gdLst>
                  <a:gd name="T0" fmla="*/ 533 w 1513"/>
                  <a:gd name="T1" fmla="*/ 0 h 922"/>
                  <a:gd name="T2" fmla="*/ 0 w 1513"/>
                  <a:gd name="T3" fmla="*/ 296 h 922"/>
                  <a:gd name="T4" fmla="*/ 0 w 1513"/>
                  <a:gd name="T5" fmla="*/ 882 h 922"/>
                  <a:gd name="T6" fmla="*/ 1513 w 1513"/>
                  <a:gd name="T7" fmla="*/ 922 h 922"/>
                  <a:gd name="T8" fmla="*/ 533 w 1513"/>
                  <a:gd name="T9" fmla="*/ 0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3" h="922">
                    <a:moveTo>
                      <a:pt x="533" y="0"/>
                    </a:moveTo>
                    <a:lnTo>
                      <a:pt x="0" y="296"/>
                    </a:lnTo>
                    <a:lnTo>
                      <a:pt x="0" y="882"/>
                    </a:lnTo>
                    <a:lnTo>
                      <a:pt x="1513" y="922"/>
                    </a:lnTo>
                    <a:lnTo>
                      <a:pt x="53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Polygon"/>
              <p:cNvSpPr>
                <a:spLocks/>
              </p:cNvSpPr>
              <p:nvPr/>
            </p:nvSpPr>
            <p:spPr bwMode="auto">
              <a:xfrm>
                <a:off x="2200096" y="6237583"/>
                <a:ext cx="1552635" cy="620417"/>
              </a:xfrm>
              <a:custGeom>
                <a:avLst/>
                <a:gdLst>
                  <a:gd name="T0" fmla="*/ 289 w 2173"/>
                  <a:gd name="T1" fmla="*/ 0 h 869"/>
                  <a:gd name="T2" fmla="*/ 0 w 2173"/>
                  <a:gd name="T3" fmla="*/ 869 h 869"/>
                  <a:gd name="T4" fmla="*/ 2173 w 2173"/>
                  <a:gd name="T5" fmla="*/ 869 h 869"/>
                  <a:gd name="T6" fmla="*/ 289 w 2173"/>
                  <a:gd name="T7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73" h="869">
                    <a:moveTo>
                      <a:pt x="289" y="0"/>
                    </a:moveTo>
                    <a:lnTo>
                      <a:pt x="0" y="869"/>
                    </a:lnTo>
                    <a:lnTo>
                      <a:pt x="2173" y="869"/>
                    </a:lnTo>
                    <a:lnTo>
                      <a:pt x="28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Polygon"/>
              <p:cNvSpPr>
                <a:spLocks/>
              </p:cNvSpPr>
              <p:nvPr/>
            </p:nvSpPr>
            <p:spPr bwMode="auto">
              <a:xfrm>
                <a:off x="11399774" y="5957599"/>
                <a:ext cx="792225" cy="900401"/>
              </a:xfrm>
              <a:custGeom>
                <a:avLst/>
                <a:gdLst>
                  <a:gd name="T0" fmla="*/ 1110 w 1110"/>
                  <a:gd name="T1" fmla="*/ 0 h 1262"/>
                  <a:gd name="T2" fmla="*/ 0 w 1110"/>
                  <a:gd name="T3" fmla="*/ 1262 h 1262"/>
                  <a:gd name="T4" fmla="*/ 1110 w 1110"/>
                  <a:gd name="T5" fmla="*/ 1262 h 1262"/>
                  <a:gd name="T6" fmla="*/ 1110 w 1110"/>
                  <a:gd name="T7" fmla="*/ 0 h 1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0" h="1262">
                    <a:moveTo>
                      <a:pt x="1110" y="0"/>
                    </a:moveTo>
                    <a:cubicBezTo>
                      <a:pt x="875" y="271"/>
                      <a:pt x="417" y="791"/>
                      <a:pt x="0" y="1262"/>
                    </a:cubicBezTo>
                    <a:lnTo>
                      <a:pt x="1110" y="1262"/>
                    </a:lnTo>
                    <a:lnTo>
                      <a:pt x="11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Polygon"/>
              <p:cNvSpPr>
                <a:spLocks/>
              </p:cNvSpPr>
              <p:nvPr/>
            </p:nvSpPr>
            <p:spPr bwMode="auto">
              <a:xfrm>
                <a:off x="0" y="6490521"/>
                <a:ext cx="1643311" cy="367479"/>
              </a:xfrm>
              <a:custGeom>
                <a:avLst/>
                <a:gdLst>
                  <a:gd name="T0" fmla="*/ 0 w 1033"/>
                  <a:gd name="T1" fmla="*/ 0 h 231"/>
                  <a:gd name="T2" fmla="*/ 0 w 1033"/>
                  <a:gd name="T3" fmla="*/ 231 h 231"/>
                  <a:gd name="T4" fmla="*/ 1033 w 1033"/>
                  <a:gd name="T5" fmla="*/ 231 h 231"/>
                  <a:gd name="T6" fmla="*/ 0 w 1033"/>
                  <a:gd name="T7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231">
                    <a:moveTo>
                      <a:pt x="0" y="0"/>
                    </a:moveTo>
                    <a:lnTo>
                      <a:pt x="0" y="231"/>
                    </a:lnTo>
                    <a:lnTo>
                      <a:pt x="1033" y="2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Polygon"/>
              <p:cNvSpPr>
                <a:spLocks/>
              </p:cNvSpPr>
              <p:nvPr/>
            </p:nvSpPr>
            <p:spPr bwMode="auto">
              <a:xfrm>
                <a:off x="7817260" y="4955386"/>
                <a:ext cx="2405311" cy="1902614"/>
              </a:xfrm>
              <a:custGeom>
                <a:avLst/>
                <a:gdLst>
                  <a:gd name="T0" fmla="*/ 3367 w 3367"/>
                  <a:gd name="T1" fmla="*/ 0 h 2664"/>
                  <a:gd name="T2" fmla="*/ 0 w 3367"/>
                  <a:gd name="T3" fmla="*/ 444 h 2664"/>
                  <a:gd name="T4" fmla="*/ 500 w 3367"/>
                  <a:gd name="T5" fmla="*/ 2664 h 2664"/>
                  <a:gd name="T6" fmla="*/ 2351 w 3367"/>
                  <a:gd name="T7" fmla="*/ 2664 h 2664"/>
                  <a:gd name="T8" fmla="*/ 3367 w 3367"/>
                  <a:gd name="T9" fmla="*/ 0 h 2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7" h="2664">
                    <a:moveTo>
                      <a:pt x="3367" y="0"/>
                    </a:moveTo>
                    <a:lnTo>
                      <a:pt x="0" y="444"/>
                    </a:lnTo>
                    <a:lnTo>
                      <a:pt x="500" y="2664"/>
                    </a:lnTo>
                    <a:lnTo>
                      <a:pt x="2351" y="2664"/>
                    </a:lnTo>
                    <a:lnTo>
                      <a:pt x="336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Polygon"/>
              <p:cNvSpPr>
                <a:spLocks/>
              </p:cNvSpPr>
              <p:nvPr/>
            </p:nvSpPr>
            <p:spPr bwMode="auto">
              <a:xfrm>
                <a:off x="4070894" y="5302184"/>
                <a:ext cx="2286000" cy="1555816"/>
              </a:xfrm>
              <a:custGeom>
                <a:avLst/>
                <a:gdLst>
                  <a:gd name="T0" fmla="*/ 1437 w 1437"/>
                  <a:gd name="T1" fmla="*/ 0 h 978"/>
                  <a:gd name="T2" fmla="*/ 0 w 1437"/>
                  <a:gd name="T3" fmla="*/ 978 h 978"/>
                  <a:gd name="T4" fmla="*/ 1263 w 1437"/>
                  <a:gd name="T5" fmla="*/ 978 h 978"/>
                  <a:gd name="T6" fmla="*/ 1437 w 1437"/>
                  <a:gd name="T7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7" h="978">
                    <a:moveTo>
                      <a:pt x="1437" y="0"/>
                    </a:moveTo>
                    <a:lnTo>
                      <a:pt x="0" y="978"/>
                    </a:lnTo>
                    <a:lnTo>
                      <a:pt x="1263" y="978"/>
                    </a:lnTo>
                    <a:lnTo>
                      <a:pt x="14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Polygon"/>
              <p:cNvSpPr>
                <a:spLocks/>
              </p:cNvSpPr>
              <p:nvPr/>
            </p:nvSpPr>
            <p:spPr bwMode="auto">
              <a:xfrm>
                <a:off x="7235022" y="1476275"/>
                <a:ext cx="4956977" cy="3479111"/>
              </a:xfrm>
              <a:custGeom>
                <a:avLst/>
                <a:gdLst>
                  <a:gd name="T0" fmla="*/ 6940 w 6940"/>
                  <a:gd name="T1" fmla="*/ 0 h 4869"/>
                  <a:gd name="T2" fmla="*/ 0 w 6940"/>
                  <a:gd name="T3" fmla="*/ 1862 h 4869"/>
                  <a:gd name="T4" fmla="*/ 4183 w 6940"/>
                  <a:gd name="T5" fmla="*/ 4869 h 4869"/>
                  <a:gd name="T6" fmla="*/ 6940 w 6940"/>
                  <a:gd name="T7" fmla="*/ 285 h 4869"/>
                  <a:gd name="T8" fmla="*/ 6940 w 6940"/>
                  <a:gd name="T9" fmla="*/ 0 h 4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40" h="4869">
                    <a:moveTo>
                      <a:pt x="6940" y="0"/>
                    </a:moveTo>
                    <a:lnTo>
                      <a:pt x="0" y="1862"/>
                    </a:lnTo>
                    <a:lnTo>
                      <a:pt x="4183" y="4869"/>
                    </a:lnTo>
                    <a:cubicBezTo>
                      <a:pt x="4183" y="4869"/>
                      <a:pt x="6341" y="1378"/>
                      <a:pt x="6940" y="285"/>
                    </a:cubicBezTo>
                    <a:lnTo>
                      <a:pt x="69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Polygon"/>
              <p:cNvSpPr>
                <a:spLocks/>
              </p:cNvSpPr>
              <p:nvPr/>
            </p:nvSpPr>
            <p:spPr bwMode="auto">
              <a:xfrm>
                <a:off x="2406902" y="2987549"/>
                <a:ext cx="3949992" cy="3250034"/>
              </a:xfrm>
              <a:custGeom>
                <a:avLst/>
                <a:gdLst>
                  <a:gd name="T0" fmla="*/ 5529 w 5529"/>
                  <a:gd name="T1" fmla="*/ 3240 h 4549"/>
                  <a:gd name="T2" fmla="*/ 1583 w 5529"/>
                  <a:gd name="T3" fmla="*/ 0 h 4549"/>
                  <a:gd name="T4" fmla="*/ 0 w 5529"/>
                  <a:gd name="T5" fmla="*/ 4549 h 4549"/>
                  <a:gd name="T6" fmla="*/ 5529 w 5529"/>
                  <a:gd name="T7" fmla="*/ 3240 h 4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9" h="4549">
                    <a:moveTo>
                      <a:pt x="5529" y="3240"/>
                    </a:moveTo>
                    <a:lnTo>
                      <a:pt x="1583" y="0"/>
                    </a:lnTo>
                    <a:lnTo>
                      <a:pt x="0" y="4549"/>
                    </a:lnTo>
                    <a:lnTo>
                      <a:pt x="5529" y="32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Polygon"/>
              <p:cNvSpPr>
                <a:spLocks/>
              </p:cNvSpPr>
              <p:nvPr/>
            </p:nvSpPr>
            <p:spPr bwMode="auto">
              <a:xfrm>
                <a:off x="11568400" y="0"/>
                <a:ext cx="623599" cy="1236063"/>
              </a:xfrm>
              <a:custGeom>
                <a:avLst/>
                <a:gdLst>
                  <a:gd name="T0" fmla="*/ 0 w 392"/>
                  <a:gd name="T1" fmla="*/ 0 h 777"/>
                  <a:gd name="T2" fmla="*/ 392 w 392"/>
                  <a:gd name="T3" fmla="*/ 777 h 777"/>
                  <a:gd name="T4" fmla="*/ 392 w 392"/>
                  <a:gd name="T5" fmla="*/ 0 h 777"/>
                  <a:gd name="T6" fmla="*/ 0 w 392"/>
                  <a:gd name="T7" fmla="*/ 0 h 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2" h="777">
                    <a:moveTo>
                      <a:pt x="0" y="0"/>
                    </a:moveTo>
                    <a:lnTo>
                      <a:pt x="392" y="777"/>
                    </a:lnTo>
                    <a:lnTo>
                      <a:pt x="3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Polygon"/>
              <p:cNvSpPr>
                <a:spLocks/>
              </p:cNvSpPr>
              <p:nvPr/>
            </p:nvSpPr>
            <p:spPr bwMode="auto">
              <a:xfrm>
                <a:off x="0" y="634735"/>
                <a:ext cx="1613085" cy="4139298"/>
              </a:xfrm>
              <a:custGeom>
                <a:avLst/>
                <a:gdLst>
                  <a:gd name="T0" fmla="*/ 0 w 2258"/>
                  <a:gd name="T1" fmla="*/ 0 h 5794"/>
                  <a:gd name="T2" fmla="*/ 0 w 2258"/>
                  <a:gd name="T3" fmla="*/ 1882 h 5794"/>
                  <a:gd name="T4" fmla="*/ 1195 w 2258"/>
                  <a:gd name="T5" fmla="*/ 5794 h 5794"/>
                  <a:gd name="T6" fmla="*/ 2258 w 2258"/>
                  <a:gd name="T7" fmla="*/ 1488 h 5794"/>
                  <a:gd name="T8" fmla="*/ 0 w 2258"/>
                  <a:gd name="T9" fmla="*/ 0 h 5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8" h="5794">
                    <a:moveTo>
                      <a:pt x="0" y="0"/>
                    </a:moveTo>
                    <a:lnTo>
                      <a:pt x="0" y="1882"/>
                    </a:lnTo>
                    <a:lnTo>
                      <a:pt x="1195" y="5794"/>
                    </a:lnTo>
                    <a:lnTo>
                      <a:pt x="2258" y="14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Polygon"/>
              <p:cNvSpPr>
                <a:spLocks/>
              </p:cNvSpPr>
              <p:nvPr/>
            </p:nvSpPr>
            <p:spPr bwMode="auto">
              <a:xfrm>
                <a:off x="3537970" y="0"/>
                <a:ext cx="3697052" cy="2987549"/>
              </a:xfrm>
              <a:custGeom>
                <a:avLst/>
                <a:gdLst>
                  <a:gd name="T0" fmla="*/ 1094 w 2324"/>
                  <a:gd name="T1" fmla="*/ 0 h 1878"/>
                  <a:gd name="T2" fmla="*/ 0 w 2324"/>
                  <a:gd name="T3" fmla="*/ 1878 h 1878"/>
                  <a:gd name="T4" fmla="*/ 2324 w 2324"/>
                  <a:gd name="T5" fmla="*/ 1764 h 1878"/>
                  <a:gd name="T6" fmla="*/ 1322 w 2324"/>
                  <a:gd name="T7" fmla="*/ 0 h 1878"/>
                  <a:gd name="T8" fmla="*/ 1094 w 2324"/>
                  <a:gd name="T9" fmla="*/ 0 h 1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4" h="1878">
                    <a:moveTo>
                      <a:pt x="1094" y="0"/>
                    </a:moveTo>
                    <a:lnTo>
                      <a:pt x="0" y="1878"/>
                    </a:lnTo>
                    <a:lnTo>
                      <a:pt x="2324" y="1764"/>
                    </a:lnTo>
                    <a:lnTo>
                      <a:pt x="1322" y="0"/>
                    </a:lnTo>
                    <a:lnTo>
                      <a:pt x="10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" name="Fade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FFFFFF">
                  <a:alpha val="0"/>
                </a:srgbClr>
              </a:gs>
              <a:gs pos="0">
                <a:srgbClr val="FFFFFF">
                  <a:alpha val="6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638" y="177235"/>
            <a:ext cx="112567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638" y="1680033"/>
            <a:ext cx="11256724" cy="4496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6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38A3-E4F9-4BC4-A7AD-F742229D3485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220" y="6356350"/>
            <a:ext cx="5249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8116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9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4.jpeg"/><Relationship Id="rId18" Type="http://schemas.openxmlformats.org/officeDocument/2006/relationships/image" Target="../media/image9.jpe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slideLayout" Target="../slideLayouts/slideLayout3.xml"/><Relationship Id="rId17" Type="http://schemas.openxmlformats.org/officeDocument/2006/relationships/image" Target="../media/image8.jpeg"/><Relationship Id="rId2" Type="http://schemas.openxmlformats.org/officeDocument/2006/relationships/tags" Target="../tags/tag22.xml"/><Relationship Id="rId16" Type="http://schemas.openxmlformats.org/officeDocument/2006/relationships/image" Target="../media/image7.jpe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image" Target="../media/image6.jpeg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10.jpe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AA4A768A-4BDF-E6E5-C728-81E529A152EC}"/>
              </a:ext>
            </a:extLst>
          </p:cNvPr>
          <p:cNvSpPr txBox="1"/>
          <p:nvPr/>
        </p:nvSpPr>
        <p:spPr>
          <a:xfrm>
            <a:off x="362692" y="180216"/>
            <a:ext cx="148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헤더 </a:t>
            </a:r>
            <a:r>
              <a:rPr lang="en-US" altLang="ko-KR" dirty="0"/>
              <a:t>nav-bar</a:t>
            </a:r>
            <a:endParaRPr lang="ko-KR" altLang="en-US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6443948-B3BC-C479-21CE-D07FF9384CC6}"/>
              </a:ext>
            </a:extLst>
          </p:cNvPr>
          <p:cNvGrpSpPr/>
          <p:nvPr/>
        </p:nvGrpSpPr>
        <p:grpSpPr>
          <a:xfrm>
            <a:off x="137225" y="905005"/>
            <a:ext cx="9595498" cy="5047990"/>
            <a:chOff x="362692" y="651353"/>
            <a:chExt cx="11224235" cy="5824604"/>
          </a:xfrm>
        </p:grpSpPr>
        <p:grpSp>
          <p:nvGrpSpPr>
            <p:cNvPr id="4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2C31C4AD-86D6-81E7-0929-8A52D43AB963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62692" y="651353"/>
              <a:ext cx="11223883" cy="5824604"/>
              <a:chOff x="595683" y="1261241"/>
              <a:chExt cx="6668463" cy="4352546"/>
            </a:xfrm>
          </p:grpSpPr>
          <p:sp>
            <p:nvSpPr>
              <p:cNvPr id="5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2A62A382-6BB8-F8F4-EE93-FF76FBFC36EC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3" y="1661022"/>
                <a:ext cx="6668462" cy="395276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F7686DD-6E47-1984-1F0F-5408A108A97A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1"/>
                <a:ext cx="6668462" cy="40134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Chrome Browser</a:t>
                </a:r>
              </a:p>
            </p:txBody>
          </p:sp>
          <p:sp>
            <p:nvSpPr>
              <p:cNvPr id="7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B927763-E46A-C052-624B-1B1C5E24461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122813" y="1491070"/>
                <a:ext cx="88659" cy="84227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9D50FCC-1E00-0248-CE47-8815F401C609}"/>
                  </a:ext>
                </a:extLst>
              </p:cNvPr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38854" y="1314481"/>
                <a:ext cx="58477" cy="7117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B556AE8-1618-B3D3-A4D8-2CB4A68A6FA6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1132133" y="1444355"/>
                <a:ext cx="5938006" cy="17765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www.matzip.com</a:t>
                </a:r>
              </a:p>
            </p:txBody>
          </p:sp>
          <p:sp>
            <p:nvSpPr>
              <p:cNvPr id="10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7C8CB74-FF0E-2CF2-39C3-5E4E42FE1FD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177362" y="1483360"/>
                <a:ext cx="55648" cy="99648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" name="Navigation Buttons">
                <a:extLst>
                  <a:ext uri="{FF2B5EF4-FFF2-40B4-BE49-F238E27FC236}">
                    <a16:creationId xmlns:a16="http://schemas.microsoft.com/office/drawing/2014/main" id="{A659C4C9-9386-E25A-D60A-D5D81194D769}"/>
                  </a:ext>
                </a:extLst>
              </p:cNvPr>
              <p:cNvGrpSpPr/>
              <p:nvPr/>
            </p:nvGrpSpPr>
            <p:grpSpPr>
              <a:xfrm>
                <a:off x="670492" y="1468530"/>
                <a:ext cx="381048" cy="129305"/>
                <a:chOff x="670492" y="1468530"/>
                <a:chExt cx="381048" cy="129305"/>
              </a:xfrm>
            </p:grpSpPr>
            <p:sp>
              <p:nvSpPr>
                <p:cNvPr id="12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91E8D69D-CC6B-4BB1-103B-B930C64959B6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670492" y="1488106"/>
                  <a:ext cx="90546" cy="90158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5621011C-9BBD-87CD-69F3-FEC7F671D3A4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813857" y="1488106"/>
                  <a:ext cx="90546" cy="90158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82C3C3D7-5D33-8FB9-788C-23E6F157149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957222" y="1468530"/>
                  <a:ext cx="94318" cy="129305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6365610-0D59-52E0-D5B4-3813B231DABE}"/>
                </a:ext>
              </a:extLst>
            </p:cNvPr>
            <p:cNvSpPr/>
            <p:nvPr/>
          </p:nvSpPr>
          <p:spPr>
            <a:xfrm>
              <a:off x="372656" y="1386390"/>
              <a:ext cx="11214271" cy="1243498"/>
            </a:xfrm>
            <a:prstGeom prst="rect">
              <a:avLst/>
            </a:prstGeom>
            <a:solidFill>
              <a:srgbClr val="2AC1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26" name="Picture 2" descr="그릇 무료 아이콘">
              <a:extLst>
                <a:ext uri="{FF2B5EF4-FFF2-40B4-BE49-F238E27FC236}">
                  <a16:creationId xmlns:a16="http://schemas.microsoft.com/office/drawing/2014/main" id="{50FFFD6F-80C4-ABEF-C16F-72FCA0770A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714" y="1568816"/>
              <a:ext cx="965007" cy="96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D45ECB-7A3A-940A-40D2-0546B97400CA}"/>
                </a:ext>
              </a:extLst>
            </p:cNvPr>
            <p:cNvSpPr txBox="1"/>
            <p:nvPr/>
          </p:nvSpPr>
          <p:spPr>
            <a:xfrm>
              <a:off x="803310" y="2004164"/>
              <a:ext cx="889719" cy="284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Mat-zip</a:t>
              </a:r>
              <a:endParaRPr lang="ko-KR" altLang="en-US" sz="1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9F6AA1-BB67-AB5B-B588-08CEE19B47F1}"/>
                </a:ext>
              </a:extLst>
            </p:cNvPr>
            <p:cNvSpPr txBox="1"/>
            <p:nvPr/>
          </p:nvSpPr>
          <p:spPr>
            <a:xfrm>
              <a:off x="3683991" y="1888623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지역별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맛집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471608-1499-7925-AD1B-ED9CF3529F6D}"/>
                </a:ext>
              </a:extLst>
            </p:cNvPr>
            <p:cNvSpPr txBox="1"/>
            <p:nvPr/>
          </p:nvSpPr>
          <p:spPr>
            <a:xfrm>
              <a:off x="5430928" y="1876598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>
                  <a:solidFill>
                    <a:schemeClr val="bg1"/>
                  </a:solidFill>
                </a:rPr>
                <a:t>메뉴별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맛집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5F54476-DB4B-4C63-922A-C2851D84E6F1}"/>
                </a:ext>
              </a:extLst>
            </p:cNvPr>
            <p:cNvSpPr txBox="1"/>
            <p:nvPr/>
          </p:nvSpPr>
          <p:spPr>
            <a:xfrm>
              <a:off x="7374703" y="1867342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연령별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맛집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A78DEAF-FB7E-16D2-11D3-8E8469651D19}"/>
                </a:ext>
              </a:extLst>
            </p:cNvPr>
            <p:cNvSpPr txBox="1"/>
            <p:nvPr/>
          </p:nvSpPr>
          <p:spPr>
            <a:xfrm>
              <a:off x="9692695" y="1888623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2">
                      <a:lumMod val="10000"/>
                    </a:schemeClr>
                  </a:solidFill>
                </a:rPr>
                <a:t>내 계정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442DEB-6B6A-72BF-2B00-A5A7834785F9}"/>
                </a:ext>
              </a:extLst>
            </p:cNvPr>
            <p:cNvSpPr txBox="1"/>
            <p:nvPr/>
          </p:nvSpPr>
          <p:spPr>
            <a:xfrm>
              <a:off x="9870518" y="1424994"/>
              <a:ext cx="1558688" cy="319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Login / Logout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269F372-B651-FB3D-68EB-6552582AB43D}"/>
                </a:ext>
              </a:extLst>
            </p:cNvPr>
            <p:cNvSpPr/>
            <p:nvPr/>
          </p:nvSpPr>
          <p:spPr>
            <a:xfrm>
              <a:off x="1896572" y="1386391"/>
              <a:ext cx="1583877" cy="1243498"/>
            </a:xfrm>
            <a:prstGeom prst="rect">
              <a:avLst/>
            </a:prstGeom>
            <a:solidFill>
              <a:srgbClr val="2AC1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A4BEE0-1C67-751F-410A-FDC7EB370466}"/>
                </a:ext>
              </a:extLst>
            </p:cNvPr>
            <p:cNvSpPr txBox="1"/>
            <p:nvPr/>
          </p:nvSpPr>
          <p:spPr>
            <a:xfrm>
              <a:off x="1937053" y="1888623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BEST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맛집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3114222-2774-F14B-4B54-02BB8C6FC267}"/>
                </a:ext>
              </a:extLst>
            </p:cNvPr>
            <p:cNvSpPr/>
            <p:nvPr/>
          </p:nvSpPr>
          <p:spPr>
            <a:xfrm>
              <a:off x="9628885" y="2629756"/>
              <a:ext cx="1583877" cy="1747736"/>
            </a:xfrm>
            <a:prstGeom prst="rect">
              <a:avLst/>
            </a:prstGeom>
            <a:solidFill>
              <a:srgbClr val="2AC1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0F69DD7-E67D-3784-9936-30A394F54F02}"/>
                </a:ext>
              </a:extLst>
            </p:cNvPr>
            <p:cNvSpPr txBox="1"/>
            <p:nvPr/>
          </p:nvSpPr>
          <p:spPr>
            <a:xfrm>
              <a:off x="9648343" y="2839368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로그인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EA4DF6D-604D-43E3-3CDE-DB33439ED07C}"/>
                </a:ext>
              </a:extLst>
            </p:cNvPr>
            <p:cNvSpPr txBox="1"/>
            <p:nvPr/>
          </p:nvSpPr>
          <p:spPr>
            <a:xfrm>
              <a:off x="9648343" y="3364552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회원가입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8C49F77-E659-8F7B-78AC-2E86C8840DF4}"/>
                </a:ext>
              </a:extLst>
            </p:cNvPr>
            <p:cNvSpPr txBox="1"/>
            <p:nvPr/>
          </p:nvSpPr>
          <p:spPr>
            <a:xfrm>
              <a:off x="9648343" y="3889737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마이페이지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B387A51-1A53-821E-636B-93F048690F06}"/>
              </a:ext>
            </a:extLst>
          </p:cNvPr>
          <p:cNvSpPr/>
          <p:nvPr/>
        </p:nvSpPr>
        <p:spPr>
          <a:xfrm>
            <a:off x="9840062" y="0"/>
            <a:ext cx="23519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설명을 적어주세요</a:t>
            </a:r>
          </a:p>
        </p:txBody>
      </p:sp>
    </p:spTree>
    <p:extLst>
      <p:ext uri="{BB962C8B-B14F-4D97-AF65-F5344CB8AC3E}">
        <p14:creationId xmlns:p14="http://schemas.microsoft.com/office/powerpoint/2010/main" val="303191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AA4A768A-4BDF-E6E5-C728-81E529A152EC}"/>
              </a:ext>
            </a:extLst>
          </p:cNvPr>
          <p:cNvSpPr txBox="1"/>
          <p:nvPr/>
        </p:nvSpPr>
        <p:spPr>
          <a:xfrm>
            <a:off x="362692" y="1802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6443948-B3BC-C479-21CE-D07FF9384CC6}"/>
              </a:ext>
            </a:extLst>
          </p:cNvPr>
          <p:cNvGrpSpPr/>
          <p:nvPr/>
        </p:nvGrpSpPr>
        <p:grpSpPr>
          <a:xfrm>
            <a:off x="137225" y="905005"/>
            <a:ext cx="9595197" cy="5047990"/>
            <a:chOff x="362692" y="651353"/>
            <a:chExt cx="11223883" cy="5824604"/>
          </a:xfrm>
        </p:grpSpPr>
        <p:grpSp>
          <p:nvGrpSpPr>
            <p:cNvPr id="4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2C31C4AD-86D6-81E7-0929-8A52D43AB963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62692" y="651353"/>
              <a:ext cx="11223883" cy="5824604"/>
              <a:chOff x="595683" y="1261241"/>
              <a:chExt cx="6668463" cy="4352546"/>
            </a:xfrm>
          </p:grpSpPr>
          <p:sp>
            <p:nvSpPr>
              <p:cNvPr id="5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2A62A382-6BB8-F8F4-EE93-FF76FBFC36EC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3" y="1661022"/>
                <a:ext cx="6668462" cy="395276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F7686DD-6E47-1984-1F0F-5408A108A97A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1"/>
                <a:ext cx="6668462" cy="40134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Chrome Browser</a:t>
                </a:r>
              </a:p>
            </p:txBody>
          </p:sp>
          <p:sp>
            <p:nvSpPr>
              <p:cNvPr id="7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B927763-E46A-C052-624B-1B1C5E24461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122813" y="1491070"/>
                <a:ext cx="88659" cy="84227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9D50FCC-1E00-0248-CE47-8815F401C609}"/>
                  </a:ext>
                </a:extLst>
              </p:cNvPr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38854" y="1314481"/>
                <a:ext cx="58477" cy="7117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B556AE8-1618-B3D3-A4D8-2CB4A68A6FA6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1132133" y="1444355"/>
                <a:ext cx="5938006" cy="17765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www.matzip.com</a:t>
                </a:r>
              </a:p>
            </p:txBody>
          </p:sp>
          <p:sp>
            <p:nvSpPr>
              <p:cNvPr id="10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7C8CB74-FF0E-2CF2-39C3-5E4E42FE1FD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177362" y="1483360"/>
                <a:ext cx="55648" cy="99648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" name="Navigation Buttons">
                <a:extLst>
                  <a:ext uri="{FF2B5EF4-FFF2-40B4-BE49-F238E27FC236}">
                    <a16:creationId xmlns:a16="http://schemas.microsoft.com/office/drawing/2014/main" id="{A659C4C9-9386-E25A-D60A-D5D81194D769}"/>
                  </a:ext>
                </a:extLst>
              </p:cNvPr>
              <p:cNvGrpSpPr/>
              <p:nvPr/>
            </p:nvGrpSpPr>
            <p:grpSpPr>
              <a:xfrm>
                <a:off x="670492" y="1468530"/>
                <a:ext cx="381048" cy="129305"/>
                <a:chOff x="670492" y="1468530"/>
                <a:chExt cx="381048" cy="129305"/>
              </a:xfrm>
            </p:grpSpPr>
            <p:sp>
              <p:nvSpPr>
                <p:cNvPr id="12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91E8D69D-CC6B-4BB1-103B-B930C64959B6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670492" y="1488106"/>
                  <a:ext cx="90546" cy="90158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5621011C-9BBD-87CD-69F3-FEC7F671D3A4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813857" y="1488106"/>
                  <a:ext cx="90546" cy="90158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82C3C3D7-5D33-8FB9-788C-23E6F157149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957222" y="1468530"/>
                  <a:ext cx="94318" cy="129305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9F6AA1-BB67-AB5B-B588-08CEE19B47F1}"/>
                </a:ext>
              </a:extLst>
            </p:cNvPr>
            <p:cNvSpPr txBox="1"/>
            <p:nvPr/>
          </p:nvSpPr>
          <p:spPr>
            <a:xfrm>
              <a:off x="3683991" y="1888623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지역별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맛집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5F54476-DB4B-4C63-922A-C2851D84E6F1}"/>
                </a:ext>
              </a:extLst>
            </p:cNvPr>
            <p:cNvSpPr txBox="1"/>
            <p:nvPr/>
          </p:nvSpPr>
          <p:spPr>
            <a:xfrm>
              <a:off x="7374703" y="1867342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연령별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맛집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442DEB-6B6A-72BF-2B00-A5A7834785F9}"/>
                </a:ext>
              </a:extLst>
            </p:cNvPr>
            <p:cNvSpPr txBox="1"/>
            <p:nvPr/>
          </p:nvSpPr>
          <p:spPr>
            <a:xfrm>
              <a:off x="9870518" y="1424994"/>
              <a:ext cx="1558688" cy="319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Login / Logout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0F69DD7-E67D-3784-9936-30A394F54F02}"/>
                </a:ext>
              </a:extLst>
            </p:cNvPr>
            <p:cNvSpPr txBox="1"/>
            <p:nvPr/>
          </p:nvSpPr>
          <p:spPr>
            <a:xfrm>
              <a:off x="9648343" y="2839368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로그인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EA4DF6D-604D-43E3-3CDE-DB33439ED07C}"/>
                </a:ext>
              </a:extLst>
            </p:cNvPr>
            <p:cNvSpPr txBox="1"/>
            <p:nvPr/>
          </p:nvSpPr>
          <p:spPr>
            <a:xfrm>
              <a:off x="9648343" y="3364552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회원가입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B387A51-1A53-821E-636B-93F048690F06}"/>
              </a:ext>
            </a:extLst>
          </p:cNvPr>
          <p:cNvSpPr/>
          <p:nvPr/>
        </p:nvSpPr>
        <p:spPr>
          <a:xfrm>
            <a:off x="9840062" y="0"/>
            <a:ext cx="23519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설명을 적어주세요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C6B52CF-A8DF-3247-9D86-1FE9C4330DCE}"/>
              </a:ext>
            </a:extLst>
          </p:cNvPr>
          <p:cNvCxnSpPr>
            <a:cxnSpLocks/>
          </p:cNvCxnSpPr>
          <p:nvPr/>
        </p:nvCxnSpPr>
        <p:spPr>
          <a:xfrm flipH="1">
            <a:off x="137225" y="2810679"/>
            <a:ext cx="9595196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B18ADF5-564B-E35B-6F9F-44C6FE29ED66}"/>
              </a:ext>
            </a:extLst>
          </p:cNvPr>
          <p:cNvSpPr txBox="1"/>
          <p:nvPr/>
        </p:nvSpPr>
        <p:spPr>
          <a:xfrm>
            <a:off x="7028289" y="5371291"/>
            <a:ext cx="260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한국어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| English |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中文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AF8CD5-12F7-8735-907B-E10CF4CAB772}"/>
              </a:ext>
            </a:extLst>
          </p:cNvPr>
          <p:cNvSpPr txBox="1"/>
          <p:nvPr/>
        </p:nvSpPr>
        <p:spPr>
          <a:xfrm>
            <a:off x="310010" y="4046364"/>
            <a:ext cx="5990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0" i="0" dirty="0">
                <a:solidFill>
                  <a:schemeClr val="bg1">
                    <a:lumMod val="50000"/>
                  </a:schemeClr>
                </a:solidFill>
                <a:effectLst/>
                <a:latin typeface="SpoqaHanSans"/>
              </a:rPr>
              <a:t>㈜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SpoqaHanSans"/>
              </a:rPr>
              <a:t>mat-zip</a:t>
            </a:r>
            <a:b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500" b="0" i="0" dirty="0">
                <a:solidFill>
                  <a:schemeClr val="bg1">
                    <a:lumMod val="50000"/>
                  </a:schemeClr>
                </a:solidFill>
                <a:effectLst/>
                <a:latin typeface="SpoqaHanSans"/>
              </a:rPr>
              <a:t>서울특별시 강남구</a:t>
            </a:r>
            <a:b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500" b="0" i="0" dirty="0">
                <a:solidFill>
                  <a:schemeClr val="bg1">
                    <a:lumMod val="50000"/>
                  </a:schemeClr>
                </a:solidFill>
                <a:effectLst/>
                <a:latin typeface="SpoqaHanSans"/>
              </a:rPr>
              <a:t>대표이사</a:t>
            </a:r>
            <a:r>
              <a:rPr lang="en-US" altLang="ko-KR" sz="1500" b="0" i="0" dirty="0">
                <a:solidFill>
                  <a:schemeClr val="bg1">
                    <a:lumMod val="50000"/>
                  </a:schemeClr>
                </a:solidFill>
                <a:effectLst/>
                <a:latin typeface="SpoqaHanSans"/>
              </a:rPr>
              <a:t>: </a:t>
            </a:r>
            <a:r>
              <a:rPr lang="ko-KR" altLang="en-US" sz="1500" b="0" i="0" dirty="0">
                <a:solidFill>
                  <a:schemeClr val="bg1">
                    <a:lumMod val="50000"/>
                  </a:schemeClr>
                </a:solidFill>
                <a:effectLst/>
                <a:latin typeface="SpoqaHanSans"/>
              </a:rPr>
              <a:t>멀티캠퍼스</a:t>
            </a:r>
            <a:b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500" b="0" i="0" dirty="0">
                <a:solidFill>
                  <a:schemeClr val="bg1">
                    <a:lumMod val="50000"/>
                  </a:schemeClr>
                </a:solidFill>
                <a:effectLst/>
                <a:latin typeface="SpoqaHanSans"/>
              </a:rPr>
              <a:t>사업자 등록번호</a:t>
            </a:r>
            <a:r>
              <a:rPr lang="en-US" altLang="ko-KR" sz="1500" b="0" i="0" dirty="0">
                <a:solidFill>
                  <a:schemeClr val="bg1">
                    <a:lumMod val="50000"/>
                  </a:schemeClr>
                </a:solidFill>
                <a:effectLst/>
                <a:latin typeface="SpoqaHanSans"/>
              </a:rPr>
              <a:t>: 123-45-678900 </a:t>
            </a:r>
            <a:b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500" b="0" i="0" dirty="0">
                <a:solidFill>
                  <a:schemeClr val="bg1">
                    <a:lumMod val="50000"/>
                  </a:schemeClr>
                </a:solidFill>
                <a:effectLst/>
                <a:latin typeface="SpoqaHanSans"/>
              </a:rPr>
              <a:t>통신판매업 신고번호</a:t>
            </a:r>
            <a:r>
              <a:rPr lang="en-US" altLang="ko-KR" sz="1500" b="0" i="0" dirty="0">
                <a:solidFill>
                  <a:schemeClr val="bg1">
                    <a:lumMod val="50000"/>
                  </a:schemeClr>
                </a:solidFill>
                <a:effectLst/>
                <a:latin typeface="SpoqaHanSans"/>
              </a:rPr>
              <a:t>: 2022-</a:t>
            </a:r>
            <a:r>
              <a:rPr lang="ko-KR" altLang="en-US" sz="15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poqaHanSans"/>
              </a:rPr>
              <a:t>서울강남</a:t>
            </a:r>
            <a:r>
              <a:rPr lang="en-US" altLang="ko-KR" sz="1500" b="0" i="0" dirty="0">
                <a:solidFill>
                  <a:schemeClr val="bg1">
                    <a:lumMod val="50000"/>
                  </a:schemeClr>
                </a:solidFill>
                <a:effectLst/>
                <a:latin typeface="SpoqaHanSans"/>
              </a:rPr>
              <a:t>-01779</a:t>
            </a:r>
            <a:b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500" b="0" i="0" dirty="0">
                <a:solidFill>
                  <a:schemeClr val="bg1">
                    <a:lumMod val="50000"/>
                  </a:schemeClr>
                </a:solidFill>
                <a:effectLst/>
                <a:latin typeface="SpoqaHanSans"/>
              </a:rPr>
              <a:t>고객센터</a:t>
            </a:r>
            <a:r>
              <a:rPr lang="en-US" altLang="ko-KR" sz="1500" b="0" i="0" dirty="0">
                <a:solidFill>
                  <a:schemeClr val="bg1">
                    <a:lumMod val="50000"/>
                  </a:schemeClr>
                </a:solidFill>
                <a:effectLst/>
                <a:latin typeface="SpoqaHanSans"/>
              </a:rPr>
              <a:t>: 02-000-0000</a:t>
            </a:r>
          </a:p>
          <a:p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SpoqaHanSans"/>
            </a:endParaRPr>
          </a:p>
          <a:p>
            <a:r>
              <a:rPr lang="en-US" altLang="ko-KR" sz="1500" b="0" i="0" dirty="0">
                <a:solidFill>
                  <a:srgbClr val="9B9B9B"/>
                </a:solidFill>
                <a:effectLst/>
                <a:latin typeface="SpoqaHanSans"/>
              </a:rPr>
              <a:t>© 2022 mat-zip Co., Ltd. All rights reserved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8" name="Picture 2" descr="그릇 무료 아이콘">
            <a:extLst>
              <a:ext uri="{FF2B5EF4-FFF2-40B4-BE49-F238E27FC236}">
                <a16:creationId xmlns:a16="http://schemas.microsoft.com/office/drawing/2014/main" id="{639FAA82-FB65-83DB-C09E-2035FC553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53" y="2960642"/>
            <a:ext cx="1010377" cy="103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D3BAF8-DF3D-74C7-9462-1452C2EBA51E}"/>
              </a:ext>
            </a:extLst>
          </p:cNvPr>
          <p:cNvSpPr txBox="1"/>
          <p:nvPr/>
        </p:nvSpPr>
        <p:spPr>
          <a:xfrm>
            <a:off x="603979" y="3424614"/>
            <a:ext cx="901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SpoqaHanSans"/>
              </a:rPr>
              <a:t>mat-zip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DBA2A1-9F96-81B5-6755-FDE50342C8CD}"/>
              </a:ext>
            </a:extLst>
          </p:cNvPr>
          <p:cNvSpPr txBox="1"/>
          <p:nvPr/>
        </p:nvSpPr>
        <p:spPr>
          <a:xfrm>
            <a:off x="1983344" y="2985608"/>
            <a:ext cx="132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회사소개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E1123D-D5B4-5075-CA4A-575B216E3AF1}"/>
              </a:ext>
            </a:extLst>
          </p:cNvPr>
          <p:cNvSpPr txBox="1"/>
          <p:nvPr/>
        </p:nvSpPr>
        <p:spPr>
          <a:xfrm>
            <a:off x="3412941" y="2985608"/>
            <a:ext cx="132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인재채용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EF0426-6E81-596B-4C73-2562DCC6E5C9}"/>
              </a:ext>
            </a:extLst>
          </p:cNvPr>
          <p:cNvSpPr txBox="1"/>
          <p:nvPr/>
        </p:nvSpPr>
        <p:spPr>
          <a:xfrm>
            <a:off x="4842538" y="2985608"/>
            <a:ext cx="132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이용약관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F64095-EE63-19F2-C1C7-D44C55417CC8}"/>
              </a:ext>
            </a:extLst>
          </p:cNvPr>
          <p:cNvSpPr txBox="1"/>
          <p:nvPr/>
        </p:nvSpPr>
        <p:spPr>
          <a:xfrm>
            <a:off x="6272135" y="2985608"/>
            <a:ext cx="132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고객지원</a:t>
            </a:r>
          </a:p>
        </p:txBody>
      </p:sp>
    </p:spTree>
    <p:extLst>
      <p:ext uri="{BB962C8B-B14F-4D97-AF65-F5344CB8AC3E}">
        <p14:creationId xmlns:p14="http://schemas.microsoft.com/office/powerpoint/2010/main" val="32109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AA4A768A-4BDF-E6E5-C728-81E529A152EC}"/>
              </a:ext>
            </a:extLst>
          </p:cNvPr>
          <p:cNvSpPr txBox="1"/>
          <p:nvPr/>
        </p:nvSpPr>
        <p:spPr>
          <a:xfrm>
            <a:off x="362692" y="180216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 별 인기 맛집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6443948-B3BC-C479-21CE-D07FF9384CC6}"/>
              </a:ext>
            </a:extLst>
          </p:cNvPr>
          <p:cNvGrpSpPr/>
          <p:nvPr/>
        </p:nvGrpSpPr>
        <p:grpSpPr>
          <a:xfrm>
            <a:off x="137225" y="905005"/>
            <a:ext cx="9595197" cy="5047990"/>
            <a:chOff x="362692" y="651353"/>
            <a:chExt cx="11223883" cy="5824604"/>
          </a:xfrm>
        </p:grpSpPr>
        <p:grpSp>
          <p:nvGrpSpPr>
            <p:cNvPr id="4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2C31C4AD-86D6-81E7-0929-8A52D43AB963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362692" y="651353"/>
              <a:ext cx="11223883" cy="5824604"/>
              <a:chOff x="595683" y="1261241"/>
              <a:chExt cx="6668463" cy="4352546"/>
            </a:xfrm>
          </p:grpSpPr>
          <p:sp>
            <p:nvSpPr>
              <p:cNvPr id="5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2A62A382-6BB8-F8F4-EE93-FF76FBFC36EC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3" y="1661022"/>
                <a:ext cx="6668462" cy="395276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F7686DD-6E47-1984-1F0F-5408A108A97A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4" y="1261241"/>
                <a:ext cx="6668462" cy="40134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Chrome Browser</a:t>
                </a:r>
              </a:p>
            </p:txBody>
          </p:sp>
          <p:sp>
            <p:nvSpPr>
              <p:cNvPr id="7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B927763-E46A-C052-624B-1B1C5E24461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22813" y="1491070"/>
                <a:ext cx="88659" cy="84227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9D50FCC-1E00-0248-CE47-8815F401C609}"/>
                  </a:ext>
                </a:extLst>
              </p:cNvPr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38854" y="1314481"/>
                <a:ext cx="58477" cy="7117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B556AE8-1618-B3D3-A4D8-2CB4A68A6FA6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132133" y="1444355"/>
                <a:ext cx="5938006" cy="17765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www.matzip.com/menuMatzip</a:t>
                </a:r>
              </a:p>
            </p:txBody>
          </p:sp>
          <p:sp>
            <p:nvSpPr>
              <p:cNvPr id="10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7C8CB74-FF0E-2CF2-39C3-5E4E42FE1FD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177362" y="1483360"/>
                <a:ext cx="55648" cy="99648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" name="Navigation Buttons">
                <a:extLst>
                  <a:ext uri="{FF2B5EF4-FFF2-40B4-BE49-F238E27FC236}">
                    <a16:creationId xmlns:a16="http://schemas.microsoft.com/office/drawing/2014/main" id="{A659C4C9-9386-E25A-D60A-D5D81194D769}"/>
                  </a:ext>
                </a:extLst>
              </p:cNvPr>
              <p:cNvGrpSpPr/>
              <p:nvPr/>
            </p:nvGrpSpPr>
            <p:grpSpPr>
              <a:xfrm>
                <a:off x="670492" y="1468530"/>
                <a:ext cx="381048" cy="129305"/>
                <a:chOff x="670492" y="1468530"/>
                <a:chExt cx="381048" cy="129305"/>
              </a:xfrm>
            </p:grpSpPr>
            <p:sp>
              <p:nvSpPr>
                <p:cNvPr id="12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91E8D69D-CC6B-4BB1-103B-B930C64959B6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670492" y="1488106"/>
                  <a:ext cx="90546" cy="90158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5621011C-9BBD-87CD-69F3-FEC7F671D3A4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13857" y="1488106"/>
                  <a:ext cx="90546" cy="90158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82C3C3D7-5D33-8FB9-788C-23E6F157149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957222" y="1468530"/>
                  <a:ext cx="94318" cy="129305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9F6AA1-BB67-AB5B-B588-08CEE19B47F1}"/>
                </a:ext>
              </a:extLst>
            </p:cNvPr>
            <p:cNvSpPr txBox="1"/>
            <p:nvPr/>
          </p:nvSpPr>
          <p:spPr>
            <a:xfrm>
              <a:off x="3683991" y="1888623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지역별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맛집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5F54476-DB4B-4C63-922A-C2851D84E6F1}"/>
                </a:ext>
              </a:extLst>
            </p:cNvPr>
            <p:cNvSpPr txBox="1"/>
            <p:nvPr/>
          </p:nvSpPr>
          <p:spPr>
            <a:xfrm>
              <a:off x="7374703" y="1867342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연령별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맛집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442DEB-6B6A-72BF-2B00-A5A7834785F9}"/>
                </a:ext>
              </a:extLst>
            </p:cNvPr>
            <p:cNvSpPr txBox="1"/>
            <p:nvPr/>
          </p:nvSpPr>
          <p:spPr>
            <a:xfrm>
              <a:off x="9870518" y="1424994"/>
              <a:ext cx="1558688" cy="319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Login / Logout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0F69DD7-E67D-3784-9936-30A394F54F02}"/>
                </a:ext>
              </a:extLst>
            </p:cNvPr>
            <p:cNvSpPr txBox="1"/>
            <p:nvPr/>
          </p:nvSpPr>
          <p:spPr>
            <a:xfrm>
              <a:off x="9648343" y="2839368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로그인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EA4DF6D-604D-43E3-3CDE-DB33439ED07C}"/>
                </a:ext>
              </a:extLst>
            </p:cNvPr>
            <p:cNvSpPr txBox="1"/>
            <p:nvPr/>
          </p:nvSpPr>
          <p:spPr>
            <a:xfrm>
              <a:off x="9648343" y="3364552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회원가입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B387A51-1A53-821E-636B-93F048690F06}"/>
              </a:ext>
            </a:extLst>
          </p:cNvPr>
          <p:cNvSpPr/>
          <p:nvPr/>
        </p:nvSpPr>
        <p:spPr>
          <a:xfrm>
            <a:off x="9876037" y="-29516"/>
            <a:ext cx="23519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</a:rPr>
              <a:t>메뉴 별 인기 맛집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</a:rPr>
              <a:t>1</a:t>
            </a:r>
          </a:p>
          <a:p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2">
                    <a:lumMod val="10000"/>
                  </a:schemeClr>
                </a:solidFill>
              </a:rPr>
              <a:t>각 메뉴 별 인기 맛집들을 소개하는 페이지</a:t>
            </a:r>
            <a:endParaRPr lang="en-US" altLang="ko-KR" sz="15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2">
                    <a:lumMod val="10000"/>
                  </a:schemeClr>
                </a:solidFill>
              </a:rPr>
              <a:t>이미지들을 통해 각 메뉴에 맞는 페이지로 이동</a:t>
            </a:r>
            <a:endParaRPr lang="en-US" altLang="ko-KR" sz="15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Label" descr="&lt;SmartSettings&gt;&lt;SmartResize anchorLeft=&quot;Absolute&quot; anchorTop=&quot;Absolut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0659C52F-9365-492A-086C-7AF5682FA3A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4347" y="1729008"/>
            <a:ext cx="73931" cy="156966"/>
          </a:xfrm>
          <a:prstGeom prst="rect">
            <a:avLst/>
          </a:prstGeom>
          <a:solidFill>
            <a:srgbClr val="FFFFFF"/>
          </a:solidFill>
        </p:spPr>
        <p:txBody>
          <a:bodyPr wrap="none" lIns="36576" tIns="9144" rIns="36576" bIns="914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DA8666-F7E8-E796-A242-CC5C6EA9F2F4}"/>
              </a:ext>
            </a:extLst>
          </p:cNvPr>
          <p:cNvSpPr txBox="1"/>
          <p:nvPr/>
        </p:nvSpPr>
        <p:spPr>
          <a:xfrm>
            <a:off x="354314" y="1600691"/>
            <a:ext cx="221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 별 인기 맛집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2E3568-ABB4-5677-13DF-42360FDE1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80" y="2260699"/>
            <a:ext cx="2716707" cy="126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46252B5-4FF8-7285-762F-99B489D73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689" y="2260700"/>
            <a:ext cx="2716707" cy="126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AC00BAB-B6B9-C7BF-A2F2-E5EA9AAB6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431" y="2253589"/>
            <a:ext cx="2722407" cy="127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27B5E4-5C26-F5A0-27C6-E8157334A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9" y="3907438"/>
            <a:ext cx="2716707" cy="126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5AE3970-A673-3709-2B42-1CBB18A4D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093" y="3907438"/>
            <a:ext cx="2716707" cy="126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EDDCAD6-9532-C01C-EE85-FA4DEA09E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432" y="3898697"/>
            <a:ext cx="2716708" cy="128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CA79E0-0D07-96E1-9657-D5393AB8908C}"/>
              </a:ext>
            </a:extLst>
          </p:cNvPr>
          <p:cNvSpPr txBox="1"/>
          <p:nvPr/>
        </p:nvSpPr>
        <p:spPr>
          <a:xfrm>
            <a:off x="793154" y="2616740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2022 </a:t>
            </a:r>
            <a:r>
              <a:rPr lang="ko-KR" altLang="en-US" dirty="0">
                <a:solidFill>
                  <a:schemeClr val="bg1"/>
                </a:solidFill>
              </a:rPr>
              <a:t>소고기 맛집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TOP 20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5FF03B-9976-7506-AE0A-ED033BBBBC45}"/>
              </a:ext>
            </a:extLst>
          </p:cNvPr>
          <p:cNvSpPr txBox="1"/>
          <p:nvPr/>
        </p:nvSpPr>
        <p:spPr>
          <a:xfrm>
            <a:off x="3952823" y="2616740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2022 </a:t>
            </a:r>
            <a:r>
              <a:rPr lang="ko-KR" altLang="en-US" dirty="0">
                <a:solidFill>
                  <a:schemeClr val="bg1"/>
                </a:solidFill>
              </a:rPr>
              <a:t>떡볶이 맛집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TOP 20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CF82A5-777B-3306-3C57-7174862D0A81}"/>
              </a:ext>
            </a:extLst>
          </p:cNvPr>
          <p:cNvSpPr txBox="1"/>
          <p:nvPr/>
        </p:nvSpPr>
        <p:spPr>
          <a:xfrm>
            <a:off x="7335958" y="2616740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2022 </a:t>
            </a:r>
            <a:r>
              <a:rPr lang="ko-KR" altLang="en-US" dirty="0">
                <a:solidFill>
                  <a:schemeClr val="bg1"/>
                </a:solidFill>
              </a:rPr>
              <a:t>라멘 맛집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TOP 20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20B42A-117B-1461-8C90-6982688F7F93}"/>
              </a:ext>
            </a:extLst>
          </p:cNvPr>
          <p:cNvSpPr txBox="1"/>
          <p:nvPr/>
        </p:nvSpPr>
        <p:spPr>
          <a:xfrm>
            <a:off x="834910" y="4218086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2022 </a:t>
            </a:r>
            <a:r>
              <a:rPr lang="ko-KR" altLang="en-US" dirty="0">
                <a:solidFill>
                  <a:schemeClr val="bg1"/>
                </a:solidFill>
              </a:rPr>
              <a:t>스시 맛집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TOP 20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BA7E7F-6E22-4AF0-2DC0-9BE33B637A66}"/>
              </a:ext>
            </a:extLst>
          </p:cNvPr>
          <p:cNvSpPr txBox="1"/>
          <p:nvPr/>
        </p:nvSpPr>
        <p:spPr>
          <a:xfrm>
            <a:off x="4106862" y="4218086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2022 </a:t>
            </a:r>
            <a:r>
              <a:rPr lang="ko-KR" altLang="en-US" dirty="0">
                <a:solidFill>
                  <a:schemeClr val="bg1"/>
                </a:solidFill>
              </a:rPr>
              <a:t>피자 맛집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TOP 20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E2BA82-D5AE-20FB-1B39-E68C11ED35D1}"/>
              </a:ext>
            </a:extLst>
          </p:cNvPr>
          <p:cNvSpPr txBox="1"/>
          <p:nvPr/>
        </p:nvSpPr>
        <p:spPr>
          <a:xfrm>
            <a:off x="7105125" y="4218086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2022 </a:t>
            </a:r>
            <a:r>
              <a:rPr lang="ko-KR" altLang="en-US" dirty="0">
                <a:solidFill>
                  <a:schemeClr val="bg1"/>
                </a:solidFill>
              </a:rPr>
              <a:t>돼지고기 맛집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TOP 20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5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AA4A768A-4BDF-E6E5-C728-81E529A152EC}"/>
              </a:ext>
            </a:extLst>
          </p:cNvPr>
          <p:cNvSpPr txBox="1"/>
          <p:nvPr/>
        </p:nvSpPr>
        <p:spPr>
          <a:xfrm>
            <a:off x="362692" y="180216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 별 인기 맛집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6443948-B3BC-C479-21CE-D07FF9384CC6}"/>
              </a:ext>
            </a:extLst>
          </p:cNvPr>
          <p:cNvGrpSpPr/>
          <p:nvPr/>
        </p:nvGrpSpPr>
        <p:grpSpPr>
          <a:xfrm>
            <a:off x="137225" y="905005"/>
            <a:ext cx="9595197" cy="5047990"/>
            <a:chOff x="362692" y="651353"/>
            <a:chExt cx="11223883" cy="5824604"/>
          </a:xfrm>
        </p:grpSpPr>
        <p:grpSp>
          <p:nvGrpSpPr>
            <p:cNvPr id="4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2C31C4AD-86D6-81E7-0929-8A52D43AB963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362692" y="651353"/>
              <a:ext cx="11223883" cy="5824604"/>
              <a:chOff x="595683" y="1261241"/>
              <a:chExt cx="6668463" cy="4352546"/>
            </a:xfrm>
          </p:grpSpPr>
          <p:sp>
            <p:nvSpPr>
              <p:cNvPr id="5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2A62A382-6BB8-F8F4-EE93-FF76FBFC36EC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3" y="1661022"/>
                <a:ext cx="6668462" cy="395276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F7686DD-6E47-1984-1F0F-5408A108A97A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4" y="1261241"/>
                <a:ext cx="6668462" cy="40134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Chrome Browser</a:t>
                </a:r>
              </a:p>
            </p:txBody>
          </p:sp>
          <p:sp>
            <p:nvSpPr>
              <p:cNvPr id="7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B927763-E46A-C052-624B-1B1C5E24461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22813" y="1491070"/>
                <a:ext cx="88659" cy="84227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9D50FCC-1E00-0248-CE47-8815F401C609}"/>
                  </a:ext>
                </a:extLst>
              </p:cNvPr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38854" y="1314481"/>
                <a:ext cx="58477" cy="7117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B556AE8-1618-B3D3-A4D8-2CB4A68A6FA6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132133" y="1444355"/>
                <a:ext cx="5938006" cy="17765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www.matzip.com/menuMatzip</a:t>
                </a:r>
              </a:p>
            </p:txBody>
          </p:sp>
          <p:sp>
            <p:nvSpPr>
              <p:cNvPr id="10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7C8CB74-FF0E-2CF2-39C3-5E4E42FE1FD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177362" y="1483360"/>
                <a:ext cx="55648" cy="99648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" name="Navigation Buttons">
                <a:extLst>
                  <a:ext uri="{FF2B5EF4-FFF2-40B4-BE49-F238E27FC236}">
                    <a16:creationId xmlns:a16="http://schemas.microsoft.com/office/drawing/2014/main" id="{A659C4C9-9386-E25A-D60A-D5D81194D769}"/>
                  </a:ext>
                </a:extLst>
              </p:cNvPr>
              <p:cNvGrpSpPr/>
              <p:nvPr/>
            </p:nvGrpSpPr>
            <p:grpSpPr>
              <a:xfrm>
                <a:off x="670492" y="1468530"/>
                <a:ext cx="381048" cy="129305"/>
                <a:chOff x="670492" y="1468530"/>
                <a:chExt cx="381048" cy="129305"/>
              </a:xfrm>
            </p:grpSpPr>
            <p:sp>
              <p:nvSpPr>
                <p:cNvPr id="12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91E8D69D-CC6B-4BB1-103B-B930C64959B6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670492" y="1488106"/>
                  <a:ext cx="90546" cy="90158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5621011C-9BBD-87CD-69F3-FEC7F671D3A4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13857" y="1488106"/>
                  <a:ext cx="90546" cy="90158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82C3C3D7-5D33-8FB9-788C-23E6F157149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957222" y="1468530"/>
                  <a:ext cx="94318" cy="129305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9F6AA1-BB67-AB5B-B588-08CEE19B47F1}"/>
                </a:ext>
              </a:extLst>
            </p:cNvPr>
            <p:cNvSpPr txBox="1"/>
            <p:nvPr/>
          </p:nvSpPr>
          <p:spPr>
            <a:xfrm>
              <a:off x="3683991" y="1888623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지역별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맛집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5F54476-DB4B-4C63-922A-C2851D84E6F1}"/>
                </a:ext>
              </a:extLst>
            </p:cNvPr>
            <p:cNvSpPr txBox="1"/>
            <p:nvPr/>
          </p:nvSpPr>
          <p:spPr>
            <a:xfrm>
              <a:off x="7374703" y="1867342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연령별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맛집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442DEB-6B6A-72BF-2B00-A5A7834785F9}"/>
                </a:ext>
              </a:extLst>
            </p:cNvPr>
            <p:cNvSpPr txBox="1"/>
            <p:nvPr/>
          </p:nvSpPr>
          <p:spPr>
            <a:xfrm>
              <a:off x="9870518" y="1424994"/>
              <a:ext cx="1558688" cy="319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Login / Logout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0F69DD7-E67D-3784-9936-30A394F54F02}"/>
                </a:ext>
              </a:extLst>
            </p:cNvPr>
            <p:cNvSpPr txBox="1"/>
            <p:nvPr/>
          </p:nvSpPr>
          <p:spPr>
            <a:xfrm>
              <a:off x="9648343" y="2839368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로그인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EA4DF6D-604D-43E3-3CDE-DB33439ED07C}"/>
                </a:ext>
              </a:extLst>
            </p:cNvPr>
            <p:cNvSpPr txBox="1"/>
            <p:nvPr/>
          </p:nvSpPr>
          <p:spPr>
            <a:xfrm>
              <a:off x="9648343" y="3364552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회원가입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B387A51-1A53-821E-636B-93F048690F06}"/>
              </a:ext>
            </a:extLst>
          </p:cNvPr>
          <p:cNvSpPr/>
          <p:nvPr/>
        </p:nvSpPr>
        <p:spPr>
          <a:xfrm>
            <a:off x="9876037" y="-29516"/>
            <a:ext cx="23519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</a:rPr>
              <a:t>메뉴 별 인기 맛집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</a:rPr>
              <a:t>2</a:t>
            </a:r>
          </a:p>
          <a:p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각 메뉴 별 인기 맛집들을 소개하는 페이지</a:t>
            </a: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</a:rPr>
              <a:t>1)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이전 인기 맛집 목록에서 각 메뉴 별 세부 메뉴를 선택해 리스트 형식으로 식당을 출력한다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</a:rPr>
              <a:t>2)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각 리스트는 식당에 대한 간단한 정보를 출력한다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</a:rPr>
              <a:t>3)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2">
                    <a:lumMod val="10000"/>
                  </a:schemeClr>
                </a:solidFill>
              </a:rPr>
              <a:t>더보기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 버튼으로 식당의 세부정보를 확인할 수 있다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Label" descr="&lt;SmartSettings&gt;&lt;SmartResize anchorLeft=&quot;Absolute&quot; anchorTop=&quot;Absolut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0659C52F-9365-492A-086C-7AF5682FA3A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4347" y="1729008"/>
            <a:ext cx="73931" cy="156966"/>
          </a:xfrm>
          <a:prstGeom prst="rect">
            <a:avLst/>
          </a:prstGeom>
          <a:solidFill>
            <a:srgbClr val="FFFFFF"/>
          </a:solidFill>
        </p:spPr>
        <p:txBody>
          <a:bodyPr wrap="none" lIns="36576" tIns="9144" rIns="36576" bIns="914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DA8666-F7E8-E796-A242-CC5C6EA9F2F4}"/>
              </a:ext>
            </a:extLst>
          </p:cNvPr>
          <p:cNvSpPr txBox="1"/>
          <p:nvPr/>
        </p:nvSpPr>
        <p:spPr>
          <a:xfrm>
            <a:off x="3429094" y="1600691"/>
            <a:ext cx="301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2022 </a:t>
            </a:r>
            <a:r>
              <a:rPr lang="ko-KR" altLang="en-US" dirty="0"/>
              <a:t>소고기 맛집 </a:t>
            </a:r>
            <a:r>
              <a:rPr lang="en-US" altLang="ko-KR" dirty="0"/>
              <a:t>TOP 20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9338FD9-9FEC-F098-2F07-816633F0350C}"/>
              </a:ext>
            </a:extLst>
          </p:cNvPr>
          <p:cNvSpPr/>
          <p:nvPr/>
        </p:nvSpPr>
        <p:spPr>
          <a:xfrm>
            <a:off x="3910519" y="2454359"/>
            <a:ext cx="3929975" cy="15286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0C1EBD-1790-9552-04D0-51F1486C74D3}"/>
              </a:ext>
            </a:extLst>
          </p:cNvPr>
          <p:cNvSpPr txBox="1"/>
          <p:nvPr/>
        </p:nvSpPr>
        <p:spPr>
          <a:xfrm>
            <a:off x="3910519" y="2454359"/>
            <a:ext cx="169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식당 이름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159177-DF13-0175-AD4F-91450B775AA8}"/>
              </a:ext>
            </a:extLst>
          </p:cNvPr>
          <p:cNvSpPr txBox="1"/>
          <p:nvPr/>
        </p:nvSpPr>
        <p:spPr>
          <a:xfrm>
            <a:off x="3910519" y="2868931"/>
            <a:ext cx="169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1052BC-18F8-DD3D-B69E-A18C871A2477}"/>
              </a:ext>
            </a:extLst>
          </p:cNvPr>
          <p:cNvSpPr txBox="1"/>
          <p:nvPr/>
        </p:nvSpPr>
        <p:spPr>
          <a:xfrm>
            <a:off x="4036982" y="3269114"/>
            <a:ext cx="2185481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한 </a:t>
            </a:r>
            <a:r>
              <a:rPr lang="ko-KR" altLang="en-US" dirty="0" err="1"/>
              <a:t>줄평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DD90ED-84C1-DF46-5064-8E1B4F5B04CA}"/>
              </a:ext>
            </a:extLst>
          </p:cNvPr>
          <p:cNvSpPr txBox="1"/>
          <p:nvPr/>
        </p:nvSpPr>
        <p:spPr>
          <a:xfrm>
            <a:off x="7123197" y="3660828"/>
            <a:ext cx="660978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더보기</a:t>
            </a:r>
            <a:endParaRPr lang="ko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E943FE2-D94D-26D3-6910-51C6AB395BD8}"/>
              </a:ext>
            </a:extLst>
          </p:cNvPr>
          <p:cNvSpPr/>
          <p:nvPr/>
        </p:nvSpPr>
        <p:spPr>
          <a:xfrm>
            <a:off x="3910519" y="4216818"/>
            <a:ext cx="3929975" cy="15286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3C69B7-0268-5E49-79BD-2AFE33C5E2E3}"/>
              </a:ext>
            </a:extLst>
          </p:cNvPr>
          <p:cNvSpPr txBox="1"/>
          <p:nvPr/>
        </p:nvSpPr>
        <p:spPr>
          <a:xfrm>
            <a:off x="3910519" y="4216818"/>
            <a:ext cx="169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식당이름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4522135-3537-BE0E-5176-3FC9E571C321}"/>
              </a:ext>
            </a:extLst>
          </p:cNvPr>
          <p:cNvSpPr txBox="1"/>
          <p:nvPr/>
        </p:nvSpPr>
        <p:spPr>
          <a:xfrm>
            <a:off x="3910519" y="4631390"/>
            <a:ext cx="169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0E8E40-1841-6A80-6300-1B35D9CBC78D}"/>
              </a:ext>
            </a:extLst>
          </p:cNvPr>
          <p:cNvSpPr txBox="1"/>
          <p:nvPr/>
        </p:nvSpPr>
        <p:spPr>
          <a:xfrm>
            <a:off x="4036982" y="5031573"/>
            <a:ext cx="2185481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한 </a:t>
            </a:r>
            <a:r>
              <a:rPr lang="ko-KR" altLang="en-US" dirty="0" err="1"/>
              <a:t>줄평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65C86D-F7B6-032F-772D-B0504A090384}"/>
              </a:ext>
            </a:extLst>
          </p:cNvPr>
          <p:cNvSpPr txBox="1"/>
          <p:nvPr/>
        </p:nvSpPr>
        <p:spPr>
          <a:xfrm>
            <a:off x="7123197" y="5423287"/>
            <a:ext cx="660978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더보기</a:t>
            </a:r>
            <a:endParaRPr lang="ko-KR" altLang="en-US" sz="12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9548C42-9572-06FB-5122-C4AE52B0DD36}"/>
              </a:ext>
            </a:extLst>
          </p:cNvPr>
          <p:cNvSpPr/>
          <p:nvPr/>
        </p:nvSpPr>
        <p:spPr>
          <a:xfrm>
            <a:off x="2212228" y="2454359"/>
            <a:ext cx="1528691" cy="1483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</a:rPr>
              <a:t>식당 이미지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8FC396E-1F71-327E-84F3-E396B8E1D78B}"/>
              </a:ext>
            </a:extLst>
          </p:cNvPr>
          <p:cNvSpPr/>
          <p:nvPr/>
        </p:nvSpPr>
        <p:spPr>
          <a:xfrm>
            <a:off x="2212228" y="4239429"/>
            <a:ext cx="1528691" cy="1483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</a:rPr>
              <a:t>식당 이미지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5E5A4DA-0358-F963-1215-59DD22ED2199}"/>
              </a:ext>
            </a:extLst>
          </p:cNvPr>
          <p:cNvSpPr/>
          <p:nvPr/>
        </p:nvSpPr>
        <p:spPr>
          <a:xfrm>
            <a:off x="2137607" y="2315579"/>
            <a:ext cx="291270" cy="27699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AC18E97-4348-332D-9398-5AF98F653716}"/>
              </a:ext>
            </a:extLst>
          </p:cNvPr>
          <p:cNvSpPr/>
          <p:nvPr/>
        </p:nvSpPr>
        <p:spPr>
          <a:xfrm>
            <a:off x="3722993" y="2244335"/>
            <a:ext cx="291270" cy="27699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D7B05CBB-FC74-E90E-BE00-09C8818E2C5C}"/>
              </a:ext>
            </a:extLst>
          </p:cNvPr>
          <p:cNvSpPr/>
          <p:nvPr/>
        </p:nvSpPr>
        <p:spPr>
          <a:xfrm>
            <a:off x="6953597" y="3463147"/>
            <a:ext cx="291270" cy="27699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21FAE1F-966C-1BA6-94A6-C4CB3668644C}"/>
              </a:ext>
            </a:extLst>
          </p:cNvPr>
          <p:cNvCxnSpPr/>
          <p:nvPr/>
        </p:nvCxnSpPr>
        <p:spPr>
          <a:xfrm>
            <a:off x="137225" y="2101174"/>
            <a:ext cx="959519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81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AA4A768A-4BDF-E6E5-C728-81E529A152EC}"/>
              </a:ext>
            </a:extLst>
          </p:cNvPr>
          <p:cNvSpPr txBox="1"/>
          <p:nvPr/>
        </p:nvSpPr>
        <p:spPr>
          <a:xfrm>
            <a:off x="362692" y="180216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 별 인기 맛집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6443948-B3BC-C479-21CE-D07FF9384CC6}"/>
              </a:ext>
            </a:extLst>
          </p:cNvPr>
          <p:cNvGrpSpPr/>
          <p:nvPr/>
        </p:nvGrpSpPr>
        <p:grpSpPr>
          <a:xfrm>
            <a:off x="137225" y="905005"/>
            <a:ext cx="9595197" cy="5047990"/>
            <a:chOff x="362692" y="651353"/>
            <a:chExt cx="11223883" cy="5824604"/>
          </a:xfrm>
        </p:grpSpPr>
        <p:grpSp>
          <p:nvGrpSpPr>
            <p:cNvPr id="4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2C31C4AD-86D6-81E7-0929-8A52D43AB963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362692" y="651353"/>
              <a:ext cx="11223883" cy="5824604"/>
              <a:chOff x="595683" y="1261241"/>
              <a:chExt cx="6668463" cy="4352546"/>
            </a:xfrm>
          </p:grpSpPr>
          <p:sp>
            <p:nvSpPr>
              <p:cNvPr id="5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2A62A382-6BB8-F8F4-EE93-FF76FBFC36EC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3" y="1661022"/>
                <a:ext cx="6668462" cy="395276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F7686DD-6E47-1984-1F0F-5408A108A97A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4" y="1261241"/>
                <a:ext cx="6668462" cy="40134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Chrome Browser</a:t>
                </a:r>
              </a:p>
            </p:txBody>
          </p:sp>
          <p:sp>
            <p:nvSpPr>
              <p:cNvPr id="7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B927763-E46A-C052-624B-1B1C5E24461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22813" y="1491070"/>
                <a:ext cx="88659" cy="84227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9D50FCC-1E00-0248-CE47-8815F401C609}"/>
                  </a:ext>
                </a:extLst>
              </p:cNvPr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38854" y="1314481"/>
                <a:ext cx="58477" cy="7117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B556AE8-1618-B3D3-A4D8-2CB4A68A6FA6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132133" y="1444355"/>
                <a:ext cx="5938006" cy="17765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www.matzip.com/restaurants/beef1</a:t>
                </a:r>
              </a:p>
            </p:txBody>
          </p:sp>
          <p:sp>
            <p:nvSpPr>
              <p:cNvPr id="10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7C8CB74-FF0E-2CF2-39C3-5E4E42FE1FD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177362" y="1483360"/>
                <a:ext cx="55648" cy="99648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" name="Navigation Buttons">
                <a:extLst>
                  <a:ext uri="{FF2B5EF4-FFF2-40B4-BE49-F238E27FC236}">
                    <a16:creationId xmlns:a16="http://schemas.microsoft.com/office/drawing/2014/main" id="{A659C4C9-9386-E25A-D60A-D5D81194D769}"/>
                  </a:ext>
                </a:extLst>
              </p:cNvPr>
              <p:cNvGrpSpPr/>
              <p:nvPr/>
            </p:nvGrpSpPr>
            <p:grpSpPr>
              <a:xfrm>
                <a:off x="670492" y="1468530"/>
                <a:ext cx="381048" cy="129305"/>
                <a:chOff x="670492" y="1468530"/>
                <a:chExt cx="381048" cy="129305"/>
              </a:xfrm>
            </p:grpSpPr>
            <p:sp>
              <p:nvSpPr>
                <p:cNvPr id="12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91E8D69D-CC6B-4BB1-103B-B930C64959B6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670492" y="1488106"/>
                  <a:ext cx="90546" cy="90158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5621011C-9BBD-87CD-69F3-FEC7F671D3A4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13857" y="1488106"/>
                  <a:ext cx="90546" cy="90158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82C3C3D7-5D33-8FB9-788C-23E6F157149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957222" y="1468530"/>
                  <a:ext cx="94318" cy="129305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9F6AA1-BB67-AB5B-B588-08CEE19B47F1}"/>
                </a:ext>
              </a:extLst>
            </p:cNvPr>
            <p:cNvSpPr txBox="1"/>
            <p:nvPr/>
          </p:nvSpPr>
          <p:spPr>
            <a:xfrm>
              <a:off x="3683991" y="1888623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지역별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맛집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5F54476-DB4B-4C63-922A-C2851D84E6F1}"/>
                </a:ext>
              </a:extLst>
            </p:cNvPr>
            <p:cNvSpPr txBox="1"/>
            <p:nvPr/>
          </p:nvSpPr>
          <p:spPr>
            <a:xfrm>
              <a:off x="7374703" y="1867342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연령별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맛집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442DEB-6B6A-72BF-2B00-A5A7834785F9}"/>
                </a:ext>
              </a:extLst>
            </p:cNvPr>
            <p:cNvSpPr txBox="1"/>
            <p:nvPr/>
          </p:nvSpPr>
          <p:spPr>
            <a:xfrm>
              <a:off x="9870518" y="1424994"/>
              <a:ext cx="1558688" cy="319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Login / Logout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0F69DD7-E67D-3784-9936-30A394F54F02}"/>
                </a:ext>
              </a:extLst>
            </p:cNvPr>
            <p:cNvSpPr txBox="1"/>
            <p:nvPr/>
          </p:nvSpPr>
          <p:spPr>
            <a:xfrm>
              <a:off x="9648343" y="2839368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로그인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EA4DF6D-604D-43E3-3CDE-DB33439ED07C}"/>
                </a:ext>
              </a:extLst>
            </p:cNvPr>
            <p:cNvSpPr txBox="1"/>
            <p:nvPr/>
          </p:nvSpPr>
          <p:spPr>
            <a:xfrm>
              <a:off x="9648343" y="3364552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회원가입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B387A51-1A53-821E-636B-93F048690F06}"/>
              </a:ext>
            </a:extLst>
          </p:cNvPr>
          <p:cNvSpPr/>
          <p:nvPr/>
        </p:nvSpPr>
        <p:spPr>
          <a:xfrm>
            <a:off x="9876037" y="-29516"/>
            <a:ext cx="23519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</a:rPr>
              <a:t>메뉴 별 인기 맛집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</a:rPr>
              <a:t>3</a:t>
            </a:r>
          </a:p>
          <a:p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리스트로 보여진 맛집 중에서 선택된 맛집에 대한 정보를 출력</a:t>
            </a: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</a:rPr>
              <a:t>1) 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선택된 식당의 메뉴나 식당 사진을 보여준다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228600" indent="-228600">
              <a:buAutoNum type="arabicParenR"/>
            </a:pP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</a:rPr>
              <a:t>2)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식당에 대한 상세 정보를 출력한다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. (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예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가격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주차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영업시간 등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</a:rPr>
              <a:t>3)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선택된 식당의 고객 리뷰를 볼 수 있다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Label" descr="&lt;SmartSettings&gt;&lt;SmartResize anchorLeft=&quot;Absolute&quot; anchorTop=&quot;Absolut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0659C52F-9365-492A-086C-7AF5682FA3A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4347" y="1729008"/>
            <a:ext cx="73931" cy="156966"/>
          </a:xfrm>
          <a:prstGeom prst="rect">
            <a:avLst/>
          </a:prstGeom>
          <a:solidFill>
            <a:srgbClr val="FFFFFF"/>
          </a:solidFill>
        </p:spPr>
        <p:txBody>
          <a:bodyPr wrap="none" lIns="36576" tIns="9144" rIns="36576" bIns="914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8FC396E-1F71-327E-84F3-E396B8E1D78B}"/>
              </a:ext>
            </a:extLst>
          </p:cNvPr>
          <p:cNvSpPr/>
          <p:nvPr/>
        </p:nvSpPr>
        <p:spPr>
          <a:xfrm>
            <a:off x="474383" y="1687149"/>
            <a:ext cx="1528691" cy="1483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</a:rPr>
              <a:t>식당 </a:t>
            </a:r>
            <a:r>
              <a:rPr lang="en-US" altLang="ko-KR" dirty="0">
                <a:solidFill>
                  <a:srgbClr val="000000"/>
                </a:solidFill>
              </a:rPr>
              <a:t>/ </a:t>
            </a:r>
            <a:r>
              <a:rPr lang="ko-KR" altLang="en-US" dirty="0">
                <a:solidFill>
                  <a:srgbClr val="000000"/>
                </a:solidFill>
              </a:rPr>
              <a:t>음식 이미지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5E5A4DA-0358-F963-1215-59DD22ED2199}"/>
              </a:ext>
            </a:extLst>
          </p:cNvPr>
          <p:cNvSpPr/>
          <p:nvPr/>
        </p:nvSpPr>
        <p:spPr>
          <a:xfrm>
            <a:off x="375153" y="1535389"/>
            <a:ext cx="291270" cy="27699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5975CF9-22AE-6A24-59A4-63D1D049F9B1}"/>
              </a:ext>
            </a:extLst>
          </p:cNvPr>
          <p:cNvSpPr/>
          <p:nvPr/>
        </p:nvSpPr>
        <p:spPr>
          <a:xfrm>
            <a:off x="2594112" y="1687149"/>
            <a:ext cx="1528691" cy="1483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</a:rPr>
              <a:t>식당 </a:t>
            </a:r>
            <a:r>
              <a:rPr lang="en-US" altLang="ko-KR" dirty="0">
                <a:solidFill>
                  <a:srgbClr val="000000"/>
                </a:solidFill>
              </a:rPr>
              <a:t>/ </a:t>
            </a:r>
            <a:r>
              <a:rPr lang="ko-KR" altLang="en-US" dirty="0">
                <a:solidFill>
                  <a:srgbClr val="000000"/>
                </a:solidFill>
              </a:rPr>
              <a:t>음식 이미지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8B1B3A7-1713-E564-3F88-F6FAF022AB38}"/>
              </a:ext>
            </a:extLst>
          </p:cNvPr>
          <p:cNvSpPr/>
          <p:nvPr/>
        </p:nvSpPr>
        <p:spPr>
          <a:xfrm>
            <a:off x="4713841" y="1687149"/>
            <a:ext cx="1528691" cy="1483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</a:rPr>
              <a:t>식당 </a:t>
            </a:r>
            <a:r>
              <a:rPr lang="en-US" altLang="ko-KR" dirty="0">
                <a:solidFill>
                  <a:srgbClr val="000000"/>
                </a:solidFill>
              </a:rPr>
              <a:t>/ </a:t>
            </a:r>
            <a:r>
              <a:rPr lang="ko-KR" altLang="en-US" dirty="0">
                <a:solidFill>
                  <a:srgbClr val="000000"/>
                </a:solidFill>
              </a:rPr>
              <a:t>음식 이미지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07E5E8-26C2-75DB-90AE-A3A08BD68B66}"/>
              </a:ext>
            </a:extLst>
          </p:cNvPr>
          <p:cNvSpPr/>
          <p:nvPr/>
        </p:nvSpPr>
        <p:spPr>
          <a:xfrm>
            <a:off x="1342418" y="3425721"/>
            <a:ext cx="4357992" cy="231490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5FF20671-EC51-5C12-1577-80565482CD98}"/>
              </a:ext>
            </a:extLst>
          </p:cNvPr>
          <p:cNvSpPr/>
          <p:nvPr/>
        </p:nvSpPr>
        <p:spPr>
          <a:xfrm>
            <a:off x="1196782" y="3287249"/>
            <a:ext cx="291270" cy="27699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58535B-2120-AE2E-1054-69EBAC480C05}"/>
              </a:ext>
            </a:extLst>
          </p:cNvPr>
          <p:cNvSpPr/>
          <p:nvPr/>
        </p:nvSpPr>
        <p:spPr>
          <a:xfrm>
            <a:off x="7159105" y="1381767"/>
            <a:ext cx="2563588" cy="45615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F1BE3A5-68FF-C910-AE57-93F99636CE03}"/>
              </a:ext>
            </a:extLst>
          </p:cNvPr>
          <p:cNvSpPr/>
          <p:nvPr/>
        </p:nvSpPr>
        <p:spPr>
          <a:xfrm>
            <a:off x="7003742" y="1396889"/>
            <a:ext cx="291270" cy="27699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D7112-88F2-7011-6C0E-AB0F6FA1A82D}"/>
              </a:ext>
            </a:extLst>
          </p:cNvPr>
          <p:cNvSpPr txBox="1"/>
          <p:nvPr/>
        </p:nvSpPr>
        <p:spPr>
          <a:xfrm>
            <a:off x="7393021" y="1535388"/>
            <a:ext cx="116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 리뷰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0B32AE0-9FF1-0AC2-A752-9DE3C7025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42590"/>
              </p:ext>
            </p:extLst>
          </p:nvPr>
        </p:nvGraphicFramePr>
        <p:xfrm>
          <a:off x="2693245" y="3506250"/>
          <a:ext cx="2754027" cy="2153844"/>
        </p:xfrm>
        <a:graphic>
          <a:graphicData uri="http://schemas.openxmlformats.org/drawingml/2006/table">
            <a:tbl>
              <a:tblPr/>
              <a:tblGrid>
                <a:gridCol w="990175">
                  <a:extLst>
                    <a:ext uri="{9D8B030D-6E8A-4147-A177-3AD203B41FA5}">
                      <a16:colId xmlns:a16="http://schemas.microsoft.com/office/drawing/2014/main" val="2476888711"/>
                    </a:ext>
                  </a:extLst>
                </a:gridCol>
                <a:gridCol w="1763852">
                  <a:extLst>
                    <a:ext uri="{9D8B030D-6E8A-4147-A177-3AD203B41FA5}">
                      <a16:colId xmlns:a16="http://schemas.microsoft.com/office/drawing/2014/main" val="34171689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dirty="0">
                          <a:effectLst/>
                        </a:rPr>
                        <a:t>주소</a:t>
                      </a:r>
                    </a:p>
                  </a:txBody>
                  <a:tcPr marL="50064" marR="52150" marT="104299" marB="260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dirty="0">
                          <a:solidFill>
                            <a:srgbClr val="4F4F4F"/>
                          </a:solidFill>
                          <a:effectLst/>
                        </a:rPr>
                        <a:t>서울특별시 강남구 강남대로</a:t>
                      </a:r>
                    </a:p>
                  </a:txBody>
                  <a:tcPr marL="50064" marR="50064" marT="104299" marB="26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025984"/>
                  </a:ext>
                </a:extLst>
              </a:tr>
              <a:tr h="229128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>
                          <a:effectLst/>
                        </a:rPr>
                        <a:t>음식 종류</a:t>
                      </a:r>
                    </a:p>
                  </a:txBody>
                  <a:tcPr marL="50064" marR="52150" marT="104299" marB="260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dirty="0">
                          <a:solidFill>
                            <a:srgbClr val="4F4F4F"/>
                          </a:solidFill>
                          <a:effectLst/>
                        </a:rPr>
                        <a:t>고기 요리</a:t>
                      </a:r>
                    </a:p>
                  </a:txBody>
                  <a:tcPr marL="50064" marR="50064" marT="104299" marB="26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82458"/>
                  </a:ext>
                </a:extLst>
              </a:tr>
              <a:tr h="229128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>
                          <a:effectLst/>
                        </a:rPr>
                        <a:t>가격대</a:t>
                      </a:r>
                    </a:p>
                  </a:txBody>
                  <a:tcPr marL="50064" marR="52150" marT="104299" marB="260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dirty="0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rgbClr val="4F4F4F"/>
                          </a:solidFill>
                          <a:effectLst/>
                        </a:rPr>
                        <a:t>만원</a:t>
                      </a:r>
                      <a:r>
                        <a:rPr lang="en-US" altLang="ko-KR" sz="1000" dirty="0">
                          <a:solidFill>
                            <a:srgbClr val="4F4F4F"/>
                          </a:solidFill>
                          <a:effectLst/>
                        </a:rPr>
                        <a:t>-4</a:t>
                      </a:r>
                      <a:r>
                        <a:rPr lang="ko-KR" altLang="en-US" sz="1000" dirty="0">
                          <a:solidFill>
                            <a:srgbClr val="4F4F4F"/>
                          </a:solidFill>
                          <a:effectLst/>
                        </a:rPr>
                        <a:t>만원</a:t>
                      </a:r>
                    </a:p>
                  </a:txBody>
                  <a:tcPr marL="50064" marR="50064" marT="104299" marB="26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17190"/>
                  </a:ext>
                </a:extLst>
              </a:tr>
              <a:tr h="229128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>
                          <a:effectLst/>
                        </a:rPr>
                        <a:t>주차</a:t>
                      </a:r>
                    </a:p>
                  </a:txBody>
                  <a:tcPr marL="50064" marR="52150" marT="104299" marB="260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dirty="0" err="1">
                          <a:solidFill>
                            <a:srgbClr val="4F4F4F"/>
                          </a:solidFill>
                          <a:effectLst/>
                        </a:rPr>
                        <a:t>주차공간없음</a:t>
                      </a:r>
                      <a:endParaRPr lang="ko-KR" altLang="en-US" sz="100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064" marR="50064" marT="104299" marB="26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556307"/>
                  </a:ext>
                </a:extLst>
              </a:tr>
              <a:tr h="352616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>
                          <a:effectLst/>
                        </a:rPr>
                        <a:t>영업시간</a:t>
                      </a:r>
                    </a:p>
                  </a:txBody>
                  <a:tcPr marL="50064" marR="52150" marT="104299" marB="260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dirty="0">
                          <a:solidFill>
                            <a:srgbClr val="4F4F4F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000" dirty="0">
                          <a:solidFill>
                            <a:srgbClr val="4F4F4F"/>
                          </a:solidFill>
                          <a:effectLst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rgbClr val="4F4F4F"/>
                          </a:solidFill>
                          <a:effectLst/>
                        </a:rPr>
                        <a:t>금</a:t>
                      </a:r>
                      <a:r>
                        <a:rPr lang="en-US" altLang="ko-KR" sz="1000" dirty="0">
                          <a:solidFill>
                            <a:srgbClr val="4F4F4F"/>
                          </a:solidFill>
                          <a:effectLst/>
                        </a:rPr>
                        <a:t>: 17:00 - 24:00</a:t>
                      </a:r>
                      <a:br>
                        <a:rPr lang="en-US" altLang="ko-KR" sz="1000" dirty="0">
                          <a:solidFill>
                            <a:srgbClr val="4F4F4F"/>
                          </a:solidFill>
                          <a:effectLst/>
                        </a:rPr>
                      </a:br>
                      <a:r>
                        <a:rPr lang="ko-KR" altLang="en-US" sz="1000" dirty="0">
                          <a:solidFill>
                            <a:srgbClr val="4F4F4F"/>
                          </a:solidFill>
                          <a:effectLst/>
                        </a:rPr>
                        <a:t>토</a:t>
                      </a:r>
                      <a:r>
                        <a:rPr lang="en-US" altLang="ko-KR" sz="1000" dirty="0">
                          <a:solidFill>
                            <a:srgbClr val="4F4F4F"/>
                          </a:solidFill>
                          <a:effectLst/>
                        </a:rPr>
                        <a:t>: 17:00 - 22:00</a:t>
                      </a:r>
                    </a:p>
                  </a:txBody>
                  <a:tcPr marL="50064" marR="50064" marT="104299" marB="26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743166"/>
                  </a:ext>
                </a:extLst>
              </a:tr>
              <a:tr h="476104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dirty="0">
                          <a:effectLst/>
                        </a:rPr>
                        <a:t>메뉴</a:t>
                      </a:r>
                    </a:p>
                  </a:txBody>
                  <a:tcPr marL="50064" marR="52150" marT="104299" marB="260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rgbClr val="4F4F4F"/>
                          </a:solidFill>
                          <a:effectLst/>
                        </a:rPr>
                        <a:t>갈비 </a:t>
                      </a:r>
                      <a:r>
                        <a:rPr lang="ko-KR" altLang="en-US" sz="1000" dirty="0" err="1">
                          <a:solidFill>
                            <a:srgbClr val="4F4F4F"/>
                          </a:solidFill>
                          <a:effectLst/>
                        </a:rPr>
                        <a:t>모듬</a:t>
                      </a:r>
                      <a:r>
                        <a:rPr lang="ko-KR" altLang="en-US" sz="1000" dirty="0">
                          <a:solidFill>
                            <a:srgbClr val="4F4F4F"/>
                          </a:solidFill>
                          <a:effectLst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4F4F4F"/>
                          </a:solidFill>
                          <a:effectLst/>
                        </a:rPr>
                        <a:t>110,000</a:t>
                      </a:r>
                      <a:r>
                        <a:rPr lang="ko-KR" altLang="en-US" sz="1000" dirty="0">
                          <a:solidFill>
                            <a:srgbClr val="4F4F4F"/>
                          </a:solidFill>
                          <a:effectLst/>
                        </a:rPr>
                        <a:t>원</a:t>
                      </a:r>
                    </a:p>
                    <a:p>
                      <a:pPr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rgbClr val="4F4F4F"/>
                          </a:solidFill>
                          <a:effectLst/>
                        </a:rPr>
                        <a:t>갈비 반 </a:t>
                      </a:r>
                      <a:r>
                        <a:rPr lang="ko-KR" altLang="en-US" sz="1000" dirty="0" err="1">
                          <a:solidFill>
                            <a:srgbClr val="4F4F4F"/>
                          </a:solidFill>
                          <a:effectLst/>
                        </a:rPr>
                        <a:t>모듬</a:t>
                      </a:r>
                      <a:r>
                        <a:rPr lang="ko-KR" altLang="en-US" sz="1000" dirty="0">
                          <a:solidFill>
                            <a:srgbClr val="4F4F4F"/>
                          </a:solidFill>
                          <a:effectLst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4F4F4F"/>
                          </a:solidFill>
                          <a:effectLst/>
                        </a:rPr>
                        <a:t>60,000</a:t>
                      </a:r>
                      <a:r>
                        <a:rPr lang="ko-KR" altLang="en-US" sz="1000" dirty="0">
                          <a:solidFill>
                            <a:srgbClr val="4F4F4F"/>
                          </a:solidFill>
                          <a:effectLst/>
                        </a:rPr>
                        <a:t>원</a:t>
                      </a:r>
                    </a:p>
                    <a:p>
                      <a:pPr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rgbClr val="4F4F4F"/>
                          </a:solidFill>
                          <a:effectLst/>
                        </a:rPr>
                        <a:t>한우 갈비살 </a:t>
                      </a:r>
                      <a:r>
                        <a:rPr lang="en-US" altLang="ko-KR" sz="1000" dirty="0">
                          <a:solidFill>
                            <a:srgbClr val="4F4F4F"/>
                          </a:solidFill>
                          <a:effectLst/>
                        </a:rPr>
                        <a:t>(100g)19,000</a:t>
                      </a:r>
                      <a:r>
                        <a:rPr lang="ko-KR" altLang="en-US" sz="1000" dirty="0">
                          <a:solidFill>
                            <a:srgbClr val="4F4F4F"/>
                          </a:solidFill>
                          <a:effectLst/>
                        </a:rPr>
                        <a:t>원</a:t>
                      </a:r>
                    </a:p>
                  </a:txBody>
                  <a:tcPr marL="50064" marR="50064" marT="104299" marB="26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072574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6B290C47-635C-70BA-0B67-17719F88BB7D}"/>
              </a:ext>
            </a:extLst>
          </p:cNvPr>
          <p:cNvSpPr txBox="1"/>
          <p:nvPr/>
        </p:nvSpPr>
        <p:spPr>
          <a:xfrm>
            <a:off x="1310188" y="3564248"/>
            <a:ext cx="1528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SpoqaHanSans"/>
              </a:rPr>
              <a:t>신비 갈비살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872EDC9-85DB-B2B8-A017-0D55A0281EE7}"/>
              </a:ext>
            </a:extLst>
          </p:cNvPr>
          <p:cNvSpPr txBox="1"/>
          <p:nvPr/>
        </p:nvSpPr>
        <p:spPr>
          <a:xfrm>
            <a:off x="1342417" y="3889472"/>
            <a:ext cx="6934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0" i="0" dirty="0">
                <a:solidFill>
                  <a:srgbClr val="888888"/>
                </a:solidFill>
                <a:effectLst/>
                <a:latin typeface="SpoqaHanSans"/>
              </a:rPr>
              <a:t>본점</a:t>
            </a:r>
            <a:endParaRPr lang="ko-KR" alt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47B17D7-CC45-935D-BE5B-C9F918533DF4}"/>
              </a:ext>
            </a:extLst>
          </p:cNvPr>
          <p:cNvSpPr txBox="1"/>
          <p:nvPr/>
        </p:nvSpPr>
        <p:spPr>
          <a:xfrm>
            <a:off x="7276631" y="2041303"/>
            <a:ext cx="6934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0" i="0">
                <a:solidFill>
                  <a:srgbClr val="888888"/>
                </a:solidFill>
                <a:effectLst/>
                <a:latin typeface="SpoqaHanSans"/>
              </a:rPr>
              <a:t>김철수</a:t>
            </a:r>
            <a:endParaRPr lang="ko-KR" alt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8DFD37E-DBB1-D62E-2E80-0DC3AEC836A0}"/>
              </a:ext>
            </a:extLst>
          </p:cNvPr>
          <p:cNvSpPr txBox="1"/>
          <p:nvPr/>
        </p:nvSpPr>
        <p:spPr>
          <a:xfrm>
            <a:off x="7276630" y="2332764"/>
            <a:ext cx="23212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Lorem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ipsum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dolor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sit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amet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consectetur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adipisicing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elit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.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Est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quasi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perferendis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voluptatum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rerum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quas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facilis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.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2F3B0DD6-E20A-254B-4A41-33F683DCB3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72"/>
          <a:stretch/>
        </p:blipFill>
        <p:spPr bwMode="auto">
          <a:xfrm>
            <a:off x="7782829" y="3040532"/>
            <a:ext cx="1810015" cy="3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8BD2420D-16E7-113A-60D6-2156581C55B9}"/>
              </a:ext>
            </a:extLst>
          </p:cNvPr>
          <p:cNvSpPr txBox="1"/>
          <p:nvPr/>
        </p:nvSpPr>
        <p:spPr>
          <a:xfrm>
            <a:off x="7276631" y="3599540"/>
            <a:ext cx="6934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888888"/>
                </a:solidFill>
                <a:latin typeface="SpoqaHanSans"/>
              </a:rPr>
              <a:t>김영희</a:t>
            </a:r>
            <a:endParaRPr lang="ko-KR" altLang="en-US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8CE2BF8-8DC2-955F-0290-94C5F9ACDDE5}"/>
              </a:ext>
            </a:extLst>
          </p:cNvPr>
          <p:cNvSpPr txBox="1"/>
          <p:nvPr/>
        </p:nvSpPr>
        <p:spPr>
          <a:xfrm>
            <a:off x="7276630" y="3891001"/>
            <a:ext cx="23212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Lorem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ipsum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dolor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sit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amet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consectetur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adipisicing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elit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.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Est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quasi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perferendis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voluptatum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rerum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quas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facilis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.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0" name="Picture 5">
            <a:extLst>
              <a:ext uri="{FF2B5EF4-FFF2-40B4-BE49-F238E27FC236}">
                <a16:creationId xmlns:a16="http://schemas.microsoft.com/office/drawing/2014/main" id="{CFE71F34-9FD7-B75E-86C1-49D313B22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72"/>
          <a:stretch/>
        </p:blipFill>
        <p:spPr bwMode="auto">
          <a:xfrm>
            <a:off x="7782829" y="4598769"/>
            <a:ext cx="1810015" cy="3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9084BF1-5097-992D-C1B4-B3EA44026569}"/>
              </a:ext>
            </a:extLst>
          </p:cNvPr>
          <p:cNvSpPr txBox="1"/>
          <p:nvPr/>
        </p:nvSpPr>
        <p:spPr>
          <a:xfrm>
            <a:off x="7276631" y="5060643"/>
            <a:ext cx="6934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888888"/>
                </a:solidFill>
                <a:latin typeface="SpoqaHanSans"/>
              </a:rPr>
              <a:t>김영희</a:t>
            </a:r>
            <a:endParaRPr lang="ko-KR" altLang="en-US" sz="1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78A8860-D452-8F2E-9A3F-CBE3FE605C0C}"/>
              </a:ext>
            </a:extLst>
          </p:cNvPr>
          <p:cNvSpPr txBox="1"/>
          <p:nvPr/>
        </p:nvSpPr>
        <p:spPr>
          <a:xfrm>
            <a:off x="7276630" y="5352104"/>
            <a:ext cx="2321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Lorem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ipsum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dolor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sit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amet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consectetur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adipisicing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elit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.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Est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quasi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,.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7942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Theme">
  <a:themeElements>
    <a:clrScheme name="Tutorial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5B9BD5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75FE43CE-45FD-41BD-B573-34342E8D25AD}" vid="{27914EC3-EB38-4B5D-8F9F-AAFE872631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468</Words>
  <Application>Microsoft Office PowerPoint</Application>
  <PresentationFormat>와이드스크린</PresentationFormat>
  <Paragraphs>134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Arial Unicode MS</vt:lpstr>
      <vt:lpstr>SpoqaHanSans</vt:lpstr>
      <vt:lpstr>Arial</vt:lpstr>
      <vt:lpstr>Segoe UI</vt:lpstr>
      <vt:lpstr>Segoe UI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PowerMockup</dc:title>
  <dc:creator>Andreas</dc:creator>
  <cp:lastModifiedBy>임수</cp:lastModifiedBy>
  <cp:revision>17</cp:revision>
  <dcterms:created xsi:type="dcterms:W3CDTF">2015-03-11T15:56:36Z</dcterms:created>
  <dcterms:modified xsi:type="dcterms:W3CDTF">2022-06-20T11:39:28Z</dcterms:modified>
</cp:coreProperties>
</file>