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73173-BCDC-4774-BF8E-7F60C27EBB05}" v="93" dt="2022-06-21T03:48:5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hyperlink" Target="http://www.matzip.com/" TargetMode="Externa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8.jpe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www.matzip.com/by-regionMatzip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924116" y="0"/>
            <a:ext cx="22595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지역별 인기 맛집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(1)</a:t>
            </a: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</a:rPr>
              <a:t>지역별로 인기있는 맛집을 소개하는 페이지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</a:rPr>
              <a:t>각각의 이미지를 클릭해 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</a:rPr>
              <a:t>    해당 지역의 맛집 소개 페이지로 이동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A8666-F7E8-E796-A242-CC5C6EA9F2F4}"/>
              </a:ext>
            </a:extLst>
          </p:cNvPr>
          <p:cNvSpPr txBox="1"/>
          <p:nvPr/>
        </p:nvSpPr>
        <p:spPr>
          <a:xfrm>
            <a:off x="354314" y="1600691"/>
            <a:ext cx="22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 인기 맛집</a:t>
            </a:r>
          </a:p>
        </p:txBody>
      </p:sp>
      <p:pic>
        <p:nvPicPr>
          <p:cNvPr id="15" name="그림 14" descr="음식, 그릇, 야채, 플라스틱이(가) 표시된 사진&#10;&#10;자동 생성된 설명">
            <a:extLst>
              <a:ext uri="{FF2B5EF4-FFF2-40B4-BE49-F238E27FC236}">
                <a16:creationId xmlns:a16="http://schemas.microsoft.com/office/drawing/2014/main" id="{420A8028-950E-3EA8-F55A-01A676E6B3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8" y="2297416"/>
            <a:ext cx="2893183" cy="1444724"/>
          </a:xfrm>
          <a:prstGeom prst="rect">
            <a:avLst/>
          </a:prstGeom>
        </p:spPr>
      </p:pic>
      <p:pic>
        <p:nvPicPr>
          <p:cNvPr id="17" name="그림 16" descr="음식, 그릇, 간식용음식, 매점이(가) 표시된 사진&#10;&#10;자동 생성된 설명">
            <a:extLst>
              <a:ext uri="{FF2B5EF4-FFF2-40B4-BE49-F238E27FC236}">
                <a16:creationId xmlns:a16="http://schemas.microsoft.com/office/drawing/2014/main" id="{A424CD1F-F2C6-5C67-659F-DE322954B6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75" y="4110510"/>
            <a:ext cx="2893183" cy="1441284"/>
          </a:xfrm>
          <a:prstGeom prst="rect">
            <a:avLst/>
          </a:prstGeom>
        </p:spPr>
      </p:pic>
      <p:pic>
        <p:nvPicPr>
          <p:cNvPr id="19" name="그림 18" descr="음식, 그릇, 스프, 야채이(가) 표시된 사진&#10;&#10;자동 생성된 설명">
            <a:extLst>
              <a:ext uri="{FF2B5EF4-FFF2-40B4-BE49-F238E27FC236}">
                <a16:creationId xmlns:a16="http://schemas.microsoft.com/office/drawing/2014/main" id="{AF227081-6319-A9F5-C8E7-C50FCB2D83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8" y="4116296"/>
            <a:ext cx="2893183" cy="1444724"/>
          </a:xfrm>
          <a:prstGeom prst="rect">
            <a:avLst/>
          </a:prstGeom>
        </p:spPr>
      </p:pic>
      <p:pic>
        <p:nvPicPr>
          <p:cNvPr id="21" name="그림 20" descr="음식, 다른, 그릇, 만두이(가) 표시된 사진&#10;&#10;자동 생성된 설명">
            <a:extLst>
              <a:ext uri="{FF2B5EF4-FFF2-40B4-BE49-F238E27FC236}">
                <a16:creationId xmlns:a16="http://schemas.microsoft.com/office/drawing/2014/main" id="{D2A86593-2FA1-8B8E-6AEC-81C319D104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782" y="2286478"/>
            <a:ext cx="2893183" cy="1441284"/>
          </a:xfrm>
          <a:prstGeom prst="rect">
            <a:avLst/>
          </a:prstGeom>
        </p:spPr>
      </p:pic>
      <p:pic>
        <p:nvPicPr>
          <p:cNvPr id="23" name="그림 22" descr="음식, 다른, 그릇이(가) 표시된 사진&#10;&#10;자동 생성된 설명">
            <a:extLst>
              <a:ext uri="{FF2B5EF4-FFF2-40B4-BE49-F238E27FC236}">
                <a16:creationId xmlns:a16="http://schemas.microsoft.com/office/drawing/2014/main" id="{4099CC53-4719-645E-4437-BFC84F9DF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35" y="4119736"/>
            <a:ext cx="2893183" cy="1441284"/>
          </a:xfrm>
          <a:prstGeom prst="rect">
            <a:avLst/>
          </a:prstGeom>
        </p:spPr>
      </p:pic>
      <p:pic>
        <p:nvPicPr>
          <p:cNvPr id="25" name="그림 24" descr="음식, 실내, 초콜릿, 슬라이스이(가) 표시된 사진&#10;&#10;자동 생성된 설명">
            <a:extLst>
              <a:ext uri="{FF2B5EF4-FFF2-40B4-BE49-F238E27FC236}">
                <a16:creationId xmlns:a16="http://schemas.microsoft.com/office/drawing/2014/main" id="{276D3DCD-6D55-6E5C-D1D8-BF3D763626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76" y="2297417"/>
            <a:ext cx="2893183" cy="1411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1F6624-98AF-1AC7-2BFB-58667E372BDF}"/>
              </a:ext>
            </a:extLst>
          </p:cNvPr>
          <p:cNvSpPr txBox="1"/>
          <p:nvPr/>
        </p:nvSpPr>
        <p:spPr>
          <a:xfrm>
            <a:off x="354314" y="18918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지역별 인기 맛집 </a:t>
            </a:r>
            <a:r>
              <a:rPr lang="en-US" altLang="ko-KR" dirty="0"/>
              <a:t>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지역별 인기 맛집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  <a:hlinkClick r:id="rId13"/>
                  </a:rPr>
                  <a:t>www.matzip.com/</a:t>
                </a: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busanMatzip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76037" y="-29516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지역별 인기 맛집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(2)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각 지역별 인기 맛집들을 소개하는 페이지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1)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이전 인기 맛집 목록에서 지역을 선택해 리스트 형식으로 해당 지역의 식당을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2)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각 리스트는 식당에 대한 간단한 정보를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3)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</a:rPr>
              <a:t>더보기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버튼으로 식당의 세부정보를 확인할 수 있다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A8666-F7E8-E796-A242-CC5C6EA9F2F4}"/>
              </a:ext>
            </a:extLst>
          </p:cNvPr>
          <p:cNvSpPr txBox="1"/>
          <p:nvPr/>
        </p:nvSpPr>
        <p:spPr>
          <a:xfrm>
            <a:off x="3429094" y="1600691"/>
            <a:ext cx="301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 </a:t>
            </a:r>
            <a:r>
              <a:rPr lang="ko-KR" altLang="en-US" dirty="0"/>
              <a:t>부산 맛집 </a:t>
            </a:r>
            <a:r>
              <a:rPr lang="en-US" altLang="ko-KR" dirty="0"/>
              <a:t>TOP 20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338FD9-9FEC-F098-2F07-816633F0350C}"/>
              </a:ext>
            </a:extLst>
          </p:cNvPr>
          <p:cNvSpPr/>
          <p:nvPr/>
        </p:nvSpPr>
        <p:spPr>
          <a:xfrm>
            <a:off x="3910519" y="2454359"/>
            <a:ext cx="3929975" cy="15286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C1EBD-1790-9552-04D0-51F1486C74D3}"/>
              </a:ext>
            </a:extLst>
          </p:cNvPr>
          <p:cNvSpPr txBox="1"/>
          <p:nvPr/>
        </p:nvSpPr>
        <p:spPr>
          <a:xfrm>
            <a:off x="3910519" y="2454359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 이름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159177-DF13-0175-AD4F-91450B775AA8}"/>
              </a:ext>
            </a:extLst>
          </p:cNvPr>
          <p:cNvSpPr txBox="1"/>
          <p:nvPr/>
        </p:nvSpPr>
        <p:spPr>
          <a:xfrm>
            <a:off x="3910519" y="2868931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052BC-18F8-DD3D-B69E-A18C871A2477}"/>
              </a:ext>
            </a:extLst>
          </p:cNvPr>
          <p:cNvSpPr txBox="1"/>
          <p:nvPr/>
        </p:nvSpPr>
        <p:spPr>
          <a:xfrm>
            <a:off x="4036982" y="3269114"/>
            <a:ext cx="218548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DD90ED-84C1-DF46-5064-8E1B4F5B04CA}"/>
              </a:ext>
            </a:extLst>
          </p:cNvPr>
          <p:cNvSpPr txBox="1"/>
          <p:nvPr/>
        </p:nvSpPr>
        <p:spPr>
          <a:xfrm>
            <a:off x="7123197" y="3660828"/>
            <a:ext cx="66097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943FE2-D94D-26D3-6910-51C6AB395BD8}"/>
              </a:ext>
            </a:extLst>
          </p:cNvPr>
          <p:cNvSpPr/>
          <p:nvPr/>
        </p:nvSpPr>
        <p:spPr>
          <a:xfrm>
            <a:off x="3910519" y="4216818"/>
            <a:ext cx="3929975" cy="15286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C69B7-0268-5E49-79BD-2AFE33C5E2E3}"/>
              </a:ext>
            </a:extLst>
          </p:cNvPr>
          <p:cNvSpPr txBox="1"/>
          <p:nvPr/>
        </p:nvSpPr>
        <p:spPr>
          <a:xfrm>
            <a:off x="3910519" y="4216818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식당이름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522135-3537-BE0E-5176-3FC9E571C321}"/>
              </a:ext>
            </a:extLst>
          </p:cNvPr>
          <p:cNvSpPr txBox="1"/>
          <p:nvPr/>
        </p:nvSpPr>
        <p:spPr>
          <a:xfrm>
            <a:off x="3910519" y="4631390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0E8E40-1841-6A80-6300-1B35D9CBC78D}"/>
              </a:ext>
            </a:extLst>
          </p:cNvPr>
          <p:cNvSpPr txBox="1"/>
          <p:nvPr/>
        </p:nvSpPr>
        <p:spPr>
          <a:xfrm>
            <a:off x="4036982" y="5031573"/>
            <a:ext cx="218548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65C86D-F7B6-032F-772D-B0504A090384}"/>
              </a:ext>
            </a:extLst>
          </p:cNvPr>
          <p:cNvSpPr txBox="1"/>
          <p:nvPr/>
        </p:nvSpPr>
        <p:spPr>
          <a:xfrm>
            <a:off x="7123197" y="5423287"/>
            <a:ext cx="66097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548C42-9572-06FB-5122-C4AE52B0DD36}"/>
              </a:ext>
            </a:extLst>
          </p:cNvPr>
          <p:cNvSpPr/>
          <p:nvPr/>
        </p:nvSpPr>
        <p:spPr>
          <a:xfrm>
            <a:off x="2212228" y="245435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이미지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FC396E-1F71-327E-84F3-E396B8E1D78B}"/>
              </a:ext>
            </a:extLst>
          </p:cNvPr>
          <p:cNvSpPr/>
          <p:nvPr/>
        </p:nvSpPr>
        <p:spPr>
          <a:xfrm>
            <a:off x="2212228" y="423942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E5A4DA-0358-F963-1215-59DD22ED2199}"/>
              </a:ext>
            </a:extLst>
          </p:cNvPr>
          <p:cNvSpPr/>
          <p:nvPr/>
        </p:nvSpPr>
        <p:spPr>
          <a:xfrm>
            <a:off x="2137607" y="231557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AC18E97-4348-332D-9398-5AF98F653716}"/>
              </a:ext>
            </a:extLst>
          </p:cNvPr>
          <p:cNvSpPr/>
          <p:nvPr/>
        </p:nvSpPr>
        <p:spPr>
          <a:xfrm>
            <a:off x="3722993" y="2244335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7B05CBB-FC74-E90E-BE00-09C8818E2C5C}"/>
              </a:ext>
            </a:extLst>
          </p:cNvPr>
          <p:cNvSpPr/>
          <p:nvPr/>
        </p:nvSpPr>
        <p:spPr>
          <a:xfrm>
            <a:off x="6953597" y="3463147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1FAE1F-966C-1BA6-94A6-C4CB3668644C}"/>
              </a:ext>
            </a:extLst>
          </p:cNvPr>
          <p:cNvCxnSpPr/>
          <p:nvPr/>
        </p:nvCxnSpPr>
        <p:spPr>
          <a:xfrm>
            <a:off x="137225" y="2101174"/>
            <a:ext cx="959519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1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지역별 인기 맛집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www.matzip.com/</a:t>
                </a:r>
                <a:r>
                  <a:rPr lang="en-US" altLang="ko-KR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busanMatzip/burger-in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76037" y="-29516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지역별 인기 맛집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(3)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리스트로 보여진 맛집 중에서 선택된 맛집에 대한 정보를 출력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1)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선택된 식당의 메뉴나 식당 사진을 보여준다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28600" indent="-228600">
              <a:buAutoNum type="arabicParenR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2)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식당에 대한 상세 정보를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가격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주차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영업시간 등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3)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선택된 식당의 고객 리뷰를 볼 수 있다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FC396E-1F71-327E-84F3-E396B8E1D78B}"/>
              </a:ext>
            </a:extLst>
          </p:cNvPr>
          <p:cNvSpPr/>
          <p:nvPr/>
        </p:nvSpPr>
        <p:spPr>
          <a:xfrm>
            <a:off x="474383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E5A4DA-0358-F963-1215-59DD22ED2199}"/>
              </a:ext>
            </a:extLst>
          </p:cNvPr>
          <p:cNvSpPr/>
          <p:nvPr/>
        </p:nvSpPr>
        <p:spPr>
          <a:xfrm>
            <a:off x="375153" y="153538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975CF9-22AE-6A24-59A4-63D1D049F9B1}"/>
              </a:ext>
            </a:extLst>
          </p:cNvPr>
          <p:cNvSpPr/>
          <p:nvPr/>
        </p:nvSpPr>
        <p:spPr>
          <a:xfrm>
            <a:off x="2594112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8B1B3A7-1713-E564-3F88-F6FAF022AB38}"/>
              </a:ext>
            </a:extLst>
          </p:cNvPr>
          <p:cNvSpPr/>
          <p:nvPr/>
        </p:nvSpPr>
        <p:spPr>
          <a:xfrm>
            <a:off x="4713841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07E5E8-26C2-75DB-90AE-A3A08BD68B66}"/>
              </a:ext>
            </a:extLst>
          </p:cNvPr>
          <p:cNvSpPr/>
          <p:nvPr/>
        </p:nvSpPr>
        <p:spPr>
          <a:xfrm>
            <a:off x="1342418" y="3425721"/>
            <a:ext cx="4357992" cy="23149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FF20671-EC51-5C12-1577-80565482CD98}"/>
              </a:ext>
            </a:extLst>
          </p:cNvPr>
          <p:cNvSpPr/>
          <p:nvPr/>
        </p:nvSpPr>
        <p:spPr>
          <a:xfrm>
            <a:off x="1196782" y="328724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58535B-2120-AE2E-1054-69EBAC480C05}"/>
              </a:ext>
            </a:extLst>
          </p:cNvPr>
          <p:cNvSpPr/>
          <p:nvPr/>
        </p:nvSpPr>
        <p:spPr>
          <a:xfrm>
            <a:off x="7159105" y="1381767"/>
            <a:ext cx="2563588" cy="4561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F1BE3A5-68FF-C910-AE57-93F99636CE03}"/>
              </a:ext>
            </a:extLst>
          </p:cNvPr>
          <p:cNvSpPr/>
          <p:nvPr/>
        </p:nvSpPr>
        <p:spPr>
          <a:xfrm>
            <a:off x="7003742" y="139688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D7112-88F2-7011-6C0E-AB0F6FA1A82D}"/>
              </a:ext>
            </a:extLst>
          </p:cNvPr>
          <p:cNvSpPr txBox="1"/>
          <p:nvPr/>
        </p:nvSpPr>
        <p:spPr>
          <a:xfrm>
            <a:off x="7393021" y="1535388"/>
            <a:ext cx="116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리뷰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0B32AE0-9FF1-0AC2-A752-9DE3C702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0778"/>
              </p:ext>
            </p:extLst>
          </p:nvPr>
        </p:nvGraphicFramePr>
        <p:xfrm>
          <a:off x="2693245" y="3506250"/>
          <a:ext cx="2754027" cy="2071286"/>
        </p:xfrm>
        <a:graphic>
          <a:graphicData uri="http://schemas.openxmlformats.org/drawingml/2006/table">
            <a:tbl>
              <a:tblPr/>
              <a:tblGrid>
                <a:gridCol w="990175">
                  <a:extLst>
                    <a:ext uri="{9D8B030D-6E8A-4147-A177-3AD203B41FA5}">
                      <a16:colId xmlns:a16="http://schemas.microsoft.com/office/drawing/2014/main" val="2476888711"/>
                    </a:ext>
                  </a:extLst>
                </a:gridCol>
                <a:gridCol w="1763852">
                  <a:extLst>
                    <a:ext uri="{9D8B030D-6E8A-4147-A177-3AD203B41FA5}">
                      <a16:colId xmlns:a16="http://schemas.microsoft.com/office/drawing/2014/main" val="341716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dirty="0">
                          <a:effectLst/>
                        </a:rPr>
                        <a:t>주소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부산광역시 해운대 </a:t>
                      </a: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해변로</a:t>
                      </a:r>
                      <a:endParaRPr lang="ko-KR" altLang="en-US" sz="100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25984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음식 종류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브런치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버거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82458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가격대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만원대</a:t>
                      </a:r>
                      <a:endParaRPr lang="ko-KR" altLang="en-US" sz="100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17190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주차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주차공간없음</a:t>
                      </a:r>
                      <a:endParaRPr lang="ko-KR" altLang="en-US" sz="100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56307"/>
                  </a:ext>
                </a:extLst>
              </a:tr>
              <a:tr h="35261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영업시간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10:30 – 20:30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43166"/>
                  </a:ext>
                </a:extLst>
              </a:tr>
              <a:tr h="47610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dirty="0">
                          <a:effectLst/>
                        </a:rPr>
                        <a:t>메뉴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뉴욕버거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10,000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  <a:endParaRPr lang="en-US" altLang="ko-KR" sz="1000" dirty="0">
                        <a:solidFill>
                          <a:srgbClr val="4F4F4F"/>
                        </a:solidFill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스페셜버거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11,000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베이컨치즈버거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10,000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72574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B290C47-635C-70BA-0B67-17719F88BB7D}"/>
              </a:ext>
            </a:extLst>
          </p:cNvPr>
          <p:cNvSpPr txBox="1"/>
          <p:nvPr/>
        </p:nvSpPr>
        <p:spPr>
          <a:xfrm>
            <a:off x="1310188" y="3564248"/>
            <a:ext cx="152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HanSans"/>
              </a:rPr>
              <a:t>버거 인 뉴욕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72EDC9-85DB-B2B8-A017-0D55A0281EE7}"/>
              </a:ext>
            </a:extLst>
          </p:cNvPr>
          <p:cNvSpPr txBox="1"/>
          <p:nvPr/>
        </p:nvSpPr>
        <p:spPr>
          <a:xfrm>
            <a:off x="1342417" y="3889472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888888"/>
                </a:solidFill>
                <a:effectLst/>
                <a:latin typeface="SpoqaHanSans"/>
              </a:rPr>
              <a:t>본점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7B17D7-CC45-935D-BE5B-C9F918533DF4}"/>
              </a:ext>
            </a:extLst>
          </p:cNvPr>
          <p:cNvSpPr txBox="1"/>
          <p:nvPr/>
        </p:nvSpPr>
        <p:spPr>
          <a:xfrm>
            <a:off x="7276631" y="2041303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>
                <a:solidFill>
                  <a:srgbClr val="888888"/>
                </a:solidFill>
                <a:effectLst/>
                <a:latin typeface="SpoqaHanSans"/>
              </a:rPr>
              <a:t>김철수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DFD37E-DBB1-D62E-2E80-0DC3AEC836A0}"/>
              </a:ext>
            </a:extLst>
          </p:cNvPr>
          <p:cNvSpPr txBox="1"/>
          <p:nvPr/>
        </p:nvSpPr>
        <p:spPr>
          <a:xfrm>
            <a:off x="7276630" y="2332764"/>
            <a:ext cx="2321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perferendis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voluptatum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rerum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facilis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F3B0DD6-E20A-254B-4A41-33F683DCB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2"/>
          <a:stretch/>
        </p:blipFill>
        <p:spPr bwMode="auto">
          <a:xfrm>
            <a:off x="7782829" y="3040532"/>
            <a:ext cx="1810015" cy="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BD2420D-16E7-113A-60D6-2156581C55B9}"/>
              </a:ext>
            </a:extLst>
          </p:cNvPr>
          <p:cNvSpPr txBox="1"/>
          <p:nvPr/>
        </p:nvSpPr>
        <p:spPr>
          <a:xfrm>
            <a:off x="7276631" y="3599540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88888"/>
                </a:solidFill>
                <a:latin typeface="SpoqaHanSans"/>
              </a:rPr>
              <a:t>김영희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CE2BF8-8DC2-955F-0290-94C5F9ACDDE5}"/>
              </a:ext>
            </a:extLst>
          </p:cNvPr>
          <p:cNvSpPr txBox="1"/>
          <p:nvPr/>
        </p:nvSpPr>
        <p:spPr>
          <a:xfrm>
            <a:off x="7276630" y="3891001"/>
            <a:ext cx="2321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perferendis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voluptatum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rerum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facilis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0" name="Picture 5">
            <a:extLst>
              <a:ext uri="{FF2B5EF4-FFF2-40B4-BE49-F238E27FC236}">
                <a16:creationId xmlns:a16="http://schemas.microsoft.com/office/drawing/2014/main" id="{CFE71F34-9FD7-B75E-86C1-49D313B22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2"/>
          <a:stretch/>
        </p:blipFill>
        <p:spPr bwMode="auto">
          <a:xfrm>
            <a:off x="7782829" y="4598769"/>
            <a:ext cx="1810015" cy="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9084BF1-5097-992D-C1B4-B3EA44026569}"/>
              </a:ext>
            </a:extLst>
          </p:cNvPr>
          <p:cNvSpPr txBox="1"/>
          <p:nvPr/>
        </p:nvSpPr>
        <p:spPr>
          <a:xfrm>
            <a:off x="7276631" y="5060643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88888"/>
                </a:solidFill>
                <a:latin typeface="SpoqaHanSans"/>
              </a:rPr>
              <a:t>김영희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8A8860-D452-8F2E-9A3F-CBE3FE605C0C}"/>
              </a:ext>
            </a:extLst>
          </p:cNvPr>
          <p:cNvSpPr txBox="1"/>
          <p:nvPr/>
        </p:nvSpPr>
        <p:spPr>
          <a:xfrm>
            <a:off x="7276630" y="5352104"/>
            <a:ext cx="2321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24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324</Words>
  <Application>Microsoft Office PowerPoint</Application>
  <PresentationFormat>와이드스크린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Unicode MS</vt:lpstr>
      <vt:lpstr>SpoqaHanSans</vt:lpstr>
      <vt:lpstr>Arial</vt:lpstr>
      <vt:lpstr>Segoe UI</vt:lpstr>
      <vt:lpstr>Segoe UI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이 정석</cp:lastModifiedBy>
  <cp:revision>17</cp:revision>
  <dcterms:created xsi:type="dcterms:W3CDTF">2015-03-11T15:56:36Z</dcterms:created>
  <dcterms:modified xsi:type="dcterms:W3CDTF">2022-06-21T03:50:03Z</dcterms:modified>
</cp:coreProperties>
</file>