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7" r:id="rId10"/>
    <p:sldId id="262" r:id="rId11"/>
    <p:sldId id="264" r:id="rId12"/>
    <p:sldId id="265" r:id="rId13"/>
    <p:sldId id="266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8000"/>
              <a:t>RDSS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x-none" altLang="zh-CN"/>
              <a:t>计64 n+e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人是怎么做数独的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8160" y="2821940"/>
            <a:ext cx="7179945" cy="2348230"/>
          </a:xfrm>
        </p:spPr>
        <p:txBody>
          <a:bodyPr/>
          <a:p>
            <a:pPr marL="0" indent="0">
              <a:buNone/>
            </a:pPr>
            <a:r>
              <a:rPr lang="x-none" altLang="zh-CN" sz="4400"/>
              <a:t>找限制最小的那一个格子，把它填上数字</a:t>
            </a:r>
            <a:endParaRPr lang="x-none" altLang="zh-CN"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所以……方法呢？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26895"/>
            <a:ext cx="4443095" cy="4351655"/>
          </a:xfrm>
        </p:spPr>
        <p:txBody>
          <a:bodyPr/>
          <a:p>
            <a:r>
              <a:rPr lang="x-none" altLang="zh-CN"/>
              <a:t>说出来你们肯定不相信：居然这么简单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比如右边第三行第五列，它只能填467，三种可能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先求出所有的空格能填的数字种类个数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215" y="544830"/>
            <a:ext cx="5828030" cy="5856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所以……方法呢？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然后……把这些限制从小到大排个序，得到一个序列</a:t>
            </a:r>
            <a:endParaRPr lang="x-none" altLang="zh-CN"/>
          </a:p>
          <a:p>
            <a:r>
              <a:rPr lang="x-none" altLang="zh-CN"/>
              <a:t>按照这个序列直接dfs就好啦～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注意我们不能直接像常规那样，调用std::sort</a:t>
            </a:r>
            <a:endParaRPr lang="x-none" altLang="zh-CN"/>
          </a:p>
          <a:p>
            <a:r>
              <a:rPr lang="x-none" altLang="zh-CN"/>
              <a:t>因为我们是要确定搜索序，而在这个序列中前面的元素一旦确定，产生的限制会影响后面的元素</a:t>
            </a:r>
            <a:endParaRPr lang="x-none" altLang="zh-CN"/>
          </a:p>
          <a:p>
            <a:r>
              <a:rPr lang="x-none" altLang="zh-CN"/>
              <a:t>所以要用冒泡排序：先把一个最小限制的格子提到最前面，然后把剩下空白格子的限制数减去一个常数。（我偷懒用了1</a:t>
            </a:r>
            <a:endParaRPr lang="x-none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所以……方法呢？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使用二进制压位能够提升性能</a:t>
            </a:r>
            <a:endParaRPr lang="x-none" altLang="zh-CN"/>
          </a:p>
          <a:p>
            <a:r>
              <a:rPr lang="x-none" altLang="zh-CN"/>
              <a:t>把每行(r)、每列(c)、每个九宫格(b)1-9的数字状态压成一个01串，1表示未填，0表示已填</a:t>
            </a:r>
            <a:endParaRPr lang="x-none" altLang="zh-CN"/>
          </a:p>
          <a:p>
            <a:r>
              <a:rPr lang="x-none" altLang="zh-CN"/>
              <a:t>每次dfs的时候，一个格子的能填的数目的状态即为：</a:t>
            </a:r>
            <a:endParaRPr lang="x-none" altLang="zh-CN"/>
          </a:p>
          <a:p>
            <a:pPr marL="0" lvl="0" indent="0">
              <a:buNone/>
            </a:pPr>
            <a:r>
              <a:rPr lang="x-none" altLang="zh-CN"/>
              <a:t>					r and c and b</a:t>
            </a:r>
            <a:endParaRPr lang="x-none" altLang="zh-CN"/>
          </a:p>
          <a:p>
            <a:r>
              <a:rPr lang="x-none" altLang="zh-CN"/>
              <a:t>可以像树状数组访问一条链那样，使用x&amp;-x来依次访问每个未填的数，不用for 1-9</a:t>
            </a:r>
            <a:endParaRPr lang="x-none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为什么叫RDSS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Regular DFS for Solving Sudoku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我实在我也不是谦虚，我一个只写了预处理dfs的，怎么就跑的比谁都快了呢？</a:t>
            </a:r>
            <a:endParaRPr lang="x-none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8000"/>
              <a:t>RDSS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x-none" altLang="zh-CN" sz="2800"/>
              <a:t>——反正已经怒踩Dancing Link了</a:t>
            </a:r>
            <a:endParaRPr lang="x-none" altLang="zh-CN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生成终盘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使用全空数独，把搜索顺序在排序之前random shuffle一下</a:t>
            </a:r>
            <a:endParaRPr lang="x-none" altLang="zh-CN"/>
          </a:p>
          <a:p>
            <a:r>
              <a:rPr lang="x-none" altLang="zh-CN"/>
              <a:t>前天下午看到这页的时候……我忍不住对着旁边的wzh D了一通上面的ppt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635" y="3103880"/>
            <a:ext cx="8366125" cy="37382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生成题目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使用一个生成好的终盘，随便random shuffle出来一个格子序列</a:t>
            </a:r>
            <a:endParaRPr lang="x-none" altLang="zh-CN"/>
          </a:p>
          <a:p>
            <a:r>
              <a:rPr lang="x-none" altLang="zh-CN"/>
              <a:t>for这81个格子，每次遮掉一个，使用RDSS查看是否解唯一</a:t>
            </a:r>
            <a:endParaRPr lang="x-none" altLang="zh-CN"/>
          </a:p>
          <a:p>
            <a:r>
              <a:rPr lang="x-none" altLang="zh-CN"/>
              <a:t>反正RDSS很快是嘛</a:t>
            </a:r>
            <a:endParaRPr lang="x-none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生成题目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前天下午看到这两页的时候……我忍不住对着旁边的wzh D了一通上面的ppt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然而“由于时间关系，我们就不提问了”……？？？</a:t>
            </a:r>
            <a:endParaRPr lang="x-none" altLang="zh-CN">
              <a:sym typeface="+mn-ea"/>
            </a:endParaRPr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3636645"/>
            <a:ext cx="6158230" cy="3203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825" y="3648710"/>
            <a:ext cx="6549390" cy="31730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生成题目的质量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26260"/>
            <a:ext cx="10729595" cy="4351655"/>
          </a:xfrm>
        </p:spPr>
        <p:txBody>
          <a:bodyPr/>
          <a:p>
            <a:r>
              <a:rPr lang="x-none" altLang="zh-CN"/>
              <a:t>以空白的格子数目衡量</a:t>
            </a:r>
            <a:endParaRPr lang="x-none" altLang="zh-CN"/>
          </a:p>
          <a:p>
            <a:r>
              <a:rPr lang="x-none" altLang="zh-CN"/>
              <a:t>59空：随便出</a:t>
            </a:r>
            <a:endParaRPr lang="x-none" altLang="zh-CN"/>
          </a:p>
          <a:p>
            <a:r>
              <a:rPr lang="x-none" altLang="zh-CN"/>
              <a:t>60空：平均0.8s内出一个</a:t>
            </a:r>
            <a:endParaRPr lang="x-none" altLang="zh-CN"/>
          </a:p>
          <a:p>
            <a:r>
              <a:rPr lang="x-none" altLang="zh-CN"/>
              <a:t>取决于随机种子的好坏：随机出来的终盘是否能够去掉这么多空格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有件事情：因为这个算法太优秀了，所以几乎无法生成51空以下的题目，需要在平均57空的题目里面强行填几个数字才能达到要求。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Abstract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3600"/>
              <a:t>我在高二的时候发明了个解数独的方法</a:t>
            </a:r>
            <a:endParaRPr lang="x-none" altLang="zh-CN" sz="3600"/>
          </a:p>
          <a:p>
            <a:r>
              <a:rPr lang="x-none" altLang="zh-CN" sz="3600"/>
              <a:t>一直到现在都没在网络上看到相同的方法</a:t>
            </a:r>
            <a:endParaRPr lang="x-none" altLang="zh-CN" sz="3600"/>
          </a:p>
          <a:p>
            <a:r>
              <a:rPr lang="x-none" altLang="zh-CN" sz="3600"/>
              <a:t>感觉过去比现有的方法都要优秀啊</a:t>
            </a:r>
            <a:endParaRPr lang="x-none" altLang="zh-CN" sz="3600"/>
          </a:p>
          <a:p>
            <a:r>
              <a:rPr lang="x-none" altLang="zh-CN" sz="3600"/>
              <a:t>感觉我有命名权？</a:t>
            </a:r>
            <a:endParaRPr lang="x-none" altLang="zh-CN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5000" y="786130"/>
            <a:ext cx="5994400" cy="2387600"/>
          </a:xfrm>
        </p:spPr>
        <p:txBody>
          <a:bodyPr/>
          <a:p>
            <a:r>
              <a:rPr lang="x-none" altLang="zh-CN" sz="8000"/>
              <a:t>Thanks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590" y="4091940"/>
            <a:ext cx="6085205" cy="1655445"/>
          </a:xfrm>
        </p:spPr>
        <p:txBody>
          <a:bodyPr/>
          <a:p>
            <a:pPr algn="r"/>
            <a:r>
              <a:rPr lang="x-none" altLang="zh-CN" sz="2800"/>
              <a:t>是不是附加分变得很容易拿到了呀～</a:t>
            </a:r>
            <a:endParaRPr lang="x-none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听说大家读Paper都先看Experiment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据英国《每日邮报》6月30日报道，觉得自己跟聪明？那就来试试解开这个数独吧！芬兰数学家因卡拉花费3个月设计出了世界上迄今难度最大的数独游戏，而且它只有一个答案。</a:t>
            </a:r>
            <a:endParaRPr lang="zh-CN" altLang="en-US"/>
          </a:p>
          <a:p>
            <a:r>
              <a:rPr lang="zh-CN" altLang="en-US"/>
              <a:t>因卡拉说只有思考能力最快、头脑最聪明的人才能破解这个游戏。10年前，数独游戏开始在西方流行起来，许多报纸都刊登有这种游戏。数独是一个填数字的游戏，规则是在每行、每列及每宫填入数字1到9且不能重复。</a:t>
            </a:r>
            <a:endParaRPr lang="zh-CN" altLang="en-US"/>
          </a:p>
          <a:p>
            <a:r>
              <a:rPr lang="zh-CN" altLang="en-US"/>
              <a:t>通常这种游戏的难度被分为1到5级，但因卡拉表示他设计的这个游戏的难度实际达到了11级，其中最难的部分要求玩家提前想到10个数字的填写。因卡拉说，自己不敢肯定这是否永远会是世界最难解的数独，但他自信这是迄今为止被设计出来的最难的一个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对比结果</a:t>
            </a:r>
            <a:endParaRPr lang="x-none" altLang="zh-CN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6163310"/>
            <a:ext cx="10722610" cy="43370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480" y="1463675"/>
            <a:ext cx="6436995" cy="4343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l="13880" r="14153"/>
          <a:stretch>
            <a:fillRect/>
          </a:stretch>
        </p:blipFill>
        <p:spPr>
          <a:xfrm>
            <a:off x="878840" y="1569720"/>
            <a:ext cx="4026535" cy="396684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8841105" y="6043930"/>
            <a:ext cx="979170" cy="688340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上一章ppt似乎没有什么说服力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0665" y="1604645"/>
            <a:ext cx="5257800" cy="4575175"/>
          </a:xfrm>
        </p:spPr>
        <p:txBody>
          <a:bodyPr>
            <a:normAutofit fontScale="90000"/>
          </a:bodyPr>
          <a:p>
            <a:r>
              <a:rPr lang="zh-CN" altLang="en-US"/>
              <a:t>靶形数独的方格同普通数独一样，在9 格宽×9 格高的大九宫格中有9 个3 格宽×3 格高的小九宫格（用粗黑色线隔开的）。在这个大九宫格中，有一些数字是已知的，根据这些数字，利用逻辑推理，在其他的空格上填入1到9 的数字。每个数字在每个小九宫格内不能重复出现，每个数字在每行、每列也不能重复出现。但靶形数独有一点和普通数独不同，即每一个方格都有一个分值，而且如同一个靶子一样，离中心越近则分值越高。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1551940"/>
            <a:ext cx="5911850" cy="4247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375" y="304165"/>
            <a:ext cx="10515600" cy="1325563"/>
          </a:xfrm>
        </p:spPr>
        <p:txBody>
          <a:bodyPr/>
          <a:p>
            <a:r>
              <a:rPr lang="x-none" altLang="zh-CN" b="1"/>
              <a:t>校内OJ排名</a:t>
            </a:r>
            <a:endParaRPr lang="x-none" altLang="zh-CN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5270" y="236220"/>
            <a:ext cx="8089265" cy="621855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431415" y="1179830"/>
            <a:ext cx="1759585" cy="871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951480" y="2693670"/>
            <a:ext cx="1285240" cy="5816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39975" y="5417185"/>
            <a:ext cx="1896745" cy="152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7405" y="1609090"/>
            <a:ext cx="186436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这是我要讲的方法</a:t>
            </a:r>
            <a:endParaRPr lang="x-none" altLang="zh-CN" sz="2800" b="1"/>
          </a:p>
          <a:p>
            <a:r>
              <a:rPr lang="x-none" altLang="zh-CN" sz="2800" b="1"/>
              <a:t>RRDS</a:t>
            </a:r>
            <a:endParaRPr lang="x-none" altLang="zh-CN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1552575" y="3326765"/>
            <a:ext cx="221551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这是Dancing Link</a:t>
            </a:r>
            <a:endParaRPr lang="x-none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510540" y="5147945"/>
            <a:ext cx="210947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这是搜索+乱写的剪枝</a:t>
            </a:r>
            <a:endParaRPr lang="x-none" altLang="zh-CN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8000"/>
              <a:t>RDSS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x-none" altLang="zh-CN" sz="2800"/>
              <a:t>——五分钟听会，十分钟写完</a:t>
            </a:r>
            <a:endParaRPr lang="x-none" altLang="zh-CN" sz="2800"/>
          </a:p>
          <a:p>
            <a:pPr algn="r"/>
            <a:r>
              <a:rPr lang="x-none" altLang="zh-CN" sz="2800"/>
              <a:t>——包括数独生成器</a:t>
            </a:r>
            <a:endParaRPr lang="x-none" altLang="zh-C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RDSS依赖于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6605" y="2529205"/>
            <a:ext cx="10515600" cy="4351338"/>
          </a:xfrm>
        </p:spPr>
        <p:txBody>
          <a:bodyPr/>
          <a:p>
            <a:r>
              <a:rPr lang="x-none" altLang="zh-CN" sz="4000"/>
              <a:t>DFS</a:t>
            </a:r>
            <a:endParaRPr lang="x-none" altLang="zh-CN" sz="4000"/>
          </a:p>
          <a:p>
            <a:r>
              <a:rPr lang="x-none" altLang="zh-CN" sz="4000"/>
              <a:t>冒泡排序</a:t>
            </a:r>
            <a:endParaRPr lang="x-none" altLang="zh-CN" sz="4000"/>
          </a:p>
          <a:p>
            <a:r>
              <a:rPr lang="x-none" altLang="zh-CN" sz="4000"/>
              <a:t>二进制压位（非必需）</a:t>
            </a:r>
            <a:endParaRPr lang="x-none" altLang="zh-CN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为什么会有Dancing Link？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DLX本身就是为了求解数独而发明的。</a:t>
            </a:r>
            <a:endParaRPr lang="x-none" altLang="zh-CN"/>
          </a:p>
          <a:p>
            <a:r>
              <a:rPr lang="x-none" altLang="zh-CN"/>
              <a:t>本质思想：减少每次搜索时候的</a:t>
            </a:r>
            <a:r>
              <a:rPr lang="x-none" altLang="zh-CN" b="1"/>
              <a:t>无用状态</a:t>
            </a:r>
            <a:r>
              <a:rPr lang="x-none" altLang="zh-CN"/>
              <a:t>数目</a:t>
            </a:r>
            <a:endParaRPr lang="x-none" altLang="zh-CN"/>
          </a:p>
          <a:p>
            <a:r>
              <a:rPr lang="x-none" altLang="zh-CN"/>
              <a:t>每次都会寻找一个</a:t>
            </a:r>
            <a:r>
              <a:rPr lang="x-none" altLang="zh-CN" b="1"/>
              <a:t>最少限制</a:t>
            </a:r>
            <a:r>
              <a:rPr lang="x-none" altLang="zh-CN"/>
              <a:t>的格子</a:t>
            </a:r>
            <a:endParaRPr lang="x-none" altLang="zh-CN"/>
          </a:p>
          <a:p>
            <a:r>
              <a:rPr lang="x-none" altLang="zh-CN"/>
              <a:t>不用for(int i=1;i&lt;=9;++i)...;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理解它的工作原理……再见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1688</Words>
  <Application>Kingsoft Office WPP</Application>
  <PresentationFormat>宽屏</PresentationFormat>
  <Paragraphs>124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RDSS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RDSS</vt:lpstr>
      <vt:lpstr>PowerPoint 演示文稿</vt:lpstr>
      <vt:lpstr>PowerPoint 演示文稿</vt:lpstr>
      <vt:lpstr>生成题目</vt:lpstr>
      <vt:lpstr>PowerPoint 演示文稿</vt:lpstr>
      <vt:lpstr>RDSS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trinkle</dc:creator>
  <cp:lastModifiedBy>trinkle</cp:lastModifiedBy>
  <cp:revision>1</cp:revision>
  <dcterms:created xsi:type="dcterms:W3CDTF">2017-08-31T09:41:01Z</dcterms:created>
  <dcterms:modified xsi:type="dcterms:W3CDTF">2017-08-31T09:41:01Z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