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handoutMasterIdLst>
    <p:handoutMasterId r:id="rId29"/>
  </p:handoutMasterIdLst>
  <p:sldIdLst>
    <p:sldId id="1194" r:id="rId2"/>
    <p:sldId id="1172" r:id="rId3"/>
    <p:sldId id="1091" r:id="rId4"/>
    <p:sldId id="1092" r:id="rId5"/>
    <p:sldId id="1093" r:id="rId6"/>
    <p:sldId id="1094" r:id="rId7"/>
    <p:sldId id="1095" r:id="rId8"/>
    <p:sldId id="1149" r:id="rId9"/>
    <p:sldId id="1097" r:id="rId10"/>
    <p:sldId id="1098" r:id="rId11"/>
    <p:sldId id="1099" r:id="rId12"/>
    <p:sldId id="1150" r:id="rId13"/>
    <p:sldId id="1196" r:id="rId14"/>
    <p:sldId id="1200" r:id="rId15"/>
    <p:sldId id="1197" r:id="rId16"/>
    <p:sldId id="1198" r:id="rId17"/>
    <p:sldId id="1199" r:id="rId18"/>
    <p:sldId id="1158" r:id="rId19"/>
    <p:sldId id="1211" r:id="rId20"/>
    <p:sldId id="1212" r:id="rId21"/>
    <p:sldId id="1213" r:id="rId22"/>
    <p:sldId id="1215" r:id="rId23"/>
    <p:sldId id="1216" r:id="rId24"/>
    <p:sldId id="1221" r:id="rId25"/>
    <p:sldId id="1206" r:id="rId26"/>
    <p:sldId id="1222" r:id="rId27"/>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黑体" pitchFamily="2" charset="-122"/>
        <a:ea typeface="黑体" pitchFamily="2" charset="-122"/>
        <a:cs typeface="+mn-cs"/>
      </a:defRPr>
    </a:lvl1pPr>
    <a:lvl2pPr marL="457200" algn="l" rtl="0" fontAlgn="base">
      <a:spcBef>
        <a:spcPct val="0"/>
      </a:spcBef>
      <a:spcAft>
        <a:spcPct val="0"/>
      </a:spcAft>
      <a:defRPr kumimoji="1" sz="2400" kern="1200">
        <a:solidFill>
          <a:schemeClr val="tx1"/>
        </a:solidFill>
        <a:latin typeface="黑体" pitchFamily="2" charset="-122"/>
        <a:ea typeface="黑体" pitchFamily="2" charset="-122"/>
        <a:cs typeface="+mn-cs"/>
      </a:defRPr>
    </a:lvl2pPr>
    <a:lvl3pPr marL="914400" algn="l" rtl="0" fontAlgn="base">
      <a:spcBef>
        <a:spcPct val="0"/>
      </a:spcBef>
      <a:spcAft>
        <a:spcPct val="0"/>
      </a:spcAft>
      <a:defRPr kumimoji="1" sz="2400" kern="1200">
        <a:solidFill>
          <a:schemeClr val="tx1"/>
        </a:solidFill>
        <a:latin typeface="黑体" pitchFamily="2" charset="-122"/>
        <a:ea typeface="黑体" pitchFamily="2" charset="-122"/>
        <a:cs typeface="+mn-cs"/>
      </a:defRPr>
    </a:lvl3pPr>
    <a:lvl4pPr marL="1371600" algn="l" rtl="0" fontAlgn="base">
      <a:spcBef>
        <a:spcPct val="0"/>
      </a:spcBef>
      <a:spcAft>
        <a:spcPct val="0"/>
      </a:spcAft>
      <a:defRPr kumimoji="1" sz="2400" kern="1200">
        <a:solidFill>
          <a:schemeClr val="tx1"/>
        </a:solidFill>
        <a:latin typeface="黑体" pitchFamily="2" charset="-122"/>
        <a:ea typeface="黑体" pitchFamily="2" charset="-122"/>
        <a:cs typeface="+mn-cs"/>
      </a:defRPr>
    </a:lvl4pPr>
    <a:lvl5pPr marL="1828800" algn="l" rtl="0" fontAlgn="base">
      <a:spcBef>
        <a:spcPct val="0"/>
      </a:spcBef>
      <a:spcAft>
        <a:spcPct val="0"/>
      </a:spcAft>
      <a:defRPr kumimoji="1" sz="2400" kern="1200">
        <a:solidFill>
          <a:schemeClr val="tx1"/>
        </a:solidFill>
        <a:latin typeface="黑体" pitchFamily="2" charset="-122"/>
        <a:ea typeface="黑体" pitchFamily="2" charset="-122"/>
        <a:cs typeface="+mn-cs"/>
      </a:defRPr>
    </a:lvl5pPr>
    <a:lvl6pPr marL="2286000" algn="l" defTabSz="914400" rtl="0" eaLnBrk="1" latinLnBrk="0" hangingPunct="1">
      <a:defRPr kumimoji="1" sz="2400" kern="1200">
        <a:solidFill>
          <a:schemeClr val="tx1"/>
        </a:solidFill>
        <a:latin typeface="黑体" pitchFamily="2" charset="-122"/>
        <a:ea typeface="黑体" pitchFamily="2" charset="-122"/>
        <a:cs typeface="+mn-cs"/>
      </a:defRPr>
    </a:lvl6pPr>
    <a:lvl7pPr marL="2743200" algn="l" defTabSz="914400" rtl="0" eaLnBrk="1" latinLnBrk="0" hangingPunct="1">
      <a:defRPr kumimoji="1" sz="2400" kern="1200">
        <a:solidFill>
          <a:schemeClr val="tx1"/>
        </a:solidFill>
        <a:latin typeface="黑体" pitchFamily="2" charset="-122"/>
        <a:ea typeface="黑体" pitchFamily="2" charset="-122"/>
        <a:cs typeface="+mn-cs"/>
      </a:defRPr>
    </a:lvl7pPr>
    <a:lvl8pPr marL="3200400" algn="l" defTabSz="914400" rtl="0" eaLnBrk="1" latinLnBrk="0" hangingPunct="1">
      <a:defRPr kumimoji="1" sz="2400" kern="1200">
        <a:solidFill>
          <a:schemeClr val="tx1"/>
        </a:solidFill>
        <a:latin typeface="黑体" pitchFamily="2" charset="-122"/>
        <a:ea typeface="黑体" pitchFamily="2" charset="-122"/>
        <a:cs typeface="+mn-cs"/>
      </a:defRPr>
    </a:lvl8pPr>
    <a:lvl9pPr marL="3657600" algn="l" defTabSz="914400" rtl="0" eaLnBrk="1" latinLnBrk="0" hangingPunct="1">
      <a:defRPr kumimoji="1" sz="2400" kern="1200">
        <a:solidFill>
          <a:schemeClr val="tx1"/>
        </a:solidFill>
        <a:latin typeface="黑体" pitchFamily="2" charset="-122"/>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6699FF"/>
    <a:srgbClr val="FF0000"/>
    <a:srgbClr val="000000"/>
    <a:srgbClr val="0033CC"/>
    <a:srgbClr val="660066"/>
    <a:srgbClr val="000099"/>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58" autoAdjust="0"/>
    <p:restoredTop sz="77097" autoAdjust="0"/>
  </p:normalViewPr>
  <p:slideViewPr>
    <p:cSldViewPr>
      <p:cViewPr varScale="1">
        <p:scale>
          <a:sx n="52" d="100"/>
          <a:sy n="52" d="100"/>
        </p:scale>
        <p:origin x="2024" y="3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5" d="100"/>
          <a:sy n="45" d="100"/>
        </p:scale>
        <p:origin x="-1483"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3" Type="http://schemas.openxmlformats.org/officeDocument/2006/relationships/slide" Target="slides/slide4.xml"/><Relationship Id="rId7" Type="http://schemas.openxmlformats.org/officeDocument/2006/relationships/slide" Target="slides/slide8.xml"/><Relationship Id="rId12" Type="http://schemas.openxmlformats.org/officeDocument/2006/relationships/slide" Target="slides/slide18.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0" Type="http://schemas.openxmlformats.org/officeDocument/2006/relationships/slide" Target="slides/slide11.xml"/><Relationship Id="rId4" Type="http://schemas.openxmlformats.org/officeDocument/2006/relationships/slide" Target="slides/slide5.xml"/><Relationship Id="rId9"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ahoma" pitchFamily="34" charset="0"/>
                <a:ea typeface="宋体" pitchFamily="2" charset="-122"/>
              </a:defRPr>
            </a:lvl1pPr>
          </a:lstStyle>
          <a:p>
            <a:pPr>
              <a:defRPr/>
            </a:pPr>
            <a:endParaRPr lang="en-US" altLang="zh-CN"/>
          </a:p>
        </p:txBody>
      </p:sp>
      <p:sp>
        <p:nvSpPr>
          <p:cNvPr id="39939" name="Rectangle 3"/>
          <p:cNvSpPr>
            <a:spLocks noGrp="1" noChangeArrowheads="1"/>
          </p:cNvSpPr>
          <p:nvPr>
            <p:ph type="dt" sz="quarter"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ahoma" pitchFamily="34" charset="0"/>
                <a:ea typeface="宋体" pitchFamily="2" charset="-122"/>
              </a:defRPr>
            </a:lvl1pPr>
          </a:lstStyle>
          <a:p>
            <a:pPr>
              <a:defRPr/>
            </a:pPr>
            <a:endParaRPr lang="en-US" altLang="zh-CN"/>
          </a:p>
        </p:txBody>
      </p:sp>
      <p:sp>
        <p:nvSpPr>
          <p:cNvPr id="39940" name="Rectangle 4"/>
          <p:cNvSpPr>
            <a:spLocks noGrp="1" noChangeArrowheads="1"/>
          </p:cNvSpPr>
          <p:nvPr>
            <p:ph type="ftr" sz="quarter" idx="2"/>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ahoma" pitchFamily="34" charset="0"/>
                <a:ea typeface="宋体" pitchFamily="2" charset="-122"/>
              </a:defRPr>
            </a:lvl1pPr>
          </a:lstStyle>
          <a:p>
            <a:pPr>
              <a:defRPr/>
            </a:pPr>
            <a:endParaRPr lang="en-US" altLang="zh-CN"/>
          </a:p>
        </p:txBody>
      </p:sp>
      <p:sp>
        <p:nvSpPr>
          <p:cNvPr id="39941" name="Rectangle 5"/>
          <p:cNvSpPr>
            <a:spLocks noGrp="1" noChangeArrowheads="1"/>
          </p:cNvSpPr>
          <p:nvPr>
            <p:ph type="sldNum" sz="quarter" idx="3"/>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ahoma" pitchFamily="34" charset="0"/>
                <a:ea typeface="宋体" pitchFamily="2" charset="-122"/>
              </a:defRPr>
            </a:lvl1pPr>
          </a:lstStyle>
          <a:p>
            <a:pPr>
              <a:defRPr/>
            </a:pPr>
            <a:fld id="{2BFDFDAA-C4F4-47FE-8446-8C50BD6A5F6B}" type="slidenum">
              <a:rPr lang="en-US" altLang="zh-CN"/>
              <a:pPr>
                <a:defRPr/>
              </a:pPr>
              <a:t>‹#›</a:t>
            </a:fld>
            <a:endParaRPr lang="en-US" altLang="zh-CN"/>
          </a:p>
        </p:txBody>
      </p:sp>
    </p:spTree>
    <p:extLst>
      <p:ext uri="{BB962C8B-B14F-4D97-AF65-F5344CB8AC3E}">
        <p14:creationId xmlns:p14="http://schemas.microsoft.com/office/powerpoint/2010/main" val="2088087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ahoma" pitchFamily="34" charset="0"/>
                <a:ea typeface="宋体"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ahoma" pitchFamily="34" charset="0"/>
                <a:ea typeface="宋体" pitchFamily="2"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ahoma" pitchFamily="34" charset="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ahoma" pitchFamily="34" charset="0"/>
                <a:ea typeface="宋体" pitchFamily="2" charset="-122"/>
              </a:defRPr>
            </a:lvl1pPr>
          </a:lstStyle>
          <a:p>
            <a:pPr>
              <a:defRPr/>
            </a:pPr>
            <a:fld id="{724AB607-0D4A-4DD6-BF34-A3778DF6EF6C}" type="slidenum">
              <a:rPr lang="en-US" altLang="zh-CN"/>
              <a:pPr>
                <a:defRPr/>
              </a:pPr>
              <a:t>‹#›</a:t>
            </a:fld>
            <a:endParaRPr lang="en-US" altLang="zh-CN"/>
          </a:p>
        </p:txBody>
      </p:sp>
    </p:spTree>
    <p:extLst>
      <p:ext uri="{BB962C8B-B14F-4D97-AF65-F5344CB8AC3E}">
        <p14:creationId xmlns:p14="http://schemas.microsoft.com/office/powerpoint/2010/main" val="2852397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miter lim="800000"/>
            <a:headEnd/>
            <a:tailEnd/>
          </a:ln>
        </p:spPr>
        <p:txBody>
          <a:bodyPr/>
          <a:lstStyle/>
          <a:p>
            <a:fld id="{1787CF84-4944-4E44-9BB8-91BDC759C667}" type="slidenum">
              <a:rPr lang="en-US" altLang="zh-CN" smtClean="0">
                <a:ea typeface="宋体" charset="-122"/>
              </a:rPr>
              <a:pPr/>
              <a:t>2</a:t>
            </a:fld>
            <a:endParaRPr lang="en-US" altLang="zh-CN">
              <a:ea typeface="宋体" charset="-122"/>
            </a:endParaRPr>
          </a:p>
        </p:txBody>
      </p:sp>
      <p:sp>
        <p:nvSpPr>
          <p:cNvPr id="51202" name="Rectangle 2"/>
          <p:cNvSpPr>
            <a:spLocks noGrp="1" noRot="1" noChangeAspect="1" noChangeArrowheads="1" noTextEdit="1"/>
          </p:cNvSpPr>
          <p:nvPr>
            <p:ph type="sldImg"/>
          </p:nvPr>
        </p:nvSpPr>
        <p:spPr>
          <a:solidFill>
            <a:srgbClr val="FFFFFF"/>
          </a:solidFill>
          <a:ln/>
        </p:spPr>
      </p:sp>
      <p:sp>
        <p:nvSpPr>
          <p:cNvPr id="5120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miter lim="800000"/>
            <a:headEnd/>
            <a:tailEnd/>
          </a:ln>
        </p:spPr>
        <p:txBody>
          <a:bodyPr/>
          <a:lstStyle/>
          <a:p>
            <a:fld id="{A6F9A781-3E9A-48ED-94D6-74F188C92CA1}" type="slidenum">
              <a:rPr lang="en-US" altLang="zh-CN" smtClean="0">
                <a:ea typeface="宋体" charset="-122"/>
              </a:rPr>
              <a:pPr/>
              <a:t>11</a:t>
            </a:fld>
            <a:endParaRPr lang="en-US" altLang="zh-CN">
              <a:ea typeface="宋体" charset="-122"/>
            </a:endParaRPr>
          </a:p>
        </p:txBody>
      </p:sp>
      <p:sp>
        <p:nvSpPr>
          <p:cNvPr id="71682" name="Rectangle 2"/>
          <p:cNvSpPr>
            <a:spLocks noGrp="1" noRot="1" noChangeAspect="1" noChangeArrowheads="1" noTextEdit="1"/>
          </p:cNvSpPr>
          <p:nvPr>
            <p:ph type="sldImg"/>
          </p:nvPr>
        </p:nvSpPr>
        <p:spPr>
          <a:solidFill>
            <a:srgbClr val="FFFFFF"/>
          </a:solidFill>
          <a:ln/>
        </p:spPr>
      </p:sp>
      <p:sp>
        <p:nvSpPr>
          <p:cNvPr id="7168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miter lim="800000"/>
            <a:headEnd/>
            <a:tailEnd/>
          </a:ln>
        </p:spPr>
        <p:txBody>
          <a:bodyPr/>
          <a:lstStyle/>
          <a:p>
            <a:fld id="{BF73170C-100D-4C5C-8C31-B013F7BA2AF1}" type="slidenum">
              <a:rPr lang="en-US" altLang="zh-CN" smtClean="0">
                <a:ea typeface="宋体" charset="-122"/>
              </a:rPr>
              <a:pPr/>
              <a:t>12</a:t>
            </a:fld>
            <a:endParaRPr lang="en-US" altLang="zh-CN">
              <a:ea typeface="宋体" charset="-122"/>
            </a:endParaRPr>
          </a:p>
        </p:txBody>
      </p:sp>
      <p:sp>
        <p:nvSpPr>
          <p:cNvPr id="73730" name="Rectangle 2"/>
          <p:cNvSpPr>
            <a:spLocks noGrp="1" noRot="1" noChangeAspect="1" noChangeArrowheads="1" noTextEdit="1"/>
          </p:cNvSpPr>
          <p:nvPr>
            <p:ph type="sldImg"/>
          </p:nvPr>
        </p:nvSpPr>
        <p:spPr>
          <a:solidFill>
            <a:srgbClr val="FFFFFF"/>
          </a:solidFill>
          <a:ln/>
        </p:spPr>
      </p:sp>
      <p:sp>
        <p:nvSpPr>
          <p:cNvPr id="7373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miter lim="800000"/>
            <a:headEnd/>
            <a:tailEnd/>
          </a:ln>
        </p:spPr>
        <p:txBody>
          <a:bodyPr/>
          <a:lstStyle/>
          <a:p>
            <a:fld id="{38EFDE78-A8C1-4E98-8E77-105FAA50A6CD}" type="slidenum">
              <a:rPr lang="en-US" altLang="zh-CN" smtClean="0">
                <a:ea typeface="宋体" charset="-122"/>
              </a:rPr>
              <a:pPr/>
              <a:t>18</a:t>
            </a:fld>
            <a:endParaRPr lang="en-US" altLang="zh-CN">
              <a:ea typeface="宋体" charset="-122"/>
            </a:endParaRPr>
          </a:p>
        </p:txBody>
      </p:sp>
      <p:sp>
        <p:nvSpPr>
          <p:cNvPr id="80898" name="Rectangle 2"/>
          <p:cNvSpPr>
            <a:spLocks noGrp="1" noRot="1" noChangeAspect="1" noChangeArrowheads="1" noTextEdit="1"/>
          </p:cNvSpPr>
          <p:nvPr>
            <p:ph type="sldImg"/>
          </p:nvPr>
        </p:nvSpPr>
        <p:spPr>
          <a:solidFill>
            <a:srgbClr val="FFFFFF"/>
          </a:solidFill>
          <a:ln/>
        </p:spPr>
      </p:sp>
      <p:sp>
        <p:nvSpPr>
          <p:cNvPr id="8089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kern="1200" dirty="0">
                <a:solidFill>
                  <a:schemeClr val="tx1"/>
                </a:solidFill>
                <a:latin typeface="+mn-ea"/>
                <a:ea typeface="宋体" pitchFamily="2" charset="-122"/>
                <a:cs typeface="+mn-cs"/>
              </a:rPr>
              <a:t>上述例子来自于网络，感谢作者。</a:t>
            </a:r>
            <a:endParaRPr kumimoji="1" lang="en-US" altLang="zh-CN" sz="1200" kern="1200" dirty="0">
              <a:solidFill>
                <a:schemeClr val="tx1"/>
              </a:solidFill>
              <a:latin typeface="+mn-ea"/>
              <a:ea typeface="宋体" pitchFamily="2" charset="-122"/>
              <a:cs typeface="+mn-cs"/>
            </a:endParaRPr>
          </a:p>
          <a:p>
            <a:r>
              <a:rPr kumimoji="1" lang="en-US" altLang="zh-CN" sz="1200" kern="1200" dirty="0">
                <a:solidFill>
                  <a:schemeClr val="tx1"/>
                </a:solidFill>
                <a:latin typeface="+mn-ea"/>
                <a:ea typeface="宋体" pitchFamily="2" charset="-122"/>
                <a:cs typeface="+mn-cs"/>
              </a:rPr>
              <a:t>* @author cbf4Life cbf4life@126.com</a:t>
            </a:r>
          </a:p>
          <a:p>
            <a:r>
              <a:rPr kumimoji="1" lang="en-US" altLang="zh-CN" sz="1200" kern="1200" dirty="0">
                <a:solidFill>
                  <a:schemeClr val="tx1"/>
                </a:solidFill>
                <a:latin typeface="+mn-ea"/>
                <a:ea typeface="宋体" pitchFamily="2" charset="-122"/>
                <a:cs typeface="+mn-cs"/>
              </a:rPr>
              <a:t>* I'm glad to share my knowledge with you all.</a:t>
            </a:r>
          </a:p>
          <a:p>
            <a:endParaRPr lang="zh-CN" altLang="en-US" dirty="0"/>
          </a:p>
        </p:txBody>
      </p:sp>
      <p:sp>
        <p:nvSpPr>
          <p:cNvPr id="4" name="灯片编号占位符 3"/>
          <p:cNvSpPr>
            <a:spLocks noGrp="1"/>
          </p:cNvSpPr>
          <p:nvPr>
            <p:ph type="sldNum" sz="quarter" idx="5"/>
          </p:nvPr>
        </p:nvSpPr>
        <p:spPr/>
        <p:txBody>
          <a:bodyPr/>
          <a:lstStyle/>
          <a:p>
            <a:pPr>
              <a:defRPr/>
            </a:pPr>
            <a:fld id="{724AB607-0D4A-4DD6-BF34-A3778DF6EF6C}" type="slidenum">
              <a:rPr lang="en-US" altLang="zh-CN" smtClean="0"/>
              <a:pPr>
                <a:defRPr/>
              </a:pPr>
              <a:t>22</a:t>
            </a:fld>
            <a:endParaRPr lang="en-US" altLang="zh-CN"/>
          </a:p>
        </p:txBody>
      </p:sp>
    </p:spTree>
    <p:extLst>
      <p:ext uri="{BB962C8B-B14F-4D97-AF65-F5344CB8AC3E}">
        <p14:creationId xmlns:p14="http://schemas.microsoft.com/office/powerpoint/2010/main" val="3395727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miter lim="800000"/>
            <a:headEnd/>
            <a:tailEnd/>
          </a:ln>
        </p:spPr>
        <p:txBody>
          <a:bodyPr/>
          <a:lstStyle/>
          <a:p>
            <a:fld id="{A1E60230-B2C8-4D03-AACF-793E53356ECF}" type="slidenum">
              <a:rPr lang="en-US" altLang="zh-CN" smtClean="0">
                <a:ea typeface="宋体" charset="-122"/>
              </a:rPr>
              <a:pPr/>
              <a:t>3</a:t>
            </a:fld>
            <a:endParaRPr lang="en-US" altLang="zh-CN">
              <a:ea typeface="宋体" charset="-122"/>
            </a:endParaRPr>
          </a:p>
        </p:txBody>
      </p:sp>
      <p:sp>
        <p:nvSpPr>
          <p:cNvPr id="53250" name="Rectangle 2"/>
          <p:cNvSpPr>
            <a:spLocks noGrp="1" noRot="1" noChangeAspect="1" noChangeArrowheads="1" noTextEdit="1"/>
          </p:cNvSpPr>
          <p:nvPr>
            <p:ph type="sldImg"/>
          </p:nvPr>
        </p:nvSpPr>
        <p:spPr>
          <a:solidFill>
            <a:srgbClr val="FFFFFF"/>
          </a:solidFill>
          <a:ln/>
        </p:spPr>
      </p:sp>
      <p:sp>
        <p:nvSpPr>
          <p:cNvPr id="5325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miter lim="800000"/>
            <a:headEnd/>
            <a:tailEnd/>
          </a:ln>
        </p:spPr>
        <p:txBody>
          <a:bodyPr/>
          <a:lstStyle/>
          <a:p>
            <a:fld id="{82CD0180-ACA1-470D-9C21-1485287EE0D8}" type="slidenum">
              <a:rPr lang="en-US" altLang="zh-CN" smtClean="0">
                <a:ea typeface="宋体" charset="-122"/>
              </a:rPr>
              <a:pPr/>
              <a:t>4</a:t>
            </a:fld>
            <a:endParaRPr lang="en-US" altLang="zh-CN">
              <a:ea typeface="宋体" charset="-122"/>
            </a:endParaRPr>
          </a:p>
        </p:txBody>
      </p:sp>
      <p:sp>
        <p:nvSpPr>
          <p:cNvPr id="55298" name="Rectangle 2"/>
          <p:cNvSpPr>
            <a:spLocks noGrp="1" noRot="1" noChangeAspect="1" noChangeArrowheads="1" noTextEdit="1"/>
          </p:cNvSpPr>
          <p:nvPr>
            <p:ph type="sldImg"/>
          </p:nvPr>
        </p:nvSpPr>
        <p:spPr>
          <a:solidFill>
            <a:srgbClr val="FFFFFF"/>
          </a:solidFill>
          <a:ln/>
        </p:spPr>
      </p:sp>
      <p:sp>
        <p:nvSpPr>
          <p:cNvPr id="5529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miter lim="800000"/>
            <a:headEnd/>
            <a:tailEnd/>
          </a:ln>
        </p:spPr>
        <p:txBody>
          <a:bodyPr/>
          <a:lstStyle/>
          <a:p>
            <a:fld id="{BAC88293-500A-4B9C-8DAF-EAA2244C92AF}" type="slidenum">
              <a:rPr lang="en-US" altLang="zh-CN" smtClean="0">
                <a:ea typeface="宋体" charset="-122"/>
              </a:rPr>
              <a:pPr/>
              <a:t>5</a:t>
            </a:fld>
            <a:endParaRPr lang="en-US" altLang="zh-CN">
              <a:ea typeface="宋体" charset="-122"/>
            </a:endParaRPr>
          </a:p>
        </p:txBody>
      </p:sp>
      <p:sp>
        <p:nvSpPr>
          <p:cNvPr id="57346" name="Rectangle 2"/>
          <p:cNvSpPr>
            <a:spLocks noGrp="1" noRot="1" noChangeAspect="1" noChangeArrowheads="1" noTextEdit="1"/>
          </p:cNvSpPr>
          <p:nvPr>
            <p:ph type="sldImg"/>
          </p:nvPr>
        </p:nvSpPr>
        <p:spPr>
          <a:solidFill>
            <a:srgbClr val="FFFFFF"/>
          </a:solidFill>
          <a:ln/>
        </p:spPr>
      </p:sp>
      <p:sp>
        <p:nvSpPr>
          <p:cNvPr id="5734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miter lim="800000"/>
            <a:headEnd/>
            <a:tailEnd/>
          </a:ln>
        </p:spPr>
        <p:txBody>
          <a:bodyPr/>
          <a:lstStyle/>
          <a:p>
            <a:fld id="{F07E5EA0-D666-4CCC-A24E-4A91B46588F9}" type="slidenum">
              <a:rPr lang="en-US" altLang="zh-CN" smtClean="0">
                <a:ea typeface="宋体" charset="-122"/>
              </a:rPr>
              <a:pPr/>
              <a:t>6</a:t>
            </a:fld>
            <a:endParaRPr lang="en-US" altLang="zh-CN">
              <a:ea typeface="宋体" charset="-122"/>
            </a:endParaRPr>
          </a:p>
        </p:txBody>
      </p:sp>
      <p:sp>
        <p:nvSpPr>
          <p:cNvPr id="59394" name="Rectangle 2"/>
          <p:cNvSpPr>
            <a:spLocks noGrp="1" noRot="1" noChangeAspect="1" noChangeArrowheads="1" noTextEdit="1"/>
          </p:cNvSpPr>
          <p:nvPr>
            <p:ph type="sldImg"/>
          </p:nvPr>
        </p:nvSpPr>
        <p:spPr>
          <a:solidFill>
            <a:srgbClr val="FFFFFF"/>
          </a:solidFill>
          <a:ln/>
        </p:spPr>
      </p:sp>
      <p:sp>
        <p:nvSpPr>
          <p:cNvPr id="5939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miter lim="800000"/>
            <a:headEnd/>
            <a:tailEnd/>
          </a:ln>
        </p:spPr>
        <p:txBody>
          <a:bodyPr/>
          <a:lstStyle/>
          <a:p>
            <a:fld id="{127DE69A-1C72-4991-8BF8-115509AB34C0}" type="slidenum">
              <a:rPr lang="en-US" altLang="zh-CN" smtClean="0">
                <a:ea typeface="宋体" charset="-122"/>
              </a:rPr>
              <a:pPr/>
              <a:t>7</a:t>
            </a:fld>
            <a:endParaRPr lang="en-US" altLang="zh-CN">
              <a:ea typeface="宋体" charset="-122"/>
            </a:endParaRPr>
          </a:p>
        </p:txBody>
      </p:sp>
      <p:sp>
        <p:nvSpPr>
          <p:cNvPr id="61442" name="Rectangle 2"/>
          <p:cNvSpPr>
            <a:spLocks noGrp="1" noRot="1" noChangeAspect="1" noChangeArrowheads="1" noTextEdit="1"/>
          </p:cNvSpPr>
          <p:nvPr>
            <p:ph type="sldImg"/>
          </p:nvPr>
        </p:nvSpPr>
        <p:spPr>
          <a:solidFill>
            <a:srgbClr val="FFFFFF"/>
          </a:solidFill>
          <a:ln/>
        </p:spPr>
      </p:sp>
      <p:sp>
        <p:nvSpPr>
          <p:cNvPr id="6144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miter lim="800000"/>
            <a:headEnd/>
            <a:tailEnd/>
          </a:ln>
        </p:spPr>
        <p:txBody>
          <a:bodyPr/>
          <a:lstStyle/>
          <a:p>
            <a:fld id="{9ED48770-DF83-43C4-A574-3B2717E83B32}" type="slidenum">
              <a:rPr lang="en-US" altLang="zh-CN" smtClean="0">
                <a:ea typeface="宋体" charset="-122"/>
              </a:rPr>
              <a:pPr/>
              <a:t>8</a:t>
            </a:fld>
            <a:endParaRPr lang="en-US" altLang="zh-CN">
              <a:ea typeface="宋体" charset="-122"/>
            </a:endParaRPr>
          </a:p>
        </p:txBody>
      </p:sp>
      <p:sp>
        <p:nvSpPr>
          <p:cNvPr id="65538" name="Rectangle 2"/>
          <p:cNvSpPr>
            <a:spLocks noGrp="1" noRot="1" noChangeAspect="1" noChangeArrowheads="1" noTextEdit="1"/>
          </p:cNvSpPr>
          <p:nvPr>
            <p:ph type="sldImg"/>
          </p:nvPr>
        </p:nvSpPr>
        <p:spPr>
          <a:solidFill>
            <a:srgbClr val="FFFFFF"/>
          </a:solidFill>
          <a:ln/>
        </p:spPr>
      </p:sp>
      <p:sp>
        <p:nvSpPr>
          <p:cNvPr id="6553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miter lim="800000"/>
            <a:headEnd/>
            <a:tailEnd/>
          </a:ln>
        </p:spPr>
        <p:txBody>
          <a:bodyPr/>
          <a:lstStyle/>
          <a:p>
            <a:fld id="{78A70423-C27E-4BB5-B702-83FDDC999F7C}" type="slidenum">
              <a:rPr lang="en-US" altLang="zh-CN" smtClean="0">
                <a:ea typeface="宋体" charset="-122"/>
              </a:rPr>
              <a:pPr/>
              <a:t>9</a:t>
            </a:fld>
            <a:endParaRPr lang="en-US" altLang="zh-CN">
              <a:ea typeface="宋体" charset="-122"/>
            </a:endParaRPr>
          </a:p>
        </p:txBody>
      </p:sp>
      <p:sp>
        <p:nvSpPr>
          <p:cNvPr id="67586" name="Rectangle 2"/>
          <p:cNvSpPr>
            <a:spLocks noGrp="1" noRot="1" noChangeAspect="1" noChangeArrowheads="1" noTextEdit="1"/>
          </p:cNvSpPr>
          <p:nvPr>
            <p:ph type="sldImg"/>
          </p:nvPr>
        </p:nvSpPr>
        <p:spPr>
          <a:solidFill>
            <a:srgbClr val="FFFFFF"/>
          </a:solidFill>
          <a:ln/>
        </p:spPr>
      </p:sp>
      <p:sp>
        <p:nvSpPr>
          <p:cNvPr id="6758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miter lim="800000"/>
            <a:headEnd/>
            <a:tailEnd/>
          </a:ln>
        </p:spPr>
        <p:txBody>
          <a:bodyPr/>
          <a:lstStyle/>
          <a:p>
            <a:fld id="{E1F94DAB-81C7-46D5-BD8B-2BFAB1C07FD1}" type="slidenum">
              <a:rPr lang="en-US" altLang="zh-CN" smtClean="0">
                <a:ea typeface="宋体" charset="-122"/>
              </a:rPr>
              <a:pPr/>
              <a:t>10</a:t>
            </a:fld>
            <a:endParaRPr lang="en-US" altLang="zh-CN">
              <a:ea typeface="宋体" charset="-122"/>
            </a:endParaRPr>
          </a:p>
        </p:txBody>
      </p:sp>
      <p:sp>
        <p:nvSpPr>
          <p:cNvPr id="69634" name="Rectangle 2"/>
          <p:cNvSpPr>
            <a:spLocks noGrp="1" noRot="1" noChangeAspect="1" noChangeArrowheads="1" noTextEdit="1"/>
          </p:cNvSpPr>
          <p:nvPr>
            <p:ph type="sldImg"/>
          </p:nvPr>
        </p:nvSpPr>
        <p:spPr>
          <a:solidFill>
            <a:srgbClr val="FFFFFF"/>
          </a:solidFill>
          <a:ln/>
        </p:spPr>
      </p:sp>
      <p:sp>
        <p:nvSpPr>
          <p:cNvPr id="6963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0" y="9525"/>
            <a:ext cx="9144000" cy="6838950"/>
          </a:xfrm>
          <a:prstGeom prst="rect">
            <a:avLst/>
          </a:prstGeom>
          <a:noFill/>
          <a:ln w="9525">
            <a:noFill/>
            <a:miter lim="800000"/>
            <a:headEnd/>
            <a:tailEnd/>
          </a:ln>
        </p:spPr>
      </p:pic>
      <p:sp>
        <p:nvSpPr>
          <p:cNvPr id="153603" name="Rectangle 3"/>
          <p:cNvSpPr>
            <a:spLocks noGrp="1" noChangeArrowheads="1"/>
          </p:cNvSpPr>
          <p:nvPr>
            <p:ph type="ctrTitle"/>
          </p:nvPr>
        </p:nvSpPr>
        <p:spPr>
          <a:xfrm>
            <a:off x="533400" y="2667000"/>
            <a:ext cx="7772400" cy="1143000"/>
          </a:xfrm>
        </p:spPr>
        <p:txBody>
          <a:bodyPr/>
          <a:lstStyle>
            <a:lvl1pPr algn="ctr">
              <a:defRPr sz="4800" b="1" i="1">
                <a:solidFill>
                  <a:srgbClr val="FF3300"/>
                </a:solidFill>
                <a:effectLst/>
              </a:defRPr>
            </a:lvl1pPr>
          </a:lstStyle>
          <a:p>
            <a:pPr lvl="0"/>
            <a:r>
              <a:rPr lang="zh-CN" altLang="en-US" noProof="0"/>
              <a:t>单击此处编辑母版标题样式</a:t>
            </a:r>
            <a:endParaRPr lang="zh-CN" altLang="zh-CN" noProof="0"/>
          </a:p>
        </p:txBody>
      </p:sp>
      <p:sp>
        <p:nvSpPr>
          <p:cNvPr id="153604" name="Rectangle 4"/>
          <p:cNvSpPr>
            <a:spLocks noGrp="1" noChangeArrowheads="1"/>
          </p:cNvSpPr>
          <p:nvPr>
            <p:ph type="subTitle" idx="1"/>
          </p:nvPr>
        </p:nvSpPr>
        <p:spPr>
          <a:xfrm>
            <a:off x="1295400" y="3962400"/>
            <a:ext cx="6400800" cy="1219200"/>
          </a:xfrm>
        </p:spPr>
        <p:txBody>
          <a:bodyPr/>
          <a:lstStyle>
            <a:lvl1pPr marL="0" indent="0" algn="ctr">
              <a:buFontTx/>
              <a:buNone/>
              <a:defRPr sz="3600">
                <a:solidFill>
                  <a:srgbClr val="000099"/>
                </a:solidFill>
              </a:defRPr>
            </a:lvl1pPr>
          </a:lstStyle>
          <a:p>
            <a:pPr lvl="0"/>
            <a:r>
              <a:rPr lang="zh-CN" altLang="en-US" noProof="0"/>
              <a:t>单击此处编辑母版副标题样式</a:t>
            </a:r>
            <a:endParaRPr lang="zh-CN" altLang="zh-CN" noProof="0"/>
          </a:p>
        </p:txBody>
      </p:sp>
      <p:sp>
        <p:nvSpPr>
          <p:cNvPr id="5" name="Rectangle 5"/>
          <p:cNvSpPr>
            <a:spLocks noGrp="1" noChangeArrowheads="1"/>
          </p:cNvSpPr>
          <p:nvPr>
            <p:ph type="dt" sz="half" idx="10"/>
          </p:nvPr>
        </p:nvSpPr>
        <p:spPr>
          <a:xfrm>
            <a:off x="685800" y="6400800"/>
            <a:ext cx="1905000" cy="457200"/>
          </a:xfrm>
        </p:spPr>
        <p:txBody>
          <a:bodyPr/>
          <a:lstStyle>
            <a:lvl1pPr>
              <a:defRPr smtClean="0"/>
            </a:lvl1pPr>
          </a:lstStyle>
          <a:p>
            <a:pPr>
              <a:defRPr/>
            </a:pPr>
            <a:fld id="{70C18622-77D7-4DB3-B419-0C003AE2A21A}" type="datetime1">
              <a:rPr lang="en-US"/>
              <a:pPr>
                <a:defRPr/>
              </a:pPr>
              <a:t>5/2/2022</a:t>
            </a:fld>
            <a:endParaRPr lang="en-US" altLang="zh-CN"/>
          </a:p>
        </p:txBody>
      </p:sp>
      <p:sp>
        <p:nvSpPr>
          <p:cNvPr id="6" name="Rectangle 6"/>
          <p:cNvSpPr>
            <a:spLocks noGrp="1" noChangeArrowheads="1"/>
          </p:cNvSpPr>
          <p:nvPr>
            <p:ph type="ftr" sz="quarter" idx="11"/>
          </p:nvPr>
        </p:nvSpPr>
        <p:spPr>
          <a:xfrm>
            <a:off x="2743200" y="6400800"/>
            <a:ext cx="3657600" cy="457200"/>
          </a:xfrm>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xfrm>
            <a:off x="6553200" y="6400800"/>
            <a:ext cx="1905000" cy="457200"/>
          </a:xfrm>
        </p:spPr>
        <p:txBody>
          <a:bodyPr/>
          <a:lstStyle>
            <a:lvl1pPr>
              <a:defRPr smtClean="0"/>
            </a:lvl1pPr>
          </a:lstStyle>
          <a:p>
            <a:pPr>
              <a:defRPr/>
            </a:pPr>
            <a:fld id="{9E859F0C-D596-4DC5-828C-B531950130C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4E0A418C-B563-42BB-A42F-F58497251236}" type="datetime1">
              <a:rPr lang="en-US"/>
              <a:pPr>
                <a:defRPr/>
              </a:pPr>
              <a:t>5/2/2022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37B9B2C-DE44-405A-8E79-F12981F572E3}"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5588" y="333375"/>
            <a:ext cx="2070100" cy="5991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333375"/>
            <a:ext cx="6057900" cy="5991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63C2A644-B9B1-4A9B-956B-34FE914CFAAE}" type="datetime1">
              <a:rPr lang="en-US"/>
              <a:pPr>
                <a:defRPr/>
              </a:pPr>
              <a:t>5/2/2022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485404A-07A6-4E67-A25B-7F263C85C1D5}"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59D1F640-3DDF-4FF0-A9F0-EB3609D92262}" type="datetime1">
              <a:rPr lang="en-US"/>
              <a:pPr>
                <a:defRPr/>
              </a:pPr>
              <a:t>5/2/2022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1E94380-878A-4E13-A7EE-D43EC4AF8276}"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76F2578F-5832-47F0-8C75-633F0A835830}" type="datetime1">
              <a:rPr lang="en-US"/>
              <a:pPr>
                <a:defRPr/>
              </a:pPr>
              <a:t>5/2/2022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ACE0E83-5D5A-4BAE-823C-5EF035085634}"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052513"/>
            <a:ext cx="4064000" cy="5272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052513"/>
            <a:ext cx="4064000" cy="5272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fld id="{4408382A-9A88-407C-B1B2-48BD53131AAA}" type="datetime1">
              <a:rPr lang="en-US"/>
              <a:pPr>
                <a:defRPr/>
              </a:pPr>
              <a:t>5/2/2022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533BFEF-1ADB-4EED-BA55-45D15C958D3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fld id="{42B168A8-E868-4771-85C8-B93652A46211}" type="datetime1">
              <a:rPr lang="en-US"/>
              <a:pPr>
                <a:defRPr/>
              </a:pPr>
              <a:t>5/2/2022</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435EBA41-ACB8-49F8-A710-9CD6C23C425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fld id="{AC72AFE5-DCCF-4733-BB48-7E80C4F2D81C}" type="datetime1">
              <a:rPr lang="en-US"/>
              <a:pPr>
                <a:defRPr/>
              </a:pPr>
              <a:t>5/2/2022</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44853463-64EE-4DE7-AA20-03F41101AD68}"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4D9097C4-79F9-4636-9CFE-8855A6F2BEC6}" type="datetime1">
              <a:rPr lang="en-US"/>
              <a:pPr>
                <a:defRPr/>
              </a:pPr>
              <a:t>5/2/2022</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21600BCD-EBF6-4DFE-B074-45285E026746}"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2FB6BB20-610E-4FC9-9777-E28BA16F230D}" type="datetime1">
              <a:rPr lang="en-US"/>
              <a:pPr>
                <a:defRPr/>
              </a:pPr>
              <a:t>5/2/2022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7DC7C61-3BCB-4CBC-8B74-DADEE25AC0AC}"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7E3E237A-C0AE-4A2D-B090-ACB12465F78A}" type="datetime1">
              <a:rPr lang="en-US"/>
              <a:pPr>
                <a:defRPr/>
              </a:pPr>
              <a:t>5/2/2022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42009EC4-D46C-4FA4-BD7E-2AA1C5B60F7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a:srcRect/>
          <a:stretch>
            <a:fillRect/>
          </a:stretch>
        </p:blipFill>
        <p:spPr bwMode="auto">
          <a:xfrm>
            <a:off x="0" y="9525"/>
            <a:ext cx="9144000" cy="6838950"/>
          </a:xfrm>
          <a:prstGeom prst="rect">
            <a:avLst/>
          </a:prstGeom>
          <a:noFill/>
          <a:ln w="9525">
            <a:noFill/>
            <a:miter lim="800000"/>
            <a:headEnd/>
            <a:tailEnd/>
          </a:ln>
        </p:spPr>
      </p:pic>
      <p:sp>
        <p:nvSpPr>
          <p:cNvPr id="1027" name="Oval 3"/>
          <p:cNvSpPr>
            <a:spLocks noChangeArrowheads="1"/>
          </p:cNvSpPr>
          <p:nvPr/>
        </p:nvSpPr>
        <p:spPr bwMode="auto">
          <a:xfrm>
            <a:off x="7018338" y="476250"/>
            <a:ext cx="1657350" cy="1657350"/>
          </a:xfrm>
          <a:prstGeom prst="ellipse">
            <a:avLst/>
          </a:prstGeom>
          <a:solidFill>
            <a:schemeClr val="bg1">
              <a:alpha val="63136"/>
            </a:schemeClr>
          </a:solidFill>
          <a:ln w="9525">
            <a:solidFill>
              <a:schemeClr val="bg1"/>
            </a:solidFill>
            <a:round/>
            <a:headEnd/>
            <a:tailEnd/>
          </a:ln>
          <a:effectLst/>
          <a:extLst/>
        </p:spPr>
        <p:txBody>
          <a:bodyPr wrap="none" anchor="ctr"/>
          <a:lstStyle/>
          <a:p>
            <a:pPr>
              <a:defRPr/>
            </a:pPr>
            <a:endParaRPr lang="zh-CN" altLang="en-US"/>
          </a:p>
        </p:txBody>
      </p:sp>
      <p:sp>
        <p:nvSpPr>
          <p:cNvPr id="152580" name="Rectangle 4"/>
          <p:cNvSpPr>
            <a:spLocks noGrp="1" noChangeArrowheads="1"/>
          </p:cNvSpPr>
          <p:nvPr>
            <p:ph type="title"/>
          </p:nvPr>
        </p:nvSpPr>
        <p:spPr bwMode="auto">
          <a:xfrm>
            <a:off x="395288" y="333375"/>
            <a:ext cx="8280400" cy="574675"/>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en-US" altLang="zh-CN"/>
              <a:t>abc</a:t>
            </a:r>
            <a:endParaRPr lang="en-US" altLang="ko-KR"/>
          </a:p>
        </p:txBody>
      </p:sp>
      <p:sp>
        <p:nvSpPr>
          <p:cNvPr id="1029" name="Rectangle 5"/>
          <p:cNvSpPr>
            <a:spLocks noGrp="1" noChangeArrowheads="1"/>
          </p:cNvSpPr>
          <p:nvPr>
            <p:ph type="body" idx="1"/>
          </p:nvPr>
        </p:nvSpPr>
        <p:spPr bwMode="auto">
          <a:xfrm>
            <a:off x="395288" y="1052513"/>
            <a:ext cx="8280400" cy="5272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Abc</a:t>
            </a:r>
          </a:p>
          <a:p>
            <a:pPr lvl="1"/>
            <a:r>
              <a:rPr lang="en-US" altLang="zh-CN"/>
              <a:t>Abc</a:t>
            </a:r>
          </a:p>
          <a:p>
            <a:pPr lvl="2"/>
            <a:r>
              <a:rPr lang="en-US" altLang="zh-CN"/>
              <a:t>Abc</a:t>
            </a:r>
            <a:endParaRPr lang="en-US" altLang="ko-KR"/>
          </a:p>
          <a:p>
            <a:pPr lvl="3"/>
            <a:r>
              <a:rPr lang="en-US" altLang="zh-CN"/>
              <a:t>Abc</a:t>
            </a:r>
            <a:endParaRPr lang="en-US" altLang="ko-KR"/>
          </a:p>
          <a:p>
            <a:pPr lvl="4"/>
            <a:r>
              <a:rPr lang="en-US" altLang="zh-CN"/>
              <a:t>Abc</a:t>
            </a:r>
            <a:endParaRPr lang="en-US" altLang="ko-KR"/>
          </a:p>
        </p:txBody>
      </p:sp>
      <p:sp>
        <p:nvSpPr>
          <p:cNvPr id="152582" name="Rectangle 6"/>
          <p:cNvSpPr>
            <a:spLocks noGrp="1" noChangeArrowheads="1"/>
          </p:cNvSpPr>
          <p:nvPr>
            <p:ph type="dt" sz="half" idx="2"/>
          </p:nvPr>
        </p:nvSpPr>
        <p:spPr bwMode="auto">
          <a:xfrm>
            <a:off x="685800" y="6597650"/>
            <a:ext cx="1905000" cy="2603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latinLnBrk="1">
              <a:defRPr kumimoji="1" sz="1400" b="0" smtClean="0">
                <a:solidFill>
                  <a:schemeClr val="tx1"/>
                </a:solidFill>
                <a:latin typeface="-쉬리B" pitchFamily="18" charset="-127"/>
                <a:ea typeface="-쉬리B" pitchFamily="18" charset="-127"/>
              </a:defRPr>
            </a:lvl1pPr>
          </a:lstStyle>
          <a:p>
            <a:pPr>
              <a:defRPr/>
            </a:pPr>
            <a:fld id="{20DF510F-2AB5-470A-B76C-0521167715FD}" type="datetime1">
              <a:rPr lang="en-US"/>
              <a:pPr>
                <a:defRPr/>
              </a:pPr>
              <a:t>5/2/2022</a:t>
            </a:fld>
            <a:endParaRPr lang="en-US" altLang="zh-CN"/>
          </a:p>
        </p:txBody>
      </p:sp>
      <p:sp>
        <p:nvSpPr>
          <p:cNvPr id="152583" name="Rectangle 7"/>
          <p:cNvSpPr>
            <a:spLocks noGrp="1" noChangeArrowheads="1"/>
          </p:cNvSpPr>
          <p:nvPr>
            <p:ph type="ftr" sz="quarter" idx="3"/>
          </p:nvPr>
        </p:nvSpPr>
        <p:spPr bwMode="auto">
          <a:xfrm>
            <a:off x="2743200" y="6597650"/>
            <a:ext cx="3657600" cy="2603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latinLnBrk="1">
              <a:defRPr kumimoji="1" sz="1400" b="0">
                <a:solidFill>
                  <a:schemeClr val="tx1"/>
                </a:solidFill>
                <a:latin typeface="-쉬리B" pitchFamily="18" charset="-127"/>
                <a:ea typeface="宋体" pitchFamily="2" charset="-122"/>
              </a:defRPr>
            </a:lvl1pPr>
          </a:lstStyle>
          <a:p>
            <a:pPr>
              <a:defRPr/>
            </a:pPr>
            <a:endParaRPr lang="en-US" altLang="zh-CN"/>
          </a:p>
        </p:txBody>
      </p:sp>
      <p:sp>
        <p:nvSpPr>
          <p:cNvPr id="152584" name="Rectangle 8"/>
          <p:cNvSpPr>
            <a:spLocks noGrp="1" noChangeArrowheads="1"/>
          </p:cNvSpPr>
          <p:nvPr>
            <p:ph type="sldNum" sz="quarter" idx="4"/>
          </p:nvPr>
        </p:nvSpPr>
        <p:spPr bwMode="auto">
          <a:xfrm>
            <a:off x="6553200" y="6597650"/>
            <a:ext cx="1905000" cy="2603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latinLnBrk="1">
              <a:defRPr kumimoji="1" sz="1400" b="0" smtClean="0">
                <a:solidFill>
                  <a:schemeClr val="tx1"/>
                </a:solidFill>
                <a:latin typeface="-쉬리B" pitchFamily="18" charset="-127"/>
                <a:ea typeface="-쉬리B" pitchFamily="18" charset="-127"/>
              </a:defRPr>
            </a:lvl1pPr>
          </a:lstStyle>
          <a:p>
            <a:pPr>
              <a:defRPr/>
            </a:pPr>
            <a:fld id="{F6D9A256-0CAE-4D02-956F-D8118BCCC73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1" r:id="rId3"/>
    <p:sldLayoutId id="2147483670" r:id="rId4"/>
    <p:sldLayoutId id="2147483669" r:id="rId5"/>
    <p:sldLayoutId id="2147483668" r:id="rId6"/>
    <p:sldLayoutId id="2147483667" r:id="rId7"/>
    <p:sldLayoutId id="2147483666" r:id="rId8"/>
    <p:sldLayoutId id="2147483665" r:id="rId9"/>
    <p:sldLayoutId id="2147483664" r:id="rId10"/>
    <p:sldLayoutId id="2147483663" r:id="rId11"/>
  </p:sldLayoutIdLst>
  <p:hf hdr="0" ftr="0"/>
  <p:txStyles>
    <p:titleStyle>
      <a:lvl1pPr algn="l" rtl="0" fontAlgn="base" latinLnBrk="1">
        <a:spcBef>
          <a:spcPct val="0"/>
        </a:spcBef>
        <a:spcAft>
          <a:spcPct val="0"/>
        </a:spcAft>
        <a:defRPr sz="3200">
          <a:solidFill>
            <a:srgbClr val="000000"/>
          </a:solidFill>
          <a:effectLst>
            <a:outerShdw blurRad="38100" dist="38100" dir="2700000" algn="tl">
              <a:srgbClr val="C0C0C0"/>
            </a:outerShdw>
          </a:effectLst>
          <a:latin typeface="+mj-lt"/>
          <a:ea typeface="+mj-ea"/>
          <a:cs typeface="+mj-cs"/>
        </a:defRPr>
      </a:lvl1pPr>
      <a:lvl2pPr algn="l" rtl="0" fontAlgn="base" latinLnBrk="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2pPr>
      <a:lvl3pPr algn="l" rtl="0" fontAlgn="base" latinLnBrk="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3pPr>
      <a:lvl4pPr algn="l" rtl="0" fontAlgn="base" latinLnBrk="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4pPr>
      <a:lvl5pPr algn="l" rtl="0" fontAlgn="base" latinLnBrk="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5pPr>
      <a:lvl6pPr marL="457200"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6pPr>
      <a:lvl7pPr marL="914400"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7pPr>
      <a:lvl8pPr marL="1371600"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8pPr>
      <a:lvl9pPr marL="1828800" algn="l" rtl="0" eaLnBrk="1" fontAlgn="base" latinLnBrk="1" hangingPunct="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9pPr>
    </p:titleStyle>
    <p:bodyStyle>
      <a:lvl1pPr marL="342900" indent="-342900" algn="l" rtl="0" fontAlgn="base">
        <a:spcBef>
          <a:spcPct val="20000"/>
        </a:spcBef>
        <a:spcAft>
          <a:spcPct val="0"/>
        </a:spcAft>
        <a:buChar char="•"/>
        <a:defRPr kumimoji="1" sz="2800">
          <a:solidFill>
            <a:srgbClr val="000000"/>
          </a:solidFill>
          <a:latin typeface="+mn-lt"/>
          <a:ea typeface="+mn-ea"/>
          <a:cs typeface="微软雅黑"/>
        </a:defRPr>
      </a:lvl1pPr>
      <a:lvl2pPr marL="742950" indent="-285750" algn="l" rtl="0" fontAlgn="base">
        <a:spcBef>
          <a:spcPct val="20000"/>
        </a:spcBef>
        <a:spcAft>
          <a:spcPct val="0"/>
        </a:spcAft>
        <a:buChar char="•"/>
        <a:defRPr kumimoji="1" sz="2400">
          <a:solidFill>
            <a:srgbClr val="000000"/>
          </a:solidFill>
          <a:latin typeface="+mn-lt"/>
          <a:ea typeface="+mn-ea"/>
          <a:cs typeface="微软雅黑"/>
        </a:defRPr>
      </a:lvl2pPr>
      <a:lvl3pPr marL="1143000" indent="-228600" algn="l" rtl="0" fontAlgn="base">
        <a:spcBef>
          <a:spcPct val="20000"/>
        </a:spcBef>
        <a:spcAft>
          <a:spcPct val="0"/>
        </a:spcAft>
        <a:buChar char="•"/>
        <a:defRPr sz="2000">
          <a:solidFill>
            <a:srgbClr val="000000"/>
          </a:solidFill>
          <a:latin typeface="+mn-lt"/>
          <a:ea typeface="+mn-ea"/>
          <a:cs typeface="微软雅黑"/>
        </a:defRPr>
      </a:lvl3pPr>
      <a:lvl4pPr marL="1600200" indent="-228600" algn="l" rtl="0" fontAlgn="base">
        <a:spcBef>
          <a:spcPct val="20000"/>
        </a:spcBef>
        <a:spcAft>
          <a:spcPct val="0"/>
        </a:spcAft>
        <a:buChar char="•"/>
        <a:defRPr kumimoji="1">
          <a:solidFill>
            <a:srgbClr val="000000"/>
          </a:solidFill>
          <a:latin typeface="+mn-lt"/>
          <a:ea typeface="+mn-ea"/>
          <a:cs typeface="微软雅黑"/>
        </a:defRPr>
      </a:lvl4pPr>
      <a:lvl5pPr marL="2057400" indent="-228600" algn="l" rtl="0" fontAlgn="base">
        <a:spcBef>
          <a:spcPct val="20000"/>
        </a:spcBef>
        <a:spcAft>
          <a:spcPct val="0"/>
        </a:spcAft>
        <a:buChar char="•"/>
        <a:defRPr kumimoji="1" sz="1600">
          <a:solidFill>
            <a:srgbClr val="000000"/>
          </a:solidFill>
          <a:latin typeface="+mn-lt"/>
          <a:ea typeface="+mn-ea"/>
          <a:cs typeface="微软雅黑"/>
        </a:defRPr>
      </a:lvl5pPr>
      <a:lvl6pPr marL="2514600" indent="-228600" algn="l" rtl="0" eaLnBrk="1" fontAlgn="base" hangingPunct="1">
        <a:spcBef>
          <a:spcPct val="20000"/>
        </a:spcBef>
        <a:spcAft>
          <a:spcPct val="0"/>
        </a:spcAft>
        <a:buChar char="•"/>
        <a:defRPr kumimoji="1" sz="1600">
          <a:solidFill>
            <a:srgbClr val="000000"/>
          </a:solidFill>
          <a:latin typeface="+mn-lt"/>
          <a:ea typeface="+mn-ea"/>
        </a:defRPr>
      </a:lvl6pPr>
      <a:lvl7pPr marL="2971800" indent="-228600" algn="l" rtl="0" eaLnBrk="1" fontAlgn="base" hangingPunct="1">
        <a:spcBef>
          <a:spcPct val="20000"/>
        </a:spcBef>
        <a:spcAft>
          <a:spcPct val="0"/>
        </a:spcAft>
        <a:buChar char="•"/>
        <a:defRPr kumimoji="1" sz="1600">
          <a:solidFill>
            <a:srgbClr val="000000"/>
          </a:solidFill>
          <a:latin typeface="+mn-lt"/>
          <a:ea typeface="+mn-ea"/>
        </a:defRPr>
      </a:lvl7pPr>
      <a:lvl8pPr marL="3429000" indent="-228600" algn="l" rtl="0" eaLnBrk="1" fontAlgn="base" hangingPunct="1">
        <a:spcBef>
          <a:spcPct val="20000"/>
        </a:spcBef>
        <a:spcAft>
          <a:spcPct val="0"/>
        </a:spcAft>
        <a:buChar char="•"/>
        <a:defRPr kumimoji="1" sz="1600">
          <a:solidFill>
            <a:srgbClr val="000000"/>
          </a:solidFill>
          <a:latin typeface="+mn-lt"/>
          <a:ea typeface="+mn-ea"/>
        </a:defRPr>
      </a:lvl8pPr>
      <a:lvl9pPr marL="3886200" indent="-228600" algn="l" rtl="0" eaLnBrk="1" fontAlgn="base" hangingPunct="1">
        <a:spcBef>
          <a:spcPct val="20000"/>
        </a:spcBef>
        <a:spcAft>
          <a:spcPct val="0"/>
        </a:spcAft>
        <a:buChar char="•"/>
        <a:defRPr kumimoji="1" sz="16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5"/>
          <p:cNvSpPr>
            <a:spLocks noGrp="1"/>
          </p:cNvSpPr>
          <p:nvPr>
            <p:ph type="ctrTitle"/>
          </p:nvPr>
        </p:nvSpPr>
        <p:spPr/>
        <p:txBody>
          <a:bodyPr/>
          <a:lstStyle/>
          <a:p>
            <a:r>
              <a:rPr lang="zh-CN" altLang="en-US" dirty="0">
                <a:solidFill>
                  <a:srgbClr val="FF0000"/>
                </a:solidFill>
                <a:latin typeface="+mn-ea"/>
                <a:ea typeface="+mn-ea"/>
              </a:rPr>
              <a:t>对象互连</a:t>
            </a:r>
            <a:endParaRPr lang="zh-CN" altLang="en-US" dirty="0">
              <a:latin typeface="+mn-ea"/>
              <a:ea typeface="+mn-ea"/>
            </a:endParaRPr>
          </a:p>
        </p:txBody>
      </p:sp>
      <p:sp>
        <p:nvSpPr>
          <p:cNvPr id="49155" name="日期占位符 3"/>
          <p:cNvSpPr>
            <a:spLocks noGrp="1"/>
          </p:cNvSpPr>
          <p:nvPr>
            <p:ph type="dt" sz="quarter" idx="10"/>
          </p:nvPr>
        </p:nvSpPr>
        <p:spPr>
          <a:noFill/>
          <a:ln>
            <a:miter lim="800000"/>
            <a:headEnd/>
            <a:tailEnd/>
          </a:ln>
        </p:spPr>
        <p:txBody>
          <a:bodyPr/>
          <a:lstStyle/>
          <a:p>
            <a:fld id="{73758F50-89CD-42A3-A5B3-49C5485F7923}" type="datetime1">
              <a:rPr lang="en-US" altLang="zh-CN">
                <a:latin typeface="+mn-ea"/>
                <a:ea typeface="+mn-ea"/>
                <a:cs typeface="-쉬리B"/>
              </a:rPr>
              <a:pPr/>
              <a:t>5/2/2022</a:t>
            </a:fld>
            <a:endParaRPr lang="en-US" altLang="zh-CN">
              <a:latin typeface="+mn-ea"/>
              <a:ea typeface="+mn-ea"/>
              <a:cs typeface="-쉬리B"/>
            </a:endParaRPr>
          </a:p>
        </p:txBody>
      </p:sp>
      <p:sp>
        <p:nvSpPr>
          <p:cNvPr id="49156" name="灯片编号占位符 4"/>
          <p:cNvSpPr>
            <a:spLocks noGrp="1"/>
          </p:cNvSpPr>
          <p:nvPr>
            <p:ph type="sldNum" sz="quarter" idx="12"/>
          </p:nvPr>
        </p:nvSpPr>
        <p:spPr>
          <a:noFill/>
          <a:ln>
            <a:miter lim="800000"/>
            <a:headEnd/>
            <a:tailEnd/>
          </a:ln>
        </p:spPr>
        <p:txBody>
          <a:bodyPr/>
          <a:lstStyle/>
          <a:p>
            <a:fld id="{FAA25005-C998-4955-98A2-13CDE7979952}" type="slidenum">
              <a:rPr lang="en-US" altLang="zh-CN">
                <a:latin typeface="+mn-ea"/>
                <a:ea typeface="+mn-ea"/>
                <a:cs typeface="-쉬리B"/>
              </a:rPr>
              <a:pPr/>
              <a:t>1</a:t>
            </a:fld>
            <a:endParaRPr lang="en-US" altLang="zh-CN">
              <a:latin typeface="+mn-ea"/>
              <a:ea typeface="+mn-ea"/>
              <a:cs typeface="-쉬리B"/>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3" name="Rectangle 3"/>
          <p:cNvSpPr>
            <a:spLocks noGrp="1" noChangeArrowheads="1"/>
          </p:cNvSpPr>
          <p:nvPr>
            <p:ph type="title"/>
          </p:nvPr>
        </p:nvSpPr>
        <p:spPr>
          <a:xfrm>
            <a:off x="520824" y="188913"/>
            <a:ext cx="7723584" cy="914400"/>
          </a:xfrm>
        </p:spPr>
        <p:txBody>
          <a:bodyPr/>
          <a:lstStyle/>
          <a:p>
            <a:pPr marL="762000" indent="-762000">
              <a:defRPr/>
            </a:pPr>
            <a:r>
              <a:rPr lang="zh-CN" altLang="en-US" dirty="0">
                <a:latin typeface="+mn-ea"/>
                <a:ea typeface="+mn-ea"/>
              </a:rPr>
              <a:t>子类耦合</a:t>
            </a:r>
          </a:p>
        </p:txBody>
      </p:sp>
      <p:sp>
        <p:nvSpPr>
          <p:cNvPr id="68610" name="Rectangle 2" descr="Rectangle: Click to edit Master text styles&#10;Second level&#10;Third level&#10;Fourth level&#10;Fifth level"/>
          <p:cNvSpPr>
            <a:spLocks noGrp="1" noChangeArrowheads="1"/>
          </p:cNvSpPr>
          <p:nvPr>
            <p:ph idx="1"/>
          </p:nvPr>
        </p:nvSpPr>
        <p:spPr>
          <a:xfrm>
            <a:off x="144463" y="1268413"/>
            <a:ext cx="8820150" cy="5256212"/>
          </a:xfrm>
        </p:spPr>
        <p:txBody>
          <a:bodyPr/>
          <a:lstStyle/>
          <a:p>
            <a:pPr marL="914400" lvl="1" indent="-457200">
              <a:lnSpc>
                <a:spcPct val="120000"/>
              </a:lnSpc>
              <a:buFont typeface="Wingdings" pitchFamily="2" charset="2"/>
              <a:buChar char="n"/>
            </a:pPr>
            <a:r>
              <a:rPr lang="zh-CN" altLang="en-US" sz="2800" dirty="0">
                <a:latin typeface="+mn-ea"/>
              </a:rPr>
              <a:t>子类耦合是面向对象编程所特有的，描述了一个类与其父类之间的关系。通过继承，子类的实例可以被看成父类的实例。</a:t>
            </a:r>
          </a:p>
          <a:p>
            <a:pPr marL="457200" lvl="1" indent="0">
              <a:buNone/>
            </a:pPr>
            <a:r>
              <a:rPr lang="en-US" altLang="zh-CN" sz="2000" dirty="0">
                <a:latin typeface="+mn-ea"/>
              </a:rPr>
              <a:t>   </a:t>
            </a:r>
          </a:p>
          <a:p>
            <a:pPr marL="457200" lvl="1" indent="0">
              <a:buNone/>
            </a:pPr>
            <a:r>
              <a:rPr lang="en-US" altLang="zh-CN" sz="2000" dirty="0">
                <a:latin typeface="+mn-ea"/>
              </a:rPr>
              <a:t>  Class Parent{</a:t>
            </a:r>
          </a:p>
          <a:p>
            <a:pPr marL="457200" lvl="1" indent="0">
              <a:buNone/>
            </a:pPr>
            <a:r>
              <a:rPr lang="en-US" altLang="zh-CN" sz="2000" dirty="0">
                <a:latin typeface="+mn-ea"/>
              </a:rPr>
              <a:t>  	.</a:t>
            </a:r>
          </a:p>
          <a:p>
            <a:pPr marL="457200" lvl="1" indent="0">
              <a:buNone/>
            </a:pPr>
            <a:r>
              <a:rPr lang="en-US" altLang="zh-CN" sz="2000" dirty="0">
                <a:latin typeface="+mn-ea"/>
              </a:rPr>
              <a:t>	.</a:t>
            </a:r>
          </a:p>
          <a:p>
            <a:pPr marL="457200" lvl="1" indent="0">
              <a:buNone/>
            </a:pPr>
            <a:r>
              <a:rPr lang="en-US" altLang="zh-CN" sz="2000" dirty="0">
                <a:latin typeface="+mn-ea"/>
              </a:rPr>
              <a:t>    }</a:t>
            </a:r>
          </a:p>
          <a:p>
            <a:pPr marL="457200" lvl="1" indent="0">
              <a:buNone/>
            </a:pPr>
            <a:r>
              <a:rPr lang="en-US" altLang="zh-CN" sz="2000" dirty="0">
                <a:solidFill>
                  <a:srgbClr val="FF0000"/>
                </a:solidFill>
                <a:latin typeface="+mn-ea"/>
              </a:rPr>
              <a:t>   Class Child extends Parent{</a:t>
            </a:r>
          </a:p>
          <a:p>
            <a:pPr marL="457200" lvl="1" indent="0">
              <a:buNone/>
            </a:pPr>
            <a:r>
              <a:rPr lang="en-US" altLang="zh-CN" sz="2000" dirty="0">
                <a:latin typeface="+mn-ea"/>
              </a:rPr>
              <a:t>	.</a:t>
            </a:r>
          </a:p>
          <a:p>
            <a:pPr marL="457200" lvl="1" indent="0">
              <a:buNone/>
            </a:pPr>
            <a:r>
              <a:rPr lang="en-US" altLang="zh-CN" sz="2000" dirty="0">
                <a:latin typeface="+mn-ea"/>
              </a:rPr>
              <a:t>	.</a:t>
            </a:r>
          </a:p>
          <a:p>
            <a:pPr marL="457200" lvl="1" indent="0">
              <a:buNone/>
            </a:pPr>
            <a:r>
              <a:rPr lang="en-US" altLang="zh-CN" sz="2000" dirty="0">
                <a:latin typeface="+mn-ea"/>
              </a:rPr>
              <a:t>     }</a:t>
            </a:r>
          </a:p>
          <a:p>
            <a:pPr marL="914400" lvl="1" indent="-457200">
              <a:buFont typeface="Wingdings" pitchFamily="2" charset="2"/>
              <a:buChar char="n"/>
            </a:pPr>
            <a:endParaRPr lang="en-US" altLang="zh-CN" sz="3200" dirty="0">
              <a:latin typeface="+mn-ea"/>
            </a:endParaRPr>
          </a:p>
        </p:txBody>
      </p:sp>
      <p:sp>
        <p:nvSpPr>
          <p:cNvPr id="68611" name="日期占位符 3"/>
          <p:cNvSpPr>
            <a:spLocks noGrp="1"/>
          </p:cNvSpPr>
          <p:nvPr>
            <p:ph type="dt" sz="quarter" idx="10"/>
          </p:nvPr>
        </p:nvSpPr>
        <p:spPr>
          <a:noFill/>
          <a:ln>
            <a:miter lim="800000"/>
            <a:headEnd/>
            <a:tailEnd/>
          </a:ln>
        </p:spPr>
        <p:txBody>
          <a:bodyPr/>
          <a:lstStyle/>
          <a:p>
            <a:fld id="{AA3953D7-78D7-4D33-9CA8-A669FCCD1E57}" type="datetime1">
              <a:rPr lang="en-US" altLang="zh-CN">
                <a:latin typeface="+mn-ea"/>
                <a:ea typeface="+mn-ea"/>
                <a:cs typeface="-쉬리B"/>
              </a:rPr>
              <a:pPr/>
              <a:t>5/2/2022</a:t>
            </a:fld>
            <a:endParaRPr lang="en-US" altLang="zh-CN">
              <a:latin typeface="+mn-ea"/>
              <a:ea typeface="+mn-ea"/>
              <a:cs typeface="-쉬리B"/>
            </a:endParaRPr>
          </a:p>
        </p:txBody>
      </p:sp>
      <p:sp>
        <p:nvSpPr>
          <p:cNvPr id="68612" name="灯片编号占位符 5"/>
          <p:cNvSpPr>
            <a:spLocks noGrp="1"/>
          </p:cNvSpPr>
          <p:nvPr>
            <p:ph type="sldNum" sz="quarter" idx="12"/>
          </p:nvPr>
        </p:nvSpPr>
        <p:spPr>
          <a:noFill/>
          <a:ln>
            <a:miter lim="800000"/>
            <a:headEnd/>
            <a:tailEnd/>
          </a:ln>
        </p:spPr>
        <p:txBody>
          <a:bodyPr/>
          <a:lstStyle/>
          <a:p>
            <a:fld id="{2B5B18E1-832D-48CA-A63D-80AE4BEF8D9E}" type="slidenum">
              <a:rPr lang="en-US" altLang="zh-CN">
                <a:latin typeface="+mn-ea"/>
                <a:ea typeface="+mn-ea"/>
                <a:cs typeface="-쉬리B"/>
              </a:rPr>
              <a:pPr/>
              <a:t>10</a:t>
            </a:fld>
            <a:endParaRPr lang="en-US" altLang="zh-CN">
              <a:latin typeface="+mn-ea"/>
              <a:ea typeface="+mn-ea"/>
              <a:cs typeface="-쉬리B"/>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71" name="Rectangle 3"/>
          <p:cNvSpPr>
            <a:spLocks noGrp="1" noChangeArrowheads="1"/>
          </p:cNvSpPr>
          <p:nvPr>
            <p:ph type="title"/>
          </p:nvPr>
        </p:nvSpPr>
        <p:spPr>
          <a:xfrm>
            <a:off x="609600" y="188913"/>
            <a:ext cx="7772400" cy="914400"/>
          </a:xfrm>
        </p:spPr>
        <p:txBody>
          <a:bodyPr/>
          <a:lstStyle/>
          <a:p>
            <a:pPr marL="762000" indent="-762000">
              <a:defRPr/>
            </a:pPr>
            <a:r>
              <a:rPr lang="zh-CN" altLang="en-US" dirty="0">
                <a:latin typeface="+mn-ea"/>
                <a:ea typeface="+mn-ea"/>
              </a:rPr>
              <a:t>内聚</a:t>
            </a:r>
          </a:p>
        </p:txBody>
      </p:sp>
      <p:sp>
        <p:nvSpPr>
          <p:cNvPr id="70658" name="Rectangle 2" descr="Rectangle: Click to edit Master text styles&#10;Second level&#10;Third level&#10;Fourth level&#10;Fifth level"/>
          <p:cNvSpPr>
            <a:spLocks noGrp="1" noChangeArrowheads="1"/>
          </p:cNvSpPr>
          <p:nvPr>
            <p:ph idx="1"/>
          </p:nvPr>
        </p:nvSpPr>
        <p:spPr>
          <a:xfrm>
            <a:off x="144463" y="1295400"/>
            <a:ext cx="8820150" cy="5229225"/>
          </a:xfrm>
        </p:spPr>
        <p:txBody>
          <a:bodyPr/>
          <a:lstStyle/>
          <a:p>
            <a:pPr marL="914400" lvl="1" indent="-457200">
              <a:lnSpc>
                <a:spcPct val="120000"/>
              </a:lnSpc>
              <a:buFont typeface="Wingdings" pitchFamily="2" charset="2"/>
              <a:buChar char="n"/>
            </a:pPr>
            <a:r>
              <a:rPr lang="zh-CN" altLang="en-US" sz="3000" dirty="0">
                <a:latin typeface="+mn-ea"/>
              </a:rPr>
              <a:t>类的（内部）内聚性是该结构中各个元素之间绑定程度的量度。</a:t>
            </a:r>
          </a:p>
        </p:txBody>
      </p:sp>
      <p:sp>
        <p:nvSpPr>
          <p:cNvPr id="70659" name="日期占位符 3"/>
          <p:cNvSpPr>
            <a:spLocks noGrp="1"/>
          </p:cNvSpPr>
          <p:nvPr>
            <p:ph type="dt" sz="quarter" idx="10"/>
          </p:nvPr>
        </p:nvSpPr>
        <p:spPr>
          <a:noFill/>
          <a:ln>
            <a:miter lim="800000"/>
            <a:headEnd/>
            <a:tailEnd/>
          </a:ln>
        </p:spPr>
        <p:txBody>
          <a:bodyPr/>
          <a:lstStyle/>
          <a:p>
            <a:fld id="{3A5465A8-5617-4003-926D-5B1C56A46E3A}" type="datetime1">
              <a:rPr lang="en-US" altLang="zh-CN">
                <a:latin typeface="+mn-ea"/>
                <a:ea typeface="+mn-ea"/>
                <a:cs typeface="-쉬리B"/>
              </a:rPr>
              <a:pPr/>
              <a:t>5/2/2022</a:t>
            </a:fld>
            <a:endParaRPr lang="en-US" altLang="zh-CN">
              <a:latin typeface="+mn-ea"/>
              <a:ea typeface="+mn-ea"/>
              <a:cs typeface="-쉬리B"/>
            </a:endParaRPr>
          </a:p>
        </p:txBody>
      </p:sp>
      <p:sp>
        <p:nvSpPr>
          <p:cNvPr id="70660" name="灯片编号占位符 5"/>
          <p:cNvSpPr>
            <a:spLocks noGrp="1"/>
          </p:cNvSpPr>
          <p:nvPr>
            <p:ph type="sldNum" sz="quarter" idx="12"/>
          </p:nvPr>
        </p:nvSpPr>
        <p:spPr>
          <a:noFill/>
          <a:ln>
            <a:miter lim="800000"/>
            <a:headEnd/>
            <a:tailEnd/>
          </a:ln>
        </p:spPr>
        <p:txBody>
          <a:bodyPr/>
          <a:lstStyle/>
          <a:p>
            <a:fld id="{E9D8C780-8C8A-4E81-B99D-942C6620C93A}" type="slidenum">
              <a:rPr lang="en-US" altLang="zh-CN">
                <a:latin typeface="+mn-ea"/>
                <a:ea typeface="+mn-ea"/>
                <a:cs typeface="-쉬리B"/>
              </a:rPr>
              <a:pPr/>
              <a:t>11</a:t>
            </a:fld>
            <a:endParaRPr lang="en-US" altLang="zh-CN">
              <a:latin typeface="+mn-ea"/>
              <a:ea typeface="+mn-ea"/>
              <a:cs typeface="-쉬리B"/>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1363" name="Rectangle 3"/>
          <p:cNvSpPr>
            <a:spLocks noGrp="1" noChangeArrowheads="1"/>
          </p:cNvSpPr>
          <p:nvPr>
            <p:ph type="title"/>
          </p:nvPr>
        </p:nvSpPr>
        <p:spPr>
          <a:xfrm>
            <a:off x="323528" y="144016"/>
            <a:ext cx="7772400" cy="620688"/>
          </a:xfrm>
        </p:spPr>
        <p:txBody>
          <a:bodyPr/>
          <a:lstStyle/>
          <a:p>
            <a:pPr marL="762000" indent="-762000">
              <a:defRPr/>
            </a:pPr>
            <a:r>
              <a:rPr lang="zh-CN" altLang="en-US" dirty="0">
                <a:latin typeface="+mn-ea"/>
                <a:ea typeface="+mn-ea"/>
              </a:rPr>
              <a:t>内聚的种类</a:t>
            </a:r>
          </a:p>
        </p:txBody>
      </p:sp>
      <p:sp>
        <p:nvSpPr>
          <p:cNvPr id="72706" name="Rectangle 2" descr="Rectangle: Click to edit Master text styles&#10;Second level&#10;Third level&#10;Fourth level&#10;Fifth level"/>
          <p:cNvSpPr>
            <a:spLocks noGrp="1" noChangeArrowheads="1"/>
          </p:cNvSpPr>
          <p:nvPr>
            <p:ph idx="1"/>
          </p:nvPr>
        </p:nvSpPr>
        <p:spPr>
          <a:xfrm>
            <a:off x="-6350" y="764704"/>
            <a:ext cx="9150350" cy="5544616"/>
          </a:xfrm>
        </p:spPr>
        <p:txBody>
          <a:bodyPr>
            <a:normAutofit fontScale="77500" lnSpcReduction="20000"/>
          </a:bodyPr>
          <a:lstStyle/>
          <a:p>
            <a:pPr marL="914400" lvl="1" indent="-457200">
              <a:lnSpc>
                <a:spcPct val="130000"/>
              </a:lnSpc>
              <a:buFont typeface="Wingdings" pitchFamily="2" charset="2"/>
              <a:buChar char="n"/>
            </a:pPr>
            <a:r>
              <a:rPr lang="zh-CN" altLang="en-US" sz="3200" dirty="0">
                <a:latin typeface="+mn-ea"/>
              </a:rPr>
              <a:t>从最弱的内聚到最强的内聚：</a:t>
            </a:r>
          </a:p>
          <a:p>
            <a:pPr marL="914400" lvl="1" indent="-457200">
              <a:lnSpc>
                <a:spcPct val="130000"/>
              </a:lnSpc>
            </a:pPr>
            <a:r>
              <a:rPr lang="zh-CN" altLang="en-US" sz="3200" dirty="0">
                <a:latin typeface="+mn-ea"/>
              </a:rPr>
              <a:t>随机内聚：对程序随意划分</a:t>
            </a:r>
            <a:endParaRPr lang="en-US" altLang="zh-CN" sz="3200" dirty="0">
              <a:latin typeface="+mn-ea"/>
            </a:endParaRPr>
          </a:p>
          <a:p>
            <a:pPr marL="1314450" lvl="2" indent="-457200">
              <a:lnSpc>
                <a:spcPct val="130000"/>
              </a:lnSpc>
            </a:pPr>
            <a:r>
              <a:rPr lang="zh-CN" altLang="en-US" sz="2800" dirty="0">
                <a:latin typeface="+mn-ea"/>
              </a:rPr>
              <a:t>如果一个模块的各成分之间毫无关系，则称为偶然内聚，也就是说模块完成一组任务，这些任务之间的关系松散，实际上没有什么联系。</a:t>
            </a:r>
            <a:endParaRPr lang="en-US" altLang="zh-CN" sz="2800" dirty="0">
              <a:latin typeface="+mn-ea"/>
            </a:endParaRPr>
          </a:p>
          <a:p>
            <a:pPr marL="1314450" lvl="2" indent="-457200">
              <a:lnSpc>
                <a:spcPct val="130000"/>
              </a:lnSpc>
            </a:pPr>
            <a:r>
              <a:rPr lang="en-US" altLang="zh-CN" sz="2800" dirty="0">
                <a:latin typeface="+mn-ea"/>
              </a:rPr>
              <a:t>Word</a:t>
            </a:r>
            <a:r>
              <a:rPr lang="zh-CN" altLang="en-US" sz="2800" dirty="0">
                <a:latin typeface="+mn-ea"/>
              </a:rPr>
              <a:t>窗口的工具菜单，在本菜单中，各工具间基本没什么联系。该菜单具有偶然内聚。</a:t>
            </a:r>
            <a:endParaRPr lang="en-US" altLang="zh-CN" sz="2800" dirty="0">
              <a:latin typeface="+mn-ea"/>
            </a:endParaRPr>
          </a:p>
          <a:p>
            <a:pPr marL="1314450" lvl="2" indent="-457200">
              <a:lnSpc>
                <a:spcPct val="130000"/>
              </a:lnSpc>
            </a:pPr>
            <a:r>
              <a:rPr lang="zh-CN" altLang="en-US" sz="2800" dirty="0">
                <a:latin typeface="+mn-ea"/>
              </a:rPr>
              <a:t>在</a:t>
            </a:r>
            <a:r>
              <a:rPr lang="en-US" altLang="zh-CN" sz="2800" dirty="0">
                <a:latin typeface="+mn-ea"/>
              </a:rPr>
              <a:t>OO</a:t>
            </a:r>
            <a:r>
              <a:rPr lang="zh-CN" altLang="en-US" sz="2800" dirty="0">
                <a:latin typeface="+mn-ea"/>
              </a:rPr>
              <a:t>中，一个类由多个无关的方法组成。</a:t>
            </a:r>
          </a:p>
          <a:p>
            <a:pPr marL="914400" lvl="1" indent="-457200">
              <a:lnSpc>
                <a:spcPct val="130000"/>
              </a:lnSpc>
            </a:pPr>
            <a:r>
              <a:rPr lang="zh-CN" altLang="en-US" sz="3200" dirty="0">
                <a:latin typeface="+mn-ea"/>
              </a:rPr>
              <a:t>逻辑内聚：算术函数库</a:t>
            </a:r>
            <a:endParaRPr lang="en-US" altLang="zh-CN" sz="3200" dirty="0">
              <a:latin typeface="+mn-ea"/>
            </a:endParaRPr>
          </a:p>
          <a:p>
            <a:pPr marL="1314450" lvl="2" indent="-457200">
              <a:lnSpc>
                <a:spcPct val="130000"/>
              </a:lnSpc>
            </a:pPr>
            <a:r>
              <a:rPr lang="zh-CN" altLang="en-US" sz="2800" dirty="0">
                <a:latin typeface="+mn-ea"/>
              </a:rPr>
              <a:t>几个逻辑上相关的功能被放在同一模块中</a:t>
            </a:r>
            <a:endParaRPr lang="en-US" altLang="zh-CN" sz="2800" dirty="0">
              <a:latin typeface="+mn-ea"/>
            </a:endParaRPr>
          </a:p>
          <a:p>
            <a:pPr marL="1314450" lvl="2" indent="-457200">
              <a:lnSpc>
                <a:spcPct val="130000"/>
              </a:lnSpc>
            </a:pPr>
            <a:r>
              <a:rPr lang="zh-CN" altLang="en-US" sz="2800" dirty="0">
                <a:latin typeface="+mn-ea"/>
              </a:rPr>
              <a:t>一个函数能打印季度开支报告、月份开支报告和日开支报告，具体打印哪一个，将由传入的控制标志决定，该函数具有逻辑内聚性。</a:t>
            </a:r>
            <a:endParaRPr lang="en-US" altLang="zh-CN" sz="2800" dirty="0">
              <a:latin typeface="+mn-ea"/>
            </a:endParaRPr>
          </a:p>
        </p:txBody>
      </p:sp>
      <p:sp>
        <p:nvSpPr>
          <p:cNvPr id="72707" name="日期占位符 3"/>
          <p:cNvSpPr>
            <a:spLocks noGrp="1"/>
          </p:cNvSpPr>
          <p:nvPr>
            <p:ph type="dt" sz="quarter" idx="10"/>
          </p:nvPr>
        </p:nvSpPr>
        <p:spPr>
          <a:noFill/>
          <a:ln>
            <a:miter lim="800000"/>
            <a:headEnd/>
            <a:tailEnd/>
          </a:ln>
        </p:spPr>
        <p:txBody>
          <a:bodyPr/>
          <a:lstStyle/>
          <a:p>
            <a:fld id="{92E140DE-3614-4D8B-8CB0-CF201B631B3D}" type="datetime1">
              <a:rPr lang="en-US" altLang="zh-CN">
                <a:latin typeface="+mn-ea"/>
                <a:ea typeface="+mn-ea"/>
                <a:cs typeface="-쉬리B"/>
              </a:rPr>
              <a:pPr/>
              <a:t>5/2/2022</a:t>
            </a:fld>
            <a:endParaRPr lang="en-US" altLang="zh-CN">
              <a:latin typeface="+mn-ea"/>
              <a:ea typeface="+mn-ea"/>
              <a:cs typeface="-쉬리B"/>
            </a:endParaRPr>
          </a:p>
        </p:txBody>
      </p:sp>
      <p:sp>
        <p:nvSpPr>
          <p:cNvPr id="72708" name="灯片编号占位符 5"/>
          <p:cNvSpPr>
            <a:spLocks noGrp="1"/>
          </p:cNvSpPr>
          <p:nvPr>
            <p:ph type="sldNum" sz="quarter" idx="12"/>
          </p:nvPr>
        </p:nvSpPr>
        <p:spPr>
          <a:noFill/>
          <a:ln>
            <a:miter lim="800000"/>
            <a:headEnd/>
            <a:tailEnd/>
          </a:ln>
        </p:spPr>
        <p:txBody>
          <a:bodyPr/>
          <a:lstStyle/>
          <a:p>
            <a:fld id="{70AC52A7-F6F5-4021-AA34-E7C71AD4EA64}" type="slidenum">
              <a:rPr lang="en-US" altLang="zh-CN">
                <a:latin typeface="+mn-ea"/>
                <a:ea typeface="+mn-ea"/>
                <a:cs typeface="-쉬리B"/>
              </a:rPr>
              <a:pPr/>
              <a:t>12</a:t>
            </a:fld>
            <a:endParaRPr lang="en-US" altLang="zh-CN">
              <a:latin typeface="+mn-ea"/>
              <a:ea typeface="+mn-ea"/>
              <a:cs typeface="-쉬리B"/>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a:spLocks noGrp="1"/>
          </p:cNvSpPr>
          <p:nvPr>
            <p:ph idx="1"/>
          </p:nvPr>
        </p:nvSpPr>
        <p:spPr>
          <a:xfrm>
            <a:off x="0" y="821208"/>
            <a:ext cx="8964488" cy="5272088"/>
          </a:xfrm>
        </p:spPr>
        <p:txBody>
          <a:bodyPr/>
          <a:lstStyle/>
          <a:p>
            <a:pPr marL="914400" lvl="1" indent="-457200">
              <a:lnSpc>
                <a:spcPct val="120000"/>
              </a:lnSpc>
            </a:pPr>
            <a:r>
              <a:rPr lang="zh-CN" altLang="en-US" sz="3000" dirty="0">
                <a:latin typeface="+mn-ea"/>
              </a:rPr>
              <a:t>时间内聚：如实现程序初始化的类</a:t>
            </a:r>
            <a:endParaRPr lang="en-US" altLang="zh-CN" sz="3000" dirty="0">
              <a:latin typeface="+mn-ea"/>
            </a:endParaRPr>
          </a:p>
          <a:p>
            <a:pPr marL="1314450" lvl="2" indent="-457200">
              <a:lnSpc>
                <a:spcPct val="120000"/>
              </a:lnSpc>
            </a:pPr>
            <a:r>
              <a:rPr lang="zh-CN" altLang="en-US" sz="2800" dirty="0">
                <a:latin typeface="+mn-ea"/>
              </a:rPr>
              <a:t>多个元素几乎同时使用而绑定到一起</a:t>
            </a:r>
            <a:endParaRPr lang="en-US" altLang="zh-CN" sz="2800" dirty="0">
              <a:latin typeface="+mn-ea"/>
            </a:endParaRPr>
          </a:p>
          <a:p>
            <a:pPr marL="1314450" lvl="2" indent="-457200">
              <a:lnSpc>
                <a:spcPct val="120000"/>
              </a:lnSpc>
            </a:pPr>
            <a:r>
              <a:rPr lang="zh-CN" altLang="en-US" sz="2800" dirty="0">
                <a:latin typeface="+mn-ea"/>
              </a:rPr>
              <a:t>如果一个模块完成的功能必须在同一时间内执行（如系统初始化），但这些功能只是因为时间因素关联在一起</a:t>
            </a:r>
            <a:endParaRPr lang="en-US" altLang="zh-CN" sz="2800" dirty="0">
              <a:latin typeface="+mn-ea"/>
            </a:endParaRPr>
          </a:p>
          <a:p>
            <a:pPr marL="1314450" lvl="2" indent="-457200">
              <a:lnSpc>
                <a:spcPct val="120000"/>
              </a:lnSpc>
            </a:pPr>
            <a:r>
              <a:rPr lang="zh-CN" altLang="en-US" sz="2800" dirty="0">
                <a:latin typeface="+mn-ea"/>
              </a:rPr>
              <a:t>操作系统的开机初始化模块，包含的动作没什么大的关系，但必须在开机后的一段时间内都完成。整个开机初始化模块具有时间内聚。</a:t>
            </a:r>
          </a:p>
        </p:txBody>
      </p:sp>
      <p:sp>
        <p:nvSpPr>
          <p:cNvPr id="74755" name="日期占位符 3"/>
          <p:cNvSpPr>
            <a:spLocks noGrp="1"/>
          </p:cNvSpPr>
          <p:nvPr>
            <p:ph type="dt" sz="quarter" idx="10"/>
          </p:nvPr>
        </p:nvSpPr>
        <p:spPr>
          <a:noFill/>
          <a:ln>
            <a:miter lim="800000"/>
            <a:headEnd/>
            <a:tailEnd/>
          </a:ln>
        </p:spPr>
        <p:txBody>
          <a:bodyPr/>
          <a:lstStyle/>
          <a:p>
            <a:fld id="{B69B1F51-F8B4-4624-BF3E-AD28161F6D2C}" type="datetime1">
              <a:rPr lang="en-US" altLang="zh-CN">
                <a:latin typeface="-쉬리B"/>
                <a:ea typeface="-쉬리B"/>
                <a:cs typeface="-쉬리B"/>
              </a:rPr>
              <a:pPr/>
              <a:t>5/2/2022</a:t>
            </a:fld>
            <a:endParaRPr lang="en-US" altLang="zh-CN">
              <a:latin typeface="-쉬리B"/>
              <a:ea typeface="-쉬리B"/>
              <a:cs typeface="-쉬리B"/>
            </a:endParaRPr>
          </a:p>
        </p:txBody>
      </p:sp>
      <p:sp>
        <p:nvSpPr>
          <p:cNvPr id="74756" name="灯片编号占位符 4"/>
          <p:cNvSpPr>
            <a:spLocks noGrp="1"/>
          </p:cNvSpPr>
          <p:nvPr>
            <p:ph type="sldNum" sz="quarter" idx="12"/>
          </p:nvPr>
        </p:nvSpPr>
        <p:spPr>
          <a:noFill/>
          <a:ln>
            <a:miter lim="800000"/>
            <a:headEnd/>
            <a:tailEnd/>
          </a:ln>
        </p:spPr>
        <p:txBody>
          <a:bodyPr/>
          <a:lstStyle/>
          <a:p>
            <a:fld id="{86C8CA02-38F7-46D1-873F-C26C45A7ED9A}" type="slidenum">
              <a:rPr lang="en-US" altLang="zh-CN">
                <a:latin typeface="-쉬리B"/>
                <a:ea typeface="-쉬리B"/>
                <a:cs typeface="-쉬리B"/>
              </a:rPr>
              <a:pPr/>
              <a:t>13</a:t>
            </a:fld>
            <a:endParaRPr lang="en-US" altLang="zh-CN">
              <a:latin typeface="-쉬리B"/>
              <a:ea typeface="-쉬리B"/>
              <a:cs typeface="-쉬리B"/>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p:cNvSpPr>
            <a:spLocks noGrp="1"/>
          </p:cNvSpPr>
          <p:nvPr>
            <p:ph idx="1"/>
          </p:nvPr>
        </p:nvSpPr>
        <p:spPr>
          <a:xfrm>
            <a:off x="107504" y="533177"/>
            <a:ext cx="8496176" cy="5272087"/>
          </a:xfrm>
        </p:spPr>
        <p:txBody>
          <a:bodyPr/>
          <a:lstStyle/>
          <a:p>
            <a:pPr marL="914400" lvl="1" indent="-457200">
              <a:lnSpc>
                <a:spcPct val="120000"/>
              </a:lnSpc>
            </a:pPr>
            <a:r>
              <a:rPr lang="zh-CN" altLang="en-US" dirty="0">
                <a:latin typeface="+mn-ea"/>
              </a:rPr>
              <a:t>通信内聚：一个类的所有方法由于需要存取相同的“输入</a:t>
            </a:r>
            <a:r>
              <a:rPr lang="en-US" altLang="zh-CN" dirty="0">
                <a:latin typeface="+mn-ea"/>
              </a:rPr>
              <a:t>/</a:t>
            </a:r>
            <a:r>
              <a:rPr lang="zh-CN" altLang="en-US" dirty="0">
                <a:latin typeface="+mn-ea"/>
              </a:rPr>
              <a:t>输出”数据或设备而组合到一起时，类扮演数据或设备的管理者</a:t>
            </a:r>
            <a:endParaRPr lang="en-US" altLang="zh-CN" dirty="0">
              <a:latin typeface="+mn-ea"/>
            </a:endParaRPr>
          </a:p>
          <a:p>
            <a:pPr marL="914400" lvl="1" indent="-457200">
              <a:lnSpc>
                <a:spcPct val="120000"/>
              </a:lnSpc>
            </a:pPr>
            <a:r>
              <a:rPr lang="zh-CN" altLang="en-US" dirty="0">
                <a:latin typeface="+mn-ea"/>
              </a:rPr>
              <a:t>数据或者设备的</a:t>
            </a:r>
            <a:r>
              <a:rPr lang="en-US" altLang="zh-CN" dirty="0">
                <a:latin typeface="+mn-ea"/>
              </a:rPr>
              <a:t>manager</a:t>
            </a:r>
          </a:p>
          <a:p>
            <a:pPr marL="1314450" lvl="2" indent="-457200">
              <a:lnSpc>
                <a:spcPct val="120000"/>
              </a:lnSpc>
            </a:pPr>
            <a:r>
              <a:rPr lang="zh-CN" altLang="en-US" sz="2400" dirty="0">
                <a:latin typeface="+mn-ea"/>
              </a:rPr>
              <a:t>模块内各功能部分使用了相同的输入数据或产生相同的输出数据</a:t>
            </a:r>
            <a:endParaRPr lang="en-US" altLang="zh-CN" sz="2400" dirty="0">
              <a:latin typeface="+mn-ea"/>
            </a:endParaRPr>
          </a:p>
          <a:p>
            <a:endParaRPr lang="zh-CN" altLang="en-US" sz="2400" dirty="0">
              <a:latin typeface="+mn-ea"/>
            </a:endParaRPr>
          </a:p>
          <a:p>
            <a:endParaRPr lang="zh-CN" altLang="en-US" dirty="0">
              <a:latin typeface="+mn-ea"/>
            </a:endParaRPr>
          </a:p>
        </p:txBody>
      </p:sp>
      <p:sp>
        <p:nvSpPr>
          <p:cNvPr id="75779" name="日期占位符 3"/>
          <p:cNvSpPr>
            <a:spLocks noGrp="1"/>
          </p:cNvSpPr>
          <p:nvPr>
            <p:ph type="dt" sz="quarter" idx="10"/>
          </p:nvPr>
        </p:nvSpPr>
        <p:spPr>
          <a:noFill/>
          <a:ln>
            <a:miter lim="800000"/>
            <a:headEnd/>
            <a:tailEnd/>
          </a:ln>
        </p:spPr>
        <p:txBody>
          <a:bodyPr/>
          <a:lstStyle/>
          <a:p>
            <a:fld id="{8A97D0BF-E5AC-4087-9954-DA9C7AEB1AD7}" type="datetime1">
              <a:rPr lang="en-US" altLang="zh-CN">
                <a:latin typeface="+mn-ea"/>
                <a:ea typeface="+mn-ea"/>
                <a:cs typeface="-쉬리B"/>
              </a:rPr>
              <a:pPr/>
              <a:t>5/2/2022</a:t>
            </a:fld>
            <a:endParaRPr lang="en-US" altLang="zh-CN">
              <a:latin typeface="+mn-ea"/>
              <a:ea typeface="+mn-ea"/>
              <a:cs typeface="-쉬리B"/>
            </a:endParaRPr>
          </a:p>
        </p:txBody>
      </p:sp>
      <p:sp>
        <p:nvSpPr>
          <p:cNvPr id="75780" name="灯片编号占位符 4"/>
          <p:cNvSpPr>
            <a:spLocks noGrp="1"/>
          </p:cNvSpPr>
          <p:nvPr>
            <p:ph type="sldNum" sz="quarter" idx="12"/>
          </p:nvPr>
        </p:nvSpPr>
        <p:spPr>
          <a:noFill/>
          <a:ln>
            <a:miter lim="800000"/>
            <a:headEnd/>
            <a:tailEnd/>
          </a:ln>
        </p:spPr>
        <p:txBody>
          <a:bodyPr/>
          <a:lstStyle/>
          <a:p>
            <a:fld id="{2B957B8A-EDEF-4E68-9013-33B6393ADE50}" type="slidenum">
              <a:rPr lang="en-US" altLang="zh-CN">
                <a:latin typeface="+mn-ea"/>
                <a:ea typeface="+mn-ea"/>
                <a:cs typeface="-쉬리B"/>
              </a:rPr>
              <a:pPr/>
              <a:t>14</a:t>
            </a:fld>
            <a:endParaRPr lang="en-US" altLang="zh-CN">
              <a:latin typeface="+mn-ea"/>
              <a:ea typeface="+mn-ea"/>
              <a:cs typeface="-쉬리B"/>
            </a:endParaRPr>
          </a:p>
        </p:txBody>
      </p:sp>
      <p:pic>
        <p:nvPicPr>
          <p:cNvPr id="75781" name="Picture 2"/>
          <p:cNvPicPr>
            <a:picLocks noChangeAspect="1" noChangeArrowheads="1"/>
          </p:cNvPicPr>
          <p:nvPr/>
        </p:nvPicPr>
        <p:blipFill>
          <a:blip r:embed="rId2"/>
          <a:srcRect/>
          <a:stretch>
            <a:fillRect/>
          </a:stretch>
        </p:blipFill>
        <p:spPr bwMode="auto">
          <a:xfrm>
            <a:off x="3671888" y="3140967"/>
            <a:ext cx="5472112" cy="35591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latin typeface="+mn-ea"/>
              <a:ea typeface="+mn-ea"/>
            </a:endParaRPr>
          </a:p>
        </p:txBody>
      </p:sp>
      <p:sp>
        <p:nvSpPr>
          <p:cNvPr id="76802" name="内容占位符 2"/>
          <p:cNvSpPr>
            <a:spLocks noGrp="1"/>
          </p:cNvSpPr>
          <p:nvPr>
            <p:ph idx="1"/>
          </p:nvPr>
        </p:nvSpPr>
        <p:spPr>
          <a:xfrm>
            <a:off x="251520" y="1052513"/>
            <a:ext cx="8280400" cy="5272087"/>
          </a:xfrm>
        </p:spPr>
        <p:txBody>
          <a:bodyPr/>
          <a:lstStyle/>
          <a:p>
            <a:pPr marL="914400" lvl="1" indent="-457200">
              <a:lnSpc>
                <a:spcPct val="120000"/>
              </a:lnSpc>
            </a:pPr>
            <a:r>
              <a:rPr lang="zh-CN" altLang="en-US" dirty="0">
                <a:latin typeface="+mn-ea"/>
              </a:rPr>
              <a:t>顺序内聚：避免顺序耦合</a:t>
            </a:r>
            <a:endParaRPr lang="en-US" altLang="zh-CN" dirty="0">
              <a:latin typeface="+mn-ea"/>
            </a:endParaRPr>
          </a:p>
          <a:p>
            <a:pPr marL="914400" lvl="1" indent="-457200">
              <a:lnSpc>
                <a:spcPct val="120000"/>
              </a:lnSpc>
            </a:pPr>
            <a:r>
              <a:rPr lang="zh-CN" altLang="en-US" dirty="0">
                <a:latin typeface="+mn-ea"/>
              </a:rPr>
              <a:t>一个类的各个元素由于必须以某种特定顺序被激活而链接到一起</a:t>
            </a:r>
            <a:endParaRPr lang="en-US" altLang="zh-CN" dirty="0">
              <a:latin typeface="+mn-ea"/>
            </a:endParaRPr>
          </a:p>
          <a:p>
            <a:pPr marL="1314450" lvl="2" indent="-457200">
              <a:lnSpc>
                <a:spcPct val="120000"/>
              </a:lnSpc>
            </a:pPr>
            <a:r>
              <a:rPr lang="zh-CN" altLang="en-US" dirty="0">
                <a:latin typeface="+mn-ea"/>
              </a:rPr>
              <a:t>如果一个模块的各个成分和同一个功能密切相关，而且一个成分的输出作为另一个成分的输入</a:t>
            </a:r>
            <a:endParaRPr lang="en-US" altLang="zh-CN" dirty="0">
              <a:latin typeface="+mn-ea"/>
            </a:endParaRPr>
          </a:p>
          <a:p>
            <a:pPr marL="1314450" lvl="2" indent="-457200">
              <a:lnSpc>
                <a:spcPct val="120000"/>
              </a:lnSpc>
            </a:pPr>
            <a:r>
              <a:rPr lang="zh-CN" altLang="en-US" dirty="0">
                <a:latin typeface="+mn-ea"/>
              </a:rPr>
              <a:t>某干部退休，模块计算他的离</a:t>
            </a:r>
            <a:r>
              <a:rPr lang="en-US" altLang="zh-CN" dirty="0">
                <a:latin typeface="+mn-ea"/>
              </a:rPr>
              <a:t>/</a:t>
            </a:r>
            <a:r>
              <a:rPr lang="zh-CN" altLang="en-US" dirty="0">
                <a:latin typeface="+mn-ea"/>
              </a:rPr>
              <a:t>退休工资：打开干部信息文件；读出文件中他的职务</a:t>
            </a:r>
            <a:r>
              <a:rPr lang="en-US" altLang="zh-CN" dirty="0">
                <a:latin typeface="+mn-ea"/>
              </a:rPr>
              <a:t>/</a:t>
            </a:r>
            <a:r>
              <a:rPr lang="zh-CN" altLang="en-US" dirty="0">
                <a:latin typeface="+mn-ea"/>
              </a:rPr>
              <a:t>级别等信息，通过一定算法判断他是否具备离休资格，结论写入文件；再读出文件中他的目前工资、工作年限、是否离休等信息，通过一定算法计算他的离</a:t>
            </a:r>
            <a:r>
              <a:rPr lang="en-US" altLang="zh-CN" dirty="0">
                <a:latin typeface="+mn-ea"/>
              </a:rPr>
              <a:t>/</a:t>
            </a:r>
            <a:r>
              <a:rPr lang="zh-CN" altLang="en-US" dirty="0">
                <a:latin typeface="+mn-ea"/>
              </a:rPr>
              <a:t>退休工资，再结果写入文件。该模块操作同一个文件，必须先判断出他是否离休，再计算离</a:t>
            </a:r>
            <a:r>
              <a:rPr lang="en-US" altLang="zh-CN" dirty="0">
                <a:latin typeface="+mn-ea"/>
              </a:rPr>
              <a:t>/</a:t>
            </a:r>
            <a:r>
              <a:rPr lang="zh-CN" altLang="en-US" dirty="0">
                <a:latin typeface="+mn-ea"/>
              </a:rPr>
              <a:t>退休工资。整个模块具有顺序内聚。</a:t>
            </a:r>
          </a:p>
          <a:p>
            <a:endParaRPr lang="zh-CN" altLang="en-US" sz="2400" dirty="0">
              <a:latin typeface="+mn-ea"/>
            </a:endParaRPr>
          </a:p>
        </p:txBody>
      </p:sp>
      <p:sp>
        <p:nvSpPr>
          <p:cNvPr id="76803" name="日期占位符 3"/>
          <p:cNvSpPr>
            <a:spLocks noGrp="1"/>
          </p:cNvSpPr>
          <p:nvPr>
            <p:ph type="dt" sz="quarter" idx="10"/>
          </p:nvPr>
        </p:nvSpPr>
        <p:spPr>
          <a:noFill/>
          <a:ln>
            <a:miter lim="800000"/>
            <a:headEnd/>
            <a:tailEnd/>
          </a:ln>
        </p:spPr>
        <p:txBody>
          <a:bodyPr/>
          <a:lstStyle/>
          <a:p>
            <a:fld id="{6BB87384-E657-418B-88ED-CBF915296F92}" type="datetime1">
              <a:rPr lang="en-US" altLang="zh-CN">
                <a:latin typeface="+mn-ea"/>
                <a:ea typeface="+mn-ea"/>
                <a:cs typeface="-쉬리B"/>
              </a:rPr>
              <a:pPr/>
              <a:t>5/2/2022</a:t>
            </a:fld>
            <a:endParaRPr lang="en-US" altLang="zh-CN">
              <a:latin typeface="+mn-ea"/>
              <a:ea typeface="+mn-ea"/>
              <a:cs typeface="-쉬리B"/>
            </a:endParaRPr>
          </a:p>
        </p:txBody>
      </p:sp>
      <p:sp>
        <p:nvSpPr>
          <p:cNvPr id="76804" name="灯片编号占位符 4"/>
          <p:cNvSpPr>
            <a:spLocks noGrp="1"/>
          </p:cNvSpPr>
          <p:nvPr>
            <p:ph type="sldNum" sz="quarter" idx="12"/>
          </p:nvPr>
        </p:nvSpPr>
        <p:spPr>
          <a:noFill/>
          <a:ln>
            <a:miter lim="800000"/>
            <a:headEnd/>
            <a:tailEnd/>
          </a:ln>
        </p:spPr>
        <p:txBody>
          <a:bodyPr/>
          <a:lstStyle/>
          <a:p>
            <a:fld id="{EBBD31C0-DDDB-4410-8502-9F0A30E4B337}" type="slidenum">
              <a:rPr lang="en-US" altLang="zh-CN">
                <a:latin typeface="+mn-ea"/>
                <a:ea typeface="+mn-ea"/>
                <a:cs typeface="-쉬리B"/>
              </a:rPr>
              <a:pPr/>
              <a:t>15</a:t>
            </a:fld>
            <a:endParaRPr lang="en-US" altLang="zh-CN">
              <a:latin typeface="+mn-ea"/>
              <a:ea typeface="+mn-ea"/>
              <a:cs typeface="-쉬리B"/>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p:cNvSpPr>
            <a:spLocks noGrp="1"/>
          </p:cNvSpPr>
          <p:nvPr>
            <p:ph idx="1"/>
          </p:nvPr>
        </p:nvSpPr>
        <p:spPr>
          <a:xfrm>
            <a:off x="251520" y="980728"/>
            <a:ext cx="8640960" cy="5272087"/>
          </a:xfrm>
        </p:spPr>
        <p:txBody>
          <a:bodyPr>
            <a:normAutofit fontScale="85000" lnSpcReduction="10000"/>
          </a:bodyPr>
          <a:lstStyle/>
          <a:p>
            <a:pPr marL="914400" lvl="1" indent="-457200">
              <a:lnSpc>
                <a:spcPct val="120000"/>
              </a:lnSpc>
            </a:pPr>
            <a:r>
              <a:rPr lang="zh-CN" altLang="en-US" sz="3200" dirty="0">
                <a:latin typeface="+mn-ea"/>
              </a:rPr>
              <a:t>功能内聚：类中元素通过执行特定功能关联起来</a:t>
            </a:r>
            <a:endParaRPr lang="en-US" altLang="zh-CN" sz="3200" dirty="0">
              <a:latin typeface="+mn-ea"/>
            </a:endParaRPr>
          </a:p>
          <a:p>
            <a:pPr marL="1314450" lvl="2" indent="-457200">
              <a:lnSpc>
                <a:spcPct val="120000"/>
              </a:lnSpc>
            </a:pPr>
            <a:r>
              <a:rPr lang="zh-CN" altLang="en-US" sz="2800" dirty="0">
                <a:latin typeface="+mn-ea"/>
              </a:rPr>
              <a:t>模块的所有成分对于完成单一的功能都是必须的</a:t>
            </a:r>
            <a:endParaRPr lang="en-US" altLang="zh-CN" sz="2800" dirty="0">
              <a:latin typeface="+mn-ea"/>
            </a:endParaRPr>
          </a:p>
          <a:p>
            <a:pPr marL="857250" lvl="2" indent="0">
              <a:lnSpc>
                <a:spcPct val="120000"/>
              </a:lnSpc>
              <a:buNone/>
            </a:pPr>
            <a:r>
              <a:rPr lang="en-US" altLang="zh-CN" sz="2800" dirty="0" err="1">
                <a:latin typeface="+mn-ea"/>
              </a:rPr>
              <a:t>Int</a:t>
            </a:r>
            <a:r>
              <a:rPr lang="en-US" altLang="zh-CN" sz="2800" dirty="0">
                <a:latin typeface="+mn-ea"/>
              </a:rPr>
              <a:t> </a:t>
            </a:r>
            <a:r>
              <a:rPr lang="en-US" altLang="zh-CN" sz="2800" dirty="0" err="1">
                <a:latin typeface="+mn-ea"/>
              </a:rPr>
              <a:t>fac</a:t>
            </a:r>
            <a:r>
              <a:rPr lang="en-US" altLang="zh-CN" sz="2800" dirty="0">
                <a:latin typeface="+mn-ea"/>
              </a:rPr>
              <a:t>(</a:t>
            </a:r>
            <a:r>
              <a:rPr lang="en-US" altLang="zh-CN" sz="2800" dirty="0" err="1">
                <a:latin typeface="+mn-ea"/>
              </a:rPr>
              <a:t>int</a:t>
            </a:r>
            <a:r>
              <a:rPr lang="en-US" altLang="zh-CN" sz="2800" dirty="0">
                <a:latin typeface="+mn-ea"/>
              </a:rPr>
              <a:t> n){</a:t>
            </a:r>
          </a:p>
          <a:p>
            <a:pPr marL="1314450" lvl="3" indent="0">
              <a:lnSpc>
                <a:spcPct val="120000"/>
              </a:lnSpc>
              <a:buNone/>
            </a:pPr>
            <a:r>
              <a:rPr lang="en-US" altLang="zh-CN" sz="2600" dirty="0" err="1">
                <a:latin typeface="+mn-ea"/>
              </a:rPr>
              <a:t>Int</a:t>
            </a:r>
            <a:r>
              <a:rPr lang="en-US" altLang="zh-CN" sz="2600" dirty="0">
                <a:latin typeface="+mn-ea"/>
              </a:rPr>
              <a:t> f;</a:t>
            </a:r>
          </a:p>
          <a:p>
            <a:pPr marL="1314450" lvl="3" indent="0">
              <a:lnSpc>
                <a:spcPct val="120000"/>
              </a:lnSpc>
              <a:buNone/>
            </a:pPr>
            <a:r>
              <a:rPr lang="en-US" altLang="zh-CN" sz="2600" dirty="0">
                <a:latin typeface="+mn-ea"/>
              </a:rPr>
              <a:t>if(n==0,n==1)</a:t>
            </a:r>
          </a:p>
          <a:p>
            <a:pPr marL="1771650" lvl="4" indent="0">
              <a:lnSpc>
                <a:spcPct val="120000"/>
              </a:lnSpc>
              <a:buNone/>
            </a:pPr>
            <a:r>
              <a:rPr lang="en-US" altLang="zh-CN" sz="2400" dirty="0">
                <a:latin typeface="+mn-ea"/>
              </a:rPr>
              <a:t>f=1;</a:t>
            </a:r>
          </a:p>
          <a:p>
            <a:pPr marL="1314450" lvl="3" indent="0">
              <a:lnSpc>
                <a:spcPct val="120000"/>
              </a:lnSpc>
              <a:buNone/>
            </a:pPr>
            <a:r>
              <a:rPr lang="en-US" altLang="zh-CN" sz="2600" dirty="0">
                <a:latin typeface="+mn-ea"/>
              </a:rPr>
              <a:t>Else</a:t>
            </a:r>
          </a:p>
          <a:p>
            <a:pPr marL="1771650" lvl="4" indent="0">
              <a:lnSpc>
                <a:spcPct val="120000"/>
              </a:lnSpc>
              <a:buNone/>
            </a:pPr>
            <a:r>
              <a:rPr lang="en-US" altLang="zh-CN" sz="2400" dirty="0">
                <a:latin typeface="+mn-ea"/>
              </a:rPr>
              <a:t>f=</a:t>
            </a:r>
            <a:r>
              <a:rPr lang="en-US" altLang="zh-CN" sz="2400" dirty="0" err="1">
                <a:latin typeface="+mn-ea"/>
              </a:rPr>
              <a:t>fac</a:t>
            </a:r>
            <a:r>
              <a:rPr lang="en-US" altLang="zh-CN" sz="2400" dirty="0">
                <a:latin typeface="+mn-ea"/>
              </a:rPr>
              <a:t>(n-1)*n;</a:t>
            </a:r>
          </a:p>
          <a:p>
            <a:pPr marL="1314450" lvl="3" indent="0">
              <a:lnSpc>
                <a:spcPct val="120000"/>
              </a:lnSpc>
              <a:buNone/>
            </a:pPr>
            <a:r>
              <a:rPr lang="en-US" altLang="zh-CN" sz="2600" dirty="0">
                <a:latin typeface="+mn-ea"/>
              </a:rPr>
              <a:t>return(f);}</a:t>
            </a:r>
          </a:p>
          <a:p>
            <a:pPr marL="1314450" lvl="3" indent="0">
              <a:lnSpc>
                <a:spcPct val="120000"/>
              </a:lnSpc>
              <a:buNone/>
            </a:pPr>
            <a:r>
              <a:rPr lang="en-US" altLang="zh-CN" sz="2600" dirty="0">
                <a:latin typeface="+mn-ea"/>
              </a:rPr>
              <a:t>/*</a:t>
            </a:r>
            <a:r>
              <a:rPr lang="zh-CN" altLang="en-US" sz="2600" dirty="0">
                <a:latin typeface="+mn-ea"/>
              </a:rPr>
              <a:t>函数</a:t>
            </a:r>
            <a:r>
              <a:rPr lang="en-US" altLang="zh-CN" sz="2600" dirty="0" err="1">
                <a:latin typeface="+mn-ea"/>
              </a:rPr>
              <a:t>fac</a:t>
            </a:r>
            <a:r>
              <a:rPr lang="zh-CN" altLang="en-US" sz="2600" dirty="0">
                <a:latin typeface="+mn-ea"/>
              </a:rPr>
              <a:t>，计算</a:t>
            </a:r>
            <a:r>
              <a:rPr lang="en-US" altLang="zh-CN" sz="2600" dirty="0">
                <a:latin typeface="+mn-ea"/>
              </a:rPr>
              <a:t>n!</a:t>
            </a:r>
            <a:r>
              <a:rPr lang="zh-CN" altLang="en-US" sz="2600" dirty="0">
                <a:latin typeface="+mn-ea"/>
              </a:rPr>
              <a:t>，本模块功能单一，具备功能内聚*</a:t>
            </a:r>
            <a:r>
              <a:rPr lang="en-US" altLang="zh-CN" sz="2600" dirty="0">
                <a:latin typeface="+mn-ea"/>
              </a:rPr>
              <a:t>/</a:t>
            </a:r>
            <a:endParaRPr lang="zh-CN" altLang="en-US" sz="2600" dirty="0">
              <a:latin typeface="+mn-ea"/>
            </a:endParaRPr>
          </a:p>
          <a:p>
            <a:endParaRPr lang="zh-CN" altLang="en-US" dirty="0">
              <a:latin typeface="+mn-ea"/>
            </a:endParaRPr>
          </a:p>
        </p:txBody>
      </p:sp>
      <p:sp>
        <p:nvSpPr>
          <p:cNvPr id="78851" name="日期占位符 3"/>
          <p:cNvSpPr>
            <a:spLocks noGrp="1"/>
          </p:cNvSpPr>
          <p:nvPr>
            <p:ph type="dt" sz="quarter" idx="10"/>
          </p:nvPr>
        </p:nvSpPr>
        <p:spPr>
          <a:noFill/>
          <a:ln>
            <a:miter lim="800000"/>
            <a:headEnd/>
            <a:tailEnd/>
          </a:ln>
        </p:spPr>
        <p:txBody>
          <a:bodyPr/>
          <a:lstStyle/>
          <a:p>
            <a:fld id="{810F1AFE-5BC1-413E-A0F4-09A286F83CB2}" type="datetime1">
              <a:rPr lang="en-US" altLang="zh-CN">
                <a:latin typeface="+mn-ea"/>
                <a:ea typeface="+mn-ea"/>
                <a:cs typeface="-쉬리B"/>
              </a:rPr>
              <a:pPr/>
              <a:t>5/2/2022</a:t>
            </a:fld>
            <a:endParaRPr lang="en-US" altLang="zh-CN">
              <a:latin typeface="+mn-ea"/>
              <a:ea typeface="+mn-ea"/>
              <a:cs typeface="-쉬리B"/>
            </a:endParaRPr>
          </a:p>
        </p:txBody>
      </p:sp>
      <p:sp>
        <p:nvSpPr>
          <p:cNvPr id="78852" name="灯片编号占位符 4"/>
          <p:cNvSpPr>
            <a:spLocks noGrp="1"/>
          </p:cNvSpPr>
          <p:nvPr>
            <p:ph type="sldNum" sz="quarter" idx="12"/>
          </p:nvPr>
        </p:nvSpPr>
        <p:spPr>
          <a:noFill/>
          <a:ln>
            <a:miter lim="800000"/>
            <a:headEnd/>
            <a:tailEnd/>
          </a:ln>
        </p:spPr>
        <p:txBody>
          <a:bodyPr/>
          <a:lstStyle/>
          <a:p>
            <a:fld id="{11CD3828-470B-48C3-BC4D-48E60EF9473E}" type="slidenum">
              <a:rPr lang="en-US" altLang="zh-CN">
                <a:latin typeface="+mn-ea"/>
                <a:ea typeface="+mn-ea"/>
                <a:cs typeface="-쉬리B"/>
              </a:rPr>
              <a:pPr/>
              <a:t>16</a:t>
            </a:fld>
            <a:endParaRPr lang="en-US" altLang="zh-CN">
              <a:latin typeface="+mn-ea"/>
              <a:ea typeface="+mn-ea"/>
              <a:cs typeface="-쉬리B"/>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latin typeface="+mn-ea"/>
              <a:ea typeface="+mn-ea"/>
            </a:endParaRPr>
          </a:p>
        </p:txBody>
      </p:sp>
      <p:sp>
        <p:nvSpPr>
          <p:cNvPr id="77826" name="内容占位符 2"/>
          <p:cNvSpPr>
            <a:spLocks noGrp="1"/>
          </p:cNvSpPr>
          <p:nvPr>
            <p:ph idx="1"/>
          </p:nvPr>
        </p:nvSpPr>
        <p:spPr/>
        <p:txBody>
          <a:bodyPr/>
          <a:lstStyle/>
          <a:p>
            <a:pPr marL="342900" lvl="1" indent="-342900">
              <a:lnSpc>
                <a:spcPct val="110000"/>
              </a:lnSpc>
            </a:pPr>
            <a:r>
              <a:rPr lang="zh-CN" altLang="en-US" sz="3200" dirty="0">
                <a:latin typeface="+mn-ea"/>
              </a:rPr>
              <a:t>数据内聚：类定义一个数据集合</a:t>
            </a:r>
            <a:endParaRPr lang="en-US" altLang="zh-CN" sz="3200" dirty="0">
              <a:latin typeface="+mn-ea"/>
            </a:endParaRPr>
          </a:p>
          <a:p>
            <a:pPr marL="342900" lvl="1" indent="-342900">
              <a:lnSpc>
                <a:spcPct val="110000"/>
              </a:lnSpc>
            </a:pPr>
            <a:r>
              <a:rPr lang="zh-CN" altLang="en-US" sz="3200" dirty="0">
                <a:latin typeface="+mn-ea"/>
              </a:rPr>
              <a:t>数据结构</a:t>
            </a:r>
            <a:endParaRPr lang="en-US" altLang="zh-CN" sz="3200" dirty="0">
              <a:latin typeface="+mn-ea"/>
            </a:endParaRPr>
          </a:p>
          <a:p>
            <a:pPr marL="742950" lvl="2" indent="-342900">
              <a:lnSpc>
                <a:spcPct val="110000"/>
              </a:lnSpc>
            </a:pPr>
            <a:r>
              <a:rPr lang="zh-CN" altLang="en-US" sz="2800" dirty="0">
                <a:latin typeface="+mn-ea"/>
              </a:rPr>
              <a:t>模块完成多个功能，各个功能都在同一数据结构上操作，每一项功能有一个唯一的入口点。这个模块将根据不同的要求，确定该模块执行哪一个功能。这个模块的所有功能都是基于同一个数据结构（符号表）</a:t>
            </a:r>
          </a:p>
          <a:p>
            <a:endParaRPr lang="zh-CN" altLang="en-US" dirty="0">
              <a:latin typeface="+mn-ea"/>
            </a:endParaRPr>
          </a:p>
        </p:txBody>
      </p:sp>
      <p:sp>
        <p:nvSpPr>
          <p:cNvPr id="77827" name="日期占位符 3"/>
          <p:cNvSpPr>
            <a:spLocks noGrp="1"/>
          </p:cNvSpPr>
          <p:nvPr>
            <p:ph type="dt" sz="quarter" idx="10"/>
          </p:nvPr>
        </p:nvSpPr>
        <p:spPr>
          <a:noFill/>
          <a:ln>
            <a:miter lim="800000"/>
            <a:headEnd/>
            <a:tailEnd/>
          </a:ln>
        </p:spPr>
        <p:txBody>
          <a:bodyPr/>
          <a:lstStyle/>
          <a:p>
            <a:fld id="{17A0CEC7-AC6D-43E6-8DF1-0DAFF682C2DA}" type="datetime1">
              <a:rPr lang="en-US" altLang="zh-CN">
                <a:latin typeface="+mn-ea"/>
                <a:ea typeface="+mn-ea"/>
                <a:cs typeface="-쉬리B"/>
              </a:rPr>
              <a:pPr/>
              <a:t>5/2/2022</a:t>
            </a:fld>
            <a:endParaRPr lang="en-US" altLang="zh-CN">
              <a:latin typeface="+mn-ea"/>
              <a:ea typeface="+mn-ea"/>
              <a:cs typeface="-쉬리B"/>
            </a:endParaRPr>
          </a:p>
        </p:txBody>
      </p:sp>
      <p:sp>
        <p:nvSpPr>
          <p:cNvPr id="77828" name="灯片编号占位符 4"/>
          <p:cNvSpPr>
            <a:spLocks noGrp="1"/>
          </p:cNvSpPr>
          <p:nvPr>
            <p:ph type="sldNum" sz="quarter" idx="12"/>
          </p:nvPr>
        </p:nvSpPr>
        <p:spPr>
          <a:noFill/>
          <a:ln>
            <a:miter lim="800000"/>
            <a:headEnd/>
            <a:tailEnd/>
          </a:ln>
        </p:spPr>
        <p:txBody>
          <a:bodyPr/>
          <a:lstStyle/>
          <a:p>
            <a:fld id="{C8E4C194-A19C-4881-B95F-2C58CF37C59B}" type="slidenum">
              <a:rPr lang="en-US" altLang="zh-CN">
                <a:latin typeface="+mn-ea"/>
                <a:ea typeface="+mn-ea"/>
                <a:cs typeface="-쉬리B"/>
              </a:rPr>
              <a:pPr/>
              <a:t>17</a:t>
            </a:fld>
            <a:endParaRPr lang="en-US" altLang="zh-CN">
              <a:latin typeface="+mn-ea"/>
              <a:ea typeface="+mn-ea"/>
              <a:cs typeface="-쉬리B"/>
            </a:endParaRPr>
          </a:p>
        </p:txBody>
      </p:sp>
      <p:pic>
        <p:nvPicPr>
          <p:cNvPr id="77829" name="Picture 2"/>
          <p:cNvPicPr>
            <a:picLocks noChangeAspect="1" noChangeArrowheads="1"/>
          </p:cNvPicPr>
          <p:nvPr/>
        </p:nvPicPr>
        <p:blipFill>
          <a:blip r:embed="rId2"/>
          <a:srcRect/>
          <a:stretch>
            <a:fillRect/>
          </a:stretch>
        </p:blipFill>
        <p:spPr bwMode="auto">
          <a:xfrm>
            <a:off x="5258129" y="4293096"/>
            <a:ext cx="3895725" cy="26574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747" name="Rectangle 3"/>
          <p:cNvSpPr>
            <a:spLocks noGrp="1" noChangeArrowheads="1"/>
          </p:cNvSpPr>
          <p:nvPr>
            <p:ph type="title"/>
          </p:nvPr>
        </p:nvSpPr>
        <p:spPr>
          <a:xfrm>
            <a:off x="0" y="332656"/>
            <a:ext cx="9324975" cy="914400"/>
          </a:xfrm>
        </p:spPr>
        <p:txBody>
          <a:bodyPr/>
          <a:lstStyle/>
          <a:p>
            <a:pPr marL="762000" indent="-762000">
              <a:defRPr/>
            </a:pPr>
            <a:r>
              <a:rPr lang="zh-CN" altLang="en-US" dirty="0">
                <a:latin typeface="+mn-ea"/>
                <a:ea typeface="+mn-ea"/>
              </a:rPr>
              <a:t>迪米特</a:t>
            </a:r>
            <a:r>
              <a:rPr lang="en-US" altLang="zh-CN" dirty="0">
                <a:latin typeface="+mn-ea"/>
                <a:ea typeface="+mn-ea"/>
              </a:rPr>
              <a:t>/</a:t>
            </a:r>
            <a:r>
              <a:rPr lang="zh-CN" altLang="en-US" dirty="0">
                <a:latin typeface="+mn-ea"/>
                <a:ea typeface="+mn-ea"/>
              </a:rPr>
              <a:t>迪墨特尔法则（</a:t>
            </a:r>
            <a:r>
              <a:rPr lang="en-US" altLang="zh-CN" b="1" dirty="0">
                <a:effectLst/>
                <a:latin typeface="+mn-ea"/>
                <a:ea typeface="+mn-ea"/>
              </a:rPr>
              <a:t>Law of  Demeter, </a:t>
            </a:r>
            <a:r>
              <a:rPr lang="en-US" altLang="zh-CN" b="1" dirty="0" err="1">
                <a:effectLst/>
                <a:latin typeface="+mn-ea"/>
                <a:ea typeface="+mn-ea"/>
              </a:rPr>
              <a:t>LoD</a:t>
            </a:r>
            <a:r>
              <a:rPr lang="en-US" altLang="zh-CN" b="1" dirty="0">
                <a:effectLst/>
                <a:latin typeface="+mn-ea"/>
                <a:ea typeface="+mn-ea"/>
              </a:rPr>
              <a:t> </a:t>
            </a:r>
            <a:r>
              <a:rPr lang="zh-CN" altLang="en-US" dirty="0">
                <a:latin typeface="+mn-ea"/>
                <a:ea typeface="+mn-ea"/>
              </a:rPr>
              <a:t>）</a:t>
            </a:r>
          </a:p>
        </p:txBody>
      </p:sp>
      <p:sp>
        <p:nvSpPr>
          <p:cNvPr id="79874" name="Rectangle 2" descr="Rectangle: Click to edit Master text styles&#10;Second level&#10;Third level&#10;Fourth level&#10;Fifth level"/>
          <p:cNvSpPr>
            <a:spLocks noGrp="1" noChangeArrowheads="1"/>
          </p:cNvSpPr>
          <p:nvPr>
            <p:ph idx="1"/>
          </p:nvPr>
        </p:nvSpPr>
        <p:spPr>
          <a:xfrm>
            <a:off x="216346" y="1268760"/>
            <a:ext cx="8676134" cy="4824536"/>
          </a:xfrm>
        </p:spPr>
        <p:txBody>
          <a:bodyPr/>
          <a:lstStyle/>
          <a:p>
            <a:pPr marL="914400" lvl="1" indent="-457200" algn="just">
              <a:lnSpc>
                <a:spcPct val="110000"/>
              </a:lnSpc>
              <a:buFont typeface="Wingdings" pitchFamily="2" charset="2"/>
              <a:buChar char="n"/>
            </a:pPr>
            <a:r>
              <a:rPr lang="zh-CN" altLang="en-US" sz="3200" dirty="0">
                <a:latin typeface="+mn-ea"/>
              </a:rPr>
              <a:t>目的：通过限制对象之间的互连来减少其耦合度。</a:t>
            </a:r>
          </a:p>
          <a:p>
            <a:pPr marL="914400" lvl="1" indent="-457200" algn="just">
              <a:lnSpc>
                <a:spcPct val="110000"/>
              </a:lnSpc>
              <a:buFont typeface="Wingdings" pitchFamily="2" charset="2"/>
              <a:buChar char="n"/>
            </a:pPr>
            <a:r>
              <a:rPr lang="zh-CN" altLang="en-US" sz="3200" dirty="0">
                <a:latin typeface="+mn-ea"/>
              </a:rPr>
              <a:t>也叫</a:t>
            </a:r>
            <a:r>
              <a:rPr lang="zh-CN" altLang="en-US" sz="3200" dirty="0">
                <a:solidFill>
                  <a:schemeClr val="tx1"/>
                </a:solidFill>
                <a:latin typeface="+mn-ea"/>
              </a:rPr>
              <a:t>最少知识原则</a:t>
            </a:r>
            <a:r>
              <a:rPr lang="en-US" altLang="zh-CN" sz="3200" dirty="0">
                <a:latin typeface="+mn-ea"/>
              </a:rPr>
              <a:t>(</a:t>
            </a:r>
            <a:r>
              <a:rPr lang="en-US" altLang="zh-CN" sz="3200" dirty="0" err="1">
                <a:latin typeface="+mn-ea"/>
              </a:rPr>
              <a:t>LeastKnowledge</a:t>
            </a:r>
            <a:r>
              <a:rPr lang="en-US" altLang="zh-CN" sz="3200" dirty="0">
                <a:latin typeface="+mn-ea"/>
              </a:rPr>
              <a:t> Principle, LKP)</a:t>
            </a:r>
          </a:p>
          <a:p>
            <a:pPr algn="just">
              <a:lnSpc>
                <a:spcPct val="110000"/>
              </a:lnSpc>
            </a:pPr>
            <a:r>
              <a:rPr lang="zh-CN" altLang="en-US" b="1" dirty="0">
                <a:latin typeface="+mn-ea"/>
              </a:rPr>
              <a:t>问题由来：</a:t>
            </a:r>
            <a:r>
              <a:rPr lang="zh-CN" altLang="en-US" dirty="0">
                <a:latin typeface="+mn-ea"/>
              </a:rPr>
              <a:t>类与类之间的关系越密切，耦合度越大，当一个类发生改变时，对另一个类的影响也越大。</a:t>
            </a:r>
          </a:p>
          <a:p>
            <a:pPr algn="just">
              <a:lnSpc>
                <a:spcPct val="110000"/>
              </a:lnSpc>
            </a:pPr>
            <a:r>
              <a:rPr lang="zh-CN" altLang="en-US" b="1" dirty="0">
                <a:latin typeface="+mn-ea"/>
              </a:rPr>
              <a:t>解决方案：</a:t>
            </a:r>
            <a:r>
              <a:rPr lang="zh-CN" altLang="en-US" dirty="0">
                <a:latin typeface="+mn-ea"/>
              </a:rPr>
              <a:t>尽量降低类与类之间的耦合。</a:t>
            </a:r>
          </a:p>
          <a:p>
            <a:pPr marL="914400" lvl="1" indent="-457200">
              <a:buFont typeface="Wingdings" pitchFamily="2" charset="2"/>
              <a:buChar char="n"/>
            </a:pPr>
            <a:endParaRPr lang="zh-CN" altLang="en-US" sz="3600" dirty="0">
              <a:solidFill>
                <a:schemeClr val="tx1"/>
              </a:solidFill>
              <a:latin typeface="+mn-ea"/>
            </a:endParaRPr>
          </a:p>
        </p:txBody>
      </p:sp>
      <p:sp>
        <p:nvSpPr>
          <p:cNvPr id="79875" name="日期占位符 3"/>
          <p:cNvSpPr>
            <a:spLocks noGrp="1"/>
          </p:cNvSpPr>
          <p:nvPr>
            <p:ph type="dt" sz="quarter" idx="10"/>
          </p:nvPr>
        </p:nvSpPr>
        <p:spPr>
          <a:noFill/>
          <a:ln>
            <a:miter lim="800000"/>
            <a:headEnd/>
            <a:tailEnd/>
          </a:ln>
        </p:spPr>
        <p:txBody>
          <a:bodyPr/>
          <a:lstStyle/>
          <a:p>
            <a:fld id="{BD79F54E-B144-4395-9CDD-EF56C2C2CFAB}" type="datetime1">
              <a:rPr lang="en-US" altLang="zh-CN">
                <a:latin typeface="+mn-ea"/>
                <a:ea typeface="+mn-ea"/>
                <a:cs typeface="-쉬리B"/>
              </a:rPr>
              <a:pPr/>
              <a:t>5/2/2022</a:t>
            </a:fld>
            <a:endParaRPr lang="en-US" altLang="zh-CN">
              <a:latin typeface="+mn-ea"/>
              <a:ea typeface="+mn-ea"/>
              <a:cs typeface="-쉬리B"/>
            </a:endParaRPr>
          </a:p>
        </p:txBody>
      </p:sp>
      <p:sp>
        <p:nvSpPr>
          <p:cNvPr id="79876" name="灯片编号占位符 5"/>
          <p:cNvSpPr>
            <a:spLocks noGrp="1"/>
          </p:cNvSpPr>
          <p:nvPr>
            <p:ph type="sldNum" sz="quarter" idx="12"/>
          </p:nvPr>
        </p:nvSpPr>
        <p:spPr>
          <a:noFill/>
          <a:ln>
            <a:miter lim="800000"/>
            <a:headEnd/>
            <a:tailEnd/>
          </a:ln>
        </p:spPr>
        <p:txBody>
          <a:bodyPr/>
          <a:lstStyle/>
          <a:p>
            <a:fld id="{CA96FF1F-CC3E-43B1-A6DE-1B57634A86A8}" type="slidenum">
              <a:rPr lang="en-US" altLang="zh-CN">
                <a:latin typeface="+mn-ea"/>
                <a:ea typeface="+mn-ea"/>
                <a:cs typeface="-쉬리B"/>
              </a:rPr>
              <a:pPr/>
              <a:t>18</a:t>
            </a:fld>
            <a:endParaRPr lang="en-US" altLang="zh-CN">
              <a:latin typeface="+mn-ea"/>
              <a:ea typeface="+mn-ea"/>
              <a:cs typeface="-쉬리B"/>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mn-ea"/>
                <a:ea typeface="+mn-ea"/>
              </a:rPr>
              <a:t>迪米特</a:t>
            </a:r>
            <a:r>
              <a:rPr lang="en-US" altLang="zh-CN" dirty="0">
                <a:latin typeface="+mn-ea"/>
                <a:ea typeface="+mn-ea"/>
              </a:rPr>
              <a:t>/</a:t>
            </a:r>
            <a:r>
              <a:rPr lang="zh-CN" altLang="en-US" dirty="0">
                <a:latin typeface="+mn-ea"/>
                <a:ea typeface="+mn-ea"/>
              </a:rPr>
              <a:t>迪墨特尔法则（</a:t>
            </a:r>
            <a:r>
              <a:rPr lang="en-US" altLang="zh-CN" b="1" dirty="0">
                <a:effectLst/>
                <a:latin typeface="+mn-ea"/>
                <a:ea typeface="+mn-ea"/>
              </a:rPr>
              <a:t>Law of  Demeter, </a:t>
            </a:r>
            <a:r>
              <a:rPr lang="en-US" altLang="zh-CN" b="1" dirty="0" err="1">
                <a:effectLst/>
                <a:latin typeface="+mn-ea"/>
                <a:ea typeface="+mn-ea"/>
              </a:rPr>
              <a:t>LoD</a:t>
            </a:r>
            <a:r>
              <a:rPr lang="en-US" altLang="zh-CN" b="1" dirty="0">
                <a:effectLst/>
                <a:latin typeface="+mn-ea"/>
                <a:ea typeface="+mn-ea"/>
              </a:rPr>
              <a:t> </a:t>
            </a:r>
            <a:r>
              <a:rPr lang="zh-CN" altLang="en-US" dirty="0">
                <a:latin typeface="+mn-ea"/>
                <a:ea typeface="+mn-ea"/>
              </a:rPr>
              <a:t>）</a:t>
            </a:r>
          </a:p>
        </p:txBody>
      </p:sp>
      <p:sp>
        <p:nvSpPr>
          <p:cNvPr id="3" name="内容占位符 2"/>
          <p:cNvSpPr>
            <a:spLocks noGrp="1"/>
          </p:cNvSpPr>
          <p:nvPr>
            <p:ph idx="1"/>
          </p:nvPr>
        </p:nvSpPr>
        <p:spPr>
          <a:xfrm>
            <a:off x="395288" y="1181249"/>
            <a:ext cx="8280400" cy="5272087"/>
          </a:xfrm>
        </p:spPr>
        <p:txBody>
          <a:bodyPr/>
          <a:lstStyle/>
          <a:p>
            <a:pPr algn="just">
              <a:lnSpc>
                <a:spcPct val="120000"/>
              </a:lnSpc>
            </a:pPr>
            <a:r>
              <a:rPr lang="zh-CN" altLang="en-US" dirty="0">
                <a:latin typeface="+mn-ea"/>
              </a:rPr>
              <a:t>最早是在</a:t>
            </a:r>
            <a:r>
              <a:rPr lang="en-US" altLang="zh-CN" dirty="0">
                <a:latin typeface="+mn-ea"/>
              </a:rPr>
              <a:t>1987</a:t>
            </a:r>
            <a:r>
              <a:rPr lang="zh-CN" altLang="en-US" dirty="0">
                <a:latin typeface="+mn-ea"/>
              </a:rPr>
              <a:t>年由美国</a:t>
            </a:r>
            <a:r>
              <a:rPr lang="en-US" altLang="zh-CN" dirty="0">
                <a:latin typeface="+mn-ea"/>
              </a:rPr>
              <a:t>Northeastern University</a:t>
            </a:r>
            <a:r>
              <a:rPr lang="zh-CN" altLang="en-US" dirty="0">
                <a:latin typeface="+mn-ea"/>
              </a:rPr>
              <a:t>的</a:t>
            </a:r>
            <a:r>
              <a:rPr lang="en-US" altLang="zh-CN" dirty="0">
                <a:latin typeface="+mn-ea"/>
              </a:rPr>
              <a:t>Ian Holland</a:t>
            </a:r>
            <a:r>
              <a:rPr lang="zh-CN" altLang="en-US" dirty="0">
                <a:latin typeface="+mn-ea"/>
              </a:rPr>
              <a:t>提出</a:t>
            </a:r>
            <a:endParaRPr lang="en-US" altLang="zh-CN" dirty="0">
              <a:latin typeface="+mn-ea"/>
            </a:endParaRPr>
          </a:p>
          <a:p>
            <a:pPr algn="just">
              <a:lnSpc>
                <a:spcPct val="120000"/>
              </a:lnSpc>
            </a:pPr>
            <a:r>
              <a:rPr lang="zh-CN" altLang="en-US" dirty="0">
                <a:latin typeface="+mn-ea"/>
              </a:rPr>
              <a:t>一个类对自己依赖的类知道的越少越好。</a:t>
            </a:r>
            <a:endParaRPr lang="en-US" altLang="zh-CN" dirty="0">
              <a:latin typeface="+mn-ea"/>
            </a:endParaRPr>
          </a:p>
          <a:p>
            <a:pPr algn="just">
              <a:lnSpc>
                <a:spcPct val="120000"/>
              </a:lnSpc>
            </a:pPr>
            <a:r>
              <a:rPr lang="zh-CN" altLang="en-US" dirty="0">
                <a:latin typeface="+mn-ea"/>
              </a:rPr>
              <a:t>即：对于被依赖的类来说，无论逻辑多么复杂，都尽量地将逻辑封装在类的内部，对外除了提供的</a:t>
            </a:r>
            <a:r>
              <a:rPr lang="en-US" altLang="zh-CN" dirty="0">
                <a:latin typeface="+mn-ea"/>
              </a:rPr>
              <a:t>public</a:t>
            </a:r>
            <a:r>
              <a:rPr lang="zh-CN" altLang="en-US" dirty="0">
                <a:latin typeface="+mn-ea"/>
              </a:rPr>
              <a:t>方法，不对外泄漏任何信息。</a:t>
            </a:r>
          </a:p>
        </p:txBody>
      </p:sp>
      <p:sp>
        <p:nvSpPr>
          <p:cNvPr id="4" name="日期占位符 3"/>
          <p:cNvSpPr>
            <a:spLocks noGrp="1"/>
          </p:cNvSpPr>
          <p:nvPr>
            <p:ph type="dt" sz="half" idx="10"/>
          </p:nvPr>
        </p:nvSpPr>
        <p:spPr/>
        <p:txBody>
          <a:bodyPr/>
          <a:lstStyle/>
          <a:p>
            <a:pPr>
              <a:defRPr/>
            </a:pPr>
            <a:fld id="{59D1F640-3DDF-4FF0-A9F0-EB3609D92262}" type="datetime1">
              <a:rPr lang="en-US" smtClean="0"/>
              <a:pPr>
                <a:defRPr/>
              </a:pPr>
              <a:t>5/2/2022</a:t>
            </a:fld>
            <a:endParaRPr lang="en-US" altLang="zh-CN"/>
          </a:p>
        </p:txBody>
      </p:sp>
      <p:sp>
        <p:nvSpPr>
          <p:cNvPr id="5" name="灯片编号占位符 4"/>
          <p:cNvSpPr>
            <a:spLocks noGrp="1"/>
          </p:cNvSpPr>
          <p:nvPr>
            <p:ph type="sldNum" sz="quarter" idx="12"/>
          </p:nvPr>
        </p:nvSpPr>
        <p:spPr/>
        <p:txBody>
          <a:bodyPr/>
          <a:lstStyle/>
          <a:p>
            <a:pPr>
              <a:defRPr/>
            </a:pPr>
            <a:fld id="{C1E94380-878A-4E13-A7EE-D43EC4AF8276}" type="slidenum">
              <a:rPr lang="en-US" altLang="zh-CN" smtClean="0"/>
              <a:pPr>
                <a:defRPr/>
              </a:pPr>
              <a:t>19</a:t>
            </a:fld>
            <a:endParaRPr lang="en-US" altLang="zh-CN"/>
          </a:p>
        </p:txBody>
      </p:sp>
    </p:spTree>
    <p:extLst>
      <p:ext uri="{BB962C8B-B14F-4D97-AF65-F5344CB8AC3E}">
        <p14:creationId xmlns:p14="http://schemas.microsoft.com/office/powerpoint/2010/main" val="308126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9" name="Rectangle 3"/>
          <p:cNvSpPr>
            <a:spLocks noGrp="1" noChangeArrowheads="1"/>
          </p:cNvSpPr>
          <p:nvPr>
            <p:ph type="title"/>
          </p:nvPr>
        </p:nvSpPr>
        <p:spPr>
          <a:xfrm>
            <a:off x="539552" y="154776"/>
            <a:ext cx="7772400" cy="914400"/>
          </a:xfrm>
        </p:spPr>
        <p:txBody>
          <a:bodyPr/>
          <a:lstStyle/>
          <a:p>
            <a:pPr marL="762000" indent="-762000">
              <a:defRPr/>
            </a:pPr>
            <a:r>
              <a:rPr lang="zh-CN" altLang="en-US" dirty="0">
                <a:latin typeface="+mn-ea"/>
                <a:ea typeface="+mn-ea"/>
              </a:rPr>
              <a:t>对象互连</a:t>
            </a:r>
          </a:p>
        </p:txBody>
      </p:sp>
      <p:sp>
        <p:nvSpPr>
          <p:cNvPr id="50178" name="Rectangle 2" descr="Rectangle: Click to edit Master text styles&#10;Second level&#10;Third level&#10;Fourth level&#10;Fifth level"/>
          <p:cNvSpPr>
            <a:spLocks noGrp="1" noChangeArrowheads="1"/>
          </p:cNvSpPr>
          <p:nvPr>
            <p:ph idx="1"/>
          </p:nvPr>
        </p:nvSpPr>
        <p:spPr>
          <a:xfrm>
            <a:off x="0" y="1069176"/>
            <a:ext cx="9144000" cy="5693321"/>
          </a:xfrm>
        </p:spPr>
        <p:txBody>
          <a:bodyPr>
            <a:normAutofit lnSpcReduction="10000"/>
          </a:bodyPr>
          <a:lstStyle/>
          <a:p>
            <a:pPr marL="914400" lvl="1" indent="-457200">
              <a:lnSpc>
                <a:spcPct val="120000"/>
              </a:lnSpc>
              <a:buFont typeface="Wingdings" pitchFamily="2" charset="2"/>
              <a:buChar char="n"/>
            </a:pPr>
            <a:r>
              <a:rPr lang="zh-CN" altLang="en-US" sz="2800" dirty="0">
                <a:latin typeface="+mn-ea"/>
              </a:rPr>
              <a:t>研究将各个对象绑定到一起的连接特性</a:t>
            </a:r>
            <a:endParaRPr lang="en-US" altLang="zh-CN" sz="2800" dirty="0">
              <a:latin typeface="+mn-ea"/>
            </a:endParaRPr>
          </a:p>
          <a:p>
            <a:pPr marL="914400" lvl="1" indent="-457200">
              <a:lnSpc>
                <a:spcPct val="120000"/>
              </a:lnSpc>
              <a:buFont typeface="Wingdings" pitchFamily="2" charset="2"/>
              <a:buChar char="n"/>
            </a:pPr>
            <a:r>
              <a:rPr lang="zh-CN" altLang="en-US" sz="2800" dirty="0">
                <a:latin typeface="+mn-ea"/>
              </a:rPr>
              <a:t>一种考虑对象互连的方式就是研究</a:t>
            </a:r>
            <a:r>
              <a:rPr lang="zh-CN" altLang="en-US" sz="2800" dirty="0">
                <a:solidFill>
                  <a:srgbClr val="000099"/>
                </a:solidFill>
                <a:latin typeface="+mn-ea"/>
              </a:rPr>
              <a:t>可视性</a:t>
            </a:r>
            <a:r>
              <a:rPr lang="zh-CN" altLang="en-US" sz="2800" dirty="0">
                <a:latin typeface="+mn-ea"/>
              </a:rPr>
              <a:t>和</a:t>
            </a:r>
            <a:r>
              <a:rPr lang="zh-CN" altLang="en-US" sz="2800" dirty="0">
                <a:solidFill>
                  <a:srgbClr val="000099"/>
                </a:solidFill>
                <a:latin typeface="+mn-ea"/>
              </a:rPr>
              <a:t>依赖性</a:t>
            </a:r>
            <a:r>
              <a:rPr lang="zh-CN" altLang="en-US" sz="2800" dirty="0">
                <a:latin typeface="+mn-ea"/>
              </a:rPr>
              <a:t>这两个概念。</a:t>
            </a:r>
          </a:p>
          <a:p>
            <a:pPr marL="914400" lvl="1" indent="-457200">
              <a:lnSpc>
                <a:spcPct val="120000"/>
              </a:lnSpc>
              <a:buFont typeface="Wingdings" pitchFamily="2" charset="2"/>
              <a:buChar char="n"/>
            </a:pPr>
            <a:r>
              <a:rPr lang="zh-CN" altLang="en-US" sz="2800" dirty="0">
                <a:latin typeface="+mn-ea"/>
              </a:rPr>
              <a:t>可视性描述了关于名称的特性，若通过该名称句柄可以存取对象，且对象的名称是合法的且代表该对象，那么在这个特定环境下该对象就是可见的。</a:t>
            </a:r>
          </a:p>
          <a:p>
            <a:pPr marL="1295400" lvl="2" indent="-381000">
              <a:lnSpc>
                <a:spcPct val="120000"/>
              </a:lnSpc>
              <a:buFont typeface="Wingdings" pitchFamily="2" charset="2"/>
              <a:buChar char="w"/>
            </a:pPr>
            <a:r>
              <a:rPr lang="zh-CN" altLang="en-US" sz="2400" dirty="0">
                <a:latin typeface="+mn-ea"/>
              </a:rPr>
              <a:t>描述可视性的相关术语还包括</a:t>
            </a:r>
            <a:r>
              <a:rPr lang="zh-CN" altLang="en-US" sz="2400" dirty="0">
                <a:solidFill>
                  <a:schemeClr val="tx1"/>
                </a:solidFill>
                <a:latin typeface="+mn-ea"/>
              </a:rPr>
              <a:t>标识符的范畴</a:t>
            </a:r>
          </a:p>
          <a:p>
            <a:pPr marL="914400" lvl="1" indent="-457200">
              <a:lnSpc>
                <a:spcPct val="120000"/>
              </a:lnSpc>
              <a:buFont typeface="Wingdings" pitchFamily="2" charset="2"/>
              <a:buChar char="n"/>
            </a:pPr>
            <a:r>
              <a:rPr lang="zh-CN" altLang="en-US" sz="2800" dirty="0">
                <a:latin typeface="+mn-ea"/>
              </a:rPr>
              <a:t>依赖性将两个对象或者类联系起来，在不存在另外一个对象的条件下，如果一个对象的存在无任何意义，就说该对象依赖于另外那个对象。</a:t>
            </a:r>
          </a:p>
          <a:p>
            <a:pPr marL="1295400" lvl="2" indent="-381000">
              <a:lnSpc>
                <a:spcPct val="120000"/>
              </a:lnSpc>
              <a:buFont typeface="Wingdings" pitchFamily="2" charset="2"/>
              <a:buChar char="w"/>
            </a:pPr>
            <a:r>
              <a:rPr lang="zh-CN" altLang="en-US" sz="2400" dirty="0">
                <a:latin typeface="+mn-ea"/>
              </a:rPr>
              <a:t>例如</a:t>
            </a:r>
            <a:r>
              <a:rPr lang="en-US" altLang="zh-CN" sz="2400" dirty="0">
                <a:latin typeface="+mn-ea"/>
              </a:rPr>
              <a:t>: </a:t>
            </a:r>
            <a:r>
              <a:rPr lang="zh-CN" altLang="en-US" sz="2400" dirty="0">
                <a:latin typeface="+mn-ea"/>
              </a:rPr>
              <a:t>子类几乎总是依赖于它的父类</a:t>
            </a:r>
          </a:p>
        </p:txBody>
      </p:sp>
      <p:sp>
        <p:nvSpPr>
          <p:cNvPr id="50179" name="日期占位符 3"/>
          <p:cNvSpPr>
            <a:spLocks noGrp="1"/>
          </p:cNvSpPr>
          <p:nvPr>
            <p:ph type="dt" sz="quarter" idx="10"/>
          </p:nvPr>
        </p:nvSpPr>
        <p:spPr>
          <a:noFill/>
          <a:ln>
            <a:miter lim="800000"/>
            <a:headEnd/>
            <a:tailEnd/>
          </a:ln>
        </p:spPr>
        <p:txBody>
          <a:bodyPr/>
          <a:lstStyle/>
          <a:p>
            <a:fld id="{1D6C2D18-6024-4E2D-8ECB-0240F56531EB}" type="datetime1">
              <a:rPr lang="en-US" altLang="zh-CN">
                <a:latin typeface="+mn-ea"/>
                <a:ea typeface="+mn-ea"/>
                <a:cs typeface="-쉬리B"/>
              </a:rPr>
              <a:pPr/>
              <a:t>5/2/2022</a:t>
            </a:fld>
            <a:endParaRPr lang="en-US" altLang="zh-CN">
              <a:latin typeface="+mn-ea"/>
              <a:ea typeface="+mn-ea"/>
              <a:cs typeface="-쉬리B"/>
            </a:endParaRPr>
          </a:p>
        </p:txBody>
      </p:sp>
      <p:sp>
        <p:nvSpPr>
          <p:cNvPr id="50180" name="灯片编号占位符 5"/>
          <p:cNvSpPr>
            <a:spLocks noGrp="1"/>
          </p:cNvSpPr>
          <p:nvPr>
            <p:ph type="sldNum" sz="quarter" idx="12"/>
          </p:nvPr>
        </p:nvSpPr>
        <p:spPr>
          <a:noFill/>
          <a:ln>
            <a:miter lim="800000"/>
            <a:headEnd/>
            <a:tailEnd/>
          </a:ln>
        </p:spPr>
        <p:txBody>
          <a:bodyPr/>
          <a:lstStyle/>
          <a:p>
            <a:fld id="{FE23DF18-51D5-42C9-BD0F-DD3014EABBB0}" type="slidenum">
              <a:rPr lang="en-US" altLang="zh-CN">
                <a:latin typeface="+mn-ea"/>
                <a:ea typeface="+mn-ea"/>
                <a:cs typeface="-쉬리B"/>
              </a:rPr>
              <a:pPr/>
              <a:t>2</a:t>
            </a:fld>
            <a:endParaRPr lang="en-US" altLang="zh-CN">
              <a:latin typeface="+mn-ea"/>
              <a:ea typeface="+mn-ea"/>
              <a:cs typeface="-쉬리B"/>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ea typeface="+mn-ea"/>
              </a:rPr>
              <a:t>只与直接的朋友通信</a:t>
            </a:r>
          </a:p>
        </p:txBody>
      </p:sp>
      <p:sp>
        <p:nvSpPr>
          <p:cNvPr id="3" name="内容占位符 2"/>
          <p:cNvSpPr>
            <a:spLocks noGrp="1"/>
          </p:cNvSpPr>
          <p:nvPr>
            <p:ph idx="1"/>
          </p:nvPr>
        </p:nvSpPr>
        <p:spPr/>
        <p:txBody>
          <a:bodyPr/>
          <a:lstStyle/>
          <a:p>
            <a:pPr>
              <a:lnSpc>
                <a:spcPct val="120000"/>
              </a:lnSpc>
            </a:pPr>
            <a:r>
              <a:rPr lang="zh-CN" altLang="en-US" dirty="0">
                <a:latin typeface="+mn-ea"/>
              </a:rPr>
              <a:t>朋友：每个对象都会与其他对象有耦合关系，只要两个对象之间有</a:t>
            </a:r>
            <a:r>
              <a:rPr lang="zh-CN" altLang="en-US" dirty="0">
                <a:solidFill>
                  <a:srgbClr val="FF0000"/>
                </a:solidFill>
                <a:latin typeface="+mn-ea"/>
              </a:rPr>
              <a:t>耦合</a:t>
            </a:r>
            <a:r>
              <a:rPr lang="zh-CN" altLang="en-US" dirty="0">
                <a:latin typeface="+mn-ea"/>
              </a:rPr>
              <a:t>关系，我们就说这两个对象之间是朋友关系。</a:t>
            </a:r>
            <a:endParaRPr lang="en-US" altLang="zh-CN" dirty="0">
              <a:latin typeface="+mn-ea"/>
            </a:endParaRPr>
          </a:p>
          <a:p>
            <a:pPr>
              <a:lnSpc>
                <a:spcPct val="120000"/>
              </a:lnSpc>
            </a:pPr>
            <a:r>
              <a:rPr lang="zh-CN" altLang="en-US" b="1" dirty="0">
                <a:latin typeface="+mn-ea"/>
              </a:rPr>
              <a:t>直接的朋友：</a:t>
            </a:r>
            <a:r>
              <a:rPr lang="zh-CN" altLang="en-US" dirty="0">
                <a:latin typeface="+mn-ea"/>
              </a:rPr>
              <a:t>耦合的方式很多，依赖、关联、组合、聚合等。其中，我们称出现在成员变量、方法参数、方法返回值中的类为</a:t>
            </a:r>
            <a:r>
              <a:rPr lang="zh-CN" altLang="en-US" b="1" dirty="0">
                <a:latin typeface="+mn-ea"/>
              </a:rPr>
              <a:t>直接的朋友</a:t>
            </a:r>
            <a:endParaRPr lang="zh-CN" altLang="en-US" dirty="0">
              <a:latin typeface="+mn-ea"/>
            </a:endParaRPr>
          </a:p>
        </p:txBody>
      </p:sp>
      <p:sp>
        <p:nvSpPr>
          <p:cNvPr id="4" name="日期占位符 3"/>
          <p:cNvSpPr>
            <a:spLocks noGrp="1"/>
          </p:cNvSpPr>
          <p:nvPr>
            <p:ph type="dt" sz="half" idx="10"/>
          </p:nvPr>
        </p:nvSpPr>
        <p:spPr/>
        <p:txBody>
          <a:bodyPr/>
          <a:lstStyle/>
          <a:p>
            <a:pPr>
              <a:defRPr/>
            </a:pPr>
            <a:fld id="{59D1F640-3DDF-4FF0-A9F0-EB3609D92262}" type="datetime1">
              <a:rPr lang="en-US" smtClean="0">
                <a:latin typeface="+mn-ea"/>
                <a:ea typeface="+mn-ea"/>
              </a:rPr>
              <a:pPr>
                <a:defRPr/>
              </a:pPr>
              <a:t>5/2/2022</a:t>
            </a:fld>
            <a:endParaRPr lang="en-US" altLang="zh-CN">
              <a:latin typeface="+mn-ea"/>
              <a:ea typeface="+mn-ea"/>
            </a:endParaRPr>
          </a:p>
        </p:txBody>
      </p:sp>
      <p:sp>
        <p:nvSpPr>
          <p:cNvPr id="5" name="灯片编号占位符 4"/>
          <p:cNvSpPr>
            <a:spLocks noGrp="1"/>
          </p:cNvSpPr>
          <p:nvPr>
            <p:ph type="sldNum" sz="quarter" idx="12"/>
          </p:nvPr>
        </p:nvSpPr>
        <p:spPr/>
        <p:txBody>
          <a:bodyPr/>
          <a:lstStyle/>
          <a:p>
            <a:pPr>
              <a:defRPr/>
            </a:pPr>
            <a:fld id="{C1E94380-878A-4E13-A7EE-D43EC4AF8276}" type="slidenum">
              <a:rPr lang="en-US" altLang="zh-CN" smtClean="0">
                <a:latin typeface="+mn-ea"/>
                <a:ea typeface="+mn-ea"/>
              </a:rPr>
              <a:pPr>
                <a:defRPr/>
              </a:pPr>
              <a:t>20</a:t>
            </a:fld>
            <a:endParaRPr lang="en-US" altLang="zh-CN">
              <a:latin typeface="+mn-ea"/>
              <a:ea typeface="+mn-ea"/>
            </a:endParaRPr>
          </a:p>
        </p:txBody>
      </p:sp>
    </p:spTree>
    <p:extLst>
      <p:ext uri="{BB962C8B-B14F-4D97-AF65-F5344CB8AC3E}">
        <p14:creationId xmlns:p14="http://schemas.microsoft.com/office/powerpoint/2010/main" val="836182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ea typeface="+mn-ea"/>
              </a:rPr>
              <a:t>例子</a:t>
            </a:r>
          </a:p>
        </p:txBody>
      </p:sp>
      <p:sp>
        <p:nvSpPr>
          <p:cNvPr id="3" name="内容占位符 2"/>
          <p:cNvSpPr>
            <a:spLocks noGrp="1"/>
          </p:cNvSpPr>
          <p:nvPr>
            <p:ph idx="1"/>
          </p:nvPr>
        </p:nvSpPr>
        <p:spPr/>
        <p:txBody>
          <a:bodyPr/>
          <a:lstStyle/>
          <a:p>
            <a:pPr>
              <a:lnSpc>
                <a:spcPct val="120000"/>
              </a:lnSpc>
            </a:pPr>
            <a:r>
              <a:rPr lang="zh-CN" altLang="en-US" dirty="0"/>
              <a:t>老师想让体育委员确认一下全班女生来齐没有，就对他说：“你去把全班女生清点 一下。”</a:t>
            </a:r>
          </a:p>
        </p:txBody>
      </p:sp>
      <p:sp>
        <p:nvSpPr>
          <p:cNvPr id="4" name="日期占位符 3"/>
          <p:cNvSpPr>
            <a:spLocks noGrp="1"/>
          </p:cNvSpPr>
          <p:nvPr>
            <p:ph type="dt" sz="half" idx="10"/>
          </p:nvPr>
        </p:nvSpPr>
        <p:spPr/>
        <p:txBody>
          <a:bodyPr/>
          <a:lstStyle/>
          <a:p>
            <a:pPr>
              <a:defRPr/>
            </a:pPr>
            <a:fld id="{59D1F640-3DDF-4FF0-A9F0-EB3609D92262}" type="datetime1">
              <a:rPr lang="en-US" smtClean="0"/>
              <a:pPr>
                <a:defRPr/>
              </a:pPr>
              <a:t>5/2/2022</a:t>
            </a:fld>
            <a:endParaRPr lang="en-US" altLang="zh-CN"/>
          </a:p>
        </p:txBody>
      </p:sp>
      <p:sp>
        <p:nvSpPr>
          <p:cNvPr id="5" name="灯片编号占位符 4"/>
          <p:cNvSpPr>
            <a:spLocks noGrp="1"/>
          </p:cNvSpPr>
          <p:nvPr>
            <p:ph type="sldNum" sz="quarter" idx="12"/>
          </p:nvPr>
        </p:nvSpPr>
        <p:spPr/>
        <p:txBody>
          <a:bodyPr/>
          <a:lstStyle/>
          <a:p>
            <a:pPr>
              <a:defRPr/>
            </a:pPr>
            <a:fld id="{C1E94380-878A-4E13-A7EE-D43EC4AF8276}" type="slidenum">
              <a:rPr lang="en-US" altLang="zh-CN" smtClean="0"/>
              <a:pPr>
                <a:defRPr/>
              </a:pPr>
              <a:t>21</a:t>
            </a:fld>
            <a:endParaRPr lang="en-US" altLang="zh-CN"/>
          </a:p>
        </p:txBody>
      </p:sp>
      <p:sp>
        <p:nvSpPr>
          <p:cNvPr id="6" name="矩形 5">
            <a:extLst>
              <a:ext uri="{FF2B5EF4-FFF2-40B4-BE49-F238E27FC236}">
                <a16:creationId xmlns:a16="http://schemas.microsoft.com/office/drawing/2014/main" id="{5DF965D6-1770-49A7-B105-4F49244F888C}"/>
              </a:ext>
            </a:extLst>
          </p:cNvPr>
          <p:cNvSpPr/>
          <p:nvPr/>
        </p:nvSpPr>
        <p:spPr bwMode="auto">
          <a:xfrm>
            <a:off x="4171320" y="4365104"/>
            <a:ext cx="936104" cy="432048"/>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rgbClr val="000000"/>
              </a:solidFill>
              <a:effectLst/>
              <a:latin typeface="微软雅黑" pitchFamily="34" charset="-122"/>
              <a:ea typeface="微软雅黑" pitchFamily="34" charset="-122"/>
            </a:endParaRPr>
          </a:p>
        </p:txBody>
      </p:sp>
      <p:pic>
        <p:nvPicPr>
          <p:cNvPr id="10" name="图片 9">
            <a:extLst>
              <a:ext uri="{FF2B5EF4-FFF2-40B4-BE49-F238E27FC236}">
                <a16:creationId xmlns:a16="http://schemas.microsoft.com/office/drawing/2014/main" id="{E8ABAB55-E567-4C25-9FA5-600D21480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830" y="2420888"/>
            <a:ext cx="8327858" cy="3627434"/>
          </a:xfrm>
          <a:prstGeom prst="rect">
            <a:avLst/>
          </a:prstGeom>
        </p:spPr>
      </p:pic>
    </p:spTree>
    <p:extLst>
      <p:ext uri="{BB962C8B-B14F-4D97-AF65-F5344CB8AC3E}">
        <p14:creationId xmlns:p14="http://schemas.microsoft.com/office/powerpoint/2010/main" val="107533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59D1F640-3DDF-4FF0-A9F0-EB3609D92262}" type="datetime1">
              <a:rPr lang="en-US" smtClean="0">
                <a:latin typeface="+mn-ea"/>
                <a:ea typeface="+mn-ea"/>
              </a:rPr>
              <a:pPr>
                <a:defRPr/>
              </a:pPr>
              <a:t>5/2/2022</a:t>
            </a:fld>
            <a:endParaRPr lang="en-US" altLang="zh-CN">
              <a:latin typeface="+mn-ea"/>
              <a:ea typeface="+mn-ea"/>
            </a:endParaRPr>
          </a:p>
        </p:txBody>
      </p:sp>
      <p:sp>
        <p:nvSpPr>
          <p:cNvPr id="5" name="灯片编号占位符 4"/>
          <p:cNvSpPr>
            <a:spLocks noGrp="1"/>
          </p:cNvSpPr>
          <p:nvPr>
            <p:ph type="sldNum" sz="quarter" idx="12"/>
          </p:nvPr>
        </p:nvSpPr>
        <p:spPr/>
        <p:txBody>
          <a:bodyPr/>
          <a:lstStyle/>
          <a:p>
            <a:pPr>
              <a:defRPr/>
            </a:pPr>
            <a:fld id="{C1E94380-878A-4E13-A7EE-D43EC4AF8276}" type="slidenum">
              <a:rPr lang="en-US" altLang="zh-CN" smtClean="0">
                <a:latin typeface="+mn-ea"/>
                <a:ea typeface="+mn-ea"/>
              </a:rPr>
              <a:pPr>
                <a:defRPr/>
              </a:pPr>
              <a:t>22</a:t>
            </a:fld>
            <a:endParaRPr lang="en-US" altLang="zh-CN">
              <a:latin typeface="+mn-ea"/>
              <a:ea typeface="+mn-ea"/>
            </a:endParaRPr>
          </a:p>
        </p:txBody>
      </p:sp>
      <p:sp>
        <p:nvSpPr>
          <p:cNvPr id="6" name="矩形 5"/>
          <p:cNvSpPr/>
          <p:nvPr/>
        </p:nvSpPr>
        <p:spPr>
          <a:xfrm>
            <a:off x="4355976" y="329749"/>
            <a:ext cx="4896544" cy="2739211"/>
          </a:xfrm>
          <a:prstGeom prst="rect">
            <a:avLst/>
          </a:prstGeom>
        </p:spPr>
        <p:txBody>
          <a:bodyPr wrap="square">
            <a:spAutoFit/>
          </a:bodyPr>
          <a:lstStyle/>
          <a:p>
            <a:r>
              <a:rPr lang="zh-CN" altLang="en-US" sz="2800" dirty="0">
                <a:latin typeface="+mn-ea"/>
                <a:ea typeface="+mn-ea"/>
              </a:rPr>
              <a:t>体育委员 </a:t>
            </a:r>
            <a:r>
              <a:rPr lang="en-US" altLang="zh-CN" sz="2800" dirty="0">
                <a:latin typeface="+mn-ea"/>
                <a:ea typeface="+mn-ea"/>
              </a:rPr>
              <a:t>GroupLeader.java</a:t>
            </a:r>
          </a:p>
          <a:p>
            <a:r>
              <a:rPr lang="en-US" altLang="zh-CN" sz="1600" dirty="0">
                <a:latin typeface="+mn-ea"/>
                <a:ea typeface="+mn-ea"/>
              </a:rPr>
              <a:t>package com.cbf4life.common;</a:t>
            </a:r>
          </a:p>
          <a:p>
            <a:r>
              <a:rPr lang="en-US" altLang="zh-CN" sz="1600" dirty="0">
                <a:latin typeface="+mn-ea"/>
                <a:ea typeface="+mn-ea"/>
              </a:rPr>
              <a:t>import </a:t>
            </a:r>
            <a:r>
              <a:rPr lang="en-US" altLang="zh-CN" sz="1600" dirty="0" err="1">
                <a:latin typeface="+mn-ea"/>
                <a:ea typeface="+mn-ea"/>
              </a:rPr>
              <a:t>java.util.List</a:t>
            </a:r>
            <a:r>
              <a:rPr lang="en-US" altLang="zh-CN" sz="1600" dirty="0">
                <a:latin typeface="+mn-ea"/>
                <a:ea typeface="+mn-ea"/>
              </a:rPr>
              <a:t>;</a:t>
            </a:r>
          </a:p>
          <a:p>
            <a:r>
              <a:rPr lang="en-US" altLang="zh-CN" sz="1600" dirty="0">
                <a:latin typeface="+mn-ea"/>
                <a:ea typeface="+mn-ea"/>
              </a:rPr>
              <a:t>public class </a:t>
            </a:r>
            <a:r>
              <a:rPr lang="en-US" altLang="zh-CN" sz="1600" dirty="0" err="1">
                <a:latin typeface="+mn-ea"/>
                <a:ea typeface="+mn-ea"/>
              </a:rPr>
              <a:t>GroupLeader</a:t>
            </a:r>
            <a:r>
              <a:rPr lang="en-US" altLang="zh-CN" sz="1600" dirty="0">
                <a:latin typeface="+mn-ea"/>
                <a:ea typeface="+mn-ea"/>
              </a:rPr>
              <a:t> {</a:t>
            </a:r>
          </a:p>
          <a:p>
            <a:r>
              <a:rPr lang="en-US" altLang="zh-CN" sz="1600" dirty="0">
                <a:latin typeface="+mn-ea"/>
                <a:ea typeface="+mn-ea"/>
              </a:rPr>
              <a:t>//</a:t>
            </a:r>
            <a:r>
              <a:rPr lang="zh-CN" altLang="en-US" sz="1600" dirty="0">
                <a:latin typeface="+mn-ea"/>
                <a:ea typeface="+mn-ea"/>
              </a:rPr>
              <a:t>有点名女生的工作</a:t>
            </a:r>
          </a:p>
          <a:p>
            <a:r>
              <a:rPr lang="en-US" altLang="zh-CN" sz="1600" dirty="0">
                <a:latin typeface="+mn-ea"/>
                <a:ea typeface="+mn-ea"/>
              </a:rPr>
              <a:t>public void </a:t>
            </a:r>
            <a:r>
              <a:rPr lang="en-US" altLang="zh-CN" sz="1600" b="1" dirty="0" err="1">
                <a:solidFill>
                  <a:srgbClr val="0066FF"/>
                </a:solidFill>
                <a:latin typeface="+mn-ea"/>
                <a:ea typeface="+mn-ea"/>
              </a:rPr>
              <a:t>countGirls</a:t>
            </a:r>
            <a:r>
              <a:rPr lang="en-US" altLang="zh-CN" sz="1600" b="1" dirty="0">
                <a:solidFill>
                  <a:srgbClr val="0066FF"/>
                </a:solidFill>
                <a:latin typeface="+mn-ea"/>
                <a:ea typeface="+mn-ea"/>
              </a:rPr>
              <a:t>(List&lt;Girl&gt; </a:t>
            </a:r>
            <a:r>
              <a:rPr lang="en-US" altLang="zh-CN" sz="1600" b="1" dirty="0" err="1">
                <a:solidFill>
                  <a:srgbClr val="0066FF"/>
                </a:solidFill>
                <a:latin typeface="+mn-ea"/>
                <a:ea typeface="+mn-ea"/>
              </a:rPr>
              <a:t>listGirls</a:t>
            </a:r>
            <a:r>
              <a:rPr lang="en-US" altLang="zh-CN" sz="1600" dirty="0">
                <a:latin typeface="+mn-ea"/>
                <a:ea typeface="+mn-ea"/>
              </a:rPr>
              <a:t>){</a:t>
            </a:r>
          </a:p>
          <a:p>
            <a:r>
              <a:rPr lang="en-US" altLang="zh-CN" sz="1600" dirty="0">
                <a:latin typeface="+mn-ea"/>
                <a:ea typeface="+mn-ea"/>
              </a:rPr>
              <a:t> System. </a:t>
            </a:r>
            <a:r>
              <a:rPr lang="en-US" altLang="zh-CN" sz="1600" dirty="0" err="1">
                <a:latin typeface="+mn-ea"/>
                <a:ea typeface="+mn-ea"/>
              </a:rPr>
              <a:t>out.println</a:t>
            </a:r>
            <a:r>
              <a:rPr lang="en-US" altLang="zh-CN" sz="1600" dirty="0">
                <a:latin typeface="+mn-ea"/>
                <a:ea typeface="+mn-ea"/>
              </a:rPr>
              <a:t>(" </a:t>
            </a:r>
            <a:r>
              <a:rPr lang="zh-CN" altLang="en-US" sz="1600" dirty="0">
                <a:latin typeface="+mn-ea"/>
                <a:ea typeface="+mn-ea"/>
              </a:rPr>
              <a:t>女生数量是： </a:t>
            </a:r>
            <a:r>
              <a:rPr lang="en-US" altLang="zh-CN" sz="1600" dirty="0">
                <a:latin typeface="+mn-ea"/>
                <a:ea typeface="+mn-ea"/>
              </a:rPr>
              <a:t>"+</a:t>
            </a:r>
            <a:r>
              <a:rPr lang="en-US" altLang="zh-CN" sz="1600" b="1" dirty="0" err="1">
                <a:solidFill>
                  <a:srgbClr val="0066FF"/>
                </a:solidFill>
                <a:latin typeface="+mn-ea"/>
                <a:ea typeface="+mn-ea"/>
              </a:rPr>
              <a:t>listGirls.size</a:t>
            </a:r>
            <a:r>
              <a:rPr lang="en-US" altLang="zh-CN" sz="1600" b="1" dirty="0">
                <a:solidFill>
                  <a:srgbClr val="0066FF"/>
                </a:solidFill>
                <a:latin typeface="+mn-ea"/>
                <a:ea typeface="+mn-ea"/>
              </a:rPr>
              <a:t>());</a:t>
            </a:r>
          </a:p>
          <a:p>
            <a:r>
              <a:rPr lang="en-US" altLang="zh-CN" sz="1600" dirty="0">
                <a:latin typeface="+mn-ea"/>
                <a:ea typeface="+mn-ea"/>
              </a:rPr>
              <a:t> }</a:t>
            </a:r>
          </a:p>
          <a:p>
            <a:r>
              <a:rPr lang="en-US" altLang="zh-CN" sz="1600" dirty="0">
                <a:latin typeface="+mn-ea"/>
                <a:ea typeface="+mn-ea"/>
              </a:rPr>
              <a:t>}</a:t>
            </a:r>
            <a:endParaRPr lang="zh-CN" altLang="en-US" sz="1600" dirty="0">
              <a:latin typeface="+mn-ea"/>
              <a:ea typeface="+mn-ea"/>
            </a:endParaRPr>
          </a:p>
        </p:txBody>
      </p:sp>
      <p:sp>
        <p:nvSpPr>
          <p:cNvPr id="7" name="矩形 6"/>
          <p:cNvSpPr/>
          <p:nvPr/>
        </p:nvSpPr>
        <p:spPr>
          <a:xfrm>
            <a:off x="4499992" y="3077666"/>
            <a:ext cx="4572000" cy="3231654"/>
          </a:xfrm>
          <a:prstGeom prst="rect">
            <a:avLst/>
          </a:prstGeom>
        </p:spPr>
        <p:txBody>
          <a:bodyPr>
            <a:spAutoFit/>
          </a:bodyPr>
          <a:lstStyle/>
          <a:p>
            <a:r>
              <a:rPr lang="zh-CN" altLang="en-US" sz="2800" dirty="0">
                <a:latin typeface="+mn-ea"/>
                <a:ea typeface="+mn-ea"/>
              </a:rPr>
              <a:t>业务调用类 </a:t>
            </a:r>
            <a:r>
              <a:rPr lang="en-US" altLang="zh-CN" sz="2800" dirty="0">
                <a:latin typeface="+mn-ea"/>
                <a:ea typeface="+mn-ea"/>
              </a:rPr>
              <a:t>Client</a:t>
            </a:r>
          </a:p>
          <a:p>
            <a:r>
              <a:rPr lang="en-US" altLang="zh-CN" sz="1600" dirty="0">
                <a:latin typeface="+mn-ea"/>
                <a:ea typeface="+mn-ea"/>
              </a:rPr>
              <a:t>package com.cbf4life.common;</a:t>
            </a:r>
          </a:p>
          <a:p>
            <a:r>
              <a:rPr lang="en-US" altLang="zh-CN" sz="1600" dirty="0">
                <a:latin typeface="+mn-ea"/>
                <a:ea typeface="+mn-ea"/>
              </a:rPr>
              <a:t>/**</a:t>
            </a:r>
          </a:p>
          <a:p>
            <a:r>
              <a:rPr lang="en-US" altLang="zh-CN" sz="1600" dirty="0">
                <a:latin typeface="+mn-ea"/>
                <a:ea typeface="+mn-ea"/>
              </a:rPr>
              <a:t>* </a:t>
            </a:r>
            <a:r>
              <a:rPr lang="zh-CN" altLang="en-US" sz="1600" dirty="0">
                <a:latin typeface="+mn-ea"/>
                <a:ea typeface="+mn-ea"/>
              </a:rPr>
              <a:t>我们使用</a:t>
            </a:r>
            <a:r>
              <a:rPr lang="en-US" altLang="zh-CN" sz="1600" dirty="0">
                <a:latin typeface="+mn-ea"/>
                <a:ea typeface="+mn-ea"/>
              </a:rPr>
              <a:t>Client</a:t>
            </a:r>
            <a:r>
              <a:rPr lang="zh-CN" altLang="en-US" sz="1600" dirty="0">
                <a:latin typeface="+mn-ea"/>
                <a:ea typeface="+mn-ea"/>
              </a:rPr>
              <a:t>来描绘一下这个场景</a:t>
            </a:r>
          </a:p>
          <a:p>
            <a:r>
              <a:rPr lang="zh-CN" altLang="en-US" sz="1600" dirty="0">
                <a:latin typeface="+mn-ea"/>
                <a:ea typeface="+mn-ea"/>
              </a:rPr>
              <a:t>*</a:t>
            </a:r>
            <a:r>
              <a:rPr lang="en-US" altLang="zh-CN" sz="1600" dirty="0">
                <a:latin typeface="+mn-ea"/>
                <a:ea typeface="+mn-ea"/>
              </a:rPr>
              <a:t>/</a:t>
            </a:r>
          </a:p>
          <a:p>
            <a:r>
              <a:rPr lang="en-US" altLang="zh-CN" sz="1600" dirty="0">
                <a:latin typeface="+mn-ea"/>
                <a:ea typeface="+mn-ea"/>
              </a:rPr>
              <a:t>public class Client {</a:t>
            </a:r>
          </a:p>
          <a:p>
            <a:r>
              <a:rPr lang="en-US" altLang="zh-CN" sz="1600" dirty="0">
                <a:latin typeface="+mn-ea"/>
                <a:ea typeface="+mn-ea"/>
              </a:rPr>
              <a:t>public static void main(String[] </a:t>
            </a:r>
            <a:r>
              <a:rPr lang="en-US" altLang="zh-CN" sz="1600" dirty="0" err="1">
                <a:latin typeface="+mn-ea"/>
                <a:ea typeface="+mn-ea"/>
              </a:rPr>
              <a:t>args</a:t>
            </a:r>
            <a:r>
              <a:rPr lang="en-US" altLang="zh-CN" sz="1600" dirty="0">
                <a:latin typeface="+mn-ea"/>
                <a:ea typeface="+mn-ea"/>
              </a:rPr>
              <a:t>) {</a:t>
            </a:r>
          </a:p>
          <a:p>
            <a:r>
              <a:rPr lang="en-US" altLang="zh-CN" sz="1600" dirty="0">
                <a:latin typeface="+mn-ea"/>
                <a:ea typeface="+mn-ea"/>
              </a:rPr>
              <a:t> Teacher teacher= new Teacher();</a:t>
            </a:r>
          </a:p>
          <a:p>
            <a:r>
              <a:rPr lang="en-US" altLang="zh-CN" sz="1600" dirty="0">
                <a:latin typeface="+mn-ea"/>
                <a:ea typeface="+mn-ea"/>
              </a:rPr>
              <a:t> //</a:t>
            </a:r>
            <a:r>
              <a:rPr lang="zh-CN" altLang="en-US" sz="1600" dirty="0">
                <a:latin typeface="+mn-ea"/>
                <a:ea typeface="+mn-ea"/>
              </a:rPr>
              <a:t>老师发布命令</a:t>
            </a:r>
          </a:p>
          <a:p>
            <a:r>
              <a:rPr lang="zh-CN" altLang="en-US" sz="1600" dirty="0">
                <a:latin typeface="+mn-ea"/>
                <a:ea typeface="+mn-ea"/>
              </a:rPr>
              <a:t> </a:t>
            </a:r>
            <a:r>
              <a:rPr lang="en-US" altLang="zh-CN" sz="1600" b="1" dirty="0" err="1">
                <a:solidFill>
                  <a:srgbClr val="FF0000"/>
                </a:solidFill>
                <a:latin typeface="+mn-ea"/>
                <a:ea typeface="+mn-ea"/>
              </a:rPr>
              <a:t>teacher.commond</a:t>
            </a:r>
            <a:r>
              <a:rPr lang="en-US" altLang="zh-CN" sz="1600" b="1" dirty="0">
                <a:solidFill>
                  <a:srgbClr val="FF0000"/>
                </a:solidFill>
                <a:latin typeface="+mn-ea"/>
                <a:ea typeface="+mn-ea"/>
              </a:rPr>
              <a:t>(new </a:t>
            </a:r>
            <a:r>
              <a:rPr lang="en-US" altLang="zh-CN" sz="1600" b="1" dirty="0" err="1">
                <a:solidFill>
                  <a:srgbClr val="FF0000"/>
                </a:solidFill>
                <a:latin typeface="+mn-ea"/>
                <a:ea typeface="+mn-ea"/>
              </a:rPr>
              <a:t>GroupLeader</a:t>
            </a:r>
            <a:r>
              <a:rPr lang="en-US" altLang="zh-CN" sz="1600" b="1" dirty="0">
                <a:solidFill>
                  <a:srgbClr val="FF0000"/>
                </a:solidFill>
                <a:latin typeface="+mn-ea"/>
                <a:ea typeface="+mn-ea"/>
              </a:rPr>
              <a:t>());</a:t>
            </a:r>
          </a:p>
          <a:p>
            <a:r>
              <a:rPr lang="en-US" altLang="zh-CN" sz="1600" dirty="0">
                <a:latin typeface="+mn-ea"/>
                <a:ea typeface="+mn-ea"/>
              </a:rPr>
              <a:t> }</a:t>
            </a:r>
          </a:p>
          <a:p>
            <a:r>
              <a:rPr lang="en-US" altLang="zh-CN" sz="1600" dirty="0">
                <a:latin typeface="+mn-ea"/>
                <a:ea typeface="+mn-ea"/>
              </a:rPr>
              <a:t>}</a:t>
            </a:r>
            <a:endParaRPr lang="zh-CN" altLang="en-US" sz="1600" dirty="0">
              <a:latin typeface="+mn-ea"/>
              <a:ea typeface="+mn-ea"/>
            </a:endParaRPr>
          </a:p>
        </p:txBody>
      </p:sp>
      <p:sp>
        <p:nvSpPr>
          <p:cNvPr id="8" name="矩形 7"/>
          <p:cNvSpPr/>
          <p:nvPr/>
        </p:nvSpPr>
        <p:spPr>
          <a:xfrm>
            <a:off x="0" y="2420888"/>
            <a:ext cx="5040560" cy="4401205"/>
          </a:xfrm>
          <a:prstGeom prst="rect">
            <a:avLst/>
          </a:prstGeom>
        </p:spPr>
        <p:txBody>
          <a:bodyPr wrap="square">
            <a:spAutoFit/>
          </a:bodyPr>
          <a:lstStyle/>
          <a:p>
            <a:r>
              <a:rPr lang="zh-CN" altLang="en-US" dirty="0">
                <a:latin typeface="+mn-ea"/>
                <a:ea typeface="+mn-ea"/>
              </a:rPr>
              <a:t>教师类</a:t>
            </a:r>
            <a:r>
              <a:rPr lang="en-US" altLang="zh-CN" dirty="0">
                <a:latin typeface="+mn-ea"/>
                <a:ea typeface="+mn-ea"/>
              </a:rPr>
              <a:t>Teacher.java</a:t>
            </a:r>
          </a:p>
          <a:p>
            <a:r>
              <a:rPr lang="en-US" altLang="zh-CN" sz="1600" dirty="0">
                <a:latin typeface="+mn-ea"/>
                <a:ea typeface="+mn-ea"/>
              </a:rPr>
              <a:t>package com.cbf4life.common;</a:t>
            </a:r>
          </a:p>
          <a:p>
            <a:r>
              <a:rPr lang="en-US" altLang="zh-CN" sz="1600" dirty="0">
                <a:latin typeface="+mn-ea"/>
                <a:ea typeface="+mn-ea"/>
              </a:rPr>
              <a:t>import </a:t>
            </a:r>
            <a:r>
              <a:rPr lang="en-US" altLang="zh-CN" sz="1600" dirty="0" err="1">
                <a:latin typeface="+mn-ea"/>
                <a:ea typeface="+mn-ea"/>
              </a:rPr>
              <a:t>java.util.ArrayList</a:t>
            </a:r>
            <a:r>
              <a:rPr lang="en-US" altLang="zh-CN" sz="1600" dirty="0">
                <a:latin typeface="+mn-ea"/>
                <a:ea typeface="+mn-ea"/>
              </a:rPr>
              <a:t>;</a:t>
            </a:r>
          </a:p>
          <a:p>
            <a:r>
              <a:rPr lang="en-US" altLang="zh-CN" sz="1600" dirty="0">
                <a:latin typeface="+mn-ea"/>
                <a:ea typeface="+mn-ea"/>
              </a:rPr>
              <a:t>import </a:t>
            </a:r>
            <a:r>
              <a:rPr lang="en-US" altLang="zh-CN" sz="1600" dirty="0" err="1">
                <a:latin typeface="+mn-ea"/>
                <a:ea typeface="+mn-ea"/>
              </a:rPr>
              <a:t>java.util.List</a:t>
            </a:r>
            <a:r>
              <a:rPr lang="en-US" altLang="zh-CN" sz="1600" dirty="0">
                <a:latin typeface="+mn-ea"/>
                <a:ea typeface="+mn-ea"/>
              </a:rPr>
              <a:t>;</a:t>
            </a:r>
          </a:p>
          <a:p>
            <a:r>
              <a:rPr lang="en-US" altLang="zh-CN" sz="1600" dirty="0">
                <a:latin typeface="+mn-ea"/>
                <a:ea typeface="+mn-ea"/>
              </a:rPr>
              <a:t>public class Teacher {</a:t>
            </a:r>
          </a:p>
          <a:p>
            <a:r>
              <a:rPr lang="en-US" altLang="zh-CN" sz="1600" dirty="0">
                <a:latin typeface="+mn-ea"/>
                <a:ea typeface="+mn-ea"/>
              </a:rPr>
              <a:t>//</a:t>
            </a:r>
            <a:r>
              <a:rPr lang="zh-CN" altLang="en-US" sz="1600" dirty="0">
                <a:latin typeface="+mn-ea"/>
                <a:ea typeface="+mn-ea"/>
              </a:rPr>
              <a:t>老师对学生发布命令</a:t>
            </a:r>
            <a:r>
              <a:rPr lang="en-US" altLang="zh-CN" sz="1600" dirty="0">
                <a:latin typeface="+mn-ea"/>
                <a:ea typeface="+mn-ea"/>
              </a:rPr>
              <a:t>, </a:t>
            </a:r>
            <a:r>
              <a:rPr lang="zh-CN" altLang="en-US" sz="1600" dirty="0">
                <a:latin typeface="+mn-ea"/>
                <a:ea typeface="+mn-ea"/>
              </a:rPr>
              <a:t>点名一下女生</a:t>
            </a:r>
          </a:p>
          <a:p>
            <a:r>
              <a:rPr lang="en-US" altLang="zh-CN" sz="1600" dirty="0">
                <a:latin typeface="+mn-ea"/>
                <a:ea typeface="+mn-ea"/>
              </a:rPr>
              <a:t>public void </a:t>
            </a:r>
            <a:r>
              <a:rPr lang="en-US" altLang="zh-CN" sz="1600" dirty="0" err="1">
                <a:solidFill>
                  <a:srgbClr val="FF0000"/>
                </a:solidFill>
                <a:latin typeface="+mn-ea"/>
                <a:ea typeface="+mn-ea"/>
              </a:rPr>
              <a:t>commond</a:t>
            </a:r>
            <a:r>
              <a:rPr lang="en-US" altLang="zh-CN" sz="1600" dirty="0">
                <a:solidFill>
                  <a:srgbClr val="FF0000"/>
                </a:solidFill>
                <a:latin typeface="+mn-ea"/>
                <a:ea typeface="+mn-ea"/>
              </a:rPr>
              <a:t>(</a:t>
            </a:r>
            <a:r>
              <a:rPr lang="en-US" altLang="zh-CN" sz="1600" dirty="0" err="1">
                <a:solidFill>
                  <a:srgbClr val="FF0000"/>
                </a:solidFill>
                <a:latin typeface="+mn-ea"/>
                <a:ea typeface="+mn-ea"/>
              </a:rPr>
              <a:t>GroupLeader</a:t>
            </a:r>
            <a:r>
              <a:rPr lang="en-US" altLang="zh-CN" sz="1600" dirty="0">
                <a:solidFill>
                  <a:srgbClr val="FF0000"/>
                </a:solidFill>
                <a:latin typeface="+mn-ea"/>
                <a:ea typeface="+mn-ea"/>
              </a:rPr>
              <a:t> </a:t>
            </a:r>
            <a:r>
              <a:rPr lang="en-US" altLang="zh-CN" sz="1600" dirty="0" err="1">
                <a:solidFill>
                  <a:srgbClr val="FF0000"/>
                </a:solidFill>
                <a:latin typeface="+mn-ea"/>
                <a:ea typeface="+mn-ea"/>
              </a:rPr>
              <a:t>groupLeader</a:t>
            </a:r>
            <a:r>
              <a:rPr lang="en-US" altLang="zh-CN" sz="1600" dirty="0">
                <a:latin typeface="+mn-ea"/>
                <a:ea typeface="+mn-ea"/>
              </a:rPr>
              <a:t>){</a:t>
            </a:r>
          </a:p>
          <a:p>
            <a:r>
              <a:rPr lang="en-US" altLang="zh-CN" sz="1600" dirty="0">
                <a:solidFill>
                  <a:srgbClr val="0066FF"/>
                </a:solidFill>
                <a:latin typeface="+mn-ea"/>
                <a:ea typeface="+mn-ea"/>
              </a:rPr>
              <a:t> List&lt;Girl&gt; </a:t>
            </a:r>
            <a:r>
              <a:rPr lang="en-US" altLang="zh-CN" sz="1600" dirty="0" err="1">
                <a:solidFill>
                  <a:srgbClr val="0066FF"/>
                </a:solidFill>
                <a:latin typeface="+mn-ea"/>
                <a:ea typeface="+mn-ea"/>
              </a:rPr>
              <a:t>listGirls</a:t>
            </a:r>
            <a:r>
              <a:rPr lang="en-US" altLang="zh-CN" sz="1600" dirty="0">
                <a:solidFill>
                  <a:srgbClr val="0066FF"/>
                </a:solidFill>
                <a:latin typeface="+mn-ea"/>
                <a:ea typeface="+mn-ea"/>
              </a:rPr>
              <a:t> = new </a:t>
            </a:r>
            <a:r>
              <a:rPr lang="en-US" altLang="zh-CN" sz="1600" dirty="0" err="1">
                <a:solidFill>
                  <a:srgbClr val="0066FF"/>
                </a:solidFill>
                <a:latin typeface="+mn-ea"/>
                <a:ea typeface="+mn-ea"/>
              </a:rPr>
              <a:t>ArrayList</a:t>
            </a:r>
            <a:r>
              <a:rPr lang="en-US" altLang="zh-CN" sz="1600" dirty="0">
                <a:solidFill>
                  <a:srgbClr val="0066FF"/>
                </a:solidFill>
                <a:latin typeface="+mn-ea"/>
                <a:ea typeface="+mn-ea"/>
              </a:rPr>
              <a:t>() ;</a:t>
            </a:r>
          </a:p>
          <a:p>
            <a:r>
              <a:rPr lang="en-US" altLang="zh-CN" sz="1600" dirty="0">
                <a:latin typeface="+mn-ea"/>
                <a:ea typeface="+mn-ea"/>
              </a:rPr>
              <a:t> //</a:t>
            </a:r>
            <a:r>
              <a:rPr lang="zh-CN" altLang="en-US" sz="1600" dirty="0">
                <a:latin typeface="+mn-ea"/>
                <a:ea typeface="+mn-ea"/>
              </a:rPr>
              <a:t>初始化女生</a:t>
            </a:r>
          </a:p>
          <a:p>
            <a:r>
              <a:rPr lang="zh-CN" altLang="en-US" sz="1600" dirty="0">
                <a:latin typeface="+mn-ea"/>
                <a:ea typeface="+mn-ea"/>
              </a:rPr>
              <a:t> </a:t>
            </a:r>
            <a:r>
              <a:rPr lang="en-US" altLang="zh-CN" sz="1600" dirty="0">
                <a:latin typeface="+mn-ea"/>
                <a:ea typeface="+mn-ea"/>
              </a:rPr>
              <a:t>for(</a:t>
            </a:r>
            <a:r>
              <a:rPr lang="en-US" altLang="zh-CN" sz="1600" dirty="0" err="1">
                <a:latin typeface="+mn-ea"/>
                <a:ea typeface="+mn-ea"/>
              </a:rPr>
              <a:t>int</a:t>
            </a:r>
            <a:r>
              <a:rPr lang="en-US" altLang="zh-CN" sz="1600" dirty="0">
                <a:latin typeface="+mn-ea"/>
                <a:ea typeface="+mn-ea"/>
              </a:rPr>
              <a:t> i=0;i&lt;20;i++){</a:t>
            </a:r>
          </a:p>
          <a:p>
            <a:r>
              <a:rPr lang="en-US" altLang="zh-CN" sz="1600" dirty="0">
                <a:latin typeface="+mn-ea"/>
                <a:ea typeface="+mn-ea"/>
              </a:rPr>
              <a:t> </a:t>
            </a:r>
            <a:r>
              <a:rPr lang="en-US" altLang="zh-CN" sz="1600" dirty="0" err="1">
                <a:solidFill>
                  <a:srgbClr val="0066FF"/>
                </a:solidFill>
                <a:latin typeface="+mn-ea"/>
                <a:ea typeface="+mn-ea"/>
              </a:rPr>
              <a:t>listGirls.add</a:t>
            </a:r>
            <a:r>
              <a:rPr lang="en-US" altLang="zh-CN" sz="1600" dirty="0">
                <a:solidFill>
                  <a:srgbClr val="0066FF"/>
                </a:solidFill>
                <a:latin typeface="+mn-ea"/>
                <a:ea typeface="+mn-ea"/>
              </a:rPr>
              <a:t>(new Girl());</a:t>
            </a:r>
          </a:p>
          <a:p>
            <a:r>
              <a:rPr lang="en-US" altLang="zh-CN" sz="1600" dirty="0">
                <a:latin typeface="+mn-ea"/>
                <a:ea typeface="+mn-ea"/>
              </a:rPr>
              <a:t> }</a:t>
            </a:r>
          </a:p>
          <a:p>
            <a:r>
              <a:rPr lang="en-US" altLang="zh-CN" sz="1600" dirty="0">
                <a:latin typeface="+mn-ea"/>
                <a:ea typeface="+mn-ea"/>
              </a:rPr>
              <a:t> //</a:t>
            </a:r>
            <a:r>
              <a:rPr lang="zh-CN" altLang="en-US" sz="1600" dirty="0">
                <a:latin typeface="+mn-ea"/>
                <a:ea typeface="+mn-ea"/>
              </a:rPr>
              <a:t>告诉体育委员开始执行点名任务</a:t>
            </a:r>
          </a:p>
          <a:p>
            <a:r>
              <a:rPr lang="zh-CN" altLang="en-US" sz="1600" dirty="0">
                <a:latin typeface="+mn-ea"/>
                <a:ea typeface="+mn-ea"/>
              </a:rPr>
              <a:t> </a:t>
            </a:r>
            <a:r>
              <a:rPr lang="en-US" altLang="zh-CN" sz="1600" dirty="0" err="1">
                <a:solidFill>
                  <a:srgbClr val="FF0000"/>
                </a:solidFill>
                <a:latin typeface="+mn-ea"/>
                <a:ea typeface="+mn-ea"/>
              </a:rPr>
              <a:t>groupLeader.countGirls</a:t>
            </a:r>
            <a:r>
              <a:rPr lang="en-US" altLang="zh-CN" sz="1600" dirty="0">
                <a:solidFill>
                  <a:srgbClr val="FF0000"/>
                </a:solidFill>
                <a:latin typeface="+mn-ea"/>
                <a:ea typeface="+mn-ea"/>
              </a:rPr>
              <a:t>(</a:t>
            </a:r>
            <a:r>
              <a:rPr lang="en-US" altLang="zh-CN" sz="1600" dirty="0" err="1">
                <a:solidFill>
                  <a:srgbClr val="FF0000"/>
                </a:solidFill>
                <a:latin typeface="+mn-ea"/>
                <a:ea typeface="+mn-ea"/>
              </a:rPr>
              <a:t>listGirls</a:t>
            </a:r>
            <a:r>
              <a:rPr lang="en-US" altLang="zh-CN" sz="1600" dirty="0">
                <a:solidFill>
                  <a:srgbClr val="FF0000"/>
                </a:solidFill>
                <a:latin typeface="+mn-ea"/>
                <a:ea typeface="+mn-ea"/>
              </a:rPr>
              <a:t>)</a:t>
            </a:r>
            <a:r>
              <a:rPr lang="en-US" altLang="zh-CN" sz="1600" dirty="0">
                <a:latin typeface="+mn-ea"/>
                <a:ea typeface="+mn-ea"/>
              </a:rPr>
              <a:t>;</a:t>
            </a:r>
          </a:p>
          <a:p>
            <a:r>
              <a:rPr lang="en-US" altLang="zh-CN" sz="1600" dirty="0">
                <a:latin typeface="+mn-ea"/>
                <a:ea typeface="+mn-ea"/>
              </a:rPr>
              <a:t> }</a:t>
            </a:r>
          </a:p>
          <a:p>
            <a:r>
              <a:rPr lang="en-US" altLang="zh-CN" sz="1600" dirty="0">
                <a:latin typeface="+mn-ea"/>
                <a:ea typeface="+mn-ea"/>
              </a:rPr>
              <a:t>}</a:t>
            </a:r>
            <a:endParaRPr lang="zh-CN" altLang="en-US" sz="1600" dirty="0">
              <a:latin typeface="+mn-ea"/>
              <a:ea typeface="+mn-ea"/>
            </a:endParaRPr>
          </a:p>
        </p:txBody>
      </p:sp>
      <p:pic>
        <p:nvPicPr>
          <p:cNvPr id="3" name="图片 2">
            <a:extLst>
              <a:ext uri="{FF2B5EF4-FFF2-40B4-BE49-F238E27FC236}">
                <a16:creationId xmlns:a16="http://schemas.microsoft.com/office/drawing/2014/main" id="{FB473696-ADA6-451A-90AC-D7D765379D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116632"/>
            <a:ext cx="4449384" cy="1938055"/>
          </a:xfrm>
          <a:prstGeom prst="rect">
            <a:avLst/>
          </a:prstGeom>
        </p:spPr>
      </p:pic>
    </p:spTree>
    <p:extLst>
      <p:ext uri="{BB962C8B-B14F-4D97-AF65-F5344CB8AC3E}">
        <p14:creationId xmlns:p14="http://schemas.microsoft.com/office/powerpoint/2010/main" val="1406318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59D1F640-3DDF-4FF0-A9F0-EB3609D92262}" type="datetime1">
              <a:rPr lang="en-US" smtClean="0">
                <a:latin typeface="+mn-ea"/>
                <a:ea typeface="+mn-ea"/>
              </a:rPr>
              <a:pPr>
                <a:defRPr/>
              </a:pPr>
              <a:t>5/2/2022</a:t>
            </a:fld>
            <a:endParaRPr lang="en-US" altLang="zh-CN">
              <a:latin typeface="+mn-ea"/>
              <a:ea typeface="+mn-ea"/>
            </a:endParaRPr>
          </a:p>
        </p:txBody>
      </p:sp>
      <p:sp>
        <p:nvSpPr>
          <p:cNvPr id="5" name="灯片编号占位符 4"/>
          <p:cNvSpPr>
            <a:spLocks noGrp="1"/>
          </p:cNvSpPr>
          <p:nvPr>
            <p:ph type="sldNum" sz="quarter" idx="12"/>
          </p:nvPr>
        </p:nvSpPr>
        <p:spPr/>
        <p:txBody>
          <a:bodyPr/>
          <a:lstStyle/>
          <a:p>
            <a:pPr>
              <a:defRPr/>
            </a:pPr>
            <a:fld id="{C1E94380-878A-4E13-A7EE-D43EC4AF8276}" type="slidenum">
              <a:rPr lang="en-US" altLang="zh-CN" smtClean="0">
                <a:latin typeface="+mn-ea"/>
                <a:ea typeface="+mn-ea"/>
              </a:rPr>
              <a:pPr>
                <a:defRPr/>
              </a:pPr>
              <a:t>23</a:t>
            </a:fld>
            <a:endParaRPr lang="en-US" altLang="zh-CN">
              <a:latin typeface="+mn-ea"/>
              <a:ea typeface="+mn-ea"/>
            </a:endParaRPr>
          </a:p>
        </p:txBody>
      </p:sp>
      <p:sp>
        <p:nvSpPr>
          <p:cNvPr id="6" name="矩形 5"/>
          <p:cNvSpPr/>
          <p:nvPr/>
        </p:nvSpPr>
        <p:spPr>
          <a:xfrm>
            <a:off x="216024" y="635198"/>
            <a:ext cx="4211960" cy="5386090"/>
          </a:xfrm>
          <a:prstGeom prst="rect">
            <a:avLst/>
          </a:prstGeom>
          <a:ln w="15875">
            <a:solidFill>
              <a:schemeClr val="tx1"/>
            </a:solidFill>
          </a:ln>
        </p:spPr>
        <p:txBody>
          <a:bodyPr wrap="square">
            <a:spAutoFit/>
          </a:bodyPr>
          <a:lstStyle/>
          <a:p>
            <a:r>
              <a:rPr lang="zh-CN" altLang="en-US" dirty="0">
                <a:latin typeface="+mn-ea"/>
                <a:ea typeface="+mn-ea"/>
              </a:rPr>
              <a:t>体育委员 </a:t>
            </a:r>
            <a:r>
              <a:rPr lang="en-US" altLang="zh-CN" dirty="0">
                <a:latin typeface="+mn-ea"/>
                <a:ea typeface="+mn-ea"/>
              </a:rPr>
              <a:t>GroupLeader.java</a:t>
            </a:r>
          </a:p>
          <a:p>
            <a:r>
              <a:rPr lang="en-US" altLang="zh-CN" sz="2000" dirty="0">
                <a:latin typeface="+mn-ea"/>
                <a:ea typeface="+mn-ea"/>
              </a:rPr>
              <a:t>package com.cbf4life.common2;</a:t>
            </a:r>
          </a:p>
          <a:p>
            <a:r>
              <a:rPr lang="en-US" altLang="zh-CN" sz="2000" dirty="0">
                <a:latin typeface="+mn-ea"/>
                <a:ea typeface="+mn-ea"/>
              </a:rPr>
              <a:t>import </a:t>
            </a:r>
            <a:r>
              <a:rPr lang="en-US" altLang="zh-CN" sz="2000" dirty="0" err="1">
                <a:latin typeface="+mn-ea"/>
                <a:ea typeface="+mn-ea"/>
              </a:rPr>
              <a:t>java.util.ArrayList</a:t>
            </a:r>
            <a:r>
              <a:rPr lang="en-US" altLang="zh-CN" sz="2000" dirty="0">
                <a:latin typeface="+mn-ea"/>
                <a:ea typeface="+mn-ea"/>
              </a:rPr>
              <a:t>;</a:t>
            </a:r>
          </a:p>
          <a:p>
            <a:r>
              <a:rPr lang="en-US" altLang="zh-CN" sz="2000" dirty="0">
                <a:latin typeface="+mn-ea"/>
                <a:ea typeface="+mn-ea"/>
              </a:rPr>
              <a:t>import </a:t>
            </a:r>
            <a:r>
              <a:rPr lang="en-US" altLang="zh-CN" sz="2000" dirty="0" err="1">
                <a:latin typeface="+mn-ea"/>
                <a:ea typeface="+mn-ea"/>
              </a:rPr>
              <a:t>java.util.List</a:t>
            </a:r>
            <a:r>
              <a:rPr lang="en-US" altLang="zh-CN" sz="2000" dirty="0">
                <a:latin typeface="+mn-ea"/>
                <a:ea typeface="+mn-ea"/>
              </a:rPr>
              <a:t>;</a:t>
            </a:r>
          </a:p>
          <a:p>
            <a:r>
              <a:rPr lang="en-US" altLang="zh-CN" sz="2000" dirty="0">
                <a:latin typeface="+mn-ea"/>
                <a:ea typeface="+mn-ea"/>
              </a:rPr>
              <a:t>public class </a:t>
            </a:r>
            <a:r>
              <a:rPr lang="en-US" altLang="zh-CN" sz="2000" dirty="0" err="1">
                <a:latin typeface="+mn-ea"/>
                <a:ea typeface="+mn-ea"/>
              </a:rPr>
              <a:t>GroupLeader</a:t>
            </a:r>
            <a:r>
              <a:rPr lang="en-US" altLang="zh-CN" sz="2000" dirty="0">
                <a:latin typeface="+mn-ea"/>
                <a:ea typeface="+mn-ea"/>
              </a:rPr>
              <a:t> {</a:t>
            </a:r>
          </a:p>
          <a:p>
            <a:r>
              <a:rPr lang="en-US" altLang="zh-CN" sz="2000" dirty="0">
                <a:latin typeface="+mn-ea"/>
                <a:ea typeface="+mn-ea"/>
              </a:rPr>
              <a:t>//</a:t>
            </a:r>
            <a:r>
              <a:rPr lang="zh-CN" altLang="en-US" sz="2000" dirty="0">
                <a:latin typeface="+mn-ea"/>
                <a:ea typeface="+mn-ea"/>
              </a:rPr>
              <a:t>有点名女生的工作</a:t>
            </a:r>
          </a:p>
          <a:p>
            <a:r>
              <a:rPr lang="en-US" altLang="zh-CN" sz="2000" dirty="0">
                <a:latin typeface="+mn-ea"/>
                <a:ea typeface="+mn-ea"/>
              </a:rPr>
              <a:t>public void </a:t>
            </a:r>
            <a:r>
              <a:rPr lang="en-US" altLang="zh-CN" sz="2000" b="1" dirty="0" err="1">
                <a:solidFill>
                  <a:srgbClr val="0066FF"/>
                </a:solidFill>
                <a:latin typeface="+mn-ea"/>
                <a:ea typeface="+mn-ea"/>
              </a:rPr>
              <a:t>countGirls</a:t>
            </a:r>
            <a:r>
              <a:rPr lang="en-US" altLang="zh-CN" sz="2000" b="1" dirty="0">
                <a:solidFill>
                  <a:srgbClr val="0066FF"/>
                </a:solidFill>
                <a:latin typeface="+mn-ea"/>
                <a:ea typeface="+mn-ea"/>
              </a:rPr>
              <a:t>(){</a:t>
            </a:r>
          </a:p>
          <a:p>
            <a:r>
              <a:rPr lang="en-US" altLang="zh-CN" sz="2000" dirty="0">
                <a:latin typeface="+mn-ea"/>
                <a:ea typeface="+mn-ea"/>
              </a:rPr>
              <a:t> </a:t>
            </a:r>
            <a:r>
              <a:rPr lang="en-US" altLang="zh-CN" sz="2000" dirty="0">
                <a:solidFill>
                  <a:srgbClr val="0066FF"/>
                </a:solidFill>
                <a:latin typeface="+mn-ea"/>
                <a:ea typeface="+mn-ea"/>
              </a:rPr>
              <a:t>List&lt;Girl&gt; </a:t>
            </a:r>
            <a:r>
              <a:rPr lang="en-US" altLang="zh-CN" sz="2000" dirty="0" err="1">
                <a:solidFill>
                  <a:srgbClr val="0066FF"/>
                </a:solidFill>
                <a:latin typeface="+mn-ea"/>
                <a:ea typeface="+mn-ea"/>
              </a:rPr>
              <a:t>listGirls</a:t>
            </a:r>
            <a:r>
              <a:rPr lang="en-US" altLang="zh-CN" sz="2000" dirty="0">
                <a:solidFill>
                  <a:srgbClr val="0066FF"/>
                </a:solidFill>
                <a:latin typeface="+mn-ea"/>
                <a:ea typeface="+mn-ea"/>
              </a:rPr>
              <a:t> = new </a:t>
            </a:r>
            <a:r>
              <a:rPr lang="en-US" altLang="zh-CN" sz="2000" dirty="0" err="1">
                <a:solidFill>
                  <a:srgbClr val="0066FF"/>
                </a:solidFill>
                <a:latin typeface="+mn-ea"/>
                <a:ea typeface="+mn-ea"/>
              </a:rPr>
              <a:t>ArrayList</a:t>
            </a:r>
            <a:r>
              <a:rPr lang="en-US" altLang="zh-CN" sz="2000" dirty="0">
                <a:solidFill>
                  <a:srgbClr val="0066FF"/>
                </a:solidFill>
                <a:latin typeface="+mn-ea"/>
                <a:ea typeface="+mn-ea"/>
              </a:rPr>
              <a:t>&lt;Girl&gt;();</a:t>
            </a:r>
          </a:p>
          <a:p>
            <a:r>
              <a:rPr lang="en-US" altLang="zh-CN" sz="2000" dirty="0">
                <a:latin typeface="+mn-ea"/>
                <a:ea typeface="+mn-ea"/>
              </a:rPr>
              <a:t> //</a:t>
            </a:r>
            <a:r>
              <a:rPr lang="zh-CN" altLang="en-US" sz="2000" dirty="0">
                <a:latin typeface="+mn-ea"/>
                <a:ea typeface="+mn-ea"/>
              </a:rPr>
              <a:t>初始化女生</a:t>
            </a:r>
          </a:p>
          <a:p>
            <a:r>
              <a:rPr lang="zh-CN" altLang="en-US" sz="2000" dirty="0">
                <a:latin typeface="+mn-ea"/>
                <a:ea typeface="+mn-ea"/>
              </a:rPr>
              <a:t> </a:t>
            </a:r>
            <a:r>
              <a:rPr lang="en-US" altLang="zh-CN" sz="2000" dirty="0">
                <a:latin typeface="+mn-ea"/>
                <a:ea typeface="+mn-ea"/>
              </a:rPr>
              <a:t>for(</a:t>
            </a:r>
            <a:r>
              <a:rPr lang="en-US" altLang="zh-CN" sz="2000" dirty="0" err="1">
                <a:latin typeface="+mn-ea"/>
                <a:ea typeface="+mn-ea"/>
              </a:rPr>
              <a:t>int</a:t>
            </a:r>
            <a:r>
              <a:rPr lang="en-US" altLang="zh-CN" sz="2000" dirty="0">
                <a:latin typeface="+mn-ea"/>
                <a:ea typeface="+mn-ea"/>
              </a:rPr>
              <a:t> i=0;i&lt;20;i++){</a:t>
            </a:r>
          </a:p>
          <a:p>
            <a:r>
              <a:rPr lang="en-US" altLang="zh-CN" sz="2000" dirty="0">
                <a:latin typeface="+mn-ea"/>
                <a:ea typeface="+mn-ea"/>
              </a:rPr>
              <a:t> </a:t>
            </a:r>
            <a:r>
              <a:rPr lang="en-US" altLang="zh-CN" sz="2000" b="1" dirty="0" err="1">
                <a:solidFill>
                  <a:srgbClr val="0066FF"/>
                </a:solidFill>
                <a:latin typeface="+mn-ea"/>
                <a:ea typeface="+mn-ea"/>
              </a:rPr>
              <a:t>listGirls.add</a:t>
            </a:r>
            <a:r>
              <a:rPr lang="en-US" altLang="zh-CN" sz="2000" b="1" dirty="0">
                <a:solidFill>
                  <a:srgbClr val="0066FF"/>
                </a:solidFill>
                <a:latin typeface="+mn-ea"/>
                <a:ea typeface="+mn-ea"/>
              </a:rPr>
              <a:t>(new Girl()</a:t>
            </a:r>
            <a:r>
              <a:rPr lang="en-US" altLang="zh-CN" sz="2000" dirty="0">
                <a:latin typeface="+mn-ea"/>
                <a:ea typeface="+mn-ea"/>
              </a:rPr>
              <a:t>);</a:t>
            </a:r>
          </a:p>
          <a:p>
            <a:r>
              <a:rPr lang="en-US" altLang="zh-CN" sz="2000" dirty="0">
                <a:latin typeface="+mn-ea"/>
                <a:ea typeface="+mn-ea"/>
              </a:rPr>
              <a:t> }</a:t>
            </a:r>
          </a:p>
          <a:p>
            <a:r>
              <a:rPr lang="en-US" altLang="zh-CN" sz="2000" dirty="0">
                <a:latin typeface="+mn-ea"/>
                <a:ea typeface="+mn-ea"/>
              </a:rPr>
              <a:t> System. </a:t>
            </a:r>
            <a:r>
              <a:rPr lang="en-US" altLang="zh-CN" sz="2000" dirty="0" err="1">
                <a:latin typeface="+mn-ea"/>
                <a:ea typeface="+mn-ea"/>
              </a:rPr>
              <a:t>out.println</a:t>
            </a:r>
            <a:r>
              <a:rPr lang="en-US" altLang="zh-CN" sz="2000" dirty="0">
                <a:latin typeface="+mn-ea"/>
                <a:ea typeface="+mn-ea"/>
              </a:rPr>
              <a:t>(" </a:t>
            </a:r>
            <a:r>
              <a:rPr lang="zh-CN" altLang="en-US" sz="2000" dirty="0">
                <a:latin typeface="+mn-ea"/>
                <a:ea typeface="+mn-ea"/>
              </a:rPr>
              <a:t>女生数量是： </a:t>
            </a:r>
            <a:r>
              <a:rPr lang="en-US" altLang="zh-CN" sz="2000" dirty="0">
                <a:latin typeface="+mn-ea"/>
                <a:ea typeface="+mn-ea"/>
              </a:rPr>
              <a:t>"+</a:t>
            </a:r>
            <a:r>
              <a:rPr lang="en-US" altLang="zh-CN" sz="2000" dirty="0" err="1">
                <a:latin typeface="+mn-ea"/>
                <a:ea typeface="+mn-ea"/>
              </a:rPr>
              <a:t>listGirls.size</a:t>
            </a:r>
            <a:r>
              <a:rPr lang="en-US" altLang="zh-CN" sz="2000" dirty="0">
                <a:latin typeface="+mn-ea"/>
                <a:ea typeface="+mn-ea"/>
              </a:rPr>
              <a:t>());</a:t>
            </a:r>
          </a:p>
          <a:p>
            <a:r>
              <a:rPr lang="en-US" altLang="zh-CN" sz="2000" dirty="0">
                <a:latin typeface="+mn-ea"/>
                <a:ea typeface="+mn-ea"/>
              </a:rPr>
              <a:t> }</a:t>
            </a:r>
          </a:p>
          <a:p>
            <a:r>
              <a:rPr lang="en-US" altLang="zh-CN" sz="2000" dirty="0">
                <a:latin typeface="+mn-ea"/>
                <a:ea typeface="+mn-ea"/>
              </a:rPr>
              <a:t>}</a:t>
            </a:r>
            <a:endParaRPr lang="zh-CN" altLang="en-US" sz="2000" dirty="0">
              <a:latin typeface="+mn-ea"/>
              <a:ea typeface="+mn-ea"/>
            </a:endParaRPr>
          </a:p>
        </p:txBody>
      </p:sp>
      <p:sp>
        <p:nvSpPr>
          <p:cNvPr id="7" name="矩形 6"/>
          <p:cNvSpPr/>
          <p:nvPr/>
        </p:nvSpPr>
        <p:spPr>
          <a:xfrm>
            <a:off x="4572000" y="1484198"/>
            <a:ext cx="4392488" cy="3600986"/>
          </a:xfrm>
          <a:prstGeom prst="rect">
            <a:avLst/>
          </a:prstGeom>
          <a:ln w="19050">
            <a:solidFill>
              <a:schemeClr val="tx1"/>
            </a:solidFill>
          </a:ln>
        </p:spPr>
        <p:txBody>
          <a:bodyPr wrap="square">
            <a:spAutoFit/>
          </a:bodyPr>
          <a:lstStyle/>
          <a:p>
            <a:r>
              <a:rPr lang="en-US" altLang="zh-CN" sz="2800" dirty="0">
                <a:latin typeface="+mn-ea"/>
                <a:ea typeface="+mn-ea"/>
              </a:rPr>
              <a:t>Teacher.java </a:t>
            </a:r>
          </a:p>
          <a:p>
            <a:r>
              <a:rPr lang="en-US" altLang="zh-CN" sz="2000" dirty="0">
                <a:latin typeface="+mn-ea"/>
                <a:ea typeface="+mn-ea"/>
              </a:rPr>
              <a:t>package com.cbf4life.common2;</a:t>
            </a:r>
          </a:p>
          <a:p>
            <a:r>
              <a:rPr lang="en-US" altLang="zh-CN" sz="2000" dirty="0">
                <a:latin typeface="+mn-ea"/>
                <a:ea typeface="+mn-ea"/>
              </a:rPr>
              <a:t>public class Teacher {</a:t>
            </a:r>
          </a:p>
          <a:p>
            <a:r>
              <a:rPr lang="en-US" altLang="zh-CN" sz="2000" dirty="0">
                <a:latin typeface="+mn-ea"/>
                <a:ea typeface="+mn-ea"/>
              </a:rPr>
              <a:t>//</a:t>
            </a:r>
            <a:r>
              <a:rPr lang="zh-CN" altLang="en-US" sz="2000" dirty="0">
                <a:latin typeface="+mn-ea"/>
                <a:ea typeface="+mn-ea"/>
              </a:rPr>
              <a:t>老师对学生发布命令</a:t>
            </a:r>
            <a:r>
              <a:rPr lang="en-US" altLang="zh-CN" sz="2000" dirty="0">
                <a:latin typeface="+mn-ea"/>
                <a:ea typeface="+mn-ea"/>
              </a:rPr>
              <a:t>, </a:t>
            </a:r>
            <a:r>
              <a:rPr lang="zh-CN" altLang="en-US" sz="2000" dirty="0">
                <a:latin typeface="+mn-ea"/>
                <a:ea typeface="+mn-ea"/>
              </a:rPr>
              <a:t>点名一下女生</a:t>
            </a:r>
          </a:p>
          <a:p>
            <a:r>
              <a:rPr lang="en-US" altLang="zh-CN" sz="2000" dirty="0">
                <a:latin typeface="+mn-ea"/>
                <a:ea typeface="+mn-ea"/>
              </a:rPr>
              <a:t>public void </a:t>
            </a:r>
            <a:r>
              <a:rPr lang="en-US" altLang="zh-CN" sz="2000" dirty="0" err="1">
                <a:solidFill>
                  <a:srgbClr val="FF0000"/>
                </a:solidFill>
                <a:latin typeface="+mn-ea"/>
                <a:ea typeface="+mn-ea"/>
              </a:rPr>
              <a:t>commond</a:t>
            </a:r>
            <a:r>
              <a:rPr lang="en-US" altLang="zh-CN" sz="2000" dirty="0">
                <a:solidFill>
                  <a:srgbClr val="FF0000"/>
                </a:solidFill>
                <a:latin typeface="+mn-ea"/>
                <a:ea typeface="+mn-ea"/>
              </a:rPr>
              <a:t>(</a:t>
            </a:r>
            <a:r>
              <a:rPr lang="en-US" altLang="zh-CN" sz="2000" dirty="0" err="1">
                <a:solidFill>
                  <a:srgbClr val="FF0000"/>
                </a:solidFill>
                <a:latin typeface="+mn-ea"/>
                <a:ea typeface="+mn-ea"/>
              </a:rPr>
              <a:t>GroupLeader</a:t>
            </a:r>
            <a:r>
              <a:rPr lang="en-US" altLang="zh-CN" sz="2000" dirty="0">
                <a:solidFill>
                  <a:srgbClr val="FF0000"/>
                </a:solidFill>
                <a:latin typeface="+mn-ea"/>
                <a:ea typeface="+mn-ea"/>
              </a:rPr>
              <a:t> </a:t>
            </a:r>
            <a:r>
              <a:rPr lang="en-US" altLang="zh-CN" sz="2000" dirty="0" err="1">
                <a:solidFill>
                  <a:srgbClr val="FF0000"/>
                </a:solidFill>
                <a:latin typeface="+mn-ea"/>
                <a:ea typeface="+mn-ea"/>
              </a:rPr>
              <a:t>groupLeader</a:t>
            </a:r>
            <a:r>
              <a:rPr lang="en-US" altLang="zh-CN" sz="2000" dirty="0">
                <a:latin typeface="+mn-ea"/>
                <a:ea typeface="+mn-ea"/>
              </a:rPr>
              <a:t>){</a:t>
            </a:r>
          </a:p>
          <a:p>
            <a:r>
              <a:rPr lang="en-US" altLang="zh-CN" sz="2000" dirty="0">
                <a:latin typeface="+mn-ea"/>
                <a:ea typeface="+mn-ea"/>
              </a:rPr>
              <a:t> //</a:t>
            </a:r>
            <a:r>
              <a:rPr lang="zh-CN" altLang="en-US" sz="2000" dirty="0">
                <a:latin typeface="+mn-ea"/>
                <a:ea typeface="+mn-ea"/>
              </a:rPr>
              <a:t>告诉体育委员开始执行清查任务</a:t>
            </a:r>
          </a:p>
          <a:p>
            <a:r>
              <a:rPr lang="zh-CN" altLang="en-US" sz="2000" dirty="0">
                <a:latin typeface="+mn-ea"/>
                <a:ea typeface="+mn-ea"/>
              </a:rPr>
              <a:t> </a:t>
            </a:r>
            <a:r>
              <a:rPr lang="en-US" altLang="zh-CN" sz="2000" dirty="0" err="1">
                <a:solidFill>
                  <a:srgbClr val="FF0000"/>
                </a:solidFill>
                <a:latin typeface="+mn-ea"/>
                <a:ea typeface="+mn-ea"/>
              </a:rPr>
              <a:t>groupLeader.countGirls</a:t>
            </a:r>
            <a:r>
              <a:rPr lang="en-US" altLang="zh-CN" sz="2000" dirty="0">
                <a:solidFill>
                  <a:srgbClr val="FF0000"/>
                </a:solidFill>
                <a:latin typeface="+mn-ea"/>
                <a:ea typeface="+mn-ea"/>
              </a:rPr>
              <a:t>();</a:t>
            </a:r>
          </a:p>
          <a:p>
            <a:r>
              <a:rPr lang="en-US" altLang="zh-CN" sz="2000" dirty="0">
                <a:latin typeface="+mn-ea"/>
                <a:ea typeface="+mn-ea"/>
              </a:rPr>
              <a:t> }</a:t>
            </a:r>
          </a:p>
          <a:p>
            <a:r>
              <a:rPr lang="en-US" altLang="zh-CN" sz="2000" dirty="0">
                <a:latin typeface="+mn-ea"/>
                <a:ea typeface="+mn-ea"/>
              </a:rPr>
              <a:t>}</a:t>
            </a:r>
            <a:endParaRPr lang="zh-CN" altLang="en-US" sz="2000" dirty="0">
              <a:latin typeface="+mn-ea"/>
              <a:ea typeface="+mn-ea"/>
            </a:endParaRPr>
          </a:p>
        </p:txBody>
      </p:sp>
    </p:spTree>
    <p:extLst>
      <p:ext uri="{BB962C8B-B14F-4D97-AF65-F5344CB8AC3E}">
        <p14:creationId xmlns:p14="http://schemas.microsoft.com/office/powerpoint/2010/main" val="2551676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204788"/>
            <a:ext cx="8280400" cy="574675"/>
          </a:xfrm>
        </p:spPr>
        <p:txBody>
          <a:bodyPr>
            <a:normAutofit fontScale="90000"/>
          </a:bodyPr>
          <a:lstStyle/>
          <a:p>
            <a:r>
              <a:rPr lang="zh-CN" altLang="en-US" sz="3600" dirty="0">
                <a:effectLst>
                  <a:outerShdw blurRad="38100" dist="38100" dir="2700000" algn="tl">
                    <a:srgbClr val="000000">
                      <a:alpha val="43137"/>
                    </a:srgbClr>
                  </a:outerShdw>
                </a:effectLst>
                <a:latin typeface="+mn-ea"/>
                <a:ea typeface="+mn-ea"/>
              </a:rPr>
              <a:t>狭义的迪米特法则</a:t>
            </a:r>
            <a:r>
              <a:rPr lang="zh-CN" altLang="en-US" dirty="0">
                <a:effectLst/>
                <a:latin typeface="+mn-ea"/>
                <a:ea typeface="+mn-ea"/>
              </a:rPr>
              <a:t>：</a:t>
            </a:r>
          </a:p>
        </p:txBody>
      </p:sp>
      <p:sp>
        <p:nvSpPr>
          <p:cNvPr id="3" name="内容占位符 2"/>
          <p:cNvSpPr>
            <a:spLocks noGrp="1"/>
          </p:cNvSpPr>
          <p:nvPr>
            <p:ph idx="1"/>
          </p:nvPr>
        </p:nvSpPr>
        <p:spPr/>
        <p:txBody>
          <a:bodyPr/>
          <a:lstStyle/>
          <a:p>
            <a:pPr>
              <a:lnSpc>
                <a:spcPct val="120000"/>
              </a:lnSpc>
            </a:pPr>
            <a:r>
              <a:rPr lang="zh-CN" altLang="en-US" dirty="0">
                <a:latin typeface="+mn-ea"/>
              </a:rPr>
              <a:t>如果两个类不必彼此直接通信，那么这两个类就不应当发生直接的相互作用。如果其中一个类需要调用另一类的某一个方法的话，可以通过第三者转发这个调用。</a:t>
            </a:r>
            <a:br>
              <a:rPr lang="zh-CN" altLang="en-US" dirty="0">
                <a:latin typeface="+mn-ea"/>
              </a:rPr>
            </a:br>
            <a:endParaRPr lang="zh-CN" altLang="en-US" dirty="0">
              <a:latin typeface="+mn-ea"/>
            </a:endParaRPr>
          </a:p>
        </p:txBody>
      </p:sp>
      <p:sp>
        <p:nvSpPr>
          <p:cNvPr id="4" name="日期占位符 3"/>
          <p:cNvSpPr>
            <a:spLocks noGrp="1"/>
          </p:cNvSpPr>
          <p:nvPr>
            <p:ph type="dt" sz="half" idx="10"/>
          </p:nvPr>
        </p:nvSpPr>
        <p:spPr/>
        <p:txBody>
          <a:bodyPr/>
          <a:lstStyle/>
          <a:p>
            <a:pPr>
              <a:defRPr/>
            </a:pPr>
            <a:fld id="{59D1F640-3DDF-4FF0-A9F0-EB3609D92262}" type="datetime1">
              <a:rPr lang="en-US" smtClean="0">
                <a:latin typeface="+mn-ea"/>
                <a:ea typeface="+mn-ea"/>
              </a:rPr>
              <a:pPr>
                <a:defRPr/>
              </a:pPr>
              <a:t>5/2/2022</a:t>
            </a:fld>
            <a:endParaRPr lang="en-US" altLang="zh-CN">
              <a:latin typeface="+mn-ea"/>
              <a:ea typeface="+mn-ea"/>
            </a:endParaRPr>
          </a:p>
        </p:txBody>
      </p:sp>
      <p:sp>
        <p:nvSpPr>
          <p:cNvPr id="5" name="灯片编号占位符 4"/>
          <p:cNvSpPr>
            <a:spLocks noGrp="1"/>
          </p:cNvSpPr>
          <p:nvPr>
            <p:ph type="sldNum" sz="quarter" idx="12"/>
          </p:nvPr>
        </p:nvSpPr>
        <p:spPr/>
        <p:txBody>
          <a:bodyPr/>
          <a:lstStyle/>
          <a:p>
            <a:pPr>
              <a:defRPr/>
            </a:pPr>
            <a:fld id="{C1E94380-878A-4E13-A7EE-D43EC4AF8276}" type="slidenum">
              <a:rPr lang="en-US" altLang="zh-CN" smtClean="0">
                <a:latin typeface="+mn-ea"/>
                <a:ea typeface="+mn-ea"/>
              </a:rPr>
              <a:pPr>
                <a:defRPr/>
              </a:pPr>
              <a:t>24</a:t>
            </a:fld>
            <a:endParaRPr lang="en-US" altLang="zh-CN">
              <a:latin typeface="+mn-ea"/>
              <a:ea typeface="+mn-ea"/>
            </a:endParaRPr>
          </a:p>
        </p:txBody>
      </p:sp>
    </p:spTree>
    <p:extLst>
      <p:ext uri="{BB962C8B-B14F-4D97-AF65-F5344CB8AC3E}">
        <p14:creationId xmlns:p14="http://schemas.microsoft.com/office/powerpoint/2010/main" val="366244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260648"/>
            <a:ext cx="8280400" cy="574675"/>
          </a:xfrm>
        </p:spPr>
        <p:txBody>
          <a:bodyPr/>
          <a:lstStyle/>
          <a:p>
            <a:pPr>
              <a:defRPr/>
            </a:pPr>
            <a:r>
              <a:rPr lang="zh-CN" altLang="en-US" dirty="0">
                <a:effectLst/>
                <a:latin typeface="+mn-ea"/>
                <a:ea typeface="+mn-ea"/>
              </a:rPr>
              <a:t>广义的迪米特法则：</a:t>
            </a:r>
            <a:endParaRPr lang="zh-CN" altLang="en-US" dirty="0">
              <a:latin typeface="+mn-ea"/>
              <a:ea typeface="+mn-ea"/>
            </a:endParaRPr>
          </a:p>
        </p:txBody>
      </p:sp>
      <p:sp>
        <p:nvSpPr>
          <p:cNvPr id="89090" name="内容占位符 2"/>
          <p:cNvSpPr>
            <a:spLocks noGrp="1"/>
          </p:cNvSpPr>
          <p:nvPr>
            <p:ph idx="1"/>
          </p:nvPr>
        </p:nvSpPr>
        <p:spPr>
          <a:xfrm>
            <a:off x="287524" y="1124744"/>
            <a:ext cx="8568952" cy="5300885"/>
          </a:xfrm>
        </p:spPr>
        <p:txBody>
          <a:bodyPr>
            <a:normAutofit fontScale="77500" lnSpcReduction="20000"/>
          </a:bodyPr>
          <a:lstStyle/>
          <a:p>
            <a:pPr>
              <a:lnSpc>
                <a:spcPct val="130000"/>
              </a:lnSpc>
              <a:buFont typeface="Wingdings" panose="05000000000000000000" pitchFamily="2" charset="2"/>
              <a:buChar char="n"/>
            </a:pPr>
            <a:r>
              <a:rPr lang="zh-CN" altLang="en-US" sz="3300" dirty="0">
                <a:latin typeface="+mn-ea"/>
              </a:rPr>
              <a:t>一个模块设计的好坏的一个重要标志就是该模块在多大程度上将自己的内部数据与实现的有关细节隐藏起来。</a:t>
            </a:r>
            <a:endParaRPr lang="en-US" altLang="zh-CN" sz="3300" dirty="0">
              <a:latin typeface="+mn-ea"/>
            </a:endParaRPr>
          </a:p>
          <a:p>
            <a:pPr>
              <a:lnSpc>
                <a:spcPct val="130000"/>
              </a:lnSpc>
              <a:buFont typeface="Wingdings" panose="05000000000000000000" pitchFamily="2" charset="2"/>
              <a:buChar char="n"/>
            </a:pPr>
            <a:r>
              <a:rPr lang="zh-CN" altLang="en-US" sz="3300" dirty="0">
                <a:latin typeface="+mn-ea"/>
              </a:rPr>
              <a:t> 一个软件实体应当尽可能少地与其他实体发生相互作用。</a:t>
            </a:r>
            <a:endParaRPr lang="en-US" altLang="zh-CN" sz="3300" dirty="0">
              <a:latin typeface="+mn-ea"/>
            </a:endParaRPr>
          </a:p>
          <a:p>
            <a:pPr>
              <a:lnSpc>
                <a:spcPct val="130000"/>
              </a:lnSpc>
              <a:buFont typeface="Wingdings" panose="05000000000000000000" pitchFamily="2" charset="2"/>
              <a:buChar char="n"/>
            </a:pPr>
            <a:r>
              <a:rPr lang="zh-CN" altLang="en-US" sz="3300" dirty="0">
                <a:latin typeface="+mn-ea"/>
              </a:rPr>
              <a:t>每一个软件单位对其他的单位都只有最少的知识，而且局限于那些与本单位密切相关的软件单位。</a:t>
            </a:r>
            <a:endParaRPr lang="en-US" altLang="zh-CN" sz="3300" dirty="0">
              <a:latin typeface="+mn-ea"/>
            </a:endParaRPr>
          </a:p>
          <a:p>
            <a:pPr>
              <a:lnSpc>
                <a:spcPct val="130000"/>
              </a:lnSpc>
              <a:buFont typeface="Wingdings" panose="05000000000000000000" pitchFamily="2" charset="2"/>
              <a:buChar char="n"/>
            </a:pPr>
            <a:r>
              <a:rPr lang="zh-CN" altLang="en-US" sz="3300" dirty="0">
                <a:latin typeface="+mn-ea"/>
              </a:rPr>
              <a:t>迪米特法则的目的在于</a:t>
            </a:r>
            <a:r>
              <a:rPr lang="zh-CN" altLang="en-US" sz="3300" dirty="0">
                <a:solidFill>
                  <a:srgbClr val="FF0000"/>
                </a:solidFill>
                <a:latin typeface="+mn-ea"/>
              </a:rPr>
              <a:t>降低类与类之间的耦合</a:t>
            </a:r>
            <a:r>
              <a:rPr lang="zh-CN" altLang="en-US" sz="3300" dirty="0">
                <a:latin typeface="+mn-ea"/>
              </a:rPr>
              <a:t>。由于每个类尽量减少对其他类的依赖，因此，很容易使得系统的功能模块功能独立，使得相互间存在尽可能少的依赖关系。</a:t>
            </a:r>
            <a:endParaRPr lang="zh-CN" altLang="en-US" dirty="0">
              <a:latin typeface="+mn-ea"/>
            </a:endParaRPr>
          </a:p>
        </p:txBody>
      </p:sp>
      <p:sp>
        <p:nvSpPr>
          <p:cNvPr id="89091" name="日期占位符 3"/>
          <p:cNvSpPr>
            <a:spLocks noGrp="1"/>
          </p:cNvSpPr>
          <p:nvPr>
            <p:ph type="dt" sz="quarter" idx="10"/>
          </p:nvPr>
        </p:nvSpPr>
        <p:spPr>
          <a:noFill/>
          <a:ln>
            <a:miter lim="800000"/>
            <a:headEnd/>
            <a:tailEnd/>
          </a:ln>
        </p:spPr>
        <p:txBody>
          <a:bodyPr/>
          <a:lstStyle/>
          <a:p>
            <a:fld id="{F9207EC6-720F-4BC6-B2FA-8DC40531583F}" type="datetime1">
              <a:rPr lang="en-US" altLang="zh-CN">
                <a:latin typeface="+mn-ea"/>
                <a:ea typeface="+mn-ea"/>
                <a:cs typeface="-쉬리B"/>
              </a:rPr>
              <a:pPr/>
              <a:t>5/2/2022</a:t>
            </a:fld>
            <a:endParaRPr lang="en-US" altLang="zh-CN">
              <a:latin typeface="+mn-ea"/>
              <a:ea typeface="+mn-ea"/>
              <a:cs typeface="-쉬리B"/>
            </a:endParaRPr>
          </a:p>
        </p:txBody>
      </p:sp>
      <p:sp>
        <p:nvSpPr>
          <p:cNvPr id="89092" name="灯片编号占位符 4"/>
          <p:cNvSpPr>
            <a:spLocks noGrp="1"/>
          </p:cNvSpPr>
          <p:nvPr>
            <p:ph type="sldNum" sz="quarter" idx="12"/>
          </p:nvPr>
        </p:nvSpPr>
        <p:spPr>
          <a:noFill/>
          <a:ln>
            <a:miter lim="800000"/>
            <a:headEnd/>
            <a:tailEnd/>
          </a:ln>
        </p:spPr>
        <p:txBody>
          <a:bodyPr/>
          <a:lstStyle/>
          <a:p>
            <a:fld id="{E979F768-3397-45D6-B615-10B41A6348DF}" type="slidenum">
              <a:rPr lang="en-US" altLang="zh-CN">
                <a:latin typeface="+mn-ea"/>
                <a:ea typeface="+mn-ea"/>
                <a:cs typeface="-쉬리B"/>
              </a:rPr>
              <a:pPr/>
              <a:t>25</a:t>
            </a:fld>
            <a:endParaRPr lang="en-US" altLang="zh-CN">
              <a:latin typeface="+mn-ea"/>
              <a:ea typeface="+mn-ea"/>
              <a:cs typeface="-쉬리B"/>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064" y="81868"/>
            <a:ext cx="8280400" cy="574675"/>
          </a:xfrm>
        </p:spPr>
        <p:txBody>
          <a:bodyPr/>
          <a:lstStyle/>
          <a:p>
            <a:r>
              <a:rPr lang="zh-CN" altLang="en-US" dirty="0">
                <a:latin typeface="+mn-ea"/>
                <a:ea typeface="+mn-ea"/>
              </a:rPr>
              <a:t>弊端</a:t>
            </a:r>
          </a:p>
        </p:txBody>
      </p:sp>
      <p:sp>
        <p:nvSpPr>
          <p:cNvPr id="3" name="内容占位符 2"/>
          <p:cNvSpPr>
            <a:spLocks noGrp="1"/>
          </p:cNvSpPr>
          <p:nvPr>
            <p:ph idx="1"/>
          </p:nvPr>
        </p:nvSpPr>
        <p:spPr>
          <a:xfrm>
            <a:off x="251520" y="764704"/>
            <a:ext cx="8496944" cy="5616624"/>
          </a:xfrm>
        </p:spPr>
        <p:txBody>
          <a:bodyPr>
            <a:normAutofit/>
          </a:bodyPr>
          <a:lstStyle/>
          <a:p>
            <a:pPr algn="just">
              <a:lnSpc>
                <a:spcPct val="120000"/>
              </a:lnSpc>
            </a:pPr>
            <a:r>
              <a:rPr lang="zh-CN" altLang="en-US" dirty="0"/>
              <a:t>迪米特法则是一种面向对象系统设计风格的一种法则，尤其适合做大型复杂系统设计指导原则。</a:t>
            </a:r>
            <a:endParaRPr lang="en-US" altLang="zh-CN" dirty="0"/>
          </a:p>
          <a:p>
            <a:pPr algn="just">
              <a:lnSpc>
                <a:spcPct val="120000"/>
              </a:lnSpc>
            </a:pPr>
            <a:r>
              <a:rPr lang="zh-CN" altLang="en-US" dirty="0"/>
              <a:t>过度使用迪米特法则，也会造成系统的不同模块之间的</a:t>
            </a:r>
            <a:r>
              <a:rPr lang="zh-CN" altLang="en-US" dirty="0">
                <a:solidFill>
                  <a:srgbClr val="FF0000"/>
                </a:solidFill>
              </a:rPr>
              <a:t>通信效率降低</a:t>
            </a:r>
            <a:r>
              <a:rPr lang="zh-CN" altLang="en-US" dirty="0"/>
              <a:t>，使系统的不同模块之间</a:t>
            </a:r>
            <a:r>
              <a:rPr lang="zh-CN" altLang="en-US" dirty="0">
                <a:solidFill>
                  <a:srgbClr val="FF0000"/>
                </a:solidFill>
              </a:rPr>
              <a:t>不容易协调</a:t>
            </a:r>
            <a:r>
              <a:rPr lang="zh-CN" altLang="en-US" dirty="0"/>
              <a:t>等缺点。</a:t>
            </a:r>
            <a:endParaRPr lang="en-US" altLang="zh-CN" dirty="0"/>
          </a:p>
          <a:p>
            <a:pPr algn="just">
              <a:lnSpc>
                <a:spcPct val="120000"/>
              </a:lnSpc>
            </a:pPr>
            <a:r>
              <a:rPr lang="zh-CN" altLang="en-US" dirty="0"/>
              <a:t>同时，因为迪米特法则要求类与类之间尽量不直接通信，如果类之间需要通信就通过第三方转发的方式，这就直接导致了系统中存在大量的</a:t>
            </a:r>
            <a:r>
              <a:rPr lang="zh-CN" altLang="en-US" dirty="0">
                <a:solidFill>
                  <a:srgbClr val="FF0000"/>
                </a:solidFill>
              </a:rPr>
              <a:t>中介类</a:t>
            </a:r>
            <a:r>
              <a:rPr lang="zh-CN" altLang="en-US" dirty="0"/>
              <a:t>，这些类存在的唯一原因是为了传递类与类之间的相互调用关系，这就毫无疑问的增加了</a:t>
            </a:r>
            <a:r>
              <a:rPr lang="zh-CN" altLang="en-US" dirty="0">
                <a:solidFill>
                  <a:srgbClr val="FF0000"/>
                </a:solidFill>
              </a:rPr>
              <a:t>系统的复杂度</a:t>
            </a:r>
            <a:r>
              <a:rPr lang="zh-CN" altLang="en-US" dirty="0"/>
              <a:t>。</a:t>
            </a:r>
            <a:endParaRPr lang="en-US" altLang="zh-CN" dirty="0"/>
          </a:p>
        </p:txBody>
      </p:sp>
      <p:sp>
        <p:nvSpPr>
          <p:cNvPr id="4" name="日期占位符 3"/>
          <p:cNvSpPr>
            <a:spLocks noGrp="1"/>
          </p:cNvSpPr>
          <p:nvPr>
            <p:ph type="dt" sz="half" idx="10"/>
          </p:nvPr>
        </p:nvSpPr>
        <p:spPr/>
        <p:txBody>
          <a:bodyPr/>
          <a:lstStyle/>
          <a:p>
            <a:pPr>
              <a:defRPr/>
            </a:pPr>
            <a:fld id="{59D1F640-3DDF-4FF0-A9F0-EB3609D92262}" type="datetime1">
              <a:rPr lang="en-US" smtClean="0"/>
              <a:pPr>
                <a:defRPr/>
              </a:pPr>
              <a:t>5/2/2022</a:t>
            </a:fld>
            <a:endParaRPr lang="en-US" altLang="zh-CN"/>
          </a:p>
        </p:txBody>
      </p:sp>
      <p:sp>
        <p:nvSpPr>
          <p:cNvPr id="5" name="灯片编号占位符 4"/>
          <p:cNvSpPr>
            <a:spLocks noGrp="1"/>
          </p:cNvSpPr>
          <p:nvPr>
            <p:ph type="sldNum" sz="quarter" idx="12"/>
          </p:nvPr>
        </p:nvSpPr>
        <p:spPr/>
        <p:txBody>
          <a:bodyPr/>
          <a:lstStyle/>
          <a:p>
            <a:pPr>
              <a:defRPr/>
            </a:pPr>
            <a:fld id="{C1E94380-878A-4E13-A7EE-D43EC4AF8276}" type="slidenum">
              <a:rPr lang="en-US" altLang="zh-CN" smtClean="0"/>
              <a:pPr>
                <a:defRPr/>
              </a:pPr>
              <a:t>26</a:t>
            </a:fld>
            <a:endParaRPr lang="en-US" altLang="zh-CN"/>
          </a:p>
        </p:txBody>
      </p:sp>
    </p:spTree>
    <p:extLst>
      <p:ext uri="{BB962C8B-B14F-4D97-AF65-F5344CB8AC3E}">
        <p14:creationId xmlns:p14="http://schemas.microsoft.com/office/powerpoint/2010/main" val="333196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187" name="Rectangle 3"/>
          <p:cNvSpPr>
            <a:spLocks noGrp="1" noChangeArrowheads="1"/>
          </p:cNvSpPr>
          <p:nvPr>
            <p:ph type="title"/>
          </p:nvPr>
        </p:nvSpPr>
        <p:spPr>
          <a:xfrm>
            <a:off x="609600" y="188913"/>
            <a:ext cx="7772400" cy="914400"/>
          </a:xfrm>
        </p:spPr>
        <p:txBody>
          <a:bodyPr/>
          <a:lstStyle/>
          <a:p>
            <a:pPr marL="762000" indent="-762000">
              <a:defRPr/>
            </a:pPr>
            <a:r>
              <a:rPr lang="zh-CN" altLang="en-US" dirty="0">
                <a:latin typeface="+mn-ea"/>
                <a:ea typeface="+mn-ea"/>
              </a:rPr>
              <a:t>耦合和内聚</a:t>
            </a:r>
          </a:p>
        </p:txBody>
      </p:sp>
      <p:sp>
        <p:nvSpPr>
          <p:cNvPr id="52226" name="Rectangle 2" descr="Rectangle: Click to edit Master text styles&#10;Second level&#10;Third level&#10;Fourth level&#10;Fifth level"/>
          <p:cNvSpPr>
            <a:spLocks noGrp="1" noChangeArrowheads="1"/>
          </p:cNvSpPr>
          <p:nvPr>
            <p:ph idx="1"/>
          </p:nvPr>
        </p:nvSpPr>
        <p:spPr>
          <a:xfrm>
            <a:off x="144463" y="1268413"/>
            <a:ext cx="8820150" cy="5256212"/>
          </a:xfrm>
        </p:spPr>
        <p:txBody>
          <a:bodyPr/>
          <a:lstStyle/>
          <a:p>
            <a:pPr marL="914400" lvl="1" indent="-457200">
              <a:lnSpc>
                <a:spcPct val="120000"/>
              </a:lnSpc>
              <a:buFont typeface="Wingdings" pitchFamily="2" charset="2"/>
              <a:buChar char="n"/>
            </a:pPr>
            <a:r>
              <a:rPr lang="zh-CN" altLang="en-US" sz="3000" dirty="0">
                <a:latin typeface="+mn-ea"/>
              </a:rPr>
              <a:t>耦合</a:t>
            </a:r>
            <a:r>
              <a:rPr lang="en-US" altLang="zh-CN" sz="3000" dirty="0">
                <a:latin typeface="+mn-ea"/>
              </a:rPr>
              <a:t>(coupling)</a:t>
            </a:r>
            <a:r>
              <a:rPr lang="zh-CN" altLang="en-US" sz="3000" dirty="0">
                <a:latin typeface="+mn-ea"/>
              </a:rPr>
              <a:t>和内聚</a:t>
            </a:r>
            <a:r>
              <a:rPr lang="en-US" altLang="zh-CN" sz="3000" dirty="0">
                <a:latin typeface="+mn-ea"/>
              </a:rPr>
              <a:t>(cohesion)</a:t>
            </a:r>
            <a:r>
              <a:rPr lang="zh-CN" altLang="en-US" sz="3000" dirty="0">
                <a:latin typeface="+mn-ea"/>
              </a:rPr>
              <a:t>的思想提供了一个框架，用于评价对象和类的应用是否有效。</a:t>
            </a:r>
          </a:p>
          <a:p>
            <a:pPr marL="914400" lvl="1" indent="-457200">
              <a:lnSpc>
                <a:spcPct val="120000"/>
              </a:lnSpc>
              <a:buFont typeface="Wingdings" pitchFamily="2" charset="2"/>
              <a:buChar char="n"/>
            </a:pPr>
            <a:r>
              <a:rPr lang="zh-CN" altLang="en-US" sz="3000" dirty="0">
                <a:solidFill>
                  <a:schemeClr val="tx1"/>
                </a:solidFill>
                <a:latin typeface="+mn-ea"/>
              </a:rPr>
              <a:t>耦合</a:t>
            </a:r>
            <a:r>
              <a:rPr lang="zh-CN" altLang="en-US" sz="3000" dirty="0">
                <a:latin typeface="+mn-ea"/>
              </a:rPr>
              <a:t>描述类之间的关系，</a:t>
            </a:r>
            <a:r>
              <a:rPr lang="zh-CN" altLang="en-US" sz="3000" dirty="0">
                <a:solidFill>
                  <a:schemeClr val="tx1"/>
                </a:solidFill>
                <a:latin typeface="+mn-ea"/>
              </a:rPr>
              <a:t>内聚</a:t>
            </a:r>
            <a:r>
              <a:rPr lang="zh-CN" altLang="en-US" sz="3000" dirty="0">
                <a:latin typeface="+mn-ea"/>
              </a:rPr>
              <a:t>描述类内部的关系。</a:t>
            </a:r>
          </a:p>
        </p:txBody>
      </p:sp>
      <p:sp>
        <p:nvSpPr>
          <p:cNvPr id="52227" name="日期占位符 3"/>
          <p:cNvSpPr>
            <a:spLocks noGrp="1"/>
          </p:cNvSpPr>
          <p:nvPr>
            <p:ph type="dt" sz="quarter" idx="10"/>
          </p:nvPr>
        </p:nvSpPr>
        <p:spPr>
          <a:noFill/>
          <a:ln>
            <a:miter lim="800000"/>
            <a:headEnd/>
            <a:tailEnd/>
          </a:ln>
        </p:spPr>
        <p:txBody>
          <a:bodyPr/>
          <a:lstStyle/>
          <a:p>
            <a:fld id="{8440EF08-7D62-4BB4-930F-8C931A71F6DA}" type="datetime1">
              <a:rPr lang="en-US" altLang="zh-CN">
                <a:latin typeface="+mn-ea"/>
                <a:ea typeface="+mn-ea"/>
                <a:cs typeface="-쉬리B"/>
              </a:rPr>
              <a:pPr/>
              <a:t>5/2/2022</a:t>
            </a:fld>
            <a:endParaRPr lang="en-US" altLang="zh-CN">
              <a:latin typeface="+mn-ea"/>
              <a:ea typeface="+mn-ea"/>
              <a:cs typeface="-쉬리B"/>
            </a:endParaRPr>
          </a:p>
        </p:txBody>
      </p:sp>
      <p:sp>
        <p:nvSpPr>
          <p:cNvPr id="52228" name="灯片编号占位符 5"/>
          <p:cNvSpPr>
            <a:spLocks noGrp="1"/>
          </p:cNvSpPr>
          <p:nvPr>
            <p:ph type="sldNum" sz="quarter" idx="12"/>
          </p:nvPr>
        </p:nvSpPr>
        <p:spPr>
          <a:noFill/>
          <a:ln>
            <a:miter lim="800000"/>
            <a:headEnd/>
            <a:tailEnd/>
          </a:ln>
        </p:spPr>
        <p:txBody>
          <a:bodyPr/>
          <a:lstStyle/>
          <a:p>
            <a:fld id="{0D98C298-2A52-4E1E-B9F1-5B1236429AD4}" type="slidenum">
              <a:rPr lang="en-US" altLang="zh-CN">
                <a:latin typeface="+mn-ea"/>
                <a:ea typeface="+mn-ea"/>
                <a:cs typeface="-쉬리B"/>
              </a:rPr>
              <a:pPr/>
              <a:t>3</a:t>
            </a:fld>
            <a:endParaRPr lang="en-US" altLang="zh-CN">
              <a:latin typeface="+mn-ea"/>
              <a:ea typeface="+mn-ea"/>
              <a:cs typeface="-쉬리B"/>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5" name="Rectangle 3"/>
          <p:cNvSpPr>
            <a:spLocks noGrp="1" noChangeArrowheads="1"/>
          </p:cNvSpPr>
          <p:nvPr>
            <p:ph type="title"/>
          </p:nvPr>
        </p:nvSpPr>
        <p:spPr>
          <a:xfrm>
            <a:off x="609600" y="188913"/>
            <a:ext cx="7772400" cy="914400"/>
          </a:xfrm>
        </p:spPr>
        <p:txBody>
          <a:bodyPr/>
          <a:lstStyle/>
          <a:p>
            <a:pPr marL="762000" indent="-762000">
              <a:defRPr/>
            </a:pPr>
            <a:r>
              <a:rPr lang="zh-CN" altLang="en-US" dirty="0">
                <a:latin typeface="+mn-ea"/>
                <a:ea typeface="+mn-ea"/>
              </a:rPr>
              <a:t>耦合的种类 </a:t>
            </a:r>
          </a:p>
        </p:txBody>
      </p:sp>
      <p:sp>
        <p:nvSpPr>
          <p:cNvPr id="54274" name="Rectangle 2" descr="Rectangle: Click to edit Master text styles&#10;Second level&#10;Third level&#10;Fourth level&#10;Fifth level"/>
          <p:cNvSpPr>
            <a:spLocks noGrp="1" noChangeArrowheads="1"/>
          </p:cNvSpPr>
          <p:nvPr>
            <p:ph idx="1"/>
          </p:nvPr>
        </p:nvSpPr>
        <p:spPr>
          <a:xfrm>
            <a:off x="31750" y="1052513"/>
            <a:ext cx="8999538" cy="5256212"/>
          </a:xfrm>
        </p:spPr>
        <p:txBody>
          <a:bodyPr>
            <a:normAutofit/>
          </a:bodyPr>
          <a:lstStyle/>
          <a:p>
            <a:pPr marL="914400" lvl="1" indent="-457200">
              <a:lnSpc>
                <a:spcPct val="120000"/>
              </a:lnSpc>
              <a:buFont typeface="Wingdings" pitchFamily="2" charset="2"/>
              <a:buChar char="n"/>
            </a:pPr>
            <a:r>
              <a:rPr lang="zh-CN" altLang="en-US" sz="2800" b="1" dirty="0">
                <a:latin typeface="+mn-ea"/>
              </a:rPr>
              <a:t>耦合性是指在一个软件结构中不同模块之间相互依赖的强弱程度</a:t>
            </a:r>
            <a:r>
              <a:rPr lang="en-US" altLang="zh-CN" sz="2800" dirty="0">
                <a:latin typeface="+mn-ea"/>
              </a:rPr>
              <a:t>.</a:t>
            </a:r>
          </a:p>
          <a:p>
            <a:pPr marL="914400" lvl="1" indent="-457200">
              <a:lnSpc>
                <a:spcPct val="120000"/>
              </a:lnSpc>
              <a:buFont typeface="Wingdings" pitchFamily="2" charset="2"/>
              <a:buChar char="n"/>
            </a:pPr>
            <a:r>
              <a:rPr lang="zh-CN" altLang="en-US" sz="2800" dirty="0">
                <a:latin typeface="+mn-ea"/>
              </a:rPr>
              <a:t>从最差的耦合到较好的耦合：</a:t>
            </a:r>
          </a:p>
          <a:p>
            <a:pPr marL="914400" lvl="1" indent="-457200">
              <a:lnSpc>
                <a:spcPct val="120000"/>
              </a:lnSpc>
            </a:pPr>
            <a:r>
              <a:rPr lang="zh-CN" altLang="en-US" sz="2800" dirty="0">
                <a:latin typeface="+mn-ea"/>
              </a:rPr>
              <a:t>内部数据耦合</a:t>
            </a:r>
          </a:p>
          <a:p>
            <a:pPr marL="914400" lvl="1" indent="-457200">
              <a:lnSpc>
                <a:spcPct val="120000"/>
              </a:lnSpc>
            </a:pPr>
            <a:r>
              <a:rPr lang="zh-CN" altLang="en-US" sz="2800" dirty="0">
                <a:latin typeface="+mn-ea"/>
              </a:rPr>
              <a:t>全局数据耦合</a:t>
            </a:r>
          </a:p>
          <a:p>
            <a:pPr marL="914400" lvl="1" indent="-457200">
              <a:lnSpc>
                <a:spcPct val="120000"/>
              </a:lnSpc>
            </a:pPr>
            <a:r>
              <a:rPr lang="zh-CN" altLang="en-US" sz="2800" dirty="0">
                <a:latin typeface="+mn-ea"/>
              </a:rPr>
              <a:t>控制（或顺序）耦合</a:t>
            </a:r>
          </a:p>
          <a:p>
            <a:pPr marL="914400" lvl="1" indent="-457200">
              <a:lnSpc>
                <a:spcPct val="120000"/>
              </a:lnSpc>
            </a:pPr>
            <a:r>
              <a:rPr lang="zh-CN" altLang="en-US" sz="2800" dirty="0">
                <a:latin typeface="+mn-ea"/>
              </a:rPr>
              <a:t>组件耦合</a:t>
            </a:r>
          </a:p>
          <a:p>
            <a:pPr marL="914400" lvl="1" indent="-457200">
              <a:lnSpc>
                <a:spcPct val="120000"/>
              </a:lnSpc>
            </a:pPr>
            <a:r>
              <a:rPr lang="zh-CN" altLang="en-US" sz="2800" dirty="0">
                <a:latin typeface="+mn-ea"/>
              </a:rPr>
              <a:t>参数耦合</a:t>
            </a:r>
          </a:p>
          <a:p>
            <a:pPr marL="914400" lvl="1" indent="-457200">
              <a:lnSpc>
                <a:spcPct val="120000"/>
              </a:lnSpc>
            </a:pPr>
            <a:r>
              <a:rPr lang="zh-CN" altLang="en-US" sz="2800" dirty="0">
                <a:latin typeface="+mn-ea"/>
              </a:rPr>
              <a:t>子类耦合</a:t>
            </a:r>
          </a:p>
        </p:txBody>
      </p:sp>
      <p:sp>
        <p:nvSpPr>
          <p:cNvPr id="54275" name="日期占位符 3"/>
          <p:cNvSpPr>
            <a:spLocks noGrp="1"/>
          </p:cNvSpPr>
          <p:nvPr>
            <p:ph type="dt" sz="quarter" idx="10"/>
          </p:nvPr>
        </p:nvSpPr>
        <p:spPr>
          <a:noFill/>
          <a:ln>
            <a:miter lim="800000"/>
            <a:headEnd/>
            <a:tailEnd/>
          </a:ln>
        </p:spPr>
        <p:txBody>
          <a:bodyPr/>
          <a:lstStyle/>
          <a:p>
            <a:fld id="{1867C90C-8444-4E23-A919-2EC2AF98ED35}" type="datetime1">
              <a:rPr lang="en-US" altLang="zh-CN">
                <a:latin typeface="+mn-ea"/>
                <a:ea typeface="+mn-ea"/>
                <a:cs typeface="-쉬리B"/>
              </a:rPr>
              <a:pPr/>
              <a:t>5/2/2022</a:t>
            </a:fld>
            <a:endParaRPr lang="en-US" altLang="zh-CN">
              <a:latin typeface="+mn-ea"/>
              <a:ea typeface="+mn-ea"/>
              <a:cs typeface="-쉬리B"/>
            </a:endParaRPr>
          </a:p>
        </p:txBody>
      </p:sp>
      <p:sp>
        <p:nvSpPr>
          <p:cNvPr id="54276" name="灯片编号占位符 5"/>
          <p:cNvSpPr>
            <a:spLocks noGrp="1"/>
          </p:cNvSpPr>
          <p:nvPr>
            <p:ph type="sldNum" sz="quarter" idx="12"/>
          </p:nvPr>
        </p:nvSpPr>
        <p:spPr>
          <a:noFill/>
          <a:ln>
            <a:miter lim="800000"/>
            <a:headEnd/>
            <a:tailEnd/>
          </a:ln>
        </p:spPr>
        <p:txBody>
          <a:bodyPr/>
          <a:lstStyle/>
          <a:p>
            <a:fld id="{3AC84F75-A51E-444E-9431-7651E9A91D6B}" type="slidenum">
              <a:rPr lang="en-US" altLang="zh-CN">
                <a:latin typeface="+mn-ea"/>
                <a:ea typeface="+mn-ea"/>
                <a:cs typeface="-쉬리B"/>
              </a:rPr>
              <a:pPr/>
              <a:t>4</a:t>
            </a:fld>
            <a:endParaRPr lang="en-US" altLang="zh-CN">
              <a:latin typeface="+mn-ea"/>
              <a:ea typeface="+mn-ea"/>
              <a:cs typeface="-쉬리B"/>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3" name="Rectangle 3"/>
          <p:cNvSpPr>
            <a:spLocks noGrp="1" noChangeArrowheads="1"/>
          </p:cNvSpPr>
          <p:nvPr>
            <p:ph type="title"/>
          </p:nvPr>
        </p:nvSpPr>
        <p:spPr>
          <a:xfrm>
            <a:off x="609600" y="188913"/>
            <a:ext cx="7772400" cy="914400"/>
          </a:xfrm>
        </p:spPr>
        <p:txBody>
          <a:bodyPr/>
          <a:lstStyle/>
          <a:p>
            <a:pPr marL="762000" indent="-762000">
              <a:defRPr/>
            </a:pPr>
            <a:r>
              <a:rPr lang="zh-CN" altLang="en-US" dirty="0">
                <a:latin typeface="+mn-ea"/>
                <a:ea typeface="+mn-ea"/>
              </a:rPr>
              <a:t>内部数据耦合 </a:t>
            </a:r>
          </a:p>
        </p:txBody>
      </p:sp>
      <p:sp>
        <p:nvSpPr>
          <p:cNvPr id="56322" name="Rectangle 2" descr="Rectangle: Click to edit Master text styles&#10;Second level&#10;Third level&#10;Fourth level&#10;Fifth level"/>
          <p:cNvSpPr>
            <a:spLocks noGrp="1" noChangeArrowheads="1"/>
          </p:cNvSpPr>
          <p:nvPr>
            <p:ph idx="1"/>
          </p:nvPr>
        </p:nvSpPr>
        <p:spPr>
          <a:xfrm>
            <a:off x="0" y="981075"/>
            <a:ext cx="8820150" cy="5616575"/>
          </a:xfrm>
        </p:spPr>
        <p:txBody>
          <a:bodyPr>
            <a:normAutofit fontScale="77500" lnSpcReduction="20000"/>
          </a:bodyPr>
          <a:lstStyle/>
          <a:p>
            <a:pPr marL="914400" lvl="1" indent="-457200">
              <a:lnSpc>
                <a:spcPct val="160000"/>
              </a:lnSpc>
              <a:buFont typeface="Wingdings" pitchFamily="2" charset="2"/>
              <a:buChar char="n"/>
            </a:pPr>
            <a:r>
              <a:rPr lang="zh-CN" altLang="en-US" sz="2800" dirty="0">
                <a:latin typeface="+mn-ea"/>
              </a:rPr>
              <a:t>内部数据耦合发生在当一个类的实例直接修改另外一个类中的本地数据值（实例变量）时。</a:t>
            </a:r>
          </a:p>
          <a:p>
            <a:pPr marL="457200" lvl="1" indent="0">
              <a:lnSpc>
                <a:spcPct val="120000"/>
              </a:lnSpc>
              <a:buNone/>
            </a:pPr>
            <a:r>
              <a:rPr lang="en-US" altLang="zh-CN" dirty="0">
                <a:latin typeface="+mn-ea"/>
              </a:rPr>
              <a:t>Class </a:t>
            </a:r>
            <a:r>
              <a:rPr lang="en-US" altLang="zh-CN" dirty="0" err="1">
                <a:latin typeface="+mn-ea"/>
              </a:rPr>
              <a:t>SneakyModifier</a:t>
            </a:r>
            <a:r>
              <a:rPr lang="en-US" altLang="zh-CN" dirty="0">
                <a:latin typeface="+mn-ea"/>
              </a:rPr>
              <a:t>{</a:t>
            </a:r>
          </a:p>
          <a:p>
            <a:pPr marL="457200" lvl="1" indent="0">
              <a:lnSpc>
                <a:spcPct val="120000"/>
              </a:lnSpc>
              <a:buNone/>
            </a:pPr>
            <a:r>
              <a:rPr lang="en-US" altLang="zh-CN" dirty="0">
                <a:latin typeface="+mn-ea"/>
              </a:rPr>
              <a:t>	public void sneaky(){</a:t>
            </a:r>
          </a:p>
          <a:p>
            <a:pPr marL="457200" lvl="1" indent="0">
              <a:lnSpc>
                <a:spcPct val="120000"/>
              </a:lnSpc>
              <a:buNone/>
            </a:pPr>
            <a:r>
              <a:rPr lang="en-US" altLang="zh-CN" dirty="0">
                <a:latin typeface="+mn-ea"/>
              </a:rPr>
              <a:t>		//change my friends name</a:t>
            </a:r>
          </a:p>
          <a:p>
            <a:pPr marL="457200" lvl="1" indent="0">
              <a:lnSpc>
                <a:spcPct val="120000"/>
              </a:lnSpc>
              <a:buNone/>
            </a:pPr>
            <a:r>
              <a:rPr lang="en-US" altLang="zh-CN" dirty="0">
                <a:latin typeface="+mn-ea"/>
              </a:rPr>
              <a:t>		</a:t>
            </a:r>
            <a:r>
              <a:rPr lang="en-US" altLang="zh-CN" dirty="0">
                <a:solidFill>
                  <a:srgbClr val="FF0000"/>
                </a:solidFill>
                <a:latin typeface="+mn-ea"/>
              </a:rPr>
              <a:t>myFriend.name=“Lucy”;</a:t>
            </a:r>
          </a:p>
          <a:p>
            <a:pPr marL="457200" lvl="1" indent="0">
              <a:lnSpc>
                <a:spcPct val="120000"/>
              </a:lnSpc>
              <a:buNone/>
            </a:pPr>
            <a:r>
              <a:rPr lang="en-US" altLang="zh-CN" dirty="0">
                <a:latin typeface="+mn-ea"/>
              </a:rPr>
              <a:t>	}</a:t>
            </a:r>
          </a:p>
          <a:p>
            <a:pPr marL="457200" lvl="1" indent="0">
              <a:lnSpc>
                <a:spcPct val="120000"/>
              </a:lnSpc>
              <a:buNone/>
            </a:pPr>
            <a:r>
              <a:rPr lang="en-US" altLang="zh-CN" dirty="0">
                <a:latin typeface="+mn-ea"/>
              </a:rPr>
              <a:t>	Person </a:t>
            </a:r>
            <a:r>
              <a:rPr lang="en-US" altLang="zh-CN" dirty="0" err="1">
                <a:latin typeface="+mn-ea"/>
              </a:rPr>
              <a:t>myFriend</a:t>
            </a:r>
            <a:r>
              <a:rPr lang="en-US" altLang="zh-CN" dirty="0">
                <a:latin typeface="+mn-ea"/>
              </a:rPr>
              <a:t>;</a:t>
            </a:r>
          </a:p>
          <a:p>
            <a:pPr marL="457200" lvl="1" indent="0">
              <a:lnSpc>
                <a:spcPct val="120000"/>
              </a:lnSpc>
              <a:buNone/>
            </a:pPr>
            <a:r>
              <a:rPr lang="en-US" altLang="zh-CN" dirty="0">
                <a:latin typeface="+mn-ea"/>
              </a:rPr>
              <a:t>}</a:t>
            </a:r>
          </a:p>
          <a:p>
            <a:pPr marL="457200" lvl="1" indent="0">
              <a:lnSpc>
                <a:spcPct val="120000"/>
              </a:lnSpc>
              <a:buNone/>
            </a:pPr>
            <a:r>
              <a:rPr lang="en-US" altLang="zh-CN" dirty="0">
                <a:latin typeface="+mn-ea"/>
              </a:rPr>
              <a:t>Class Person{</a:t>
            </a:r>
          </a:p>
          <a:p>
            <a:pPr marL="457200" lvl="1" indent="0">
              <a:lnSpc>
                <a:spcPct val="120000"/>
              </a:lnSpc>
              <a:buNone/>
            </a:pPr>
            <a:r>
              <a:rPr lang="en-US" altLang="zh-CN" dirty="0">
                <a:latin typeface="+mn-ea"/>
              </a:rPr>
              <a:t>	public Person(){</a:t>
            </a:r>
          </a:p>
          <a:p>
            <a:pPr marL="457200" lvl="1" indent="0">
              <a:lnSpc>
                <a:spcPct val="120000"/>
              </a:lnSpc>
              <a:buNone/>
            </a:pPr>
            <a:r>
              <a:rPr lang="en-US" altLang="zh-CN" dirty="0">
                <a:latin typeface="+mn-ea"/>
              </a:rPr>
              <a:t>		name=“Larry”;</a:t>
            </a:r>
          </a:p>
          <a:p>
            <a:pPr marL="457200" lvl="1" indent="0">
              <a:lnSpc>
                <a:spcPct val="120000"/>
              </a:lnSpc>
              <a:buNone/>
            </a:pPr>
            <a:r>
              <a:rPr lang="en-US" altLang="zh-CN" dirty="0">
                <a:latin typeface="+mn-ea"/>
              </a:rPr>
              <a:t>	}</a:t>
            </a:r>
          </a:p>
          <a:p>
            <a:pPr marL="457200" lvl="1" indent="0">
              <a:lnSpc>
                <a:spcPct val="120000"/>
              </a:lnSpc>
              <a:buNone/>
            </a:pPr>
            <a:r>
              <a:rPr lang="en-US" altLang="zh-CN" dirty="0">
                <a:latin typeface="+mn-ea"/>
              </a:rPr>
              <a:t>	public </a:t>
            </a:r>
            <a:r>
              <a:rPr lang="en-US" altLang="zh-CN" dirty="0">
                <a:solidFill>
                  <a:srgbClr val="FF0000"/>
                </a:solidFill>
                <a:latin typeface="+mn-ea"/>
              </a:rPr>
              <a:t>string name</a:t>
            </a:r>
            <a:r>
              <a:rPr lang="en-US" altLang="zh-CN" dirty="0">
                <a:latin typeface="+mn-ea"/>
              </a:rPr>
              <a:t>;</a:t>
            </a:r>
          </a:p>
          <a:p>
            <a:pPr marL="457200" lvl="1" indent="0">
              <a:lnSpc>
                <a:spcPct val="120000"/>
              </a:lnSpc>
              <a:buNone/>
            </a:pPr>
            <a:r>
              <a:rPr lang="en-US" altLang="zh-CN" dirty="0">
                <a:latin typeface="+mn-ea"/>
              </a:rPr>
              <a:t>}</a:t>
            </a:r>
          </a:p>
        </p:txBody>
      </p:sp>
      <p:sp>
        <p:nvSpPr>
          <p:cNvPr id="56323" name="日期占位符 3"/>
          <p:cNvSpPr>
            <a:spLocks noGrp="1"/>
          </p:cNvSpPr>
          <p:nvPr>
            <p:ph type="dt" sz="quarter" idx="10"/>
          </p:nvPr>
        </p:nvSpPr>
        <p:spPr>
          <a:noFill/>
          <a:ln>
            <a:miter lim="800000"/>
            <a:headEnd/>
            <a:tailEnd/>
          </a:ln>
        </p:spPr>
        <p:txBody>
          <a:bodyPr/>
          <a:lstStyle/>
          <a:p>
            <a:fld id="{A2FD8626-D1B7-49B2-A12C-FA699CEDAF42}" type="datetime1">
              <a:rPr lang="en-US" altLang="zh-CN">
                <a:latin typeface="+mn-ea"/>
                <a:ea typeface="+mn-ea"/>
                <a:cs typeface="-쉬리B"/>
              </a:rPr>
              <a:pPr/>
              <a:t>5/2/2022</a:t>
            </a:fld>
            <a:endParaRPr lang="en-US" altLang="zh-CN">
              <a:latin typeface="+mn-ea"/>
              <a:ea typeface="+mn-ea"/>
              <a:cs typeface="-쉬리B"/>
            </a:endParaRPr>
          </a:p>
        </p:txBody>
      </p:sp>
      <p:sp>
        <p:nvSpPr>
          <p:cNvPr id="56324" name="灯片编号占位符 5"/>
          <p:cNvSpPr>
            <a:spLocks noGrp="1"/>
          </p:cNvSpPr>
          <p:nvPr>
            <p:ph type="sldNum" sz="quarter" idx="12"/>
          </p:nvPr>
        </p:nvSpPr>
        <p:spPr>
          <a:noFill/>
          <a:ln>
            <a:miter lim="800000"/>
            <a:headEnd/>
            <a:tailEnd/>
          </a:ln>
        </p:spPr>
        <p:txBody>
          <a:bodyPr/>
          <a:lstStyle/>
          <a:p>
            <a:fld id="{FA2E0213-A49F-4F19-B835-29D25EA6A8C4}" type="slidenum">
              <a:rPr lang="en-US" altLang="zh-CN">
                <a:latin typeface="+mn-ea"/>
                <a:ea typeface="+mn-ea"/>
                <a:cs typeface="-쉬리B"/>
              </a:rPr>
              <a:pPr/>
              <a:t>5</a:t>
            </a:fld>
            <a:endParaRPr lang="en-US" altLang="zh-CN">
              <a:latin typeface="+mn-ea"/>
              <a:ea typeface="+mn-ea"/>
              <a:cs typeface="-쉬리B"/>
            </a:endParaRPr>
          </a:p>
        </p:txBody>
      </p:sp>
      <p:sp>
        <p:nvSpPr>
          <p:cNvPr id="2" name="TextBox 1"/>
          <p:cNvSpPr txBox="1"/>
          <p:nvPr/>
        </p:nvSpPr>
        <p:spPr>
          <a:xfrm>
            <a:off x="5292080" y="4077072"/>
            <a:ext cx="2736304" cy="830997"/>
          </a:xfrm>
          <a:prstGeom prst="rect">
            <a:avLst/>
          </a:prstGeom>
          <a:noFill/>
        </p:spPr>
        <p:txBody>
          <a:bodyPr wrap="square" rtlCol="0">
            <a:spAutoFit/>
          </a:bodyPr>
          <a:lstStyle/>
          <a:p>
            <a:r>
              <a:rPr lang="zh-CN" altLang="en-US" dirty="0">
                <a:latin typeface="+mn-ea"/>
                <a:ea typeface="+mn-ea"/>
              </a:rPr>
              <a:t>使得想要独立理解类变得非常复杂</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331" name="Rectangle 3"/>
          <p:cNvSpPr>
            <a:spLocks noGrp="1" noChangeArrowheads="1"/>
          </p:cNvSpPr>
          <p:nvPr>
            <p:ph type="title"/>
          </p:nvPr>
        </p:nvSpPr>
        <p:spPr>
          <a:xfrm>
            <a:off x="609600" y="188913"/>
            <a:ext cx="7772400" cy="914400"/>
          </a:xfrm>
        </p:spPr>
        <p:txBody>
          <a:bodyPr/>
          <a:lstStyle/>
          <a:p>
            <a:pPr marL="762000" indent="-762000">
              <a:defRPr/>
            </a:pPr>
            <a:r>
              <a:rPr lang="zh-CN" altLang="en-US" dirty="0">
                <a:latin typeface="+mn-ea"/>
                <a:ea typeface="+mn-ea"/>
              </a:rPr>
              <a:t>全局数据耦合</a:t>
            </a:r>
          </a:p>
        </p:txBody>
      </p:sp>
      <p:sp>
        <p:nvSpPr>
          <p:cNvPr id="58370" name="Rectangle 2" descr="Rectangle: Click to edit Master text styles&#10;Second level&#10;Third level&#10;Fourth level&#10;Fifth level"/>
          <p:cNvSpPr>
            <a:spLocks noGrp="1" noChangeArrowheads="1"/>
          </p:cNvSpPr>
          <p:nvPr>
            <p:ph idx="1"/>
          </p:nvPr>
        </p:nvSpPr>
        <p:spPr>
          <a:xfrm>
            <a:off x="199132" y="1222375"/>
            <a:ext cx="8593335" cy="5256213"/>
          </a:xfrm>
        </p:spPr>
        <p:txBody>
          <a:bodyPr>
            <a:normAutofit fontScale="77500" lnSpcReduction="20000"/>
          </a:bodyPr>
          <a:lstStyle/>
          <a:p>
            <a:pPr marL="914400" lvl="1" indent="-457200">
              <a:lnSpc>
                <a:spcPct val="150000"/>
              </a:lnSpc>
              <a:buFont typeface="Wingdings" pitchFamily="2" charset="2"/>
              <a:buChar char="n"/>
            </a:pPr>
            <a:r>
              <a:rPr lang="zh-CN" altLang="en-US" sz="2800" dirty="0">
                <a:latin typeface="+mn-ea"/>
              </a:rPr>
              <a:t>全局数据耦合发生在两个或者更多个类型都依赖于公用的全局数据结构而绑定到一起的时候。</a:t>
            </a:r>
          </a:p>
          <a:p>
            <a:pPr marL="457200" lvl="1" indent="0">
              <a:lnSpc>
                <a:spcPct val="120000"/>
              </a:lnSpc>
              <a:buNone/>
            </a:pPr>
            <a:r>
              <a:rPr lang="en-US" altLang="zh-CN" sz="2800" dirty="0">
                <a:latin typeface="+mn-ea"/>
              </a:rPr>
              <a:t>Double </a:t>
            </a:r>
            <a:r>
              <a:rPr lang="en-US" altLang="zh-CN" sz="2800" dirty="0" err="1">
                <a:solidFill>
                  <a:srgbClr val="000099"/>
                </a:solidFill>
                <a:latin typeface="+mn-ea"/>
              </a:rPr>
              <a:t>todaysDow</a:t>
            </a:r>
            <a:r>
              <a:rPr lang="en-US" altLang="zh-CN" sz="2800" dirty="0">
                <a:latin typeface="+mn-ea"/>
              </a:rPr>
              <a:t>;</a:t>
            </a:r>
          </a:p>
          <a:p>
            <a:pPr marL="457200" lvl="1" indent="0">
              <a:lnSpc>
                <a:spcPct val="120000"/>
              </a:lnSpc>
              <a:buNone/>
            </a:pPr>
            <a:r>
              <a:rPr lang="en-US" altLang="zh-CN" sz="2800" dirty="0">
                <a:latin typeface="+mn-ea"/>
              </a:rPr>
              <a:t>Class One{</a:t>
            </a:r>
          </a:p>
          <a:p>
            <a:pPr marL="457200" lvl="1" indent="0">
              <a:lnSpc>
                <a:spcPct val="120000"/>
              </a:lnSpc>
              <a:buNone/>
            </a:pPr>
            <a:r>
              <a:rPr lang="en-US" altLang="zh-CN" sz="2800" dirty="0">
                <a:latin typeface="+mn-ea"/>
              </a:rPr>
              <a:t>	</a:t>
            </a:r>
            <a:r>
              <a:rPr lang="en-US" altLang="zh-CN" sz="2800" dirty="0" err="1">
                <a:latin typeface="+mn-ea"/>
              </a:rPr>
              <a:t>public:void</a:t>
            </a:r>
            <a:r>
              <a:rPr lang="en-US" altLang="zh-CN" sz="2800" dirty="0">
                <a:latin typeface="+mn-ea"/>
              </a:rPr>
              <a:t> </a:t>
            </a:r>
            <a:r>
              <a:rPr lang="en-US" altLang="zh-CN" sz="2800" dirty="0" err="1">
                <a:latin typeface="+mn-ea"/>
              </a:rPr>
              <a:t>setDow</a:t>
            </a:r>
            <a:r>
              <a:rPr lang="en-US" altLang="zh-CN" sz="2800" dirty="0">
                <a:latin typeface="+mn-ea"/>
              </a:rPr>
              <a:t>(){</a:t>
            </a:r>
          </a:p>
          <a:p>
            <a:pPr marL="457200" lvl="1" indent="0">
              <a:lnSpc>
                <a:spcPct val="120000"/>
              </a:lnSpc>
              <a:buNone/>
            </a:pPr>
            <a:r>
              <a:rPr lang="en-US" altLang="zh-CN" sz="2800" dirty="0">
                <a:latin typeface="+mn-ea"/>
              </a:rPr>
              <a:t>		</a:t>
            </a:r>
            <a:r>
              <a:rPr lang="en-US" altLang="zh-CN" sz="2800" dirty="0" err="1">
                <a:solidFill>
                  <a:srgbClr val="FF0000"/>
                </a:solidFill>
                <a:latin typeface="+mn-ea"/>
              </a:rPr>
              <a:t>todayDow</a:t>
            </a:r>
            <a:r>
              <a:rPr lang="en-US" altLang="zh-CN" sz="2800" dirty="0">
                <a:solidFill>
                  <a:srgbClr val="FF0000"/>
                </a:solidFill>
                <a:latin typeface="+mn-ea"/>
              </a:rPr>
              <a:t>=9473;</a:t>
            </a:r>
            <a:r>
              <a:rPr lang="en-US" altLang="zh-CN" sz="2800" dirty="0">
                <a:latin typeface="+mn-ea"/>
              </a:rPr>
              <a:t>	}</a:t>
            </a:r>
          </a:p>
          <a:p>
            <a:pPr marL="457200" lvl="1" indent="0">
              <a:lnSpc>
                <a:spcPct val="120000"/>
              </a:lnSpc>
              <a:buNone/>
            </a:pPr>
            <a:r>
              <a:rPr lang="en-US" altLang="zh-CN" sz="2800" dirty="0">
                <a:latin typeface="+mn-ea"/>
              </a:rPr>
              <a:t>}</a:t>
            </a:r>
          </a:p>
          <a:p>
            <a:pPr marL="457200" lvl="1" indent="0">
              <a:lnSpc>
                <a:spcPct val="120000"/>
              </a:lnSpc>
              <a:buNone/>
            </a:pPr>
            <a:r>
              <a:rPr lang="en-US" altLang="zh-CN" sz="2800" dirty="0">
                <a:latin typeface="+mn-ea"/>
              </a:rPr>
              <a:t>Class Two{</a:t>
            </a:r>
          </a:p>
          <a:p>
            <a:pPr marL="457200" lvl="1" indent="0">
              <a:lnSpc>
                <a:spcPct val="120000"/>
              </a:lnSpc>
              <a:buNone/>
            </a:pPr>
            <a:r>
              <a:rPr lang="en-US" altLang="zh-CN" sz="2800" dirty="0">
                <a:latin typeface="+mn-ea"/>
              </a:rPr>
              <a:t>	</a:t>
            </a:r>
            <a:r>
              <a:rPr lang="en-US" altLang="zh-CN" sz="2800" dirty="0" err="1">
                <a:latin typeface="+mn-ea"/>
              </a:rPr>
              <a:t>public:void</a:t>
            </a:r>
            <a:r>
              <a:rPr lang="en-US" altLang="zh-CN" sz="2800" dirty="0">
                <a:latin typeface="+mn-ea"/>
              </a:rPr>
              <a:t> </a:t>
            </a:r>
            <a:r>
              <a:rPr lang="en-US" altLang="zh-CN" sz="2800" dirty="0" err="1">
                <a:latin typeface="+mn-ea"/>
              </a:rPr>
              <a:t>printDow</a:t>
            </a:r>
            <a:r>
              <a:rPr lang="en-US" altLang="zh-CN" sz="2800" dirty="0">
                <a:latin typeface="+mn-ea"/>
              </a:rPr>
              <a:t>(){</a:t>
            </a:r>
          </a:p>
          <a:p>
            <a:pPr marL="457200" lvl="1" indent="0">
              <a:lnSpc>
                <a:spcPct val="120000"/>
              </a:lnSpc>
              <a:buNone/>
            </a:pPr>
            <a:r>
              <a:rPr lang="en-US" altLang="zh-CN" sz="2800" dirty="0">
                <a:latin typeface="+mn-ea"/>
              </a:rPr>
              <a:t>		</a:t>
            </a:r>
            <a:r>
              <a:rPr lang="en-US" altLang="zh-CN" sz="2800" dirty="0" err="1">
                <a:latin typeface="+mn-ea"/>
              </a:rPr>
              <a:t>cout</a:t>
            </a:r>
            <a:r>
              <a:rPr lang="en-US" altLang="zh-CN" sz="2800" dirty="0">
                <a:latin typeface="+mn-ea"/>
              </a:rPr>
              <a:t>&lt;&lt;“Today the Dow hit”&lt;&lt;</a:t>
            </a:r>
            <a:r>
              <a:rPr lang="en-US" altLang="zh-CN" sz="2800" dirty="0" err="1">
                <a:solidFill>
                  <a:srgbClr val="FF0000"/>
                </a:solidFill>
                <a:latin typeface="+mn-ea"/>
              </a:rPr>
              <a:t>todaysDow</a:t>
            </a:r>
            <a:r>
              <a:rPr lang="en-US" altLang="zh-CN" sz="2800" dirty="0">
                <a:solidFill>
                  <a:srgbClr val="FF0000"/>
                </a:solidFill>
                <a:latin typeface="+mn-ea"/>
              </a:rPr>
              <a:t>;</a:t>
            </a:r>
          </a:p>
          <a:p>
            <a:pPr marL="457200" lvl="1" indent="0">
              <a:lnSpc>
                <a:spcPct val="120000"/>
              </a:lnSpc>
              <a:buNone/>
            </a:pPr>
            <a:r>
              <a:rPr lang="en-US" altLang="zh-CN" sz="2800" dirty="0">
                <a:latin typeface="+mn-ea"/>
              </a:rPr>
              <a:t>	}</a:t>
            </a:r>
          </a:p>
          <a:p>
            <a:pPr marL="457200" lvl="1" indent="0">
              <a:lnSpc>
                <a:spcPct val="120000"/>
              </a:lnSpc>
              <a:buNone/>
            </a:pPr>
            <a:r>
              <a:rPr lang="en-US" altLang="zh-CN" sz="2800" dirty="0">
                <a:latin typeface="+mn-ea"/>
              </a:rPr>
              <a:t>};</a:t>
            </a:r>
          </a:p>
        </p:txBody>
      </p:sp>
      <p:sp>
        <p:nvSpPr>
          <p:cNvPr id="58371" name="日期占位符 3"/>
          <p:cNvSpPr>
            <a:spLocks noGrp="1"/>
          </p:cNvSpPr>
          <p:nvPr>
            <p:ph type="dt" sz="quarter" idx="10"/>
          </p:nvPr>
        </p:nvSpPr>
        <p:spPr>
          <a:noFill/>
          <a:ln>
            <a:miter lim="800000"/>
            <a:headEnd/>
            <a:tailEnd/>
          </a:ln>
        </p:spPr>
        <p:txBody>
          <a:bodyPr/>
          <a:lstStyle/>
          <a:p>
            <a:fld id="{ECBC6DCB-8CBA-40A7-872F-6AF03E696232}" type="datetime1">
              <a:rPr lang="en-US" altLang="zh-CN">
                <a:latin typeface="+mn-ea"/>
                <a:ea typeface="+mn-ea"/>
                <a:cs typeface="-쉬리B"/>
              </a:rPr>
              <a:pPr/>
              <a:t>5/2/2022</a:t>
            </a:fld>
            <a:endParaRPr lang="en-US" altLang="zh-CN">
              <a:latin typeface="+mn-ea"/>
              <a:ea typeface="+mn-ea"/>
              <a:cs typeface="-쉬리B"/>
            </a:endParaRPr>
          </a:p>
        </p:txBody>
      </p:sp>
      <p:sp>
        <p:nvSpPr>
          <p:cNvPr id="58372" name="灯片编号占位符 5"/>
          <p:cNvSpPr>
            <a:spLocks noGrp="1"/>
          </p:cNvSpPr>
          <p:nvPr>
            <p:ph type="sldNum" sz="quarter" idx="12"/>
          </p:nvPr>
        </p:nvSpPr>
        <p:spPr>
          <a:noFill/>
          <a:ln>
            <a:miter lim="800000"/>
            <a:headEnd/>
            <a:tailEnd/>
          </a:ln>
        </p:spPr>
        <p:txBody>
          <a:bodyPr/>
          <a:lstStyle/>
          <a:p>
            <a:fld id="{D7002749-1380-4288-889F-CCC45660D39B}" type="slidenum">
              <a:rPr lang="en-US" altLang="zh-CN">
                <a:latin typeface="+mn-ea"/>
                <a:ea typeface="+mn-ea"/>
                <a:cs typeface="-쉬리B"/>
              </a:rPr>
              <a:pPr/>
              <a:t>6</a:t>
            </a:fld>
            <a:endParaRPr lang="en-US" altLang="zh-CN">
              <a:latin typeface="+mn-ea"/>
              <a:ea typeface="+mn-ea"/>
              <a:cs typeface="-쉬리B"/>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9" name="Rectangle 3"/>
          <p:cNvSpPr>
            <a:spLocks noGrp="1" noChangeArrowheads="1"/>
          </p:cNvSpPr>
          <p:nvPr>
            <p:ph type="title"/>
          </p:nvPr>
        </p:nvSpPr>
        <p:spPr>
          <a:xfrm>
            <a:off x="609600" y="188913"/>
            <a:ext cx="7772400" cy="914400"/>
          </a:xfrm>
        </p:spPr>
        <p:txBody>
          <a:bodyPr/>
          <a:lstStyle/>
          <a:p>
            <a:pPr marL="762000" indent="-762000">
              <a:defRPr/>
            </a:pPr>
            <a:r>
              <a:rPr lang="zh-CN" altLang="en-US">
                <a:latin typeface="+mn-ea"/>
                <a:ea typeface="+mn-ea"/>
              </a:rPr>
              <a:t>控制或者顺序耦合</a:t>
            </a:r>
          </a:p>
        </p:txBody>
      </p:sp>
      <p:sp>
        <p:nvSpPr>
          <p:cNvPr id="60418" name="Rectangle 2" descr="Rectangle: Click to edit Master text styles&#10;Second level&#10;Third level&#10;Fourth level&#10;Fifth level"/>
          <p:cNvSpPr>
            <a:spLocks noGrp="1" noChangeArrowheads="1"/>
          </p:cNvSpPr>
          <p:nvPr>
            <p:ph idx="1"/>
          </p:nvPr>
        </p:nvSpPr>
        <p:spPr>
          <a:xfrm>
            <a:off x="144463" y="1268413"/>
            <a:ext cx="8820150" cy="5256212"/>
          </a:xfrm>
        </p:spPr>
        <p:txBody>
          <a:bodyPr/>
          <a:lstStyle/>
          <a:p>
            <a:pPr marL="914400" lvl="1" indent="-457200">
              <a:lnSpc>
                <a:spcPct val="150000"/>
              </a:lnSpc>
              <a:buFont typeface="Wingdings" pitchFamily="2" charset="2"/>
              <a:buChar char="n"/>
            </a:pPr>
            <a:r>
              <a:rPr lang="en-US" altLang="zh-CN" dirty="0">
                <a:latin typeface="+mn-ea"/>
              </a:rPr>
              <a:t>OO</a:t>
            </a:r>
            <a:r>
              <a:rPr lang="zh-CN" altLang="en-US" dirty="0">
                <a:latin typeface="+mn-ea"/>
              </a:rPr>
              <a:t>框架中，可代替全局数据耦合的方法是建立新类，负责“理解”数据值，所有全局数值的存取都需经过该类。</a:t>
            </a:r>
            <a:endParaRPr lang="en-US" altLang="zh-CN" dirty="0">
              <a:latin typeface="+mn-ea"/>
            </a:endParaRPr>
          </a:p>
          <a:p>
            <a:pPr marL="914400" lvl="1" indent="-457200">
              <a:lnSpc>
                <a:spcPct val="150000"/>
              </a:lnSpc>
              <a:buFont typeface="Wingdings" pitchFamily="2" charset="2"/>
              <a:buChar char="n"/>
            </a:pPr>
            <a:r>
              <a:rPr lang="zh-CN" altLang="en-US" dirty="0">
                <a:latin typeface="+mn-ea"/>
              </a:rPr>
              <a:t>一个类必须以一种由任何位置控制的特定的顺序来执行操作。</a:t>
            </a:r>
          </a:p>
          <a:p>
            <a:pPr marL="457200" lvl="1" indent="0">
              <a:buNone/>
            </a:pPr>
            <a:r>
              <a:rPr lang="en-US" altLang="zh-CN" dirty="0">
                <a:latin typeface="+mn-ea"/>
              </a:rPr>
              <a:t>class </a:t>
            </a:r>
            <a:r>
              <a:rPr lang="en-US" altLang="zh-CN" dirty="0" err="1">
                <a:latin typeface="+mn-ea"/>
              </a:rPr>
              <a:t>MyClass</a:t>
            </a:r>
            <a:r>
              <a:rPr lang="en-US" altLang="zh-CN" dirty="0">
                <a:latin typeface="+mn-ea"/>
              </a:rPr>
              <a:t> {</a:t>
            </a:r>
          </a:p>
          <a:p>
            <a:pPr marL="457200" lvl="1" indent="0">
              <a:buNone/>
            </a:pPr>
            <a:r>
              <a:rPr lang="en-US" altLang="zh-CN" dirty="0">
                <a:latin typeface="+mn-ea"/>
              </a:rPr>
              <a:t>	</a:t>
            </a:r>
            <a:r>
              <a:rPr lang="en-US" altLang="zh-CN" dirty="0" err="1">
                <a:latin typeface="+mn-ea"/>
              </a:rPr>
              <a:t>doFirst</a:t>
            </a:r>
            <a:r>
              <a:rPr lang="en-US" altLang="zh-CN" dirty="0">
                <a:latin typeface="+mn-ea"/>
              </a:rPr>
              <a:t>() { ... }</a:t>
            </a:r>
          </a:p>
          <a:p>
            <a:pPr marL="457200" lvl="1" indent="0">
              <a:buNone/>
            </a:pPr>
            <a:r>
              <a:rPr lang="en-US" altLang="zh-CN" dirty="0">
                <a:latin typeface="+mn-ea"/>
              </a:rPr>
              <a:t>	</a:t>
            </a:r>
            <a:r>
              <a:rPr lang="en-US" altLang="zh-CN" dirty="0" err="1">
                <a:latin typeface="+mn-ea"/>
              </a:rPr>
              <a:t>doSecond</a:t>
            </a:r>
            <a:r>
              <a:rPr lang="en-US" altLang="zh-CN" dirty="0">
                <a:latin typeface="+mn-ea"/>
              </a:rPr>
              <a:t>() { ... }</a:t>
            </a:r>
          </a:p>
          <a:p>
            <a:pPr marL="457200" lvl="1" indent="0">
              <a:buNone/>
            </a:pPr>
            <a:r>
              <a:rPr lang="en-US" altLang="zh-CN" dirty="0">
                <a:latin typeface="+mn-ea"/>
              </a:rPr>
              <a:t>	</a:t>
            </a:r>
            <a:r>
              <a:rPr lang="en-US" altLang="zh-CN" dirty="0" err="1">
                <a:latin typeface="+mn-ea"/>
              </a:rPr>
              <a:t>doThird</a:t>
            </a:r>
            <a:r>
              <a:rPr lang="en-US" altLang="zh-CN" dirty="0">
                <a:latin typeface="+mn-ea"/>
              </a:rPr>
              <a:t>() { ... }</a:t>
            </a:r>
          </a:p>
          <a:p>
            <a:pPr marL="457200" lvl="1" indent="0">
              <a:buNone/>
            </a:pPr>
            <a:r>
              <a:rPr lang="en-US" altLang="zh-CN" dirty="0">
                <a:latin typeface="+mn-ea"/>
              </a:rPr>
              <a:t>}</a:t>
            </a:r>
          </a:p>
        </p:txBody>
      </p:sp>
      <p:sp>
        <p:nvSpPr>
          <p:cNvPr id="60419" name="日期占位符 3"/>
          <p:cNvSpPr>
            <a:spLocks noGrp="1"/>
          </p:cNvSpPr>
          <p:nvPr>
            <p:ph type="dt" sz="quarter" idx="10"/>
          </p:nvPr>
        </p:nvSpPr>
        <p:spPr>
          <a:noFill/>
          <a:ln>
            <a:miter lim="800000"/>
            <a:headEnd/>
            <a:tailEnd/>
          </a:ln>
        </p:spPr>
        <p:txBody>
          <a:bodyPr/>
          <a:lstStyle/>
          <a:p>
            <a:fld id="{A8B63CBA-D573-4095-96ED-C1B009E91CDF}" type="datetime1">
              <a:rPr lang="en-US" altLang="zh-CN">
                <a:latin typeface="+mn-ea"/>
                <a:ea typeface="+mn-ea"/>
                <a:cs typeface="-쉬리B"/>
              </a:rPr>
              <a:pPr/>
              <a:t>5/2/2022</a:t>
            </a:fld>
            <a:endParaRPr lang="en-US" altLang="zh-CN">
              <a:latin typeface="+mn-ea"/>
              <a:ea typeface="+mn-ea"/>
              <a:cs typeface="-쉬리B"/>
            </a:endParaRPr>
          </a:p>
        </p:txBody>
      </p:sp>
      <p:sp>
        <p:nvSpPr>
          <p:cNvPr id="60420" name="灯片编号占位符 5"/>
          <p:cNvSpPr>
            <a:spLocks noGrp="1"/>
          </p:cNvSpPr>
          <p:nvPr>
            <p:ph type="sldNum" sz="quarter" idx="12"/>
          </p:nvPr>
        </p:nvSpPr>
        <p:spPr>
          <a:noFill/>
          <a:ln>
            <a:miter lim="800000"/>
            <a:headEnd/>
            <a:tailEnd/>
          </a:ln>
        </p:spPr>
        <p:txBody>
          <a:bodyPr/>
          <a:lstStyle/>
          <a:p>
            <a:fld id="{D90C3349-1404-45E8-8AE8-03670CED8C9A}" type="slidenum">
              <a:rPr lang="en-US" altLang="zh-CN">
                <a:latin typeface="+mn-ea"/>
                <a:ea typeface="+mn-ea"/>
                <a:cs typeface="-쉬리B"/>
              </a:rPr>
              <a:pPr/>
              <a:t>7</a:t>
            </a:fld>
            <a:endParaRPr lang="en-US" altLang="zh-CN">
              <a:latin typeface="+mn-ea"/>
              <a:ea typeface="+mn-ea"/>
              <a:cs typeface="-쉬리B"/>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5219" name="Rectangle 3"/>
          <p:cNvSpPr>
            <a:spLocks noGrp="1" noChangeArrowheads="1"/>
          </p:cNvSpPr>
          <p:nvPr>
            <p:ph type="title"/>
          </p:nvPr>
        </p:nvSpPr>
        <p:spPr>
          <a:xfrm>
            <a:off x="609600" y="188913"/>
            <a:ext cx="7772400" cy="914400"/>
          </a:xfrm>
        </p:spPr>
        <p:txBody>
          <a:bodyPr/>
          <a:lstStyle/>
          <a:p>
            <a:pPr marL="762000" indent="-762000">
              <a:defRPr/>
            </a:pPr>
            <a:r>
              <a:rPr lang="zh-CN" altLang="en-US">
                <a:latin typeface="+mn-ea"/>
                <a:ea typeface="+mn-ea"/>
              </a:rPr>
              <a:t>组件耦合</a:t>
            </a:r>
          </a:p>
        </p:txBody>
      </p:sp>
      <p:sp>
        <p:nvSpPr>
          <p:cNvPr id="64514" name="Rectangle 2" descr="Rectangle: Click to edit Master text styles&#10;Second level&#10;Third level&#10;Fourth level&#10;Fifth level"/>
          <p:cNvSpPr>
            <a:spLocks noGrp="1" noChangeArrowheads="1"/>
          </p:cNvSpPr>
          <p:nvPr>
            <p:ph idx="1"/>
          </p:nvPr>
        </p:nvSpPr>
        <p:spPr>
          <a:xfrm>
            <a:off x="144463" y="1268413"/>
            <a:ext cx="8820150" cy="5256212"/>
          </a:xfrm>
        </p:spPr>
        <p:txBody>
          <a:bodyPr/>
          <a:lstStyle/>
          <a:p>
            <a:pPr marL="914400" lvl="1" indent="-457200">
              <a:lnSpc>
                <a:spcPct val="120000"/>
              </a:lnSpc>
              <a:buFont typeface="Wingdings" pitchFamily="2" charset="2"/>
              <a:buChar char="n"/>
            </a:pPr>
            <a:r>
              <a:rPr lang="zh-CN" altLang="en-US" sz="2800" dirty="0">
                <a:latin typeface="+mn-ea"/>
              </a:rPr>
              <a:t>组件耦合发生在一个类包含的数据字段或数值为另外一个类的实例时</a:t>
            </a:r>
          </a:p>
          <a:p>
            <a:pPr marL="457200" lvl="1" indent="0">
              <a:buNone/>
            </a:pPr>
            <a:r>
              <a:rPr lang="en-US" altLang="zh-CN" sz="3200" dirty="0">
                <a:latin typeface="+mn-ea"/>
              </a:rPr>
              <a:t>class Set{</a:t>
            </a:r>
          </a:p>
          <a:p>
            <a:pPr marL="457200" lvl="1" indent="0">
              <a:buNone/>
            </a:pPr>
            <a:r>
              <a:rPr lang="en-US" altLang="zh-CN" sz="3200" dirty="0">
                <a:latin typeface="+mn-ea"/>
              </a:rPr>
              <a:t>	.</a:t>
            </a:r>
          </a:p>
          <a:p>
            <a:pPr marL="457200" lvl="1" indent="0">
              <a:buNone/>
            </a:pPr>
            <a:r>
              <a:rPr lang="en-US" altLang="zh-CN" sz="3200" dirty="0">
                <a:latin typeface="+mn-ea"/>
              </a:rPr>
              <a:t>	.</a:t>
            </a:r>
          </a:p>
          <a:p>
            <a:pPr marL="457200" lvl="1" indent="0">
              <a:buNone/>
            </a:pPr>
            <a:r>
              <a:rPr lang="en-US" altLang="zh-CN" sz="3200" dirty="0">
                <a:latin typeface="+mn-ea"/>
              </a:rPr>
              <a:t>	private </a:t>
            </a:r>
            <a:r>
              <a:rPr lang="en-US" altLang="zh-CN" sz="3200" dirty="0">
                <a:solidFill>
                  <a:srgbClr val="FF0000"/>
                </a:solidFill>
                <a:latin typeface="+mn-ea"/>
              </a:rPr>
              <a:t>List data;</a:t>
            </a:r>
          </a:p>
          <a:p>
            <a:pPr marL="457200" lvl="1" indent="0">
              <a:buNone/>
            </a:pPr>
            <a:r>
              <a:rPr lang="en-US" altLang="zh-CN" sz="3200" dirty="0">
                <a:latin typeface="+mn-ea"/>
              </a:rPr>
              <a:t>}</a:t>
            </a:r>
          </a:p>
        </p:txBody>
      </p:sp>
      <p:sp>
        <p:nvSpPr>
          <p:cNvPr id="64515" name="日期占位符 3"/>
          <p:cNvSpPr>
            <a:spLocks noGrp="1"/>
          </p:cNvSpPr>
          <p:nvPr>
            <p:ph type="dt" sz="quarter" idx="10"/>
          </p:nvPr>
        </p:nvSpPr>
        <p:spPr>
          <a:noFill/>
          <a:ln>
            <a:miter lim="800000"/>
            <a:headEnd/>
            <a:tailEnd/>
          </a:ln>
        </p:spPr>
        <p:txBody>
          <a:bodyPr/>
          <a:lstStyle/>
          <a:p>
            <a:fld id="{DB5CCC80-FA2D-4F6D-B2A4-09CDDD6ABE7F}" type="datetime1">
              <a:rPr lang="en-US" altLang="zh-CN">
                <a:latin typeface="+mn-ea"/>
                <a:ea typeface="+mn-ea"/>
                <a:cs typeface="-쉬리B"/>
              </a:rPr>
              <a:pPr/>
              <a:t>5/2/2022</a:t>
            </a:fld>
            <a:endParaRPr lang="en-US" altLang="zh-CN">
              <a:latin typeface="+mn-ea"/>
              <a:ea typeface="+mn-ea"/>
              <a:cs typeface="-쉬리B"/>
            </a:endParaRPr>
          </a:p>
        </p:txBody>
      </p:sp>
      <p:sp>
        <p:nvSpPr>
          <p:cNvPr id="64516" name="灯片编号占位符 5"/>
          <p:cNvSpPr>
            <a:spLocks noGrp="1"/>
          </p:cNvSpPr>
          <p:nvPr>
            <p:ph type="sldNum" sz="quarter" idx="12"/>
          </p:nvPr>
        </p:nvSpPr>
        <p:spPr>
          <a:noFill/>
          <a:ln>
            <a:miter lim="800000"/>
            <a:headEnd/>
            <a:tailEnd/>
          </a:ln>
        </p:spPr>
        <p:txBody>
          <a:bodyPr/>
          <a:lstStyle/>
          <a:p>
            <a:fld id="{78FF3A57-7275-44F2-8F34-5A6DFAB905F8}" type="slidenum">
              <a:rPr lang="en-US" altLang="zh-CN">
                <a:latin typeface="+mn-ea"/>
                <a:ea typeface="+mn-ea"/>
                <a:cs typeface="-쉬리B"/>
              </a:rPr>
              <a:pPr/>
              <a:t>8</a:t>
            </a:fld>
            <a:endParaRPr lang="en-US" altLang="zh-CN">
              <a:latin typeface="+mn-ea"/>
              <a:ea typeface="+mn-ea"/>
              <a:cs typeface="-쉬리B"/>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5" name="Rectangle 3"/>
          <p:cNvSpPr>
            <a:spLocks noGrp="1" noChangeArrowheads="1"/>
          </p:cNvSpPr>
          <p:nvPr>
            <p:ph type="title"/>
          </p:nvPr>
        </p:nvSpPr>
        <p:spPr>
          <a:xfrm>
            <a:off x="611560" y="188640"/>
            <a:ext cx="6787480" cy="914400"/>
          </a:xfrm>
        </p:spPr>
        <p:txBody>
          <a:bodyPr/>
          <a:lstStyle/>
          <a:p>
            <a:pPr marL="762000" indent="-762000">
              <a:defRPr/>
            </a:pPr>
            <a:r>
              <a:rPr lang="zh-CN" altLang="en-US" dirty="0">
                <a:latin typeface="+mn-ea"/>
                <a:ea typeface="+mn-ea"/>
              </a:rPr>
              <a:t>参数耦合</a:t>
            </a:r>
          </a:p>
        </p:txBody>
      </p:sp>
      <p:sp>
        <p:nvSpPr>
          <p:cNvPr id="66562" name="Rectangle 2" descr="Rectangle: Click to edit Master text styles&#10;Second level&#10;Third level&#10;Fourth level&#10;Fifth level"/>
          <p:cNvSpPr>
            <a:spLocks noGrp="1" noChangeArrowheads="1"/>
          </p:cNvSpPr>
          <p:nvPr>
            <p:ph idx="1"/>
          </p:nvPr>
        </p:nvSpPr>
        <p:spPr>
          <a:xfrm>
            <a:off x="144463" y="1268413"/>
            <a:ext cx="8820150" cy="5256212"/>
          </a:xfrm>
        </p:spPr>
        <p:txBody>
          <a:bodyPr/>
          <a:lstStyle/>
          <a:p>
            <a:pPr marL="914400" lvl="1" indent="-457200">
              <a:lnSpc>
                <a:spcPct val="120000"/>
              </a:lnSpc>
              <a:buFont typeface="Wingdings" pitchFamily="2" charset="2"/>
              <a:buChar char="n"/>
            </a:pPr>
            <a:r>
              <a:rPr lang="zh-CN" altLang="en-US" sz="2800" dirty="0">
                <a:latin typeface="+mn-ea"/>
              </a:rPr>
              <a:t>参数耦合发生在一个类必须调用另外一个类的服务和例程时，此时两个类之间所发生的唯一关系就是一个类需要为另一个类提供参数数目、类型和返回值类型。</a:t>
            </a:r>
            <a:endParaRPr lang="en-US" altLang="zh-CN" sz="2800" dirty="0">
              <a:latin typeface="+mn-ea"/>
            </a:endParaRPr>
          </a:p>
          <a:p>
            <a:pPr marL="914400" lvl="1" indent="-457200">
              <a:lnSpc>
                <a:spcPct val="90000"/>
              </a:lnSpc>
              <a:buFont typeface="Wingdings" pitchFamily="2" charset="2"/>
              <a:buChar char="n"/>
            </a:pPr>
            <a:endParaRPr lang="zh-CN" altLang="en-US" sz="2800" dirty="0">
              <a:latin typeface="+mn-ea"/>
            </a:endParaRPr>
          </a:p>
          <a:p>
            <a:pPr marL="457200" lvl="1" indent="0">
              <a:buNone/>
            </a:pPr>
            <a:r>
              <a:rPr lang="en-US" altLang="zh-CN" sz="2600" dirty="0">
                <a:latin typeface="+mn-ea"/>
              </a:rPr>
              <a:t>class </a:t>
            </a:r>
            <a:r>
              <a:rPr lang="en-US" altLang="zh-CN" sz="2600" dirty="0" err="1">
                <a:latin typeface="+mn-ea"/>
              </a:rPr>
              <a:t>myClass</a:t>
            </a:r>
            <a:r>
              <a:rPr lang="en-US" altLang="zh-CN" sz="2600" dirty="0">
                <a:latin typeface="+mn-ea"/>
              </a:rPr>
              <a:t>{</a:t>
            </a:r>
          </a:p>
          <a:p>
            <a:pPr marL="457200" lvl="1" indent="0">
              <a:buNone/>
            </a:pPr>
            <a:r>
              <a:rPr lang="en-US" altLang="zh-CN" sz="2600" dirty="0">
                <a:latin typeface="+mn-ea"/>
              </a:rPr>
              <a:t>	public void </a:t>
            </a:r>
            <a:r>
              <a:rPr lang="en-US" altLang="zh-CN" sz="2600" dirty="0" err="1">
                <a:solidFill>
                  <a:srgbClr val="FF0000"/>
                </a:solidFill>
                <a:latin typeface="+mn-ea"/>
              </a:rPr>
              <a:t>doSomething</a:t>
            </a:r>
            <a:r>
              <a:rPr lang="en-US" altLang="zh-CN" sz="2600" dirty="0">
                <a:solidFill>
                  <a:srgbClr val="FF0000"/>
                </a:solidFill>
                <a:latin typeface="+mn-ea"/>
              </a:rPr>
              <a:t>(Set </a:t>
            </a:r>
            <a:r>
              <a:rPr lang="en-US" altLang="zh-CN" sz="2600" dirty="0" err="1">
                <a:solidFill>
                  <a:srgbClr val="FF0000"/>
                </a:solidFill>
                <a:latin typeface="+mn-ea"/>
              </a:rPr>
              <a:t>aset</a:t>
            </a:r>
            <a:r>
              <a:rPr lang="en-US" altLang="zh-CN" sz="2600" dirty="0">
                <a:latin typeface="+mn-ea"/>
              </a:rPr>
              <a:t>){</a:t>
            </a:r>
          </a:p>
          <a:p>
            <a:pPr marL="457200" lvl="1" indent="0">
              <a:buNone/>
            </a:pPr>
            <a:r>
              <a:rPr lang="en-US" altLang="zh-CN" sz="2600" dirty="0">
                <a:latin typeface="+mn-ea"/>
              </a:rPr>
              <a:t>		//do something using the argument value		</a:t>
            </a:r>
          </a:p>
          <a:p>
            <a:pPr marL="457200" lvl="1" indent="0">
              <a:buNone/>
            </a:pPr>
            <a:r>
              <a:rPr lang="en-US" altLang="zh-CN" sz="2600" dirty="0">
                <a:latin typeface="+mn-ea"/>
              </a:rPr>
              <a:t>		}</a:t>
            </a:r>
          </a:p>
          <a:p>
            <a:pPr marL="457200" lvl="1" indent="0">
              <a:buNone/>
            </a:pPr>
            <a:r>
              <a:rPr lang="en-US" altLang="zh-CN" sz="2600" dirty="0">
                <a:latin typeface="+mn-ea"/>
              </a:rPr>
              <a:t>}</a:t>
            </a:r>
          </a:p>
        </p:txBody>
      </p:sp>
      <p:sp>
        <p:nvSpPr>
          <p:cNvPr id="66563" name="日期占位符 3"/>
          <p:cNvSpPr>
            <a:spLocks noGrp="1"/>
          </p:cNvSpPr>
          <p:nvPr>
            <p:ph type="dt" sz="quarter" idx="10"/>
          </p:nvPr>
        </p:nvSpPr>
        <p:spPr>
          <a:noFill/>
          <a:ln>
            <a:miter lim="800000"/>
            <a:headEnd/>
            <a:tailEnd/>
          </a:ln>
        </p:spPr>
        <p:txBody>
          <a:bodyPr/>
          <a:lstStyle/>
          <a:p>
            <a:fld id="{B52C2C97-C8B5-401E-A2F9-0C8AD6961531}" type="datetime1">
              <a:rPr lang="en-US" altLang="zh-CN">
                <a:latin typeface="+mn-ea"/>
                <a:ea typeface="+mn-ea"/>
                <a:cs typeface="-쉬리B"/>
              </a:rPr>
              <a:pPr/>
              <a:t>5/2/2022</a:t>
            </a:fld>
            <a:endParaRPr lang="en-US" altLang="zh-CN">
              <a:latin typeface="+mn-ea"/>
              <a:ea typeface="+mn-ea"/>
              <a:cs typeface="-쉬리B"/>
            </a:endParaRPr>
          </a:p>
        </p:txBody>
      </p:sp>
      <p:sp>
        <p:nvSpPr>
          <p:cNvPr id="66564" name="灯片编号占位符 5"/>
          <p:cNvSpPr>
            <a:spLocks noGrp="1"/>
          </p:cNvSpPr>
          <p:nvPr>
            <p:ph type="sldNum" sz="quarter" idx="12"/>
          </p:nvPr>
        </p:nvSpPr>
        <p:spPr>
          <a:noFill/>
          <a:ln>
            <a:miter lim="800000"/>
            <a:headEnd/>
            <a:tailEnd/>
          </a:ln>
        </p:spPr>
        <p:txBody>
          <a:bodyPr/>
          <a:lstStyle/>
          <a:p>
            <a:fld id="{029C12C9-929B-4BF4-878E-21BB68124FE7}" type="slidenum">
              <a:rPr lang="en-US" altLang="zh-CN">
                <a:latin typeface="+mn-ea"/>
                <a:ea typeface="+mn-ea"/>
                <a:cs typeface="-쉬리B"/>
              </a:rPr>
              <a:pPr/>
              <a:t>9</a:t>
            </a:fld>
            <a:endParaRPr lang="en-US" altLang="zh-CN" dirty="0">
              <a:latin typeface="+mn-ea"/>
              <a:ea typeface="+mn-ea"/>
              <a:cs typeface="-쉬리B"/>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heme/theme1.xml><?xml version="1.0" encoding="utf-8"?>
<a:theme xmlns:a="http://schemas.openxmlformats.org/drawingml/2006/main" name="sdu主题封面">
  <a:themeElements>
    <a:clrScheme name="1_精品课程ppt模板(窄标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精品课程ppt模板(窄标题)">
      <a:majorFont>
        <a:latin typeface="Arial"/>
        <a:ea typeface="黑体"/>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微软雅黑" pitchFamily="34" charset="-122"/>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微软雅黑" pitchFamily="34" charset="-122"/>
            <a:ea typeface="微软雅黑" pitchFamily="34" charset="-122"/>
          </a:defRPr>
        </a:defPPr>
      </a:lstStyle>
    </a:lnDef>
  </a:objectDefaults>
  <a:extraClrSchemeLst>
    <a:extraClrScheme>
      <a:clrScheme name="1_精品课程ppt模板(窄标题)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精品课程ppt模板(窄标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精品课程ppt模板(窄标题)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精品课程ppt模板(窄标题)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精品课程ppt模板(窄标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精品课程ppt模板(窄标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精品课程ppt模板(窄标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sdu主题封面</Template>
  <TotalTime>12616</TotalTime>
  <Words>2329</Words>
  <Application>Microsoft Office PowerPoint</Application>
  <PresentationFormat>全屏显示(4:3)</PresentationFormat>
  <Paragraphs>271</Paragraphs>
  <Slides>26</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黑体</vt:lpstr>
      <vt:lpstr>宋体</vt:lpstr>
      <vt:lpstr>微软雅黑</vt:lpstr>
      <vt:lpstr>-쉬리B</vt:lpstr>
      <vt:lpstr>Arial</vt:lpstr>
      <vt:lpstr>Tahoma</vt:lpstr>
      <vt:lpstr>Times New Roman</vt:lpstr>
      <vt:lpstr>Wingdings</vt:lpstr>
      <vt:lpstr>sdu主题封面</vt:lpstr>
      <vt:lpstr>对象互连</vt:lpstr>
      <vt:lpstr>对象互连</vt:lpstr>
      <vt:lpstr>耦合和内聚</vt:lpstr>
      <vt:lpstr>耦合的种类 </vt:lpstr>
      <vt:lpstr>内部数据耦合 </vt:lpstr>
      <vt:lpstr>全局数据耦合</vt:lpstr>
      <vt:lpstr>控制或者顺序耦合</vt:lpstr>
      <vt:lpstr>组件耦合</vt:lpstr>
      <vt:lpstr>参数耦合</vt:lpstr>
      <vt:lpstr>子类耦合</vt:lpstr>
      <vt:lpstr>内聚</vt:lpstr>
      <vt:lpstr>内聚的种类</vt:lpstr>
      <vt:lpstr>PowerPoint 演示文稿</vt:lpstr>
      <vt:lpstr>PowerPoint 演示文稿</vt:lpstr>
      <vt:lpstr>PowerPoint 演示文稿</vt:lpstr>
      <vt:lpstr>PowerPoint 演示文稿</vt:lpstr>
      <vt:lpstr>PowerPoint 演示文稿</vt:lpstr>
      <vt:lpstr>迪米特/迪墨特尔法则（Law of  Demeter, LoD ）</vt:lpstr>
      <vt:lpstr>迪米特/迪墨特尔法则（Law of  Demeter, LoD ）</vt:lpstr>
      <vt:lpstr>只与直接的朋友通信</vt:lpstr>
      <vt:lpstr>例子</vt:lpstr>
      <vt:lpstr>PowerPoint 演示文稿</vt:lpstr>
      <vt:lpstr>PowerPoint 演示文稿</vt:lpstr>
      <vt:lpstr>狭义的迪米特法则：</vt:lpstr>
      <vt:lpstr>广义的迪米特法则：</vt:lpstr>
      <vt:lpstr>弊端</vt:lpstr>
    </vt:vector>
  </TitlesOfParts>
  <Company>SDCS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dc:title>
  <dc:creator>qlibm</dc:creator>
  <cp:lastModifiedBy>PL</cp:lastModifiedBy>
  <cp:revision>2243</cp:revision>
  <dcterms:created xsi:type="dcterms:W3CDTF">2001-04-03T10:49:17Z</dcterms:created>
  <dcterms:modified xsi:type="dcterms:W3CDTF">2022-05-02T06:57:04Z</dcterms:modified>
</cp:coreProperties>
</file>