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915" r:id="rId2"/>
  </p:sldMasterIdLst>
  <p:notesMasterIdLst>
    <p:notesMasterId r:id="rId60"/>
  </p:notesMasterIdLst>
  <p:handoutMasterIdLst>
    <p:handoutMasterId r:id="rId61"/>
  </p:handoutMasterIdLst>
  <p:sldIdLst>
    <p:sldId id="731" r:id="rId3"/>
    <p:sldId id="1030" r:id="rId4"/>
    <p:sldId id="1000" r:id="rId5"/>
    <p:sldId id="1001" r:id="rId6"/>
    <p:sldId id="1002" r:id="rId7"/>
    <p:sldId id="1003" r:id="rId8"/>
    <p:sldId id="1004" r:id="rId9"/>
    <p:sldId id="1045" r:id="rId10"/>
    <p:sldId id="1046" r:id="rId11"/>
    <p:sldId id="1005" r:id="rId12"/>
    <p:sldId id="1006" r:id="rId13"/>
    <p:sldId id="1036" r:id="rId14"/>
    <p:sldId id="1038" r:id="rId15"/>
    <p:sldId id="1042" r:id="rId16"/>
    <p:sldId id="1043" r:id="rId17"/>
    <p:sldId id="1044" r:id="rId18"/>
    <p:sldId id="1010" r:id="rId19"/>
    <p:sldId id="1011" r:id="rId20"/>
    <p:sldId id="1021" r:id="rId21"/>
    <p:sldId id="1022" r:id="rId22"/>
    <p:sldId id="1040" r:id="rId23"/>
    <p:sldId id="1041" r:id="rId24"/>
    <p:sldId id="1027" r:id="rId25"/>
    <p:sldId id="802" r:id="rId26"/>
    <p:sldId id="993" r:id="rId27"/>
    <p:sldId id="1057" r:id="rId28"/>
    <p:sldId id="1058" r:id="rId29"/>
    <p:sldId id="1059" r:id="rId30"/>
    <p:sldId id="1060" r:id="rId31"/>
    <p:sldId id="1061" r:id="rId32"/>
    <p:sldId id="1063" r:id="rId33"/>
    <p:sldId id="1064" r:id="rId34"/>
    <p:sldId id="1065" r:id="rId35"/>
    <p:sldId id="1070" r:id="rId36"/>
    <p:sldId id="1071" r:id="rId37"/>
    <p:sldId id="1066" r:id="rId38"/>
    <p:sldId id="1067" r:id="rId39"/>
    <p:sldId id="1068" r:id="rId40"/>
    <p:sldId id="1072" r:id="rId41"/>
    <p:sldId id="1073" r:id="rId42"/>
    <p:sldId id="1014" r:id="rId43"/>
    <p:sldId id="733" r:id="rId44"/>
    <p:sldId id="390" r:id="rId45"/>
    <p:sldId id="905" r:id="rId46"/>
    <p:sldId id="404" r:id="rId47"/>
    <p:sldId id="405" r:id="rId48"/>
    <p:sldId id="406" r:id="rId49"/>
    <p:sldId id="407" r:id="rId50"/>
    <p:sldId id="408" r:id="rId51"/>
    <p:sldId id="409" r:id="rId52"/>
    <p:sldId id="746" r:id="rId53"/>
    <p:sldId id="413" r:id="rId54"/>
    <p:sldId id="888" r:id="rId55"/>
    <p:sldId id="519" r:id="rId56"/>
    <p:sldId id="410" r:id="rId57"/>
    <p:sldId id="747" r:id="rId58"/>
    <p:sldId id="416" r:id="rId59"/>
  </p:sldIdLst>
  <p:sldSz cx="9144000" cy="6858000" type="screen4x3"/>
  <p:notesSz cx="7099300" cy="10234613"/>
  <p:defaultTextStyle>
    <a:defPPr>
      <a:defRPr lang="en-US"/>
    </a:defPPr>
    <a:lvl1pPr algn="ctr" rtl="0" eaLnBrk="0" fontAlgn="base" hangingPunct="0">
      <a:lnSpc>
        <a:spcPct val="85000"/>
      </a:lnSpc>
      <a:spcBef>
        <a:spcPct val="20000"/>
      </a:spcBef>
      <a:spcAft>
        <a:spcPct val="0"/>
      </a:spcAft>
      <a:defRPr sz="2400" b="1" kern="1200">
        <a:solidFill>
          <a:schemeClr val="tx1"/>
        </a:solidFill>
        <a:latin typeface="Courier New" pitchFamily="49" charset="0"/>
        <a:ea typeface="幼圆" pitchFamily="49" charset="-122"/>
        <a:cs typeface="+mn-cs"/>
      </a:defRPr>
    </a:lvl1pPr>
    <a:lvl2pPr marL="457200" algn="ctr" rtl="0" eaLnBrk="0" fontAlgn="base" hangingPunct="0">
      <a:lnSpc>
        <a:spcPct val="85000"/>
      </a:lnSpc>
      <a:spcBef>
        <a:spcPct val="20000"/>
      </a:spcBef>
      <a:spcAft>
        <a:spcPct val="0"/>
      </a:spcAft>
      <a:defRPr sz="2400" b="1" kern="1200">
        <a:solidFill>
          <a:schemeClr val="tx1"/>
        </a:solidFill>
        <a:latin typeface="Courier New" pitchFamily="49" charset="0"/>
        <a:ea typeface="幼圆" pitchFamily="49" charset="-122"/>
        <a:cs typeface="+mn-cs"/>
      </a:defRPr>
    </a:lvl2pPr>
    <a:lvl3pPr marL="914400" algn="ctr" rtl="0" eaLnBrk="0" fontAlgn="base" hangingPunct="0">
      <a:lnSpc>
        <a:spcPct val="85000"/>
      </a:lnSpc>
      <a:spcBef>
        <a:spcPct val="20000"/>
      </a:spcBef>
      <a:spcAft>
        <a:spcPct val="0"/>
      </a:spcAft>
      <a:defRPr sz="2400" b="1" kern="1200">
        <a:solidFill>
          <a:schemeClr val="tx1"/>
        </a:solidFill>
        <a:latin typeface="Courier New" pitchFamily="49" charset="0"/>
        <a:ea typeface="幼圆" pitchFamily="49" charset="-122"/>
        <a:cs typeface="+mn-cs"/>
      </a:defRPr>
    </a:lvl3pPr>
    <a:lvl4pPr marL="1371600" algn="ctr" rtl="0" eaLnBrk="0" fontAlgn="base" hangingPunct="0">
      <a:lnSpc>
        <a:spcPct val="85000"/>
      </a:lnSpc>
      <a:spcBef>
        <a:spcPct val="20000"/>
      </a:spcBef>
      <a:spcAft>
        <a:spcPct val="0"/>
      </a:spcAft>
      <a:defRPr sz="2400" b="1" kern="1200">
        <a:solidFill>
          <a:schemeClr val="tx1"/>
        </a:solidFill>
        <a:latin typeface="Courier New" pitchFamily="49" charset="0"/>
        <a:ea typeface="幼圆" pitchFamily="49" charset="-122"/>
        <a:cs typeface="+mn-cs"/>
      </a:defRPr>
    </a:lvl4pPr>
    <a:lvl5pPr marL="1828800" algn="ctr" rtl="0" eaLnBrk="0" fontAlgn="base" hangingPunct="0">
      <a:lnSpc>
        <a:spcPct val="85000"/>
      </a:lnSpc>
      <a:spcBef>
        <a:spcPct val="20000"/>
      </a:spcBef>
      <a:spcAft>
        <a:spcPct val="0"/>
      </a:spcAft>
      <a:defRPr sz="2400" b="1" kern="1200">
        <a:solidFill>
          <a:schemeClr val="tx1"/>
        </a:solidFill>
        <a:latin typeface="Courier New" pitchFamily="49" charset="0"/>
        <a:ea typeface="幼圆" pitchFamily="49" charset="-122"/>
        <a:cs typeface="+mn-cs"/>
      </a:defRPr>
    </a:lvl5pPr>
    <a:lvl6pPr marL="2286000" algn="l" defTabSz="914400" rtl="0" eaLnBrk="1" latinLnBrk="0" hangingPunct="1">
      <a:defRPr sz="2400" b="1" kern="1200">
        <a:solidFill>
          <a:schemeClr val="tx1"/>
        </a:solidFill>
        <a:latin typeface="Courier New" pitchFamily="49" charset="0"/>
        <a:ea typeface="幼圆" pitchFamily="49" charset="-122"/>
        <a:cs typeface="+mn-cs"/>
      </a:defRPr>
    </a:lvl6pPr>
    <a:lvl7pPr marL="2743200" algn="l" defTabSz="914400" rtl="0" eaLnBrk="1" latinLnBrk="0" hangingPunct="1">
      <a:defRPr sz="2400" b="1" kern="1200">
        <a:solidFill>
          <a:schemeClr val="tx1"/>
        </a:solidFill>
        <a:latin typeface="Courier New" pitchFamily="49" charset="0"/>
        <a:ea typeface="幼圆" pitchFamily="49" charset="-122"/>
        <a:cs typeface="+mn-cs"/>
      </a:defRPr>
    </a:lvl7pPr>
    <a:lvl8pPr marL="3200400" algn="l" defTabSz="914400" rtl="0" eaLnBrk="1" latinLnBrk="0" hangingPunct="1">
      <a:defRPr sz="2400" b="1" kern="1200">
        <a:solidFill>
          <a:schemeClr val="tx1"/>
        </a:solidFill>
        <a:latin typeface="Courier New" pitchFamily="49" charset="0"/>
        <a:ea typeface="幼圆" pitchFamily="49" charset="-122"/>
        <a:cs typeface="+mn-cs"/>
      </a:defRPr>
    </a:lvl8pPr>
    <a:lvl9pPr marL="3657600" algn="l" defTabSz="914400" rtl="0" eaLnBrk="1" latinLnBrk="0" hangingPunct="1">
      <a:defRPr sz="2400" b="1" kern="1200">
        <a:solidFill>
          <a:schemeClr val="tx1"/>
        </a:solidFill>
        <a:latin typeface="Courier New" pitchFamily="49" charset="0"/>
        <a:ea typeface="幼圆"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clrMru>
    <a:srgbClr val="CC0066"/>
    <a:srgbClr val="CC3300"/>
    <a:srgbClr val="FF9147"/>
    <a:srgbClr val="FF6600"/>
    <a:srgbClr val="CC6600"/>
    <a:srgbClr val="E27100"/>
    <a:srgbClr val="D06800"/>
    <a:srgbClr val="BC5E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3963" autoAdjust="0"/>
  </p:normalViewPr>
  <p:slideViewPr>
    <p:cSldViewPr>
      <p:cViewPr varScale="1">
        <p:scale>
          <a:sx n="68" d="100"/>
          <a:sy n="68" d="100"/>
        </p:scale>
        <p:origin x="1208" y="48"/>
      </p:cViewPr>
      <p:guideLst>
        <p:guide orient="horz" pos="2160"/>
        <p:guide pos="2880"/>
      </p:guideLst>
    </p:cSldViewPr>
  </p:slideViewPr>
  <p:outlineViewPr>
    <p:cViewPr>
      <p:scale>
        <a:sx n="33" d="100"/>
        <a:sy n="33" d="100"/>
      </p:scale>
      <p:origin x="0" y="17372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1950"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eaLnBrk="1" hangingPunct="1">
              <a:lnSpc>
                <a:spcPct val="100000"/>
              </a:lnSpc>
              <a:spcBef>
                <a:spcPct val="0"/>
              </a:spcBef>
              <a:defRPr sz="1300">
                <a:effectLst/>
                <a:latin typeface="Franklin Gothic Medium" pitchFamily="34" charset="0"/>
                <a:ea typeface="宋体" pitchFamily="2" charset="-122"/>
              </a:defRPr>
            </a:lvl1pPr>
          </a:lstStyle>
          <a:p>
            <a:pPr>
              <a:defRPr/>
            </a:pPr>
            <a:endParaRPr lang="zh-CN" altLang="en-US"/>
          </a:p>
        </p:txBody>
      </p:sp>
      <p:sp>
        <p:nvSpPr>
          <p:cNvPr id="19459"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lnSpc>
                <a:spcPct val="100000"/>
              </a:lnSpc>
              <a:spcBef>
                <a:spcPct val="0"/>
              </a:spcBef>
              <a:defRPr sz="1100" b="0">
                <a:effectLst/>
                <a:latin typeface="Franklin Gothic Book" pitchFamily="34" charset="0"/>
                <a:ea typeface="宋体" pitchFamily="2" charset="-122"/>
              </a:defRPr>
            </a:lvl1pPr>
          </a:lstStyle>
          <a:p>
            <a:pPr>
              <a:defRPr/>
            </a:pPr>
            <a:endParaRPr lang="en-US" altLang="zh-CN"/>
          </a:p>
        </p:txBody>
      </p:sp>
      <p:sp>
        <p:nvSpPr>
          <p:cNvPr id="19460" name="Rectangle 4"/>
          <p:cNvSpPr>
            <a:spLocks noGrp="1" noChangeArrowheads="1"/>
          </p:cNvSpPr>
          <p:nvPr>
            <p:ph type="ftr" sz="quarter" idx="2"/>
          </p:nvPr>
        </p:nvSpPr>
        <p:spPr bwMode="auto">
          <a:xfrm>
            <a:off x="0" y="9723438"/>
            <a:ext cx="64023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eaLnBrk="1" hangingPunct="1">
              <a:lnSpc>
                <a:spcPct val="100000"/>
              </a:lnSpc>
              <a:spcBef>
                <a:spcPct val="0"/>
              </a:spcBef>
              <a:defRPr sz="900" b="0">
                <a:effectLst/>
                <a:latin typeface="Franklin Gothic Book" pitchFamily="34" charset="0"/>
                <a:ea typeface="宋体" pitchFamily="2" charset="-122"/>
                <a:cs typeface="+mn-cs"/>
              </a:defRPr>
            </a:lvl1pPr>
          </a:lstStyle>
          <a:p>
            <a:pPr>
              <a:defRPr/>
            </a:pPr>
            <a:endParaRPr lang="en-US" altLang="zh-CN"/>
          </a:p>
        </p:txBody>
      </p:sp>
      <p:sp>
        <p:nvSpPr>
          <p:cNvPr id="19461" name="Rectangle 5"/>
          <p:cNvSpPr>
            <a:spLocks noGrp="1" noChangeArrowheads="1"/>
          </p:cNvSpPr>
          <p:nvPr>
            <p:ph type="sldNum" sz="quarter" idx="3"/>
          </p:nvPr>
        </p:nvSpPr>
        <p:spPr bwMode="auto">
          <a:xfrm>
            <a:off x="6465888" y="9723438"/>
            <a:ext cx="63341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lnSpc>
                <a:spcPct val="100000"/>
              </a:lnSpc>
              <a:spcBef>
                <a:spcPct val="0"/>
              </a:spcBef>
              <a:defRPr sz="1300">
                <a:effectLst/>
                <a:latin typeface="Franklin Gothic Medium" pitchFamily="34" charset="0"/>
                <a:ea typeface="宋体" pitchFamily="2" charset="-122"/>
              </a:defRPr>
            </a:lvl1pPr>
          </a:lstStyle>
          <a:p>
            <a:pPr>
              <a:defRPr/>
            </a:pPr>
            <a:fld id="{062E35DF-A956-4C15-AD8E-2AD0F19DCD29}" type="slidenum">
              <a:rPr lang="zh-CN" altLang="en-US"/>
              <a:pPr>
                <a:defRPr/>
              </a:pPr>
              <a:t>‹#›</a:t>
            </a:fld>
            <a:endParaRPr lang="en-US" altLang="zh-CN"/>
          </a:p>
        </p:txBody>
      </p:sp>
    </p:spTree>
    <p:extLst>
      <p:ext uri="{BB962C8B-B14F-4D97-AF65-F5344CB8AC3E}">
        <p14:creationId xmlns:p14="http://schemas.microsoft.com/office/powerpoint/2010/main" val="398313717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eaLnBrk="1" hangingPunct="1">
              <a:lnSpc>
                <a:spcPct val="100000"/>
              </a:lnSpc>
              <a:spcBef>
                <a:spcPct val="0"/>
              </a:spcBef>
              <a:defRPr sz="1300" b="0">
                <a:effectLst/>
                <a:latin typeface="Times New Roman" pitchFamily="18" charset="0"/>
                <a:ea typeface="宋体" pitchFamily="2" charset="-122"/>
              </a:defRPr>
            </a:lvl1pPr>
          </a:lstStyle>
          <a:p>
            <a:pPr>
              <a:defRPr/>
            </a:pPr>
            <a:endParaRPr lang="zh-CN" altLang="en-US"/>
          </a:p>
        </p:txBody>
      </p:sp>
      <p:sp>
        <p:nvSpPr>
          <p:cNvPr id="296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lnSpc>
                <a:spcPct val="100000"/>
              </a:lnSpc>
              <a:spcBef>
                <a:spcPct val="0"/>
              </a:spcBef>
              <a:defRPr sz="1300" b="0">
                <a:effectLst/>
                <a:latin typeface="Times New Roman" pitchFamily="18" charset="0"/>
                <a:ea typeface="宋体" pitchFamily="2" charset="-122"/>
              </a:defRPr>
            </a:lvl1pPr>
          </a:lstStyle>
          <a:p>
            <a:pPr>
              <a:defRPr/>
            </a:pPr>
            <a:endParaRPr lang="en-US" altLang="zh-CN"/>
          </a:p>
        </p:txBody>
      </p:sp>
      <p:sp>
        <p:nvSpPr>
          <p:cNvPr id="33792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9702" name="Rectangle 6"/>
          <p:cNvSpPr>
            <a:spLocks noGrp="1" noChangeArrowheads="1"/>
          </p:cNvSpPr>
          <p:nvPr>
            <p:ph type="ftr" sz="quarter" idx="4"/>
          </p:nvPr>
        </p:nvSpPr>
        <p:spPr bwMode="auto">
          <a:xfrm>
            <a:off x="0" y="9840913"/>
            <a:ext cx="58674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eaLnBrk="1" hangingPunct="1">
              <a:lnSpc>
                <a:spcPct val="100000"/>
              </a:lnSpc>
              <a:spcBef>
                <a:spcPct val="0"/>
              </a:spcBef>
              <a:defRPr sz="900" b="0">
                <a:effectLst/>
                <a:latin typeface="Franklin Gothic Book" pitchFamily="34" charset="0"/>
                <a:ea typeface="宋体" pitchFamily="2" charset="-122"/>
                <a:cs typeface="Arial" charset="0"/>
              </a:defRPr>
            </a:lvl1pPr>
          </a:lstStyle>
          <a:p>
            <a:pPr>
              <a:defRPr/>
            </a:pPr>
            <a:endParaRPr lang="en-US" altLang="zh-CN"/>
          </a:p>
        </p:txBody>
      </p:sp>
      <p:sp>
        <p:nvSpPr>
          <p:cNvPr id="29703" name="Rectangle 7"/>
          <p:cNvSpPr>
            <a:spLocks noGrp="1" noChangeArrowheads="1"/>
          </p:cNvSpPr>
          <p:nvPr>
            <p:ph type="sldNum" sz="quarter" idx="5"/>
          </p:nvPr>
        </p:nvSpPr>
        <p:spPr bwMode="auto">
          <a:xfrm>
            <a:off x="5780088" y="9721850"/>
            <a:ext cx="13176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lnSpc>
                <a:spcPct val="100000"/>
              </a:lnSpc>
              <a:spcBef>
                <a:spcPct val="0"/>
              </a:spcBef>
              <a:defRPr sz="1300" b="0">
                <a:effectLst/>
                <a:latin typeface="Times New Roman" pitchFamily="18" charset="0"/>
                <a:ea typeface="宋体" pitchFamily="2" charset="-122"/>
              </a:defRPr>
            </a:lvl1pPr>
          </a:lstStyle>
          <a:p>
            <a:pPr>
              <a:defRPr/>
            </a:pPr>
            <a:fld id="{05CDB957-8A1E-4BD1-95DD-9D1729C6FFD6}" type="slidenum">
              <a:rPr lang="zh-CN" altLang="en-US"/>
              <a:pPr>
                <a:defRPr/>
              </a:pPr>
              <a:t>‹#›</a:t>
            </a:fld>
            <a:endParaRPr lang="en-US" altLang="zh-CN"/>
          </a:p>
        </p:txBody>
      </p:sp>
    </p:spTree>
    <p:extLst>
      <p:ext uri="{BB962C8B-B14F-4D97-AF65-F5344CB8AC3E}">
        <p14:creationId xmlns:p14="http://schemas.microsoft.com/office/powerpoint/2010/main" val="1314929325"/>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itchFamily="18" charset="0"/>
                <a:ea typeface="+mn-ea"/>
                <a:cs typeface="+mn-cs"/>
              </a:rPr>
              <a:t>Transmission:</a:t>
            </a:r>
            <a:r>
              <a:rPr lang="zh-CN" altLang="en-US" sz="1200" b="0" i="0" kern="1200" dirty="0">
                <a:solidFill>
                  <a:schemeClr val="tx1"/>
                </a:solidFill>
                <a:effectLst/>
                <a:latin typeface="Times New Roman" pitchFamily="18" charset="0"/>
                <a:ea typeface="+mn-ea"/>
                <a:cs typeface="+mn-cs"/>
              </a:rPr>
              <a:t>传动装置，</a:t>
            </a:r>
            <a:r>
              <a:rPr lang="en-US" altLang="zh-CN" sz="1200" b="0" i="0" kern="1200" dirty="0">
                <a:solidFill>
                  <a:schemeClr val="tx1"/>
                </a:solidFill>
                <a:effectLst/>
                <a:latin typeface="Times New Roman" pitchFamily="18" charset="0"/>
                <a:ea typeface="+mn-ea"/>
                <a:cs typeface="+mn-cs"/>
              </a:rPr>
              <a:t>[</a:t>
            </a:r>
            <a:r>
              <a:rPr lang="zh-CN" altLang="en-US" sz="1200" b="0" i="0" kern="1200" dirty="0">
                <a:solidFill>
                  <a:schemeClr val="tx1"/>
                </a:solidFill>
                <a:effectLst/>
                <a:latin typeface="Times New Roman" pitchFamily="18" charset="0"/>
                <a:ea typeface="+mn-ea"/>
                <a:cs typeface="+mn-cs"/>
              </a:rPr>
              <a:t>机</a:t>
            </a:r>
            <a:r>
              <a:rPr lang="en-US" altLang="zh-CN" sz="1200" b="0" i="0" kern="1200" dirty="0">
                <a:solidFill>
                  <a:schemeClr val="tx1"/>
                </a:solidFill>
                <a:effectLst/>
                <a:latin typeface="Times New Roman" pitchFamily="18" charset="0"/>
                <a:ea typeface="+mn-ea"/>
                <a:cs typeface="+mn-cs"/>
              </a:rPr>
              <a:t>] </a:t>
            </a:r>
            <a:r>
              <a:rPr lang="zh-CN" altLang="en-US" sz="1200" b="0" i="0" kern="1200" dirty="0">
                <a:solidFill>
                  <a:schemeClr val="tx1"/>
                </a:solidFill>
                <a:effectLst/>
                <a:latin typeface="Times New Roman" pitchFamily="18" charset="0"/>
                <a:ea typeface="+mn-ea"/>
                <a:cs typeface="+mn-cs"/>
              </a:rPr>
              <a:t>变速器；</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5CDB957-8A1E-4BD1-95DD-9D1729C6FFD6}" type="slidenum">
              <a:rPr lang="zh-CN" altLang="en-US" smtClean="0"/>
              <a:pPr>
                <a:defRPr/>
              </a:pPr>
              <a:t>10</a:t>
            </a:fld>
            <a:endParaRPr lang="en-US" altLang="zh-CN"/>
          </a:p>
        </p:txBody>
      </p:sp>
    </p:spTree>
    <p:extLst>
      <p:ext uri="{BB962C8B-B14F-4D97-AF65-F5344CB8AC3E}">
        <p14:creationId xmlns:p14="http://schemas.microsoft.com/office/powerpoint/2010/main" val="1925650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Rot="1" noChangeAspect="1" noChangeArrowheads="1" noTextEdit="1"/>
          </p:cNvSpPr>
          <p:nvPr>
            <p:ph type="sldImg"/>
          </p:nvPr>
        </p:nvSpPr>
        <p:spPr>
          <a:xfrm>
            <a:off x="992188" y="768350"/>
            <a:ext cx="5114925" cy="3836988"/>
          </a:xfrm>
          <a:ln/>
        </p:spPr>
      </p:sp>
      <p:sp>
        <p:nvSpPr>
          <p:cNvPr id="461827" name="Rectangle 3"/>
          <p:cNvSpPr>
            <a:spLocks noGrp="1" noChangeArrowheads="1"/>
          </p:cNvSpPr>
          <p:nvPr>
            <p:ph type="body" idx="1"/>
          </p:nvPr>
        </p:nvSpPr>
        <p:spPr>
          <a:noFill/>
        </p:spPr>
        <p:txBody>
          <a:bodyPr/>
          <a:lstStyle/>
          <a:p>
            <a:pPr eaLnBrk="1" hangingPunct="1"/>
            <a:endParaRPr lang="zh-CN" altLang="en-US"/>
          </a:p>
        </p:txBody>
      </p:sp>
      <p:sp>
        <p:nvSpPr>
          <p:cNvPr id="461828" name="日期占位符 1"/>
          <p:cNvSpPr>
            <a:spLocks noGrp="1"/>
          </p:cNvSpPr>
          <p:nvPr>
            <p:ph type="dt" sz="quarter" idx="1"/>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1300" b="0">
              <a:latin typeface="Times New Roman" pitchFamily="18" charset="0"/>
              <a:ea typeface="宋体" pitchFamily="2" charset="-122"/>
            </a:endParaRPr>
          </a:p>
        </p:txBody>
      </p:sp>
      <p:sp>
        <p:nvSpPr>
          <p:cNvPr id="461829" name="页脚占位符 2"/>
          <p:cNvSpPr>
            <a:spLocks noGrp="1"/>
          </p:cNvSpPr>
          <p:nvPr>
            <p:ph type="ftr" sz="quarter" idx="4"/>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900" b="0">
              <a:latin typeface="Franklin Gothic Book" pitchFamily="34" charset="0"/>
              <a:ea typeface="宋体" pitchFamily="2" charset="-122"/>
            </a:endParaRPr>
          </a:p>
        </p:txBody>
      </p:sp>
      <p:sp>
        <p:nvSpPr>
          <p:cNvPr id="461830" name="灯片编号占位符 3"/>
          <p:cNvSpPr>
            <a:spLocks noGrp="1"/>
          </p:cNvSpPr>
          <p:nvPr>
            <p:ph type="sldNum" sz="quarter" idx="5"/>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fld id="{A41B2773-AFC0-4DA0-9786-51A14110E5EE}" type="slidenum">
              <a:rPr lang="zh-CN" altLang="en-US" sz="1300" b="0" smtClean="0">
                <a:latin typeface="Times New Roman" pitchFamily="18" charset="0"/>
                <a:ea typeface="宋体" pitchFamily="2" charset="-122"/>
              </a:rPr>
              <a:pPr/>
              <a:t>31</a:t>
            </a:fld>
            <a:endParaRPr lang="en-US" altLang="zh-CN" sz="1300" b="0">
              <a:latin typeface="Times New Roman" pitchFamily="18" charset="0"/>
              <a:ea typeface="宋体" pitchFamily="2" charset="-122"/>
            </a:endParaRPr>
          </a:p>
        </p:txBody>
      </p:sp>
    </p:spTree>
    <p:extLst>
      <p:ext uri="{BB962C8B-B14F-4D97-AF65-F5344CB8AC3E}">
        <p14:creationId xmlns:p14="http://schemas.microsoft.com/office/powerpoint/2010/main" val="841214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Rot="1" noChangeAspect="1" noChangeArrowheads="1" noTextEdit="1"/>
          </p:cNvSpPr>
          <p:nvPr>
            <p:ph type="sldImg"/>
          </p:nvPr>
        </p:nvSpPr>
        <p:spPr>
          <a:xfrm>
            <a:off x="992188" y="768350"/>
            <a:ext cx="5114925" cy="3836988"/>
          </a:xfrm>
          <a:ln/>
        </p:spPr>
      </p:sp>
      <p:sp>
        <p:nvSpPr>
          <p:cNvPr id="462851" name="Rectangle 3"/>
          <p:cNvSpPr>
            <a:spLocks noGrp="1" noChangeArrowheads="1"/>
          </p:cNvSpPr>
          <p:nvPr>
            <p:ph type="body" idx="1"/>
          </p:nvPr>
        </p:nvSpPr>
        <p:spPr>
          <a:noFill/>
        </p:spPr>
        <p:txBody>
          <a:bodyPr/>
          <a:lstStyle/>
          <a:p>
            <a:pPr eaLnBrk="1" hangingPunct="1"/>
            <a:endParaRPr lang="zh-CN" altLang="en-US"/>
          </a:p>
        </p:txBody>
      </p:sp>
      <p:sp>
        <p:nvSpPr>
          <p:cNvPr id="462852" name="日期占位符 1"/>
          <p:cNvSpPr>
            <a:spLocks noGrp="1"/>
          </p:cNvSpPr>
          <p:nvPr>
            <p:ph type="dt" sz="quarter" idx="1"/>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1300" b="0">
              <a:latin typeface="Times New Roman" pitchFamily="18" charset="0"/>
              <a:ea typeface="宋体" pitchFamily="2" charset="-122"/>
            </a:endParaRPr>
          </a:p>
        </p:txBody>
      </p:sp>
      <p:sp>
        <p:nvSpPr>
          <p:cNvPr id="462853" name="页脚占位符 2"/>
          <p:cNvSpPr>
            <a:spLocks noGrp="1"/>
          </p:cNvSpPr>
          <p:nvPr>
            <p:ph type="ftr" sz="quarter" idx="4"/>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900" b="0">
              <a:latin typeface="Franklin Gothic Book" pitchFamily="34" charset="0"/>
              <a:ea typeface="宋体" pitchFamily="2" charset="-122"/>
            </a:endParaRPr>
          </a:p>
        </p:txBody>
      </p:sp>
      <p:sp>
        <p:nvSpPr>
          <p:cNvPr id="462854" name="灯片编号占位符 3"/>
          <p:cNvSpPr>
            <a:spLocks noGrp="1"/>
          </p:cNvSpPr>
          <p:nvPr>
            <p:ph type="sldNum" sz="quarter" idx="5"/>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fld id="{F2811B70-48AC-4442-BA73-480C9BDB9CA7}" type="slidenum">
              <a:rPr lang="zh-CN" altLang="en-US" sz="1300" b="0" smtClean="0">
                <a:latin typeface="Times New Roman" pitchFamily="18" charset="0"/>
                <a:ea typeface="宋体" pitchFamily="2" charset="-122"/>
              </a:rPr>
              <a:pPr/>
              <a:t>32</a:t>
            </a:fld>
            <a:endParaRPr lang="en-US" altLang="zh-CN" sz="1300" b="0">
              <a:latin typeface="Times New Roman" pitchFamily="18" charset="0"/>
              <a:ea typeface="宋体" pitchFamily="2" charset="-122"/>
            </a:endParaRPr>
          </a:p>
        </p:txBody>
      </p:sp>
    </p:spTree>
    <p:extLst>
      <p:ext uri="{BB962C8B-B14F-4D97-AF65-F5344CB8AC3E}">
        <p14:creationId xmlns:p14="http://schemas.microsoft.com/office/powerpoint/2010/main" val="1498807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Rot="1" noChangeAspect="1" noChangeArrowheads="1" noTextEdit="1"/>
          </p:cNvSpPr>
          <p:nvPr>
            <p:ph type="sldImg"/>
          </p:nvPr>
        </p:nvSpPr>
        <p:spPr>
          <a:xfrm>
            <a:off x="992188" y="768350"/>
            <a:ext cx="5114925" cy="3836988"/>
          </a:xfrm>
          <a:ln/>
        </p:spPr>
      </p:sp>
      <p:sp>
        <p:nvSpPr>
          <p:cNvPr id="463875" name="Rectangle 3"/>
          <p:cNvSpPr>
            <a:spLocks noGrp="1" noChangeArrowheads="1"/>
          </p:cNvSpPr>
          <p:nvPr>
            <p:ph type="body" idx="1"/>
          </p:nvPr>
        </p:nvSpPr>
        <p:spPr>
          <a:noFill/>
        </p:spPr>
        <p:txBody>
          <a:bodyPr/>
          <a:lstStyle/>
          <a:p>
            <a:pPr eaLnBrk="1" hangingPunct="1"/>
            <a:r>
              <a:rPr lang="en-US" altLang="zh-CN" sz="1200" b="0" i="0" kern="1200" dirty="0">
                <a:solidFill>
                  <a:schemeClr val="tx1"/>
                </a:solidFill>
                <a:effectLst/>
                <a:latin typeface="Times New Roman" pitchFamily="18" charset="0"/>
                <a:ea typeface="+mn-ea"/>
                <a:cs typeface="+mn-cs"/>
              </a:rPr>
              <a:t>1</a:t>
            </a:r>
            <a:r>
              <a:rPr lang="zh-CN" altLang="en-US" sz="1200" b="0" i="0" kern="1200" dirty="0">
                <a:solidFill>
                  <a:schemeClr val="tx1"/>
                </a:solidFill>
                <a:effectLst/>
                <a:latin typeface="Times New Roman" pitchFamily="18" charset="0"/>
                <a:ea typeface="+mn-ea"/>
                <a:cs typeface="+mn-cs"/>
              </a:rPr>
              <a:t>、拿铁是由奶精、纯咖啡粉和糖浆制作而成，摩卡则是由浓缩咖啡、鲜奶油、巧克力酱和牛奶制作而成。</a:t>
            </a:r>
            <a:r>
              <a:rPr lang="en-US" altLang="zh-CN" sz="1200" b="0" i="0" kern="1200" dirty="0">
                <a:solidFill>
                  <a:schemeClr val="tx1"/>
                </a:solidFill>
                <a:effectLst/>
                <a:latin typeface="Times New Roman" pitchFamily="18" charset="0"/>
                <a:ea typeface="+mn-ea"/>
                <a:cs typeface="+mn-cs"/>
              </a:rPr>
              <a:t>2</a:t>
            </a:r>
            <a:r>
              <a:rPr lang="zh-CN" altLang="en-US" sz="1200" b="0" i="0" kern="1200" dirty="0">
                <a:solidFill>
                  <a:schemeClr val="tx1"/>
                </a:solidFill>
                <a:effectLst/>
                <a:latin typeface="Times New Roman" pitchFamily="18" charset="0"/>
                <a:ea typeface="+mn-ea"/>
                <a:cs typeface="+mn-cs"/>
              </a:rPr>
              <a:t>、拿铁是意大利浓缩咖啡与牛奶的混合，而摩卡则是意大利浓缩咖啡、鲜奶油等的混合。</a:t>
            </a:r>
            <a:endParaRPr lang="en-US" altLang="zh-CN" sz="1200" b="0" i="0" kern="1200" dirty="0">
              <a:solidFill>
                <a:schemeClr val="tx1"/>
              </a:solidFill>
              <a:effectLst/>
              <a:latin typeface="Times New Roman" pitchFamily="18" charset="0"/>
              <a:ea typeface="+mn-ea"/>
              <a:cs typeface="+mn-cs"/>
            </a:endParaRPr>
          </a:p>
          <a:p>
            <a:pPr eaLnBrk="1" hangingPunct="1"/>
            <a:r>
              <a:rPr lang="zh-CN" altLang="en-US" sz="1200" b="0" i="0" kern="1200" dirty="0">
                <a:solidFill>
                  <a:schemeClr val="tx1"/>
                </a:solidFill>
                <a:effectLst/>
                <a:latin typeface="Times New Roman" pitchFamily="18" charset="0"/>
                <a:ea typeface="+mn-ea"/>
                <a:cs typeface="+mn-cs"/>
              </a:rPr>
              <a:t>意式浓缩咖啡（</a:t>
            </a:r>
            <a:r>
              <a:rPr lang="en-US" altLang="zh-CN" sz="1200" b="0" i="0" kern="1200" dirty="0">
                <a:solidFill>
                  <a:schemeClr val="tx1"/>
                </a:solidFill>
                <a:effectLst/>
                <a:latin typeface="Times New Roman" pitchFamily="18" charset="0"/>
                <a:ea typeface="+mn-ea"/>
                <a:cs typeface="+mn-cs"/>
              </a:rPr>
              <a:t>Espresso</a:t>
            </a:r>
            <a:r>
              <a:rPr lang="zh-CN" altLang="en-US" sz="1200" b="0" i="0" kern="1200" dirty="0">
                <a:solidFill>
                  <a:schemeClr val="tx1"/>
                </a:solidFill>
                <a:effectLst/>
                <a:latin typeface="Times New Roman" pitchFamily="18" charset="0"/>
                <a:ea typeface="+mn-ea"/>
                <a:cs typeface="+mn-cs"/>
              </a:rPr>
              <a:t>）</a:t>
            </a:r>
            <a:endParaRPr lang="en-US" altLang="zh-CN" sz="1200" b="0" i="0" kern="1200" dirty="0">
              <a:solidFill>
                <a:schemeClr val="tx1"/>
              </a:solidFill>
              <a:effectLst/>
              <a:latin typeface="Times New Roman" pitchFamily="18" charset="0"/>
              <a:ea typeface="+mn-ea"/>
              <a:cs typeface="+mn-cs"/>
            </a:endParaRPr>
          </a:p>
          <a:p>
            <a:pPr eaLnBrk="1" hangingPunct="1"/>
            <a:r>
              <a:rPr lang="zh-CN" altLang="en-US" sz="1200" b="0" i="0" kern="1200" dirty="0">
                <a:solidFill>
                  <a:schemeClr val="tx1"/>
                </a:solidFill>
                <a:effectLst/>
                <a:latin typeface="Times New Roman" pitchFamily="18" charset="0"/>
                <a:ea typeface="+mn-ea"/>
                <a:cs typeface="+mn-cs"/>
              </a:rPr>
              <a:t>拿铁咖啡的牛奶多于奶泡。</a:t>
            </a:r>
            <a:endParaRPr lang="en-US" altLang="zh-CN" sz="1200" b="0" i="0" kern="1200" dirty="0">
              <a:solidFill>
                <a:schemeClr val="tx1"/>
              </a:solidFill>
              <a:effectLst/>
              <a:latin typeface="Times New Roman" pitchFamily="18" charset="0"/>
              <a:ea typeface="+mn-ea"/>
              <a:cs typeface="+mn-cs"/>
            </a:endParaRPr>
          </a:p>
          <a:p>
            <a:pPr eaLnBrk="1" hangingPunct="1"/>
            <a:r>
              <a:rPr lang="zh-CN" altLang="en-US" sz="1200" b="0" i="0" kern="1200" dirty="0">
                <a:solidFill>
                  <a:schemeClr val="tx1"/>
                </a:solidFill>
                <a:effectLst/>
                <a:latin typeface="Times New Roman" pitchFamily="18" charset="0"/>
                <a:ea typeface="+mn-ea"/>
                <a:cs typeface="+mn-cs"/>
              </a:rPr>
              <a:t>卡布奇诺的奶泡多于牛奶。</a:t>
            </a:r>
            <a:endParaRPr lang="zh-CN" altLang="en-US" dirty="0"/>
          </a:p>
        </p:txBody>
      </p:sp>
      <p:sp>
        <p:nvSpPr>
          <p:cNvPr id="463876" name="日期占位符 1"/>
          <p:cNvSpPr>
            <a:spLocks noGrp="1"/>
          </p:cNvSpPr>
          <p:nvPr>
            <p:ph type="dt" sz="quarter" idx="1"/>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1300" b="0">
              <a:latin typeface="Times New Roman" pitchFamily="18" charset="0"/>
              <a:ea typeface="宋体" pitchFamily="2" charset="-122"/>
            </a:endParaRPr>
          </a:p>
        </p:txBody>
      </p:sp>
      <p:sp>
        <p:nvSpPr>
          <p:cNvPr id="463877" name="页脚占位符 2"/>
          <p:cNvSpPr>
            <a:spLocks noGrp="1"/>
          </p:cNvSpPr>
          <p:nvPr>
            <p:ph type="ftr" sz="quarter" idx="4"/>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900" b="0">
              <a:latin typeface="Franklin Gothic Book" pitchFamily="34" charset="0"/>
              <a:ea typeface="宋体" pitchFamily="2" charset="-122"/>
            </a:endParaRPr>
          </a:p>
        </p:txBody>
      </p:sp>
      <p:sp>
        <p:nvSpPr>
          <p:cNvPr id="463878" name="灯片编号占位符 3"/>
          <p:cNvSpPr>
            <a:spLocks noGrp="1"/>
          </p:cNvSpPr>
          <p:nvPr>
            <p:ph type="sldNum" sz="quarter" idx="5"/>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fld id="{58EB399D-51D2-4DC2-B64C-FA2614389BC0}" type="slidenum">
              <a:rPr lang="zh-CN" altLang="en-US" sz="1300" b="0" smtClean="0">
                <a:latin typeface="Times New Roman" pitchFamily="18" charset="0"/>
                <a:ea typeface="宋体" pitchFamily="2" charset="-122"/>
              </a:rPr>
              <a:pPr/>
              <a:t>33</a:t>
            </a:fld>
            <a:endParaRPr lang="en-US" altLang="zh-CN" sz="1300" b="0">
              <a:latin typeface="Times New Roman" pitchFamily="18" charset="0"/>
              <a:ea typeface="宋体" pitchFamily="2" charset="-122"/>
            </a:endParaRPr>
          </a:p>
        </p:txBody>
      </p:sp>
    </p:spTree>
    <p:extLst>
      <p:ext uri="{BB962C8B-B14F-4D97-AF65-F5344CB8AC3E}">
        <p14:creationId xmlns:p14="http://schemas.microsoft.com/office/powerpoint/2010/main" val="3044687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Rot="1" noChangeAspect="1" noChangeArrowheads="1" noTextEdit="1"/>
          </p:cNvSpPr>
          <p:nvPr>
            <p:ph type="sldImg"/>
          </p:nvPr>
        </p:nvSpPr>
        <p:spPr>
          <a:xfrm>
            <a:off x="992188" y="768350"/>
            <a:ext cx="5114925" cy="3836988"/>
          </a:xfrm>
          <a:ln/>
        </p:spPr>
      </p:sp>
      <p:sp>
        <p:nvSpPr>
          <p:cNvPr id="460803" name="Rectangle 3"/>
          <p:cNvSpPr>
            <a:spLocks noGrp="1" noChangeArrowheads="1"/>
          </p:cNvSpPr>
          <p:nvPr>
            <p:ph type="body" idx="1"/>
          </p:nvPr>
        </p:nvSpPr>
        <p:spPr>
          <a:noFill/>
        </p:spPr>
        <p:txBody>
          <a:bodyPr/>
          <a:lstStyle/>
          <a:p>
            <a:pPr eaLnBrk="1" hangingPunct="1"/>
            <a:endParaRPr lang="zh-CN" altLang="en-US"/>
          </a:p>
        </p:txBody>
      </p:sp>
      <p:sp>
        <p:nvSpPr>
          <p:cNvPr id="460804" name="日期占位符 1"/>
          <p:cNvSpPr>
            <a:spLocks noGrp="1"/>
          </p:cNvSpPr>
          <p:nvPr>
            <p:ph type="dt" sz="quarter" idx="1"/>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1300" b="0">
              <a:latin typeface="Times New Roman" pitchFamily="18" charset="0"/>
              <a:ea typeface="宋体" pitchFamily="2" charset="-122"/>
            </a:endParaRPr>
          </a:p>
        </p:txBody>
      </p:sp>
      <p:sp>
        <p:nvSpPr>
          <p:cNvPr id="460805" name="页脚占位符 2"/>
          <p:cNvSpPr>
            <a:spLocks noGrp="1"/>
          </p:cNvSpPr>
          <p:nvPr>
            <p:ph type="ftr" sz="quarter" idx="4"/>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900" b="0">
              <a:latin typeface="Franklin Gothic Book" pitchFamily="34" charset="0"/>
              <a:ea typeface="宋体" pitchFamily="2" charset="-122"/>
            </a:endParaRPr>
          </a:p>
        </p:txBody>
      </p:sp>
      <p:sp>
        <p:nvSpPr>
          <p:cNvPr id="460806" name="灯片编号占位符 3"/>
          <p:cNvSpPr>
            <a:spLocks noGrp="1"/>
          </p:cNvSpPr>
          <p:nvPr>
            <p:ph type="sldNum" sz="quarter" idx="5"/>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fld id="{4109364B-B188-4FB7-9B09-DAC166044E07}" type="slidenum">
              <a:rPr lang="zh-CN" altLang="en-US" sz="1300" b="0" smtClean="0">
                <a:latin typeface="Times New Roman" pitchFamily="18" charset="0"/>
                <a:ea typeface="宋体" pitchFamily="2" charset="-122"/>
              </a:rPr>
              <a:pPr/>
              <a:t>34</a:t>
            </a:fld>
            <a:endParaRPr lang="en-US" altLang="zh-CN" sz="1300" b="0">
              <a:latin typeface="Times New Roman" pitchFamily="18" charset="0"/>
              <a:ea typeface="宋体" pitchFamily="2" charset="-122"/>
            </a:endParaRPr>
          </a:p>
        </p:txBody>
      </p:sp>
    </p:spTree>
    <p:extLst>
      <p:ext uri="{BB962C8B-B14F-4D97-AF65-F5344CB8AC3E}">
        <p14:creationId xmlns:p14="http://schemas.microsoft.com/office/powerpoint/2010/main" val="693109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gear </a:t>
            </a:r>
            <a:r>
              <a:rPr lang="zh-CN" altLang="en-US" dirty="0"/>
              <a:t>变速，调档</a:t>
            </a:r>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5CDB957-8A1E-4BD1-95DD-9D1729C6FFD6}" type="slidenum">
              <a:rPr lang="zh-CN" altLang="en-US" smtClean="0"/>
              <a:pPr>
                <a:defRPr/>
              </a:pPr>
              <a:t>12</a:t>
            </a:fld>
            <a:endParaRPr lang="en-US" altLang="zh-CN"/>
          </a:p>
        </p:txBody>
      </p:sp>
    </p:spTree>
    <p:extLst>
      <p:ext uri="{BB962C8B-B14F-4D97-AF65-F5344CB8AC3E}">
        <p14:creationId xmlns:p14="http://schemas.microsoft.com/office/powerpoint/2010/main" val="1674349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5CDB957-8A1E-4BD1-95DD-9D1729C6FFD6}" type="slidenum">
              <a:rPr lang="zh-CN" altLang="en-US" smtClean="0"/>
              <a:pPr>
                <a:defRPr/>
              </a:pPr>
              <a:t>19</a:t>
            </a:fld>
            <a:endParaRPr lang="en-US" altLang="zh-CN"/>
          </a:p>
        </p:txBody>
      </p:sp>
    </p:spTree>
    <p:extLst>
      <p:ext uri="{BB962C8B-B14F-4D97-AF65-F5344CB8AC3E}">
        <p14:creationId xmlns:p14="http://schemas.microsoft.com/office/powerpoint/2010/main" val="1037558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Rot="1" noChangeAspect="1" noChangeArrowheads="1" noTextEdit="1"/>
          </p:cNvSpPr>
          <p:nvPr>
            <p:ph type="sldImg"/>
          </p:nvPr>
        </p:nvSpPr>
        <p:spPr>
          <a:xfrm>
            <a:off x="992188" y="768350"/>
            <a:ext cx="5114925" cy="3836988"/>
          </a:xfrm>
          <a:ln/>
        </p:spPr>
      </p:sp>
      <p:sp>
        <p:nvSpPr>
          <p:cNvPr id="454659" name="Rectangle 3"/>
          <p:cNvSpPr>
            <a:spLocks noGrp="1" noChangeArrowheads="1"/>
          </p:cNvSpPr>
          <p:nvPr>
            <p:ph type="body" idx="1"/>
          </p:nvPr>
        </p:nvSpPr>
        <p:spPr>
          <a:noFill/>
        </p:spPr>
        <p:txBody>
          <a:bodyPr/>
          <a:lstStyle/>
          <a:p>
            <a:pPr eaLnBrk="1" hangingPunct="1"/>
            <a:endParaRPr lang="zh-CN" altLang="en-US"/>
          </a:p>
        </p:txBody>
      </p:sp>
      <p:sp>
        <p:nvSpPr>
          <p:cNvPr id="454660" name="日期占位符 1"/>
          <p:cNvSpPr>
            <a:spLocks noGrp="1"/>
          </p:cNvSpPr>
          <p:nvPr>
            <p:ph type="dt" sz="quarter" idx="1"/>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1300" b="0">
              <a:latin typeface="Times New Roman" pitchFamily="18" charset="0"/>
              <a:ea typeface="宋体" pitchFamily="2" charset="-122"/>
            </a:endParaRPr>
          </a:p>
        </p:txBody>
      </p:sp>
      <p:sp>
        <p:nvSpPr>
          <p:cNvPr id="454661" name="页脚占位符 2"/>
          <p:cNvSpPr>
            <a:spLocks noGrp="1"/>
          </p:cNvSpPr>
          <p:nvPr>
            <p:ph type="ftr" sz="quarter" idx="4"/>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900" b="0">
              <a:latin typeface="Franklin Gothic Book" pitchFamily="34" charset="0"/>
              <a:ea typeface="宋体" pitchFamily="2" charset="-122"/>
            </a:endParaRPr>
          </a:p>
        </p:txBody>
      </p:sp>
      <p:sp>
        <p:nvSpPr>
          <p:cNvPr id="454662" name="灯片编号占位符 3"/>
          <p:cNvSpPr>
            <a:spLocks noGrp="1"/>
          </p:cNvSpPr>
          <p:nvPr>
            <p:ph type="sldNum" sz="quarter" idx="5"/>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fld id="{725CD471-9E04-41ED-8A20-2E98A2CD0829}" type="slidenum">
              <a:rPr lang="zh-CN" altLang="en-US" sz="1300" b="0" smtClean="0">
                <a:latin typeface="Times New Roman" pitchFamily="18" charset="0"/>
                <a:ea typeface="宋体" pitchFamily="2" charset="-122"/>
              </a:rPr>
              <a:pPr/>
              <a:t>25</a:t>
            </a:fld>
            <a:endParaRPr lang="en-US" altLang="zh-CN" sz="1300" b="0">
              <a:latin typeface="Times New Roman" pitchFamily="18" charset="0"/>
              <a:ea typeface="宋体" pitchFamily="2" charset="-122"/>
            </a:endParaRPr>
          </a:p>
        </p:txBody>
      </p:sp>
    </p:spTree>
    <p:extLst>
      <p:ext uri="{BB962C8B-B14F-4D97-AF65-F5344CB8AC3E}">
        <p14:creationId xmlns:p14="http://schemas.microsoft.com/office/powerpoint/2010/main" val="2006626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Rot="1" noChangeAspect="1" noChangeArrowheads="1" noTextEdit="1"/>
          </p:cNvSpPr>
          <p:nvPr>
            <p:ph type="sldImg"/>
          </p:nvPr>
        </p:nvSpPr>
        <p:spPr>
          <a:xfrm>
            <a:off x="992188" y="768350"/>
            <a:ext cx="5114925" cy="3836988"/>
          </a:xfrm>
          <a:ln/>
        </p:spPr>
      </p:sp>
      <p:sp>
        <p:nvSpPr>
          <p:cNvPr id="455683" name="Rectangle 3"/>
          <p:cNvSpPr>
            <a:spLocks noGrp="1" noChangeArrowheads="1"/>
          </p:cNvSpPr>
          <p:nvPr>
            <p:ph type="body" idx="1"/>
          </p:nvPr>
        </p:nvSpPr>
        <p:spPr>
          <a:noFill/>
        </p:spPr>
        <p:txBody>
          <a:bodyPr/>
          <a:lstStyle/>
          <a:p>
            <a:pPr eaLnBrk="1" hangingPunct="1"/>
            <a:endParaRPr lang="zh-CN" altLang="en-US"/>
          </a:p>
        </p:txBody>
      </p:sp>
      <p:sp>
        <p:nvSpPr>
          <p:cNvPr id="455684" name="日期占位符 1"/>
          <p:cNvSpPr>
            <a:spLocks noGrp="1"/>
          </p:cNvSpPr>
          <p:nvPr>
            <p:ph type="dt" sz="quarter" idx="1"/>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1300" b="0">
              <a:latin typeface="Times New Roman" pitchFamily="18" charset="0"/>
              <a:ea typeface="宋体" pitchFamily="2" charset="-122"/>
            </a:endParaRPr>
          </a:p>
        </p:txBody>
      </p:sp>
      <p:sp>
        <p:nvSpPr>
          <p:cNvPr id="455685" name="页脚占位符 2"/>
          <p:cNvSpPr>
            <a:spLocks noGrp="1"/>
          </p:cNvSpPr>
          <p:nvPr>
            <p:ph type="ftr" sz="quarter" idx="4"/>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900" b="0">
              <a:latin typeface="Franklin Gothic Book" pitchFamily="34" charset="0"/>
              <a:ea typeface="宋体" pitchFamily="2" charset="-122"/>
            </a:endParaRPr>
          </a:p>
        </p:txBody>
      </p:sp>
      <p:sp>
        <p:nvSpPr>
          <p:cNvPr id="455686" name="灯片编号占位符 3"/>
          <p:cNvSpPr>
            <a:spLocks noGrp="1"/>
          </p:cNvSpPr>
          <p:nvPr>
            <p:ph type="sldNum" sz="quarter" idx="5"/>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fld id="{273676D7-4024-4971-9C9B-8F7AF7B2AE22}" type="slidenum">
              <a:rPr lang="zh-CN" altLang="en-US" sz="1300" b="0" smtClean="0">
                <a:latin typeface="Times New Roman" pitchFamily="18" charset="0"/>
                <a:ea typeface="宋体" pitchFamily="2" charset="-122"/>
              </a:rPr>
              <a:pPr/>
              <a:t>26</a:t>
            </a:fld>
            <a:endParaRPr lang="en-US" altLang="zh-CN" sz="1300" b="0">
              <a:latin typeface="Times New Roman" pitchFamily="18" charset="0"/>
              <a:ea typeface="宋体" pitchFamily="2" charset="-122"/>
            </a:endParaRPr>
          </a:p>
        </p:txBody>
      </p:sp>
    </p:spTree>
    <p:extLst>
      <p:ext uri="{BB962C8B-B14F-4D97-AF65-F5344CB8AC3E}">
        <p14:creationId xmlns:p14="http://schemas.microsoft.com/office/powerpoint/2010/main" val="2313180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Rot="1" noChangeAspect="1" noChangeArrowheads="1" noTextEdit="1"/>
          </p:cNvSpPr>
          <p:nvPr>
            <p:ph type="sldImg"/>
          </p:nvPr>
        </p:nvSpPr>
        <p:spPr>
          <a:xfrm>
            <a:off x="992188" y="768350"/>
            <a:ext cx="5114925" cy="3836988"/>
          </a:xfrm>
          <a:ln/>
        </p:spPr>
      </p:sp>
      <p:sp>
        <p:nvSpPr>
          <p:cNvPr id="456707" name="Rectangle 3"/>
          <p:cNvSpPr>
            <a:spLocks noGrp="1" noChangeArrowheads="1"/>
          </p:cNvSpPr>
          <p:nvPr>
            <p:ph type="body" idx="1"/>
          </p:nvPr>
        </p:nvSpPr>
        <p:spPr>
          <a:noFill/>
        </p:spPr>
        <p:txBody>
          <a:bodyPr/>
          <a:lstStyle/>
          <a:p>
            <a:pPr eaLnBrk="1" hangingPunct="1"/>
            <a:endParaRPr lang="zh-CN" altLang="en-US"/>
          </a:p>
        </p:txBody>
      </p:sp>
      <p:sp>
        <p:nvSpPr>
          <p:cNvPr id="456708" name="日期占位符 1"/>
          <p:cNvSpPr>
            <a:spLocks noGrp="1"/>
          </p:cNvSpPr>
          <p:nvPr>
            <p:ph type="dt" sz="quarter" idx="1"/>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1300" b="0">
              <a:latin typeface="Times New Roman" pitchFamily="18" charset="0"/>
              <a:ea typeface="宋体" pitchFamily="2" charset="-122"/>
            </a:endParaRPr>
          </a:p>
        </p:txBody>
      </p:sp>
      <p:sp>
        <p:nvSpPr>
          <p:cNvPr id="456709" name="页脚占位符 2"/>
          <p:cNvSpPr>
            <a:spLocks noGrp="1"/>
          </p:cNvSpPr>
          <p:nvPr>
            <p:ph type="ftr" sz="quarter" idx="4"/>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900" b="0">
              <a:latin typeface="Franklin Gothic Book" pitchFamily="34" charset="0"/>
              <a:ea typeface="宋体" pitchFamily="2" charset="-122"/>
            </a:endParaRPr>
          </a:p>
        </p:txBody>
      </p:sp>
      <p:sp>
        <p:nvSpPr>
          <p:cNvPr id="456710" name="灯片编号占位符 3"/>
          <p:cNvSpPr>
            <a:spLocks noGrp="1"/>
          </p:cNvSpPr>
          <p:nvPr>
            <p:ph type="sldNum" sz="quarter" idx="5"/>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fld id="{C03BDA49-B78D-4F45-B3F5-F90B52D3B420}" type="slidenum">
              <a:rPr lang="zh-CN" altLang="en-US" sz="1300" b="0" smtClean="0">
                <a:latin typeface="Times New Roman" pitchFamily="18" charset="0"/>
                <a:ea typeface="宋体" pitchFamily="2" charset="-122"/>
              </a:rPr>
              <a:pPr/>
              <a:t>27</a:t>
            </a:fld>
            <a:endParaRPr lang="en-US" altLang="zh-CN" sz="1300" b="0">
              <a:latin typeface="Times New Roman" pitchFamily="18" charset="0"/>
              <a:ea typeface="宋体" pitchFamily="2" charset="-122"/>
            </a:endParaRPr>
          </a:p>
        </p:txBody>
      </p:sp>
    </p:spTree>
    <p:extLst>
      <p:ext uri="{BB962C8B-B14F-4D97-AF65-F5344CB8AC3E}">
        <p14:creationId xmlns:p14="http://schemas.microsoft.com/office/powerpoint/2010/main" val="3518193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Rot="1" noChangeAspect="1" noChangeArrowheads="1" noTextEdit="1"/>
          </p:cNvSpPr>
          <p:nvPr>
            <p:ph type="sldImg"/>
          </p:nvPr>
        </p:nvSpPr>
        <p:spPr>
          <a:xfrm>
            <a:off x="992188" y="768350"/>
            <a:ext cx="5114925" cy="3836988"/>
          </a:xfrm>
          <a:ln/>
        </p:spPr>
      </p:sp>
      <p:sp>
        <p:nvSpPr>
          <p:cNvPr id="457731" name="Rectangle 3"/>
          <p:cNvSpPr>
            <a:spLocks noGrp="1" noChangeArrowheads="1"/>
          </p:cNvSpPr>
          <p:nvPr>
            <p:ph type="body" idx="1"/>
          </p:nvPr>
        </p:nvSpPr>
        <p:spPr>
          <a:noFill/>
        </p:spPr>
        <p:txBody>
          <a:bodyPr/>
          <a:lstStyle/>
          <a:p>
            <a:pPr eaLnBrk="1" hangingPunct="1"/>
            <a:endParaRPr lang="zh-CN" altLang="en-US"/>
          </a:p>
        </p:txBody>
      </p:sp>
      <p:sp>
        <p:nvSpPr>
          <p:cNvPr id="457732" name="日期占位符 1"/>
          <p:cNvSpPr>
            <a:spLocks noGrp="1"/>
          </p:cNvSpPr>
          <p:nvPr>
            <p:ph type="dt" sz="quarter" idx="1"/>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1300" b="0">
              <a:latin typeface="Times New Roman" pitchFamily="18" charset="0"/>
              <a:ea typeface="宋体" pitchFamily="2" charset="-122"/>
            </a:endParaRPr>
          </a:p>
        </p:txBody>
      </p:sp>
      <p:sp>
        <p:nvSpPr>
          <p:cNvPr id="457733" name="页脚占位符 2"/>
          <p:cNvSpPr>
            <a:spLocks noGrp="1"/>
          </p:cNvSpPr>
          <p:nvPr>
            <p:ph type="ftr" sz="quarter" idx="4"/>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900" b="0">
              <a:latin typeface="Franklin Gothic Book" pitchFamily="34" charset="0"/>
              <a:ea typeface="宋体" pitchFamily="2" charset="-122"/>
            </a:endParaRPr>
          </a:p>
        </p:txBody>
      </p:sp>
      <p:sp>
        <p:nvSpPr>
          <p:cNvPr id="457734" name="灯片编号占位符 3"/>
          <p:cNvSpPr>
            <a:spLocks noGrp="1"/>
          </p:cNvSpPr>
          <p:nvPr>
            <p:ph type="sldNum" sz="quarter" idx="5"/>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fld id="{39DB9541-E2CB-4A52-BDF6-536CCC67DAB3}" type="slidenum">
              <a:rPr lang="zh-CN" altLang="en-US" sz="1300" b="0" smtClean="0">
                <a:latin typeface="Times New Roman" pitchFamily="18" charset="0"/>
                <a:ea typeface="宋体" pitchFamily="2" charset="-122"/>
              </a:rPr>
              <a:pPr/>
              <a:t>28</a:t>
            </a:fld>
            <a:endParaRPr lang="en-US" altLang="zh-CN" sz="1300" b="0">
              <a:latin typeface="Times New Roman" pitchFamily="18" charset="0"/>
              <a:ea typeface="宋体" pitchFamily="2" charset="-122"/>
            </a:endParaRPr>
          </a:p>
        </p:txBody>
      </p:sp>
    </p:spTree>
    <p:extLst>
      <p:ext uri="{BB962C8B-B14F-4D97-AF65-F5344CB8AC3E}">
        <p14:creationId xmlns:p14="http://schemas.microsoft.com/office/powerpoint/2010/main" val="265354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Rot="1" noChangeAspect="1" noChangeArrowheads="1" noTextEdit="1"/>
          </p:cNvSpPr>
          <p:nvPr>
            <p:ph type="sldImg"/>
          </p:nvPr>
        </p:nvSpPr>
        <p:spPr>
          <a:xfrm>
            <a:off x="992188" y="768350"/>
            <a:ext cx="5114925" cy="3836988"/>
          </a:xfrm>
          <a:ln/>
        </p:spPr>
      </p:sp>
      <p:sp>
        <p:nvSpPr>
          <p:cNvPr id="458755" name="Rectangle 3"/>
          <p:cNvSpPr>
            <a:spLocks noGrp="1" noChangeArrowheads="1"/>
          </p:cNvSpPr>
          <p:nvPr>
            <p:ph type="body" idx="1"/>
          </p:nvPr>
        </p:nvSpPr>
        <p:spPr>
          <a:noFill/>
        </p:spPr>
        <p:txBody>
          <a:bodyPr/>
          <a:lstStyle/>
          <a:p>
            <a:pPr eaLnBrk="1" hangingPunct="1"/>
            <a:endParaRPr lang="zh-CN" altLang="en-US"/>
          </a:p>
        </p:txBody>
      </p:sp>
      <p:sp>
        <p:nvSpPr>
          <p:cNvPr id="458756" name="日期占位符 1"/>
          <p:cNvSpPr>
            <a:spLocks noGrp="1"/>
          </p:cNvSpPr>
          <p:nvPr>
            <p:ph type="dt" sz="quarter" idx="1"/>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1300" b="0">
              <a:latin typeface="Times New Roman" pitchFamily="18" charset="0"/>
              <a:ea typeface="宋体" pitchFamily="2" charset="-122"/>
            </a:endParaRPr>
          </a:p>
        </p:txBody>
      </p:sp>
      <p:sp>
        <p:nvSpPr>
          <p:cNvPr id="458757" name="页脚占位符 2"/>
          <p:cNvSpPr>
            <a:spLocks noGrp="1"/>
          </p:cNvSpPr>
          <p:nvPr>
            <p:ph type="ftr" sz="quarter" idx="4"/>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900" b="0">
              <a:latin typeface="Franklin Gothic Book" pitchFamily="34" charset="0"/>
              <a:ea typeface="宋体" pitchFamily="2" charset="-122"/>
            </a:endParaRPr>
          </a:p>
        </p:txBody>
      </p:sp>
      <p:sp>
        <p:nvSpPr>
          <p:cNvPr id="458758" name="灯片编号占位符 3"/>
          <p:cNvSpPr>
            <a:spLocks noGrp="1"/>
          </p:cNvSpPr>
          <p:nvPr>
            <p:ph type="sldNum" sz="quarter" idx="5"/>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fld id="{EF7EF9E4-0890-4018-900F-7CA1E4F4C0E8}" type="slidenum">
              <a:rPr lang="zh-CN" altLang="en-US" sz="1300" b="0" smtClean="0">
                <a:latin typeface="Times New Roman" pitchFamily="18" charset="0"/>
                <a:ea typeface="宋体" pitchFamily="2" charset="-122"/>
              </a:rPr>
              <a:pPr/>
              <a:t>29</a:t>
            </a:fld>
            <a:endParaRPr lang="en-US" altLang="zh-CN" sz="1300" b="0">
              <a:latin typeface="Times New Roman" pitchFamily="18" charset="0"/>
              <a:ea typeface="宋体" pitchFamily="2" charset="-122"/>
            </a:endParaRPr>
          </a:p>
        </p:txBody>
      </p:sp>
    </p:spTree>
    <p:extLst>
      <p:ext uri="{BB962C8B-B14F-4D97-AF65-F5344CB8AC3E}">
        <p14:creationId xmlns:p14="http://schemas.microsoft.com/office/powerpoint/2010/main" val="3162993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Rot="1" noChangeAspect="1" noChangeArrowheads="1" noTextEdit="1"/>
          </p:cNvSpPr>
          <p:nvPr>
            <p:ph type="sldImg"/>
          </p:nvPr>
        </p:nvSpPr>
        <p:spPr>
          <a:xfrm>
            <a:off x="992188" y="768350"/>
            <a:ext cx="5114925" cy="3836988"/>
          </a:xfrm>
          <a:ln/>
        </p:spPr>
      </p:sp>
      <p:sp>
        <p:nvSpPr>
          <p:cNvPr id="459779"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1" i="0" kern="1200" dirty="0">
                <a:solidFill>
                  <a:schemeClr val="tx1"/>
                </a:solidFill>
                <a:effectLst/>
                <a:latin typeface="Times New Roman" pitchFamily="18" charset="0"/>
                <a:ea typeface="+mn-ea"/>
                <a:cs typeface="+mn-cs"/>
              </a:rPr>
              <a:t>Condiment</a:t>
            </a:r>
            <a:r>
              <a:rPr lang="zh-CN" altLang="en-US" sz="1200" b="0" i="0" kern="1200" baseline="0" dirty="0">
                <a:solidFill>
                  <a:schemeClr val="tx1"/>
                </a:solidFill>
                <a:effectLst/>
                <a:latin typeface="Times New Roman" pitchFamily="18" charset="0"/>
                <a:ea typeface="+mn-ea"/>
                <a:cs typeface="+mn-cs"/>
              </a:rPr>
              <a:t> 调味品，佐料</a:t>
            </a:r>
            <a:endParaRPr lang="en-US" altLang="zh-CN" sz="1200" b="1" i="0" kern="1200" dirty="0">
              <a:solidFill>
                <a:schemeClr val="tx1"/>
              </a:solidFill>
              <a:effectLst/>
              <a:latin typeface="Times New Roman" pitchFamily="18" charset="0"/>
              <a:ea typeface="+mn-ea"/>
              <a:cs typeface="+mn-cs"/>
            </a:endParaRPr>
          </a:p>
        </p:txBody>
      </p:sp>
      <p:sp>
        <p:nvSpPr>
          <p:cNvPr id="459780" name="日期占位符 1"/>
          <p:cNvSpPr>
            <a:spLocks noGrp="1"/>
          </p:cNvSpPr>
          <p:nvPr>
            <p:ph type="dt" sz="quarter" idx="1"/>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1300" b="0">
              <a:latin typeface="Times New Roman" pitchFamily="18" charset="0"/>
              <a:ea typeface="宋体" pitchFamily="2" charset="-122"/>
            </a:endParaRPr>
          </a:p>
        </p:txBody>
      </p:sp>
      <p:sp>
        <p:nvSpPr>
          <p:cNvPr id="459781" name="页脚占位符 2"/>
          <p:cNvSpPr>
            <a:spLocks noGrp="1"/>
          </p:cNvSpPr>
          <p:nvPr>
            <p:ph type="ftr" sz="quarter" idx="4"/>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endParaRPr lang="en-US" altLang="zh-CN" sz="900" b="0">
              <a:latin typeface="Franklin Gothic Book" pitchFamily="34" charset="0"/>
              <a:ea typeface="宋体" pitchFamily="2" charset="-122"/>
            </a:endParaRPr>
          </a:p>
        </p:txBody>
      </p:sp>
      <p:sp>
        <p:nvSpPr>
          <p:cNvPr id="459782" name="灯片编号占位符 3"/>
          <p:cNvSpPr>
            <a:spLocks noGrp="1"/>
          </p:cNvSpPr>
          <p:nvPr>
            <p:ph type="sldNum" sz="quarter" idx="5"/>
          </p:nvPr>
        </p:nvSpPr>
        <p:spPr>
          <a:noFill/>
        </p:spPr>
        <p:txBody>
          <a:bodyPr/>
          <a:lstStyle>
            <a:lvl1pPr defTabSz="990600">
              <a:defRPr sz="2400" b="1">
                <a:solidFill>
                  <a:schemeClr val="tx1"/>
                </a:solidFill>
                <a:latin typeface="Courier New" pitchFamily="49" charset="0"/>
                <a:ea typeface="幼圆" pitchFamily="49" charset="-122"/>
              </a:defRPr>
            </a:lvl1pPr>
            <a:lvl2pPr marL="742950" indent="-285750" defTabSz="990600">
              <a:defRPr sz="2400" b="1">
                <a:solidFill>
                  <a:schemeClr val="tx1"/>
                </a:solidFill>
                <a:latin typeface="Courier New" pitchFamily="49" charset="0"/>
                <a:ea typeface="幼圆" pitchFamily="49" charset="-122"/>
              </a:defRPr>
            </a:lvl2pPr>
            <a:lvl3pPr marL="1143000" indent="-228600" defTabSz="990600">
              <a:defRPr sz="2400" b="1">
                <a:solidFill>
                  <a:schemeClr val="tx1"/>
                </a:solidFill>
                <a:latin typeface="Courier New" pitchFamily="49" charset="0"/>
                <a:ea typeface="幼圆" pitchFamily="49" charset="-122"/>
              </a:defRPr>
            </a:lvl3pPr>
            <a:lvl4pPr marL="1600200" indent="-228600" defTabSz="990600">
              <a:defRPr sz="2400" b="1">
                <a:solidFill>
                  <a:schemeClr val="tx1"/>
                </a:solidFill>
                <a:latin typeface="Courier New" pitchFamily="49" charset="0"/>
                <a:ea typeface="幼圆" pitchFamily="49" charset="-122"/>
              </a:defRPr>
            </a:lvl4pPr>
            <a:lvl5pPr marL="2057400" indent="-228600" defTabSz="990600">
              <a:defRPr sz="2400" b="1">
                <a:solidFill>
                  <a:schemeClr val="tx1"/>
                </a:solidFill>
                <a:latin typeface="Courier New" pitchFamily="49" charset="0"/>
                <a:ea typeface="幼圆" pitchFamily="49" charset="-122"/>
              </a:defRPr>
            </a:lvl5pPr>
            <a:lvl6pPr marL="25146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6pPr>
            <a:lvl7pPr marL="29718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7pPr>
            <a:lvl8pPr marL="34290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8pPr>
            <a:lvl9pPr marL="3886200" indent="-228600" algn="ctr" defTabSz="990600" eaLnBrk="0" fontAlgn="base" hangingPunct="0">
              <a:lnSpc>
                <a:spcPct val="85000"/>
              </a:lnSpc>
              <a:spcBef>
                <a:spcPct val="20000"/>
              </a:spcBef>
              <a:spcAft>
                <a:spcPct val="0"/>
              </a:spcAft>
              <a:defRPr sz="2400" b="1">
                <a:solidFill>
                  <a:schemeClr val="tx1"/>
                </a:solidFill>
                <a:latin typeface="Courier New" pitchFamily="49" charset="0"/>
                <a:ea typeface="幼圆" pitchFamily="49" charset="-122"/>
              </a:defRPr>
            </a:lvl9pPr>
          </a:lstStyle>
          <a:p>
            <a:fld id="{7D6C6A9F-91D8-4804-95C1-3947E4B93204}" type="slidenum">
              <a:rPr lang="zh-CN" altLang="en-US" sz="1300" b="0" smtClean="0">
                <a:latin typeface="Times New Roman" pitchFamily="18" charset="0"/>
                <a:ea typeface="宋体" pitchFamily="2" charset="-122"/>
              </a:rPr>
              <a:pPr/>
              <a:t>30</a:t>
            </a:fld>
            <a:endParaRPr lang="en-US" altLang="zh-CN" sz="1300" b="0">
              <a:latin typeface="Times New Roman" pitchFamily="18" charset="0"/>
              <a:ea typeface="宋体" pitchFamily="2" charset="-122"/>
            </a:endParaRPr>
          </a:p>
        </p:txBody>
      </p:sp>
    </p:spTree>
    <p:extLst>
      <p:ext uri="{BB962C8B-B14F-4D97-AF65-F5344CB8AC3E}">
        <p14:creationId xmlns:p14="http://schemas.microsoft.com/office/powerpoint/2010/main" val="523515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Footer Placeholder 5"/>
          <p:cNvSpPr>
            <a:spLocks noGrp="1"/>
          </p:cNvSpPr>
          <p:nvPr>
            <p:ph type="ftr" sz="quarter" idx="10"/>
          </p:nvPr>
        </p:nvSpPr>
        <p:spPr/>
        <p:txBody>
          <a:bodyPr/>
          <a:lstStyle>
            <a:lvl1pPr>
              <a:defRPr/>
            </a:lvl1pPr>
          </a:lstStyle>
          <a:p>
            <a:pPr>
              <a:defRPr/>
            </a:pPr>
            <a:endParaRPr lang="en-US" altLang="zh-CN"/>
          </a:p>
        </p:txBody>
      </p:sp>
      <p:sp>
        <p:nvSpPr>
          <p:cNvPr id="5" name="Slide Number Placeholder 6"/>
          <p:cNvSpPr>
            <a:spLocks noGrp="1"/>
          </p:cNvSpPr>
          <p:nvPr>
            <p:ph type="sldNum" sz="quarter" idx="11"/>
          </p:nvPr>
        </p:nvSpPr>
        <p:spPr/>
        <p:txBody>
          <a:bodyPr/>
          <a:lstStyle>
            <a:lvl1pPr>
              <a:defRPr/>
            </a:lvl1pPr>
          </a:lstStyle>
          <a:p>
            <a:pPr>
              <a:defRPr/>
            </a:pPr>
            <a:fld id="{5F5098A3-55FF-4DEE-A8F9-5FF945E966DB}" type="slidenum">
              <a:rPr lang="en-US"/>
              <a:pPr>
                <a:defRPr/>
              </a:pPr>
              <a:t>‹#›</a:t>
            </a:fld>
            <a:endParaRPr lang="en-US"/>
          </a:p>
        </p:txBody>
      </p:sp>
    </p:spTree>
    <p:extLst>
      <p:ext uri="{BB962C8B-B14F-4D97-AF65-F5344CB8AC3E}">
        <p14:creationId xmlns:p14="http://schemas.microsoft.com/office/powerpoint/2010/main" val="343949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Footer Placeholder 5"/>
          <p:cNvSpPr>
            <a:spLocks noGrp="1"/>
          </p:cNvSpPr>
          <p:nvPr>
            <p:ph type="ftr" sz="quarter" idx="10"/>
          </p:nvPr>
        </p:nvSpPr>
        <p:spPr/>
        <p:txBody>
          <a:bodyPr/>
          <a:lstStyle>
            <a:lvl1pPr>
              <a:defRPr/>
            </a:lvl1pPr>
          </a:lstStyle>
          <a:p>
            <a:pPr>
              <a:defRPr/>
            </a:pPr>
            <a:endParaRPr lang="en-US" altLang="zh-CN"/>
          </a:p>
        </p:txBody>
      </p:sp>
      <p:sp>
        <p:nvSpPr>
          <p:cNvPr id="5" name="Slide Number Placeholder 6"/>
          <p:cNvSpPr>
            <a:spLocks noGrp="1"/>
          </p:cNvSpPr>
          <p:nvPr>
            <p:ph type="sldNum" sz="quarter" idx="11"/>
          </p:nvPr>
        </p:nvSpPr>
        <p:spPr/>
        <p:txBody>
          <a:bodyPr/>
          <a:lstStyle>
            <a:lvl1pPr>
              <a:defRPr/>
            </a:lvl1pPr>
          </a:lstStyle>
          <a:p>
            <a:pPr>
              <a:defRPr/>
            </a:pPr>
            <a:fld id="{E59A89BC-1F1D-48F6-8A7D-4AF70E014583}" type="slidenum">
              <a:rPr lang="en-US"/>
              <a:pPr>
                <a:defRPr/>
              </a:pPr>
              <a:t>‹#›</a:t>
            </a:fld>
            <a:endParaRPr lang="en-US"/>
          </a:p>
        </p:txBody>
      </p:sp>
    </p:spTree>
    <p:extLst>
      <p:ext uri="{BB962C8B-B14F-4D97-AF65-F5344CB8AC3E}">
        <p14:creationId xmlns:p14="http://schemas.microsoft.com/office/powerpoint/2010/main" val="46863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428625"/>
            <a:ext cx="1943100" cy="5927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428625"/>
            <a:ext cx="5676900" cy="5927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Footer Placeholder 5"/>
          <p:cNvSpPr>
            <a:spLocks noGrp="1"/>
          </p:cNvSpPr>
          <p:nvPr>
            <p:ph type="ftr" sz="quarter" idx="10"/>
          </p:nvPr>
        </p:nvSpPr>
        <p:spPr/>
        <p:txBody>
          <a:bodyPr/>
          <a:lstStyle>
            <a:lvl1pPr>
              <a:defRPr/>
            </a:lvl1pPr>
          </a:lstStyle>
          <a:p>
            <a:pPr>
              <a:defRPr/>
            </a:pPr>
            <a:endParaRPr lang="en-US" altLang="zh-CN"/>
          </a:p>
        </p:txBody>
      </p:sp>
      <p:sp>
        <p:nvSpPr>
          <p:cNvPr id="5" name="Slide Number Placeholder 6"/>
          <p:cNvSpPr>
            <a:spLocks noGrp="1"/>
          </p:cNvSpPr>
          <p:nvPr>
            <p:ph type="sldNum" sz="quarter" idx="11"/>
          </p:nvPr>
        </p:nvSpPr>
        <p:spPr/>
        <p:txBody>
          <a:bodyPr/>
          <a:lstStyle>
            <a:lvl1pPr>
              <a:defRPr/>
            </a:lvl1pPr>
          </a:lstStyle>
          <a:p>
            <a:pPr>
              <a:defRPr/>
            </a:pPr>
            <a:fld id="{FC962A24-9138-4D61-8618-52E0C84077E3}" type="slidenum">
              <a:rPr lang="en-US"/>
              <a:pPr>
                <a:defRPr/>
              </a:pPr>
              <a:t>‹#›</a:t>
            </a:fld>
            <a:endParaRPr lang="en-US"/>
          </a:p>
        </p:txBody>
      </p:sp>
    </p:spTree>
    <p:extLst>
      <p:ext uri="{BB962C8B-B14F-4D97-AF65-F5344CB8AC3E}">
        <p14:creationId xmlns:p14="http://schemas.microsoft.com/office/powerpoint/2010/main" val="2520873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03" name="Rectangle 3"/>
          <p:cNvSpPr>
            <a:spLocks noGrp="1" noChangeArrowheads="1"/>
          </p:cNvSpPr>
          <p:nvPr>
            <p:ph type="ctrTitle"/>
          </p:nvPr>
        </p:nvSpPr>
        <p:spPr>
          <a:xfrm>
            <a:off x="533400" y="2667000"/>
            <a:ext cx="7772400" cy="1143000"/>
          </a:xfrm>
        </p:spPr>
        <p:txBody>
          <a:bodyPr/>
          <a:lstStyle>
            <a:lvl1pPr algn="ctr">
              <a:defRPr sz="4800" b="1" i="1">
                <a:solidFill>
                  <a:srgbClr val="FF3300"/>
                </a:solidFill>
                <a:effectLst/>
              </a:defRPr>
            </a:lvl1pPr>
          </a:lstStyle>
          <a:p>
            <a:pPr lvl="0"/>
            <a:r>
              <a:rPr lang="zh-CN" altLang="en-US" noProof="0"/>
              <a:t>单击此处编辑母版标题样式</a:t>
            </a:r>
            <a:endParaRPr lang="zh-CN" altLang="zh-CN" noProof="0"/>
          </a:p>
        </p:txBody>
      </p:sp>
      <p:sp>
        <p:nvSpPr>
          <p:cNvPr id="153604" name="Rectangle 4"/>
          <p:cNvSpPr>
            <a:spLocks noGrp="1" noChangeArrowheads="1"/>
          </p:cNvSpPr>
          <p:nvPr>
            <p:ph type="subTitle" idx="1"/>
          </p:nvPr>
        </p:nvSpPr>
        <p:spPr>
          <a:xfrm>
            <a:off x="1295400" y="3962400"/>
            <a:ext cx="6400800" cy="1219200"/>
          </a:xfrm>
        </p:spPr>
        <p:txBody>
          <a:bodyPr/>
          <a:lstStyle>
            <a:lvl1pPr marL="0" indent="0" algn="ctr">
              <a:buFontTx/>
              <a:buNone/>
              <a:defRPr sz="3600">
                <a:solidFill>
                  <a:srgbClr val="000099"/>
                </a:solidFill>
              </a:defRPr>
            </a:lvl1pPr>
          </a:lstStyle>
          <a:p>
            <a:pPr lvl="0"/>
            <a:r>
              <a:rPr lang="zh-CN" altLang="en-US" noProof="0"/>
              <a:t>单击此处编辑母版副标题样式</a:t>
            </a:r>
            <a:endParaRPr lang="zh-CN" altLang="zh-CN" noProof="0"/>
          </a:p>
        </p:txBody>
      </p:sp>
      <p:sp>
        <p:nvSpPr>
          <p:cNvPr id="5" name="Rectangle 5"/>
          <p:cNvSpPr>
            <a:spLocks noGrp="1" noChangeArrowheads="1"/>
          </p:cNvSpPr>
          <p:nvPr>
            <p:ph type="dt" sz="half" idx="10"/>
          </p:nvPr>
        </p:nvSpPr>
        <p:spPr>
          <a:xfrm>
            <a:off x="685800" y="6400800"/>
            <a:ext cx="1905000" cy="457200"/>
          </a:xfrm>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xfrm>
            <a:off x="2743200" y="6400800"/>
            <a:ext cx="3657600" cy="457200"/>
          </a:xfrm>
        </p:spPr>
        <p:txBody>
          <a:bodyPr/>
          <a:lstStyle>
            <a:lvl1pPr>
              <a:defRPr/>
            </a:lvl1pPr>
          </a:lstStyle>
          <a:p>
            <a:pPr>
              <a:defRPr/>
            </a:pPr>
            <a:r>
              <a:rPr lang="en-US" altLang="zh-CN"/>
              <a:t>山东大学计算机学院</a:t>
            </a:r>
          </a:p>
        </p:txBody>
      </p:sp>
      <p:sp>
        <p:nvSpPr>
          <p:cNvPr id="7" name="Rectangle 7"/>
          <p:cNvSpPr>
            <a:spLocks noGrp="1" noChangeArrowheads="1"/>
          </p:cNvSpPr>
          <p:nvPr>
            <p:ph type="sldNum" sz="quarter" idx="12"/>
          </p:nvPr>
        </p:nvSpPr>
        <p:spPr>
          <a:xfrm>
            <a:off x="6553200" y="6400800"/>
            <a:ext cx="1905000" cy="457200"/>
          </a:xfrm>
        </p:spPr>
        <p:txBody>
          <a:bodyPr/>
          <a:lstStyle>
            <a:lvl1pPr>
              <a:defRPr/>
            </a:lvl1pPr>
          </a:lstStyle>
          <a:p>
            <a:pPr>
              <a:defRPr/>
            </a:pPr>
            <a:fld id="{4F811C5B-E5DE-4E7D-BEF8-3D5FD3DE1A76}" type="slidenum">
              <a:rPr lang="ko-KR" altLang="en-US"/>
              <a:pPr>
                <a:defRPr/>
              </a:pPr>
              <a:t>‹#›</a:t>
            </a:fld>
            <a:endParaRPr lang="en-US" altLang="ko-KR"/>
          </a:p>
        </p:txBody>
      </p:sp>
    </p:spTree>
    <p:extLst>
      <p:ext uri="{BB962C8B-B14F-4D97-AF65-F5344CB8AC3E}">
        <p14:creationId xmlns:p14="http://schemas.microsoft.com/office/powerpoint/2010/main" val="2278114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62FEBAD-3568-4D75-8EB6-B57E15E7B148}" type="slidenum">
              <a:rPr lang="zh-CN" altLang="en-US" smtClean="0"/>
              <a:pPr>
                <a:defRPr/>
              </a:pPr>
              <a:t>‹#›</a:t>
            </a:fld>
            <a:endParaRPr lang="en-US" altLang="zh-CN"/>
          </a:p>
        </p:txBody>
      </p:sp>
    </p:spTree>
    <p:extLst>
      <p:ext uri="{BB962C8B-B14F-4D97-AF65-F5344CB8AC3E}">
        <p14:creationId xmlns:p14="http://schemas.microsoft.com/office/powerpoint/2010/main" val="1133551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FCD0C6E-87DD-4DE5-8C13-2269A73AF053}" type="slidenum">
              <a:rPr lang="zh-CN" altLang="en-US" smtClean="0"/>
              <a:pPr>
                <a:defRPr/>
              </a:pPr>
              <a:t>‹#›</a:t>
            </a:fld>
            <a:endParaRPr lang="en-US" altLang="zh-CN"/>
          </a:p>
        </p:txBody>
      </p:sp>
    </p:spTree>
    <p:extLst>
      <p:ext uri="{BB962C8B-B14F-4D97-AF65-F5344CB8AC3E}">
        <p14:creationId xmlns:p14="http://schemas.microsoft.com/office/powerpoint/2010/main" val="4142289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93F4A92-8541-408A-915B-1146574C6FFE}" type="slidenum">
              <a:rPr lang="zh-CN" altLang="en-US" smtClean="0"/>
              <a:pPr>
                <a:defRPr/>
              </a:pPr>
              <a:t>‹#›</a:t>
            </a:fld>
            <a:endParaRPr lang="en-US" altLang="zh-CN"/>
          </a:p>
        </p:txBody>
      </p:sp>
    </p:spTree>
    <p:extLst>
      <p:ext uri="{BB962C8B-B14F-4D97-AF65-F5344CB8AC3E}">
        <p14:creationId xmlns:p14="http://schemas.microsoft.com/office/powerpoint/2010/main" val="1129783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7C03D520-0F06-4965-AD80-956CA7E7F5E9}" type="slidenum">
              <a:rPr lang="zh-CN" altLang="en-US" smtClean="0"/>
              <a:pPr>
                <a:defRPr/>
              </a:pPr>
              <a:t>‹#›</a:t>
            </a:fld>
            <a:endParaRPr lang="en-US" altLang="zh-CN"/>
          </a:p>
        </p:txBody>
      </p:sp>
    </p:spTree>
    <p:extLst>
      <p:ext uri="{BB962C8B-B14F-4D97-AF65-F5344CB8AC3E}">
        <p14:creationId xmlns:p14="http://schemas.microsoft.com/office/powerpoint/2010/main" val="3303975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47C0A0F-2027-46EC-85CF-913BD8A78697}" type="slidenum">
              <a:rPr lang="zh-CN" altLang="en-US" smtClean="0"/>
              <a:pPr>
                <a:defRPr/>
              </a:pPr>
              <a:t>‹#›</a:t>
            </a:fld>
            <a:endParaRPr lang="en-US" altLang="zh-CN"/>
          </a:p>
        </p:txBody>
      </p:sp>
    </p:spTree>
    <p:extLst>
      <p:ext uri="{BB962C8B-B14F-4D97-AF65-F5344CB8AC3E}">
        <p14:creationId xmlns:p14="http://schemas.microsoft.com/office/powerpoint/2010/main" val="2110299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3D0D3778-C9DF-4C60-B493-521E1DB3FD8D}" type="slidenum">
              <a:rPr lang="zh-CN" altLang="en-US" smtClean="0"/>
              <a:pPr>
                <a:defRPr/>
              </a:pPr>
              <a:t>‹#›</a:t>
            </a:fld>
            <a:endParaRPr lang="en-US" altLang="zh-CN"/>
          </a:p>
        </p:txBody>
      </p:sp>
    </p:spTree>
    <p:extLst>
      <p:ext uri="{BB962C8B-B14F-4D97-AF65-F5344CB8AC3E}">
        <p14:creationId xmlns:p14="http://schemas.microsoft.com/office/powerpoint/2010/main" val="1192793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BB0AE1BF-7EFE-4C67-A158-BBA3A6F0893D}" type="slidenum">
              <a:rPr lang="zh-CN" altLang="en-US" smtClean="0"/>
              <a:pPr>
                <a:defRPr/>
              </a:pPr>
              <a:t>‹#›</a:t>
            </a:fld>
            <a:endParaRPr lang="en-US" altLang="zh-CN"/>
          </a:p>
        </p:txBody>
      </p:sp>
    </p:spTree>
    <p:extLst>
      <p:ext uri="{BB962C8B-B14F-4D97-AF65-F5344CB8AC3E}">
        <p14:creationId xmlns:p14="http://schemas.microsoft.com/office/powerpoint/2010/main" val="295234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Footer Placeholder 5"/>
          <p:cNvSpPr>
            <a:spLocks noGrp="1"/>
          </p:cNvSpPr>
          <p:nvPr>
            <p:ph type="ftr" sz="quarter" idx="10"/>
          </p:nvPr>
        </p:nvSpPr>
        <p:spPr/>
        <p:txBody>
          <a:bodyPr/>
          <a:lstStyle>
            <a:lvl1pPr>
              <a:defRPr/>
            </a:lvl1pPr>
          </a:lstStyle>
          <a:p>
            <a:pPr>
              <a:defRPr/>
            </a:pPr>
            <a:endParaRPr lang="en-US" altLang="zh-CN"/>
          </a:p>
        </p:txBody>
      </p:sp>
      <p:sp>
        <p:nvSpPr>
          <p:cNvPr id="5" name="Slide Number Placeholder 6"/>
          <p:cNvSpPr>
            <a:spLocks noGrp="1"/>
          </p:cNvSpPr>
          <p:nvPr>
            <p:ph type="sldNum" sz="quarter" idx="11"/>
          </p:nvPr>
        </p:nvSpPr>
        <p:spPr/>
        <p:txBody>
          <a:bodyPr/>
          <a:lstStyle>
            <a:lvl1pPr>
              <a:defRPr/>
            </a:lvl1pPr>
          </a:lstStyle>
          <a:p>
            <a:pPr>
              <a:defRPr/>
            </a:pPr>
            <a:fld id="{49BBA6DC-16EA-4F9B-BABC-5328CC3E1052}" type="slidenum">
              <a:rPr lang="en-US"/>
              <a:pPr>
                <a:defRPr/>
              </a:pPr>
              <a:t>‹#›</a:t>
            </a:fld>
            <a:endParaRPr lang="en-US"/>
          </a:p>
        </p:txBody>
      </p:sp>
    </p:spTree>
    <p:extLst>
      <p:ext uri="{BB962C8B-B14F-4D97-AF65-F5344CB8AC3E}">
        <p14:creationId xmlns:p14="http://schemas.microsoft.com/office/powerpoint/2010/main" val="1994438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2B7D87B-42D3-4FCA-9827-6D6BF494FC31}" type="slidenum">
              <a:rPr lang="zh-CN" altLang="en-US" smtClean="0"/>
              <a:pPr>
                <a:defRPr/>
              </a:pPr>
              <a:t>‹#›</a:t>
            </a:fld>
            <a:endParaRPr lang="en-US" altLang="zh-CN"/>
          </a:p>
        </p:txBody>
      </p:sp>
    </p:spTree>
    <p:extLst>
      <p:ext uri="{BB962C8B-B14F-4D97-AF65-F5344CB8AC3E}">
        <p14:creationId xmlns:p14="http://schemas.microsoft.com/office/powerpoint/2010/main" val="564623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35EE9DC-36F1-4C23-9917-7AC2AB07F944}" type="slidenum">
              <a:rPr lang="zh-CN" altLang="en-US" smtClean="0"/>
              <a:pPr>
                <a:defRPr/>
              </a:pPr>
              <a:t>‹#›</a:t>
            </a:fld>
            <a:endParaRPr lang="en-US" altLang="zh-CN"/>
          </a:p>
        </p:txBody>
      </p:sp>
    </p:spTree>
    <p:extLst>
      <p:ext uri="{BB962C8B-B14F-4D97-AF65-F5344CB8AC3E}">
        <p14:creationId xmlns:p14="http://schemas.microsoft.com/office/powerpoint/2010/main" val="2605946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333375"/>
            <a:ext cx="2070100" cy="5991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333375"/>
            <a:ext cx="6057900"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B91D749-C734-42FB-A564-80A05F13F9C5}" type="slidenum">
              <a:rPr lang="zh-CN" altLang="en-US" smtClean="0"/>
              <a:pPr>
                <a:defRPr/>
              </a:pPr>
              <a:t>‹#›</a:t>
            </a:fld>
            <a:endParaRPr lang="en-US" altLang="zh-CN"/>
          </a:p>
        </p:txBody>
      </p:sp>
    </p:spTree>
    <p:extLst>
      <p:ext uri="{BB962C8B-B14F-4D97-AF65-F5344CB8AC3E}">
        <p14:creationId xmlns:p14="http://schemas.microsoft.com/office/powerpoint/2010/main" val="32171877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8078787" cy="695325"/>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319213"/>
            <a:ext cx="3962400" cy="2614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9013" y="1319213"/>
            <a:ext cx="3963987" cy="2614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66179851-2011-476C-AC7A-7CD02016EB03}" type="slidenum">
              <a:rPr lang="zh-CN" altLang="en-US"/>
              <a:pPr>
                <a:defRPr/>
              </a:pPr>
              <a:t>‹#›</a:t>
            </a:fld>
            <a:endParaRPr lang="en-US" altLang="zh-CN"/>
          </a:p>
        </p:txBody>
      </p:sp>
    </p:spTree>
    <p:extLst>
      <p:ext uri="{BB962C8B-B14F-4D97-AF65-F5344CB8AC3E}">
        <p14:creationId xmlns:p14="http://schemas.microsoft.com/office/powerpoint/2010/main" val="254550070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Footer Placeholder 5"/>
          <p:cNvSpPr>
            <a:spLocks noGrp="1"/>
          </p:cNvSpPr>
          <p:nvPr>
            <p:ph type="ftr" sz="quarter" idx="10"/>
          </p:nvPr>
        </p:nvSpPr>
        <p:spPr/>
        <p:txBody>
          <a:bodyPr/>
          <a:lstStyle>
            <a:lvl1pPr>
              <a:defRPr/>
            </a:lvl1pPr>
          </a:lstStyle>
          <a:p>
            <a:pPr>
              <a:defRPr/>
            </a:pPr>
            <a:endParaRPr lang="en-US" altLang="zh-CN"/>
          </a:p>
        </p:txBody>
      </p:sp>
      <p:sp>
        <p:nvSpPr>
          <p:cNvPr id="5" name="Slide Number Placeholder 6"/>
          <p:cNvSpPr>
            <a:spLocks noGrp="1"/>
          </p:cNvSpPr>
          <p:nvPr>
            <p:ph type="sldNum" sz="quarter" idx="11"/>
          </p:nvPr>
        </p:nvSpPr>
        <p:spPr/>
        <p:txBody>
          <a:bodyPr/>
          <a:lstStyle>
            <a:lvl1pPr>
              <a:defRPr/>
            </a:lvl1pPr>
          </a:lstStyle>
          <a:p>
            <a:pPr>
              <a:defRPr/>
            </a:pPr>
            <a:fld id="{6B6E5450-0939-4DE8-B1D7-1832E3118B1D}" type="slidenum">
              <a:rPr lang="en-US"/>
              <a:pPr>
                <a:defRPr/>
              </a:pPr>
              <a:t>‹#›</a:t>
            </a:fld>
            <a:endParaRPr lang="en-US"/>
          </a:p>
        </p:txBody>
      </p:sp>
    </p:spTree>
    <p:extLst>
      <p:ext uri="{BB962C8B-B14F-4D97-AF65-F5344CB8AC3E}">
        <p14:creationId xmlns:p14="http://schemas.microsoft.com/office/powerpoint/2010/main" val="379732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643063"/>
            <a:ext cx="3810000" cy="4713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643063"/>
            <a:ext cx="3810000" cy="4713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Footer Placeholder 5"/>
          <p:cNvSpPr>
            <a:spLocks noGrp="1"/>
          </p:cNvSpPr>
          <p:nvPr>
            <p:ph type="ftr" sz="quarter" idx="10"/>
          </p:nvPr>
        </p:nvSpPr>
        <p:spPr/>
        <p:txBody>
          <a:bodyPr/>
          <a:lstStyle>
            <a:lvl1pPr>
              <a:defRPr/>
            </a:lvl1pPr>
          </a:lstStyle>
          <a:p>
            <a:pPr>
              <a:defRPr/>
            </a:pPr>
            <a:endParaRPr lang="en-US" altLang="zh-CN"/>
          </a:p>
        </p:txBody>
      </p:sp>
      <p:sp>
        <p:nvSpPr>
          <p:cNvPr id="6" name="Slide Number Placeholder 6"/>
          <p:cNvSpPr>
            <a:spLocks noGrp="1"/>
          </p:cNvSpPr>
          <p:nvPr>
            <p:ph type="sldNum" sz="quarter" idx="11"/>
          </p:nvPr>
        </p:nvSpPr>
        <p:spPr/>
        <p:txBody>
          <a:bodyPr/>
          <a:lstStyle>
            <a:lvl1pPr>
              <a:defRPr/>
            </a:lvl1pPr>
          </a:lstStyle>
          <a:p>
            <a:pPr>
              <a:defRPr/>
            </a:pPr>
            <a:fld id="{9FAF03DA-54F8-4A46-8778-ECB2B78E3DBD}" type="slidenum">
              <a:rPr lang="en-US"/>
              <a:pPr>
                <a:defRPr/>
              </a:pPr>
              <a:t>‹#›</a:t>
            </a:fld>
            <a:endParaRPr lang="en-US"/>
          </a:p>
        </p:txBody>
      </p:sp>
    </p:spTree>
    <p:extLst>
      <p:ext uri="{BB962C8B-B14F-4D97-AF65-F5344CB8AC3E}">
        <p14:creationId xmlns:p14="http://schemas.microsoft.com/office/powerpoint/2010/main" val="397696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Footer Placeholder 5"/>
          <p:cNvSpPr>
            <a:spLocks noGrp="1"/>
          </p:cNvSpPr>
          <p:nvPr>
            <p:ph type="ftr" sz="quarter" idx="10"/>
          </p:nvPr>
        </p:nvSpPr>
        <p:spPr/>
        <p:txBody>
          <a:bodyPr/>
          <a:lstStyle>
            <a:lvl1pPr>
              <a:defRPr/>
            </a:lvl1pPr>
          </a:lstStyle>
          <a:p>
            <a:pPr>
              <a:defRPr/>
            </a:pPr>
            <a:endParaRPr lang="en-US" altLang="zh-CN"/>
          </a:p>
        </p:txBody>
      </p:sp>
      <p:sp>
        <p:nvSpPr>
          <p:cNvPr id="8" name="Slide Number Placeholder 6"/>
          <p:cNvSpPr>
            <a:spLocks noGrp="1"/>
          </p:cNvSpPr>
          <p:nvPr>
            <p:ph type="sldNum" sz="quarter" idx="11"/>
          </p:nvPr>
        </p:nvSpPr>
        <p:spPr/>
        <p:txBody>
          <a:bodyPr/>
          <a:lstStyle>
            <a:lvl1pPr>
              <a:defRPr/>
            </a:lvl1pPr>
          </a:lstStyle>
          <a:p>
            <a:pPr>
              <a:defRPr/>
            </a:pPr>
            <a:fld id="{57C1AA55-0CDF-4605-BEBF-37D5F490BEDB}" type="slidenum">
              <a:rPr lang="en-US"/>
              <a:pPr>
                <a:defRPr/>
              </a:pPr>
              <a:t>‹#›</a:t>
            </a:fld>
            <a:endParaRPr lang="en-US"/>
          </a:p>
        </p:txBody>
      </p:sp>
    </p:spTree>
    <p:extLst>
      <p:ext uri="{BB962C8B-B14F-4D97-AF65-F5344CB8AC3E}">
        <p14:creationId xmlns:p14="http://schemas.microsoft.com/office/powerpoint/2010/main" val="216169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Footer Placeholder 5"/>
          <p:cNvSpPr>
            <a:spLocks noGrp="1"/>
          </p:cNvSpPr>
          <p:nvPr>
            <p:ph type="ftr" sz="quarter" idx="10"/>
          </p:nvPr>
        </p:nvSpPr>
        <p:spPr/>
        <p:txBody>
          <a:bodyPr/>
          <a:lstStyle>
            <a:lvl1pPr>
              <a:defRPr/>
            </a:lvl1pPr>
          </a:lstStyle>
          <a:p>
            <a:pPr>
              <a:defRPr/>
            </a:pPr>
            <a:endParaRPr lang="en-US" altLang="zh-CN"/>
          </a:p>
        </p:txBody>
      </p:sp>
      <p:sp>
        <p:nvSpPr>
          <p:cNvPr id="4" name="Slide Number Placeholder 6"/>
          <p:cNvSpPr>
            <a:spLocks noGrp="1"/>
          </p:cNvSpPr>
          <p:nvPr>
            <p:ph type="sldNum" sz="quarter" idx="11"/>
          </p:nvPr>
        </p:nvSpPr>
        <p:spPr/>
        <p:txBody>
          <a:bodyPr/>
          <a:lstStyle>
            <a:lvl1pPr>
              <a:defRPr/>
            </a:lvl1pPr>
          </a:lstStyle>
          <a:p>
            <a:pPr>
              <a:defRPr/>
            </a:pPr>
            <a:fld id="{611E76C0-9968-4D7F-8F59-50AA1FB945E8}" type="slidenum">
              <a:rPr lang="en-US"/>
              <a:pPr>
                <a:defRPr/>
              </a:pPr>
              <a:t>‹#›</a:t>
            </a:fld>
            <a:endParaRPr lang="en-US"/>
          </a:p>
        </p:txBody>
      </p:sp>
    </p:spTree>
    <p:extLst>
      <p:ext uri="{BB962C8B-B14F-4D97-AF65-F5344CB8AC3E}">
        <p14:creationId xmlns:p14="http://schemas.microsoft.com/office/powerpoint/2010/main" val="392627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5"/>
          <p:cNvSpPr>
            <a:spLocks noGrp="1"/>
          </p:cNvSpPr>
          <p:nvPr>
            <p:ph type="ftr" sz="quarter" idx="10"/>
          </p:nvPr>
        </p:nvSpPr>
        <p:spPr/>
        <p:txBody>
          <a:bodyPr/>
          <a:lstStyle>
            <a:lvl1pPr>
              <a:defRPr/>
            </a:lvl1pPr>
          </a:lstStyle>
          <a:p>
            <a:pPr>
              <a:defRPr/>
            </a:pPr>
            <a:endParaRPr lang="en-US" altLang="zh-CN"/>
          </a:p>
        </p:txBody>
      </p:sp>
      <p:sp>
        <p:nvSpPr>
          <p:cNvPr id="3" name="Slide Number Placeholder 6"/>
          <p:cNvSpPr>
            <a:spLocks noGrp="1"/>
          </p:cNvSpPr>
          <p:nvPr>
            <p:ph type="sldNum" sz="quarter" idx="11"/>
          </p:nvPr>
        </p:nvSpPr>
        <p:spPr/>
        <p:txBody>
          <a:bodyPr/>
          <a:lstStyle>
            <a:lvl1pPr>
              <a:defRPr/>
            </a:lvl1pPr>
          </a:lstStyle>
          <a:p>
            <a:pPr>
              <a:defRPr/>
            </a:pPr>
            <a:fld id="{BDBEE1B3-A7F8-4E0E-8780-6A9D406B2D09}" type="slidenum">
              <a:rPr lang="en-US"/>
              <a:pPr>
                <a:defRPr/>
              </a:pPr>
              <a:t>‹#›</a:t>
            </a:fld>
            <a:endParaRPr lang="en-US"/>
          </a:p>
        </p:txBody>
      </p:sp>
    </p:spTree>
    <p:extLst>
      <p:ext uri="{BB962C8B-B14F-4D97-AF65-F5344CB8AC3E}">
        <p14:creationId xmlns:p14="http://schemas.microsoft.com/office/powerpoint/2010/main" val="208125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5"/>
          <p:cNvSpPr>
            <a:spLocks noGrp="1"/>
          </p:cNvSpPr>
          <p:nvPr>
            <p:ph type="ftr" sz="quarter" idx="10"/>
          </p:nvPr>
        </p:nvSpPr>
        <p:spPr/>
        <p:txBody>
          <a:bodyPr/>
          <a:lstStyle>
            <a:lvl1pPr>
              <a:defRPr/>
            </a:lvl1pPr>
          </a:lstStyle>
          <a:p>
            <a:pPr>
              <a:defRPr/>
            </a:pPr>
            <a:endParaRPr lang="en-US" altLang="zh-CN"/>
          </a:p>
        </p:txBody>
      </p:sp>
      <p:sp>
        <p:nvSpPr>
          <p:cNvPr id="6" name="Slide Number Placeholder 6"/>
          <p:cNvSpPr>
            <a:spLocks noGrp="1"/>
          </p:cNvSpPr>
          <p:nvPr>
            <p:ph type="sldNum" sz="quarter" idx="11"/>
          </p:nvPr>
        </p:nvSpPr>
        <p:spPr/>
        <p:txBody>
          <a:bodyPr/>
          <a:lstStyle>
            <a:lvl1pPr>
              <a:defRPr/>
            </a:lvl1pPr>
          </a:lstStyle>
          <a:p>
            <a:pPr>
              <a:defRPr/>
            </a:pPr>
            <a:fld id="{464F296A-3082-4303-8B77-B3FD4F0C47B0}" type="slidenum">
              <a:rPr lang="en-US"/>
              <a:pPr>
                <a:defRPr/>
              </a:pPr>
              <a:t>‹#›</a:t>
            </a:fld>
            <a:endParaRPr lang="en-US"/>
          </a:p>
        </p:txBody>
      </p:sp>
    </p:spTree>
    <p:extLst>
      <p:ext uri="{BB962C8B-B14F-4D97-AF65-F5344CB8AC3E}">
        <p14:creationId xmlns:p14="http://schemas.microsoft.com/office/powerpoint/2010/main" val="266421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5"/>
          <p:cNvSpPr>
            <a:spLocks noGrp="1"/>
          </p:cNvSpPr>
          <p:nvPr>
            <p:ph type="ftr" sz="quarter" idx="10"/>
          </p:nvPr>
        </p:nvSpPr>
        <p:spPr/>
        <p:txBody>
          <a:bodyPr/>
          <a:lstStyle>
            <a:lvl1pPr>
              <a:defRPr/>
            </a:lvl1pPr>
          </a:lstStyle>
          <a:p>
            <a:pPr>
              <a:defRPr/>
            </a:pPr>
            <a:endParaRPr lang="en-US" altLang="zh-CN"/>
          </a:p>
        </p:txBody>
      </p:sp>
      <p:sp>
        <p:nvSpPr>
          <p:cNvPr id="6" name="Slide Number Placeholder 6"/>
          <p:cNvSpPr>
            <a:spLocks noGrp="1"/>
          </p:cNvSpPr>
          <p:nvPr>
            <p:ph type="sldNum" sz="quarter" idx="11"/>
          </p:nvPr>
        </p:nvSpPr>
        <p:spPr/>
        <p:txBody>
          <a:bodyPr/>
          <a:lstStyle>
            <a:lvl1pPr>
              <a:defRPr/>
            </a:lvl1pPr>
          </a:lstStyle>
          <a:p>
            <a:pPr>
              <a:defRPr/>
            </a:pPr>
            <a:fld id="{090C4C15-68A4-4098-B7EC-C57094628AD1}" type="slidenum">
              <a:rPr lang="en-US"/>
              <a:pPr>
                <a:defRPr/>
              </a:pPr>
              <a:t>‹#›</a:t>
            </a:fld>
            <a:endParaRPr lang="en-US"/>
          </a:p>
        </p:txBody>
      </p:sp>
    </p:spTree>
    <p:extLst>
      <p:ext uri="{BB962C8B-B14F-4D97-AF65-F5344CB8AC3E}">
        <p14:creationId xmlns:p14="http://schemas.microsoft.com/office/powerpoint/2010/main" val="324866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a:effectLst>
                <a:outerShdw blurRad="38100" dist="38100" dir="2700000" algn="tl">
                  <a:srgbClr val="000000">
                    <a:alpha val="43137"/>
                  </a:srgbClr>
                </a:outerShdw>
              </a:effectLst>
            </a:endParaRPr>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a:effectLst>
                <a:outerShdw blurRad="38100" dist="38100" dir="2700000" algn="tl">
                  <a:srgbClr val="000000">
                    <a:alpha val="43137"/>
                  </a:srgbClr>
                </a:outerShdw>
              </a:effectLst>
            </a:endParaRPr>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a:effectLst>
                <a:outerShdw blurRad="38100" dist="38100" dir="2700000" algn="tl">
                  <a:srgbClr val="000000">
                    <a:alpha val="43137"/>
                  </a:srgbClr>
                </a:outerShdw>
              </a:effectLst>
            </a:endParaRPr>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a:effectLst>
                <a:outerShdw blurRad="38100" dist="38100" dir="2700000" algn="tl">
                  <a:srgbClr val="000000">
                    <a:alpha val="43137"/>
                  </a:srgbClr>
                </a:outerShdw>
              </a:effectLst>
            </a:endParaRPr>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dirty="0">
              <a:effectLst>
                <a:outerShdw blurRad="38100" dist="38100" dir="2700000" algn="tl">
                  <a:srgbClr val="000000">
                    <a:alpha val="43137"/>
                  </a:srgbClr>
                </a:outerShdw>
              </a:effectLst>
            </a:endParaRPr>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dirty="0">
              <a:effectLst>
                <a:outerShdw blurRad="38100" dist="38100" dir="2700000" algn="tl">
                  <a:srgbClr val="000000">
                    <a:alpha val="43137"/>
                  </a:srgbClr>
                </a:outerShdw>
              </a:effectLst>
            </a:endParaRPr>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dirty="0">
              <a:effectLst>
                <a:outerShdw blurRad="38100" dist="38100" dir="2700000" algn="tl">
                  <a:srgbClr val="000000">
                    <a:alpha val="43137"/>
                  </a:srgbClr>
                </a:outerShdw>
              </a:effectLst>
            </a:endParaRPr>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a:effectLst>
                <a:outerShdw blurRad="38100" dist="38100" dir="2700000" algn="tl">
                  <a:srgbClr val="000000">
                    <a:alpha val="43137"/>
                  </a:srgbClr>
                </a:outerShdw>
              </a:effectLst>
            </a:endParaRPr>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dirty="0">
              <a:effectLst>
                <a:outerShdw blurRad="38100" dist="38100" dir="2700000" algn="tl">
                  <a:srgbClr val="000000">
                    <a:alpha val="43137"/>
                  </a:srgbClr>
                </a:outerShdw>
              </a:effectLst>
            </a:endParaRPr>
          </a:p>
        </p:txBody>
      </p:sp>
      <p:cxnSp>
        <p:nvCxnSpPr>
          <p:cNvPr id="18" name="Straight Connector 17"/>
          <p:cNvCxnSpPr/>
          <p:nvPr/>
        </p:nvCxnSpPr>
        <p:spPr>
          <a:xfrm rot="5400000">
            <a:off x="1946276" y="3867150"/>
            <a:ext cx="4533900" cy="3175"/>
          </a:xfrm>
          <a:prstGeom prst="line">
            <a:avLst/>
          </a:prstGeom>
          <a:ln/>
        </p:spPr>
        <p:style>
          <a:lnRef idx="1">
            <a:schemeClr val="accent2"/>
          </a:lnRef>
          <a:fillRef idx="0">
            <a:schemeClr val="accent2"/>
          </a:fillRef>
          <a:effectRef idx="0">
            <a:schemeClr val="accent2"/>
          </a:effectRef>
          <a:fontRef idx="minor">
            <a:schemeClr val="tx1"/>
          </a:fontRef>
        </p:style>
      </p:cxnSp>
      <p:sp>
        <p:nvSpPr>
          <p:cNvPr id="2060" name="Title Placeholder 21"/>
          <p:cNvSpPr>
            <a:spLocks noGrp="1"/>
          </p:cNvSpPr>
          <p:nvPr>
            <p:ph type="title"/>
          </p:nvPr>
        </p:nvSpPr>
        <p:spPr bwMode="auto">
          <a:xfrm>
            <a:off x="914400" y="428625"/>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2061" name="Text Placeholder 12"/>
          <p:cNvSpPr>
            <a:spLocks noGrp="1"/>
          </p:cNvSpPr>
          <p:nvPr>
            <p:ph type="body" idx="1"/>
          </p:nvPr>
        </p:nvSpPr>
        <p:spPr bwMode="auto">
          <a:xfrm>
            <a:off x="914400" y="1643063"/>
            <a:ext cx="7772400" cy="471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9" name="Footer Placeholder 5"/>
          <p:cNvSpPr>
            <a:spLocks noGrp="1"/>
          </p:cNvSpPr>
          <p:nvPr>
            <p:ph type="ftr" sz="quarter" idx="3"/>
          </p:nvPr>
        </p:nvSpPr>
        <p:spPr>
          <a:xfrm>
            <a:off x="914400" y="6416675"/>
            <a:ext cx="7586663" cy="365125"/>
          </a:xfrm>
          <a:prstGeom prst="rect">
            <a:avLst/>
          </a:prstGeom>
        </p:spPr>
        <p:txBody>
          <a:bodyPr vert="horz" wrap="square" lIns="91440" tIns="45720" rIns="91440" bIns="45720" numCol="1" anchor="b" anchorCtr="0" compatLnSpc="1">
            <a:prstTxWarp prst="textNoShape">
              <a:avLst/>
            </a:prstTxWarp>
          </a:bodyPr>
          <a:lstStyle>
            <a:lvl1pPr algn="r">
              <a:spcBef>
                <a:spcPct val="0"/>
              </a:spcBef>
              <a:defRPr sz="1100">
                <a:solidFill>
                  <a:schemeClr val="tx2"/>
                </a:solidFill>
                <a:effectLst>
                  <a:outerShdw blurRad="38100" dist="38100" dir="2700000" algn="tl">
                    <a:srgbClr val="C0C0C0"/>
                  </a:outerShdw>
                </a:effectLst>
                <a:latin typeface="+mn-lt"/>
                <a:ea typeface="+mn-ea"/>
              </a:defRPr>
            </a:lvl1pPr>
          </a:lstStyle>
          <a:p>
            <a:pPr>
              <a:defRPr/>
            </a:pPr>
            <a:endParaRPr lang="en-US" altLang="zh-CN"/>
          </a:p>
        </p:txBody>
      </p:sp>
      <p:sp>
        <p:nvSpPr>
          <p:cNvPr id="20" name="Slide Number Placeholder 6"/>
          <p:cNvSpPr>
            <a:spLocks noGrp="1"/>
          </p:cNvSpPr>
          <p:nvPr>
            <p:ph type="sldNum" sz="quarter" idx="4"/>
          </p:nvPr>
        </p:nvSpPr>
        <p:spPr>
          <a:xfrm>
            <a:off x="8610600" y="6416675"/>
            <a:ext cx="457200" cy="365125"/>
          </a:xfrm>
          <a:prstGeom prst="rect">
            <a:avLst/>
          </a:prstGeom>
        </p:spPr>
        <p:txBody>
          <a:bodyPr vert="horz" anchor="b"/>
          <a:lstStyle>
            <a:lvl1pPr algn="l" fontAlgn="auto">
              <a:spcBef>
                <a:spcPts val="0"/>
              </a:spcBef>
              <a:spcAft>
                <a:spcPts val="0"/>
              </a:spcAft>
              <a:defRPr sz="1200">
                <a:solidFill>
                  <a:schemeClr val="tx2"/>
                </a:solidFill>
                <a:effectLst>
                  <a:outerShdw blurRad="38100" dist="38100" dir="2700000" algn="tl">
                    <a:srgbClr val="000000">
                      <a:alpha val="43137"/>
                    </a:srgbClr>
                  </a:outerShdw>
                </a:effectLst>
                <a:latin typeface="+mn-lt"/>
                <a:ea typeface="+mn-ea"/>
              </a:defRPr>
            </a:lvl1pPr>
            <a:extLst/>
          </a:lstStyle>
          <a:p>
            <a:pPr>
              <a:defRPr/>
            </a:pPr>
            <a:fld id="{E8741332-AB00-4AE6-B47F-F4B9CF84FB3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hf hdr="0" dt="0"/>
  <p:txStyles>
    <p:titleStyle>
      <a:lvl1pPr algn="l" rtl="0" eaLnBrk="0" fontAlgn="base" hangingPunct="0">
        <a:spcBef>
          <a:spcPct val="0"/>
        </a:spcBef>
        <a:spcAft>
          <a:spcPct val="0"/>
        </a:spcAft>
        <a:defRPr sz="4400" b="1" i="1">
          <a:solidFill>
            <a:srgbClr val="F0E8D5"/>
          </a:solidFill>
          <a:latin typeface="+mj-lt"/>
          <a:ea typeface="+mj-ea"/>
          <a:cs typeface="+mj-cs"/>
        </a:defRPr>
      </a:lvl1pPr>
      <a:lvl2pPr algn="l" rtl="0" eaLnBrk="0" fontAlgn="base" hangingPunct="0">
        <a:spcBef>
          <a:spcPct val="0"/>
        </a:spcBef>
        <a:spcAft>
          <a:spcPct val="0"/>
        </a:spcAft>
        <a:defRPr sz="4400" b="1" i="1">
          <a:solidFill>
            <a:srgbClr val="F0E8D5"/>
          </a:solidFill>
          <a:latin typeface="Corbel" pitchFamily="34" charset="0"/>
          <a:ea typeface="宋体" pitchFamily="2" charset="-122"/>
        </a:defRPr>
      </a:lvl2pPr>
      <a:lvl3pPr algn="l" rtl="0" eaLnBrk="0" fontAlgn="base" hangingPunct="0">
        <a:spcBef>
          <a:spcPct val="0"/>
        </a:spcBef>
        <a:spcAft>
          <a:spcPct val="0"/>
        </a:spcAft>
        <a:defRPr sz="4400" b="1" i="1">
          <a:solidFill>
            <a:srgbClr val="F0E8D5"/>
          </a:solidFill>
          <a:latin typeface="Corbel" pitchFamily="34" charset="0"/>
          <a:ea typeface="宋体" pitchFamily="2" charset="-122"/>
        </a:defRPr>
      </a:lvl3pPr>
      <a:lvl4pPr algn="l" rtl="0" eaLnBrk="0" fontAlgn="base" hangingPunct="0">
        <a:spcBef>
          <a:spcPct val="0"/>
        </a:spcBef>
        <a:spcAft>
          <a:spcPct val="0"/>
        </a:spcAft>
        <a:defRPr sz="4400" b="1" i="1">
          <a:solidFill>
            <a:srgbClr val="F0E8D5"/>
          </a:solidFill>
          <a:latin typeface="Corbel" pitchFamily="34" charset="0"/>
          <a:ea typeface="宋体" pitchFamily="2" charset="-122"/>
        </a:defRPr>
      </a:lvl4pPr>
      <a:lvl5pPr algn="l" rtl="0" eaLnBrk="0" fontAlgn="base" hangingPunct="0">
        <a:spcBef>
          <a:spcPct val="0"/>
        </a:spcBef>
        <a:spcAft>
          <a:spcPct val="0"/>
        </a:spcAft>
        <a:defRPr sz="4400" b="1" i="1">
          <a:solidFill>
            <a:srgbClr val="F0E8D5"/>
          </a:solidFill>
          <a:latin typeface="Corbel" pitchFamily="34" charset="0"/>
          <a:ea typeface="宋体" pitchFamily="2" charset="-122"/>
        </a:defRPr>
      </a:lvl5pPr>
      <a:lvl6pPr marL="457200" algn="l" rtl="0" fontAlgn="base">
        <a:spcBef>
          <a:spcPct val="0"/>
        </a:spcBef>
        <a:spcAft>
          <a:spcPct val="0"/>
        </a:spcAft>
        <a:defRPr sz="4400" b="1" i="1">
          <a:solidFill>
            <a:srgbClr val="F0E8D5"/>
          </a:solidFill>
          <a:latin typeface="Corbel" pitchFamily="34" charset="0"/>
          <a:ea typeface="宋体" pitchFamily="2" charset="-122"/>
        </a:defRPr>
      </a:lvl6pPr>
      <a:lvl7pPr marL="914400" algn="l" rtl="0" fontAlgn="base">
        <a:spcBef>
          <a:spcPct val="0"/>
        </a:spcBef>
        <a:spcAft>
          <a:spcPct val="0"/>
        </a:spcAft>
        <a:defRPr sz="4400" b="1" i="1">
          <a:solidFill>
            <a:srgbClr val="F0E8D5"/>
          </a:solidFill>
          <a:latin typeface="Corbel" pitchFamily="34" charset="0"/>
          <a:ea typeface="宋体" pitchFamily="2" charset="-122"/>
        </a:defRPr>
      </a:lvl7pPr>
      <a:lvl8pPr marL="1371600" algn="l" rtl="0" fontAlgn="base">
        <a:spcBef>
          <a:spcPct val="0"/>
        </a:spcBef>
        <a:spcAft>
          <a:spcPct val="0"/>
        </a:spcAft>
        <a:defRPr sz="4400" b="1" i="1">
          <a:solidFill>
            <a:srgbClr val="F0E8D5"/>
          </a:solidFill>
          <a:latin typeface="Corbel" pitchFamily="34" charset="0"/>
          <a:ea typeface="宋体" pitchFamily="2" charset="-122"/>
        </a:defRPr>
      </a:lvl8pPr>
      <a:lvl9pPr marL="1828800" algn="l" rtl="0" fontAlgn="base">
        <a:spcBef>
          <a:spcPct val="0"/>
        </a:spcBef>
        <a:spcAft>
          <a:spcPct val="0"/>
        </a:spcAft>
        <a:defRPr sz="4400" b="1" i="1">
          <a:solidFill>
            <a:srgbClr val="F0E8D5"/>
          </a:solidFill>
          <a:latin typeface="Corbel" pitchFamily="34" charset="0"/>
          <a:ea typeface="宋体" pitchFamily="2" charset="-122"/>
        </a:defRPr>
      </a:lvl9pPr>
    </p:titleStyle>
    <p:bodyStyle>
      <a:lvl1pPr marL="411163" indent="-342900" algn="l" rtl="0" eaLnBrk="0" fontAlgn="base" hangingPunct="0">
        <a:spcBef>
          <a:spcPts val="700"/>
        </a:spcBef>
        <a:spcAft>
          <a:spcPct val="0"/>
        </a:spcAft>
        <a:buSzPct val="95000"/>
        <a:buFont typeface="Wingdings" pitchFamily="2" charset="2"/>
        <a:buChar char=""/>
        <a:defRPr sz="3600" b="1">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3200" b="1">
          <a:solidFill>
            <a:schemeClr val="tx1"/>
          </a:solidFill>
          <a:latin typeface="+mn-lt"/>
          <a:ea typeface="+mn-ea"/>
        </a:defRPr>
      </a:lvl2pPr>
      <a:lvl3pPr marL="995363" indent="-228600" algn="l" rtl="0" eaLnBrk="0" fontAlgn="base" hangingPunct="0">
        <a:spcBef>
          <a:spcPct val="20000"/>
        </a:spcBef>
        <a:spcAft>
          <a:spcPct val="0"/>
        </a:spcAft>
        <a:buClr>
          <a:schemeClr val="accent2"/>
        </a:buClr>
        <a:buFont typeface="Wingdings 2" pitchFamily="18" charset="2"/>
        <a:buChar char=""/>
        <a:defRPr sz="3200" b="1">
          <a:solidFill>
            <a:schemeClr val="tx1"/>
          </a:solidFill>
          <a:latin typeface="+mn-lt"/>
          <a:ea typeface="+mn-ea"/>
        </a:defRPr>
      </a:lvl3pPr>
      <a:lvl4pPr marL="1260475" indent="-228600" algn="l" rtl="0" eaLnBrk="0" fontAlgn="base" hangingPunct="0">
        <a:spcBef>
          <a:spcPct val="20000"/>
        </a:spcBef>
        <a:spcAft>
          <a:spcPct val="0"/>
        </a:spcAft>
        <a:buClr>
          <a:srgbClr val="A28E6A"/>
        </a:buClr>
        <a:buFont typeface="Wingdings 3" pitchFamily="18" charset="2"/>
        <a:buChar char=""/>
        <a:defRPr sz="2800" b="1">
          <a:solidFill>
            <a:schemeClr val="tx1"/>
          </a:solidFill>
          <a:latin typeface="+mn-lt"/>
          <a:ea typeface="+mn-ea"/>
        </a:defRPr>
      </a:lvl4pPr>
      <a:lvl5pPr marL="1481138" indent="-209550" algn="l" rtl="0" eaLnBrk="0" fontAlgn="base" hangingPunct="0">
        <a:spcBef>
          <a:spcPct val="20000"/>
        </a:spcBef>
        <a:spcAft>
          <a:spcPct val="0"/>
        </a:spcAft>
        <a:buClr>
          <a:srgbClr val="A28E6A"/>
        </a:buClr>
        <a:buFont typeface="Wingdings 2" pitchFamily="18" charset="2"/>
        <a:buChar char=""/>
        <a:defRPr sz="2800" b="1">
          <a:solidFill>
            <a:schemeClr val="tx1"/>
          </a:solidFill>
          <a:latin typeface="+mn-lt"/>
          <a:ea typeface="+mn-ea"/>
        </a:defRPr>
      </a:lvl5pPr>
      <a:lvl6pPr marL="1938338" indent="-209550" algn="l" rtl="0" fontAlgn="base">
        <a:spcBef>
          <a:spcPct val="20000"/>
        </a:spcBef>
        <a:spcAft>
          <a:spcPct val="0"/>
        </a:spcAft>
        <a:buClr>
          <a:srgbClr val="A28E6A"/>
        </a:buClr>
        <a:buFont typeface="Wingdings 2" pitchFamily="18" charset="2"/>
        <a:buChar char=""/>
        <a:defRPr sz="2800" b="1">
          <a:solidFill>
            <a:schemeClr val="tx1"/>
          </a:solidFill>
          <a:latin typeface="+mn-lt"/>
          <a:ea typeface="+mn-ea"/>
        </a:defRPr>
      </a:lvl6pPr>
      <a:lvl7pPr marL="2395538" indent="-209550" algn="l" rtl="0" fontAlgn="base">
        <a:spcBef>
          <a:spcPct val="20000"/>
        </a:spcBef>
        <a:spcAft>
          <a:spcPct val="0"/>
        </a:spcAft>
        <a:buClr>
          <a:srgbClr val="A28E6A"/>
        </a:buClr>
        <a:buFont typeface="Wingdings 2" pitchFamily="18" charset="2"/>
        <a:buChar char=""/>
        <a:defRPr sz="2800" b="1">
          <a:solidFill>
            <a:schemeClr val="tx1"/>
          </a:solidFill>
          <a:latin typeface="+mn-lt"/>
          <a:ea typeface="+mn-ea"/>
        </a:defRPr>
      </a:lvl7pPr>
      <a:lvl8pPr marL="2852738" indent="-209550" algn="l" rtl="0" fontAlgn="base">
        <a:spcBef>
          <a:spcPct val="20000"/>
        </a:spcBef>
        <a:spcAft>
          <a:spcPct val="0"/>
        </a:spcAft>
        <a:buClr>
          <a:srgbClr val="A28E6A"/>
        </a:buClr>
        <a:buFont typeface="Wingdings 2" pitchFamily="18" charset="2"/>
        <a:buChar char=""/>
        <a:defRPr sz="2800" b="1">
          <a:solidFill>
            <a:schemeClr val="tx1"/>
          </a:solidFill>
          <a:latin typeface="+mn-lt"/>
          <a:ea typeface="+mn-ea"/>
        </a:defRPr>
      </a:lvl8pPr>
      <a:lvl9pPr marL="3309938" indent="-209550" algn="l" rtl="0" fontAlgn="base">
        <a:spcBef>
          <a:spcPct val="20000"/>
        </a:spcBef>
        <a:spcAft>
          <a:spcPct val="0"/>
        </a:spcAft>
        <a:buClr>
          <a:srgbClr val="A28E6A"/>
        </a:buClr>
        <a:buFont typeface="Wingdings 2" pitchFamily="18" charset="2"/>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Oval 3"/>
          <p:cNvSpPr>
            <a:spLocks noChangeArrowheads="1"/>
          </p:cNvSpPr>
          <p:nvPr/>
        </p:nvSpPr>
        <p:spPr bwMode="auto">
          <a:xfrm>
            <a:off x="7018338" y="476250"/>
            <a:ext cx="1657350" cy="1657350"/>
          </a:xfrm>
          <a:prstGeom prst="ellipse">
            <a:avLst/>
          </a:prstGeom>
          <a:solidFill>
            <a:schemeClr val="bg1">
              <a:alpha val="63136"/>
            </a:schemeClr>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80" name="Rectangle 4"/>
          <p:cNvSpPr>
            <a:spLocks noGrp="1" noChangeArrowheads="1"/>
          </p:cNvSpPr>
          <p:nvPr>
            <p:ph type="title"/>
          </p:nvPr>
        </p:nvSpPr>
        <p:spPr bwMode="auto">
          <a:xfrm>
            <a:off x="395288" y="333375"/>
            <a:ext cx="82804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abc</a:t>
            </a:r>
            <a:endParaRPr lang="en-US" altLang="ko-KR"/>
          </a:p>
        </p:txBody>
      </p:sp>
      <p:sp>
        <p:nvSpPr>
          <p:cNvPr id="1029" name="Rectangle 5"/>
          <p:cNvSpPr>
            <a:spLocks noGrp="1" noChangeArrowheads="1"/>
          </p:cNvSpPr>
          <p:nvPr>
            <p:ph type="body" idx="1"/>
          </p:nvPr>
        </p:nvSpPr>
        <p:spPr bwMode="auto">
          <a:xfrm>
            <a:off x="395288" y="1052513"/>
            <a:ext cx="8280400"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Abc</a:t>
            </a:r>
          </a:p>
          <a:p>
            <a:pPr lvl="1"/>
            <a:r>
              <a:rPr lang="en-US" altLang="zh-CN"/>
              <a:t>Abc</a:t>
            </a:r>
          </a:p>
          <a:p>
            <a:pPr lvl="2"/>
            <a:r>
              <a:rPr lang="en-US" altLang="zh-CN"/>
              <a:t>Abc</a:t>
            </a:r>
            <a:endParaRPr lang="en-US" altLang="ko-KR"/>
          </a:p>
          <a:p>
            <a:pPr lvl="3"/>
            <a:r>
              <a:rPr lang="en-US" altLang="zh-CN"/>
              <a:t>Abc</a:t>
            </a:r>
            <a:endParaRPr lang="en-US" altLang="ko-KR"/>
          </a:p>
          <a:p>
            <a:pPr lvl="4"/>
            <a:r>
              <a:rPr lang="en-US" altLang="zh-CN"/>
              <a:t>Abc</a:t>
            </a:r>
            <a:endParaRPr lang="en-US" altLang="ko-KR"/>
          </a:p>
        </p:txBody>
      </p:sp>
      <p:sp>
        <p:nvSpPr>
          <p:cNvPr id="152582" name="Rectangle 6"/>
          <p:cNvSpPr>
            <a:spLocks noGrp="1" noChangeArrowheads="1"/>
          </p:cNvSpPr>
          <p:nvPr>
            <p:ph type="dt" sz="half" idx="2"/>
          </p:nvPr>
        </p:nvSpPr>
        <p:spPr bwMode="auto">
          <a:xfrm>
            <a:off x="6858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latinLnBrk="1">
              <a:defRPr kumimoji="1" sz="1400" b="0">
                <a:solidFill>
                  <a:schemeClr val="tx1"/>
                </a:solidFill>
                <a:latin typeface="-쉬리B" pitchFamily="18" charset="-127"/>
                <a:ea typeface="-쉬리B" pitchFamily="18" charset="-127"/>
              </a:defRPr>
            </a:lvl1pPr>
          </a:lstStyle>
          <a:p>
            <a:pPr>
              <a:defRPr/>
            </a:pPr>
            <a:endParaRPr lang="en-US" altLang="ko-KR"/>
          </a:p>
        </p:txBody>
      </p:sp>
      <p:sp>
        <p:nvSpPr>
          <p:cNvPr id="152583" name="Rectangle 7"/>
          <p:cNvSpPr>
            <a:spLocks noGrp="1" noChangeArrowheads="1"/>
          </p:cNvSpPr>
          <p:nvPr>
            <p:ph type="ftr" sz="quarter" idx="3"/>
          </p:nvPr>
        </p:nvSpPr>
        <p:spPr bwMode="auto">
          <a:xfrm>
            <a:off x="2743200" y="6597650"/>
            <a:ext cx="3657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latinLnBrk="1">
              <a:defRPr kumimoji="1" sz="1400" b="0">
                <a:solidFill>
                  <a:schemeClr val="tx1"/>
                </a:solidFill>
                <a:latin typeface="-쉬리B" pitchFamily="18" charset="-127"/>
                <a:ea typeface="宋体" pitchFamily="2" charset="-122"/>
              </a:defRPr>
            </a:lvl1pPr>
          </a:lstStyle>
          <a:p>
            <a:pPr>
              <a:defRPr/>
            </a:pPr>
            <a:endParaRPr lang="en-US" altLang="zh-CN"/>
          </a:p>
        </p:txBody>
      </p:sp>
      <p:sp>
        <p:nvSpPr>
          <p:cNvPr id="152584" name="Rectangle 8"/>
          <p:cNvSpPr>
            <a:spLocks noGrp="1" noChangeArrowheads="1"/>
          </p:cNvSpPr>
          <p:nvPr>
            <p:ph type="sldNum" sz="quarter" idx="4"/>
          </p:nvPr>
        </p:nvSpPr>
        <p:spPr bwMode="auto">
          <a:xfrm>
            <a:off x="65532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latinLnBrk="1">
              <a:defRPr kumimoji="1" sz="1400" b="0">
                <a:solidFill>
                  <a:schemeClr val="tx1"/>
                </a:solidFill>
                <a:latin typeface="-쉬리B" pitchFamily="18" charset="-127"/>
                <a:ea typeface="-쉬리B" pitchFamily="18" charset="-127"/>
              </a:defRPr>
            </a:lvl1pPr>
          </a:lstStyle>
          <a:p>
            <a:pPr>
              <a:defRPr/>
            </a:pPr>
            <a:fld id="{E4C7F2E6-C917-4718-BF91-DE0228384869}"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Lst>
  <p:hf hdr="0" ftr="0" dt="0"/>
  <p:txStyles>
    <p:titleStyle>
      <a:lvl1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mj-lt"/>
          <a:ea typeface="+mj-ea"/>
          <a:cs typeface="+mj-cs"/>
        </a:defRPr>
      </a:lvl1pPr>
      <a:lvl2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2pPr>
      <a:lvl3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3pPr>
      <a:lvl4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4pPr>
      <a:lvl5pPr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5pPr>
      <a:lvl6pPr marL="4572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6pPr>
      <a:lvl7pPr marL="9144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7pPr>
      <a:lvl8pPr marL="13716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8pPr>
      <a:lvl9pPr marL="18288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1" fontAlgn="base" hangingPunct="1">
        <a:spcBef>
          <a:spcPct val="20000"/>
        </a:spcBef>
        <a:spcAft>
          <a:spcPct val="0"/>
        </a:spcAft>
        <a:buChar char="•"/>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har char="•"/>
        <a:defRPr kumimoji="1" sz="2400">
          <a:solidFill>
            <a:srgbClr val="000000"/>
          </a:solidFill>
          <a:latin typeface="+mn-lt"/>
          <a:ea typeface="+mn-ea"/>
        </a:defRPr>
      </a:lvl2pPr>
      <a:lvl3pPr marL="1143000" indent="-228600" algn="l" rtl="0" eaLnBrk="1" fontAlgn="base" hangingPunct="1">
        <a:spcBef>
          <a:spcPct val="20000"/>
        </a:spcBef>
        <a:spcAft>
          <a:spcPct val="0"/>
        </a:spcAft>
        <a:buChar char="•"/>
        <a:defRPr sz="2000">
          <a:solidFill>
            <a:srgbClr val="000000"/>
          </a:solidFill>
          <a:latin typeface="+mn-lt"/>
          <a:ea typeface="+mn-ea"/>
        </a:defRPr>
      </a:lvl3pPr>
      <a:lvl4pPr marL="1600200" indent="-228600" algn="l" rtl="0" eaLnBrk="1" fontAlgn="base" hangingPunct="1">
        <a:spcBef>
          <a:spcPct val="20000"/>
        </a:spcBef>
        <a:spcAft>
          <a:spcPct val="0"/>
        </a:spcAft>
        <a:buChar char="•"/>
        <a:defRPr kumimoji="1">
          <a:solidFill>
            <a:srgbClr val="000000"/>
          </a:solidFill>
          <a:latin typeface="+mn-lt"/>
          <a:ea typeface="+mn-ea"/>
        </a:defRPr>
      </a:lvl4pPr>
      <a:lvl5pPr marL="2057400" indent="-228600" algn="l" rtl="0" eaLnBrk="1" fontAlgn="base" hangingPunct="1">
        <a:spcBef>
          <a:spcPct val="20000"/>
        </a:spcBef>
        <a:spcAft>
          <a:spcPct val="0"/>
        </a:spcAft>
        <a:buChar char="•"/>
        <a:defRPr kumimoji="1" sz="1600">
          <a:solidFill>
            <a:srgbClr val="000000"/>
          </a:solidFill>
          <a:latin typeface="+mn-lt"/>
          <a:ea typeface="+mn-ea"/>
        </a:defRPr>
      </a:lvl5pPr>
      <a:lvl6pPr marL="2514600" indent="-228600" algn="l" rtl="0" eaLnBrk="1" fontAlgn="base" hangingPunct="1">
        <a:spcBef>
          <a:spcPct val="20000"/>
        </a:spcBef>
        <a:spcAft>
          <a:spcPct val="0"/>
        </a:spcAft>
        <a:buChar char="•"/>
        <a:defRPr kumimoji="1" sz="1600">
          <a:solidFill>
            <a:srgbClr val="000000"/>
          </a:solidFill>
          <a:latin typeface="+mn-lt"/>
          <a:ea typeface="+mn-ea"/>
        </a:defRPr>
      </a:lvl6pPr>
      <a:lvl7pPr marL="2971800" indent="-228600" algn="l" rtl="0" eaLnBrk="1" fontAlgn="base" hangingPunct="1">
        <a:spcBef>
          <a:spcPct val="20000"/>
        </a:spcBef>
        <a:spcAft>
          <a:spcPct val="0"/>
        </a:spcAft>
        <a:buChar char="•"/>
        <a:defRPr kumimoji="1" sz="1600">
          <a:solidFill>
            <a:srgbClr val="000000"/>
          </a:solidFill>
          <a:latin typeface="+mn-lt"/>
          <a:ea typeface="+mn-ea"/>
        </a:defRPr>
      </a:lvl7pPr>
      <a:lvl8pPr marL="3429000" indent="-228600" algn="l" rtl="0" eaLnBrk="1" fontAlgn="base" hangingPunct="1">
        <a:spcBef>
          <a:spcPct val="20000"/>
        </a:spcBef>
        <a:spcAft>
          <a:spcPct val="0"/>
        </a:spcAft>
        <a:buChar char="•"/>
        <a:defRPr kumimoji="1" sz="1600">
          <a:solidFill>
            <a:srgbClr val="000000"/>
          </a:solidFill>
          <a:latin typeface="+mn-lt"/>
          <a:ea typeface="+mn-ea"/>
        </a:defRPr>
      </a:lvl8pPr>
      <a:lvl9pPr marL="3886200" indent="-228600" algn="l" rtl="0" eaLnBrk="1" fontAlgn="base" hangingPunct="1">
        <a:spcBef>
          <a:spcPct val="20000"/>
        </a:spcBef>
        <a:spcAft>
          <a:spcPct val="0"/>
        </a:spcAft>
        <a:buChar char="•"/>
        <a:defRPr kumimoji="1" sz="16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wmf"/><Relationship Id="rId1" Type="http://schemas.openxmlformats.org/officeDocument/2006/relationships/slideLayout" Target="../slideLayouts/slideLayout13.xml"/><Relationship Id="rId4" Type="http://schemas.openxmlformats.org/officeDocument/2006/relationships/image" Target="../media/image19.wmf"/></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gif"/><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8.jpeg"/><Relationship Id="rId1" Type="http://schemas.openxmlformats.org/officeDocument/2006/relationships/slideLayout" Target="../slideLayouts/slideLayout13.xml"/><Relationship Id="rId4" Type="http://schemas.openxmlformats.org/officeDocument/2006/relationships/image" Target="../media/image19.wmf"/></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7.wmf"/><Relationship Id="rId1" Type="http://schemas.openxmlformats.org/officeDocument/2006/relationships/slideLayout" Target="../slideLayouts/slideLayout13.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Bridge</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pPr>
                <a:defRPr/>
              </a:pPr>
              <a:t>1</a:t>
            </a:fld>
            <a:endParaRPr lang="en-US" altLang="zh-CN"/>
          </a:p>
        </p:txBody>
      </p:sp>
    </p:spTree>
    <p:extLst>
      <p:ext uri="{BB962C8B-B14F-4D97-AF65-F5344CB8AC3E}">
        <p14:creationId xmlns:p14="http://schemas.microsoft.com/office/powerpoint/2010/main" val="2624248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title"/>
          </p:nvPr>
        </p:nvSpPr>
        <p:spPr/>
        <p:txBody>
          <a:bodyPr/>
          <a:lstStyle/>
          <a:p>
            <a:pPr eaLnBrk="1" hangingPunct="1">
              <a:defRPr/>
            </a:pPr>
            <a:r>
              <a:rPr lang="zh-CN" altLang="en-US">
                <a:latin typeface="+mn-ea"/>
                <a:ea typeface="+mn-ea"/>
              </a:rPr>
              <a:t>设计原则：组合优先</a:t>
            </a:r>
          </a:p>
        </p:txBody>
      </p:sp>
      <p:sp>
        <p:nvSpPr>
          <p:cNvPr id="1208323" name="Rectangle 3"/>
          <p:cNvSpPr>
            <a:spLocks noGrp="1" noChangeArrowheads="1"/>
          </p:cNvSpPr>
          <p:nvPr>
            <p:ph idx="1"/>
          </p:nvPr>
        </p:nvSpPr>
        <p:spPr>
          <a:xfrm>
            <a:off x="0" y="964324"/>
            <a:ext cx="9144000" cy="1528572"/>
          </a:xfrm>
        </p:spPr>
        <p:txBody>
          <a:bodyPr>
            <a:normAutofit/>
          </a:bodyPr>
          <a:lstStyle/>
          <a:p>
            <a:pPr eaLnBrk="1" hangingPunct="1">
              <a:defRPr/>
            </a:pPr>
            <a:r>
              <a:rPr lang="zh-CN" altLang="en-US" sz="2000" dirty="0">
                <a:latin typeface="+mn-ea"/>
              </a:rPr>
              <a:t>如果使用继承来描述：</a:t>
            </a:r>
          </a:p>
          <a:p>
            <a:pPr lvl="1" eaLnBrk="1" hangingPunct="1">
              <a:defRPr/>
            </a:pPr>
            <a:r>
              <a:rPr lang="zh-CN" altLang="en-US" sz="2000" dirty="0">
                <a:latin typeface="+mn-ea"/>
              </a:rPr>
              <a:t>一旦增加新的汽车种类或用途，需要增加大量类。例如：</a:t>
            </a:r>
            <a:endParaRPr lang="en-US" altLang="zh-CN" sz="2000" dirty="0">
              <a:latin typeface="+mn-ea"/>
            </a:endParaRPr>
          </a:p>
          <a:p>
            <a:pPr lvl="1" eaLnBrk="1" hangingPunct="1">
              <a:defRPr/>
            </a:pPr>
            <a:r>
              <a:rPr lang="zh-CN" altLang="en-US" sz="2000" dirty="0">
                <a:latin typeface="+mn-ea"/>
              </a:rPr>
              <a:t>如果某一维度，如</a:t>
            </a:r>
            <a:r>
              <a:rPr lang="en-US" altLang="zh-CN" sz="2000" dirty="0">
                <a:latin typeface="+mn-ea"/>
              </a:rPr>
              <a:t>Transmission</a:t>
            </a:r>
            <a:r>
              <a:rPr lang="zh-CN" altLang="en-US" sz="2000" dirty="0">
                <a:latin typeface="+mn-ea"/>
              </a:rPr>
              <a:t>多一种可能，比如手自一体档（</a:t>
            </a:r>
            <a:r>
              <a:rPr lang="en-US" altLang="zh-CN" sz="2000" dirty="0">
                <a:latin typeface="+mn-ea"/>
              </a:rPr>
              <a:t>AMT</a:t>
            </a:r>
            <a:r>
              <a:rPr lang="zh-CN" altLang="en-US" sz="2000" dirty="0">
                <a:latin typeface="+mn-ea"/>
              </a:rPr>
              <a:t>），则需要增加</a:t>
            </a:r>
            <a:r>
              <a:rPr lang="en-US" altLang="zh-CN" sz="2000" dirty="0">
                <a:latin typeface="+mn-ea"/>
              </a:rPr>
              <a:t>3</a:t>
            </a:r>
            <a:r>
              <a:rPr lang="zh-CN" altLang="en-US" sz="2000" dirty="0">
                <a:latin typeface="+mn-ea"/>
              </a:rPr>
              <a:t>个类，</a:t>
            </a:r>
            <a:r>
              <a:rPr lang="en-US" altLang="zh-CN" sz="2000" dirty="0">
                <a:latin typeface="+mn-ea"/>
              </a:rPr>
              <a:t>BMWAMT</a:t>
            </a:r>
            <a:r>
              <a:rPr lang="zh-CN" altLang="en-US" sz="2000" dirty="0">
                <a:latin typeface="+mn-ea"/>
              </a:rPr>
              <a:t>，</a:t>
            </a:r>
            <a:r>
              <a:rPr lang="en-US" altLang="zh-CN" sz="2000" dirty="0" err="1">
                <a:latin typeface="+mn-ea"/>
              </a:rPr>
              <a:t>BenZAMT</a:t>
            </a:r>
            <a:r>
              <a:rPr lang="zh-CN" altLang="en-US" sz="2000" dirty="0">
                <a:latin typeface="+mn-ea"/>
              </a:rPr>
              <a:t>，</a:t>
            </a:r>
            <a:r>
              <a:rPr lang="en-US" altLang="zh-CN" sz="2000" dirty="0" err="1">
                <a:latin typeface="+mn-ea"/>
              </a:rPr>
              <a:t>LandRoverAMT</a:t>
            </a:r>
            <a:r>
              <a:rPr lang="zh-CN" altLang="en-US" sz="2000" dirty="0">
                <a:latin typeface="+mn-ea"/>
              </a:rPr>
              <a:t>。</a:t>
            </a:r>
          </a:p>
        </p:txBody>
      </p:sp>
      <p:sp>
        <p:nvSpPr>
          <p:cNvPr id="5" name="灯片编号占位符 4"/>
          <p:cNvSpPr>
            <a:spLocks noGrp="1"/>
          </p:cNvSpPr>
          <p:nvPr>
            <p:ph type="sldNum" sz="quarter" idx="12"/>
          </p:nvPr>
        </p:nvSpPr>
        <p:spPr/>
        <p:txBody>
          <a:bodyPr/>
          <a:lstStyle/>
          <a:p>
            <a:pPr>
              <a:defRPr/>
            </a:pPr>
            <a:fld id="{C183E24D-AB6B-4E87-89CF-A898823B0FD4}" type="slidenum">
              <a:rPr lang="zh-CN" altLang="en-US">
                <a:latin typeface="+mn-ea"/>
                <a:ea typeface="+mn-ea"/>
              </a:rPr>
              <a:pPr>
                <a:defRPr/>
              </a:pPr>
              <a:t>10</a:t>
            </a:fld>
            <a:endParaRPr lang="en-US" altLang="zh-CN">
              <a:latin typeface="+mn-ea"/>
              <a:ea typeface="+mn-ea"/>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848" y="2569283"/>
            <a:ext cx="6756852" cy="40327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pPr eaLnBrk="1" hangingPunct="1">
              <a:defRPr/>
            </a:pPr>
            <a:r>
              <a:rPr lang="zh-CN" altLang="en-US">
                <a:latin typeface="+mn-ea"/>
                <a:ea typeface="+mn-ea"/>
              </a:rPr>
              <a:t>设计原则：组合优先</a:t>
            </a:r>
          </a:p>
        </p:txBody>
      </p:sp>
      <p:sp>
        <p:nvSpPr>
          <p:cNvPr id="1209347" name="Rectangle 3"/>
          <p:cNvSpPr>
            <a:spLocks noGrp="1" noChangeArrowheads="1"/>
          </p:cNvSpPr>
          <p:nvPr>
            <p:ph idx="1"/>
          </p:nvPr>
        </p:nvSpPr>
        <p:spPr>
          <a:xfrm>
            <a:off x="379413" y="1268760"/>
            <a:ext cx="8078787" cy="1809750"/>
          </a:xfrm>
        </p:spPr>
        <p:txBody>
          <a:bodyPr/>
          <a:lstStyle/>
          <a:p>
            <a:pPr eaLnBrk="1" hangingPunct="1">
              <a:defRPr/>
            </a:pPr>
            <a:r>
              <a:rPr lang="zh-CN" altLang="en-US" dirty="0">
                <a:latin typeface="+mn-ea"/>
              </a:rPr>
              <a:t>使用“组合”思路考虑问题</a:t>
            </a:r>
          </a:p>
          <a:p>
            <a:pPr lvl="1">
              <a:defRPr/>
            </a:pPr>
            <a:r>
              <a:rPr lang="en-US" altLang="zh-CN" dirty="0">
                <a:latin typeface="+mn-ea"/>
              </a:rPr>
              <a:t>“</a:t>
            </a:r>
            <a:r>
              <a:rPr lang="zh-CN" altLang="en-US" dirty="0">
                <a:latin typeface="+mn-ea"/>
              </a:rPr>
              <a:t>汽车”拥有某种或某些“</a:t>
            </a:r>
            <a:r>
              <a:rPr lang="en-US" altLang="zh-CN" dirty="0">
                <a:latin typeface="+mn-ea"/>
              </a:rPr>
              <a:t>Transmission</a:t>
            </a:r>
            <a:r>
              <a:rPr lang="zh-CN" altLang="en-US" dirty="0">
                <a:latin typeface="+mn-ea"/>
              </a:rPr>
              <a:t>” ，手动档、自动档、手自一体</a:t>
            </a:r>
          </a:p>
          <a:p>
            <a:pPr lvl="1">
              <a:defRPr/>
            </a:pPr>
            <a:r>
              <a:rPr lang="zh-CN" altLang="en-US" dirty="0">
                <a:latin typeface="+mn-ea"/>
              </a:rPr>
              <a:t>“汽车”和“</a:t>
            </a:r>
            <a:r>
              <a:rPr lang="en-US" altLang="zh-CN" dirty="0">
                <a:latin typeface="+mn-ea"/>
              </a:rPr>
              <a:t>Transmission</a:t>
            </a:r>
            <a:r>
              <a:rPr lang="zh-CN" altLang="en-US" dirty="0">
                <a:latin typeface="+mn-ea"/>
              </a:rPr>
              <a:t>”独立变化，互不影响</a:t>
            </a:r>
          </a:p>
        </p:txBody>
      </p:sp>
      <p:sp>
        <p:nvSpPr>
          <p:cNvPr id="5" name="灯片编号占位符 4"/>
          <p:cNvSpPr>
            <a:spLocks noGrp="1"/>
          </p:cNvSpPr>
          <p:nvPr>
            <p:ph type="sldNum" sz="quarter" idx="12"/>
          </p:nvPr>
        </p:nvSpPr>
        <p:spPr/>
        <p:txBody>
          <a:bodyPr/>
          <a:lstStyle/>
          <a:p>
            <a:pPr>
              <a:defRPr/>
            </a:pPr>
            <a:fld id="{3DBE4F3B-53E7-4C1A-A430-C83E5C170A1E}" type="slidenum">
              <a:rPr lang="zh-CN" altLang="en-US">
                <a:latin typeface="+mn-ea"/>
                <a:ea typeface="+mn-ea"/>
              </a:rPr>
              <a:pPr>
                <a:defRPr/>
              </a:pPr>
              <a:t>11</a:t>
            </a:fld>
            <a:endParaRPr lang="en-US" altLang="zh-CN">
              <a:latin typeface="+mn-ea"/>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ea typeface="+mn-ea"/>
              </a:rPr>
              <a:t>使用桥模式</a:t>
            </a:r>
          </a:p>
        </p:txBody>
      </p:sp>
      <p:pic>
        <p:nvPicPr>
          <p:cNvPr id="12" name="内容占位符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288" y="2499231"/>
            <a:ext cx="8280400" cy="2378651"/>
          </a:xfrm>
        </p:spPr>
      </p:pic>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latin typeface="+mn-ea"/>
                <a:ea typeface="+mn-ea"/>
              </a:rPr>
              <a:pPr>
                <a:defRPr/>
              </a:pPr>
              <a:t>12</a:t>
            </a:fld>
            <a:endParaRPr lang="en-US" altLang="zh-CN">
              <a:latin typeface="+mn-ea"/>
              <a:ea typeface="+mn-ea"/>
            </a:endParaRPr>
          </a:p>
        </p:txBody>
      </p:sp>
    </p:spTree>
    <p:extLst>
      <p:ext uri="{BB962C8B-B14F-4D97-AF65-F5344CB8AC3E}">
        <p14:creationId xmlns:p14="http://schemas.microsoft.com/office/powerpoint/2010/main" val="70464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latin typeface="+mn-ea"/>
                <a:ea typeface="+mn-ea"/>
              </a:rPr>
              <a:pPr>
                <a:defRPr/>
              </a:pPr>
              <a:t>13</a:t>
            </a:fld>
            <a:endParaRPr lang="en-US" altLang="zh-CN">
              <a:latin typeface="+mn-ea"/>
              <a:ea typeface="+mn-ea"/>
            </a:endParaRPr>
          </a:p>
        </p:txBody>
      </p:sp>
      <p:sp>
        <p:nvSpPr>
          <p:cNvPr id="5" name="TextBox 4"/>
          <p:cNvSpPr txBox="1"/>
          <p:nvPr/>
        </p:nvSpPr>
        <p:spPr>
          <a:xfrm>
            <a:off x="107505" y="393162"/>
            <a:ext cx="3672408" cy="2603790"/>
          </a:xfrm>
          <a:prstGeom prst="rect">
            <a:avLst/>
          </a:prstGeom>
          <a:noFill/>
          <a:ln w="38100">
            <a:solidFill>
              <a:srgbClr val="CC3300"/>
            </a:solidFill>
          </a:ln>
        </p:spPr>
        <p:txBody>
          <a:bodyPr wrap="square" rtlCol="0">
            <a:spAutoFit/>
          </a:bodyPr>
          <a:lstStyle/>
          <a:p>
            <a:pPr algn="l">
              <a:lnSpc>
                <a:spcPct val="100000"/>
              </a:lnSpc>
            </a:pPr>
            <a:r>
              <a:rPr lang="en-US" altLang="zh-CN" sz="1600" dirty="0">
                <a:latin typeface="+mn-ea"/>
                <a:ea typeface="+mn-ea"/>
              </a:rPr>
              <a:t>//</a:t>
            </a:r>
            <a:r>
              <a:rPr lang="zh-CN" altLang="en-US" sz="1600" dirty="0">
                <a:latin typeface="+mn-ea"/>
                <a:ea typeface="+mn-ea"/>
              </a:rPr>
              <a:t>抽象化角色类</a:t>
            </a:r>
            <a:endParaRPr lang="en-US" altLang="zh-CN" sz="1600" dirty="0">
              <a:latin typeface="+mn-ea"/>
              <a:ea typeface="+mn-ea"/>
            </a:endParaRPr>
          </a:p>
          <a:p>
            <a:pPr algn="l">
              <a:lnSpc>
                <a:spcPct val="100000"/>
              </a:lnSpc>
            </a:pPr>
            <a:r>
              <a:rPr lang="en-US" altLang="zh-CN" sz="1600" dirty="0">
                <a:latin typeface="+mn-ea"/>
                <a:ea typeface="+mn-ea"/>
              </a:rPr>
              <a:t>abstract class </a:t>
            </a:r>
            <a:r>
              <a:rPr lang="en-US" altLang="zh-CN" sz="1600" dirty="0" err="1">
                <a:latin typeface="+mn-ea"/>
                <a:ea typeface="+mn-ea"/>
              </a:rPr>
              <a:t>AbstractCar</a:t>
            </a:r>
            <a:r>
              <a:rPr lang="en-US" altLang="zh-CN" sz="1600" dirty="0">
                <a:latin typeface="+mn-ea"/>
                <a:ea typeface="+mn-ea"/>
              </a:rPr>
              <a:t> {</a:t>
            </a:r>
          </a:p>
          <a:p>
            <a:pPr algn="l">
              <a:lnSpc>
                <a:spcPct val="100000"/>
              </a:lnSpc>
            </a:pPr>
            <a:r>
              <a:rPr lang="en-US" altLang="zh-CN" sz="1600" dirty="0">
                <a:latin typeface="+mn-ea"/>
                <a:ea typeface="+mn-ea"/>
              </a:rPr>
              <a:t>  protected Transmission gear;</a:t>
            </a:r>
          </a:p>
          <a:p>
            <a:pPr algn="l">
              <a:lnSpc>
                <a:spcPct val="100000"/>
              </a:lnSpc>
            </a:pPr>
            <a:r>
              <a:rPr lang="en-US" altLang="zh-CN" sz="1600" dirty="0">
                <a:latin typeface="+mn-ea"/>
                <a:ea typeface="+mn-ea"/>
              </a:rPr>
              <a:t>  public abstract void run();</a:t>
            </a:r>
          </a:p>
          <a:p>
            <a:pPr algn="l">
              <a:lnSpc>
                <a:spcPct val="100000"/>
              </a:lnSpc>
            </a:pPr>
            <a:r>
              <a:rPr lang="en-US" altLang="zh-CN" sz="1600" dirty="0">
                <a:latin typeface="+mn-ea"/>
                <a:ea typeface="+mn-ea"/>
              </a:rPr>
              <a:t>  public void </a:t>
            </a:r>
            <a:r>
              <a:rPr lang="en-US" altLang="zh-CN" sz="1600" dirty="0" err="1">
                <a:latin typeface="+mn-ea"/>
                <a:ea typeface="+mn-ea"/>
              </a:rPr>
              <a:t>setTransmission</a:t>
            </a:r>
            <a:r>
              <a:rPr lang="en-US" altLang="zh-CN" sz="1600" dirty="0">
                <a:latin typeface="+mn-ea"/>
                <a:ea typeface="+mn-ea"/>
              </a:rPr>
              <a:t>(Transmission gear) {</a:t>
            </a:r>
          </a:p>
          <a:p>
            <a:pPr algn="l">
              <a:lnSpc>
                <a:spcPct val="100000"/>
              </a:lnSpc>
            </a:pPr>
            <a:r>
              <a:rPr lang="en-US" altLang="zh-CN" sz="1600" dirty="0">
                <a:latin typeface="+mn-ea"/>
                <a:ea typeface="+mn-ea"/>
              </a:rPr>
              <a:t>    </a:t>
            </a:r>
            <a:r>
              <a:rPr lang="en-US" altLang="zh-CN" sz="1600" dirty="0" err="1">
                <a:latin typeface="+mn-ea"/>
                <a:ea typeface="+mn-ea"/>
              </a:rPr>
              <a:t>this.gear</a:t>
            </a:r>
            <a:r>
              <a:rPr lang="en-US" altLang="zh-CN" sz="1600" dirty="0">
                <a:latin typeface="+mn-ea"/>
                <a:ea typeface="+mn-ea"/>
              </a:rPr>
              <a:t> = gear;</a:t>
            </a:r>
          </a:p>
          <a:p>
            <a:pPr algn="l">
              <a:lnSpc>
                <a:spcPct val="100000"/>
              </a:lnSpc>
            </a:pPr>
            <a:r>
              <a:rPr lang="en-US" altLang="zh-CN" sz="1600" dirty="0">
                <a:latin typeface="+mn-ea"/>
                <a:ea typeface="+mn-ea"/>
              </a:rPr>
              <a:t>  } }</a:t>
            </a:r>
            <a:endParaRPr lang="zh-CN" altLang="en-US" sz="1600" dirty="0">
              <a:latin typeface="+mn-ea"/>
              <a:ea typeface="+mn-ea"/>
            </a:endParaRPr>
          </a:p>
        </p:txBody>
      </p:sp>
      <p:sp>
        <p:nvSpPr>
          <p:cNvPr id="6" name="TextBox 5"/>
          <p:cNvSpPr txBox="1"/>
          <p:nvPr/>
        </p:nvSpPr>
        <p:spPr>
          <a:xfrm>
            <a:off x="3851920" y="0"/>
            <a:ext cx="5308788" cy="2702278"/>
          </a:xfrm>
          <a:prstGeom prst="rect">
            <a:avLst/>
          </a:prstGeom>
          <a:noFill/>
          <a:ln w="38100">
            <a:solidFill>
              <a:srgbClr val="002060"/>
            </a:solidFill>
          </a:ln>
        </p:spPr>
        <p:txBody>
          <a:bodyPr wrap="square" rtlCol="0">
            <a:spAutoFit/>
          </a:bodyPr>
          <a:lstStyle/>
          <a:p>
            <a:pPr algn="l">
              <a:lnSpc>
                <a:spcPct val="100000"/>
              </a:lnSpc>
            </a:pPr>
            <a:r>
              <a:rPr lang="en-US" altLang="zh-CN" sz="1600" dirty="0">
                <a:latin typeface="+mn-ea"/>
                <a:ea typeface="+mn-ea"/>
              </a:rPr>
              <a:t>//</a:t>
            </a:r>
            <a:r>
              <a:rPr lang="zh-CN" altLang="en-US" sz="1600" dirty="0">
                <a:latin typeface="+mn-ea"/>
                <a:ea typeface="+mn-ea"/>
              </a:rPr>
              <a:t>抽象变速器</a:t>
            </a:r>
            <a:endParaRPr lang="en-US" altLang="zh-CN" sz="1600" dirty="0">
              <a:latin typeface="+mn-ea"/>
              <a:ea typeface="+mn-ea"/>
            </a:endParaRPr>
          </a:p>
          <a:p>
            <a:pPr algn="l">
              <a:lnSpc>
                <a:spcPct val="100000"/>
              </a:lnSpc>
            </a:pPr>
            <a:r>
              <a:rPr lang="en-US" altLang="zh-CN" sz="1600" dirty="0">
                <a:latin typeface="+mn-ea"/>
                <a:ea typeface="+mn-ea"/>
              </a:rPr>
              <a:t>abstract class Transmission{</a:t>
            </a:r>
          </a:p>
          <a:p>
            <a:pPr algn="l">
              <a:lnSpc>
                <a:spcPct val="100000"/>
              </a:lnSpc>
            </a:pPr>
            <a:r>
              <a:rPr lang="en-US" altLang="zh-CN" sz="1600" dirty="0">
                <a:latin typeface="+mn-ea"/>
                <a:ea typeface="+mn-ea"/>
              </a:rPr>
              <a:t>  public abstract void gear();}</a:t>
            </a:r>
          </a:p>
          <a:p>
            <a:pPr algn="l">
              <a:lnSpc>
                <a:spcPct val="100000"/>
              </a:lnSpc>
            </a:pPr>
            <a:r>
              <a:rPr lang="en-US" altLang="zh-CN" sz="1600" dirty="0">
                <a:latin typeface="+mn-ea"/>
                <a:ea typeface="+mn-ea"/>
              </a:rPr>
              <a:t>//</a:t>
            </a:r>
            <a:r>
              <a:rPr lang="zh-CN" altLang="en-US" sz="1600" dirty="0">
                <a:latin typeface="+mn-ea"/>
                <a:ea typeface="+mn-ea"/>
              </a:rPr>
              <a:t>具体变速器：手动档</a:t>
            </a:r>
          </a:p>
          <a:p>
            <a:pPr algn="l">
              <a:lnSpc>
                <a:spcPct val="100000"/>
              </a:lnSpc>
            </a:pPr>
            <a:r>
              <a:rPr lang="en-US" altLang="zh-CN" sz="1600" dirty="0">
                <a:latin typeface="+mn-ea"/>
                <a:ea typeface="+mn-ea"/>
              </a:rPr>
              <a:t>class Manual extends Transmission {</a:t>
            </a:r>
          </a:p>
          <a:p>
            <a:pPr algn="l">
              <a:lnSpc>
                <a:spcPct val="100000"/>
              </a:lnSpc>
            </a:pPr>
            <a:r>
              <a:rPr lang="en-US" altLang="zh-CN" sz="1600" dirty="0">
                <a:latin typeface="+mn-ea"/>
                <a:ea typeface="+mn-ea"/>
              </a:rPr>
              <a:t>  @Override</a:t>
            </a:r>
          </a:p>
          <a:p>
            <a:pPr algn="l">
              <a:lnSpc>
                <a:spcPct val="100000"/>
              </a:lnSpc>
            </a:pPr>
            <a:r>
              <a:rPr lang="en-US" altLang="zh-CN" sz="1600" dirty="0">
                <a:latin typeface="+mn-ea"/>
                <a:ea typeface="+mn-ea"/>
              </a:rPr>
              <a:t>  public void gear() {</a:t>
            </a:r>
          </a:p>
          <a:p>
            <a:pPr algn="l">
              <a:lnSpc>
                <a:spcPct val="100000"/>
              </a:lnSpc>
            </a:pPr>
            <a:r>
              <a:rPr lang="en-US" altLang="zh-CN" sz="1600" dirty="0">
                <a:latin typeface="+mn-ea"/>
                <a:ea typeface="+mn-ea"/>
              </a:rPr>
              <a:t>    </a:t>
            </a:r>
            <a:r>
              <a:rPr lang="en-US" altLang="zh-CN" sz="1600" dirty="0" err="1">
                <a:latin typeface="+mn-ea"/>
                <a:ea typeface="+mn-ea"/>
              </a:rPr>
              <a:t>System.out.println</a:t>
            </a:r>
            <a:r>
              <a:rPr lang="en-US" altLang="zh-CN" sz="1600" dirty="0">
                <a:latin typeface="+mn-ea"/>
                <a:ea typeface="+mn-ea"/>
              </a:rPr>
              <a:t>("Manual transmission");}}//</a:t>
            </a:r>
          </a:p>
          <a:p>
            <a:pPr algn="l">
              <a:lnSpc>
                <a:spcPct val="100000"/>
              </a:lnSpc>
            </a:pPr>
            <a:r>
              <a:rPr lang="en-US" altLang="zh-CN" sz="1600" dirty="0">
                <a:latin typeface="+mn-ea"/>
                <a:ea typeface="+mn-ea"/>
              </a:rPr>
              <a:t>//</a:t>
            </a:r>
            <a:r>
              <a:rPr lang="zh-CN" altLang="en-US" sz="1600" dirty="0">
                <a:latin typeface="+mn-ea"/>
                <a:ea typeface="+mn-ea"/>
              </a:rPr>
              <a:t>还有自动档类等</a:t>
            </a:r>
            <a:endParaRPr lang="en-US" altLang="zh-CN" sz="1600" dirty="0">
              <a:latin typeface="+mn-ea"/>
              <a:ea typeface="+mn-ea"/>
            </a:endParaRPr>
          </a:p>
        </p:txBody>
      </p:sp>
      <p:sp>
        <p:nvSpPr>
          <p:cNvPr id="8" name="TextBox 4"/>
          <p:cNvSpPr txBox="1"/>
          <p:nvPr/>
        </p:nvSpPr>
        <p:spPr>
          <a:xfrm>
            <a:off x="107504" y="3273482"/>
            <a:ext cx="3672409" cy="2603790"/>
          </a:xfrm>
          <a:prstGeom prst="rect">
            <a:avLst/>
          </a:prstGeom>
          <a:noFill/>
          <a:ln w="38100">
            <a:solidFill>
              <a:srgbClr val="CC3300"/>
            </a:solidFill>
          </a:ln>
        </p:spPr>
        <p:txBody>
          <a:bodyPr wrap="square" rtlCol="0">
            <a:spAutoFit/>
          </a:bodyPr>
          <a:lstStyle/>
          <a:p>
            <a:pPr algn="l">
              <a:lnSpc>
                <a:spcPct val="100000"/>
              </a:lnSpc>
            </a:pPr>
            <a:r>
              <a:rPr lang="en-US" altLang="zh-CN" sz="1600" dirty="0">
                <a:latin typeface="+mn-ea"/>
                <a:ea typeface="+mn-ea"/>
              </a:rPr>
              <a:t>//</a:t>
            </a:r>
            <a:r>
              <a:rPr lang="zh-CN" altLang="en-US" sz="1600" dirty="0">
                <a:latin typeface="+mn-ea"/>
                <a:ea typeface="+mn-ea"/>
              </a:rPr>
              <a:t>改进</a:t>
            </a:r>
            <a:r>
              <a:rPr lang="en-US" altLang="zh-CN" sz="1600" dirty="0">
                <a:latin typeface="+mn-ea"/>
                <a:ea typeface="+mn-ea"/>
              </a:rPr>
              <a:t>(</a:t>
            </a:r>
            <a:r>
              <a:rPr lang="zh-CN" altLang="en-US" sz="1600" dirty="0">
                <a:latin typeface="+mn-ea"/>
                <a:ea typeface="+mn-ea"/>
              </a:rPr>
              <a:t>修正</a:t>
            </a:r>
            <a:r>
              <a:rPr lang="en-US" altLang="zh-CN" sz="1600" dirty="0">
                <a:latin typeface="+mn-ea"/>
                <a:ea typeface="+mn-ea"/>
              </a:rPr>
              <a:t>)</a:t>
            </a:r>
            <a:r>
              <a:rPr lang="zh-CN" altLang="en-US" sz="1600" dirty="0">
                <a:latin typeface="+mn-ea"/>
                <a:ea typeface="+mn-ea"/>
              </a:rPr>
              <a:t>抽象化角色类：按品牌分，</a:t>
            </a:r>
            <a:r>
              <a:rPr lang="en-US" altLang="zh-CN" sz="1600" dirty="0">
                <a:latin typeface="+mn-ea"/>
                <a:ea typeface="+mn-ea"/>
              </a:rPr>
              <a:t>BMW</a:t>
            </a:r>
            <a:r>
              <a:rPr lang="zh-CN" altLang="en-US" sz="1600" dirty="0">
                <a:latin typeface="+mn-ea"/>
                <a:ea typeface="+mn-ea"/>
              </a:rPr>
              <a:t>牌车</a:t>
            </a:r>
            <a:endParaRPr lang="en-US" altLang="zh-CN" sz="1600" dirty="0">
              <a:latin typeface="+mn-ea"/>
              <a:ea typeface="+mn-ea"/>
            </a:endParaRPr>
          </a:p>
          <a:p>
            <a:pPr algn="l">
              <a:lnSpc>
                <a:spcPct val="100000"/>
              </a:lnSpc>
            </a:pPr>
            <a:r>
              <a:rPr lang="en-US" altLang="zh-CN" sz="1600" dirty="0">
                <a:latin typeface="+mn-ea"/>
                <a:ea typeface="+mn-ea"/>
              </a:rPr>
              <a:t>class </a:t>
            </a:r>
            <a:r>
              <a:rPr lang="en-US" altLang="zh-CN" sz="1600" dirty="0" err="1">
                <a:latin typeface="+mn-ea"/>
                <a:ea typeface="+mn-ea"/>
              </a:rPr>
              <a:t>BMWCar</a:t>
            </a:r>
            <a:r>
              <a:rPr lang="en-US" altLang="zh-CN" sz="1600" dirty="0">
                <a:latin typeface="+mn-ea"/>
                <a:ea typeface="+mn-ea"/>
              </a:rPr>
              <a:t> extends </a:t>
            </a:r>
            <a:r>
              <a:rPr lang="en-US" altLang="zh-CN" sz="1600" dirty="0" err="1">
                <a:latin typeface="+mn-ea"/>
                <a:ea typeface="+mn-ea"/>
              </a:rPr>
              <a:t>AbstractCar</a:t>
            </a:r>
            <a:r>
              <a:rPr lang="en-US" altLang="zh-CN" sz="1600" dirty="0">
                <a:latin typeface="+mn-ea"/>
                <a:ea typeface="+mn-ea"/>
              </a:rPr>
              <a:t>{</a:t>
            </a:r>
          </a:p>
          <a:p>
            <a:pPr algn="l">
              <a:lnSpc>
                <a:spcPct val="100000"/>
              </a:lnSpc>
            </a:pPr>
            <a:r>
              <a:rPr lang="en-US" altLang="zh-CN" sz="1600" dirty="0">
                <a:latin typeface="+mn-ea"/>
                <a:ea typeface="+mn-ea"/>
              </a:rPr>
              <a:t>  @Override</a:t>
            </a:r>
          </a:p>
          <a:p>
            <a:pPr algn="l">
              <a:lnSpc>
                <a:spcPct val="100000"/>
              </a:lnSpc>
            </a:pPr>
            <a:r>
              <a:rPr lang="en-US" altLang="zh-CN" sz="1600" dirty="0">
                <a:latin typeface="+mn-ea"/>
                <a:ea typeface="+mn-ea"/>
              </a:rPr>
              <a:t>  public void run() {</a:t>
            </a:r>
          </a:p>
          <a:p>
            <a:pPr algn="l">
              <a:lnSpc>
                <a:spcPct val="100000"/>
              </a:lnSpc>
            </a:pPr>
            <a:r>
              <a:rPr lang="en-US" altLang="zh-CN" sz="1600" dirty="0">
                <a:latin typeface="+mn-ea"/>
                <a:ea typeface="+mn-ea"/>
              </a:rPr>
              <a:t>    </a:t>
            </a:r>
            <a:r>
              <a:rPr lang="en-US" altLang="zh-CN" sz="1600" dirty="0" err="1">
                <a:latin typeface="+mn-ea"/>
                <a:ea typeface="+mn-ea"/>
              </a:rPr>
              <a:t>gear.gear</a:t>
            </a:r>
            <a:r>
              <a:rPr lang="en-US" altLang="zh-CN" sz="1600" dirty="0">
                <a:latin typeface="+mn-ea"/>
                <a:ea typeface="+mn-ea"/>
              </a:rPr>
              <a:t>();</a:t>
            </a:r>
          </a:p>
          <a:p>
            <a:pPr algn="l">
              <a:lnSpc>
                <a:spcPct val="100000"/>
              </a:lnSpc>
            </a:pPr>
            <a:r>
              <a:rPr lang="en-US" altLang="zh-CN" sz="1600" dirty="0">
                <a:latin typeface="+mn-ea"/>
                <a:ea typeface="+mn-ea"/>
              </a:rPr>
              <a:t>  }}</a:t>
            </a:r>
          </a:p>
          <a:p>
            <a:pPr algn="l">
              <a:lnSpc>
                <a:spcPct val="100000"/>
              </a:lnSpc>
            </a:pPr>
            <a:r>
              <a:rPr lang="en-US" altLang="zh-CN" sz="1600" dirty="0">
                <a:latin typeface="+mn-ea"/>
                <a:ea typeface="+mn-ea"/>
              </a:rPr>
              <a:t>//</a:t>
            </a:r>
            <a:r>
              <a:rPr lang="en-US" altLang="zh-CN" sz="1600" dirty="0" err="1">
                <a:latin typeface="+mn-ea"/>
                <a:ea typeface="+mn-ea"/>
              </a:rPr>
              <a:t>BenZCar</a:t>
            </a:r>
            <a:r>
              <a:rPr lang="en-US" altLang="zh-CN" sz="1600" dirty="0">
                <a:latin typeface="+mn-ea"/>
                <a:ea typeface="+mn-ea"/>
              </a:rPr>
              <a:t>..</a:t>
            </a:r>
            <a:r>
              <a:rPr lang="zh-CN" altLang="en-US" sz="1600" dirty="0">
                <a:latin typeface="+mn-ea"/>
                <a:ea typeface="+mn-ea"/>
              </a:rPr>
              <a:t>等</a:t>
            </a:r>
            <a:endParaRPr lang="en-US" altLang="zh-CN" sz="1600" dirty="0">
              <a:latin typeface="+mn-ea"/>
              <a:ea typeface="+mn-ea"/>
            </a:endParaRPr>
          </a:p>
        </p:txBody>
      </p:sp>
      <p:sp>
        <p:nvSpPr>
          <p:cNvPr id="9" name="TextBox 5"/>
          <p:cNvSpPr txBox="1"/>
          <p:nvPr/>
        </p:nvSpPr>
        <p:spPr>
          <a:xfrm>
            <a:off x="3995936" y="2892929"/>
            <a:ext cx="4788024" cy="3834896"/>
          </a:xfrm>
          <a:prstGeom prst="rect">
            <a:avLst/>
          </a:prstGeom>
          <a:noFill/>
          <a:ln w="38100">
            <a:solidFill>
              <a:srgbClr val="002060"/>
            </a:solidFill>
          </a:ln>
        </p:spPr>
        <p:txBody>
          <a:bodyPr wrap="square" rtlCol="0">
            <a:spAutoFit/>
          </a:bodyPr>
          <a:lstStyle/>
          <a:p>
            <a:pPr algn="l">
              <a:lnSpc>
                <a:spcPct val="100000"/>
              </a:lnSpc>
            </a:pPr>
            <a:r>
              <a:rPr lang="en-US" altLang="zh-CN" sz="1600" dirty="0">
                <a:latin typeface="+mn-ea"/>
                <a:ea typeface="+mn-ea"/>
              </a:rPr>
              <a:t>//</a:t>
            </a:r>
            <a:r>
              <a:rPr lang="zh-CN" altLang="en-US" sz="1600" dirty="0">
                <a:latin typeface="+mn-ea"/>
                <a:ea typeface="+mn-ea"/>
              </a:rPr>
              <a:t>有了变速器和品牌两个维度各自的实现后，可以通过聚合，实现不同品牌不同变速器的车</a:t>
            </a:r>
            <a:endParaRPr lang="en-US" altLang="zh-CN" sz="1600" dirty="0">
              <a:latin typeface="+mn-ea"/>
              <a:ea typeface="+mn-ea"/>
            </a:endParaRPr>
          </a:p>
          <a:p>
            <a:pPr algn="l">
              <a:lnSpc>
                <a:spcPct val="100000"/>
              </a:lnSpc>
            </a:pPr>
            <a:r>
              <a:rPr lang="en-US" altLang="zh-CN" sz="1600" dirty="0">
                <a:latin typeface="+mn-ea"/>
                <a:ea typeface="+mn-ea"/>
              </a:rPr>
              <a:t>public class </a:t>
            </a:r>
            <a:r>
              <a:rPr lang="en-US" altLang="zh-CN" sz="1600" dirty="0" err="1">
                <a:latin typeface="+mn-ea"/>
                <a:ea typeface="+mn-ea"/>
              </a:rPr>
              <a:t>BridgeClient</a:t>
            </a:r>
            <a:r>
              <a:rPr lang="en-US" altLang="zh-CN" sz="1600" dirty="0">
                <a:latin typeface="+mn-ea"/>
                <a:ea typeface="+mn-ea"/>
              </a:rPr>
              <a:t> {</a:t>
            </a:r>
          </a:p>
          <a:p>
            <a:pPr algn="l">
              <a:lnSpc>
                <a:spcPct val="100000"/>
              </a:lnSpc>
            </a:pPr>
            <a:r>
              <a:rPr lang="en-US" altLang="zh-CN" sz="1600" dirty="0">
                <a:latin typeface="+mn-ea"/>
                <a:ea typeface="+mn-ea"/>
              </a:rPr>
              <a:t>  public static void main(String[] </a:t>
            </a:r>
            <a:r>
              <a:rPr lang="en-US" altLang="zh-CN" sz="1600" dirty="0" err="1">
                <a:latin typeface="+mn-ea"/>
                <a:ea typeface="+mn-ea"/>
              </a:rPr>
              <a:t>args</a:t>
            </a:r>
            <a:r>
              <a:rPr lang="en-US" altLang="zh-CN" sz="1600" dirty="0">
                <a:latin typeface="+mn-ea"/>
                <a:ea typeface="+mn-ea"/>
              </a:rPr>
              <a:t>) {</a:t>
            </a:r>
          </a:p>
          <a:p>
            <a:pPr algn="l">
              <a:lnSpc>
                <a:spcPct val="100000"/>
              </a:lnSpc>
            </a:pPr>
            <a:r>
              <a:rPr lang="en-US" altLang="zh-CN" sz="1600" dirty="0">
                <a:latin typeface="+mn-ea"/>
                <a:ea typeface="+mn-ea"/>
              </a:rPr>
              <a:t>    Transmission manual= new Manual();</a:t>
            </a:r>
          </a:p>
          <a:p>
            <a:pPr algn="l">
              <a:lnSpc>
                <a:spcPct val="100000"/>
              </a:lnSpc>
            </a:pPr>
            <a:r>
              <a:rPr lang="en-US" altLang="zh-CN" sz="1600" dirty="0">
                <a:latin typeface="+mn-ea"/>
                <a:ea typeface="+mn-ea"/>
              </a:rPr>
              <a:t>    </a:t>
            </a:r>
            <a:r>
              <a:rPr lang="en-US" altLang="zh-CN" sz="1600" dirty="0" err="1">
                <a:latin typeface="+mn-ea"/>
                <a:ea typeface="+mn-ea"/>
              </a:rPr>
              <a:t>AbstractCar</a:t>
            </a:r>
            <a:r>
              <a:rPr lang="en-US" altLang="zh-CN" sz="1600" dirty="0">
                <a:latin typeface="+mn-ea"/>
                <a:ea typeface="+mn-ea"/>
              </a:rPr>
              <a:t> </a:t>
            </a:r>
            <a:r>
              <a:rPr lang="en-US" altLang="zh-CN" sz="1600" dirty="0" err="1">
                <a:latin typeface="+mn-ea"/>
                <a:ea typeface="+mn-ea"/>
              </a:rPr>
              <a:t>bmw</a:t>
            </a:r>
            <a:r>
              <a:rPr lang="en-US" altLang="zh-CN" sz="1600" dirty="0">
                <a:latin typeface="+mn-ea"/>
                <a:ea typeface="+mn-ea"/>
              </a:rPr>
              <a:t> = new </a:t>
            </a:r>
            <a:r>
              <a:rPr lang="en-US" altLang="zh-CN" sz="1600" dirty="0" err="1">
                <a:latin typeface="+mn-ea"/>
                <a:ea typeface="+mn-ea"/>
              </a:rPr>
              <a:t>BMWCar</a:t>
            </a:r>
            <a:r>
              <a:rPr lang="en-US" altLang="zh-CN" sz="1600" dirty="0">
                <a:latin typeface="+mn-ea"/>
                <a:ea typeface="+mn-ea"/>
              </a:rPr>
              <a:t>();</a:t>
            </a:r>
          </a:p>
          <a:p>
            <a:pPr algn="l">
              <a:lnSpc>
                <a:spcPct val="100000"/>
              </a:lnSpc>
            </a:pPr>
            <a:r>
              <a:rPr lang="en-US" altLang="zh-CN" sz="1600" dirty="0">
                <a:latin typeface="+mn-ea"/>
                <a:ea typeface="+mn-ea"/>
              </a:rPr>
              <a:t>    </a:t>
            </a:r>
            <a:r>
              <a:rPr lang="en-US" altLang="zh-CN" sz="1600" dirty="0" err="1">
                <a:latin typeface="+mn-ea"/>
                <a:ea typeface="+mn-ea"/>
              </a:rPr>
              <a:t>bmw.setTransmission</a:t>
            </a:r>
            <a:r>
              <a:rPr lang="en-US" altLang="zh-CN" sz="1600" dirty="0">
                <a:latin typeface="+mn-ea"/>
                <a:ea typeface="+mn-ea"/>
              </a:rPr>
              <a:t>(manual);</a:t>
            </a:r>
          </a:p>
          <a:p>
            <a:pPr algn="l">
              <a:lnSpc>
                <a:spcPct val="100000"/>
              </a:lnSpc>
            </a:pPr>
            <a:r>
              <a:rPr lang="en-US" altLang="zh-CN" sz="1600" dirty="0">
                <a:latin typeface="+mn-ea"/>
                <a:ea typeface="+mn-ea"/>
              </a:rPr>
              <a:t>    </a:t>
            </a:r>
            <a:r>
              <a:rPr lang="en-US" altLang="zh-CN" sz="1600" dirty="0" err="1">
                <a:latin typeface="+mn-ea"/>
                <a:ea typeface="+mn-ea"/>
              </a:rPr>
              <a:t>bmw.run</a:t>
            </a:r>
            <a:r>
              <a:rPr lang="en-US" altLang="zh-CN" sz="1600" dirty="0">
                <a:latin typeface="+mn-ea"/>
                <a:ea typeface="+mn-ea"/>
              </a:rPr>
              <a:t>();</a:t>
            </a:r>
          </a:p>
          <a:p>
            <a:pPr algn="l">
              <a:lnSpc>
                <a:spcPct val="100000"/>
              </a:lnSpc>
            </a:pPr>
            <a:r>
              <a:rPr lang="en-US" altLang="zh-CN" sz="1600" dirty="0">
                <a:latin typeface="+mn-ea"/>
                <a:ea typeface="+mn-ea"/>
              </a:rPr>
              <a:t> </a:t>
            </a:r>
          </a:p>
          <a:p>
            <a:pPr algn="l">
              <a:lnSpc>
                <a:spcPct val="100000"/>
              </a:lnSpc>
            </a:pPr>
            <a:r>
              <a:rPr lang="en-US" altLang="zh-CN" sz="1600" dirty="0">
                <a:latin typeface="+mn-ea"/>
                <a:ea typeface="+mn-ea"/>
              </a:rPr>
              <a:t>    Transmission manual = new Manual();</a:t>
            </a:r>
          </a:p>
          <a:p>
            <a:pPr algn="l">
              <a:lnSpc>
                <a:spcPct val="100000"/>
              </a:lnSpc>
            </a:pPr>
            <a:r>
              <a:rPr lang="en-US" altLang="zh-CN" sz="1600" dirty="0">
                <a:latin typeface="+mn-ea"/>
                <a:ea typeface="+mn-ea"/>
              </a:rPr>
              <a:t>    </a:t>
            </a:r>
            <a:r>
              <a:rPr lang="en-US" altLang="zh-CN" sz="1600" dirty="0" err="1">
                <a:latin typeface="+mn-ea"/>
                <a:ea typeface="+mn-ea"/>
              </a:rPr>
              <a:t>AbstractCar</a:t>
            </a:r>
            <a:r>
              <a:rPr lang="en-US" altLang="zh-CN" sz="1600" dirty="0">
                <a:latin typeface="+mn-ea"/>
                <a:ea typeface="+mn-ea"/>
              </a:rPr>
              <a:t> </a:t>
            </a:r>
            <a:r>
              <a:rPr lang="en-US" altLang="zh-CN" sz="1600" dirty="0" err="1">
                <a:latin typeface="+mn-ea"/>
                <a:ea typeface="+mn-ea"/>
              </a:rPr>
              <a:t>benz</a:t>
            </a:r>
            <a:r>
              <a:rPr lang="en-US" altLang="zh-CN" sz="1600" dirty="0">
                <a:latin typeface="+mn-ea"/>
                <a:ea typeface="+mn-ea"/>
              </a:rPr>
              <a:t> = new </a:t>
            </a:r>
            <a:r>
              <a:rPr lang="en-US" altLang="zh-CN" sz="1600" dirty="0" err="1">
                <a:latin typeface="+mn-ea"/>
                <a:ea typeface="+mn-ea"/>
              </a:rPr>
              <a:t>BenZCar</a:t>
            </a:r>
            <a:r>
              <a:rPr lang="en-US" altLang="zh-CN" sz="1600" dirty="0">
                <a:latin typeface="+mn-ea"/>
                <a:ea typeface="+mn-ea"/>
              </a:rPr>
              <a:t>();</a:t>
            </a:r>
          </a:p>
          <a:p>
            <a:pPr algn="l">
              <a:lnSpc>
                <a:spcPct val="100000"/>
              </a:lnSpc>
            </a:pPr>
            <a:r>
              <a:rPr lang="en-US" altLang="zh-CN" sz="1600" dirty="0">
                <a:latin typeface="+mn-ea"/>
                <a:ea typeface="+mn-ea"/>
              </a:rPr>
              <a:t>    </a:t>
            </a:r>
            <a:r>
              <a:rPr lang="en-US" altLang="zh-CN" sz="1600" dirty="0" err="1">
                <a:latin typeface="+mn-ea"/>
                <a:ea typeface="+mn-ea"/>
              </a:rPr>
              <a:t>benz.setTransmission</a:t>
            </a:r>
            <a:r>
              <a:rPr lang="en-US" altLang="zh-CN" sz="1600" dirty="0">
                <a:latin typeface="+mn-ea"/>
                <a:ea typeface="+mn-ea"/>
              </a:rPr>
              <a:t>(manual);</a:t>
            </a:r>
          </a:p>
          <a:p>
            <a:pPr algn="l">
              <a:lnSpc>
                <a:spcPct val="100000"/>
              </a:lnSpc>
            </a:pPr>
            <a:r>
              <a:rPr lang="en-US" altLang="zh-CN" sz="1600" dirty="0">
                <a:latin typeface="+mn-ea"/>
                <a:ea typeface="+mn-ea"/>
              </a:rPr>
              <a:t>    </a:t>
            </a:r>
            <a:r>
              <a:rPr lang="en-US" altLang="zh-CN" sz="1600" dirty="0" err="1">
                <a:latin typeface="+mn-ea"/>
                <a:ea typeface="+mn-ea"/>
              </a:rPr>
              <a:t>benz.run</a:t>
            </a:r>
            <a:r>
              <a:rPr lang="en-US" altLang="zh-CN" sz="1600" dirty="0">
                <a:latin typeface="+mn-ea"/>
                <a:ea typeface="+mn-ea"/>
              </a:rPr>
              <a:t>();}}</a:t>
            </a:r>
          </a:p>
        </p:txBody>
      </p:sp>
    </p:spTree>
    <p:extLst>
      <p:ext uri="{BB962C8B-B14F-4D97-AF65-F5344CB8AC3E}">
        <p14:creationId xmlns:p14="http://schemas.microsoft.com/office/powerpoint/2010/main" val="118607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p:txBody>
          <a:bodyPr/>
          <a:lstStyle/>
          <a:p>
            <a:pPr eaLnBrk="1" hangingPunct="1">
              <a:defRPr/>
            </a:pPr>
            <a:r>
              <a:rPr lang="en-US" altLang="zh-CN">
                <a:latin typeface="+mn-ea"/>
                <a:ea typeface="+mn-ea"/>
              </a:rPr>
              <a:t>Bridge(</a:t>
            </a:r>
            <a:r>
              <a:rPr lang="zh-CN" altLang="en-US">
                <a:latin typeface="+mn-ea"/>
                <a:ea typeface="+mn-ea"/>
              </a:rPr>
              <a:t>桥梁</a:t>
            </a:r>
            <a:r>
              <a:rPr lang="en-US" altLang="zh-CN">
                <a:latin typeface="+mn-ea"/>
                <a:ea typeface="+mn-ea"/>
              </a:rPr>
              <a:t>)</a:t>
            </a:r>
            <a:r>
              <a:rPr lang="zh-CN" altLang="en-US">
                <a:latin typeface="+mn-ea"/>
                <a:ea typeface="+mn-ea"/>
              </a:rPr>
              <a:t>模式</a:t>
            </a:r>
            <a:endParaRPr lang="en-US" altLang="zh-CN">
              <a:latin typeface="+mn-ea"/>
              <a:ea typeface="+mn-ea"/>
            </a:endParaRPr>
          </a:p>
        </p:txBody>
      </p:sp>
      <p:sp>
        <p:nvSpPr>
          <p:cNvPr id="861187" name="Rectangle 3"/>
          <p:cNvSpPr>
            <a:spLocks noGrp="1" noChangeArrowheads="1"/>
          </p:cNvSpPr>
          <p:nvPr>
            <p:ph idx="1"/>
          </p:nvPr>
        </p:nvSpPr>
        <p:spPr>
          <a:xfrm>
            <a:off x="684213" y="1319213"/>
            <a:ext cx="8078787" cy="641350"/>
          </a:xfrm>
        </p:spPr>
        <p:txBody>
          <a:bodyPr/>
          <a:lstStyle/>
          <a:p>
            <a:pPr eaLnBrk="1" hangingPunct="1">
              <a:defRPr/>
            </a:pPr>
            <a:r>
              <a:rPr lang="zh-CN" altLang="en-US">
                <a:latin typeface="+mn-ea"/>
              </a:rPr>
              <a:t>结构</a:t>
            </a:r>
          </a:p>
        </p:txBody>
      </p:sp>
      <p:sp>
        <p:nvSpPr>
          <p:cNvPr id="5" name="灯片编号占位符 4"/>
          <p:cNvSpPr>
            <a:spLocks noGrp="1"/>
          </p:cNvSpPr>
          <p:nvPr>
            <p:ph type="sldNum" sz="quarter" idx="12"/>
          </p:nvPr>
        </p:nvSpPr>
        <p:spPr/>
        <p:txBody>
          <a:bodyPr/>
          <a:lstStyle/>
          <a:p>
            <a:pPr>
              <a:defRPr/>
            </a:pPr>
            <a:fld id="{5D733958-2ABB-437E-AB51-A89759C2531C}" type="slidenum">
              <a:rPr lang="zh-CN" altLang="en-US">
                <a:latin typeface="+mn-ea"/>
                <a:ea typeface="+mn-ea"/>
              </a:rPr>
              <a:pPr>
                <a:defRPr/>
              </a:pPr>
              <a:t>14</a:t>
            </a:fld>
            <a:endParaRPr lang="en-US" altLang="zh-CN">
              <a:latin typeface="+mn-ea"/>
              <a:ea typeface="+mn-ea"/>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5514"/>
            <a:ext cx="9010350" cy="3557081"/>
          </a:xfrm>
          <a:prstGeom prst="rect">
            <a:avLst/>
          </a:prstGeom>
        </p:spPr>
      </p:pic>
      <p:sp>
        <p:nvSpPr>
          <p:cNvPr id="3" name="文本框 2"/>
          <p:cNvSpPr txBox="1"/>
          <p:nvPr/>
        </p:nvSpPr>
        <p:spPr>
          <a:xfrm>
            <a:off x="14917" y="5587546"/>
            <a:ext cx="8458200" cy="824841"/>
          </a:xfrm>
          <a:prstGeom prst="rect">
            <a:avLst/>
          </a:prstGeom>
          <a:noFill/>
        </p:spPr>
        <p:txBody>
          <a:bodyPr wrap="square" rtlCol="0">
            <a:spAutoFit/>
          </a:bodyPr>
          <a:lstStyle/>
          <a:p>
            <a:r>
              <a:rPr lang="zh-CN" altLang="en-US" sz="2800" dirty="0">
                <a:latin typeface="+mn-ea"/>
                <a:ea typeface="+mn-ea"/>
              </a:rPr>
              <a:t>将抽象化</a:t>
            </a:r>
            <a:r>
              <a:rPr lang="en-US" altLang="zh-CN" sz="2800" dirty="0">
                <a:latin typeface="+mn-ea"/>
                <a:ea typeface="+mn-ea"/>
              </a:rPr>
              <a:t>(Abstraction)</a:t>
            </a:r>
            <a:r>
              <a:rPr lang="zh-CN" altLang="en-US" sz="2800" dirty="0">
                <a:latin typeface="+mn-ea"/>
                <a:ea typeface="+mn-ea"/>
              </a:rPr>
              <a:t>与实现化</a:t>
            </a:r>
            <a:r>
              <a:rPr lang="en-US" altLang="zh-CN" sz="2800" dirty="0">
                <a:latin typeface="+mn-ea"/>
                <a:ea typeface="+mn-ea"/>
              </a:rPr>
              <a:t>(Implementation)</a:t>
            </a:r>
            <a:r>
              <a:rPr lang="zh-CN" altLang="en-US" sz="2800" dirty="0">
                <a:latin typeface="+mn-ea"/>
                <a:ea typeface="+mn-ea"/>
              </a:rPr>
              <a:t>脱耦，使得二者可以独立地变化</a:t>
            </a:r>
          </a:p>
        </p:txBody>
      </p:sp>
    </p:spTree>
    <p:extLst>
      <p:ext uri="{BB962C8B-B14F-4D97-AF65-F5344CB8AC3E}">
        <p14:creationId xmlns:p14="http://schemas.microsoft.com/office/powerpoint/2010/main" val="248361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pPr>
                <a:defRPr/>
              </a:pPr>
              <a:t>15</a:t>
            </a:fld>
            <a:endParaRPr lang="en-US" altLang="zh-CN"/>
          </a:p>
        </p:txBody>
      </p:sp>
      <p:sp>
        <p:nvSpPr>
          <p:cNvPr id="5" name="TextBox 4"/>
          <p:cNvSpPr txBox="1"/>
          <p:nvPr/>
        </p:nvSpPr>
        <p:spPr>
          <a:xfrm>
            <a:off x="233051" y="116632"/>
            <a:ext cx="4494517" cy="2406813"/>
          </a:xfrm>
          <a:prstGeom prst="rect">
            <a:avLst/>
          </a:prstGeom>
          <a:noFill/>
          <a:ln w="38100">
            <a:solidFill>
              <a:srgbClr val="CC3300"/>
            </a:solidFill>
          </a:ln>
        </p:spPr>
        <p:txBody>
          <a:bodyPr wrap="square" rtlCol="0">
            <a:spAutoFit/>
          </a:bodyPr>
          <a:lstStyle/>
          <a:p>
            <a:pPr algn="l">
              <a:lnSpc>
                <a:spcPct val="100000"/>
              </a:lnSpc>
            </a:pPr>
            <a:r>
              <a:rPr lang="en-US" altLang="zh-CN" sz="1600" dirty="0">
                <a:latin typeface="+mj-lt"/>
              </a:rPr>
              <a:t>//</a:t>
            </a:r>
            <a:r>
              <a:rPr lang="zh-CN" altLang="en-US" sz="1600" dirty="0">
                <a:latin typeface="+mj-lt"/>
              </a:rPr>
              <a:t>抽象化角色类</a:t>
            </a:r>
            <a:endParaRPr lang="en-US" altLang="zh-CN" sz="1600" dirty="0">
              <a:latin typeface="+mj-lt"/>
            </a:endParaRPr>
          </a:p>
          <a:p>
            <a:pPr algn="l">
              <a:lnSpc>
                <a:spcPct val="100000"/>
              </a:lnSpc>
            </a:pPr>
            <a:r>
              <a:rPr lang="en-US" altLang="zh-CN" sz="1600" dirty="0">
                <a:latin typeface="+mj-lt"/>
              </a:rPr>
              <a:t>public abstract class Abstraction {</a:t>
            </a:r>
          </a:p>
          <a:p>
            <a:pPr algn="l">
              <a:lnSpc>
                <a:spcPct val="100000"/>
              </a:lnSpc>
            </a:pPr>
            <a:r>
              <a:rPr lang="en-US" altLang="zh-CN" sz="1600" dirty="0">
                <a:latin typeface="+mj-lt"/>
              </a:rPr>
              <a:t>    protected </a:t>
            </a:r>
            <a:r>
              <a:rPr lang="en-US" altLang="zh-CN" sz="1600" dirty="0" err="1">
                <a:latin typeface="+mj-lt"/>
              </a:rPr>
              <a:t>Implementor</a:t>
            </a:r>
            <a:r>
              <a:rPr lang="en-US" altLang="zh-CN" sz="1600" dirty="0">
                <a:latin typeface="+mj-lt"/>
              </a:rPr>
              <a:t> </a:t>
            </a:r>
            <a:r>
              <a:rPr lang="en-US" altLang="zh-CN" sz="1600" dirty="0" err="1">
                <a:latin typeface="+mj-lt"/>
              </a:rPr>
              <a:t>impl</a:t>
            </a:r>
            <a:r>
              <a:rPr lang="en-US" altLang="zh-CN" sz="1600" dirty="0">
                <a:latin typeface="+mj-lt"/>
              </a:rPr>
              <a:t>;</a:t>
            </a:r>
          </a:p>
          <a:p>
            <a:pPr algn="l">
              <a:lnSpc>
                <a:spcPct val="100000"/>
              </a:lnSpc>
            </a:pPr>
            <a:r>
              <a:rPr lang="en-US" altLang="zh-CN" sz="1600" dirty="0">
                <a:latin typeface="+mj-lt"/>
              </a:rPr>
              <a:t>    public Abstraction(</a:t>
            </a:r>
            <a:r>
              <a:rPr lang="en-US" altLang="zh-CN" sz="1600" dirty="0" err="1">
                <a:latin typeface="+mj-lt"/>
              </a:rPr>
              <a:t>Implementor</a:t>
            </a:r>
            <a:r>
              <a:rPr lang="en-US" altLang="zh-CN" sz="1600" dirty="0">
                <a:latin typeface="+mj-lt"/>
              </a:rPr>
              <a:t> </a:t>
            </a:r>
            <a:r>
              <a:rPr lang="en-US" altLang="zh-CN" sz="1600" dirty="0" err="1">
                <a:latin typeface="+mj-lt"/>
              </a:rPr>
              <a:t>impl</a:t>
            </a:r>
            <a:r>
              <a:rPr lang="en-US" altLang="zh-CN" sz="1600" dirty="0">
                <a:latin typeface="+mj-lt"/>
              </a:rPr>
              <a:t>){</a:t>
            </a:r>
          </a:p>
          <a:p>
            <a:pPr algn="l">
              <a:lnSpc>
                <a:spcPct val="100000"/>
              </a:lnSpc>
            </a:pPr>
            <a:r>
              <a:rPr lang="en-US" altLang="zh-CN" sz="1600" dirty="0">
                <a:latin typeface="+mj-lt"/>
              </a:rPr>
              <a:t>        </a:t>
            </a:r>
            <a:r>
              <a:rPr lang="en-US" altLang="zh-CN" sz="1600" dirty="0" err="1">
                <a:latin typeface="+mj-lt"/>
              </a:rPr>
              <a:t>this.impl</a:t>
            </a:r>
            <a:r>
              <a:rPr lang="en-US" altLang="zh-CN" sz="1600" dirty="0">
                <a:latin typeface="+mj-lt"/>
              </a:rPr>
              <a:t> = </a:t>
            </a:r>
            <a:r>
              <a:rPr lang="en-US" altLang="zh-CN" sz="1600" dirty="0" err="1">
                <a:latin typeface="+mj-lt"/>
              </a:rPr>
              <a:t>impl</a:t>
            </a:r>
            <a:r>
              <a:rPr lang="en-US" altLang="zh-CN" sz="1600" dirty="0">
                <a:latin typeface="+mj-lt"/>
              </a:rPr>
              <a:t>;</a:t>
            </a:r>
          </a:p>
          <a:p>
            <a:pPr algn="l">
              <a:lnSpc>
                <a:spcPct val="100000"/>
              </a:lnSpc>
            </a:pPr>
            <a:r>
              <a:rPr lang="en-US" altLang="zh-CN" sz="1600" dirty="0">
                <a:latin typeface="+mj-lt"/>
              </a:rPr>
              <a:t>    }</a:t>
            </a:r>
          </a:p>
          <a:p>
            <a:pPr algn="l">
              <a:lnSpc>
                <a:spcPct val="100000"/>
              </a:lnSpc>
            </a:pPr>
            <a:r>
              <a:rPr lang="en-US" altLang="zh-CN" sz="1600" dirty="0">
                <a:latin typeface="+mj-lt"/>
              </a:rPr>
              <a:t>    //</a:t>
            </a:r>
            <a:r>
              <a:rPr lang="zh-CN" altLang="en-US" sz="1600" dirty="0">
                <a:latin typeface="+mj-lt"/>
              </a:rPr>
              <a:t>示例方法</a:t>
            </a:r>
          </a:p>
          <a:p>
            <a:pPr algn="l">
              <a:lnSpc>
                <a:spcPct val="100000"/>
              </a:lnSpc>
            </a:pPr>
            <a:r>
              <a:rPr lang="zh-CN" altLang="en-US" sz="1600" dirty="0">
                <a:latin typeface="+mj-lt"/>
              </a:rPr>
              <a:t>    </a:t>
            </a:r>
            <a:r>
              <a:rPr lang="en-US" altLang="zh-CN" sz="1600" dirty="0">
                <a:latin typeface="+mj-lt"/>
              </a:rPr>
              <a:t>public abstract void operation();}</a:t>
            </a:r>
            <a:endParaRPr lang="zh-CN" altLang="en-US" sz="1600" dirty="0">
              <a:latin typeface="+mj-lt"/>
            </a:endParaRPr>
          </a:p>
        </p:txBody>
      </p:sp>
      <p:sp>
        <p:nvSpPr>
          <p:cNvPr id="6" name="TextBox 5"/>
          <p:cNvSpPr txBox="1"/>
          <p:nvPr/>
        </p:nvSpPr>
        <p:spPr>
          <a:xfrm>
            <a:off x="4932040" y="230229"/>
            <a:ext cx="3995936" cy="5804666"/>
          </a:xfrm>
          <a:prstGeom prst="rect">
            <a:avLst/>
          </a:prstGeom>
          <a:noFill/>
          <a:ln w="38100">
            <a:solidFill>
              <a:srgbClr val="002060"/>
            </a:solidFill>
          </a:ln>
        </p:spPr>
        <p:txBody>
          <a:bodyPr wrap="square" rtlCol="0">
            <a:spAutoFit/>
          </a:bodyPr>
          <a:lstStyle/>
          <a:p>
            <a:pPr algn="l">
              <a:lnSpc>
                <a:spcPct val="100000"/>
              </a:lnSpc>
            </a:pPr>
            <a:r>
              <a:rPr lang="en-US" altLang="zh-CN" sz="1600" dirty="0">
                <a:latin typeface="+mn-lt"/>
              </a:rPr>
              <a:t>//</a:t>
            </a:r>
            <a:r>
              <a:rPr lang="zh-CN" altLang="en-US" sz="1600" dirty="0">
                <a:latin typeface="+mn-lt"/>
              </a:rPr>
              <a:t>实现化角色类</a:t>
            </a:r>
            <a:endParaRPr lang="en-US" altLang="zh-CN" sz="1600" dirty="0">
              <a:latin typeface="+mn-lt"/>
            </a:endParaRPr>
          </a:p>
          <a:p>
            <a:pPr algn="l">
              <a:lnSpc>
                <a:spcPct val="100000"/>
              </a:lnSpc>
            </a:pPr>
            <a:r>
              <a:rPr lang="en-US" altLang="zh-CN" sz="1600" dirty="0">
                <a:latin typeface="+mn-lt"/>
              </a:rPr>
              <a:t>public abstract class </a:t>
            </a:r>
            <a:r>
              <a:rPr lang="en-US" altLang="zh-CN" sz="1600" dirty="0" err="1">
                <a:latin typeface="+mn-lt"/>
              </a:rPr>
              <a:t>Implementor</a:t>
            </a:r>
            <a:r>
              <a:rPr lang="en-US" altLang="zh-CN" sz="1600" dirty="0">
                <a:latin typeface="+mn-lt"/>
              </a:rPr>
              <a:t> {</a:t>
            </a:r>
          </a:p>
          <a:p>
            <a:pPr algn="l">
              <a:lnSpc>
                <a:spcPct val="100000"/>
              </a:lnSpc>
            </a:pPr>
            <a:r>
              <a:rPr lang="en-US" altLang="zh-CN" sz="1600" dirty="0">
                <a:latin typeface="+mn-lt"/>
              </a:rPr>
              <a:t>    /**</a:t>
            </a:r>
          </a:p>
          <a:p>
            <a:pPr algn="l">
              <a:lnSpc>
                <a:spcPct val="100000"/>
              </a:lnSpc>
            </a:pPr>
            <a:r>
              <a:rPr lang="en-US" altLang="zh-CN" sz="1600" dirty="0">
                <a:latin typeface="+mn-lt"/>
              </a:rPr>
              <a:t>     * </a:t>
            </a:r>
            <a:r>
              <a:rPr lang="zh-CN" altLang="en-US" sz="1600" dirty="0">
                <a:latin typeface="+mn-lt"/>
              </a:rPr>
              <a:t>示例方法，实现抽象部分需要的某些具体功能</a:t>
            </a:r>
          </a:p>
          <a:p>
            <a:pPr algn="l">
              <a:lnSpc>
                <a:spcPct val="100000"/>
              </a:lnSpc>
            </a:pPr>
            <a:r>
              <a:rPr lang="zh-CN" altLang="en-US" sz="1600" dirty="0">
                <a:latin typeface="+mn-lt"/>
              </a:rPr>
              <a:t>     *</a:t>
            </a:r>
            <a:r>
              <a:rPr lang="en-US" altLang="zh-CN" sz="1600" dirty="0">
                <a:latin typeface="+mn-lt"/>
              </a:rPr>
              <a:t>/</a:t>
            </a:r>
          </a:p>
          <a:p>
            <a:pPr algn="l">
              <a:lnSpc>
                <a:spcPct val="100000"/>
              </a:lnSpc>
            </a:pPr>
            <a:r>
              <a:rPr lang="en-US" altLang="zh-CN" sz="1600" dirty="0">
                <a:latin typeface="+mn-lt"/>
              </a:rPr>
              <a:t>    public abstract void </a:t>
            </a:r>
            <a:r>
              <a:rPr lang="en-US" altLang="zh-CN" sz="1600" dirty="0" err="1">
                <a:latin typeface="+mn-lt"/>
              </a:rPr>
              <a:t>operationImpl</a:t>
            </a:r>
            <a:r>
              <a:rPr lang="en-US" altLang="zh-CN" sz="1600" dirty="0">
                <a:latin typeface="+mn-lt"/>
              </a:rPr>
              <a:t>();</a:t>
            </a:r>
          </a:p>
          <a:p>
            <a:pPr algn="l">
              <a:lnSpc>
                <a:spcPct val="100000"/>
              </a:lnSpc>
            </a:pPr>
            <a:r>
              <a:rPr lang="en-US" altLang="zh-CN" sz="1600" dirty="0">
                <a:latin typeface="+mn-lt"/>
              </a:rPr>
              <a:t>}</a:t>
            </a:r>
          </a:p>
          <a:p>
            <a:pPr algn="l">
              <a:lnSpc>
                <a:spcPct val="100000"/>
              </a:lnSpc>
            </a:pPr>
            <a:r>
              <a:rPr lang="en-US" altLang="zh-CN" sz="1600" dirty="0">
                <a:latin typeface="+mn-lt"/>
              </a:rPr>
              <a:t>//</a:t>
            </a:r>
            <a:r>
              <a:rPr lang="zh-CN" altLang="en-US" sz="1600" dirty="0">
                <a:latin typeface="+mn-lt"/>
              </a:rPr>
              <a:t>具体实现化角色类</a:t>
            </a:r>
          </a:p>
          <a:p>
            <a:pPr algn="l">
              <a:lnSpc>
                <a:spcPct val="100000"/>
              </a:lnSpc>
            </a:pPr>
            <a:r>
              <a:rPr lang="en-US" altLang="zh-CN" sz="1600" dirty="0">
                <a:latin typeface="+mn-lt"/>
              </a:rPr>
              <a:t>public class </a:t>
            </a:r>
            <a:r>
              <a:rPr lang="en-US" altLang="zh-CN" sz="1600" dirty="0" err="1">
                <a:latin typeface="+mn-lt"/>
              </a:rPr>
              <a:t>ConcreteImplementorA</a:t>
            </a:r>
            <a:r>
              <a:rPr lang="en-US" altLang="zh-CN" sz="1600" dirty="0">
                <a:latin typeface="+mn-lt"/>
              </a:rPr>
              <a:t> extends </a:t>
            </a:r>
            <a:r>
              <a:rPr lang="en-US" altLang="zh-CN" sz="1600" dirty="0" err="1">
                <a:latin typeface="+mn-lt"/>
              </a:rPr>
              <a:t>Implementor</a:t>
            </a:r>
            <a:r>
              <a:rPr lang="en-US" altLang="zh-CN" sz="1600" dirty="0">
                <a:latin typeface="+mn-lt"/>
              </a:rPr>
              <a:t> {</a:t>
            </a:r>
          </a:p>
          <a:p>
            <a:pPr algn="l">
              <a:lnSpc>
                <a:spcPct val="100000"/>
              </a:lnSpc>
            </a:pPr>
            <a:r>
              <a:rPr lang="en-US" altLang="zh-CN" sz="1600" dirty="0">
                <a:latin typeface="+mn-lt"/>
              </a:rPr>
              <a:t>public void </a:t>
            </a:r>
            <a:r>
              <a:rPr lang="en-US" altLang="zh-CN" sz="1600" dirty="0" err="1">
                <a:latin typeface="+mn-lt"/>
              </a:rPr>
              <a:t>operationImpl</a:t>
            </a:r>
            <a:r>
              <a:rPr lang="en-US" altLang="zh-CN" sz="1600" dirty="0">
                <a:latin typeface="+mn-lt"/>
              </a:rPr>
              <a:t>() {</a:t>
            </a:r>
          </a:p>
          <a:p>
            <a:pPr algn="l">
              <a:lnSpc>
                <a:spcPct val="100000"/>
              </a:lnSpc>
            </a:pPr>
            <a:r>
              <a:rPr lang="en-US" altLang="zh-CN" sz="1600" dirty="0">
                <a:latin typeface="+mn-lt"/>
              </a:rPr>
              <a:t>        //</a:t>
            </a:r>
            <a:r>
              <a:rPr lang="zh-CN" altLang="en-US" sz="1600" dirty="0">
                <a:latin typeface="+mn-lt"/>
              </a:rPr>
              <a:t>具体操作</a:t>
            </a:r>
          </a:p>
          <a:p>
            <a:pPr algn="l">
              <a:lnSpc>
                <a:spcPct val="100000"/>
              </a:lnSpc>
            </a:pPr>
            <a:r>
              <a:rPr lang="zh-CN" altLang="en-US" sz="1600" dirty="0">
                <a:latin typeface="+mn-lt"/>
              </a:rPr>
              <a:t>    </a:t>
            </a:r>
            <a:r>
              <a:rPr lang="en-US" altLang="zh-CN" sz="1600" dirty="0">
                <a:latin typeface="+mn-lt"/>
              </a:rPr>
              <a:t>}</a:t>
            </a:r>
          </a:p>
          <a:p>
            <a:pPr algn="l">
              <a:lnSpc>
                <a:spcPct val="100000"/>
              </a:lnSpc>
            </a:pPr>
            <a:r>
              <a:rPr lang="en-US" altLang="zh-CN" sz="1600" dirty="0">
                <a:latin typeface="+mn-lt"/>
              </a:rPr>
              <a:t>}</a:t>
            </a:r>
          </a:p>
          <a:p>
            <a:pPr algn="l">
              <a:lnSpc>
                <a:spcPct val="100000"/>
              </a:lnSpc>
            </a:pPr>
            <a:r>
              <a:rPr lang="en-US" altLang="zh-CN" sz="1600" dirty="0">
                <a:latin typeface="+mn-lt"/>
              </a:rPr>
              <a:t>public class </a:t>
            </a:r>
            <a:r>
              <a:rPr lang="en-US" altLang="zh-CN" sz="1600" dirty="0" err="1">
                <a:latin typeface="+mn-lt"/>
              </a:rPr>
              <a:t>ConcreteImplementorB</a:t>
            </a:r>
            <a:r>
              <a:rPr lang="en-US" altLang="zh-CN" sz="1600" dirty="0">
                <a:latin typeface="+mn-lt"/>
              </a:rPr>
              <a:t> extends </a:t>
            </a:r>
            <a:r>
              <a:rPr lang="en-US" altLang="zh-CN" sz="1600" dirty="0" err="1">
                <a:latin typeface="+mn-lt"/>
              </a:rPr>
              <a:t>Implementor</a:t>
            </a:r>
            <a:r>
              <a:rPr lang="en-US" altLang="zh-CN" sz="1600" dirty="0">
                <a:latin typeface="+mn-lt"/>
              </a:rPr>
              <a:t> {</a:t>
            </a:r>
          </a:p>
          <a:p>
            <a:pPr algn="l">
              <a:lnSpc>
                <a:spcPct val="100000"/>
              </a:lnSpc>
            </a:pPr>
            <a:r>
              <a:rPr lang="en-US" altLang="zh-CN" sz="1600" dirty="0">
                <a:latin typeface="+mn-lt"/>
              </a:rPr>
              <a:t>public void </a:t>
            </a:r>
            <a:r>
              <a:rPr lang="en-US" altLang="zh-CN" sz="1600" dirty="0" err="1">
                <a:latin typeface="+mn-lt"/>
              </a:rPr>
              <a:t>operationImpl</a:t>
            </a:r>
            <a:r>
              <a:rPr lang="en-US" altLang="zh-CN" sz="1600" dirty="0">
                <a:latin typeface="+mn-lt"/>
              </a:rPr>
              <a:t>() {</a:t>
            </a:r>
          </a:p>
          <a:p>
            <a:pPr algn="l">
              <a:lnSpc>
                <a:spcPct val="100000"/>
              </a:lnSpc>
            </a:pPr>
            <a:r>
              <a:rPr lang="en-US" altLang="zh-CN" sz="1600" dirty="0">
                <a:latin typeface="+mn-lt"/>
              </a:rPr>
              <a:t>        //</a:t>
            </a:r>
            <a:r>
              <a:rPr lang="zh-CN" altLang="en-US" sz="1600" dirty="0">
                <a:latin typeface="+mn-lt"/>
              </a:rPr>
              <a:t>具体操作</a:t>
            </a:r>
          </a:p>
          <a:p>
            <a:pPr algn="l">
              <a:lnSpc>
                <a:spcPct val="100000"/>
              </a:lnSpc>
            </a:pPr>
            <a:r>
              <a:rPr lang="zh-CN" altLang="en-US" sz="1600" dirty="0">
                <a:latin typeface="+mn-lt"/>
              </a:rPr>
              <a:t>    </a:t>
            </a:r>
            <a:r>
              <a:rPr lang="en-US" altLang="zh-CN" sz="1600" dirty="0">
                <a:latin typeface="+mn-lt"/>
              </a:rPr>
              <a:t>}}</a:t>
            </a:r>
          </a:p>
        </p:txBody>
      </p:sp>
      <p:sp>
        <p:nvSpPr>
          <p:cNvPr id="8" name="TextBox 4"/>
          <p:cNvSpPr txBox="1"/>
          <p:nvPr/>
        </p:nvSpPr>
        <p:spPr>
          <a:xfrm>
            <a:off x="233051" y="2636912"/>
            <a:ext cx="4494517" cy="4081117"/>
          </a:xfrm>
          <a:prstGeom prst="rect">
            <a:avLst/>
          </a:prstGeom>
          <a:noFill/>
          <a:ln w="38100">
            <a:solidFill>
              <a:srgbClr val="CC3300"/>
            </a:solidFill>
          </a:ln>
        </p:spPr>
        <p:txBody>
          <a:bodyPr wrap="square" rtlCol="0">
            <a:spAutoFit/>
          </a:bodyPr>
          <a:lstStyle/>
          <a:p>
            <a:pPr algn="l">
              <a:lnSpc>
                <a:spcPct val="100000"/>
              </a:lnSpc>
            </a:pPr>
            <a:r>
              <a:rPr lang="en-US" altLang="zh-CN" sz="1600" dirty="0">
                <a:latin typeface="+mj-lt"/>
              </a:rPr>
              <a:t>//</a:t>
            </a:r>
            <a:r>
              <a:rPr lang="zh-CN" altLang="en-US" sz="1600" dirty="0">
                <a:latin typeface="+mj-lt"/>
              </a:rPr>
              <a:t>修正抽象化角色类</a:t>
            </a:r>
            <a:endParaRPr lang="en-US" altLang="zh-CN" sz="1600" dirty="0">
              <a:latin typeface="+mj-lt"/>
            </a:endParaRPr>
          </a:p>
          <a:p>
            <a:pPr algn="l">
              <a:lnSpc>
                <a:spcPct val="100000"/>
              </a:lnSpc>
            </a:pPr>
            <a:r>
              <a:rPr lang="en-US" altLang="zh-CN" sz="1600" dirty="0">
                <a:latin typeface="+mj-lt"/>
              </a:rPr>
              <a:t>public class </a:t>
            </a:r>
            <a:r>
              <a:rPr lang="en-US" altLang="zh-CN" sz="1600" dirty="0" err="1">
                <a:latin typeface="+mj-lt"/>
              </a:rPr>
              <a:t>RefinedAbstraction</a:t>
            </a:r>
            <a:r>
              <a:rPr lang="en-US" altLang="zh-CN" sz="1600" dirty="0">
                <a:latin typeface="+mj-lt"/>
              </a:rPr>
              <a:t> extends Abstraction {</a:t>
            </a:r>
          </a:p>
          <a:p>
            <a:pPr algn="l">
              <a:lnSpc>
                <a:spcPct val="100000"/>
              </a:lnSpc>
            </a:pPr>
            <a:r>
              <a:rPr lang="en-US" altLang="zh-CN" sz="1600" dirty="0">
                <a:latin typeface="+mj-lt"/>
              </a:rPr>
              <a:t>    public </a:t>
            </a:r>
            <a:r>
              <a:rPr lang="en-US" altLang="zh-CN" sz="1600" dirty="0" err="1">
                <a:latin typeface="+mj-lt"/>
              </a:rPr>
              <a:t>RefinedAbstraction</a:t>
            </a:r>
            <a:r>
              <a:rPr lang="en-US" altLang="zh-CN" sz="1600" dirty="0">
                <a:latin typeface="+mj-lt"/>
              </a:rPr>
              <a:t>(</a:t>
            </a:r>
            <a:r>
              <a:rPr lang="en-US" altLang="zh-CN" sz="1600" dirty="0" err="1">
                <a:latin typeface="+mj-lt"/>
              </a:rPr>
              <a:t>Implementor</a:t>
            </a:r>
            <a:r>
              <a:rPr lang="en-US" altLang="zh-CN" sz="1600" dirty="0">
                <a:latin typeface="+mj-lt"/>
              </a:rPr>
              <a:t> </a:t>
            </a:r>
            <a:r>
              <a:rPr lang="en-US" altLang="zh-CN" sz="1600" dirty="0" err="1">
                <a:latin typeface="+mj-lt"/>
              </a:rPr>
              <a:t>impl</a:t>
            </a:r>
            <a:r>
              <a:rPr lang="en-US" altLang="zh-CN" sz="1600" dirty="0">
                <a:latin typeface="+mj-lt"/>
              </a:rPr>
              <a:t>) {</a:t>
            </a:r>
          </a:p>
          <a:p>
            <a:pPr algn="l">
              <a:lnSpc>
                <a:spcPct val="100000"/>
              </a:lnSpc>
            </a:pPr>
            <a:r>
              <a:rPr lang="en-US" altLang="zh-CN" sz="1600" dirty="0">
                <a:latin typeface="+mj-lt"/>
              </a:rPr>
              <a:t>        super(</a:t>
            </a:r>
            <a:r>
              <a:rPr lang="en-US" altLang="zh-CN" sz="1600" dirty="0" err="1">
                <a:latin typeface="+mj-lt"/>
              </a:rPr>
              <a:t>impl</a:t>
            </a:r>
            <a:r>
              <a:rPr lang="en-US" altLang="zh-CN" sz="1600" dirty="0">
                <a:latin typeface="+mj-lt"/>
              </a:rPr>
              <a:t>);</a:t>
            </a:r>
          </a:p>
          <a:p>
            <a:pPr algn="l">
              <a:lnSpc>
                <a:spcPct val="100000"/>
              </a:lnSpc>
            </a:pPr>
            <a:r>
              <a:rPr lang="en-US" altLang="zh-CN" sz="1600" dirty="0">
                <a:latin typeface="+mj-lt"/>
              </a:rPr>
              <a:t>    }</a:t>
            </a:r>
          </a:p>
          <a:p>
            <a:pPr algn="l">
              <a:lnSpc>
                <a:spcPct val="100000"/>
              </a:lnSpc>
            </a:pPr>
            <a:r>
              <a:rPr lang="en-US" altLang="zh-CN" sz="1600" dirty="0">
                <a:latin typeface="+mj-lt"/>
              </a:rPr>
              <a:t> public void operation(){</a:t>
            </a:r>
          </a:p>
          <a:p>
            <a:pPr algn="l">
              <a:lnSpc>
                <a:spcPct val="100000"/>
              </a:lnSpc>
            </a:pPr>
            <a:r>
              <a:rPr lang="en-US" altLang="zh-CN" sz="1600" dirty="0">
                <a:latin typeface="+mj-lt"/>
              </a:rPr>
              <a:t>        </a:t>
            </a:r>
            <a:r>
              <a:rPr lang="en-US" altLang="zh-CN" sz="1600" dirty="0" err="1">
                <a:latin typeface="+mj-lt"/>
              </a:rPr>
              <a:t>impl.operationImpl</a:t>
            </a:r>
            <a:r>
              <a:rPr lang="en-US" altLang="zh-CN" sz="1600" dirty="0">
                <a:latin typeface="+mj-lt"/>
              </a:rPr>
              <a:t>();</a:t>
            </a:r>
          </a:p>
          <a:p>
            <a:pPr algn="l">
              <a:lnSpc>
                <a:spcPct val="100000"/>
              </a:lnSpc>
            </a:pPr>
            <a:r>
              <a:rPr lang="en-US" altLang="zh-CN" sz="1600" dirty="0">
                <a:latin typeface="+mj-lt"/>
              </a:rPr>
              <a:t>    }</a:t>
            </a:r>
          </a:p>
          <a:p>
            <a:pPr algn="l">
              <a:lnSpc>
                <a:spcPct val="100000"/>
              </a:lnSpc>
            </a:pPr>
            <a:r>
              <a:rPr lang="en-US" altLang="zh-CN" sz="1600" dirty="0">
                <a:latin typeface="+mj-lt"/>
              </a:rPr>
              <a:t>    //</a:t>
            </a:r>
            <a:r>
              <a:rPr lang="zh-CN" altLang="en-US" sz="1600" dirty="0">
                <a:latin typeface="+mj-lt"/>
              </a:rPr>
              <a:t>其他的操作方法</a:t>
            </a:r>
          </a:p>
          <a:p>
            <a:pPr algn="l">
              <a:lnSpc>
                <a:spcPct val="100000"/>
              </a:lnSpc>
            </a:pPr>
            <a:r>
              <a:rPr lang="zh-CN" altLang="en-US" sz="1600" dirty="0">
                <a:latin typeface="+mj-lt"/>
              </a:rPr>
              <a:t>    </a:t>
            </a:r>
            <a:r>
              <a:rPr lang="en-US" altLang="zh-CN" sz="1600" dirty="0">
                <a:latin typeface="+mj-lt"/>
              </a:rPr>
              <a:t>public void </a:t>
            </a:r>
            <a:r>
              <a:rPr lang="en-US" altLang="zh-CN" sz="1600" dirty="0" err="1">
                <a:latin typeface="+mj-lt"/>
              </a:rPr>
              <a:t>otherOperation</a:t>
            </a:r>
            <a:r>
              <a:rPr lang="en-US" altLang="zh-CN" sz="1600" dirty="0">
                <a:latin typeface="+mj-lt"/>
              </a:rPr>
              <a:t>(){  </a:t>
            </a:r>
          </a:p>
          <a:p>
            <a:pPr algn="l">
              <a:lnSpc>
                <a:spcPct val="100000"/>
              </a:lnSpc>
            </a:pPr>
            <a:r>
              <a:rPr lang="en-US" altLang="zh-CN" sz="1600" dirty="0">
                <a:latin typeface="+mj-lt"/>
              </a:rPr>
              <a:t>    }</a:t>
            </a:r>
          </a:p>
          <a:p>
            <a:pPr algn="l">
              <a:lnSpc>
                <a:spcPct val="100000"/>
              </a:lnSpc>
            </a:pPr>
            <a:r>
              <a:rPr lang="en-US" altLang="zh-CN" sz="1600" dirty="0">
                <a:latin typeface="+mj-lt"/>
              </a:rPr>
              <a:t>}</a:t>
            </a:r>
            <a:endParaRPr lang="zh-CN" altLang="en-US" sz="1600" dirty="0">
              <a:latin typeface="+mj-lt"/>
            </a:endParaRPr>
          </a:p>
        </p:txBody>
      </p:sp>
    </p:spTree>
    <p:extLst>
      <p:ext uri="{BB962C8B-B14F-4D97-AF65-F5344CB8AC3E}">
        <p14:creationId xmlns:p14="http://schemas.microsoft.com/office/powerpoint/2010/main" val="208826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pPr eaLnBrk="1" hangingPunct="1">
              <a:defRPr/>
            </a:pPr>
            <a:r>
              <a:rPr lang="en-US" altLang="zh-CN" dirty="0">
                <a:latin typeface="+mn-ea"/>
                <a:ea typeface="+mn-ea"/>
              </a:rPr>
              <a:t>Bridge(</a:t>
            </a:r>
            <a:r>
              <a:rPr lang="zh-CN" altLang="en-US" dirty="0">
                <a:latin typeface="+mn-ea"/>
                <a:ea typeface="+mn-ea"/>
              </a:rPr>
              <a:t>桥梁</a:t>
            </a:r>
            <a:r>
              <a:rPr lang="en-US" altLang="zh-CN" dirty="0">
                <a:latin typeface="+mn-ea"/>
                <a:ea typeface="+mn-ea"/>
              </a:rPr>
              <a:t>)</a:t>
            </a:r>
            <a:r>
              <a:rPr lang="zh-CN" altLang="en-US" dirty="0">
                <a:latin typeface="+mn-ea"/>
                <a:ea typeface="+mn-ea"/>
              </a:rPr>
              <a:t>模式</a:t>
            </a:r>
            <a:endParaRPr lang="en-US" altLang="zh-CN" dirty="0">
              <a:latin typeface="+mn-ea"/>
              <a:ea typeface="+mn-ea"/>
            </a:endParaRPr>
          </a:p>
        </p:txBody>
      </p:sp>
      <p:sp>
        <p:nvSpPr>
          <p:cNvPr id="862211" name="Rectangle 3"/>
          <p:cNvSpPr>
            <a:spLocks noGrp="1" noChangeArrowheads="1"/>
          </p:cNvSpPr>
          <p:nvPr>
            <p:ph idx="1"/>
          </p:nvPr>
        </p:nvSpPr>
        <p:spPr>
          <a:xfrm>
            <a:off x="684213" y="1319213"/>
            <a:ext cx="8078787" cy="5049837"/>
          </a:xfrm>
        </p:spPr>
        <p:txBody>
          <a:bodyPr/>
          <a:lstStyle/>
          <a:p>
            <a:pPr eaLnBrk="1" hangingPunct="1">
              <a:spcBef>
                <a:spcPct val="15000"/>
              </a:spcBef>
              <a:defRPr/>
            </a:pPr>
            <a:r>
              <a:rPr lang="zh-CN" altLang="en-US" dirty="0">
                <a:latin typeface="+mn-ea"/>
              </a:rPr>
              <a:t>意图</a:t>
            </a:r>
          </a:p>
          <a:p>
            <a:pPr lvl="1" eaLnBrk="1" hangingPunct="1">
              <a:spcBef>
                <a:spcPct val="15000"/>
              </a:spcBef>
              <a:defRPr/>
            </a:pPr>
            <a:r>
              <a:rPr lang="zh-CN" altLang="en-US" dirty="0">
                <a:latin typeface="+mn-ea"/>
              </a:rPr>
              <a:t>将</a:t>
            </a:r>
            <a:r>
              <a:rPr lang="zh-CN" altLang="en-US" dirty="0">
                <a:solidFill>
                  <a:srgbClr val="FF0000"/>
                </a:solidFill>
                <a:latin typeface="+mn-ea"/>
              </a:rPr>
              <a:t>抽象部分与它的实现部分分离</a:t>
            </a:r>
            <a:r>
              <a:rPr lang="zh-CN" altLang="en-US" dirty="0">
                <a:latin typeface="+mn-ea"/>
              </a:rPr>
              <a:t>，使它们都可以独立地变化</a:t>
            </a:r>
          </a:p>
          <a:p>
            <a:pPr eaLnBrk="1" hangingPunct="1">
              <a:spcBef>
                <a:spcPct val="15000"/>
              </a:spcBef>
              <a:defRPr/>
            </a:pPr>
            <a:r>
              <a:rPr lang="zh-CN" altLang="en-US" dirty="0">
                <a:latin typeface="+mn-ea"/>
              </a:rPr>
              <a:t>适用性</a:t>
            </a:r>
          </a:p>
          <a:p>
            <a:pPr lvl="1" eaLnBrk="1" hangingPunct="1">
              <a:spcBef>
                <a:spcPct val="15000"/>
              </a:spcBef>
              <a:defRPr/>
            </a:pPr>
            <a:r>
              <a:rPr lang="zh-CN" altLang="en-US" dirty="0">
                <a:latin typeface="+mn-ea"/>
              </a:rPr>
              <a:t>抽象和它的实现部分可以独立变化</a:t>
            </a:r>
          </a:p>
          <a:p>
            <a:pPr lvl="1" eaLnBrk="1" hangingPunct="1">
              <a:spcBef>
                <a:spcPct val="15000"/>
              </a:spcBef>
              <a:defRPr/>
            </a:pPr>
            <a:r>
              <a:rPr lang="zh-CN" altLang="en-US" dirty="0">
                <a:latin typeface="+mn-ea"/>
              </a:rPr>
              <a:t>类的抽象以及它的实现都可以通过生成子类的方法加以扩充</a:t>
            </a:r>
          </a:p>
          <a:p>
            <a:pPr lvl="1" eaLnBrk="1" hangingPunct="1">
              <a:spcBef>
                <a:spcPct val="15000"/>
              </a:spcBef>
              <a:defRPr/>
            </a:pPr>
            <a:r>
              <a:rPr lang="zh-CN" altLang="en-US" dirty="0">
                <a:latin typeface="+mn-ea"/>
              </a:rPr>
              <a:t>实现部分的修改不会对客户产生影响</a:t>
            </a:r>
          </a:p>
          <a:p>
            <a:pPr lvl="1" eaLnBrk="1" hangingPunct="1">
              <a:spcBef>
                <a:spcPct val="15000"/>
              </a:spcBef>
              <a:defRPr/>
            </a:pPr>
            <a:r>
              <a:rPr lang="en-US" altLang="zh-CN" dirty="0">
                <a:latin typeface="+mn-ea"/>
              </a:rPr>
              <a:t>......</a:t>
            </a:r>
          </a:p>
        </p:txBody>
      </p:sp>
      <p:sp>
        <p:nvSpPr>
          <p:cNvPr id="4" name="灯片编号占位符 4"/>
          <p:cNvSpPr>
            <a:spLocks noGrp="1"/>
          </p:cNvSpPr>
          <p:nvPr>
            <p:ph type="sldNum" sz="quarter" idx="12"/>
          </p:nvPr>
        </p:nvSpPr>
        <p:spPr/>
        <p:txBody>
          <a:bodyPr/>
          <a:lstStyle/>
          <a:p>
            <a:pPr>
              <a:defRPr/>
            </a:pPr>
            <a:fld id="{76ADC174-BD23-4AD0-B803-4183FDCBC2A3}" type="slidenum">
              <a:rPr lang="zh-CN" altLang="en-US">
                <a:latin typeface="+mn-ea"/>
                <a:ea typeface="+mn-ea"/>
              </a:rPr>
              <a:pPr>
                <a:defRPr/>
              </a:pPr>
              <a:t>16</a:t>
            </a:fld>
            <a:endParaRPr lang="en-US" altLang="zh-CN">
              <a:latin typeface="+mn-ea"/>
              <a:ea typeface="+mn-ea"/>
            </a:endParaRPr>
          </a:p>
        </p:txBody>
      </p:sp>
    </p:spTree>
    <p:extLst>
      <p:ext uri="{BB962C8B-B14F-4D97-AF65-F5344CB8AC3E}">
        <p14:creationId xmlns:p14="http://schemas.microsoft.com/office/powerpoint/2010/main" val="173493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pPr eaLnBrk="1" hangingPunct="1">
              <a:defRPr/>
            </a:pPr>
            <a:r>
              <a:rPr lang="en-US" altLang="zh-CN">
                <a:latin typeface="+mn-ea"/>
                <a:ea typeface="+mn-ea"/>
              </a:rPr>
              <a:t>Bridge(</a:t>
            </a:r>
            <a:r>
              <a:rPr lang="zh-CN" altLang="en-US">
                <a:latin typeface="+mn-ea"/>
                <a:ea typeface="+mn-ea"/>
              </a:rPr>
              <a:t>桥梁</a:t>
            </a:r>
            <a:r>
              <a:rPr lang="en-US" altLang="zh-CN">
                <a:latin typeface="+mn-ea"/>
                <a:ea typeface="+mn-ea"/>
              </a:rPr>
              <a:t>)</a:t>
            </a:r>
            <a:r>
              <a:rPr lang="zh-CN" altLang="en-US">
                <a:latin typeface="+mn-ea"/>
                <a:ea typeface="+mn-ea"/>
              </a:rPr>
              <a:t>模式</a:t>
            </a:r>
          </a:p>
        </p:txBody>
      </p:sp>
      <p:sp>
        <p:nvSpPr>
          <p:cNvPr id="817155" name="Rectangle 3"/>
          <p:cNvSpPr>
            <a:spLocks noGrp="1" noChangeArrowheads="1"/>
          </p:cNvSpPr>
          <p:nvPr>
            <p:ph idx="1"/>
          </p:nvPr>
        </p:nvSpPr>
        <p:spPr>
          <a:xfrm>
            <a:off x="684213" y="1319213"/>
            <a:ext cx="8078787" cy="2955925"/>
          </a:xfrm>
        </p:spPr>
        <p:txBody>
          <a:bodyPr/>
          <a:lstStyle/>
          <a:p>
            <a:pPr eaLnBrk="1" hangingPunct="1">
              <a:defRPr/>
            </a:pPr>
            <a:r>
              <a:rPr lang="zh-CN" altLang="en-US" dirty="0">
                <a:latin typeface="+mn-ea"/>
              </a:rPr>
              <a:t>是什么导致设计的不完美？</a:t>
            </a:r>
          </a:p>
          <a:p>
            <a:pPr lvl="1" eaLnBrk="1" hangingPunct="1">
              <a:defRPr/>
            </a:pPr>
            <a:r>
              <a:rPr lang="zh-CN" altLang="en-US" dirty="0">
                <a:latin typeface="+mn-ea"/>
              </a:rPr>
              <a:t>变化，无法避免的、经常的需求变化</a:t>
            </a:r>
          </a:p>
          <a:p>
            <a:pPr eaLnBrk="1" hangingPunct="1">
              <a:defRPr/>
            </a:pPr>
            <a:r>
              <a:rPr lang="zh-CN" altLang="en-US" dirty="0">
                <a:latin typeface="+mn-ea"/>
              </a:rPr>
              <a:t>设计者的理想</a:t>
            </a:r>
          </a:p>
          <a:p>
            <a:pPr lvl="1" eaLnBrk="1" hangingPunct="1">
              <a:defRPr/>
            </a:pPr>
            <a:r>
              <a:rPr lang="zh-CN" altLang="en-US" dirty="0">
                <a:latin typeface="+mn-ea"/>
              </a:rPr>
              <a:t>当需求变化的时候，</a:t>
            </a:r>
            <a:r>
              <a:rPr lang="zh-CN" altLang="en-US" dirty="0">
                <a:solidFill>
                  <a:srgbClr val="FF0000"/>
                </a:solidFill>
                <a:latin typeface="+mn-ea"/>
              </a:rPr>
              <a:t>尽可能少地修改代码</a:t>
            </a:r>
            <a:r>
              <a:rPr lang="zh-CN" altLang="en-US" dirty="0">
                <a:latin typeface="+mn-ea"/>
              </a:rPr>
              <a:t>就可以满足新的需求</a:t>
            </a:r>
          </a:p>
        </p:txBody>
      </p:sp>
      <p:sp>
        <p:nvSpPr>
          <p:cNvPr id="8" name="灯片编号占位符 4"/>
          <p:cNvSpPr>
            <a:spLocks noGrp="1"/>
          </p:cNvSpPr>
          <p:nvPr>
            <p:ph type="sldNum" sz="quarter" idx="12"/>
          </p:nvPr>
        </p:nvSpPr>
        <p:spPr/>
        <p:txBody>
          <a:bodyPr/>
          <a:lstStyle/>
          <a:p>
            <a:pPr>
              <a:defRPr/>
            </a:pPr>
            <a:fld id="{EC9B19B2-5B31-4B5A-92F9-28F13B22F753}" type="slidenum">
              <a:rPr lang="zh-CN" altLang="en-US">
                <a:latin typeface="+mn-ea"/>
                <a:ea typeface="+mn-ea"/>
              </a:rPr>
              <a:pPr>
                <a:defRPr/>
              </a:pPr>
              <a:t>17</a:t>
            </a:fld>
            <a:endParaRPr lang="en-US" altLang="zh-CN">
              <a:latin typeface="+mn-ea"/>
              <a:ea typeface="+mn-ea"/>
            </a:endParaRPr>
          </a:p>
        </p:txBody>
      </p:sp>
      <p:grpSp>
        <p:nvGrpSpPr>
          <p:cNvPr id="2" name="Group 11"/>
          <p:cNvGrpSpPr>
            <a:grpSpLocks/>
          </p:cNvGrpSpPr>
          <p:nvPr/>
        </p:nvGrpSpPr>
        <p:grpSpPr bwMode="auto">
          <a:xfrm>
            <a:off x="399807" y="4149080"/>
            <a:ext cx="8675687" cy="2160588"/>
            <a:chOff x="295" y="2704"/>
            <a:chExt cx="5465" cy="1361"/>
          </a:xfrm>
        </p:grpSpPr>
        <p:pic>
          <p:nvPicPr>
            <p:cNvPr id="30726" name="Picture 5" descr="Dark Blue"/>
            <p:cNvPicPr>
              <a:picLocks noChangeAspect="1" noChangeArrowheads="1"/>
            </p:cNvPicPr>
            <p:nvPr/>
          </p:nvPicPr>
          <p:blipFill>
            <a:blip r:embed="rId2" cstate="print">
              <a:lum bright="-8000"/>
              <a:extLst>
                <a:ext uri="{28A0092B-C50C-407E-A947-70E740481C1C}">
                  <a14:useLocalDpi xmlns:a14="http://schemas.microsoft.com/office/drawing/2010/main" val="0"/>
                </a:ext>
              </a:extLst>
            </a:blip>
            <a:srcRect/>
            <a:stretch>
              <a:fillRect/>
            </a:stretch>
          </p:blipFill>
          <p:spPr bwMode="auto">
            <a:xfrm>
              <a:off x="295" y="2704"/>
              <a:ext cx="5465" cy="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7158" name="Text Box 6"/>
            <p:cNvSpPr txBox="1">
              <a:spLocks noChangeArrowheads="1"/>
            </p:cNvSpPr>
            <p:nvPr/>
          </p:nvSpPr>
          <p:spPr bwMode="auto">
            <a:xfrm>
              <a:off x="1655" y="2886"/>
              <a:ext cx="3719" cy="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pPr algn="l">
                <a:lnSpc>
                  <a:spcPct val="100000"/>
                </a:lnSpc>
                <a:defRPr/>
              </a:pPr>
              <a:r>
                <a:rPr lang="zh-CN" altLang="en-US" sz="3200" dirty="0">
                  <a:solidFill>
                    <a:srgbClr val="FF9933"/>
                  </a:solidFill>
                  <a:effectLst>
                    <a:outerShdw blurRad="38100" dist="38100" dir="2700000" algn="tl">
                      <a:srgbClr val="000000"/>
                    </a:outerShdw>
                  </a:effectLst>
                  <a:latin typeface="+mn-ea"/>
                  <a:ea typeface="+mn-ea"/>
                </a:rPr>
                <a:t>设计原则：封装可变性</a:t>
              </a:r>
            </a:p>
            <a:p>
              <a:pPr algn="l">
                <a:lnSpc>
                  <a:spcPct val="100000"/>
                </a:lnSpc>
                <a:defRPr/>
              </a:pPr>
              <a:r>
                <a:rPr lang="zh-CN" altLang="en-US" sz="2800" dirty="0">
                  <a:solidFill>
                    <a:schemeClr val="bg1"/>
                  </a:solidFill>
                  <a:effectLst>
                    <a:outerShdw blurRad="38100" dist="38100" dir="2700000" algn="tl">
                      <a:srgbClr val="000000"/>
                    </a:outerShdw>
                  </a:effectLst>
                  <a:latin typeface="+mn-ea"/>
                  <a:ea typeface="+mn-ea"/>
                </a:rPr>
                <a:t>发现代码容易变化的部分，封装之，使它和不容易变化的部分独立开来</a:t>
              </a:r>
            </a:p>
          </p:txBody>
        </p:sp>
        <p:pic>
          <p:nvPicPr>
            <p:cNvPr id="30728" name="Picture 9" descr="j029005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 y="2985"/>
              <a:ext cx="817"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ea typeface="+mn-ea"/>
              </a:rPr>
              <a:t>封装可变性</a:t>
            </a:r>
          </a:p>
        </p:txBody>
      </p:sp>
      <p:sp>
        <p:nvSpPr>
          <p:cNvPr id="3" name="内容占位符 2"/>
          <p:cNvSpPr>
            <a:spLocks noGrp="1"/>
          </p:cNvSpPr>
          <p:nvPr>
            <p:ph idx="1"/>
          </p:nvPr>
        </p:nvSpPr>
        <p:spPr/>
        <p:txBody>
          <a:bodyPr/>
          <a:lstStyle/>
          <a:p>
            <a:r>
              <a:rPr lang="zh-CN" altLang="en-US" dirty="0">
                <a:latin typeface="+mn-ea"/>
              </a:rPr>
              <a:t>可变性因素封装成为一个抽象层，同一种可变性的具体表现映射为同一个抽象类（或者接口）的不同子类。</a:t>
            </a:r>
            <a:endParaRPr lang="en-US" altLang="zh-CN" dirty="0">
              <a:latin typeface="+mn-ea"/>
            </a:endParaRPr>
          </a:p>
          <a:p>
            <a:r>
              <a:rPr lang="zh-CN" altLang="en-US" b="1" dirty="0">
                <a:latin typeface="+mn-ea"/>
              </a:rPr>
              <a:t>实现可变性和不可变性的分离</a:t>
            </a:r>
            <a:endParaRPr lang="zh-CN" altLang="en-US" dirty="0">
              <a:latin typeface="+mn-ea"/>
            </a:endParaRPr>
          </a:p>
        </p:txBody>
      </p:sp>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latin typeface="+mn-ea"/>
                <a:ea typeface="+mn-ea"/>
              </a:rPr>
              <a:pPr>
                <a:defRPr/>
              </a:pPr>
              <a:t>18</a:t>
            </a:fld>
            <a:endParaRPr lang="en-US" altLang="zh-CN">
              <a:latin typeface="+mn-ea"/>
              <a:ea typeface="+mn-ea"/>
            </a:endParaRPr>
          </a:p>
        </p:txBody>
      </p:sp>
    </p:spTree>
    <p:extLst>
      <p:ext uri="{BB962C8B-B14F-4D97-AF65-F5344CB8AC3E}">
        <p14:creationId xmlns:p14="http://schemas.microsoft.com/office/powerpoint/2010/main" val="1098823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ea typeface="+mn-ea"/>
              </a:rPr>
              <a:t>开闭原则</a:t>
            </a:r>
          </a:p>
        </p:txBody>
      </p:sp>
      <p:sp>
        <p:nvSpPr>
          <p:cNvPr id="3" name="内容占位符 2"/>
          <p:cNvSpPr>
            <a:spLocks noGrp="1"/>
          </p:cNvSpPr>
          <p:nvPr>
            <p:ph idx="1"/>
          </p:nvPr>
        </p:nvSpPr>
        <p:spPr>
          <a:xfrm>
            <a:off x="179512" y="980728"/>
            <a:ext cx="8964488" cy="5272087"/>
          </a:xfrm>
        </p:spPr>
        <p:txBody>
          <a:bodyPr/>
          <a:lstStyle/>
          <a:p>
            <a:r>
              <a:rPr lang="zh-CN" altLang="en-US" dirty="0">
                <a:latin typeface="+mn-ea"/>
              </a:rPr>
              <a:t>一个软件实体如类、模块和函数应该对</a:t>
            </a:r>
            <a:r>
              <a:rPr lang="zh-CN" altLang="en-US" dirty="0">
                <a:solidFill>
                  <a:srgbClr val="FF0000"/>
                </a:solidFill>
                <a:latin typeface="+mn-ea"/>
              </a:rPr>
              <a:t>扩展</a:t>
            </a:r>
            <a:r>
              <a:rPr lang="zh-CN" altLang="en-US" dirty="0">
                <a:latin typeface="+mn-ea"/>
              </a:rPr>
              <a:t>开放，对</a:t>
            </a:r>
            <a:r>
              <a:rPr lang="zh-CN" altLang="en-US" dirty="0">
                <a:solidFill>
                  <a:srgbClr val="FF0000"/>
                </a:solidFill>
                <a:latin typeface="+mn-ea"/>
              </a:rPr>
              <a:t>修改</a:t>
            </a:r>
            <a:r>
              <a:rPr lang="zh-CN" altLang="en-US" dirty="0">
                <a:latin typeface="+mn-ea"/>
              </a:rPr>
              <a:t>关闭。</a:t>
            </a:r>
            <a:endParaRPr lang="en-US" altLang="zh-CN" dirty="0">
              <a:latin typeface="+mn-ea"/>
            </a:endParaRPr>
          </a:p>
          <a:p>
            <a:r>
              <a:rPr lang="zh-CN" altLang="en-US" dirty="0">
                <a:latin typeface="+mn-ea"/>
              </a:rPr>
              <a:t>当软件需要变化时，尽量通过扩展软件实体的行为来实现变化，而不是通过修改已有的代码来实现变化。</a:t>
            </a:r>
            <a:endParaRPr lang="en-US" altLang="zh-CN" dirty="0">
              <a:latin typeface="+mn-ea"/>
            </a:endParaRPr>
          </a:p>
          <a:p>
            <a:endParaRPr lang="zh-CN" altLang="en-US" dirty="0">
              <a:latin typeface="+mn-ea"/>
            </a:endParaRPr>
          </a:p>
        </p:txBody>
      </p:sp>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latin typeface="+mn-ea"/>
                <a:ea typeface="+mn-ea"/>
              </a:rPr>
              <a:pPr>
                <a:defRPr/>
              </a:pPr>
              <a:t>19</a:t>
            </a:fld>
            <a:endParaRPr lang="en-US" altLang="zh-CN">
              <a:latin typeface="+mn-ea"/>
              <a:ea typeface="+mn-ea"/>
            </a:endParaRPr>
          </a:p>
        </p:txBody>
      </p:sp>
    </p:spTree>
    <p:extLst>
      <p:ext uri="{BB962C8B-B14F-4D97-AF65-F5344CB8AC3E}">
        <p14:creationId xmlns:p14="http://schemas.microsoft.com/office/powerpoint/2010/main" val="394022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170073"/>
            <a:ext cx="8280400" cy="574675"/>
          </a:xfrm>
        </p:spPr>
        <p:txBody>
          <a:bodyPr/>
          <a:lstStyle/>
          <a:p>
            <a:r>
              <a:rPr lang="zh-CN" altLang="en-US" b="1" dirty="0">
                <a:effectLst/>
                <a:latin typeface="+mn-ea"/>
                <a:ea typeface="+mn-ea"/>
              </a:rPr>
              <a:t>不必要的继承导致类爆炸</a:t>
            </a:r>
            <a:endParaRPr lang="zh-CN" altLang="en-US" dirty="0">
              <a:latin typeface="+mn-ea"/>
              <a:ea typeface="+mn-ea"/>
            </a:endParaRPr>
          </a:p>
        </p:txBody>
      </p:sp>
      <p:sp>
        <p:nvSpPr>
          <p:cNvPr id="3" name="内容占位符 2"/>
          <p:cNvSpPr>
            <a:spLocks noGrp="1"/>
          </p:cNvSpPr>
          <p:nvPr>
            <p:ph idx="1"/>
          </p:nvPr>
        </p:nvSpPr>
        <p:spPr>
          <a:xfrm>
            <a:off x="395288" y="782794"/>
            <a:ext cx="8280400" cy="5272087"/>
          </a:xfrm>
        </p:spPr>
        <p:txBody>
          <a:bodyPr/>
          <a:lstStyle/>
          <a:p>
            <a:r>
              <a:rPr lang="zh-CN" altLang="en-US" sz="2000" dirty="0">
                <a:latin typeface="+mn-ea"/>
              </a:rPr>
              <a:t>汽车可按品牌分（本例中只考虑</a:t>
            </a:r>
            <a:r>
              <a:rPr lang="en-US" altLang="zh-CN" sz="2000" dirty="0">
                <a:latin typeface="+mn-ea"/>
              </a:rPr>
              <a:t>BMT</a:t>
            </a:r>
            <a:r>
              <a:rPr lang="zh-CN" altLang="en-US" sz="2000" dirty="0">
                <a:latin typeface="+mn-ea"/>
              </a:rPr>
              <a:t>，</a:t>
            </a:r>
            <a:r>
              <a:rPr lang="en-US" altLang="zh-CN" sz="2000" dirty="0" err="1">
                <a:latin typeface="+mn-ea"/>
              </a:rPr>
              <a:t>BenZ</a:t>
            </a:r>
            <a:r>
              <a:rPr lang="zh-CN" altLang="en-US" sz="2000" dirty="0">
                <a:latin typeface="+mn-ea"/>
              </a:rPr>
              <a:t>，</a:t>
            </a:r>
            <a:r>
              <a:rPr lang="en-US" altLang="zh-CN" sz="2000" dirty="0">
                <a:latin typeface="+mn-ea"/>
              </a:rPr>
              <a:t>Land Rover</a:t>
            </a:r>
            <a:r>
              <a:rPr lang="zh-CN" altLang="en-US" sz="2000" dirty="0">
                <a:latin typeface="+mn-ea"/>
              </a:rPr>
              <a:t>），也可按手动档、自动档、手自一体来分。如果对于每一种车都实现一个具体类，则一共要实现</a:t>
            </a:r>
            <a:r>
              <a:rPr lang="en-US" altLang="zh-CN" sz="2000" dirty="0">
                <a:latin typeface="+mn-ea"/>
              </a:rPr>
              <a:t>3*3=9</a:t>
            </a:r>
            <a:r>
              <a:rPr lang="zh-CN" altLang="en-US" sz="2000" dirty="0">
                <a:latin typeface="+mn-ea"/>
              </a:rPr>
              <a:t>个类。</a:t>
            </a:r>
          </a:p>
        </p:txBody>
      </p:sp>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latin typeface="+mn-ea"/>
                <a:ea typeface="+mn-ea"/>
              </a:rPr>
              <a:pPr>
                <a:defRPr/>
              </a:pPr>
              <a:t>2</a:t>
            </a:fld>
            <a:endParaRPr lang="en-US" altLang="zh-CN">
              <a:latin typeface="+mn-ea"/>
              <a:ea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809407"/>
            <a:ext cx="8423920" cy="5027715"/>
          </a:xfrm>
          <a:prstGeom prst="rect">
            <a:avLst/>
          </a:prstGeom>
        </p:spPr>
      </p:pic>
    </p:spTree>
    <p:extLst>
      <p:ext uri="{BB962C8B-B14F-4D97-AF65-F5344CB8AC3E}">
        <p14:creationId xmlns:p14="http://schemas.microsoft.com/office/powerpoint/2010/main" val="95490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ea typeface="+mn-ea"/>
              </a:rPr>
              <a:t>可变性</a:t>
            </a:r>
            <a:r>
              <a:rPr lang="zh-CN" altLang="en-US">
                <a:latin typeface="+mn-ea"/>
                <a:ea typeface="+mn-ea"/>
              </a:rPr>
              <a:t>的封装原则</a:t>
            </a:r>
            <a:endParaRPr lang="zh-CN" altLang="en-US" dirty="0">
              <a:latin typeface="+mn-ea"/>
              <a:ea typeface="+mn-ea"/>
            </a:endParaRPr>
          </a:p>
        </p:txBody>
      </p:sp>
      <p:sp>
        <p:nvSpPr>
          <p:cNvPr id="3" name="内容占位符 2"/>
          <p:cNvSpPr>
            <a:spLocks noGrp="1"/>
          </p:cNvSpPr>
          <p:nvPr>
            <p:ph idx="1"/>
          </p:nvPr>
        </p:nvSpPr>
        <p:spPr>
          <a:xfrm>
            <a:off x="395288" y="1052513"/>
            <a:ext cx="8569200" cy="2520503"/>
          </a:xfrm>
        </p:spPr>
        <p:txBody>
          <a:bodyPr/>
          <a:lstStyle/>
          <a:p>
            <a:pPr>
              <a:lnSpc>
                <a:spcPct val="150000"/>
              </a:lnSpc>
            </a:pPr>
            <a:r>
              <a:rPr lang="zh-CN" altLang="en-US" sz="2400" dirty="0">
                <a:latin typeface="+mn-ea"/>
              </a:rPr>
              <a:t>找到</a:t>
            </a:r>
            <a:r>
              <a:rPr lang="zh-CN" altLang="en-US" sz="2400" dirty="0">
                <a:solidFill>
                  <a:srgbClr val="FF0000"/>
                </a:solidFill>
                <a:latin typeface="+mn-ea"/>
              </a:rPr>
              <a:t>系统的可变因素</a:t>
            </a:r>
            <a:r>
              <a:rPr lang="en-US" altLang="zh-CN" sz="2400" dirty="0">
                <a:solidFill>
                  <a:srgbClr val="FF0000"/>
                </a:solidFill>
                <a:latin typeface="+mn-ea"/>
              </a:rPr>
              <a:t>,</a:t>
            </a:r>
            <a:r>
              <a:rPr lang="zh-CN" altLang="en-US" sz="2400" dirty="0">
                <a:solidFill>
                  <a:srgbClr val="FF0000"/>
                </a:solidFill>
                <a:latin typeface="+mn-ea"/>
              </a:rPr>
              <a:t>将它封装起来</a:t>
            </a:r>
            <a:r>
              <a:rPr lang="zh-CN" altLang="en-US" sz="2400" dirty="0">
                <a:latin typeface="+mn-ea"/>
              </a:rPr>
              <a:t>。这是对</a:t>
            </a:r>
            <a:r>
              <a:rPr lang="en-US" altLang="zh-CN" sz="2400" dirty="0">
                <a:latin typeface="+mn-ea"/>
              </a:rPr>
              <a:t>“</a:t>
            </a:r>
            <a:r>
              <a:rPr lang="zh-CN" altLang="en-US" sz="2400" dirty="0">
                <a:latin typeface="+mn-ea"/>
              </a:rPr>
              <a:t>开</a:t>
            </a:r>
            <a:r>
              <a:rPr lang="en-US" altLang="zh-CN" sz="2400" dirty="0">
                <a:latin typeface="+mn-ea"/>
              </a:rPr>
              <a:t>-</a:t>
            </a:r>
            <a:r>
              <a:rPr lang="zh-CN" altLang="en-US" sz="2400" dirty="0">
                <a:latin typeface="+mn-ea"/>
              </a:rPr>
              <a:t>闭</a:t>
            </a:r>
            <a:r>
              <a:rPr lang="en-US" altLang="zh-CN" sz="2400" dirty="0">
                <a:latin typeface="+mn-ea"/>
              </a:rPr>
              <a:t>”</a:t>
            </a:r>
            <a:r>
              <a:rPr lang="zh-CN" altLang="en-US" sz="2400" dirty="0">
                <a:latin typeface="+mn-ea"/>
              </a:rPr>
              <a:t>原则最好的实现。</a:t>
            </a:r>
            <a:endParaRPr lang="en-US" altLang="zh-CN" sz="2400" dirty="0">
              <a:latin typeface="+mn-ea"/>
            </a:endParaRPr>
          </a:p>
          <a:p>
            <a:pPr>
              <a:lnSpc>
                <a:spcPct val="150000"/>
              </a:lnSpc>
            </a:pPr>
            <a:r>
              <a:rPr lang="zh-CN" altLang="en-US" sz="2400" dirty="0">
                <a:latin typeface="+mn-ea"/>
              </a:rPr>
              <a:t>将可变的因素</a:t>
            </a:r>
            <a:r>
              <a:rPr lang="en-US" altLang="zh-CN" sz="2400" dirty="0">
                <a:latin typeface="+mn-ea"/>
              </a:rPr>
              <a:t>,</a:t>
            </a:r>
            <a:r>
              <a:rPr lang="zh-CN" altLang="en-US" sz="2400" dirty="0">
                <a:latin typeface="+mn-ea"/>
              </a:rPr>
              <a:t>封装起来。并且不要把所有的可变因素封装在一起。</a:t>
            </a:r>
            <a:endParaRPr lang="en-US" altLang="zh-CN" sz="2400" dirty="0">
              <a:latin typeface="+mn-ea"/>
            </a:endParaRPr>
          </a:p>
          <a:p>
            <a:pPr>
              <a:lnSpc>
                <a:spcPct val="150000"/>
              </a:lnSpc>
            </a:pPr>
            <a:r>
              <a:rPr lang="zh-CN" altLang="en-US" sz="2400" dirty="0">
                <a:latin typeface="+mn-ea"/>
              </a:rPr>
              <a:t>最好的解决办法是</a:t>
            </a:r>
            <a:r>
              <a:rPr lang="en-US" altLang="zh-CN" sz="2400" dirty="0">
                <a:latin typeface="+mn-ea"/>
              </a:rPr>
              <a:t>,</a:t>
            </a:r>
            <a:r>
              <a:rPr lang="zh-CN" altLang="en-US" sz="2400" dirty="0">
                <a:solidFill>
                  <a:srgbClr val="FF0000"/>
                </a:solidFill>
                <a:latin typeface="+mn-ea"/>
              </a:rPr>
              <a:t>分块封装可变因素</a:t>
            </a:r>
          </a:p>
        </p:txBody>
      </p:sp>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latin typeface="+mn-ea"/>
                <a:ea typeface="+mn-ea"/>
              </a:rPr>
              <a:pPr>
                <a:defRPr/>
              </a:pPr>
              <a:t>20</a:t>
            </a:fld>
            <a:endParaRPr lang="en-US" altLang="zh-CN">
              <a:latin typeface="+mn-ea"/>
              <a:ea typeface="+mn-ea"/>
            </a:endParaRPr>
          </a:p>
        </p:txBody>
      </p:sp>
    </p:spTree>
    <p:extLst>
      <p:ext uri="{BB962C8B-B14F-4D97-AF65-F5344CB8AC3E}">
        <p14:creationId xmlns:p14="http://schemas.microsoft.com/office/powerpoint/2010/main" val="2284676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Grp="1" noChangeArrowheads="1"/>
          </p:cNvSpPr>
          <p:nvPr>
            <p:ph type="title"/>
          </p:nvPr>
        </p:nvSpPr>
        <p:spPr/>
        <p:txBody>
          <a:bodyPr/>
          <a:lstStyle/>
          <a:p>
            <a:pPr eaLnBrk="1" hangingPunct="1">
              <a:defRPr/>
            </a:pPr>
            <a:r>
              <a:rPr lang="en-US" altLang="zh-CN"/>
              <a:t>Bridge(</a:t>
            </a:r>
            <a:r>
              <a:rPr lang="zh-CN" altLang="en-US"/>
              <a:t>桥梁</a:t>
            </a:r>
            <a:r>
              <a:rPr lang="en-US" altLang="zh-CN"/>
              <a:t>)</a:t>
            </a:r>
            <a:r>
              <a:rPr lang="zh-CN" altLang="en-US"/>
              <a:t>模式</a:t>
            </a:r>
            <a:endParaRPr lang="en-US" altLang="zh-CN"/>
          </a:p>
        </p:txBody>
      </p:sp>
      <p:sp>
        <p:nvSpPr>
          <p:cNvPr id="1119235" name="Rectangle 3"/>
          <p:cNvSpPr>
            <a:spLocks noGrp="1" noChangeArrowheads="1"/>
          </p:cNvSpPr>
          <p:nvPr>
            <p:ph idx="1"/>
          </p:nvPr>
        </p:nvSpPr>
        <p:spPr>
          <a:xfrm>
            <a:off x="684213" y="1319213"/>
            <a:ext cx="8078787" cy="2763837"/>
          </a:xfrm>
        </p:spPr>
        <p:txBody>
          <a:bodyPr/>
          <a:lstStyle/>
          <a:p>
            <a:pPr eaLnBrk="1" hangingPunct="1">
              <a:defRPr/>
            </a:pPr>
            <a:r>
              <a:rPr lang="zh-CN" altLang="en-US"/>
              <a:t>应用举例</a:t>
            </a:r>
            <a:r>
              <a:rPr lang="en-US" altLang="zh-CN"/>
              <a:t>1</a:t>
            </a:r>
            <a:r>
              <a:rPr lang="zh-CN" altLang="en-US"/>
              <a:t>：“小朋友画画”</a:t>
            </a:r>
          </a:p>
          <a:p>
            <a:pPr lvl="1" eaLnBrk="1" hangingPunct="1">
              <a:defRPr/>
            </a:pPr>
            <a:r>
              <a:rPr lang="zh-CN" altLang="en-US"/>
              <a:t>使用蜡笔</a:t>
            </a:r>
          </a:p>
          <a:p>
            <a:pPr lvl="2" eaLnBrk="1" hangingPunct="1">
              <a:defRPr/>
            </a:pPr>
            <a:r>
              <a:rPr lang="zh-CN" altLang="en-US"/>
              <a:t>需要大中小三种型号</a:t>
            </a:r>
          </a:p>
          <a:p>
            <a:pPr lvl="2" eaLnBrk="1" hangingPunct="1">
              <a:defRPr/>
            </a:pPr>
            <a:r>
              <a:rPr lang="zh-CN" altLang="en-US"/>
              <a:t>每种型号各有</a:t>
            </a:r>
            <a:r>
              <a:rPr lang="en-US" altLang="zh-CN"/>
              <a:t>12</a:t>
            </a:r>
            <a:r>
              <a:rPr lang="zh-CN" altLang="en-US"/>
              <a:t>种颜色</a:t>
            </a:r>
          </a:p>
          <a:p>
            <a:pPr lvl="2" eaLnBrk="1" hangingPunct="1">
              <a:defRPr/>
            </a:pPr>
            <a:r>
              <a:rPr lang="zh-CN" altLang="en-US"/>
              <a:t>共</a:t>
            </a:r>
            <a:r>
              <a:rPr lang="en-US" altLang="zh-CN"/>
              <a:t>36</a:t>
            </a:r>
            <a:r>
              <a:rPr lang="zh-CN" altLang="en-US"/>
              <a:t>支</a:t>
            </a:r>
          </a:p>
        </p:txBody>
      </p:sp>
      <p:sp>
        <p:nvSpPr>
          <p:cNvPr id="5" name="灯片编号占位符 4"/>
          <p:cNvSpPr>
            <a:spLocks noGrp="1"/>
          </p:cNvSpPr>
          <p:nvPr>
            <p:ph type="sldNum" sz="quarter" idx="12"/>
          </p:nvPr>
        </p:nvSpPr>
        <p:spPr/>
        <p:txBody>
          <a:bodyPr/>
          <a:lstStyle/>
          <a:p>
            <a:pPr>
              <a:defRPr/>
            </a:pPr>
            <a:fld id="{BBD610B8-090A-463E-9527-3714955484FC}" type="slidenum">
              <a:rPr lang="zh-CN" altLang="en-US"/>
              <a:pPr>
                <a:defRPr/>
              </a:pPr>
              <a:t>21</a:t>
            </a:fld>
            <a:endParaRPr lang="en-US" altLang="zh-CN"/>
          </a:p>
        </p:txBody>
      </p:sp>
      <p:pic>
        <p:nvPicPr>
          <p:cNvPr id="1119236" name="Picture 4" descr="Bridg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4148138"/>
            <a:ext cx="8675687"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719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19235">
                                            <p:txEl>
                                              <p:pRg st="1" end="1"/>
                                            </p:txEl>
                                          </p:spTgt>
                                        </p:tgtEl>
                                        <p:attrNameLst>
                                          <p:attrName>style.visibility</p:attrName>
                                        </p:attrNameLst>
                                      </p:cBhvr>
                                      <p:to>
                                        <p:strVal val="visible"/>
                                      </p:to>
                                    </p:set>
                                    <p:anim calcmode="lin" valueType="num">
                                      <p:cBhvr additive="base">
                                        <p:cTn id="7" dur="500" fill="hold"/>
                                        <p:tgtEl>
                                          <p:spTgt spid="111923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9235">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19235">
                                            <p:txEl>
                                              <p:pRg st="2" end="2"/>
                                            </p:txEl>
                                          </p:spTgt>
                                        </p:tgtEl>
                                        <p:attrNameLst>
                                          <p:attrName>style.visibility</p:attrName>
                                        </p:attrNameLst>
                                      </p:cBhvr>
                                      <p:to>
                                        <p:strVal val="visible"/>
                                      </p:to>
                                    </p:set>
                                    <p:anim calcmode="lin" valueType="num">
                                      <p:cBhvr additive="base">
                                        <p:cTn id="11" dur="500" fill="hold"/>
                                        <p:tgtEl>
                                          <p:spTgt spid="111923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19235">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19235">
                                            <p:txEl>
                                              <p:pRg st="3" end="3"/>
                                            </p:txEl>
                                          </p:spTgt>
                                        </p:tgtEl>
                                        <p:attrNameLst>
                                          <p:attrName>style.visibility</p:attrName>
                                        </p:attrNameLst>
                                      </p:cBhvr>
                                      <p:to>
                                        <p:strVal val="visible"/>
                                      </p:to>
                                    </p:set>
                                    <p:anim calcmode="lin" valueType="num">
                                      <p:cBhvr additive="base">
                                        <p:cTn id="15" dur="500" fill="hold"/>
                                        <p:tgtEl>
                                          <p:spTgt spid="1119235">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19235">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19235">
                                            <p:txEl>
                                              <p:pRg st="4" end="4"/>
                                            </p:txEl>
                                          </p:spTgt>
                                        </p:tgtEl>
                                        <p:attrNameLst>
                                          <p:attrName>style.visibility</p:attrName>
                                        </p:attrNameLst>
                                      </p:cBhvr>
                                      <p:to>
                                        <p:strVal val="visible"/>
                                      </p:to>
                                    </p:set>
                                    <p:anim calcmode="lin" valueType="num">
                                      <p:cBhvr additive="base">
                                        <p:cTn id="19" dur="500" fill="hold"/>
                                        <p:tgtEl>
                                          <p:spTgt spid="111923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9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19236"/>
                                        </p:tgtEl>
                                        <p:attrNameLst>
                                          <p:attrName>style.visibility</p:attrName>
                                        </p:attrNameLst>
                                      </p:cBhvr>
                                      <p:to>
                                        <p:strVal val="visible"/>
                                      </p:to>
                                    </p:set>
                                    <p:anim calcmode="lin" valueType="num">
                                      <p:cBhvr additive="base">
                                        <p:cTn id="25" dur="500" fill="hold"/>
                                        <p:tgtEl>
                                          <p:spTgt spid="1119236"/>
                                        </p:tgtEl>
                                        <p:attrNameLst>
                                          <p:attrName>ppt_x</p:attrName>
                                        </p:attrNameLst>
                                      </p:cBhvr>
                                      <p:tavLst>
                                        <p:tav tm="0">
                                          <p:val>
                                            <p:strVal val="#ppt_x"/>
                                          </p:val>
                                        </p:tav>
                                        <p:tav tm="100000">
                                          <p:val>
                                            <p:strVal val="#ppt_x"/>
                                          </p:val>
                                        </p:tav>
                                      </p:tavLst>
                                    </p:anim>
                                    <p:anim calcmode="lin" valueType="num">
                                      <p:cBhvr additive="base">
                                        <p:cTn id="26" dur="500" fill="hold"/>
                                        <p:tgtEl>
                                          <p:spTgt spid="1119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p:cNvSpPr>
            <a:spLocks noGrp="1" noChangeArrowheads="1"/>
          </p:cNvSpPr>
          <p:nvPr>
            <p:ph type="title"/>
          </p:nvPr>
        </p:nvSpPr>
        <p:spPr/>
        <p:txBody>
          <a:bodyPr/>
          <a:lstStyle/>
          <a:p>
            <a:pPr eaLnBrk="1" hangingPunct="1">
              <a:defRPr/>
            </a:pPr>
            <a:r>
              <a:rPr lang="en-US" altLang="zh-CN" dirty="0">
                <a:latin typeface="+mn-ea"/>
                <a:ea typeface="+mn-ea"/>
              </a:rPr>
              <a:t>Bridge(</a:t>
            </a:r>
            <a:r>
              <a:rPr lang="zh-CN" altLang="en-US" dirty="0">
                <a:latin typeface="+mn-ea"/>
                <a:ea typeface="+mn-ea"/>
              </a:rPr>
              <a:t>桥梁</a:t>
            </a:r>
            <a:r>
              <a:rPr lang="en-US" altLang="zh-CN" dirty="0">
                <a:latin typeface="+mn-ea"/>
                <a:ea typeface="+mn-ea"/>
              </a:rPr>
              <a:t>)</a:t>
            </a:r>
            <a:r>
              <a:rPr lang="zh-CN" altLang="en-US" dirty="0">
                <a:latin typeface="+mn-ea"/>
                <a:ea typeface="+mn-ea"/>
              </a:rPr>
              <a:t>模式</a:t>
            </a:r>
            <a:endParaRPr lang="en-US" altLang="zh-CN" dirty="0">
              <a:latin typeface="+mn-ea"/>
              <a:ea typeface="+mn-ea"/>
            </a:endParaRPr>
          </a:p>
        </p:txBody>
      </p:sp>
      <p:sp>
        <p:nvSpPr>
          <p:cNvPr id="1120259" name="Rectangle 3"/>
          <p:cNvSpPr>
            <a:spLocks noGrp="1" noChangeArrowheads="1"/>
          </p:cNvSpPr>
          <p:nvPr>
            <p:ph idx="1"/>
          </p:nvPr>
        </p:nvSpPr>
        <p:spPr>
          <a:xfrm>
            <a:off x="684213" y="1319213"/>
            <a:ext cx="8078787" cy="1604962"/>
          </a:xfrm>
        </p:spPr>
        <p:txBody>
          <a:bodyPr/>
          <a:lstStyle/>
          <a:p>
            <a:pPr lvl="1" eaLnBrk="1" hangingPunct="1">
              <a:defRPr/>
            </a:pPr>
            <a:r>
              <a:rPr lang="zh-CN" altLang="en-US">
                <a:latin typeface="+mn-ea"/>
              </a:rPr>
              <a:t>使用毛笔：</a:t>
            </a:r>
          </a:p>
          <a:p>
            <a:pPr lvl="2" eaLnBrk="1" hangingPunct="1">
              <a:defRPr/>
            </a:pPr>
            <a:r>
              <a:rPr lang="zh-CN" altLang="en-US">
                <a:latin typeface="+mn-ea"/>
              </a:rPr>
              <a:t>大、中、小</a:t>
            </a:r>
            <a:r>
              <a:rPr lang="en-US" altLang="zh-CN">
                <a:latin typeface="+mn-ea"/>
              </a:rPr>
              <a:t>3</a:t>
            </a:r>
            <a:r>
              <a:rPr lang="zh-CN" altLang="en-US">
                <a:latin typeface="+mn-ea"/>
              </a:rPr>
              <a:t>支毛笔</a:t>
            </a:r>
          </a:p>
          <a:p>
            <a:pPr lvl="2" eaLnBrk="1" hangingPunct="1">
              <a:defRPr/>
            </a:pPr>
            <a:r>
              <a:rPr lang="en-US" altLang="zh-CN">
                <a:latin typeface="+mn-ea"/>
              </a:rPr>
              <a:t>12</a:t>
            </a:r>
            <a:r>
              <a:rPr lang="zh-CN" altLang="en-US">
                <a:latin typeface="+mn-ea"/>
              </a:rPr>
              <a:t>种颜料</a:t>
            </a:r>
          </a:p>
        </p:txBody>
      </p:sp>
      <p:sp>
        <p:nvSpPr>
          <p:cNvPr id="5" name="灯片编号占位符 4"/>
          <p:cNvSpPr>
            <a:spLocks noGrp="1"/>
          </p:cNvSpPr>
          <p:nvPr>
            <p:ph type="sldNum" sz="quarter" idx="12"/>
          </p:nvPr>
        </p:nvSpPr>
        <p:spPr/>
        <p:txBody>
          <a:bodyPr/>
          <a:lstStyle/>
          <a:p>
            <a:pPr>
              <a:defRPr/>
            </a:pPr>
            <a:fld id="{65A9EFA3-3A17-4E20-8021-BE95C3C56096}" type="slidenum">
              <a:rPr lang="zh-CN" altLang="en-US">
                <a:latin typeface="+mn-ea"/>
                <a:ea typeface="+mn-ea"/>
              </a:rPr>
              <a:pPr>
                <a:defRPr/>
              </a:pPr>
              <a:t>22</a:t>
            </a:fld>
            <a:endParaRPr lang="en-US" altLang="zh-CN">
              <a:latin typeface="+mn-ea"/>
              <a:ea typeface="+mn-ea"/>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675099"/>
            <a:ext cx="8602202" cy="2914141"/>
          </a:xfrm>
          <a:prstGeom prst="rect">
            <a:avLst/>
          </a:prstGeom>
        </p:spPr>
      </p:pic>
    </p:spTree>
    <p:extLst>
      <p:ext uri="{BB962C8B-B14F-4D97-AF65-F5344CB8AC3E}">
        <p14:creationId xmlns:p14="http://schemas.microsoft.com/office/powerpoint/2010/main" val="4018680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ChangeArrowheads="1"/>
          </p:cNvSpPr>
          <p:nvPr>
            <p:ph type="title"/>
          </p:nvPr>
        </p:nvSpPr>
        <p:spPr/>
        <p:txBody>
          <a:bodyPr/>
          <a:lstStyle/>
          <a:p>
            <a:pPr eaLnBrk="1" hangingPunct="1">
              <a:defRPr/>
            </a:pPr>
            <a:r>
              <a:rPr lang="en-US" altLang="zh-CN">
                <a:latin typeface="+mn-ea"/>
                <a:ea typeface="+mn-ea"/>
              </a:rPr>
              <a:t>Bridge(</a:t>
            </a:r>
            <a:r>
              <a:rPr lang="zh-CN" altLang="en-US">
                <a:latin typeface="+mn-ea"/>
                <a:ea typeface="+mn-ea"/>
              </a:rPr>
              <a:t>桥梁</a:t>
            </a:r>
            <a:r>
              <a:rPr lang="en-US" altLang="zh-CN">
                <a:latin typeface="+mn-ea"/>
                <a:ea typeface="+mn-ea"/>
              </a:rPr>
              <a:t>)</a:t>
            </a:r>
            <a:r>
              <a:rPr lang="zh-CN" altLang="en-US">
                <a:latin typeface="+mn-ea"/>
                <a:ea typeface="+mn-ea"/>
              </a:rPr>
              <a:t>模式</a:t>
            </a:r>
            <a:endParaRPr lang="en-US" altLang="zh-CN">
              <a:latin typeface="+mn-ea"/>
              <a:ea typeface="+mn-ea"/>
            </a:endParaRPr>
          </a:p>
        </p:txBody>
      </p:sp>
      <p:sp>
        <p:nvSpPr>
          <p:cNvPr id="1121283" name="Rectangle 3"/>
          <p:cNvSpPr>
            <a:spLocks noGrp="1" noChangeArrowheads="1"/>
          </p:cNvSpPr>
          <p:nvPr>
            <p:ph idx="1"/>
          </p:nvPr>
        </p:nvSpPr>
        <p:spPr>
          <a:xfrm>
            <a:off x="684213" y="1319213"/>
            <a:ext cx="8078787" cy="4514850"/>
          </a:xfrm>
        </p:spPr>
        <p:txBody>
          <a:bodyPr/>
          <a:lstStyle/>
          <a:p>
            <a:pPr eaLnBrk="1" hangingPunct="1">
              <a:defRPr/>
            </a:pPr>
            <a:r>
              <a:rPr lang="zh-CN" altLang="en-US">
                <a:latin typeface="+mn-ea"/>
              </a:rPr>
              <a:t>蜡笔和毛笔的差别</a:t>
            </a:r>
          </a:p>
          <a:p>
            <a:pPr lvl="1" eaLnBrk="1" hangingPunct="1">
              <a:defRPr/>
            </a:pPr>
            <a:r>
              <a:rPr lang="zh-CN" altLang="en-US">
                <a:latin typeface="+mn-ea"/>
              </a:rPr>
              <a:t>蜡笔：笔和颜色无法分离，因此需要</a:t>
            </a:r>
            <a:r>
              <a:rPr lang="en-US" altLang="zh-CN">
                <a:latin typeface="+mn-ea"/>
              </a:rPr>
              <a:t>36</a:t>
            </a:r>
            <a:r>
              <a:rPr lang="zh-CN" altLang="en-US">
                <a:latin typeface="+mn-ea"/>
              </a:rPr>
              <a:t>种蜡笔</a:t>
            </a:r>
          </a:p>
          <a:p>
            <a:pPr lvl="1" eaLnBrk="1" hangingPunct="1">
              <a:defRPr/>
            </a:pPr>
            <a:r>
              <a:rPr lang="zh-CN" altLang="en-US">
                <a:latin typeface="+mn-ea"/>
              </a:rPr>
              <a:t>毛笔：笔和颜色可以独立选择，因此只有</a:t>
            </a:r>
            <a:r>
              <a:rPr lang="en-US" altLang="zh-CN">
                <a:latin typeface="+mn-ea"/>
              </a:rPr>
              <a:t>3+12=15</a:t>
            </a:r>
            <a:r>
              <a:rPr lang="zh-CN" altLang="en-US">
                <a:latin typeface="+mn-ea"/>
              </a:rPr>
              <a:t>个子类</a:t>
            </a:r>
          </a:p>
          <a:p>
            <a:pPr eaLnBrk="1" hangingPunct="1">
              <a:defRPr/>
            </a:pPr>
            <a:r>
              <a:rPr lang="zh-CN" altLang="en-US">
                <a:latin typeface="+mn-ea"/>
              </a:rPr>
              <a:t>体现了</a:t>
            </a:r>
            <a:r>
              <a:rPr lang="en-US" altLang="zh-CN">
                <a:latin typeface="+mn-ea"/>
              </a:rPr>
              <a:t>Bridge</a:t>
            </a:r>
            <a:r>
              <a:rPr lang="zh-CN" altLang="en-US">
                <a:latin typeface="+mn-ea"/>
              </a:rPr>
              <a:t>模式</a:t>
            </a:r>
          </a:p>
          <a:p>
            <a:pPr lvl="1" eaLnBrk="1" hangingPunct="1">
              <a:defRPr/>
            </a:pPr>
            <a:r>
              <a:rPr lang="zh-CN" altLang="en-US">
                <a:latin typeface="+mn-ea"/>
              </a:rPr>
              <a:t>将继承关系转换为组合关系，从而降低了系统间的耦合，减少了代码冗余</a:t>
            </a:r>
          </a:p>
        </p:txBody>
      </p:sp>
      <p:sp>
        <p:nvSpPr>
          <p:cNvPr id="4" name="灯片编号占位符 4"/>
          <p:cNvSpPr>
            <a:spLocks noGrp="1"/>
          </p:cNvSpPr>
          <p:nvPr>
            <p:ph type="sldNum" sz="quarter" idx="12"/>
          </p:nvPr>
        </p:nvSpPr>
        <p:spPr/>
        <p:txBody>
          <a:bodyPr/>
          <a:lstStyle/>
          <a:p>
            <a:pPr>
              <a:defRPr/>
            </a:pPr>
            <a:fld id="{5AFD11DF-DA78-47FD-B465-7543563B1029}" type="slidenum">
              <a:rPr lang="zh-CN" altLang="en-US">
                <a:latin typeface="+mn-ea"/>
                <a:ea typeface="+mn-ea"/>
              </a:rPr>
              <a:pPr>
                <a:defRPr/>
              </a:pPr>
              <a:t>23</a:t>
            </a:fld>
            <a:endParaRPr lang="en-US" altLang="zh-CN">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1283">
                                            <p:txEl>
                                              <p:pRg st="3" end="3"/>
                                            </p:txEl>
                                          </p:spTgt>
                                        </p:tgtEl>
                                        <p:attrNameLst>
                                          <p:attrName>style.visibility</p:attrName>
                                        </p:attrNameLst>
                                      </p:cBhvr>
                                      <p:to>
                                        <p:strVal val="visible"/>
                                      </p:to>
                                    </p:set>
                                    <p:anim calcmode="lin" valueType="num">
                                      <p:cBhvr additive="base">
                                        <p:cTn id="7" dur="500" fill="hold"/>
                                        <p:tgtEl>
                                          <p:spTgt spid="11212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128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1283">
                                            <p:txEl>
                                              <p:pRg st="4" end="4"/>
                                            </p:txEl>
                                          </p:spTgt>
                                        </p:tgtEl>
                                        <p:attrNameLst>
                                          <p:attrName>style.visibility</p:attrName>
                                        </p:attrNameLst>
                                      </p:cBhvr>
                                      <p:to>
                                        <p:strVal val="visible"/>
                                      </p:to>
                                    </p:set>
                                    <p:anim calcmode="lin" valueType="num">
                                      <p:cBhvr additive="base">
                                        <p:cTn id="11" dur="500" fill="hold"/>
                                        <p:tgtEl>
                                          <p:spTgt spid="112128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12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为分离了的抽象部分和实现部分搭桥，目的是使得抽象与实现可以独立变化，都可以分别扩充</a:t>
            </a:r>
            <a:endParaRPr lang="en-US" altLang="zh-CN" dirty="0"/>
          </a:p>
          <a:p>
            <a:r>
              <a:rPr lang="zh-CN" altLang="en-US" dirty="0"/>
              <a:t>桥接模式中的桥接是单向的，即只能是抽象部分的对象去使用具体实现部分的对象，反之不可</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pPr>
                <a:defRPr/>
              </a:pPr>
              <a:t>24</a:t>
            </a:fld>
            <a:endParaRPr lang="en-US" altLang="zh-CN"/>
          </a:p>
        </p:txBody>
      </p:sp>
    </p:spTree>
    <p:extLst>
      <p:ext uri="{BB962C8B-B14F-4D97-AF65-F5344CB8AC3E}">
        <p14:creationId xmlns:p14="http://schemas.microsoft.com/office/powerpoint/2010/main" val="2445804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ctrTitle"/>
          </p:nvPr>
        </p:nvSpPr>
        <p:spPr>
          <a:xfrm>
            <a:off x="685800" y="4392613"/>
            <a:ext cx="8077200" cy="914400"/>
          </a:xfrm>
        </p:spPr>
        <p:txBody>
          <a:bodyPr/>
          <a:lstStyle/>
          <a:p>
            <a:pPr eaLnBrk="1" hangingPunct="1">
              <a:defRPr/>
            </a:pPr>
            <a:r>
              <a:rPr lang="zh-CN" altLang="en-US" sz="6000" b="0" i="0" dirty="0">
                <a:latin typeface="+mn-ea"/>
                <a:ea typeface="+mn-ea"/>
              </a:rPr>
              <a:t>设计模式－装饰者模式</a:t>
            </a:r>
            <a:br>
              <a:rPr lang="en-US" altLang="zh-CN" sz="6000" b="0" i="0" dirty="0">
                <a:latin typeface="+mn-ea"/>
                <a:ea typeface="+mn-ea"/>
              </a:rPr>
            </a:br>
            <a:r>
              <a:rPr lang="zh-CN" altLang="en-US" sz="6000" b="0" i="0" dirty="0">
                <a:latin typeface="+mn-ea"/>
                <a:ea typeface="+mn-ea"/>
              </a:rPr>
              <a:t>（油漆工）</a:t>
            </a:r>
          </a:p>
        </p:txBody>
      </p:sp>
    </p:spTree>
    <p:extLst>
      <p:ext uri="{BB962C8B-B14F-4D97-AF65-F5344CB8AC3E}">
        <p14:creationId xmlns:p14="http://schemas.microsoft.com/office/powerpoint/2010/main" val="37484632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5" name="Rectangle 3"/>
          <p:cNvSpPr>
            <a:spLocks noGrp="1" noChangeArrowheads="1"/>
          </p:cNvSpPr>
          <p:nvPr>
            <p:ph type="body" sz="half" idx="1"/>
          </p:nvPr>
        </p:nvSpPr>
        <p:spPr>
          <a:xfrm>
            <a:off x="684212" y="1319213"/>
            <a:ext cx="7632203" cy="2614612"/>
          </a:xfrm>
        </p:spPr>
        <p:txBody>
          <a:bodyPr/>
          <a:lstStyle/>
          <a:p>
            <a:pPr eaLnBrk="1" hangingPunct="1">
              <a:defRPr/>
            </a:pPr>
            <a:r>
              <a:rPr lang="zh-CN" altLang="en-US" sz="3200" b="0" dirty="0"/>
              <a:t>假设一个饮料店</a:t>
            </a:r>
          </a:p>
          <a:p>
            <a:pPr lvl="1" eaLnBrk="1" hangingPunct="1">
              <a:defRPr/>
            </a:pPr>
            <a:r>
              <a:rPr lang="zh-CN" altLang="en-US" sz="2800" b="0" dirty="0"/>
              <a:t>抽象一个饮料类</a:t>
            </a:r>
            <a:r>
              <a:rPr lang="en-US" altLang="zh-CN" sz="2800" b="0" dirty="0"/>
              <a:t>(Beverage)</a:t>
            </a:r>
            <a:endParaRPr lang="zh-CN" altLang="en-US" sz="2800" b="0" dirty="0"/>
          </a:p>
        </p:txBody>
      </p:sp>
      <p:graphicFrame>
        <p:nvGraphicFramePr>
          <p:cNvPr id="300037" name="Object 4"/>
          <p:cNvGraphicFramePr>
            <a:graphicFrameLocks noGrp="1" noChangeAspect="1"/>
          </p:cNvGraphicFramePr>
          <p:nvPr>
            <p:ph sz="half" idx="2"/>
          </p:nvPr>
        </p:nvGraphicFramePr>
        <p:xfrm>
          <a:off x="3306763" y="2997200"/>
          <a:ext cx="2101850" cy="1666875"/>
        </p:xfrm>
        <a:graphic>
          <a:graphicData uri="http://schemas.openxmlformats.org/presentationml/2006/ole">
            <mc:AlternateContent xmlns:mc="http://schemas.openxmlformats.org/markup-compatibility/2006">
              <mc:Choice xmlns:v="urn:schemas-microsoft-com:vml" Requires="v">
                <p:oleObj spid="_x0000_s1026" name="Visio" r:id="rId4" imgW="821131" imgH="650748" progId="Visio.Drawing.11">
                  <p:embed/>
                </p:oleObj>
              </mc:Choice>
              <mc:Fallback>
                <p:oleObj name="Visio" r:id="rId4" imgW="821131" imgH="650748" progId="Visio.Drawing.11">
                  <p:embed/>
                  <p:pic>
                    <p:nvPicPr>
                      <p:cNvPr id="300037"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763" y="2997200"/>
                        <a:ext cx="21018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bg2">
                                  <a:alpha val="50000"/>
                                </a:schemeClr>
                              </a:outerShdw>
                            </a:effectLst>
                          </a14:hiddenEffects>
                        </a:ext>
                      </a:extLst>
                    </p:spPr>
                  </p:pic>
                </p:oleObj>
              </mc:Fallback>
            </mc:AlternateContent>
          </a:graphicData>
        </a:graphic>
      </p:graphicFrame>
      <p:sp>
        <p:nvSpPr>
          <p:cNvPr id="5" name="灯片编号占位符 5"/>
          <p:cNvSpPr>
            <a:spLocks noGrp="1"/>
          </p:cNvSpPr>
          <p:nvPr>
            <p:ph type="sldNum" sz="quarter" idx="11"/>
          </p:nvPr>
        </p:nvSpPr>
        <p:spPr/>
        <p:txBody>
          <a:bodyPr/>
          <a:lstStyle/>
          <a:p>
            <a:pPr>
              <a:defRPr/>
            </a:pPr>
            <a:fld id="{4AB8B07B-544D-4A60-8B8E-F6182344C35E}" type="slidenum">
              <a:rPr lang="zh-CN" altLang="en-US"/>
              <a:pPr>
                <a:defRPr/>
              </a:pPr>
              <a:t>26</a:t>
            </a:fld>
            <a:endParaRPr lang="en-US" altLang="zh-CN"/>
          </a:p>
        </p:txBody>
      </p:sp>
    </p:spTree>
    <p:extLst>
      <p:ext uri="{BB962C8B-B14F-4D97-AF65-F5344CB8AC3E}">
        <p14:creationId xmlns:p14="http://schemas.microsoft.com/office/powerpoint/2010/main" val="76497918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3" name="Rectangle 3"/>
          <p:cNvSpPr>
            <a:spLocks noGrp="1" noChangeArrowheads="1"/>
          </p:cNvSpPr>
          <p:nvPr>
            <p:ph type="body" sz="half" idx="1"/>
          </p:nvPr>
        </p:nvSpPr>
        <p:spPr>
          <a:xfrm>
            <a:off x="684213" y="1319213"/>
            <a:ext cx="8045450" cy="2614612"/>
          </a:xfrm>
        </p:spPr>
        <p:txBody>
          <a:bodyPr/>
          <a:lstStyle/>
          <a:p>
            <a:pPr eaLnBrk="1" hangingPunct="1">
              <a:defRPr/>
            </a:pPr>
            <a:r>
              <a:rPr lang="zh-CN" altLang="en-US" sz="3200" b="0"/>
              <a:t>但是，就某种饮料来说</a:t>
            </a:r>
          </a:p>
          <a:p>
            <a:pPr lvl="1" eaLnBrk="1" hangingPunct="1">
              <a:defRPr/>
            </a:pPr>
            <a:r>
              <a:rPr lang="zh-CN" altLang="en-US" sz="2800" b="0"/>
              <a:t>可以要求在其中加入各种调料</a:t>
            </a:r>
          </a:p>
          <a:p>
            <a:pPr lvl="1" eaLnBrk="1" hangingPunct="1">
              <a:defRPr/>
            </a:pPr>
            <a:r>
              <a:rPr lang="zh-CN" altLang="en-US" sz="2800" b="0"/>
              <a:t>例如：奶，巧克力，糖等</a:t>
            </a:r>
          </a:p>
          <a:p>
            <a:pPr lvl="1" eaLnBrk="1" hangingPunct="1">
              <a:defRPr/>
            </a:pPr>
            <a:r>
              <a:rPr lang="zh-CN" altLang="en-US" sz="2800" b="0"/>
              <a:t>加入不同的调料，会形成不同名称的饮料</a:t>
            </a:r>
          </a:p>
          <a:p>
            <a:pPr lvl="1" eaLnBrk="1" hangingPunct="1">
              <a:defRPr/>
            </a:pPr>
            <a:r>
              <a:rPr lang="zh-CN" altLang="en-US" sz="2800" b="0"/>
              <a:t>这样饮料的数量将会很多，即继承于饮料父类的子类将会很多</a:t>
            </a:r>
          </a:p>
          <a:p>
            <a:pPr lvl="1" eaLnBrk="1" hangingPunct="1">
              <a:defRPr/>
            </a:pPr>
            <a:r>
              <a:rPr lang="zh-CN" altLang="en-US" sz="2800" b="0"/>
              <a:t>每个子类的</a:t>
            </a:r>
            <a:r>
              <a:rPr lang="en-US" altLang="zh-CN" sz="2800" b="0"/>
              <a:t>cost</a:t>
            </a:r>
            <a:r>
              <a:rPr lang="zh-CN" altLang="en-US" sz="2800" b="0"/>
              <a:t>（）方法将计算出特定饮料加上调料的价钱</a:t>
            </a:r>
          </a:p>
        </p:txBody>
      </p:sp>
      <p:sp>
        <p:nvSpPr>
          <p:cNvPr id="4" name="灯片编号占位符 5"/>
          <p:cNvSpPr>
            <a:spLocks noGrp="1"/>
          </p:cNvSpPr>
          <p:nvPr>
            <p:ph type="sldNum" sz="quarter" idx="11"/>
          </p:nvPr>
        </p:nvSpPr>
        <p:spPr/>
        <p:txBody>
          <a:bodyPr/>
          <a:lstStyle/>
          <a:p>
            <a:pPr>
              <a:defRPr/>
            </a:pPr>
            <a:fld id="{37CD823B-C8E9-4A20-BE63-B8A7C7BC4FF4}" type="slidenum">
              <a:rPr lang="zh-CN" altLang="en-US"/>
              <a:pPr>
                <a:defRPr/>
              </a:pPr>
              <a:t>27</a:t>
            </a:fld>
            <a:endParaRPr lang="en-US" altLang="zh-CN"/>
          </a:p>
        </p:txBody>
      </p:sp>
    </p:spTree>
    <p:extLst>
      <p:ext uri="{BB962C8B-B14F-4D97-AF65-F5344CB8AC3E}">
        <p14:creationId xmlns:p14="http://schemas.microsoft.com/office/powerpoint/2010/main" val="4091218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1" name="Rectangle 3"/>
          <p:cNvSpPr>
            <a:spLocks noGrp="1" noChangeArrowheads="1"/>
          </p:cNvSpPr>
          <p:nvPr>
            <p:ph type="body" sz="half" idx="1"/>
          </p:nvPr>
        </p:nvSpPr>
        <p:spPr>
          <a:xfrm>
            <a:off x="684213" y="1319213"/>
            <a:ext cx="8045450" cy="2614612"/>
          </a:xfrm>
        </p:spPr>
        <p:txBody>
          <a:bodyPr/>
          <a:lstStyle/>
          <a:p>
            <a:pPr eaLnBrk="1" hangingPunct="1">
              <a:defRPr/>
            </a:pPr>
            <a:r>
              <a:rPr lang="zh-CN" altLang="en-US" sz="3200" b="0"/>
              <a:t>这会造成维护的噩梦</a:t>
            </a:r>
          </a:p>
          <a:p>
            <a:pPr lvl="1" eaLnBrk="1" hangingPunct="1">
              <a:defRPr/>
            </a:pPr>
            <a:r>
              <a:rPr lang="zh-CN" altLang="en-US" sz="2800" b="0"/>
              <a:t>如果奶的价钱上涨</a:t>
            </a:r>
          </a:p>
          <a:p>
            <a:pPr lvl="1" eaLnBrk="1" hangingPunct="1">
              <a:defRPr/>
            </a:pPr>
            <a:r>
              <a:rPr lang="zh-CN" altLang="en-US" sz="2800" b="0"/>
              <a:t>如果新增一种调料</a:t>
            </a:r>
          </a:p>
        </p:txBody>
      </p:sp>
      <p:sp>
        <p:nvSpPr>
          <p:cNvPr id="4" name="灯片编号占位符 5"/>
          <p:cNvSpPr>
            <a:spLocks noGrp="1"/>
          </p:cNvSpPr>
          <p:nvPr>
            <p:ph type="sldNum" sz="quarter" idx="11"/>
          </p:nvPr>
        </p:nvSpPr>
        <p:spPr/>
        <p:txBody>
          <a:bodyPr/>
          <a:lstStyle/>
          <a:p>
            <a:pPr>
              <a:defRPr/>
            </a:pPr>
            <a:fld id="{87DF86B0-B65A-42D7-83FE-D844C8D0634A}" type="slidenum">
              <a:rPr lang="zh-CN" altLang="en-US"/>
              <a:pPr>
                <a:defRPr/>
              </a:pPr>
              <a:t>28</a:t>
            </a:fld>
            <a:endParaRPr lang="en-US" altLang="zh-CN"/>
          </a:p>
        </p:txBody>
      </p:sp>
    </p:spTree>
    <p:extLst>
      <p:ext uri="{BB962C8B-B14F-4D97-AF65-F5344CB8AC3E}">
        <p14:creationId xmlns:p14="http://schemas.microsoft.com/office/powerpoint/2010/main" val="3248886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9" name="Rectangle 3"/>
          <p:cNvSpPr>
            <a:spLocks noGrp="1" noChangeArrowheads="1"/>
          </p:cNvSpPr>
          <p:nvPr>
            <p:ph type="body" sz="half" idx="1"/>
          </p:nvPr>
        </p:nvSpPr>
        <p:spPr>
          <a:xfrm>
            <a:off x="684213" y="1319213"/>
            <a:ext cx="8045450" cy="1668462"/>
          </a:xfrm>
        </p:spPr>
        <p:txBody>
          <a:bodyPr/>
          <a:lstStyle/>
          <a:p>
            <a:pPr eaLnBrk="1" hangingPunct="1">
              <a:defRPr/>
            </a:pPr>
            <a:r>
              <a:rPr lang="zh-CN" altLang="en-US" sz="3200" b="0" dirty="0">
                <a:solidFill>
                  <a:schemeClr val="tx1"/>
                </a:solidFill>
              </a:rPr>
              <a:t>现在要以饮料为主体</a:t>
            </a:r>
          </a:p>
          <a:p>
            <a:pPr eaLnBrk="1" hangingPunct="1">
              <a:defRPr/>
            </a:pPr>
            <a:r>
              <a:rPr lang="zh-CN" altLang="en-US" sz="3200" b="0" dirty="0">
                <a:solidFill>
                  <a:schemeClr val="tx1"/>
                </a:solidFill>
              </a:rPr>
              <a:t>运行时以调料来“装饰”（</a:t>
            </a:r>
            <a:r>
              <a:rPr lang="en-US" altLang="zh-CN" sz="3200" b="0" dirty="0">
                <a:solidFill>
                  <a:schemeClr val="tx1"/>
                </a:solidFill>
              </a:rPr>
              <a:t>decorate</a:t>
            </a:r>
            <a:r>
              <a:rPr lang="zh-CN" altLang="en-US" sz="3200" b="0" dirty="0">
                <a:solidFill>
                  <a:schemeClr val="tx1"/>
                </a:solidFill>
              </a:rPr>
              <a:t>）饮料</a:t>
            </a:r>
          </a:p>
        </p:txBody>
      </p:sp>
      <p:sp>
        <p:nvSpPr>
          <p:cNvPr id="4" name="灯片编号占位符 5"/>
          <p:cNvSpPr>
            <a:spLocks noGrp="1"/>
          </p:cNvSpPr>
          <p:nvPr>
            <p:ph type="sldNum" sz="quarter" idx="11"/>
          </p:nvPr>
        </p:nvSpPr>
        <p:spPr/>
        <p:txBody>
          <a:bodyPr/>
          <a:lstStyle/>
          <a:p>
            <a:pPr>
              <a:defRPr/>
            </a:pPr>
            <a:fld id="{6620812E-9615-4EFD-86ED-71911A3C54F6}" type="slidenum">
              <a:rPr lang="zh-CN" altLang="en-US"/>
              <a:pPr>
                <a:defRPr/>
              </a:pPr>
              <a:t>29</a:t>
            </a:fld>
            <a:endParaRPr lang="en-US" altLang="zh-CN"/>
          </a:p>
        </p:txBody>
      </p:sp>
    </p:spTree>
    <p:extLst>
      <p:ext uri="{BB962C8B-B14F-4D97-AF65-F5344CB8AC3E}">
        <p14:creationId xmlns:p14="http://schemas.microsoft.com/office/powerpoint/2010/main" val="386229913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pPr eaLnBrk="1" hangingPunct="1">
              <a:defRPr/>
            </a:pPr>
            <a:r>
              <a:rPr lang="en-US" altLang="zh-CN">
                <a:latin typeface="+mn-ea"/>
                <a:ea typeface="+mn-ea"/>
              </a:rPr>
              <a:t>Bridge(</a:t>
            </a:r>
            <a:r>
              <a:rPr lang="zh-CN" altLang="en-US">
                <a:latin typeface="+mn-ea"/>
                <a:ea typeface="+mn-ea"/>
              </a:rPr>
              <a:t>桥梁</a:t>
            </a:r>
            <a:r>
              <a:rPr lang="en-US" altLang="zh-CN">
                <a:latin typeface="+mn-ea"/>
                <a:ea typeface="+mn-ea"/>
              </a:rPr>
              <a:t>)</a:t>
            </a:r>
            <a:r>
              <a:rPr lang="zh-CN" altLang="en-US">
                <a:latin typeface="+mn-ea"/>
                <a:ea typeface="+mn-ea"/>
              </a:rPr>
              <a:t>模式</a:t>
            </a:r>
          </a:p>
        </p:txBody>
      </p:sp>
      <p:sp>
        <p:nvSpPr>
          <p:cNvPr id="847875" name="Rectangle 3"/>
          <p:cNvSpPr>
            <a:spLocks noGrp="1" noChangeArrowheads="1"/>
          </p:cNvSpPr>
          <p:nvPr>
            <p:ph idx="1"/>
          </p:nvPr>
        </p:nvSpPr>
        <p:spPr>
          <a:xfrm>
            <a:off x="684213" y="1319213"/>
            <a:ext cx="8078787" cy="3860800"/>
          </a:xfrm>
        </p:spPr>
        <p:txBody>
          <a:bodyPr/>
          <a:lstStyle/>
          <a:p>
            <a:pPr eaLnBrk="1" hangingPunct="1">
              <a:defRPr/>
            </a:pPr>
            <a:r>
              <a:rPr lang="zh-CN" altLang="en-US" dirty="0">
                <a:latin typeface="+mn-ea"/>
              </a:rPr>
              <a:t>继承会使得问题越来越复杂</a:t>
            </a:r>
          </a:p>
          <a:p>
            <a:pPr eaLnBrk="1" hangingPunct="1">
              <a:defRPr/>
            </a:pPr>
            <a:endParaRPr lang="zh-CN" altLang="en-US" dirty="0">
              <a:latin typeface="+mn-ea"/>
            </a:endParaRPr>
          </a:p>
          <a:p>
            <a:pPr eaLnBrk="1" hangingPunct="1">
              <a:defRPr/>
            </a:pPr>
            <a:endParaRPr lang="zh-CN" altLang="en-US" dirty="0">
              <a:latin typeface="+mn-ea"/>
            </a:endParaRPr>
          </a:p>
          <a:p>
            <a:pPr eaLnBrk="1" hangingPunct="1">
              <a:defRPr/>
            </a:pPr>
            <a:endParaRPr lang="zh-CN" altLang="en-US" dirty="0">
              <a:latin typeface="+mn-ea"/>
            </a:endParaRPr>
          </a:p>
          <a:p>
            <a:pPr eaLnBrk="1" hangingPunct="1">
              <a:defRPr/>
            </a:pPr>
            <a:endParaRPr lang="en-US" altLang="zh-CN" dirty="0">
              <a:latin typeface="+mn-ea"/>
            </a:endParaRPr>
          </a:p>
          <a:p>
            <a:pPr eaLnBrk="1" hangingPunct="1">
              <a:defRPr/>
            </a:pPr>
            <a:r>
              <a:rPr lang="zh-CN" altLang="en-US" dirty="0">
                <a:latin typeface="+mn-ea"/>
              </a:rPr>
              <a:t>继承是面向对象的基本法宝啊？？</a:t>
            </a:r>
          </a:p>
          <a:p>
            <a:pPr lvl="1" eaLnBrk="1" hangingPunct="1">
              <a:defRPr/>
            </a:pPr>
            <a:r>
              <a:rPr lang="en-US" altLang="zh-CN" dirty="0">
                <a:latin typeface="+mn-ea"/>
              </a:rPr>
              <a:t>OO=</a:t>
            </a:r>
            <a:r>
              <a:rPr lang="zh-CN" altLang="en-US" dirty="0">
                <a:latin typeface="+mn-ea"/>
              </a:rPr>
              <a:t>类＋对象＋继承＋消息通信</a:t>
            </a:r>
          </a:p>
        </p:txBody>
      </p:sp>
      <p:sp>
        <p:nvSpPr>
          <p:cNvPr id="8" name="灯片编号占位符 4"/>
          <p:cNvSpPr>
            <a:spLocks noGrp="1"/>
          </p:cNvSpPr>
          <p:nvPr>
            <p:ph type="sldNum" sz="quarter" idx="12"/>
          </p:nvPr>
        </p:nvSpPr>
        <p:spPr/>
        <p:txBody>
          <a:bodyPr/>
          <a:lstStyle/>
          <a:p>
            <a:pPr>
              <a:defRPr/>
            </a:pPr>
            <a:fld id="{588476DD-6B2C-4FA9-B332-1B7E087C5EA9}" type="slidenum">
              <a:rPr lang="zh-CN" altLang="en-US">
                <a:latin typeface="+mn-ea"/>
                <a:ea typeface="+mn-ea"/>
              </a:rPr>
              <a:pPr>
                <a:defRPr/>
              </a:pPr>
              <a:t>3</a:t>
            </a:fld>
            <a:endParaRPr lang="en-US" altLang="zh-CN">
              <a:latin typeface="+mn-ea"/>
              <a:ea typeface="+mn-ea"/>
            </a:endParaRPr>
          </a:p>
        </p:txBody>
      </p:sp>
      <p:grpSp>
        <p:nvGrpSpPr>
          <p:cNvPr id="2" name="Group 8"/>
          <p:cNvGrpSpPr>
            <a:grpSpLocks/>
          </p:cNvGrpSpPr>
          <p:nvPr/>
        </p:nvGrpSpPr>
        <p:grpSpPr bwMode="auto">
          <a:xfrm>
            <a:off x="755650" y="1771774"/>
            <a:ext cx="7416800" cy="1873250"/>
            <a:chOff x="295" y="2613"/>
            <a:chExt cx="4672" cy="1180"/>
          </a:xfrm>
        </p:grpSpPr>
        <p:pic>
          <p:nvPicPr>
            <p:cNvPr id="20486" name="Picture 9" descr="Dark Blue"/>
            <p:cNvPicPr>
              <a:picLocks noChangeAspect="1" noChangeArrowheads="1"/>
            </p:cNvPicPr>
            <p:nvPr/>
          </p:nvPicPr>
          <p:blipFill>
            <a:blip r:embed="rId2" cstate="print">
              <a:lum bright="-8000"/>
              <a:extLst>
                <a:ext uri="{28A0092B-C50C-407E-A947-70E740481C1C}">
                  <a14:useLocalDpi xmlns:a14="http://schemas.microsoft.com/office/drawing/2010/main" val="0"/>
                </a:ext>
              </a:extLst>
            </a:blip>
            <a:srcRect/>
            <a:stretch>
              <a:fillRect/>
            </a:stretch>
          </p:blipFill>
          <p:spPr bwMode="auto">
            <a:xfrm>
              <a:off x="295" y="2613"/>
              <a:ext cx="4672" cy="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7882" name="Text Box 10"/>
            <p:cNvSpPr txBox="1">
              <a:spLocks noChangeArrowheads="1"/>
            </p:cNvSpPr>
            <p:nvPr/>
          </p:nvSpPr>
          <p:spPr bwMode="auto">
            <a:xfrm>
              <a:off x="1655" y="3022"/>
              <a:ext cx="2903"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pPr algn="l">
                <a:lnSpc>
                  <a:spcPct val="100000"/>
                </a:lnSpc>
                <a:defRPr/>
              </a:pPr>
              <a:r>
                <a:rPr lang="zh-CN" altLang="en-US" sz="3200" dirty="0">
                  <a:solidFill>
                    <a:srgbClr val="FF9933"/>
                  </a:solidFill>
                  <a:effectLst>
                    <a:outerShdw blurRad="38100" dist="38100" dir="2700000" algn="tl">
                      <a:srgbClr val="000000"/>
                    </a:outerShdw>
                  </a:effectLst>
                  <a:latin typeface="+mn-ea"/>
                  <a:ea typeface="+mn-ea"/>
                </a:rPr>
                <a:t>设计原则：组合优先</a:t>
              </a:r>
            </a:p>
            <a:p>
              <a:pPr algn="l">
                <a:lnSpc>
                  <a:spcPct val="100000"/>
                </a:lnSpc>
                <a:defRPr/>
              </a:pPr>
              <a:r>
                <a:rPr lang="zh-CN" altLang="en-US" sz="2800" dirty="0">
                  <a:solidFill>
                    <a:schemeClr val="bg1"/>
                  </a:solidFill>
                  <a:effectLst>
                    <a:outerShdw blurRad="38100" dist="38100" dir="2700000" algn="tl">
                      <a:srgbClr val="000000"/>
                    </a:outerShdw>
                  </a:effectLst>
                  <a:latin typeface="+mn-ea"/>
                  <a:ea typeface="+mn-ea"/>
                </a:rPr>
                <a:t>优先使用组合，而不是继承</a:t>
              </a:r>
            </a:p>
          </p:txBody>
        </p:sp>
        <p:pic>
          <p:nvPicPr>
            <p:cNvPr id="20488" name="Picture 11" descr="j029005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 y="2985"/>
              <a:ext cx="817"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847875">
                                            <p:txEl>
                                              <p:pRg st="5" end="5"/>
                                            </p:txEl>
                                          </p:spTgt>
                                        </p:tgtEl>
                                        <p:attrNameLst>
                                          <p:attrName>style.visibility</p:attrName>
                                        </p:attrNameLst>
                                      </p:cBhvr>
                                      <p:to>
                                        <p:strVal val="visible"/>
                                      </p:to>
                                    </p:set>
                                    <p:anim calcmode="lin" valueType="num">
                                      <p:cBhvr additive="base">
                                        <p:cTn id="14" dur="500" fill="hold"/>
                                        <p:tgtEl>
                                          <p:spTgt spid="847875">
                                            <p:txEl>
                                              <p:pRg st="5" end="5"/>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47875">
                                            <p:txEl>
                                              <p:pRg st="5" end="5"/>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847875">
                                            <p:txEl>
                                              <p:pRg st="6" end="6"/>
                                            </p:txEl>
                                          </p:spTgt>
                                        </p:tgtEl>
                                        <p:attrNameLst>
                                          <p:attrName>style.visibility</p:attrName>
                                        </p:attrNameLst>
                                      </p:cBhvr>
                                      <p:to>
                                        <p:strVal val="visible"/>
                                      </p:to>
                                    </p:set>
                                    <p:anim calcmode="lin" valueType="num">
                                      <p:cBhvr additive="base">
                                        <p:cTn id="18" dur="500" fill="hold"/>
                                        <p:tgtEl>
                                          <p:spTgt spid="847875">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478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17405B7-7850-4E4B-A61F-53B49F439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03" y="770913"/>
            <a:ext cx="8791194" cy="5316173"/>
          </a:xfrm>
          <a:prstGeom prst="rect">
            <a:avLst/>
          </a:prstGeom>
        </p:spPr>
      </p:pic>
    </p:spTree>
    <p:extLst>
      <p:ext uri="{BB962C8B-B14F-4D97-AF65-F5344CB8AC3E}">
        <p14:creationId xmlns:p14="http://schemas.microsoft.com/office/powerpoint/2010/main" val="1835747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3" name="Rectangle 3"/>
          <p:cNvSpPr>
            <a:spLocks noGrp="1" noChangeArrowheads="1"/>
          </p:cNvSpPr>
          <p:nvPr>
            <p:ph idx="1"/>
          </p:nvPr>
        </p:nvSpPr>
        <p:spPr>
          <a:xfrm>
            <a:off x="251520" y="404665"/>
            <a:ext cx="8577262" cy="6192986"/>
          </a:xfrm>
        </p:spPr>
        <p:txBody>
          <a:bodyPr>
            <a:normAutofit fontScale="70000" lnSpcReduction="20000"/>
          </a:bodyPr>
          <a:lstStyle/>
          <a:p>
            <a:pPr marL="0" indent="0">
              <a:lnSpc>
                <a:spcPct val="120000"/>
              </a:lnSpc>
              <a:buNone/>
              <a:defRPr/>
            </a:pPr>
            <a:r>
              <a:rPr lang="en-US" altLang="zh-CN" sz="3200" dirty="0">
                <a:solidFill>
                  <a:schemeClr val="tx1"/>
                </a:solidFill>
              </a:rPr>
              <a:t>public abstract class Beverage {</a:t>
            </a:r>
          </a:p>
          <a:p>
            <a:pPr marL="0" indent="0">
              <a:lnSpc>
                <a:spcPct val="120000"/>
              </a:lnSpc>
              <a:buNone/>
              <a:defRPr/>
            </a:pPr>
            <a:r>
              <a:rPr lang="en-US" altLang="zh-CN" sz="3200" dirty="0">
                <a:solidFill>
                  <a:schemeClr val="tx1"/>
                </a:solidFill>
              </a:rPr>
              <a:t>       protected String description; </a:t>
            </a:r>
          </a:p>
          <a:p>
            <a:pPr marL="0" indent="0">
              <a:lnSpc>
                <a:spcPct val="120000"/>
              </a:lnSpc>
              <a:buNone/>
              <a:defRPr/>
            </a:pPr>
            <a:r>
              <a:rPr lang="en-US" altLang="zh-CN" sz="3200" dirty="0">
                <a:solidFill>
                  <a:schemeClr val="tx1"/>
                </a:solidFill>
              </a:rPr>
              <a:t>	public String </a:t>
            </a:r>
            <a:r>
              <a:rPr lang="en-US" altLang="zh-CN" sz="3200" dirty="0" err="1">
                <a:solidFill>
                  <a:schemeClr val="tx1"/>
                </a:solidFill>
              </a:rPr>
              <a:t>getDescription</a:t>
            </a:r>
            <a:r>
              <a:rPr lang="en-US" altLang="zh-CN" sz="3200" dirty="0">
                <a:solidFill>
                  <a:schemeClr val="tx1"/>
                </a:solidFill>
              </a:rPr>
              <a:t>()   { </a:t>
            </a:r>
          </a:p>
          <a:p>
            <a:pPr marL="0" indent="0">
              <a:lnSpc>
                <a:spcPct val="120000"/>
              </a:lnSpc>
              <a:buNone/>
              <a:defRPr/>
            </a:pPr>
            <a:r>
              <a:rPr lang="en-US" altLang="zh-CN" sz="3200" dirty="0">
                <a:solidFill>
                  <a:schemeClr val="tx1"/>
                </a:solidFill>
              </a:rPr>
              <a:t>                    return description;     </a:t>
            </a:r>
          </a:p>
          <a:p>
            <a:pPr marL="0" indent="0">
              <a:lnSpc>
                <a:spcPct val="120000"/>
              </a:lnSpc>
              <a:buNone/>
              <a:defRPr/>
            </a:pPr>
            <a:r>
              <a:rPr lang="en-US" altLang="zh-CN" sz="3200" dirty="0">
                <a:solidFill>
                  <a:schemeClr val="tx1"/>
                </a:solidFill>
              </a:rPr>
              <a:t>           }</a:t>
            </a:r>
          </a:p>
          <a:p>
            <a:pPr marL="0" indent="0">
              <a:lnSpc>
                <a:spcPct val="120000"/>
              </a:lnSpc>
              <a:buNone/>
              <a:defRPr/>
            </a:pPr>
            <a:r>
              <a:rPr lang="en-US" altLang="zh-CN" sz="3200" dirty="0">
                <a:solidFill>
                  <a:schemeClr val="tx1"/>
                </a:solidFill>
              </a:rPr>
              <a:t>	public abstract double cost();</a:t>
            </a:r>
          </a:p>
          <a:p>
            <a:pPr marL="0" indent="0">
              <a:lnSpc>
                <a:spcPct val="120000"/>
              </a:lnSpc>
              <a:buNone/>
              <a:defRPr/>
            </a:pPr>
            <a:r>
              <a:rPr lang="en-US" altLang="zh-CN" sz="3200" dirty="0">
                <a:solidFill>
                  <a:schemeClr val="tx1"/>
                </a:solidFill>
              </a:rPr>
              <a:t>}</a:t>
            </a:r>
            <a:endParaRPr lang="en-US" altLang="zh-CN" sz="3200" b="0" dirty="0">
              <a:solidFill>
                <a:schemeClr val="tx1"/>
              </a:solidFill>
            </a:endParaRPr>
          </a:p>
          <a:p>
            <a:pPr marL="0" indent="0" eaLnBrk="1" hangingPunct="1">
              <a:lnSpc>
                <a:spcPct val="120000"/>
              </a:lnSpc>
              <a:buNone/>
              <a:defRPr/>
            </a:pPr>
            <a:r>
              <a:rPr lang="en-US" altLang="zh-CN" sz="3200" b="0" dirty="0">
                <a:solidFill>
                  <a:schemeClr val="tx1"/>
                </a:solidFill>
              </a:rPr>
              <a:t>public class </a:t>
            </a:r>
            <a:r>
              <a:rPr lang="en-US" altLang="zh-CN" sz="3200" b="0" dirty="0" err="1">
                <a:solidFill>
                  <a:schemeClr val="tx1"/>
                </a:solidFill>
              </a:rPr>
              <a:t>DarkRoast</a:t>
            </a:r>
            <a:r>
              <a:rPr lang="en-US" altLang="zh-CN" sz="3200" b="0" dirty="0">
                <a:solidFill>
                  <a:schemeClr val="tx1"/>
                </a:solidFill>
              </a:rPr>
              <a:t> extends Beverage {</a:t>
            </a:r>
          </a:p>
          <a:p>
            <a:pPr marL="0" indent="0" eaLnBrk="1" hangingPunct="1">
              <a:lnSpc>
                <a:spcPct val="120000"/>
              </a:lnSpc>
              <a:buNone/>
              <a:defRPr/>
            </a:pPr>
            <a:r>
              <a:rPr lang="en-US" altLang="zh-CN" sz="3200" b="0" dirty="0">
                <a:solidFill>
                  <a:schemeClr val="tx1"/>
                </a:solidFill>
              </a:rPr>
              <a:t>	public </a:t>
            </a:r>
            <a:r>
              <a:rPr lang="en-US" altLang="zh-CN" sz="3200" b="0" dirty="0" err="1">
                <a:solidFill>
                  <a:schemeClr val="tx1"/>
                </a:solidFill>
              </a:rPr>
              <a:t>DarkRoast</a:t>
            </a:r>
            <a:r>
              <a:rPr lang="en-US" altLang="zh-CN" sz="3200" b="0" dirty="0">
                <a:solidFill>
                  <a:schemeClr val="tx1"/>
                </a:solidFill>
              </a:rPr>
              <a:t>() {</a:t>
            </a:r>
          </a:p>
          <a:p>
            <a:pPr marL="0" indent="0" eaLnBrk="1" hangingPunct="1">
              <a:lnSpc>
                <a:spcPct val="120000"/>
              </a:lnSpc>
              <a:buNone/>
              <a:defRPr/>
            </a:pPr>
            <a:r>
              <a:rPr lang="en-US" altLang="zh-CN" sz="3200" b="0" dirty="0">
                <a:solidFill>
                  <a:schemeClr val="tx1"/>
                </a:solidFill>
              </a:rPr>
              <a:t>		description = "Dark Roast Coffee";</a:t>
            </a:r>
          </a:p>
          <a:p>
            <a:pPr marL="0" indent="0" eaLnBrk="1" hangingPunct="1">
              <a:lnSpc>
                <a:spcPct val="120000"/>
              </a:lnSpc>
              <a:buNone/>
              <a:defRPr/>
            </a:pPr>
            <a:r>
              <a:rPr lang="en-US" altLang="zh-CN" sz="3200" b="0" dirty="0">
                <a:solidFill>
                  <a:schemeClr val="tx1"/>
                </a:solidFill>
              </a:rPr>
              <a:t>	}</a:t>
            </a:r>
          </a:p>
          <a:p>
            <a:pPr marL="0" indent="0" eaLnBrk="1" hangingPunct="1">
              <a:lnSpc>
                <a:spcPct val="120000"/>
              </a:lnSpc>
              <a:buNone/>
              <a:defRPr/>
            </a:pPr>
            <a:r>
              <a:rPr lang="en-US" altLang="zh-CN" sz="3200" b="0" dirty="0">
                <a:solidFill>
                  <a:schemeClr val="tx1"/>
                </a:solidFill>
              </a:rPr>
              <a:t>	public double cost() {</a:t>
            </a:r>
          </a:p>
          <a:p>
            <a:pPr marL="0" indent="0" eaLnBrk="1" hangingPunct="1">
              <a:lnSpc>
                <a:spcPct val="120000"/>
              </a:lnSpc>
              <a:buNone/>
              <a:defRPr/>
            </a:pPr>
            <a:r>
              <a:rPr lang="en-US" altLang="zh-CN" sz="3200" b="0" dirty="0">
                <a:solidFill>
                  <a:schemeClr val="tx1"/>
                </a:solidFill>
              </a:rPr>
              <a:t>		return .99;</a:t>
            </a:r>
          </a:p>
          <a:p>
            <a:pPr marL="0" indent="0" eaLnBrk="1" hangingPunct="1">
              <a:lnSpc>
                <a:spcPct val="120000"/>
              </a:lnSpc>
              <a:buNone/>
              <a:defRPr/>
            </a:pPr>
            <a:r>
              <a:rPr lang="en-US" altLang="zh-CN" sz="3200" b="0" dirty="0">
                <a:solidFill>
                  <a:schemeClr val="tx1"/>
                </a:solidFill>
              </a:rPr>
              <a:t>	}</a:t>
            </a:r>
          </a:p>
          <a:p>
            <a:pPr marL="0" indent="0" eaLnBrk="1" hangingPunct="1">
              <a:lnSpc>
                <a:spcPct val="120000"/>
              </a:lnSpc>
              <a:buNone/>
              <a:defRPr/>
            </a:pPr>
            <a:r>
              <a:rPr lang="en-US" altLang="zh-CN" sz="3200" b="0" dirty="0">
                <a:solidFill>
                  <a:schemeClr val="tx1"/>
                </a:solidFill>
              </a:rPr>
              <a:t>}</a:t>
            </a:r>
          </a:p>
          <a:p>
            <a:pPr eaLnBrk="1" hangingPunct="1">
              <a:lnSpc>
                <a:spcPct val="80000"/>
              </a:lnSpc>
              <a:defRPr/>
            </a:pPr>
            <a:endParaRPr lang="zh-CN" altLang="en-US" sz="3200" b="0" dirty="0">
              <a:solidFill>
                <a:schemeClr val="tx1"/>
              </a:solidFill>
            </a:endParaRPr>
          </a:p>
        </p:txBody>
      </p:sp>
      <p:sp>
        <p:nvSpPr>
          <p:cNvPr id="4" name="灯片编号占位符 4"/>
          <p:cNvSpPr>
            <a:spLocks noGrp="1"/>
          </p:cNvSpPr>
          <p:nvPr>
            <p:ph type="sldNum" sz="quarter" idx="12"/>
          </p:nvPr>
        </p:nvSpPr>
        <p:spPr/>
        <p:txBody>
          <a:bodyPr/>
          <a:lstStyle/>
          <a:p>
            <a:pPr>
              <a:defRPr/>
            </a:pPr>
            <a:fld id="{9C5F323C-1F64-4B19-A24F-B0AF4403C310}" type="slidenum">
              <a:rPr lang="zh-CN" altLang="en-US"/>
              <a:pPr>
                <a:defRPr/>
              </a:pPr>
              <a:t>31</a:t>
            </a:fld>
            <a:endParaRPr lang="en-US" altLang="zh-CN"/>
          </a:p>
        </p:txBody>
      </p:sp>
    </p:spTree>
    <p:extLst>
      <p:ext uri="{BB962C8B-B14F-4D97-AF65-F5344CB8AC3E}">
        <p14:creationId xmlns:p14="http://schemas.microsoft.com/office/powerpoint/2010/main" val="3228675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1" name="Rectangle 3"/>
          <p:cNvSpPr>
            <a:spLocks noGrp="1" noChangeArrowheads="1"/>
          </p:cNvSpPr>
          <p:nvPr>
            <p:ph idx="1"/>
          </p:nvPr>
        </p:nvSpPr>
        <p:spPr>
          <a:xfrm>
            <a:off x="684213" y="908050"/>
            <a:ext cx="8078787" cy="5545285"/>
          </a:xfrm>
        </p:spPr>
        <p:txBody>
          <a:bodyPr/>
          <a:lstStyle/>
          <a:p>
            <a:pPr marL="0" indent="0">
              <a:lnSpc>
                <a:spcPct val="80000"/>
              </a:lnSpc>
              <a:buNone/>
              <a:defRPr/>
            </a:pPr>
            <a:r>
              <a:rPr lang="en-US" altLang="zh-CN" sz="2000" dirty="0">
                <a:solidFill>
                  <a:schemeClr val="tx1"/>
                </a:solidFill>
              </a:rPr>
              <a:t>public abstract class </a:t>
            </a:r>
            <a:r>
              <a:rPr lang="en-US" altLang="zh-CN" sz="2000" dirty="0" err="1">
                <a:solidFill>
                  <a:schemeClr val="tx1"/>
                </a:solidFill>
              </a:rPr>
              <a:t>CondimentDecorator</a:t>
            </a:r>
            <a:r>
              <a:rPr lang="en-US" altLang="zh-CN" sz="2000" dirty="0">
                <a:solidFill>
                  <a:schemeClr val="tx1"/>
                </a:solidFill>
              </a:rPr>
              <a:t>  extends Beverage {</a:t>
            </a:r>
          </a:p>
          <a:p>
            <a:pPr marL="0" indent="0">
              <a:lnSpc>
                <a:spcPct val="80000"/>
              </a:lnSpc>
              <a:buNone/>
              <a:defRPr/>
            </a:pPr>
            <a:r>
              <a:rPr lang="en-US" altLang="zh-CN" sz="2000" dirty="0">
                <a:solidFill>
                  <a:schemeClr val="tx1"/>
                </a:solidFill>
              </a:rPr>
              <a:t>   protected Beverage </a:t>
            </a:r>
            <a:r>
              <a:rPr lang="en-US" altLang="zh-CN" sz="2000" dirty="0" err="1">
                <a:solidFill>
                  <a:schemeClr val="tx1"/>
                </a:solidFill>
              </a:rPr>
              <a:t>beverage</a:t>
            </a:r>
            <a:r>
              <a:rPr lang="en-US" altLang="zh-CN" sz="2000" dirty="0">
                <a:solidFill>
                  <a:schemeClr val="tx1"/>
                </a:solidFill>
              </a:rPr>
              <a:t>;</a:t>
            </a:r>
          </a:p>
          <a:p>
            <a:pPr marL="0" indent="0">
              <a:lnSpc>
                <a:spcPct val="80000"/>
              </a:lnSpc>
              <a:buNone/>
              <a:defRPr/>
            </a:pPr>
            <a:r>
              <a:rPr lang="en-US" altLang="zh-CN" sz="2000" dirty="0">
                <a:solidFill>
                  <a:schemeClr val="tx1"/>
                </a:solidFill>
              </a:rPr>
              <a:t>    }</a:t>
            </a:r>
          </a:p>
          <a:p>
            <a:pPr marL="0" indent="0" eaLnBrk="1" hangingPunct="1">
              <a:lnSpc>
                <a:spcPct val="80000"/>
              </a:lnSpc>
              <a:buNone/>
              <a:defRPr/>
            </a:pPr>
            <a:endParaRPr lang="en-US" altLang="zh-CN" sz="2000" b="0" dirty="0">
              <a:solidFill>
                <a:schemeClr val="tx1"/>
              </a:solidFill>
            </a:endParaRPr>
          </a:p>
          <a:p>
            <a:pPr marL="0" indent="0" eaLnBrk="1" hangingPunct="1">
              <a:lnSpc>
                <a:spcPct val="80000"/>
              </a:lnSpc>
              <a:buNone/>
              <a:defRPr/>
            </a:pPr>
            <a:r>
              <a:rPr lang="en-US" altLang="zh-CN" sz="2000" b="0" dirty="0">
                <a:solidFill>
                  <a:schemeClr val="tx1"/>
                </a:solidFill>
              </a:rPr>
              <a:t>public class Mocha extends </a:t>
            </a:r>
            <a:r>
              <a:rPr lang="en-US" altLang="zh-CN" sz="2000" b="0" dirty="0" err="1">
                <a:solidFill>
                  <a:schemeClr val="tx1"/>
                </a:solidFill>
              </a:rPr>
              <a:t>CondimentDecorator</a:t>
            </a:r>
            <a:r>
              <a:rPr lang="en-US" altLang="zh-CN" sz="2000" b="0" dirty="0">
                <a:solidFill>
                  <a:schemeClr val="tx1"/>
                </a:solidFill>
              </a:rPr>
              <a:t> {</a:t>
            </a:r>
          </a:p>
          <a:p>
            <a:pPr marL="0" indent="0" eaLnBrk="1" hangingPunct="1">
              <a:lnSpc>
                <a:spcPct val="80000"/>
              </a:lnSpc>
              <a:buNone/>
              <a:defRPr/>
            </a:pPr>
            <a:r>
              <a:rPr lang="en-US" altLang="zh-CN" sz="2000" b="0" dirty="0">
                <a:solidFill>
                  <a:schemeClr val="tx1"/>
                </a:solidFill>
              </a:rPr>
              <a:t>	</a:t>
            </a:r>
          </a:p>
          <a:p>
            <a:pPr marL="0" indent="0" eaLnBrk="1" hangingPunct="1">
              <a:lnSpc>
                <a:spcPct val="80000"/>
              </a:lnSpc>
              <a:buNone/>
              <a:defRPr/>
            </a:pPr>
            <a:r>
              <a:rPr lang="en-US" altLang="zh-CN" sz="2000" b="0" dirty="0">
                <a:solidFill>
                  <a:schemeClr val="tx1"/>
                </a:solidFill>
              </a:rPr>
              <a:t>	public Mocha(Beverage beverage) {</a:t>
            </a:r>
          </a:p>
          <a:p>
            <a:pPr marL="0" indent="0" eaLnBrk="1" hangingPunct="1">
              <a:lnSpc>
                <a:spcPct val="80000"/>
              </a:lnSpc>
              <a:buNone/>
              <a:defRPr/>
            </a:pPr>
            <a:r>
              <a:rPr lang="en-US" altLang="zh-CN" sz="2000" b="0" dirty="0">
                <a:solidFill>
                  <a:schemeClr val="tx1"/>
                </a:solidFill>
              </a:rPr>
              <a:t>		</a:t>
            </a:r>
            <a:r>
              <a:rPr lang="en-US" altLang="zh-CN" sz="2000" b="0" dirty="0" err="1">
                <a:solidFill>
                  <a:schemeClr val="tx1"/>
                </a:solidFill>
              </a:rPr>
              <a:t>this.beverage</a:t>
            </a:r>
            <a:r>
              <a:rPr lang="en-US" altLang="zh-CN" sz="2000" b="0" dirty="0">
                <a:solidFill>
                  <a:schemeClr val="tx1"/>
                </a:solidFill>
              </a:rPr>
              <a:t> = beverage;</a:t>
            </a:r>
          </a:p>
          <a:p>
            <a:pPr marL="0" indent="0" eaLnBrk="1" hangingPunct="1">
              <a:lnSpc>
                <a:spcPct val="80000"/>
              </a:lnSpc>
              <a:buNone/>
              <a:defRPr/>
            </a:pPr>
            <a:r>
              <a:rPr lang="en-US" altLang="zh-CN" sz="2000" b="0" dirty="0">
                <a:solidFill>
                  <a:schemeClr val="tx1"/>
                </a:solidFill>
              </a:rPr>
              <a:t>	}</a:t>
            </a:r>
          </a:p>
          <a:p>
            <a:pPr marL="0" indent="0" eaLnBrk="1" hangingPunct="1">
              <a:lnSpc>
                <a:spcPct val="80000"/>
              </a:lnSpc>
              <a:buNone/>
              <a:defRPr/>
            </a:pPr>
            <a:r>
              <a:rPr lang="en-US" altLang="zh-CN" sz="2000" b="0" dirty="0">
                <a:solidFill>
                  <a:schemeClr val="tx1"/>
                </a:solidFill>
              </a:rPr>
              <a:t> </a:t>
            </a:r>
          </a:p>
          <a:p>
            <a:pPr marL="0" indent="0" eaLnBrk="1" hangingPunct="1">
              <a:lnSpc>
                <a:spcPct val="80000"/>
              </a:lnSpc>
              <a:buNone/>
              <a:defRPr/>
            </a:pPr>
            <a:r>
              <a:rPr lang="en-US" altLang="zh-CN" sz="2000" b="0" dirty="0">
                <a:solidFill>
                  <a:schemeClr val="tx1"/>
                </a:solidFill>
              </a:rPr>
              <a:t>	public String </a:t>
            </a:r>
            <a:r>
              <a:rPr lang="en-US" altLang="zh-CN" sz="2000" b="0" dirty="0" err="1">
                <a:solidFill>
                  <a:schemeClr val="tx1"/>
                </a:solidFill>
              </a:rPr>
              <a:t>getDescription</a:t>
            </a:r>
            <a:r>
              <a:rPr lang="en-US" altLang="zh-CN" sz="2000" b="0" dirty="0">
                <a:solidFill>
                  <a:schemeClr val="tx1"/>
                </a:solidFill>
              </a:rPr>
              <a:t>() {</a:t>
            </a:r>
          </a:p>
          <a:p>
            <a:pPr marL="0" indent="0" eaLnBrk="1" hangingPunct="1">
              <a:lnSpc>
                <a:spcPct val="80000"/>
              </a:lnSpc>
              <a:buNone/>
              <a:defRPr/>
            </a:pPr>
            <a:r>
              <a:rPr lang="en-US" altLang="zh-CN" sz="2000" b="0" dirty="0">
                <a:solidFill>
                  <a:schemeClr val="tx1"/>
                </a:solidFill>
              </a:rPr>
              <a:t>		return </a:t>
            </a:r>
            <a:r>
              <a:rPr lang="en-US" altLang="zh-CN" sz="2000" b="0" dirty="0" err="1">
                <a:solidFill>
                  <a:schemeClr val="tx1"/>
                </a:solidFill>
              </a:rPr>
              <a:t>beverage.getDescription</a:t>
            </a:r>
            <a:r>
              <a:rPr lang="en-US" altLang="zh-CN" sz="2000" b="0" dirty="0">
                <a:solidFill>
                  <a:schemeClr val="tx1"/>
                </a:solidFill>
              </a:rPr>
              <a:t>() + ", Mocha";</a:t>
            </a:r>
          </a:p>
          <a:p>
            <a:pPr marL="0" indent="0" eaLnBrk="1" hangingPunct="1">
              <a:lnSpc>
                <a:spcPct val="80000"/>
              </a:lnSpc>
              <a:buNone/>
              <a:defRPr/>
            </a:pPr>
            <a:r>
              <a:rPr lang="en-US" altLang="zh-CN" sz="2000" b="0" dirty="0">
                <a:solidFill>
                  <a:schemeClr val="tx1"/>
                </a:solidFill>
              </a:rPr>
              <a:t>	}</a:t>
            </a:r>
          </a:p>
          <a:p>
            <a:pPr marL="0" indent="0" eaLnBrk="1" hangingPunct="1">
              <a:lnSpc>
                <a:spcPct val="80000"/>
              </a:lnSpc>
              <a:buNone/>
              <a:defRPr/>
            </a:pPr>
            <a:r>
              <a:rPr lang="en-US" altLang="zh-CN" sz="2000" b="0" dirty="0">
                <a:solidFill>
                  <a:schemeClr val="tx1"/>
                </a:solidFill>
              </a:rPr>
              <a:t> </a:t>
            </a:r>
          </a:p>
          <a:p>
            <a:pPr marL="0" indent="0" eaLnBrk="1" hangingPunct="1">
              <a:lnSpc>
                <a:spcPct val="80000"/>
              </a:lnSpc>
              <a:buNone/>
              <a:defRPr/>
            </a:pPr>
            <a:r>
              <a:rPr lang="en-US" altLang="zh-CN" sz="2000" b="0" dirty="0">
                <a:solidFill>
                  <a:schemeClr val="tx1"/>
                </a:solidFill>
              </a:rPr>
              <a:t>	public double cost() {</a:t>
            </a:r>
          </a:p>
          <a:p>
            <a:pPr marL="0" indent="0" eaLnBrk="1" hangingPunct="1">
              <a:lnSpc>
                <a:spcPct val="80000"/>
              </a:lnSpc>
              <a:buNone/>
              <a:defRPr/>
            </a:pPr>
            <a:r>
              <a:rPr lang="en-US" altLang="zh-CN" sz="2000" b="0" dirty="0">
                <a:solidFill>
                  <a:schemeClr val="tx1"/>
                </a:solidFill>
              </a:rPr>
              <a:t>		return .20 + </a:t>
            </a:r>
            <a:r>
              <a:rPr lang="en-US" altLang="zh-CN" sz="2000" b="0" dirty="0" err="1">
                <a:solidFill>
                  <a:schemeClr val="tx1"/>
                </a:solidFill>
              </a:rPr>
              <a:t>beverage.cost</a:t>
            </a:r>
            <a:r>
              <a:rPr lang="en-US" altLang="zh-CN" sz="2000" b="0" dirty="0">
                <a:solidFill>
                  <a:schemeClr val="tx1"/>
                </a:solidFill>
              </a:rPr>
              <a:t>();</a:t>
            </a:r>
          </a:p>
          <a:p>
            <a:pPr marL="0" indent="0" eaLnBrk="1" hangingPunct="1">
              <a:lnSpc>
                <a:spcPct val="80000"/>
              </a:lnSpc>
              <a:buNone/>
              <a:defRPr/>
            </a:pPr>
            <a:r>
              <a:rPr lang="en-US" altLang="zh-CN" sz="2000" b="0" dirty="0">
                <a:solidFill>
                  <a:schemeClr val="tx1"/>
                </a:solidFill>
              </a:rPr>
              <a:t>	}</a:t>
            </a:r>
          </a:p>
          <a:p>
            <a:pPr marL="0" indent="0" eaLnBrk="1" hangingPunct="1">
              <a:lnSpc>
                <a:spcPct val="80000"/>
              </a:lnSpc>
              <a:buNone/>
              <a:defRPr/>
            </a:pPr>
            <a:r>
              <a:rPr lang="en-US" altLang="zh-CN" sz="2000" b="0" dirty="0">
                <a:solidFill>
                  <a:schemeClr val="tx1"/>
                </a:solidFill>
              </a:rPr>
              <a:t>}</a:t>
            </a:r>
            <a:endParaRPr lang="en-US" altLang="zh-CN" sz="2000" dirty="0">
              <a:solidFill>
                <a:schemeClr val="tx1"/>
              </a:solidFill>
            </a:endParaRPr>
          </a:p>
          <a:p>
            <a:pPr marL="0" indent="0" eaLnBrk="1" hangingPunct="1">
              <a:lnSpc>
                <a:spcPct val="80000"/>
              </a:lnSpc>
              <a:buNone/>
              <a:defRPr/>
            </a:pPr>
            <a:endParaRPr lang="en-US" altLang="zh-CN" sz="2000" b="0" dirty="0">
              <a:solidFill>
                <a:schemeClr val="tx1"/>
              </a:solidFill>
            </a:endParaRPr>
          </a:p>
        </p:txBody>
      </p:sp>
      <p:sp>
        <p:nvSpPr>
          <p:cNvPr id="4" name="灯片编号占位符 4"/>
          <p:cNvSpPr>
            <a:spLocks noGrp="1"/>
          </p:cNvSpPr>
          <p:nvPr>
            <p:ph type="sldNum" sz="quarter" idx="12"/>
          </p:nvPr>
        </p:nvSpPr>
        <p:spPr/>
        <p:txBody>
          <a:bodyPr/>
          <a:lstStyle/>
          <a:p>
            <a:pPr>
              <a:defRPr/>
            </a:pPr>
            <a:fld id="{AA3694D9-1552-4D32-82F5-08A594109765}" type="slidenum">
              <a:rPr lang="zh-CN" altLang="en-US"/>
              <a:pPr>
                <a:defRPr/>
              </a:pPr>
              <a:t>32</a:t>
            </a:fld>
            <a:endParaRPr lang="en-US" altLang="zh-CN"/>
          </a:p>
        </p:txBody>
      </p:sp>
    </p:spTree>
    <p:extLst>
      <p:ext uri="{BB962C8B-B14F-4D97-AF65-F5344CB8AC3E}">
        <p14:creationId xmlns:p14="http://schemas.microsoft.com/office/powerpoint/2010/main" val="7700665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Grp="1" noChangeArrowheads="1"/>
          </p:cNvSpPr>
          <p:nvPr>
            <p:ph idx="1"/>
          </p:nvPr>
        </p:nvSpPr>
        <p:spPr>
          <a:xfrm>
            <a:off x="0" y="476102"/>
            <a:ext cx="9144000" cy="6251723"/>
          </a:xfrm>
        </p:spPr>
        <p:txBody>
          <a:bodyPr/>
          <a:lstStyle/>
          <a:p>
            <a:pPr marL="0" indent="0" eaLnBrk="1" hangingPunct="1">
              <a:lnSpc>
                <a:spcPct val="80000"/>
              </a:lnSpc>
              <a:buNone/>
              <a:defRPr/>
            </a:pPr>
            <a:r>
              <a:rPr lang="en-US" altLang="zh-CN" sz="2200" b="0" dirty="0">
                <a:solidFill>
                  <a:schemeClr val="tx1"/>
                </a:solidFill>
              </a:rPr>
              <a:t>public class </a:t>
            </a:r>
            <a:r>
              <a:rPr lang="en-US" altLang="zh-CN" sz="2200" b="0" dirty="0" err="1">
                <a:solidFill>
                  <a:schemeClr val="tx1"/>
                </a:solidFill>
              </a:rPr>
              <a:t>StarbuzzCoffee</a:t>
            </a:r>
            <a:r>
              <a:rPr lang="en-US" altLang="zh-CN" sz="2200" b="0" dirty="0">
                <a:solidFill>
                  <a:schemeClr val="tx1"/>
                </a:solidFill>
              </a:rPr>
              <a:t> {</a:t>
            </a:r>
          </a:p>
          <a:p>
            <a:pPr marL="0" indent="0" eaLnBrk="1" hangingPunct="1">
              <a:lnSpc>
                <a:spcPct val="80000"/>
              </a:lnSpc>
              <a:buNone/>
              <a:defRPr/>
            </a:pPr>
            <a:r>
              <a:rPr lang="en-US" altLang="zh-CN" sz="2200" b="0" dirty="0">
                <a:solidFill>
                  <a:schemeClr val="tx1"/>
                </a:solidFill>
              </a:rPr>
              <a:t>	public static void main(String </a:t>
            </a:r>
            <a:r>
              <a:rPr lang="en-US" altLang="zh-CN" sz="2200" b="0" dirty="0" err="1">
                <a:solidFill>
                  <a:schemeClr val="tx1"/>
                </a:solidFill>
              </a:rPr>
              <a:t>args</a:t>
            </a:r>
            <a:r>
              <a:rPr lang="en-US" altLang="zh-CN" sz="2200" b="0" dirty="0">
                <a:solidFill>
                  <a:schemeClr val="tx1"/>
                </a:solidFill>
              </a:rPr>
              <a:t>[]) {</a:t>
            </a:r>
          </a:p>
          <a:p>
            <a:pPr marL="0" indent="0" eaLnBrk="1" hangingPunct="1">
              <a:lnSpc>
                <a:spcPct val="80000"/>
              </a:lnSpc>
              <a:buNone/>
              <a:defRPr/>
            </a:pPr>
            <a:r>
              <a:rPr lang="en-US" altLang="zh-CN" sz="2200" b="0" dirty="0">
                <a:solidFill>
                  <a:schemeClr val="tx1"/>
                </a:solidFill>
              </a:rPr>
              <a:t>		Beverage </a:t>
            </a:r>
            <a:r>
              <a:rPr lang="en-US" altLang="zh-CN" sz="2200" b="0" dirty="0" err="1">
                <a:solidFill>
                  <a:schemeClr val="tx1"/>
                </a:solidFill>
              </a:rPr>
              <a:t>beverage</a:t>
            </a:r>
            <a:r>
              <a:rPr lang="en-US" altLang="zh-CN" sz="2200" b="0" dirty="0">
                <a:solidFill>
                  <a:schemeClr val="tx1"/>
                </a:solidFill>
              </a:rPr>
              <a:t> = new Decaf();</a:t>
            </a:r>
          </a:p>
          <a:p>
            <a:pPr marL="0" indent="0" eaLnBrk="1" hangingPunct="1">
              <a:lnSpc>
                <a:spcPct val="80000"/>
              </a:lnSpc>
              <a:buNone/>
              <a:defRPr/>
            </a:pPr>
            <a:r>
              <a:rPr lang="en-US" altLang="zh-CN" sz="2200" b="0" dirty="0">
                <a:solidFill>
                  <a:schemeClr val="tx1"/>
                </a:solidFill>
              </a:rPr>
              <a:t>		</a:t>
            </a:r>
            <a:r>
              <a:rPr lang="en-US" altLang="zh-CN" sz="2200" b="0" dirty="0" err="1">
                <a:solidFill>
                  <a:schemeClr val="tx1"/>
                </a:solidFill>
              </a:rPr>
              <a:t>System.out.println</a:t>
            </a:r>
            <a:r>
              <a:rPr lang="en-US" altLang="zh-CN" sz="2200" b="0" dirty="0">
                <a:solidFill>
                  <a:schemeClr val="tx1"/>
                </a:solidFill>
              </a:rPr>
              <a:t>(</a:t>
            </a:r>
            <a:r>
              <a:rPr lang="en-US" altLang="zh-CN" sz="2200" b="0" dirty="0" err="1">
                <a:solidFill>
                  <a:schemeClr val="tx1"/>
                </a:solidFill>
              </a:rPr>
              <a:t>beverage.getDescription</a:t>
            </a:r>
            <a:r>
              <a:rPr lang="en-US" altLang="zh-CN" sz="2200" b="0" dirty="0">
                <a:solidFill>
                  <a:schemeClr val="tx1"/>
                </a:solidFill>
              </a:rPr>
              <a:t>() </a:t>
            </a:r>
          </a:p>
          <a:p>
            <a:pPr marL="0" indent="0" eaLnBrk="1" hangingPunct="1">
              <a:lnSpc>
                <a:spcPct val="80000"/>
              </a:lnSpc>
              <a:buNone/>
              <a:defRPr/>
            </a:pPr>
            <a:r>
              <a:rPr lang="en-US" altLang="zh-CN" sz="2200" b="0" dirty="0">
                <a:solidFill>
                  <a:schemeClr val="tx1"/>
                </a:solidFill>
              </a:rPr>
              <a:t>				+ " $" + </a:t>
            </a:r>
            <a:r>
              <a:rPr lang="en-US" altLang="zh-CN" sz="2200" b="0" dirty="0" err="1">
                <a:solidFill>
                  <a:schemeClr val="tx1"/>
                </a:solidFill>
              </a:rPr>
              <a:t>beverage.cost</a:t>
            </a:r>
            <a:r>
              <a:rPr lang="en-US" altLang="zh-CN" sz="2200" b="0" dirty="0">
                <a:solidFill>
                  <a:schemeClr val="tx1"/>
                </a:solidFill>
              </a:rPr>
              <a:t>());</a:t>
            </a:r>
          </a:p>
          <a:p>
            <a:pPr marL="0" indent="0">
              <a:lnSpc>
                <a:spcPct val="80000"/>
              </a:lnSpc>
              <a:buNone/>
              <a:defRPr/>
            </a:pPr>
            <a:r>
              <a:rPr lang="en-US" altLang="zh-CN" sz="2200" b="0" dirty="0">
                <a:solidFill>
                  <a:schemeClr val="tx1"/>
                </a:solidFill>
              </a:rPr>
              <a:t> </a:t>
            </a:r>
            <a:r>
              <a:rPr lang="en-US" altLang="zh-CN" sz="2200" dirty="0">
                <a:solidFill>
                  <a:schemeClr val="tx1"/>
                </a:solidFill>
              </a:rPr>
              <a:t>		Beverage beverage1 = new Decaf();</a:t>
            </a:r>
          </a:p>
          <a:p>
            <a:pPr marL="0" indent="0">
              <a:lnSpc>
                <a:spcPct val="80000"/>
              </a:lnSpc>
              <a:buNone/>
              <a:defRPr/>
            </a:pPr>
            <a:r>
              <a:rPr lang="en-US" altLang="zh-CN" sz="2200" dirty="0">
                <a:solidFill>
                  <a:schemeClr val="tx1"/>
                </a:solidFill>
              </a:rPr>
              <a:t>		beverage1 = new Milk(beverage1);</a:t>
            </a:r>
          </a:p>
          <a:p>
            <a:pPr marL="0" indent="0">
              <a:lnSpc>
                <a:spcPct val="80000"/>
              </a:lnSpc>
              <a:buNone/>
              <a:defRPr/>
            </a:pPr>
            <a:r>
              <a:rPr lang="en-US" altLang="zh-CN" sz="2200" dirty="0">
                <a:solidFill>
                  <a:schemeClr val="tx1"/>
                </a:solidFill>
              </a:rPr>
              <a:t>		beverage1 = new Mocha(beverage1);</a:t>
            </a:r>
          </a:p>
          <a:p>
            <a:pPr marL="0" indent="0">
              <a:lnSpc>
                <a:spcPct val="80000"/>
              </a:lnSpc>
              <a:buNone/>
              <a:defRPr/>
            </a:pPr>
            <a:r>
              <a:rPr lang="en-US" altLang="zh-CN" sz="2200" dirty="0">
                <a:solidFill>
                  <a:schemeClr val="tx1"/>
                </a:solidFill>
              </a:rPr>
              <a:t>		</a:t>
            </a:r>
            <a:r>
              <a:rPr lang="en-US" altLang="zh-CN" sz="2200" dirty="0" err="1">
                <a:solidFill>
                  <a:schemeClr val="tx1"/>
                </a:solidFill>
              </a:rPr>
              <a:t>System.out.println</a:t>
            </a:r>
            <a:r>
              <a:rPr lang="en-US" altLang="zh-CN" sz="2200" dirty="0">
                <a:solidFill>
                  <a:schemeClr val="tx1"/>
                </a:solidFill>
              </a:rPr>
              <a:t>(beverage1.getDescription() </a:t>
            </a:r>
          </a:p>
          <a:p>
            <a:pPr marL="0" indent="0">
              <a:lnSpc>
                <a:spcPct val="80000"/>
              </a:lnSpc>
              <a:buNone/>
              <a:defRPr/>
            </a:pPr>
            <a:r>
              <a:rPr lang="en-US" altLang="zh-CN" sz="2200" dirty="0">
                <a:solidFill>
                  <a:schemeClr val="tx1"/>
                </a:solidFill>
              </a:rPr>
              <a:t>				+ " $" + beverage1.cost());</a:t>
            </a:r>
          </a:p>
          <a:p>
            <a:pPr marL="0" indent="0" eaLnBrk="1" hangingPunct="1">
              <a:lnSpc>
                <a:spcPct val="80000"/>
              </a:lnSpc>
              <a:buNone/>
              <a:defRPr/>
            </a:pPr>
            <a:endParaRPr lang="en-US" altLang="zh-CN" sz="2200" b="0" dirty="0">
              <a:solidFill>
                <a:schemeClr val="tx1"/>
              </a:solidFill>
            </a:endParaRPr>
          </a:p>
          <a:p>
            <a:pPr marL="0" indent="0" eaLnBrk="1" hangingPunct="1">
              <a:lnSpc>
                <a:spcPct val="80000"/>
              </a:lnSpc>
              <a:buNone/>
              <a:defRPr/>
            </a:pPr>
            <a:r>
              <a:rPr lang="en-US" altLang="zh-CN" sz="2200" b="0" dirty="0">
                <a:solidFill>
                  <a:schemeClr val="tx1"/>
                </a:solidFill>
              </a:rPr>
              <a:t>		Beverage beverage2 = new </a:t>
            </a:r>
            <a:r>
              <a:rPr lang="en-US" altLang="zh-CN" sz="2200" b="0" dirty="0" err="1">
                <a:solidFill>
                  <a:schemeClr val="tx1"/>
                </a:solidFill>
              </a:rPr>
              <a:t>DarkRoast</a:t>
            </a:r>
            <a:r>
              <a:rPr lang="en-US" altLang="zh-CN" sz="2200" b="0" dirty="0">
                <a:solidFill>
                  <a:schemeClr val="tx1"/>
                </a:solidFill>
              </a:rPr>
              <a:t>();</a:t>
            </a:r>
          </a:p>
          <a:p>
            <a:pPr marL="0" indent="0" eaLnBrk="1" hangingPunct="1">
              <a:lnSpc>
                <a:spcPct val="80000"/>
              </a:lnSpc>
              <a:buNone/>
              <a:defRPr/>
            </a:pPr>
            <a:r>
              <a:rPr lang="en-US" altLang="zh-CN" sz="2200" b="0" dirty="0">
                <a:solidFill>
                  <a:schemeClr val="tx1"/>
                </a:solidFill>
              </a:rPr>
              <a:t>		beverage2 = new Mocha(beverage2);</a:t>
            </a:r>
          </a:p>
          <a:p>
            <a:pPr marL="0" indent="0" eaLnBrk="1" hangingPunct="1">
              <a:lnSpc>
                <a:spcPct val="80000"/>
              </a:lnSpc>
              <a:buNone/>
              <a:defRPr/>
            </a:pPr>
            <a:r>
              <a:rPr lang="en-US" altLang="zh-CN" sz="2200" b="0" dirty="0">
                <a:solidFill>
                  <a:schemeClr val="tx1"/>
                </a:solidFill>
              </a:rPr>
              <a:t>		beverage2 = new Milk(beverage2);</a:t>
            </a:r>
          </a:p>
          <a:p>
            <a:pPr marL="0" indent="0" eaLnBrk="1" hangingPunct="1">
              <a:lnSpc>
                <a:spcPct val="80000"/>
              </a:lnSpc>
              <a:buNone/>
              <a:defRPr/>
            </a:pPr>
            <a:r>
              <a:rPr lang="en-US" altLang="zh-CN" sz="2200" b="0" dirty="0">
                <a:solidFill>
                  <a:schemeClr val="tx1"/>
                </a:solidFill>
              </a:rPr>
              <a:t>		</a:t>
            </a:r>
            <a:r>
              <a:rPr lang="en-US" altLang="zh-CN" sz="2200" b="0" dirty="0" err="1">
                <a:solidFill>
                  <a:schemeClr val="tx1"/>
                </a:solidFill>
              </a:rPr>
              <a:t>System.out.println</a:t>
            </a:r>
            <a:r>
              <a:rPr lang="en-US" altLang="zh-CN" sz="2200" b="0" dirty="0">
                <a:solidFill>
                  <a:schemeClr val="tx1"/>
                </a:solidFill>
              </a:rPr>
              <a:t>(beverage2.getDescription() </a:t>
            </a:r>
          </a:p>
          <a:p>
            <a:pPr marL="0" indent="0" eaLnBrk="1" hangingPunct="1">
              <a:lnSpc>
                <a:spcPct val="80000"/>
              </a:lnSpc>
              <a:buNone/>
              <a:defRPr/>
            </a:pPr>
            <a:r>
              <a:rPr lang="en-US" altLang="zh-CN" sz="2200" b="0" dirty="0">
                <a:solidFill>
                  <a:schemeClr val="tx1"/>
                </a:solidFill>
              </a:rPr>
              <a:t>				+ " $" + beverage2.cost());</a:t>
            </a:r>
          </a:p>
          <a:p>
            <a:pPr marL="0" indent="0" eaLnBrk="1" hangingPunct="1">
              <a:lnSpc>
                <a:spcPct val="80000"/>
              </a:lnSpc>
              <a:buNone/>
              <a:defRPr/>
            </a:pPr>
            <a:r>
              <a:rPr lang="en-US" altLang="zh-CN" sz="2200" b="0" dirty="0">
                <a:solidFill>
                  <a:schemeClr val="tx1"/>
                </a:solidFill>
              </a:rPr>
              <a:t>	}</a:t>
            </a:r>
          </a:p>
          <a:p>
            <a:pPr marL="0" indent="0" eaLnBrk="1" hangingPunct="1">
              <a:lnSpc>
                <a:spcPct val="80000"/>
              </a:lnSpc>
              <a:buNone/>
              <a:defRPr/>
            </a:pPr>
            <a:r>
              <a:rPr lang="en-US" altLang="zh-CN" sz="2200" b="0" dirty="0">
                <a:solidFill>
                  <a:schemeClr val="tx1"/>
                </a:solidFill>
              </a:rPr>
              <a:t>}</a:t>
            </a:r>
          </a:p>
        </p:txBody>
      </p:sp>
      <p:sp>
        <p:nvSpPr>
          <p:cNvPr id="3" name="灯片编号占位符 4"/>
          <p:cNvSpPr>
            <a:spLocks noGrp="1"/>
          </p:cNvSpPr>
          <p:nvPr>
            <p:ph type="sldNum" sz="quarter" idx="12"/>
          </p:nvPr>
        </p:nvSpPr>
        <p:spPr/>
        <p:txBody>
          <a:bodyPr/>
          <a:lstStyle/>
          <a:p>
            <a:pPr>
              <a:defRPr/>
            </a:pPr>
            <a:fld id="{78C38436-0BF9-4349-A066-52A56D8498DA}" type="slidenum">
              <a:rPr lang="zh-CN" altLang="en-US"/>
              <a:pPr>
                <a:defRPr/>
              </a:pPr>
              <a:t>33</a:t>
            </a:fld>
            <a:endParaRPr lang="en-US" altLang="zh-CN"/>
          </a:p>
        </p:txBody>
      </p:sp>
    </p:spTree>
    <p:extLst>
      <p:ext uri="{BB962C8B-B14F-4D97-AF65-F5344CB8AC3E}">
        <p14:creationId xmlns:p14="http://schemas.microsoft.com/office/powerpoint/2010/main" val="1794949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a:xfrm>
            <a:off x="395288" y="333375"/>
            <a:ext cx="8280400" cy="574675"/>
          </a:xfrm>
        </p:spPr>
        <p:txBody>
          <a:bodyPr/>
          <a:lstStyle/>
          <a:p>
            <a:pPr eaLnBrk="1" hangingPunct="1">
              <a:defRPr/>
            </a:pPr>
            <a:r>
              <a:rPr lang="zh-CN" altLang="en-US" b="0" dirty="0">
                <a:latin typeface="+mn-ea"/>
                <a:ea typeface="+mn-ea"/>
              </a:rPr>
              <a:t>定义装饰者模式</a:t>
            </a:r>
          </a:p>
        </p:txBody>
      </p:sp>
      <p:sp>
        <p:nvSpPr>
          <p:cNvPr id="4" name="灯片编号占位符 4"/>
          <p:cNvSpPr>
            <a:spLocks noGrp="1"/>
          </p:cNvSpPr>
          <p:nvPr>
            <p:ph type="sldNum" sz="quarter" idx="12"/>
          </p:nvPr>
        </p:nvSpPr>
        <p:spPr>
          <a:xfrm>
            <a:off x="6553200" y="6597650"/>
            <a:ext cx="1905000" cy="260350"/>
          </a:xfrm>
        </p:spPr>
        <p:txBody>
          <a:bodyPr/>
          <a:lstStyle/>
          <a:p>
            <a:pPr>
              <a:defRPr/>
            </a:pPr>
            <a:fld id="{E8614719-56F0-41CD-9C8F-FB6EC927F580}" type="slidenum">
              <a:rPr lang="zh-CN" altLang="en-US"/>
              <a:pPr>
                <a:defRPr/>
              </a:pPr>
              <a:t>34</a:t>
            </a:fld>
            <a:endParaRPr lang="en-US" altLang="zh-CN"/>
          </a:p>
        </p:txBody>
      </p:sp>
      <p:pic>
        <p:nvPicPr>
          <p:cNvPr id="7" name="图片 6">
            <a:extLst>
              <a:ext uri="{FF2B5EF4-FFF2-40B4-BE49-F238E27FC236}">
                <a16:creationId xmlns:a16="http://schemas.microsoft.com/office/drawing/2014/main" id="{4EA853E7-62CB-46C2-B6F9-C1A6E7103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079" y="1034440"/>
            <a:ext cx="5547841" cy="5486876"/>
          </a:xfrm>
          <a:prstGeom prst="rect">
            <a:avLst/>
          </a:prstGeom>
        </p:spPr>
      </p:pic>
    </p:spTree>
    <p:extLst>
      <p:ext uri="{BB962C8B-B14F-4D97-AF65-F5344CB8AC3E}">
        <p14:creationId xmlns:p14="http://schemas.microsoft.com/office/powerpoint/2010/main" val="3562472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p:txBody>
          <a:bodyPr/>
          <a:lstStyle/>
          <a:p>
            <a:pPr eaLnBrk="1" hangingPunct="1">
              <a:defRPr/>
            </a:pPr>
            <a:r>
              <a:rPr lang="zh-CN" altLang="en-US" dirty="0">
                <a:latin typeface="+mn-ea"/>
                <a:ea typeface="+mn-ea"/>
              </a:rPr>
              <a:t>模式结构</a:t>
            </a:r>
          </a:p>
        </p:txBody>
      </p:sp>
      <p:sp>
        <p:nvSpPr>
          <p:cNvPr id="1439747" name="Rectangle 3"/>
          <p:cNvSpPr>
            <a:spLocks noGrp="1" noChangeArrowheads="1"/>
          </p:cNvSpPr>
          <p:nvPr>
            <p:ph idx="1"/>
          </p:nvPr>
        </p:nvSpPr>
        <p:spPr>
          <a:xfrm>
            <a:off x="684213" y="1319213"/>
            <a:ext cx="8078787" cy="4789487"/>
          </a:xfrm>
        </p:spPr>
        <p:txBody>
          <a:bodyPr>
            <a:normAutofit fontScale="92500"/>
          </a:bodyPr>
          <a:lstStyle/>
          <a:p>
            <a:r>
              <a:rPr lang="zh-CN" altLang="zh-CN" dirty="0"/>
              <a:t>抽象构件（</a:t>
            </a:r>
            <a:r>
              <a:rPr lang="en-US" altLang="zh-CN" dirty="0"/>
              <a:t>Component</a:t>
            </a:r>
            <a:r>
              <a:rPr lang="zh-CN" altLang="zh-CN" dirty="0"/>
              <a:t>）角色：组件对象的接口，可以给这些对象动态地添加职责</a:t>
            </a:r>
          </a:p>
          <a:p>
            <a:r>
              <a:rPr lang="zh-CN" altLang="zh-CN" dirty="0"/>
              <a:t>具体构件（</a:t>
            </a:r>
            <a:r>
              <a:rPr lang="en-US" altLang="zh-CN" dirty="0"/>
              <a:t>Concrete Component</a:t>
            </a:r>
            <a:r>
              <a:rPr lang="zh-CN" altLang="zh-CN" dirty="0"/>
              <a:t>）角色：实现组件对象接口，通常就是被装饰者装饰的原始对象，也就是可以给这个对象添加职责。</a:t>
            </a:r>
          </a:p>
          <a:p>
            <a:r>
              <a:rPr lang="zh-CN" altLang="zh-CN" dirty="0"/>
              <a:t>装饰者（</a:t>
            </a:r>
            <a:r>
              <a:rPr lang="en-US" altLang="zh-CN" dirty="0"/>
              <a:t>Decorator</a:t>
            </a:r>
            <a:r>
              <a:rPr lang="zh-CN" altLang="zh-CN" dirty="0"/>
              <a:t>）角色：所有装饰者的抽象父类，需要定义一个与组件接口一致的接口，并持有一个</a:t>
            </a:r>
            <a:r>
              <a:rPr lang="en-US" altLang="zh-CN" dirty="0"/>
              <a:t>Component</a:t>
            </a:r>
            <a:r>
              <a:rPr lang="zh-CN" altLang="zh-CN" dirty="0"/>
              <a:t>对象，其实就是持有一个被装饰的对象。</a:t>
            </a:r>
          </a:p>
          <a:p>
            <a:r>
              <a:rPr lang="zh-CN" altLang="zh-CN" dirty="0"/>
              <a:t>具体装饰者（</a:t>
            </a:r>
            <a:r>
              <a:rPr lang="en-US" altLang="zh-CN" dirty="0"/>
              <a:t>Concrete Decorator</a:t>
            </a:r>
            <a:r>
              <a:rPr lang="zh-CN" altLang="zh-CN" dirty="0"/>
              <a:t>）角色：实际的装饰者对象，实现具体要向被装饰对象添加的功能。</a:t>
            </a:r>
          </a:p>
        </p:txBody>
      </p:sp>
      <p:sp>
        <p:nvSpPr>
          <p:cNvPr id="4" name="灯片编号占位符 4"/>
          <p:cNvSpPr>
            <a:spLocks noGrp="1"/>
          </p:cNvSpPr>
          <p:nvPr>
            <p:ph type="sldNum" sz="quarter" idx="12"/>
          </p:nvPr>
        </p:nvSpPr>
        <p:spPr/>
        <p:txBody>
          <a:bodyPr/>
          <a:lstStyle/>
          <a:p>
            <a:pPr>
              <a:defRPr/>
            </a:pPr>
            <a:fld id="{FD2A167F-5E7B-4318-BEB0-7906469C6BD1}" type="slidenum">
              <a:rPr lang="zh-CN" altLang="en-US"/>
              <a:pPr>
                <a:defRPr/>
              </a:pPr>
              <a:t>35</a:t>
            </a:fld>
            <a:endParaRPr lang="en-US" altLang="zh-CN"/>
          </a:p>
        </p:txBody>
      </p:sp>
    </p:spTree>
    <p:extLst>
      <p:ext uri="{BB962C8B-B14F-4D97-AF65-F5344CB8AC3E}">
        <p14:creationId xmlns:p14="http://schemas.microsoft.com/office/powerpoint/2010/main" val="2681878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p:txBody>
          <a:bodyPr/>
          <a:lstStyle/>
          <a:p>
            <a:pPr eaLnBrk="1" hangingPunct="1">
              <a:defRPr/>
            </a:pPr>
            <a:r>
              <a:rPr lang="zh-CN" altLang="en-US" dirty="0">
                <a:latin typeface="+mn-ea"/>
                <a:ea typeface="+mn-ea"/>
              </a:rPr>
              <a:t>实例</a:t>
            </a:r>
          </a:p>
        </p:txBody>
      </p:sp>
      <p:sp>
        <p:nvSpPr>
          <p:cNvPr id="1439747" name="Rectangle 3"/>
          <p:cNvSpPr>
            <a:spLocks noGrp="1" noChangeArrowheads="1"/>
          </p:cNvSpPr>
          <p:nvPr>
            <p:ph idx="1"/>
          </p:nvPr>
        </p:nvSpPr>
        <p:spPr>
          <a:xfrm>
            <a:off x="684213" y="1319213"/>
            <a:ext cx="8078787" cy="4789487"/>
          </a:xfrm>
        </p:spPr>
        <p:txBody>
          <a:bodyPr/>
          <a:lstStyle/>
          <a:p>
            <a:pPr eaLnBrk="1" hangingPunct="1">
              <a:defRPr/>
            </a:pPr>
            <a:r>
              <a:rPr lang="zh-CN" altLang="en-US" sz="2800" dirty="0">
                <a:solidFill>
                  <a:schemeClr val="tx1"/>
                </a:solidFill>
              </a:rPr>
              <a:t>假设你需要打印发票 </a:t>
            </a:r>
            <a:r>
              <a:rPr lang="en-US" altLang="zh-CN" sz="2800" dirty="0">
                <a:solidFill>
                  <a:schemeClr val="tx1"/>
                </a:solidFill>
              </a:rPr>
              <a:t>sales ticket , </a:t>
            </a:r>
            <a:r>
              <a:rPr lang="zh-CN" altLang="en-US" sz="2800" dirty="0">
                <a:solidFill>
                  <a:schemeClr val="tx1"/>
                </a:solidFill>
              </a:rPr>
              <a:t>发票有抬头、正文和脚注，发票抬头可以是企事业单位，发票号等等，脚注也是一样，可能有很多不同种类的脚注需要打印。如果发票格式固定那也就没必要继续讨论了，现在的问题是，不同的客户需要的发票或者收据的抬头或脚注，他们需要的条目是不一样的，有的需要著明单位，有的只需要发票号，但是脚注需要开票人， 等等，对你来说跟现在的 </a:t>
            </a:r>
            <a:r>
              <a:rPr lang="en-US" altLang="zh-CN" sz="2800" dirty="0">
                <a:solidFill>
                  <a:schemeClr val="tx1"/>
                </a:solidFill>
              </a:rPr>
              <a:t>Web </a:t>
            </a:r>
            <a:r>
              <a:rPr lang="zh-CN" altLang="en-US" sz="2800" dirty="0">
                <a:solidFill>
                  <a:schemeClr val="tx1"/>
                </a:solidFill>
              </a:rPr>
              <a:t>系统一样，客户的要求是动态；不过发票的正文是不会变化的，是固定的</a:t>
            </a:r>
          </a:p>
        </p:txBody>
      </p:sp>
      <p:sp>
        <p:nvSpPr>
          <p:cNvPr id="4" name="灯片编号占位符 4"/>
          <p:cNvSpPr>
            <a:spLocks noGrp="1"/>
          </p:cNvSpPr>
          <p:nvPr>
            <p:ph type="sldNum" sz="quarter" idx="12"/>
          </p:nvPr>
        </p:nvSpPr>
        <p:spPr/>
        <p:txBody>
          <a:bodyPr/>
          <a:lstStyle/>
          <a:p>
            <a:pPr>
              <a:defRPr/>
            </a:pPr>
            <a:fld id="{FD2A167F-5E7B-4318-BEB0-7906469C6BD1}" type="slidenum">
              <a:rPr lang="zh-CN" altLang="en-US"/>
              <a:pPr>
                <a:defRPr/>
              </a:pPr>
              <a:t>36</a:t>
            </a:fld>
            <a:endParaRPr lang="en-US" altLang="zh-CN"/>
          </a:p>
        </p:txBody>
      </p:sp>
    </p:spTree>
    <p:extLst>
      <p:ext uri="{BB962C8B-B14F-4D97-AF65-F5344CB8AC3E}">
        <p14:creationId xmlns:p14="http://schemas.microsoft.com/office/powerpoint/2010/main" val="3203044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E09B26F2-7FD9-41EC-AEB9-6AA8AD0C872E}" type="slidenum">
              <a:rPr lang="zh-CN" altLang="en-US"/>
              <a:pPr>
                <a:defRPr/>
              </a:pPr>
              <a:t>37</a:t>
            </a:fld>
            <a:endParaRPr lang="en-US" altLang="zh-CN"/>
          </a:p>
        </p:txBody>
      </p:sp>
      <p:pic>
        <p:nvPicPr>
          <p:cNvPr id="7" name="图片 6">
            <a:extLst>
              <a:ext uri="{FF2B5EF4-FFF2-40B4-BE49-F238E27FC236}">
                <a16:creationId xmlns:a16="http://schemas.microsoft.com/office/drawing/2014/main" id="{069BA65F-EF1A-4092-B958-98931A762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97" y="1761599"/>
            <a:ext cx="7364606" cy="3334801"/>
          </a:xfrm>
          <a:prstGeom prst="rect">
            <a:avLst/>
          </a:prstGeom>
        </p:spPr>
      </p:pic>
    </p:spTree>
    <p:extLst>
      <p:ext uri="{BB962C8B-B14F-4D97-AF65-F5344CB8AC3E}">
        <p14:creationId xmlns:p14="http://schemas.microsoft.com/office/powerpoint/2010/main" val="3071551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5" name="Rectangle 3"/>
          <p:cNvSpPr>
            <a:spLocks noGrp="1" noChangeArrowheads="1"/>
          </p:cNvSpPr>
          <p:nvPr>
            <p:ph idx="1"/>
          </p:nvPr>
        </p:nvSpPr>
        <p:spPr>
          <a:xfrm>
            <a:off x="379413" y="1073224"/>
            <a:ext cx="8078787" cy="5508625"/>
          </a:xfrm>
        </p:spPr>
        <p:txBody>
          <a:bodyPr/>
          <a:lstStyle/>
          <a:p>
            <a:pPr marL="0" indent="0" eaLnBrk="1" hangingPunct="1">
              <a:lnSpc>
                <a:spcPct val="80000"/>
              </a:lnSpc>
              <a:buNone/>
              <a:defRPr/>
            </a:pPr>
            <a:r>
              <a:rPr lang="zh-CN" altLang="en-US" sz="2000" dirty="0">
                <a:solidFill>
                  <a:schemeClr val="tx1"/>
                </a:solidFill>
              </a:rPr>
              <a:t>        如果你的发票格式为：</a:t>
            </a:r>
          </a:p>
          <a:p>
            <a:pPr marL="0" indent="0" eaLnBrk="1" hangingPunct="1">
              <a:lnSpc>
                <a:spcPct val="80000"/>
              </a:lnSpc>
              <a:buNone/>
              <a:defRPr/>
            </a:pPr>
            <a:r>
              <a:rPr lang="zh-CN" altLang="en-US" sz="2000" dirty="0">
                <a:solidFill>
                  <a:schemeClr val="tx1"/>
                </a:solidFill>
              </a:rPr>
              <a:t>        </a:t>
            </a:r>
            <a:r>
              <a:rPr lang="en-US" altLang="zh-CN" sz="2000" dirty="0" err="1">
                <a:solidFill>
                  <a:schemeClr val="tx1"/>
                </a:solidFill>
              </a:rPr>
              <a:t>SalesTicket</a:t>
            </a:r>
            <a:r>
              <a:rPr lang="en-US" altLang="zh-CN" sz="2000" dirty="0">
                <a:solidFill>
                  <a:schemeClr val="tx1"/>
                </a:solidFill>
              </a:rPr>
              <a:t> Header1</a:t>
            </a:r>
            <a:br>
              <a:rPr lang="en-US" altLang="zh-CN" sz="2000" dirty="0">
                <a:solidFill>
                  <a:schemeClr val="tx1"/>
                </a:solidFill>
              </a:rPr>
            </a:br>
            <a:r>
              <a:rPr lang="en-US" altLang="zh-CN" sz="2000" dirty="0">
                <a:solidFill>
                  <a:schemeClr val="tx1"/>
                </a:solidFill>
              </a:rPr>
              <a:t>        </a:t>
            </a:r>
            <a:r>
              <a:rPr lang="en-US" altLang="zh-CN" sz="2000" dirty="0" err="1">
                <a:solidFill>
                  <a:schemeClr val="tx1"/>
                </a:solidFill>
              </a:rPr>
              <a:t>SalesTicket</a:t>
            </a:r>
            <a:r>
              <a:rPr lang="en-US" altLang="zh-CN" sz="2000" dirty="0">
                <a:solidFill>
                  <a:schemeClr val="tx1"/>
                </a:solidFill>
              </a:rPr>
              <a:t> Body</a:t>
            </a:r>
            <a:br>
              <a:rPr lang="en-US" altLang="zh-CN" sz="2000" dirty="0">
                <a:solidFill>
                  <a:schemeClr val="tx1"/>
                </a:solidFill>
              </a:rPr>
            </a:br>
            <a:r>
              <a:rPr lang="en-US" altLang="zh-CN" sz="2000" dirty="0">
                <a:solidFill>
                  <a:schemeClr val="tx1"/>
                </a:solidFill>
              </a:rPr>
              <a:t>        </a:t>
            </a:r>
            <a:r>
              <a:rPr lang="en-US" altLang="zh-CN" sz="2000" dirty="0" err="1">
                <a:solidFill>
                  <a:schemeClr val="tx1"/>
                </a:solidFill>
              </a:rPr>
              <a:t>SalesTicket</a:t>
            </a:r>
            <a:r>
              <a:rPr lang="en-US" altLang="zh-CN" sz="2000" dirty="0">
                <a:solidFill>
                  <a:schemeClr val="tx1"/>
                </a:solidFill>
              </a:rPr>
              <a:t> Footer1</a:t>
            </a:r>
          </a:p>
          <a:p>
            <a:pPr marL="0" indent="0" eaLnBrk="1" hangingPunct="1">
              <a:lnSpc>
                <a:spcPct val="80000"/>
              </a:lnSpc>
              <a:buNone/>
              <a:defRPr/>
            </a:pPr>
            <a:r>
              <a:rPr lang="en-US" altLang="zh-CN" sz="2000" dirty="0">
                <a:solidFill>
                  <a:schemeClr val="tx1"/>
                </a:solidFill>
              </a:rPr>
              <a:t> </a:t>
            </a:r>
          </a:p>
          <a:p>
            <a:pPr marL="0" indent="0" eaLnBrk="1" hangingPunct="1">
              <a:lnSpc>
                <a:spcPct val="80000"/>
              </a:lnSpc>
              <a:buNone/>
              <a:defRPr/>
            </a:pPr>
            <a:r>
              <a:rPr lang="en-US" altLang="zh-CN" sz="2000" dirty="0">
                <a:solidFill>
                  <a:schemeClr val="tx1"/>
                </a:solidFill>
              </a:rPr>
              <a:t>        </a:t>
            </a:r>
            <a:r>
              <a:rPr lang="zh-CN" altLang="en-US" sz="2000" dirty="0">
                <a:solidFill>
                  <a:schemeClr val="tx1"/>
                </a:solidFill>
              </a:rPr>
              <a:t>那么你可以这样去创建对象：</a:t>
            </a:r>
          </a:p>
          <a:p>
            <a:pPr marL="0" indent="0" eaLnBrk="1" hangingPunct="1">
              <a:lnSpc>
                <a:spcPct val="80000"/>
              </a:lnSpc>
              <a:buNone/>
              <a:defRPr/>
            </a:pPr>
            <a:r>
              <a:rPr lang="zh-CN" altLang="en-US" sz="2000" dirty="0">
                <a:solidFill>
                  <a:schemeClr val="tx1"/>
                </a:solidFill>
              </a:rPr>
              <a:t>        </a:t>
            </a:r>
            <a:r>
              <a:rPr lang="en-US" altLang="zh-CN" sz="2000" dirty="0">
                <a:solidFill>
                  <a:schemeClr val="tx1"/>
                </a:solidFill>
              </a:rPr>
              <a:t>new Header1(new Footer1(new </a:t>
            </a:r>
            <a:r>
              <a:rPr lang="en-US" altLang="zh-CN" sz="2000" dirty="0" err="1">
                <a:solidFill>
                  <a:schemeClr val="tx1"/>
                </a:solidFill>
              </a:rPr>
              <a:t>SalesTicket</a:t>
            </a:r>
            <a:r>
              <a:rPr lang="en-US" altLang="zh-CN" sz="2000" dirty="0">
                <a:solidFill>
                  <a:schemeClr val="tx1"/>
                </a:solidFill>
              </a:rPr>
              <a:t>()));</a:t>
            </a:r>
          </a:p>
          <a:p>
            <a:pPr marL="0" indent="0" eaLnBrk="1" hangingPunct="1">
              <a:lnSpc>
                <a:spcPct val="80000"/>
              </a:lnSpc>
              <a:buNone/>
              <a:defRPr/>
            </a:pPr>
            <a:r>
              <a:rPr lang="en-US" altLang="zh-CN" sz="2000" dirty="0">
                <a:solidFill>
                  <a:schemeClr val="tx1"/>
                </a:solidFill>
              </a:rPr>
              <a:t> </a:t>
            </a:r>
          </a:p>
          <a:p>
            <a:pPr marL="0" indent="0" eaLnBrk="1" hangingPunct="1">
              <a:lnSpc>
                <a:spcPct val="80000"/>
              </a:lnSpc>
              <a:buNone/>
              <a:defRPr/>
            </a:pPr>
            <a:r>
              <a:rPr lang="en-US" altLang="zh-CN" sz="2000" dirty="0">
                <a:solidFill>
                  <a:schemeClr val="tx1"/>
                </a:solidFill>
              </a:rPr>
              <a:t>       </a:t>
            </a:r>
          </a:p>
          <a:p>
            <a:pPr marL="0" indent="0" eaLnBrk="1" hangingPunct="1">
              <a:lnSpc>
                <a:spcPct val="80000"/>
              </a:lnSpc>
              <a:buNone/>
              <a:defRPr/>
            </a:pPr>
            <a:r>
              <a:rPr lang="en-US" altLang="zh-CN" sz="2000" dirty="0">
                <a:solidFill>
                  <a:schemeClr val="tx1"/>
                </a:solidFill>
              </a:rPr>
              <a:t>        </a:t>
            </a:r>
            <a:r>
              <a:rPr lang="zh-CN" altLang="en-US" sz="2000" dirty="0">
                <a:solidFill>
                  <a:schemeClr val="tx1"/>
                </a:solidFill>
              </a:rPr>
              <a:t>如果你的发票格式为：</a:t>
            </a:r>
          </a:p>
          <a:p>
            <a:pPr marL="0" indent="0" eaLnBrk="1" hangingPunct="1">
              <a:lnSpc>
                <a:spcPct val="80000"/>
              </a:lnSpc>
              <a:buNone/>
              <a:defRPr/>
            </a:pPr>
            <a:r>
              <a:rPr lang="zh-CN" altLang="en-US" sz="2000" dirty="0">
                <a:solidFill>
                  <a:schemeClr val="tx1"/>
                </a:solidFill>
              </a:rPr>
              <a:t>        </a:t>
            </a:r>
            <a:r>
              <a:rPr lang="en-US" altLang="zh-CN" sz="2000" dirty="0" err="1">
                <a:solidFill>
                  <a:schemeClr val="tx1"/>
                </a:solidFill>
              </a:rPr>
              <a:t>SalesTicket</a:t>
            </a:r>
            <a:r>
              <a:rPr lang="en-US" altLang="zh-CN" sz="2000" dirty="0">
                <a:solidFill>
                  <a:schemeClr val="tx1"/>
                </a:solidFill>
              </a:rPr>
              <a:t> Header1</a:t>
            </a:r>
            <a:br>
              <a:rPr lang="en-US" altLang="zh-CN" sz="2000" dirty="0">
                <a:solidFill>
                  <a:schemeClr val="tx1"/>
                </a:solidFill>
              </a:rPr>
            </a:br>
            <a:r>
              <a:rPr lang="en-US" altLang="zh-CN" sz="2000" dirty="0">
                <a:solidFill>
                  <a:schemeClr val="tx1"/>
                </a:solidFill>
              </a:rPr>
              <a:t>        </a:t>
            </a:r>
            <a:r>
              <a:rPr lang="en-US" altLang="zh-CN" sz="2000" dirty="0" err="1">
                <a:solidFill>
                  <a:schemeClr val="tx1"/>
                </a:solidFill>
              </a:rPr>
              <a:t>SalesTicket</a:t>
            </a:r>
            <a:r>
              <a:rPr lang="en-US" altLang="zh-CN" sz="2000" dirty="0">
                <a:solidFill>
                  <a:schemeClr val="tx1"/>
                </a:solidFill>
              </a:rPr>
              <a:t> Header2</a:t>
            </a:r>
            <a:br>
              <a:rPr lang="en-US" altLang="zh-CN" sz="2000" dirty="0">
                <a:solidFill>
                  <a:schemeClr val="tx1"/>
                </a:solidFill>
              </a:rPr>
            </a:br>
            <a:r>
              <a:rPr lang="en-US" altLang="zh-CN" sz="2000" dirty="0">
                <a:solidFill>
                  <a:schemeClr val="tx1"/>
                </a:solidFill>
              </a:rPr>
              <a:t>        </a:t>
            </a:r>
            <a:r>
              <a:rPr lang="en-US" altLang="zh-CN" sz="2000" dirty="0" err="1">
                <a:solidFill>
                  <a:schemeClr val="tx1"/>
                </a:solidFill>
              </a:rPr>
              <a:t>SalesTicket</a:t>
            </a:r>
            <a:r>
              <a:rPr lang="en-US" altLang="zh-CN" sz="2000" dirty="0">
                <a:solidFill>
                  <a:schemeClr val="tx1"/>
                </a:solidFill>
              </a:rPr>
              <a:t> Body</a:t>
            </a:r>
            <a:br>
              <a:rPr lang="en-US" altLang="zh-CN" sz="2000" dirty="0">
                <a:solidFill>
                  <a:schemeClr val="tx1"/>
                </a:solidFill>
              </a:rPr>
            </a:br>
            <a:r>
              <a:rPr lang="en-US" altLang="zh-CN" sz="2000" dirty="0">
                <a:solidFill>
                  <a:schemeClr val="tx1"/>
                </a:solidFill>
              </a:rPr>
              <a:t>        </a:t>
            </a:r>
            <a:r>
              <a:rPr lang="en-US" altLang="zh-CN" sz="2000" dirty="0" err="1">
                <a:solidFill>
                  <a:schemeClr val="tx1"/>
                </a:solidFill>
              </a:rPr>
              <a:t>SalesTicket</a:t>
            </a:r>
            <a:r>
              <a:rPr lang="en-US" altLang="zh-CN" sz="2000" dirty="0">
                <a:solidFill>
                  <a:schemeClr val="tx1"/>
                </a:solidFill>
              </a:rPr>
              <a:t> Footer1 </a:t>
            </a:r>
          </a:p>
          <a:p>
            <a:pPr marL="0" indent="0" eaLnBrk="1" hangingPunct="1">
              <a:lnSpc>
                <a:spcPct val="80000"/>
              </a:lnSpc>
              <a:buNone/>
              <a:defRPr/>
            </a:pPr>
            <a:r>
              <a:rPr lang="en-US" altLang="zh-CN" sz="2000" dirty="0">
                <a:solidFill>
                  <a:schemeClr val="tx1"/>
                </a:solidFill>
              </a:rPr>
              <a:t> </a:t>
            </a:r>
          </a:p>
          <a:p>
            <a:pPr marL="0" indent="0" eaLnBrk="1" hangingPunct="1">
              <a:lnSpc>
                <a:spcPct val="80000"/>
              </a:lnSpc>
              <a:buNone/>
              <a:defRPr/>
            </a:pPr>
            <a:r>
              <a:rPr lang="en-US" altLang="zh-CN" sz="2000" dirty="0">
                <a:solidFill>
                  <a:schemeClr val="tx1"/>
                </a:solidFill>
              </a:rPr>
              <a:t>        </a:t>
            </a:r>
            <a:r>
              <a:rPr lang="zh-CN" altLang="en-US" sz="2000" dirty="0">
                <a:solidFill>
                  <a:schemeClr val="tx1"/>
                </a:solidFill>
              </a:rPr>
              <a:t>那么你可以这样去创建对象：</a:t>
            </a:r>
          </a:p>
          <a:p>
            <a:pPr marL="0" indent="0" eaLnBrk="1" hangingPunct="1">
              <a:lnSpc>
                <a:spcPct val="80000"/>
              </a:lnSpc>
              <a:buNone/>
              <a:defRPr/>
            </a:pPr>
            <a:r>
              <a:rPr lang="zh-CN" altLang="en-US" sz="2000" dirty="0">
                <a:solidFill>
                  <a:schemeClr val="tx1"/>
                </a:solidFill>
              </a:rPr>
              <a:t>        </a:t>
            </a:r>
            <a:r>
              <a:rPr lang="en-US" altLang="zh-CN" sz="2000" dirty="0">
                <a:solidFill>
                  <a:schemeClr val="tx1"/>
                </a:solidFill>
              </a:rPr>
              <a:t>new Header1(new Header2(new Footer1(new </a:t>
            </a:r>
            <a:r>
              <a:rPr lang="en-US" altLang="zh-CN" sz="2000" dirty="0" err="1">
                <a:solidFill>
                  <a:schemeClr val="tx1"/>
                </a:solidFill>
              </a:rPr>
              <a:t>SalesTicket</a:t>
            </a:r>
            <a:r>
              <a:rPr lang="en-US" altLang="zh-CN" sz="2000" dirty="0">
                <a:solidFill>
                  <a:schemeClr val="tx1"/>
                </a:solidFill>
              </a:rPr>
              <a:t>())));</a:t>
            </a:r>
          </a:p>
        </p:txBody>
      </p:sp>
      <p:sp>
        <p:nvSpPr>
          <p:cNvPr id="4" name="灯片编号占位符 4"/>
          <p:cNvSpPr>
            <a:spLocks noGrp="1"/>
          </p:cNvSpPr>
          <p:nvPr>
            <p:ph type="sldNum" sz="quarter" idx="12"/>
          </p:nvPr>
        </p:nvSpPr>
        <p:spPr/>
        <p:txBody>
          <a:bodyPr/>
          <a:lstStyle/>
          <a:p>
            <a:pPr>
              <a:defRPr/>
            </a:pPr>
            <a:fld id="{964B14D5-966D-4E33-9BED-72AA367CF18C}" type="slidenum">
              <a:rPr lang="zh-CN" altLang="en-US"/>
              <a:pPr>
                <a:defRPr/>
              </a:pPr>
              <a:t>38</a:t>
            </a:fld>
            <a:endParaRPr lang="en-US" altLang="zh-CN"/>
          </a:p>
        </p:txBody>
      </p:sp>
    </p:spTree>
    <p:extLst>
      <p:ext uri="{BB962C8B-B14F-4D97-AF65-F5344CB8AC3E}">
        <p14:creationId xmlns:p14="http://schemas.microsoft.com/office/powerpoint/2010/main" val="1819546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5929F-F2B9-44B8-A24E-492028E64990}"/>
              </a:ext>
            </a:extLst>
          </p:cNvPr>
          <p:cNvSpPr>
            <a:spLocks noGrp="1"/>
          </p:cNvSpPr>
          <p:nvPr>
            <p:ph type="title"/>
          </p:nvPr>
        </p:nvSpPr>
        <p:spPr/>
        <p:txBody>
          <a:bodyPr/>
          <a:lstStyle/>
          <a:p>
            <a:r>
              <a:rPr lang="zh-CN" altLang="en-US" dirty="0"/>
              <a:t>实例</a:t>
            </a:r>
          </a:p>
        </p:txBody>
      </p:sp>
      <p:sp>
        <p:nvSpPr>
          <p:cNvPr id="3" name="内容占位符 2">
            <a:extLst>
              <a:ext uri="{FF2B5EF4-FFF2-40B4-BE49-F238E27FC236}">
                <a16:creationId xmlns:a16="http://schemas.microsoft.com/office/drawing/2014/main" id="{35F04122-263E-435C-B39A-B1C926E5498E}"/>
              </a:ext>
            </a:extLst>
          </p:cNvPr>
          <p:cNvSpPr>
            <a:spLocks noGrp="1"/>
          </p:cNvSpPr>
          <p:nvPr>
            <p:ph idx="1"/>
          </p:nvPr>
        </p:nvSpPr>
        <p:spPr>
          <a:xfrm>
            <a:off x="197644" y="1052513"/>
            <a:ext cx="8748712" cy="5112791"/>
          </a:xfrm>
        </p:spPr>
        <p:txBody>
          <a:bodyPr>
            <a:normAutofit/>
          </a:bodyPr>
          <a:lstStyle/>
          <a:p>
            <a:pPr>
              <a:lnSpc>
                <a:spcPct val="120000"/>
              </a:lnSpc>
            </a:pPr>
            <a:r>
              <a:rPr lang="zh-CN" altLang="en-US" dirty="0"/>
              <a:t>有时我们需要为一个对象而不是整个类添加一些新的功能，比如，给一个文本区添加一个滚动条的功能。</a:t>
            </a:r>
            <a:endParaRPr lang="en-US" altLang="zh-CN" dirty="0"/>
          </a:p>
          <a:p>
            <a:pPr>
              <a:lnSpc>
                <a:spcPct val="120000"/>
              </a:lnSpc>
            </a:pPr>
            <a:r>
              <a:rPr lang="zh-CN" altLang="en-US" dirty="0"/>
              <a:t>可以使用继承机制来实现这一功能，但是这种方法不够灵活，我们无法控制文本区加滚动条的方式和时机。而且当文本区需要添加更多的功能时，比如边框等，需要创建新的类，而当需要组合使用这些功能时无疑将会引起类的爆炸。 　　</a:t>
            </a:r>
          </a:p>
        </p:txBody>
      </p:sp>
      <p:sp>
        <p:nvSpPr>
          <p:cNvPr id="4" name="灯片编号占位符 3">
            <a:extLst>
              <a:ext uri="{FF2B5EF4-FFF2-40B4-BE49-F238E27FC236}">
                <a16:creationId xmlns:a16="http://schemas.microsoft.com/office/drawing/2014/main" id="{162DBE24-4AF3-450D-B905-CFBE49EFD808}"/>
              </a:ext>
            </a:extLst>
          </p:cNvPr>
          <p:cNvSpPr>
            <a:spLocks noGrp="1"/>
          </p:cNvSpPr>
          <p:nvPr>
            <p:ph type="sldNum" sz="quarter" idx="12"/>
          </p:nvPr>
        </p:nvSpPr>
        <p:spPr/>
        <p:txBody>
          <a:bodyPr/>
          <a:lstStyle/>
          <a:p>
            <a:pPr>
              <a:defRPr/>
            </a:pPr>
            <a:fld id="{562FEBAD-3568-4D75-8EB6-B57E15E7B148}" type="slidenum">
              <a:rPr lang="zh-CN" altLang="en-US" smtClean="0"/>
              <a:pPr>
                <a:defRPr/>
              </a:pPr>
              <a:t>39</a:t>
            </a:fld>
            <a:endParaRPr lang="en-US" altLang="zh-CN"/>
          </a:p>
        </p:txBody>
      </p:sp>
    </p:spTree>
    <p:extLst>
      <p:ext uri="{BB962C8B-B14F-4D97-AF65-F5344CB8AC3E}">
        <p14:creationId xmlns:p14="http://schemas.microsoft.com/office/powerpoint/2010/main" val="188139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pPr eaLnBrk="1" hangingPunct="1">
              <a:defRPr/>
            </a:pPr>
            <a:r>
              <a:rPr lang="zh-CN" altLang="en-US">
                <a:latin typeface="+mn-ea"/>
                <a:ea typeface="+mn-ea"/>
              </a:rPr>
              <a:t>设计原则：组合优先</a:t>
            </a:r>
          </a:p>
        </p:txBody>
      </p:sp>
      <p:sp>
        <p:nvSpPr>
          <p:cNvPr id="850947" name="Rectangle 3"/>
          <p:cNvSpPr>
            <a:spLocks noGrp="1" noChangeArrowheads="1"/>
          </p:cNvSpPr>
          <p:nvPr>
            <p:ph idx="1"/>
          </p:nvPr>
        </p:nvSpPr>
        <p:spPr>
          <a:xfrm>
            <a:off x="684213" y="1319213"/>
            <a:ext cx="8078787" cy="1225550"/>
          </a:xfrm>
        </p:spPr>
        <p:txBody>
          <a:bodyPr/>
          <a:lstStyle/>
          <a:p>
            <a:pPr eaLnBrk="1" hangingPunct="1">
              <a:defRPr/>
            </a:pPr>
            <a:r>
              <a:rPr lang="zh-CN" altLang="en-US" dirty="0">
                <a:latin typeface="+mn-ea"/>
              </a:rPr>
              <a:t>继承复用的优点</a:t>
            </a:r>
          </a:p>
          <a:p>
            <a:pPr lvl="1" eaLnBrk="1" hangingPunct="1">
              <a:defRPr/>
            </a:pPr>
            <a:r>
              <a:rPr lang="zh-CN" altLang="en-US" dirty="0">
                <a:latin typeface="+mn-ea"/>
              </a:rPr>
              <a:t>可以很容易地修改或扩展父类的实现</a:t>
            </a:r>
          </a:p>
        </p:txBody>
      </p:sp>
      <p:sp>
        <p:nvSpPr>
          <p:cNvPr id="5" name="灯片编号占位符 4"/>
          <p:cNvSpPr>
            <a:spLocks noGrp="1"/>
          </p:cNvSpPr>
          <p:nvPr>
            <p:ph type="sldNum" sz="quarter" idx="12"/>
          </p:nvPr>
        </p:nvSpPr>
        <p:spPr/>
        <p:txBody>
          <a:bodyPr/>
          <a:lstStyle/>
          <a:p>
            <a:pPr>
              <a:defRPr/>
            </a:pPr>
            <a:fld id="{60152B96-36B3-4F90-83A9-D0B14183EA45}" type="slidenum">
              <a:rPr lang="zh-CN" altLang="en-US">
                <a:latin typeface="+mn-ea"/>
                <a:ea typeface="+mn-ea"/>
              </a:rPr>
              <a:pPr>
                <a:defRPr/>
              </a:pPr>
              <a:t>4</a:t>
            </a:fld>
            <a:endParaRPr lang="en-US" altLang="zh-CN">
              <a:latin typeface="+mn-ea"/>
              <a:ea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4930D-DA63-4CF1-8077-CABE5FC372E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883D65-DB6A-47C5-BF85-6A156A5002D2}"/>
              </a:ext>
            </a:extLst>
          </p:cNvPr>
          <p:cNvSpPr>
            <a:spLocks noGrp="1"/>
          </p:cNvSpPr>
          <p:nvPr>
            <p:ph idx="1"/>
          </p:nvPr>
        </p:nvSpPr>
        <p:spPr>
          <a:xfrm>
            <a:off x="244805" y="1052513"/>
            <a:ext cx="8425184" cy="5545137"/>
          </a:xfrm>
        </p:spPr>
        <p:txBody>
          <a:bodyPr/>
          <a:lstStyle/>
          <a:p>
            <a:pPr>
              <a:lnSpc>
                <a:spcPct val="110000"/>
              </a:lnSpc>
            </a:pPr>
            <a:r>
              <a:rPr lang="zh-CN" altLang="en-US" dirty="0"/>
              <a:t>可以使用一种更为灵活的方法，把文本区嵌入到滚动条中。而这个滚动条的类就相当于对文本区的一个装饰。这个装饰</a:t>
            </a:r>
            <a:r>
              <a:rPr lang="en-US" altLang="zh-CN" dirty="0"/>
              <a:t>(</a:t>
            </a:r>
            <a:r>
              <a:rPr lang="zh-CN" altLang="en-US" dirty="0"/>
              <a:t>滚动条</a:t>
            </a:r>
            <a:r>
              <a:rPr lang="en-US" altLang="zh-CN" dirty="0"/>
              <a:t>)</a:t>
            </a:r>
            <a:r>
              <a:rPr lang="zh-CN" altLang="en-US" dirty="0"/>
              <a:t>必须与被装饰的组件</a:t>
            </a:r>
            <a:r>
              <a:rPr lang="en-US" altLang="zh-CN" dirty="0"/>
              <a:t>(</a:t>
            </a:r>
            <a:r>
              <a:rPr lang="zh-CN" altLang="en-US" dirty="0"/>
              <a:t>文本区</a:t>
            </a:r>
            <a:r>
              <a:rPr lang="en-US" altLang="zh-CN" dirty="0"/>
              <a:t>)</a:t>
            </a:r>
            <a:r>
              <a:rPr lang="zh-CN" altLang="en-US" dirty="0"/>
              <a:t>继承自同一个接口，这样，用户就不必关心装饰的实现，因为这对他们来说是透明的。</a:t>
            </a:r>
            <a:endParaRPr lang="en-US" altLang="zh-CN" dirty="0"/>
          </a:p>
          <a:p>
            <a:pPr>
              <a:lnSpc>
                <a:spcPct val="110000"/>
              </a:lnSpc>
            </a:pPr>
            <a:r>
              <a:rPr lang="zh-CN" altLang="en-US" dirty="0"/>
              <a:t>装饰会将用户的请求转发给相应的组件</a:t>
            </a:r>
            <a:r>
              <a:rPr lang="en-US" altLang="zh-CN" dirty="0"/>
              <a:t>(</a:t>
            </a:r>
            <a:r>
              <a:rPr lang="zh-CN" altLang="en-US" dirty="0"/>
              <a:t>即调用相关的方法</a:t>
            </a:r>
            <a:r>
              <a:rPr lang="en-US" altLang="zh-CN" dirty="0"/>
              <a:t>)</a:t>
            </a:r>
            <a:r>
              <a:rPr lang="zh-CN" altLang="en-US" dirty="0"/>
              <a:t>，并可能在转发的前后做一些额外的动作</a:t>
            </a:r>
            <a:r>
              <a:rPr lang="en-US" altLang="zh-CN" dirty="0"/>
              <a:t>(</a:t>
            </a:r>
            <a:r>
              <a:rPr lang="zh-CN" altLang="en-US" dirty="0"/>
              <a:t>如添加滚动条</a:t>
            </a:r>
            <a:r>
              <a:rPr lang="en-US" altLang="zh-CN" dirty="0"/>
              <a:t>)</a:t>
            </a:r>
            <a:r>
              <a:rPr lang="zh-CN" altLang="en-US" dirty="0"/>
              <a:t>。通过这种方法，我们可以根据组合对文本区嵌套不同的装饰，从而添加任意多的功能。这种动态的对对象添加功能的方法不会引起类的爆炸，也具有了更多的灵活性。</a:t>
            </a:r>
          </a:p>
        </p:txBody>
      </p:sp>
      <p:sp>
        <p:nvSpPr>
          <p:cNvPr id="4" name="灯片编号占位符 3">
            <a:extLst>
              <a:ext uri="{FF2B5EF4-FFF2-40B4-BE49-F238E27FC236}">
                <a16:creationId xmlns:a16="http://schemas.microsoft.com/office/drawing/2014/main" id="{C864DF46-8E68-4AFA-B71D-206CD52A4182}"/>
              </a:ext>
            </a:extLst>
          </p:cNvPr>
          <p:cNvSpPr>
            <a:spLocks noGrp="1"/>
          </p:cNvSpPr>
          <p:nvPr>
            <p:ph type="sldNum" sz="quarter" idx="12"/>
          </p:nvPr>
        </p:nvSpPr>
        <p:spPr/>
        <p:txBody>
          <a:bodyPr/>
          <a:lstStyle/>
          <a:p>
            <a:pPr>
              <a:defRPr/>
            </a:pPr>
            <a:fld id="{562FEBAD-3568-4D75-8EB6-B57E15E7B148}" type="slidenum">
              <a:rPr lang="zh-CN" altLang="en-US" smtClean="0"/>
              <a:pPr>
                <a:defRPr/>
              </a:pPr>
              <a:t>40</a:t>
            </a:fld>
            <a:endParaRPr lang="en-US" altLang="zh-CN"/>
          </a:p>
        </p:txBody>
      </p:sp>
    </p:spTree>
    <p:extLst>
      <p:ext uri="{BB962C8B-B14F-4D97-AF65-F5344CB8AC3E}">
        <p14:creationId xmlns:p14="http://schemas.microsoft.com/office/powerpoint/2010/main" val="4138520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ea typeface="+mn-ea"/>
              </a:rPr>
              <a:t>本质</a:t>
            </a:r>
          </a:p>
        </p:txBody>
      </p:sp>
      <p:sp>
        <p:nvSpPr>
          <p:cNvPr id="3" name="内容占位符 2"/>
          <p:cNvSpPr>
            <a:spLocks noGrp="1"/>
          </p:cNvSpPr>
          <p:nvPr>
            <p:ph idx="1"/>
          </p:nvPr>
        </p:nvSpPr>
        <p:spPr>
          <a:xfrm>
            <a:off x="0" y="1052513"/>
            <a:ext cx="8964488" cy="5272087"/>
          </a:xfrm>
        </p:spPr>
        <p:txBody>
          <a:bodyPr>
            <a:normAutofit lnSpcReduction="10000"/>
          </a:bodyPr>
          <a:lstStyle/>
          <a:p>
            <a:r>
              <a:rPr lang="zh-CN" altLang="en-US" sz="2600" dirty="0"/>
              <a:t>动态组合：</a:t>
            </a:r>
            <a:r>
              <a:rPr lang="zh-CN" altLang="en-US" sz="2600" b="1" dirty="0">
                <a:solidFill>
                  <a:srgbClr val="C00000"/>
                </a:solidFill>
              </a:rPr>
              <a:t>动态</a:t>
            </a:r>
            <a:r>
              <a:rPr lang="zh-CN" altLang="en-US" sz="2600" dirty="0">
                <a:solidFill>
                  <a:schemeClr val="tx1"/>
                </a:solidFill>
              </a:rPr>
              <a:t>为对象增加新的职责</a:t>
            </a:r>
            <a:endParaRPr lang="en-US" altLang="zh-CN" sz="2600" dirty="0">
              <a:solidFill>
                <a:schemeClr val="tx1"/>
              </a:solidFill>
            </a:endParaRPr>
          </a:p>
          <a:p>
            <a:r>
              <a:rPr lang="zh-CN" altLang="en-US" sz="2600" dirty="0"/>
              <a:t>与生成子类相比，它更具有</a:t>
            </a:r>
            <a:r>
              <a:rPr lang="zh-CN" altLang="en-US" sz="2600" b="1" dirty="0">
                <a:solidFill>
                  <a:srgbClr val="C00000"/>
                </a:solidFill>
              </a:rPr>
              <a:t>灵活性</a:t>
            </a:r>
            <a:endParaRPr lang="en-US" altLang="zh-CN" sz="2600" b="1" dirty="0">
              <a:solidFill>
                <a:srgbClr val="C00000"/>
              </a:solidFill>
            </a:endParaRPr>
          </a:p>
          <a:p>
            <a:r>
              <a:rPr lang="zh-CN" altLang="en-US" sz="2600" dirty="0"/>
              <a:t>在不改变原有对象的基础之上，将功能附加到对象上。提供了比继承更有弹性的替代方案（</a:t>
            </a:r>
            <a:r>
              <a:rPr lang="zh-CN" altLang="en-US" sz="2600" b="1" dirty="0">
                <a:solidFill>
                  <a:srgbClr val="C00000"/>
                </a:solidFill>
              </a:rPr>
              <a:t>扩展</a:t>
            </a:r>
            <a:r>
              <a:rPr lang="zh-CN" altLang="en-US" sz="2600" dirty="0"/>
              <a:t>原有对象功能）</a:t>
            </a:r>
            <a:endParaRPr lang="en-US" altLang="zh-CN" sz="2600" dirty="0"/>
          </a:p>
          <a:p>
            <a:r>
              <a:rPr lang="zh-CN" altLang="en-US" sz="2600" dirty="0"/>
              <a:t>优点：</a:t>
            </a:r>
            <a:endParaRPr lang="en-US" altLang="zh-CN" sz="2600" dirty="0"/>
          </a:p>
          <a:p>
            <a:pPr lvl="1"/>
            <a:r>
              <a:rPr lang="zh-CN" altLang="en-US" dirty="0"/>
              <a:t>继承的有力补充，比继承</a:t>
            </a:r>
            <a:r>
              <a:rPr lang="zh-CN" altLang="en-US" b="1" dirty="0">
                <a:solidFill>
                  <a:srgbClr val="C00000"/>
                </a:solidFill>
              </a:rPr>
              <a:t>灵活</a:t>
            </a:r>
            <a:r>
              <a:rPr lang="zh-CN" altLang="en-US" dirty="0"/>
              <a:t>，不改变原有对象的情况下给一个对象扩展功能。（继承在扩展功能是静态的，必须在编译时就确定好，而使用装饰者可以在运行时决定，装饰者也建立在继承的基础之上的）</a:t>
            </a:r>
          </a:p>
          <a:p>
            <a:pPr lvl="1"/>
            <a:r>
              <a:rPr lang="zh-CN" altLang="en-US" dirty="0"/>
              <a:t>通过使用不同装饰类以及这些类的排列</a:t>
            </a:r>
            <a:r>
              <a:rPr lang="zh-CN" altLang="en-US" dirty="0">
                <a:solidFill>
                  <a:srgbClr val="C00000"/>
                </a:solidFill>
              </a:rPr>
              <a:t>组合</a:t>
            </a:r>
            <a:r>
              <a:rPr lang="zh-CN" altLang="en-US" dirty="0"/>
              <a:t>，可以实现不同的效果。</a:t>
            </a:r>
            <a:endParaRPr lang="en-US" altLang="zh-CN" dirty="0"/>
          </a:p>
          <a:p>
            <a:pPr lvl="1"/>
            <a:r>
              <a:rPr lang="zh-CN" altLang="en-US" b="1" dirty="0">
                <a:solidFill>
                  <a:srgbClr val="C00000"/>
                </a:solidFill>
              </a:rPr>
              <a:t>松耦合</a:t>
            </a:r>
            <a:endParaRPr lang="zh-CN" altLang="en-US" dirty="0">
              <a:solidFill>
                <a:srgbClr val="C00000"/>
              </a:solidFill>
            </a:endParaRPr>
          </a:p>
          <a:p>
            <a:pPr lvl="1"/>
            <a:r>
              <a:rPr lang="zh-CN" altLang="en-US" dirty="0"/>
              <a:t>符合</a:t>
            </a:r>
            <a:r>
              <a:rPr lang="zh-CN" altLang="en-US" b="1" dirty="0">
                <a:solidFill>
                  <a:srgbClr val="C00000"/>
                </a:solidFill>
              </a:rPr>
              <a:t>开闭原则</a:t>
            </a:r>
          </a:p>
        </p:txBody>
      </p:sp>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pPr>
                <a:defRPr/>
              </a:pPr>
              <a:t>41</a:t>
            </a:fld>
            <a:endParaRPr lang="en-US" altLang="zh-CN"/>
          </a:p>
        </p:txBody>
      </p:sp>
    </p:spTree>
    <p:extLst>
      <p:ext uri="{BB962C8B-B14F-4D97-AF65-F5344CB8AC3E}">
        <p14:creationId xmlns:p14="http://schemas.microsoft.com/office/powerpoint/2010/main" val="3514832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mn-ea"/>
                <a:ea typeface="+mn-ea"/>
              </a:rPr>
              <a:t>Adapter</a:t>
            </a:r>
            <a:endParaRPr lang="zh-CN" altLang="en-US" dirty="0">
              <a:latin typeface="+mn-ea"/>
              <a:ea typeface="+mn-ea"/>
            </a:endParaRPr>
          </a:p>
        </p:txBody>
      </p:sp>
      <p:sp>
        <p:nvSpPr>
          <p:cNvPr id="6" name="副标题 5"/>
          <p:cNvSpPr>
            <a:spLocks noGrp="1"/>
          </p:cNvSpPr>
          <p:nvPr>
            <p:ph type="subTitle" idx="1"/>
          </p:nvPr>
        </p:nvSpPr>
        <p:spPr/>
        <p:txBody>
          <a:bodyPr/>
          <a:lstStyle/>
          <a:p>
            <a:endParaRPr lang="zh-CN" altLang="en-US">
              <a:latin typeface="+mn-ea"/>
            </a:endParaRPr>
          </a:p>
        </p:txBody>
      </p:sp>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latin typeface="+mn-ea"/>
                <a:ea typeface="+mn-ea"/>
              </a:rPr>
              <a:pPr>
                <a:defRPr/>
              </a:pPr>
              <a:t>42</a:t>
            </a:fld>
            <a:endParaRPr lang="en-US" altLang="zh-CN">
              <a:latin typeface="+mn-ea"/>
              <a:ea typeface="+mn-ea"/>
            </a:endParaRPr>
          </a:p>
        </p:txBody>
      </p:sp>
    </p:spTree>
    <p:extLst>
      <p:ext uri="{BB962C8B-B14F-4D97-AF65-F5344CB8AC3E}">
        <p14:creationId xmlns:p14="http://schemas.microsoft.com/office/powerpoint/2010/main" val="33779068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lstStyle/>
          <a:p>
            <a:pPr eaLnBrk="1" hangingPunct="1">
              <a:defRPr/>
            </a:pPr>
            <a:r>
              <a:rPr lang="en-US" altLang="zh-CN">
                <a:latin typeface="+mn-ea"/>
                <a:ea typeface="+mn-ea"/>
              </a:rPr>
              <a:t>Adapter(</a:t>
            </a:r>
            <a:r>
              <a:rPr lang="zh-CN" altLang="en-US">
                <a:latin typeface="+mn-ea"/>
                <a:ea typeface="+mn-ea"/>
              </a:rPr>
              <a:t>适配器</a:t>
            </a:r>
            <a:r>
              <a:rPr lang="en-US" altLang="zh-CN">
                <a:latin typeface="+mn-ea"/>
                <a:ea typeface="+mn-ea"/>
              </a:rPr>
              <a:t>)</a:t>
            </a:r>
            <a:r>
              <a:rPr lang="zh-CN" altLang="en-US">
                <a:latin typeface="+mn-ea"/>
                <a:ea typeface="+mn-ea"/>
              </a:rPr>
              <a:t>模式</a:t>
            </a:r>
            <a:endParaRPr lang="en-US" altLang="zh-CN">
              <a:latin typeface="+mn-ea"/>
              <a:ea typeface="+mn-ea"/>
            </a:endParaRPr>
          </a:p>
        </p:txBody>
      </p:sp>
      <p:sp>
        <p:nvSpPr>
          <p:cNvPr id="939011" name="Rectangle 3"/>
          <p:cNvSpPr>
            <a:spLocks noGrp="1" noChangeArrowheads="1"/>
          </p:cNvSpPr>
          <p:nvPr>
            <p:ph idx="1"/>
          </p:nvPr>
        </p:nvSpPr>
        <p:spPr>
          <a:xfrm>
            <a:off x="684213" y="1319213"/>
            <a:ext cx="8078787" cy="2393950"/>
          </a:xfrm>
        </p:spPr>
        <p:txBody>
          <a:bodyPr/>
          <a:lstStyle/>
          <a:p>
            <a:pPr eaLnBrk="1" hangingPunct="1">
              <a:defRPr/>
            </a:pPr>
            <a:r>
              <a:rPr lang="zh-CN" altLang="en-US">
                <a:latin typeface="+mn-ea"/>
              </a:rPr>
              <a:t>例子</a:t>
            </a:r>
            <a:r>
              <a:rPr lang="en-US" altLang="zh-CN">
                <a:latin typeface="+mn-ea"/>
              </a:rPr>
              <a:t>1</a:t>
            </a:r>
            <a:r>
              <a:rPr lang="zh-CN" altLang="en-US">
                <a:latin typeface="+mn-ea"/>
              </a:rPr>
              <a:t>：“不合适的插座”</a:t>
            </a:r>
          </a:p>
          <a:p>
            <a:pPr lvl="1" eaLnBrk="1" hangingPunct="1">
              <a:defRPr/>
            </a:pPr>
            <a:r>
              <a:rPr lang="zh-CN" altLang="en-US">
                <a:latin typeface="+mn-ea"/>
              </a:rPr>
              <a:t>你的电脑的插头是三相的</a:t>
            </a:r>
          </a:p>
          <a:p>
            <a:pPr lvl="1" eaLnBrk="1" hangingPunct="1">
              <a:defRPr/>
            </a:pPr>
            <a:r>
              <a:rPr lang="zh-CN" altLang="en-US">
                <a:latin typeface="+mn-ea"/>
              </a:rPr>
              <a:t>而墙上的插座只有两相的</a:t>
            </a:r>
          </a:p>
          <a:p>
            <a:pPr lvl="1" eaLnBrk="1" hangingPunct="1">
              <a:defRPr/>
            </a:pPr>
            <a:r>
              <a:rPr lang="zh-CN" altLang="en-US">
                <a:latin typeface="+mn-ea"/>
              </a:rPr>
              <a:t>插头和插座的“接口”不匹配，怎么办？</a:t>
            </a:r>
          </a:p>
        </p:txBody>
      </p:sp>
      <p:sp>
        <p:nvSpPr>
          <p:cNvPr id="7" name="灯片编号占位符 4"/>
          <p:cNvSpPr>
            <a:spLocks noGrp="1"/>
          </p:cNvSpPr>
          <p:nvPr>
            <p:ph type="sldNum" sz="quarter" idx="12"/>
          </p:nvPr>
        </p:nvSpPr>
        <p:spPr/>
        <p:txBody>
          <a:bodyPr/>
          <a:lstStyle/>
          <a:p>
            <a:pPr>
              <a:defRPr/>
            </a:pPr>
            <a:fld id="{E24D1B89-EA52-414A-8C23-01F840390064}" type="slidenum">
              <a:rPr lang="zh-CN" altLang="en-US">
                <a:latin typeface="+mn-ea"/>
                <a:ea typeface="+mn-ea"/>
              </a:rPr>
              <a:pPr>
                <a:defRPr/>
              </a:pPr>
              <a:t>43</a:t>
            </a:fld>
            <a:endParaRPr lang="en-US" altLang="zh-CN">
              <a:latin typeface="+mn-ea"/>
              <a:ea typeface="+mn-ea"/>
            </a:endParaRPr>
          </a:p>
        </p:txBody>
      </p:sp>
      <p:pic>
        <p:nvPicPr>
          <p:cNvPr id="939012" name="Picture 4" descr="HH01076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3933825"/>
            <a:ext cx="1657350" cy="19891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93901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4375" y="3933825"/>
            <a:ext cx="2809875"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9014" name="Picture 6" descr="j037085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5013" y="3952875"/>
            <a:ext cx="2160587"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939011">
                                            <p:txEl>
                                              <p:pRg st="0" end="0"/>
                                            </p:txEl>
                                          </p:spTgt>
                                        </p:tgtEl>
                                        <p:attrNameLst>
                                          <p:attrName>style.visibility</p:attrName>
                                        </p:attrNameLst>
                                      </p:cBhvr>
                                      <p:to>
                                        <p:strVal val="visible"/>
                                      </p:to>
                                    </p:set>
                                    <p:anim calcmode="lin" valueType="num">
                                      <p:cBhvr additive="base">
                                        <p:cTn id="7" dur="500" fill="hold"/>
                                        <p:tgtEl>
                                          <p:spTgt spid="939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90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939011">
                                            <p:txEl>
                                              <p:pRg st="1" end="1"/>
                                            </p:txEl>
                                          </p:spTgt>
                                        </p:tgtEl>
                                        <p:attrNameLst>
                                          <p:attrName>style.visibility</p:attrName>
                                        </p:attrNameLst>
                                      </p:cBhvr>
                                      <p:to>
                                        <p:strVal val="visible"/>
                                      </p:to>
                                    </p:set>
                                    <p:animEffect transition="in" filter="wipe(up)">
                                      <p:cBhvr>
                                        <p:cTn id="13" dur="500"/>
                                        <p:tgtEl>
                                          <p:spTgt spid="939011">
                                            <p:txEl>
                                              <p:pRg st="1" end="1"/>
                                            </p:txEl>
                                          </p:spTgt>
                                        </p:tgtEl>
                                      </p:cBhvr>
                                    </p:animEffect>
                                  </p:childTnLst>
                                </p:cTn>
                              </p:par>
                            </p:childTnLst>
                          </p:cTn>
                        </p:par>
                        <p:par>
                          <p:cTn id="14" fill="hold" nodeType="afterGroup">
                            <p:stCondLst>
                              <p:cond delay="500"/>
                            </p:stCondLst>
                            <p:childTnLst>
                              <p:par>
                                <p:cTn id="15" presetID="2" presetClass="entr" presetSubtype="2" fill="hold" nodeType="afterEffect">
                                  <p:stCondLst>
                                    <p:cond delay="0"/>
                                  </p:stCondLst>
                                  <p:childTnLst>
                                    <p:set>
                                      <p:cBhvr>
                                        <p:cTn id="16" dur="1" fill="hold">
                                          <p:stCondLst>
                                            <p:cond delay="0"/>
                                          </p:stCondLst>
                                        </p:cTn>
                                        <p:tgtEl>
                                          <p:spTgt spid="939013"/>
                                        </p:tgtEl>
                                        <p:attrNameLst>
                                          <p:attrName>style.visibility</p:attrName>
                                        </p:attrNameLst>
                                      </p:cBhvr>
                                      <p:to>
                                        <p:strVal val="visible"/>
                                      </p:to>
                                    </p:set>
                                    <p:anim calcmode="lin" valueType="num">
                                      <p:cBhvr additive="base">
                                        <p:cTn id="17" dur="500" fill="hold"/>
                                        <p:tgtEl>
                                          <p:spTgt spid="939013"/>
                                        </p:tgtEl>
                                        <p:attrNameLst>
                                          <p:attrName>ppt_x</p:attrName>
                                        </p:attrNameLst>
                                      </p:cBhvr>
                                      <p:tavLst>
                                        <p:tav tm="0">
                                          <p:val>
                                            <p:strVal val="1+#ppt_w/2"/>
                                          </p:val>
                                        </p:tav>
                                        <p:tav tm="100000">
                                          <p:val>
                                            <p:strVal val="#ppt_x"/>
                                          </p:val>
                                        </p:tav>
                                      </p:tavLst>
                                    </p:anim>
                                    <p:anim calcmode="lin" valueType="num">
                                      <p:cBhvr additive="base">
                                        <p:cTn id="18" dur="500" fill="hold"/>
                                        <p:tgtEl>
                                          <p:spTgt spid="93901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939011">
                                            <p:txEl>
                                              <p:pRg st="2" end="2"/>
                                            </p:txEl>
                                          </p:spTgt>
                                        </p:tgtEl>
                                        <p:attrNameLst>
                                          <p:attrName>style.visibility</p:attrName>
                                        </p:attrNameLst>
                                      </p:cBhvr>
                                      <p:to>
                                        <p:strVal val="visible"/>
                                      </p:to>
                                    </p:set>
                                    <p:animEffect transition="in" filter="wipe(up)">
                                      <p:cBhvr>
                                        <p:cTn id="23" dur="500"/>
                                        <p:tgtEl>
                                          <p:spTgt spid="939011">
                                            <p:txEl>
                                              <p:pRg st="2" end="2"/>
                                            </p:txEl>
                                          </p:spTgt>
                                        </p:tgtEl>
                                      </p:cBhvr>
                                    </p:animEffect>
                                  </p:childTnLst>
                                </p:cTn>
                              </p:par>
                            </p:childTnLst>
                          </p:cTn>
                        </p:par>
                        <p:par>
                          <p:cTn id="24" fill="hold" nodeType="afterGroup">
                            <p:stCondLst>
                              <p:cond delay="500"/>
                            </p:stCondLst>
                            <p:childTnLst>
                              <p:par>
                                <p:cTn id="25" presetID="2" presetClass="entr" presetSubtype="8" fill="hold" nodeType="afterEffect">
                                  <p:stCondLst>
                                    <p:cond delay="0"/>
                                  </p:stCondLst>
                                  <p:childTnLst>
                                    <p:set>
                                      <p:cBhvr>
                                        <p:cTn id="26" dur="1" fill="hold">
                                          <p:stCondLst>
                                            <p:cond delay="0"/>
                                          </p:stCondLst>
                                        </p:cTn>
                                        <p:tgtEl>
                                          <p:spTgt spid="939012"/>
                                        </p:tgtEl>
                                        <p:attrNameLst>
                                          <p:attrName>style.visibility</p:attrName>
                                        </p:attrNameLst>
                                      </p:cBhvr>
                                      <p:to>
                                        <p:strVal val="visible"/>
                                      </p:to>
                                    </p:set>
                                    <p:anim calcmode="lin" valueType="num">
                                      <p:cBhvr additive="base">
                                        <p:cTn id="27" dur="500" fill="hold"/>
                                        <p:tgtEl>
                                          <p:spTgt spid="939012"/>
                                        </p:tgtEl>
                                        <p:attrNameLst>
                                          <p:attrName>ppt_x</p:attrName>
                                        </p:attrNameLst>
                                      </p:cBhvr>
                                      <p:tavLst>
                                        <p:tav tm="0">
                                          <p:val>
                                            <p:strVal val="0-#ppt_w/2"/>
                                          </p:val>
                                        </p:tav>
                                        <p:tav tm="100000">
                                          <p:val>
                                            <p:strVal val="#ppt_x"/>
                                          </p:val>
                                        </p:tav>
                                      </p:tavLst>
                                    </p:anim>
                                    <p:anim calcmode="lin" valueType="num">
                                      <p:cBhvr additive="base">
                                        <p:cTn id="28" dur="500" fill="hold"/>
                                        <p:tgtEl>
                                          <p:spTgt spid="93901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939011">
                                            <p:txEl>
                                              <p:pRg st="3" end="3"/>
                                            </p:txEl>
                                          </p:spTgt>
                                        </p:tgtEl>
                                        <p:attrNameLst>
                                          <p:attrName>style.visibility</p:attrName>
                                        </p:attrNameLst>
                                      </p:cBhvr>
                                      <p:to>
                                        <p:strVal val="visible"/>
                                      </p:to>
                                    </p:set>
                                    <p:animEffect transition="in" filter="wipe(up)">
                                      <p:cBhvr>
                                        <p:cTn id="33" dur="500"/>
                                        <p:tgtEl>
                                          <p:spTgt spid="939011">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939014"/>
                                        </p:tgtEl>
                                        <p:attrNameLst>
                                          <p:attrName>style.visibility</p:attrName>
                                        </p:attrNameLst>
                                      </p:cBhvr>
                                      <p:to>
                                        <p:strVal val="visible"/>
                                      </p:to>
                                    </p:set>
                                    <p:anim calcmode="lin" valueType="num">
                                      <p:cBhvr additive="base">
                                        <p:cTn id="38" dur="500" fill="hold"/>
                                        <p:tgtEl>
                                          <p:spTgt spid="939014"/>
                                        </p:tgtEl>
                                        <p:attrNameLst>
                                          <p:attrName>ppt_x</p:attrName>
                                        </p:attrNameLst>
                                      </p:cBhvr>
                                      <p:tavLst>
                                        <p:tav tm="0">
                                          <p:val>
                                            <p:strVal val="#ppt_x"/>
                                          </p:val>
                                        </p:tav>
                                        <p:tav tm="100000">
                                          <p:val>
                                            <p:strVal val="#ppt_x"/>
                                          </p:val>
                                        </p:tav>
                                      </p:tavLst>
                                    </p:anim>
                                    <p:anim calcmode="lin" valueType="num">
                                      <p:cBhvr additive="base">
                                        <p:cTn id="39" dur="500" fill="hold"/>
                                        <p:tgtEl>
                                          <p:spTgt spid="9390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ea typeface="+mn-ea"/>
              </a:rPr>
              <a:t>硬盘转换</a:t>
            </a:r>
          </a:p>
        </p:txBody>
      </p:sp>
      <p:sp>
        <p:nvSpPr>
          <p:cNvPr id="3" name="内容占位符 2"/>
          <p:cNvSpPr>
            <a:spLocks noGrp="1"/>
          </p:cNvSpPr>
          <p:nvPr>
            <p:ph idx="1"/>
          </p:nvPr>
        </p:nvSpPr>
        <p:spPr/>
        <p:txBody>
          <a:bodyPr/>
          <a:lstStyle/>
          <a:p>
            <a:endParaRPr lang="zh-CN" altLang="en-US">
              <a:latin typeface="+mn-ea"/>
            </a:endParaRPr>
          </a:p>
        </p:txBody>
      </p:sp>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latin typeface="+mn-ea"/>
                <a:ea typeface="+mn-ea"/>
              </a:rPr>
              <a:pPr>
                <a:defRPr/>
              </a:pPr>
              <a:t>44</a:t>
            </a:fld>
            <a:endParaRPr lang="en-US" altLang="zh-CN">
              <a:latin typeface="+mn-ea"/>
              <a:ea typeface="+mn-ea"/>
            </a:endParaRPr>
          </a:p>
        </p:txBody>
      </p:sp>
      <p:pic>
        <p:nvPicPr>
          <p:cNvPr id="3123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350" y="1528763"/>
            <a:ext cx="81153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714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pPr eaLnBrk="1" hangingPunct="1">
              <a:defRPr/>
            </a:pPr>
            <a:r>
              <a:rPr lang="en-US" altLang="zh-CN">
                <a:latin typeface="+mn-ea"/>
                <a:ea typeface="+mn-ea"/>
              </a:rPr>
              <a:t>Adapter(</a:t>
            </a:r>
            <a:r>
              <a:rPr lang="zh-CN" altLang="en-US">
                <a:latin typeface="+mn-ea"/>
                <a:ea typeface="+mn-ea"/>
              </a:rPr>
              <a:t>适配器</a:t>
            </a:r>
            <a:r>
              <a:rPr lang="en-US" altLang="zh-CN">
                <a:latin typeface="+mn-ea"/>
                <a:ea typeface="+mn-ea"/>
              </a:rPr>
              <a:t>)</a:t>
            </a:r>
            <a:r>
              <a:rPr lang="zh-CN" altLang="en-US">
                <a:latin typeface="+mn-ea"/>
                <a:ea typeface="+mn-ea"/>
              </a:rPr>
              <a:t>模式</a:t>
            </a:r>
          </a:p>
        </p:txBody>
      </p:sp>
      <p:sp>
        <p:nvSpPr>
          <p:cNvPr id="977923" name="Rectangle 3"/>
          <p:cNvSpPr>
            <a:spLocks noGrp="1" noChangeArrowheads="1"/>
          </p:cNvSpPr>
          <p:nvPr>
            <p:ph idx="1"/>
          </p:nvPr>
        </p:nvSpPr>
        <p:spPr>
          <a:xfrm>
            <a:off x="684213" y="1319213"/>
            <a:ext cx="8078787" cy="1749747"/>
          </a:xfrm>
        </p:spPr>
        <p:txBody>
          <a:bodyPr/>
          <a:lstStyle/>
          <a:p>
            <a:pPr eaLnBrk="1" hangingPunct="1">
              <a:defRPr/>
            </a:pPr>
            <a:r>
              <a:rPr lang="zh-CN" altLang="en-US" dirty="0">
                <a:latin typeface="+mn-ea"/>
              </a:rPr>
              <a:t>例子：</a:t>
            </a:r>
          </a:p>
          <a:p>
            <a:pPr lvl="1" eaLnBrk="1" hangingPunct="1">
              <a:defRPr/>
            </a:pPr>
            <a:r>
              <a:rPr lang="en-US" altLang="zh-CN" dirty="0" err="1">
                <a:latin typeface="+mn-ea"/>
              </a:rPr>
              <a:t>HuntBird</a:t>
            </a:r>
            <a:r>
              <a:rPr lang="zh-CN" altLang="en-US" dirty="0">
                <a:latin typeface="+mn-ea"/>
              </a:rPr>
              <a:t>游戏中，希望增加一种鸟类“鸭子”</a:t>
            </a:r>
          </a:p>
          <a:p>
            <a:pPr lvl="1">
              <a:defRPr/>
            </a:pPr>
            <a:r>
              <a:rPr lang="zh-CN" altLang="en-US" dirty="0">
                <a:latin typeface="+mn-ea"/>
              </a:rPr>
              <a:t>但是发现以前有一个系统中已经有了“鸭子”类，希望重用老代码</a:t>
            </a:r>
          </a:p>
        </p:txBody>
      </p:sp>
      <p:sp>
        <p:nvSpPr>
          <p:cNvPr id="5" name="灯片编号占位符 4"/>
          <p:cNvSpPr>
            <a:spLocks noGrp="1"/>
          </p:cNvSpPr>
          <p:nvPr>
            <p:ph type="sldNum" sz="quarter" idx="12"/>
          </p:nvPr>
        </p:nvSpPr>
        <p:spPr/>
        <p:txBody>
          <a:bodyPr/>
          <a:lstStyle/>
          <a:p>
            <a:pPr>
              <a:defRPr/>
            </a:pPr>
            <a:fld id="{0C3EE79E-FBE2-48D0-B9F7-196E650CA94E}" type="slidenum">
              <a:rPr lang="zh-CN" altLang="en-US">
                <a:latin typeface="+mn-ea"/>
                <a:ea typeface="+mn-ea"/>
              </a:rPr>
              <a:pPr>
                <a:defRPr/>
              </a:pPr>
              <a:t>45</a:t>
            </a:fld>
            <a:endParaRPr lang="en-US" altLang="zh-CN">
              <a:latin typeface="+mn-ea"/>
              <a:ea typeface="+mn-ea"/>
            </a:endParaRPr>
          </a:p>
        </p:txBody>
      </p:sp>
      <p:pic>
        <p:nvPicPr>
          <p:cNvPr id="77829" name="Picture 5" descr="200692875828184"/>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3861048"/>
            <a:ext cx="19812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2220"/>
          <a:stretch/>
        </p:blipFill>
        <p:spPr bwMode="auto">
          <a:xfrm>
            <a:off x="4859288" y="2780928"/>
            <a:ext cx="3745160" cy="4038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文本框 1">
            <a:extLst>
              <a:ext uri="{FF2B5EF4-FFF2-40B4-BE49-F238E27FC236}">
                <a16:creationId xmlns:a16="http://schemas.microsoft.com/office/drawing/2014/main" id="{1D4B332F-79A7-4B35-ADF0-1EBF32695356}"/>
              </a:ext>
            </a:extLst>
          </p:cNvPr>
          <p:cNvSpPr txBox="1"/>
          <p:nvPr/>
        </p:nvSpPr>
        <p:spPr>
          <a:xfrm>
            <a:off x="5292080" y="3068960"/>
            <a:ext cx="971699" cy="283539"/>
          </a:xfrm>
          <a:prstGeom prst="rect">
            <a:avLst/>
          </a:prstGeom>
          <a:noFill/>
        </p:spPr>
        <p:txBody>
          <a:bodyPr wrap="square" rtlCol="0">
            <a:spAutoFit/>
          </a:bodyPr>
          <a:lstStyle/>
          <a:p>
            <a:r>
              <a:rPr lang="en-US" altLang="zh-CN" sz="1400" dirty="0"/>
              <a:t>&lt;&lt;</a:t>
            </a:r>
            <a:r>
              <a:rPr lang="zh-CN" altLang="en-US" sz="1400" dirty="0"/>
              <a:t>接口</a:t>
            </a:r>
            <a:r>
              <a:rPr lang="en-US" altLang="zh-CN" sz="1400" dirty="0"/>
              <a:t>&gt;&gt;</a:t>
            </a:r>
            <a:endParaRPr lang="zh-CN" altLang="en-US" sz="1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pPr eaLnBrk="1" hangingPunct="1">
              <a:defRPr/>
            </a:pPr>
            <a:r>
              <a:rPr lang="en-US" altLang="zh-CN">
                <a:latin typeface="+mn-ea"/>
                <a:ea typeface="+mn-ea"/>
              </a:rPr>
              <a:t>Adapter(</a:t>
            </a:r>
            <a:r>
              <a:rPr lang="zh-CN" altLang="en-US">
                <a:latin typeface="+mn-ea"/>
                <a:ea typeface="+mn-ea"/>
              </a:rPr>
              <a:t>适配器</a:t>
            </a:r>
            <a:r>
              <a:rPr lang="en-US" altLang="zh-CN">
                <a:latin typeface="+mn-ea"/>
                <a:ea typeface="+mn-ea"/>
              </a:rPr>
              <a:t>)</a:t>
            </a:r>
            <a:r>
              <a:rPr lang="zh-CN" altLang="en-US">
                <a:latin typeface="+mn-ea"/>
                <a:ea typeface="+mn-ea"/>
              </a:rPr>
              <a:t>模式</a:t>
            </a:r>
          </a:p>
        </p:txBody>
      </p:sp>
      <p:sp>
        <p:nvSpPr>
          <p:cNvPr id="978947" name="Rectangle 3"/>
          <p:cNvSpPr>
            <a:spLocks noGrp="1" noChangeArrowheads="1"/>
          </p:cNvSpPr>
          <p:nvPr>
            <p:ph idx="1"/>
          </p:nvPr>
        </p:nvSpPr>
        <p:spPr>
          <a:xfrm>
            <a:off x="684213" y="1319213"/>
            <a:ext cx="8078787" cy="641350"/>
          </a:xfrm>
        </p:spPr>
        <p:txBody>
          <a:bodyPr/>
          <a:lstStyle/>
          <a:p>
            <a:pPr eaLnBrk="1" hangingPunct="1">
              <a:defRPr/>
            </a:pPr>
            <a:r>
              <a:rPr lang="zh-CN" altLang="en-US">
                <a:latin typeface="+mn-ea"/>
              </a:rPr>
              <a:t>新老代码接口不一致</a:t>
            </a:r>
          </a:p>
        </p:txBody>
      </p:sp>
      <p:sp>
        <p:nvSpPr>
          <p:cNvPr id="7" name="灯片编号占位符 4"/>
          <p:cNvSpPr>
            <a:spLocks noGrp="1"/>
          </p:cNvSpPr>
          <p:nvPr>
            <p:ph type="sldNum" sz="quarter" idx="12"/>
          </p:nvPr>
        </p:nvSpPr>
        <p:spPr/>
        <p:txBody>
          <a:bodyPr/>
          <a:lstStyle/>
          <a:p>
            <a:pPr>
              <a:defRPr/>
            </a:pPr>
            <a:fld id="{1D6C20CA-7663-4FFE-AC4C-C90BBAADD74B}" type="slidenum">
              <a:rPr lang="zh-CN" altLang="en-US">
                <a:latin typeface="+mn-ea"/>
                <a:ea typeface="+mn-ea"/>
              </a:rPr>
              <a:pPr>
                <a:defRPr/>
              </a:pPr>
              <a:t>46</a:t>
            </a:fld>
            <a:endParaRPr lang="en-US" altLang="zh-CN">
              <a:latin typeface="+mn-ea"/>
              <a:ea typeface="+mn-ea"/>
            </a:endParaRPr>
          </a:p>
        </p:txBody>
      </p:sp>
      <p:pic>
        <p:nvPicPr>
          <p:cNvPr id="7885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2133600"/>
            <a:ext cx="6481762" cy="4038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pPr eaLnBrk="1" hangingPunct="1">
              <a:defRPr/>
            </a:pPr>
            <a:r>
              <a:rPr lang="en-US" altLang="zh-CN">
                <a:latin typeface="+mn-ea"/>
                <a:ea typeface="+mn-ea"/>
              </a:rPr>
              <a:t>Adapter(</a:t>
            </a:r>
            <a:r>
              <a:rPr lang="zh-CN" altLang="en-US">
                <a:latin typeface="+mn-ea"/>
                <a:ea typeface="+mn-ea"/>
              </a:rPr>
              <a:t>适配器</a:t>
            </a:r>
            <a:r>
              <a:rPr lang="en-US" altLang="zh-CN">
                <a:latin typeface="+mn-ea"/>
                <a:ea typeface="+mn-ea"/>
              </a:rPr>
              <a:t>)</a:t>
            </a:r>
            <a:r>
              <a:rPr lang="zh-CN" altLang="en-US">
                <a:latin typeface="+mn-ea"/>
                <a:ea typeface="+mn-ea"/>
              </a:rPr>
              <a:t>模式</a:t>
            </a:r>
          </a:p>
        </p:txBody>
      </p:sp>
      <p:sp>
        <p:nvSpPr>
          <p:cNvPr id="979971" name="Rectangle 3"/>
          <p:cNvSpPr>
            <a:spLocks noGrp="1" noChangeArrowheads="1"/>
          </p:cNvSpPr>
          <p:nvPr>
            <p:ph idx="1"/>
          </p:nvPr>
        </p:nvSpPr>
        <p:spPr>
          <a:xfrm>
            <a:off x="684213" y="1319213"/>
            <a:ext cx="8078787" cy="1225550"/>
          </a:xfrm>
        </p:spPr>
        <p:txBody>
          <a:bodyPr/>
          <a:lstStyle/>
          <a:p>
            <a:pPr eaLnBrk="1" hangingPunct="1">
              <a:defRPr/>
            </a:pPr>
            <a:r>
              <a:rPr lang="zh-CN" altLang="en-US">
                <a:latin typeface="+mn-ea"/>
              </a:rPr>
              <a:t>疑问</a:t>
            </a:r>
          </a:p>
          <a:p>
            <a:pPr lvl="1" eaLnBrk="1" hangingPunct="1">
              <a:defRPr/>
            </a:pPr>
            <a:r>
              <a:rPr lang="zh-CN" altLang="en-US">
                <a:latin typeface="+mn-ea"/>
              </a:rPr>
              <a:t>把老代码修改一下不就可以了么？如下：</a:t>
            </a:r>
          </a:p>
        </p:txBody>
      </p:sp>
      <p:sp>
        <p:nvSpPr>
          <p:cNvPr id="5" name="灯片编号占位符 4"/>
          <p:cNvSpPr>
            <a:spLocks noGrp="1"/>
          </p:cNvSpPr>
          <p:nvPr>
            <p:ph type="sldNum" sz="quarter" idx="12"/>
          </p:nvPr>
        </p:nvSpPr>
        <p:spPr/>
        <p:txBody>
          <a:bodyPr/>
          <a:lstStyle/>
          <a:p>
            <a:pPr>
              <a:defRPr/>
            </a:pPr>
            <a:fld id="{263C7121-C9FE-41C1-A8CB-BA6B66CDCD18}" type="slidenum">
              <a:rPr lang="zh-CN" altLang="en-US">
                <a:latin typeface="+mn-ea"/>
                <a:ea typeface="+mn-ea"/>
              </a:rPr>
              <a:pPr>
                <a:defRPr/>
              </a:pPr>
              <a:t>47</a:t>
            </a:fld>
            <a:endParaRPr lang="en-US" altLang="zh-CN">
              <a:latin typeface="+mn-ea"/>
              <a:ea typeface="+mn-ea"/>
            </a:endParaRPr>
          </a:p>
        </p:txBody>
      </p:sp>
      <p:pic>
        <p:nvPicPr>
          <p:cNvPr id="7987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2275" y="2708275"/>
            <a:ext cx="5040313" cy="3546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pPr eaLnBrk="1" hangingPunct="1">
              <a:defRPr/>
            </a:pPr>
            <a:r>
              <a:rPr lang="en-US" altLang="zh-CN">
                <a:latin typeface="+mn-ea"/>
                <a:ea typeface="+mn-ea"/>
              </a:rPr>
              <a:t>Adapter(</a:t>
            </a:r>
            <a:r>
              <a:rPr lang="zh-CN" altLang="en-US">
                <a:latin typeface="+mn-ea"/>
                <a:ea typeface="+mn-ea"/>
              </a:rPr>
              <a:t>适配器</a:t>
            </a:r>
            <a:r>
              <a:rPr lang="en-US" altLang="zh-CN">
                <a:latin typeface="+mn-ea"/>
                <a:ea typeface="+mn-ea"/>
              </a:rPr>
              <a:t>)</a:t>
            </a:r>
            <a:r>
              <a:rPr lang="zh-CN" altLang="en-US">
                <a:latin typeface="+mn-ea"/>
                <a:ea typeface="+mn-ea"/>
              </a:rPr>
              <a:t>模式</a:t>
            </a:r>
          </a:p>
        </p:txBody>
      </p:sp>
      <p:sp>
        <p:nvSpPr>
          <p:cNvPr id="980995" name="Rectangle 3"/>
          <p:cNvSpPr>
            <a:spLocks noGrp="1" noChangeArrowheads="1"/>
          </p:cNvSpPr>
          <p:nvPr>
            <p:ph idx="1"/>
          </p:nvPr>
        </p:nvSpPr>
        <p:spPr>
          <a:xfrm>
            <a:off x="684213" y="1319213"/>
            <a:ext cx="8078787" cy="3562350"/>
          </a:xfrm>
        </p:spPr>
        <p:txBody>
          <a:bodyPr/>
          <a:lstStyle/>
          <a:p>
            <a:pPr eaLnBrk="1" hangingPunct="1">
              <a:defRPr/>
            </a:pPr>
            <a:r>
              <a:rPr lang="zh-CN" altLang="en-US">
                <a:latin typeface="+mn-ea"/>
              </a:rPr>
              <a:t>否定</a:t>
            </a:r>
          </a:p>
          <a:p>
            <a:pPr lvl="1" eaLnBrk="1" hangingPunct="1">
              <a:defRPr/>
            </a:pPr>
            <a:r>
              <a:rPr lang="zh-CN" altLang="en-US">
                <a:latin typeface="+mn-ea"/>
              </a:rPr>
              <a:t>首先，老代码不一定允许修改</a:t>
            </a:r>
          </a:p>
          <a:p>
            <a:pPr lvl="2" eaLnBrk="1" hangingPunct="1">
              <a:defRPr/>
            </a:pPr>
            <a:r>
              <a:rPr lang="zh-CN" altLang="en-US" sz="3200">
                <a:latin typeface="+mn-ea"/>
              </a:rPr>
              <a:t>比如可能根本没有代码，只有链接库</a:t>
            </a:r>
          </a:p>
          <a:p>
            <a:pPr lvl="1" eaLnBrk="1" hangingPunct="1">
              <a:defRPr/>
            </a:pPr>
            <a:r>
              <a:rPr lang="zh-CN" altLang="en-US">
                <a:latin typeface="+mn-ea"/>
              </a:rPr>
              <a:t>其次，修改代码工作量可能很大</a:t>
            </a:r>
          </a:p>
          <a:p>
            <a:pPr lvl="2" eaLnBrk="1" hangingPunct="1">
              <a:defRPr/>
            </a:pPr>
            <a:r>
              <a:rPr lang="zh-CN" altLang="en-US" sz="3200">
                <a:latin typeface="+mn-ea"/>
              </a:rPr>
              <a:t>容易出错</a:t>
            </a:r>
          </a:p>
          <a:p>
            <a:pPr lvl="2" eaLnBrk="1" hangingPunct="1">
              <a:defRPr/>
            </a:pPr>
            <a:r>
              <a:rPr lang="zh-CN" altLang="en-US" sz="3200">
                <a:latin typeface="+mn-ea"/>
              </a:rPr>
              <a:t>还记得“开</a:t>
            </a:r>
            <a:r>
              <a:rPr lang="en-US" altLang="zh-CN" sz="3200">
                <a:latin typeface="+mn-ea"/>
              </a:rPr>
              <a:t>-</a:t>
            </a:r>
            <a:r>
              <a:rPr lang="zh-CN" altLang="en-US" sz="3200">
                <a:latin typeface="+mn-ea"/>
              </a:rPr>
              <a:t>闭原则”么</a:t>
            </a:r>
          </a:p>
        </p:txBody>
      </p:sp>
      <p:sp>
        <p:nvSpPr>
          <p:cNvPr id="4" name="灯片编号占位符 4"/>
          <p:cNvSpPr>
            <a:spLocks noGrp="1"/>
          </p:cNvSpPr>
          <p:nvPr>
            <p:ph type="sldNum" sz="quarter" idx="12"/>
          </p:nvPr>
        </p:nvSpPr>
        <p:spPr/>
        <p:txBody>
          <a:bodyPr/>
          <a:lstStyle/>
          <a:p>
            <a:pPr>
              <a:defRPr/>
            </a:pPr>
            <a:fld id="{8A8C27D1-BC63-4D5B-BCF7-2C7172CF4BF1}" type="slidenum">
              <a:rPr lang="zh-CN" altLang="en-US">
                <a:latin typeface="+mn-ea"/>
                <a:ea typeface="+mn-ea"/>
              </a:rPr>
              <a:pPr>
                <a:defRPr/>
              </a:pPr>
              <a:t>48</a:t>
            </a:fld>
            <a:endParaRPr lang="en-US" altLang="zh-CN">
              <a:latin typeface="+mn-ea"/>
              <a:ea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p:txBody>
          <a:bodyPr/>
          <a:lstStyle/>
          <a:p>
            <a:pPr eaLnBrk="1" hangingPunct="1">
              <a:defRPr/>
            </a:pPr>
            <a:r>
              <a:rPr lang="en-US" altLang="zh-CN">
                <a:latin typeface="+mn-ea"/>
                <a:ea typeface="+mn-ea"/>
              </a:rPr>
              <a:t>Adapter(</a:t>
            </a:r>
            <a:r>
              <a:rPr lang="zh-CN" altLang="en-US">
                <a:latin typeface="+mn-ea"/>
                <a:ea typeface="+mn-ea"/>
              </a:rPr>
              <a:t>适配器</a:t>
            </a:r>
            <a:r>
              <a:rPr lang="en-US" altLang="zh-CN">
                <a:latin typeface="+mn-ea"/>
                <a:ea typeface="+mn-ea"/>
              </a:rPr>
              <a:t>)</a:t>
            </a:r>
            <a:r>
              <a:rPr lang="zh-CN" altLang="en-US">
                <a:latin typeface="+mn-ea"/>
                <a:ea typeface="+mn-ea"/>
              </a:rPr>
              <a:t>模式</a:t>
            </a:r>
          </a:p>
        </p:txBody>
      </p:sp>
      <p:sp>
        <p:nvSpPr>
          <p:cNvPr id="984067" name="Rectangle 3"/>
          <p:cNvSpPr>
            <a:spLocks noGrp="1" noChangeArrowheads="1"/>
          </p:cNvSpPr>
          <p:nvPr>
            <p:ph idx="1"/>
          </p:nvPr>
        </p:nvSpPr>
        <p:spPr>
          <a:xfrm>
            <a:off x="684213" y="1319213"/>
            <a:ext cx="8078787" cy="641350"/>
          </a:xfrm>
        </p:spPr>
        <p:txBody>
          <a:bodyPr/>
          <a:lstStyle/>
          <a:p>
            <a:pPr eaLnBrk="1" hangingPunct="1">
              <a:defRPr/>
            </a:pPr>
            <a:r>
              <a:rPr lang="zh-CN" altLang="en-US">
                <a:latin typeface="+mn-ea"/>
              </a:rPr>
              <a:t>应用</a:t>
            </a:r>
            <a:r>
              <a:rPr lang="en-US" altLang="zh-CN">
                <a:latin typeface="+mn-ea"/>
              </a:rPr>
              <a:t>(</a:t>
            </a:r>
            <a:r>
              <a:rPr lang="zh-CN" altLang="en-US">
                <a:latin typeface="+mn-ea"/>
              </a:rPr>
              <a:t>对象</a:t>
            </a:r>
            <a:r>
              <a:rPr lang="en-US" altLang="zh-CN">
                <a:latin typeface="+mn-ea"/>
              </a:rPr>
              <a:t>)</a:t>
            </a:r>
            <a:r>
              <a:rPr lang="zh-CN" altLang="en-US">
                <a:latin typeface="+mn-ea"/>
              </a:rPr>
              <a:t>适配器模式实现接口转换</a:t>
            </a:r>
          </a:p>
        </p:txBody>
      </p:sp>
      <p:sp>
        <p:nvSpPr>
          <p:cNvPr id="5" name="灯片编号占位符 4"/>
          <p:cNvSpPr>
            <a:spLocks noGrp="1"/>
          </p:cNvSpPr>
          <p:nvPr>
            <p:ph type="sldNum" sz="quarter" idx="12"/>
          </p:nvPr>
        </p:nvSpPr>
        <p:spPr/>
        <p:txBody>
          <a:bodyPr/>
          <a:lstStyle/>
          <a:p>
            <a:pPr>
              <a:defRPr/>
            </a:pPr>
            <a:fld id="{BB956103-736D-4724-894A-0465593B8C9F}" type="slidenum">
              <a:rPr lang="zh-CN" altLang="en-US">
                <a:latin typeface="+mn-ea"/>
                <a:ea typeface="+mn-ea"/>
              </a:rPr>
              <a:pPr>
                <a:defRPr/>
              </a:pPr>
              <a:t>49</a:t>
            </a:fld>
            <a:endParaRPr lang="en-US" altLang="zh-CN">
              <a:latin typeface="+mn-ea"/>
              <a:ea typeface="+mn-ea"/>
            </a:endParaRPr>
          </a:p>
        </p:txBody>
      </p:sp>
      <p:pic>
        <p:nvPicPr>
          <p:cNvPr id="8192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2885" r="3476"/>
          <a:stretch>
            <a:fillRect/>
          </a:stretch>
        </p:blipFill>
        <p:spPr bwMode="auto">
          <a:xfrm>
            <a:off x="1258888" y="2205038"/>
            <a:ext cx="7416800" cy="37036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lstStyle/>
          <a:p>
            <a:pPr eaLnBrk="1" hangingPunct="1">
              <a:defRPr/>
            </a:pPr>
            <a:r>
              <a:rPr lang="zh-CN" altLang="en-US">
                <a:latin typeface="+mn-ea"/>
                <a:ea typeface="+mn-ea"/>
              </a:rPr>
              <a:t>设计原则：组合优先</a:t>
            </a:r>
          </a:p>
        </p:txBody>
      </p:sp>
      <p:sp>
        <p:nvSpPr>
          <p:cNvPr id="860163" name="Rectangle 3"/>
          <p:cNvSpPr>
            <a:spLocks noGrp="1" noChangeArrowheads="1"/>
          </p:cNvSpPr>
          <p:nvPr>
            <p:ph idx="1"/>
          </p:nvPr>
        </p:nvSpPr>
        <p:spPr>
          <a:xfrm>
            <a:off x="684213" y="1319213"/>
            <a:ext cx="8078787" cy="3368675"/>
          </a:xfrm>
        </p:spPr>
        <p:txBody>
          <a:bodyPr/>
          <a:lstStyle/>
          <a:p>
            <a:pPr eaLnBrk="1" hangingPunct="1">
              <a:defRPr/>
            </a:pPr>
            <a:r>
              <a:rPr lang="zh-CN" altLang="en-US">
                <a:latin typeface="+mn-ea"/>
              </a:rPr>
              <a:t>继承复用的缺点</a:t>
            </a:r>
          </a:p>
          <a:p>
            <a:pPr lvl="1" eaLnBrk="1" hangingPunct="1">
              <a:defRPr/>
            </a:pPr>
            <a:r>
              <a:rPr lang="zh-CN" altLang="en-US">
                <a:latin typeface="+mn-ea"/>
              </a:rPr>
              <a:t>继承破坏封装，因为父类的实现细节完全暴露给子类</a:t>
            </a:r>
            <a:r>
              <a:rPr lang="en-US" altLang="zh-CN">
                <a:latin typeface="+mn-ea"/>
              </a:rPr>
              <a:t>(</a:t>
            </a:r>
            <a:r>
              <a:rPr lang="zh-CN" altLang="en-US">
                <a:latin typeface="+mn-ea"/>
              </a:rPr>
              <a:t>白盒复用</a:t>
            </a:r>
            <a:r>
              <a:rPr lang="en-US" altLang="zh-CN">
                <a:latin typeface="+mn-ea"/>
              </a:rPr>
              <a:t>)</a:t>
            </a:r>
          </a:p>
          <a:p>
            <a:pPr lvl="1" eaLnBrk="1" hangingPunct="1">
              <a:defRPr/>
            </a:pPr>
            <a:r>
              <a:rPr lang="zh-CN" altLang="en-US">
                <a:latin typeface="+mn-ea"/>
              </a:rPr>
              <a:t>父类的实现发生改变，则子类必受牵连</a:t>
            </a:r>
          </a:p>
          <a:p>
            <a:pPr lvl="1" eaLnBrk="1" hangingPunct="1">
              <a:defRPr/>
            </a:pPr>
            <a:r>
              <a:rPr lang="zh-CN" altLang="en-US">
                <a:latin typeface="+mn-ea"/>
              </a:rPr>
              <a:t>继承是静态的，不能在运行时发生改变，不灵活</a:t>
            </a:r>
          </a:p>
        </p:txBody>
      </p:sp>
      <p:sp>
        <p:nvSpPr>
          <p:cNvPr id="4" name="灯片编号占位符 4"/>
          <p:cNvSpPr>
            <a:spLocks noGrp="1"/>
          </p:cNvSpPr>
          <p:nvPr>
            <p:ph type="sldNum" sz="quarter" idx="12"/>
          </p:nvPr>
        </p:nvSpPr>
        <p:spPr/>
        <p:txBody>
          <a:bodyPr/>
          <a:lstStyle/>
          <a:p>
            <a:pPr>
              <a:defRPr/>
            </a:pPr>
            <a:fld id="{EE08D52E-5193-4088-A47A-C4BD9AFAFF30}" type="slidenum">
              <a:rPr lang="zh-CN" altLang="en-US">
                <a:latin typeface="+mn-ea"/>
                <a:ea typeface="+mn-ea"/>
              </a:rPr>
              <a:pPr>
                <a:defRPr/>
              </a:pPr>
              <a:t>5</a:t>
            </a:fld>
            <a:endParaRPr lang="en-US" altLang="zh-CN">
              <a:latin typeface="+mn-ea"/>
              <a:ea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p:txBody>
          <a:bodyPr/>
          <a:lstStyle/>
          <a:p>
            <a:pPr eaLnBrk="1" hangingPunct="1">
              <a:defRPr/>
            </a:pPr>
            <a:r>
              <a:rPr lang="en-US" altLang="zh-CN">
                <a:latin typeface="+mn-ea"/>
                <a:ea typeface="+mn-ea"/>
              </a:rPr>
              <a:t>Adapter(</a:t>
            </a:r>
            <a:r>
              <a:rPr lang="zh-CN" altLang="en-US">
                <a:latin typeface="+mn-ea"/>
                <a:ea typeface="+mn-ea"/>
              </a:rPr>
              <a:t>适配器</a:t>
            </a:r>
            <a:r>
              <a:rPr lang="en-US" altLang="zh-CN">
                <a:latin typeface="+mn-ea"/>
                <a:ea typeface="+mn-ea"/>
              </a:rPr>
              <a:t>)</a:t>
            </a:r>
            <a:r>
              <a:rPr lang="zh-CN" altLang="en-US">
                <a:latin typeface="+mn-ea"/>
                <a:ea typeface="+mn-ea"/>
              </a:rPr>
              <a:t>模式</a:t>
            </a:r>
          </a:p>
        </p:txBody>
      </p:sp>
      <p:sp>
        <p:nvSpPr>
          <p:cNvPr id="985107" name="Rectangle 19"/>
          <p:cNvSpPr>
            <a:spLocks noGrp="1" noChangeArrowheads="1"/>
          </p:cNvSpPr>
          <p:nvPr>
            <p:ph idx="1"/>
          </p:nvPr>
        </p:nvSpPr>
        <p:spPr>
          <a:xfrm>
            <a:off x="684213" y="1319213"/>
            <a:ext cx="8078787" cy="641350"/>
          </a:xfrm>
        </p:spPr>
        <p:txBody>
          <a:bodyPr/>
          <a:lstStyle/>
          <a:p>
            <a:pPr eaLnBrk="1" hangingPunct="1">
              <a:defRPr/>
            </a:pPr>
            <a:r>
              <a:rPr lang="zh-CN" altLang="en-US">
                <a:latin typeface="+mn-ea"/>
              </a:rPr>
              <a:t>理解</a:t>
            </a:r>
            <a:r>
              <a:rPr lang="en-US" altLang="zh-CN">
                <a:latin typeface="+mn-ea"/>
              </a:rPr>
              <a:t>1</a:t>
            </a:r>
            <a:r>
              <a:rPr lang="zh-CN" altLang="en-US">
                <a:latin typeface="+mn-ea"/>
              </a:rPr>
              <a:t>：接口转换</a:t>
            </a:r>
          </a:p>
        </p:txBody>
      </p:sp>
      <p:sp>
        <p:nvSpPr>
          <p:cNvPr id="19" name="灯片编号占位符 4"/>
          <p:cNvSpPr>
            <a:spLocks noGrp="1"/>
          </p:cNvSpPr>
          <p:nvPr>
            <p:ph type="sldNum" sz="quarter" idx="12"/>
          </p:nvPr>
        </p:nvSpPr>
        <p:spPr/>
        <p:txBody>
          <a:bodyPr/>
          <a:lstStyle/>
          <a:p>
            <a:pPr>
              <a:defRPr/>
            </a:pPr>
            <a:fld id="{55D6455C-9DAB-4E16-9F05-FC2FC7AC4B66}" type="slidenum">
              <a:rPr lang="zh-CN" altLang="en-US">
                <a:latin typeface="+mn-ea"/>
                <a:ea typeface="+mn-ea"/>
              </a:rPr>
              <a:pPr>
                <a:defRPr/>
              </a:pPr>
              <a:t>50</a:t>
            </a:fld>
            <a:endParaRPr lang="en-US" altLang="zh-CN">
              <a:latin typeface="+mn-ea"/>
              <a:ea typeface="+mn-ea"/>
            </a:endParaRPr>
          </a:p>
        </p:txBody>
      </p:sp>
      <p:grpSp>
        <p:nvGrpSpPr>
          <p:cNvPr id="82948" name="Group 15"/>
          <p:cNvGrpSpPr>
            <a:grpSpLocks/>
          </p:cNvGrpSpPr>
          <p:nvPr/>
        </p:nvGrpSpPr>
        <p:grpSpPr bwMode="auto">
          <a:xfrm>
            <a:off x="1116013" y="2179638"/>
            <a:ext cx="1727200" cy="2046102"/>
            <a:chOff x="476" y="1162"/>
            <a:chExt cx="1133" cy="1341"/>
          </a:xfrm>
        </p:grpSpPr>
        <p:pic>
          <p:nvPicPr>
            <p:cNvPr id="8296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76" y="1162"/>
              <a:ext cx="1133"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5095" name="Text Box 7"/>
            <p:cNvSpPr txBox="1">
              <a:spLocks noChangeArrowheads="1"/>
            </p:cNvSpPr>
            <p:nvPr/>
          </p:nvSpPr>
          <p:spPr bwMode="auto">
            <a:xfrm>
              <a:off x="567" y="2226"/>
              <a:ext cx="980"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pPr>
                <a:defRPr/>
              </a:pPr>
              <a:r>
                <a:rPr lang="zh-CN" altLang="en-US" dirty="0">
                  <a:latin typeface="+mn-ea"/>
                  <a:ea typeface="+mn-ea"/>
                </a:rPr>
                <a:t>客户</a:t>
              </a:r>
              <a:r>
                <a:rPr lang="en-US" altLang="zh-CN" dirty="0">
                  <a:latin typeface="+mn-ea"/>
                  <a:ea typeface="+mn-ea"/>
                </a:rPr>
                <a:t>(</a:t>
              </a:r>
              <a:r>
                <a:rPr lang="zh-CN" altLang="en-US" dirty="0">
                  <a:latin typeface="+mn-ea"/>
                  <a:ea typeface="+mn-ea"/>
                </a:rPr>
                <a:t>鸟</a:t>
              </a:r>
              <a:r>
                <a:rPr lang="en-US" altLang="zh-CN" dirty="0">
                  <a:latin typeface="+mn-ea"/>
                  <a:ea typeface="+mn-ea"/>
                </a:rPr>
                <a:t>)</a:t>
              </a:r>
            </a:p>
          </p:txBody>
        </p:sp>
      </p:grpSp>
      <p:grpSp>
        <p:nvGrpSpPr>
          <p:cNvPr id="82949" name="Group 16"/>
          <p:cNvGrpSpPr>
            <a:grpSpLocks/>
          </p:cNvGrpSpPr>
          <p:nvPr/>
        </p:nvGrpSpPr>
        <p:grpSpPr bwMode="auto">
          <a:xfrm>
            <a:off x="6443663" y="2146300"/>
            <a:ext cx="2430462" cy="2290763"/>
            <a:chOff x="4116" y="1117"/>
            <a:chExt cx="1531" cy="1443"/>
          </a:xfrm>
        </p:grpSpPr>
        <p:pic>
          <p:nvPicPr>
            <p:cNvPr id="82960" name="Picture 4" descr="HH01076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7" y="1117"/>
              <a:ext cx="893" cy="10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85096" name="Text Box 8"/>
            <p:cNvSpPr txBox="1">
              <a:spLocks noChangeArrowheads="1"/>
            </p:cNvSpPr>
            <p:nvPr/>
          </p:nvSpPr>
          <p:spPr bwMode="auto">
            <a:xfrm>
              <a:off x="4116" y="2296"/>
              <a:ext cx="1531"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pPr>
                <a:defRPr/>
              </a:pPr>
              <a:r>
                <a:rPr lang="zh-CN" altLang="en-US" dirty="0">
                  <a:latin typeface="+mn-ea"/>
                  <a:ea typeface="+mn-ea"/>
                </a:rPr>
                <a:t>被适配者</a:t>
              </a:r>
              <a:r>
                <a:rPr lang="en-US" altLang="zh-CN" dirty="0">
                  <a:latin typeface="+mn-ea"/>
                  <a:ea typeface="+mn-ea"/>
                </a:rPr>
                <a:t>(</a:t>
              </a:r>
              <a:r>
                <a:rPr lang="zh-CN" altLang="en-US" dirty="0">
                  <a:latin typeface="+mn-ea"/>
                  <a:ea typeface="+mn-ea"/>
                </a:rPr>
                <a:t>鸭子</a:t>
              </a:r>
              <a:r>
                <a:rPr lang="en-US" altLang="zh-CN" dirty="0">
                  <a:latin typeface="+mn-ea"/>
                  <a:ea typeface="+mn-ea"/>
                </a:rPr>
                <a:t>)</a:t>
              </a:r>
            </a:p>
          </p:txBody>
        </p:sp>
      </p:grpSp>
      <p:grpSp>
        <p:nvGrpSpPr>
          <p:cNvPr id="82950" name="Group 14"/>
          <p:cNvGrpSpPr>
            <a:grpSpLocks/>
          </p:cNvGrpSpPr>
          <p:nvPr/>
        </p:nvGrpSpPr>
        <p:grpSpPr bwMode="auto">
          <a:xfrm>
            <a:off x="3779838" y="4525963"/>
            <a:ext cx="1728787" cy="1859920"/>
            <a:chOff x="2381" y="2614"/>
            <a:chExt cx="1089" cy="1350"/>
          </a:xfrm>
        </p:grpSpPr>
        <p:pic>
          <p:nvPicPr>
            <p:cNvPr id="82958" name="Picture 6" descr="j037085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1" y="2614"/>
              <a:ext cx="1089" cy="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5097" name="Text Box 9"/>
            <p:cNvSpPr txBox="1">
              <a:spLocks noChangeArrowheads="1"/>
            </p:cNvSpPr>
            <p:nvPr/>
          </p:nvSpPr>
          <p:spPr bwMode="auto">
            <a:xfrm>
              <a:off x="2608" y="3657"/>
              <a:ext cx="755"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pPr>
                <a:defRPr/>
              </a:pPr>
              <a:r>
                <a:rPr lang="zh-CN" altLang="en-US" dirty="0">
                  <a:latin typeface="+mn-ea"/>
                  <a:ea typeface="+mn-ea"/>
                </a:rPr>
                <a:t>适配器</a:t>
              </a:r>
            </a:p>
          </p:txBody>
        </p:sp>
      </p:grpSp>
      <p:grpSp>
        <p:nvGrpSpPr>
          <p:cNvPr id="985105" name="Group 17"/>
          <p:cNvGrpSpPr>
            <a:grpSpLocks/>
          </p:cNvGrpSpPr>
          <p:nvPr/>
        </p:nvGrpSpPr>
        <p:grpSpPr bwMode="auto">
          <a:xfrm>
            <a:off x="2914650" y="2852738"/>
            <a:ext cx="1728788" cy="1800225"/>
            <a:chOff x="1655" y="1752"/>
            <a:chExt cx="1089" cy="1134"/>
          </a:xfrm>
        </p:grpSpPr>
        <p:sp>
          <p:nvSpPr>
            <p:cNvPr id="985098" name="Line 10"/>
            <p:cNvSpPr>
              <a:spLocks noChangeShapeType="1"/>
            </p:cNvSpPr>
            <p:nvPr/>
          </p:nvSpPr>
          <p:spPr bwMode="auto">
            <a:xfrm>
              <a:off x="1655" y="1752"/>
              <a:ext cx="1089" cy="11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pPr>
                <a:defRPr/>
              </a:pPr>
              <a:endParaRPr lang="zh-CN" altLang="en-US">
                <a:effectLst>
                  <a:outerShdw blurRad="38100" dist="38100" dir="2700000" algn="tl">
                    <a:srgbClr val="000000">
                      <a:alpha val="43137"/>
                    </a:srgbClr>
                  </a:outerShdw>
                </a:effectLst>
                <a:latin typeface="+mn-ea"/>
                <a:ea typeface="+mn-ea"/>
              </a:endParaRPr>
            </a:p>
          </p:txBody>
        </p:sp>
        <p:sp>
          <p:nvSpPr>
            <p:cNvPr id="985099" name="Text Box 11"/>
            <p:cNvSpPr txBox="1">
              <a:spLocks noChangeArrowheads="1"/>
            </p:cNvSpPr>
            <p:nvPr/>
          </p:nvSpPr>
          <p:spPr bwMode="auto">
            <a:xfrm>
              <a:off x="1882" y="1760"/>
              <a:ext cx="54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pPr>
                <a:defRPr/>
              </a:pPr>
              <a:r>
                <a:rPr lang="zh-CN" altLang="en-US" dirty="0">
                  <a:latin typeface="+mn-ea"/>
                  <a:ea typeface="+mn-ea"/>
                </a:rPr>
                <a:t>请求</a:t>
              </a:r>
            </a:p>
          </p:txBody>
        </p:sp>
      </p:grpSp>
      <p:grpSp>
        <p:nvGrpSpPr>
          <p:cNvPr id="985106" name="Group 18"/>
          <p:cNvGrpSpPr>
            <a:grpSpLocks/>
          </p:cNvGrpSpPr>
          <p:nvPr/>
        </p:nvGrpSpPr>
        <p:grpSpPr bwMode="auto">
          <a:xfrm>
            <a:off x="4572000" y="2865438"/>
            <a:ext cx="2232025" cy="1643062"/>
            <a:chOff x="2926" y="1669"/>
            <a:chExt cx="1406" cy="1035"/>
          </a:xfrm>
        </p:grpSpPr>
        <p:sp>
          <p:nvSpPr>
            <p:cNvPr id="985100" name="Line 12"/>
            <p:cNvSpPr>
              <a:spLocks noChangeShapeType="1"/>
            </p:cNvSpPr>
            <p:nvPr/>
          </p:nvSpPr>
          <p:spPr bwMode="auto">
            <a:xfrm flipV="1">
              <a:off x="3424" y="1888"/>
              <a:ext cx="908" cy="81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pPr>
                <a:defRPr/>
              </a:pPr>
              <a:endParaRPr lang="zh-CN" altLang="en-US">
                <a:effectLst>
                  <a:outerShdw blurRad="38100" dist="38100" dir="2700000" algn="tl">
                    <a:srgbClr val="000000">
                      <a:alpha val="43137"/>
                    </a:srgbClr>
                  </a:outerShdw>
                </a:effectLst>
                <a:latin typeface="+mn-ea"/>
                <a:ea typeface="+mn-ea"/>
              </a:endParaRPr>
            </a:p>
          </p:txBody>
        </p:sp>
        <p:sp>
          <p:nvSpPr>
            <p:cNvPr id="985101" name="Text Box 13"/>
            <p:cNvSpPr txBox="1">
              <a:spLocks noChangeArrowheads="1"/>
            </p:cNvSpPr>
            <p:nvPr/>
          </p:nvSpPr>
          <p:spPr bwMode="auto">
            <a:xfrm>
              <a:off x="2926" y="1669"/>
              <a:ext cx="140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pPr>
                <a:defRPr/>
              </a:pPr>
              <a:r>
                <a:rPr lang="zh-CN" altLang="en-US" dirty="0">
                  <a:latin typeface="+mn-ea"/>
                  <a:ea typeface="+mn-ea"/>
                </a:rPr>
                <a:t>转换后的请求</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85105"/>
                                        </p:tgtEl>
                                        <p:attrNameLst>
                                          <p:attrName>style.visibility</p:attrName>
                                        </p:attrNameLst>
                                      </p:cBhvr>
                                      <p:to>
                                        <p:strVal val="visible"/>
                                      </p:to>
                                    </p:set>
                                    <p:animEffect transition="in" filter="wipe(left)">
                                      <p:cBhvr>
                                        <p:cTn id="7" dur="500"/>
                                        <p:tgtEl>
                                          <p:spTgt spid="9851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85106"/>
                                        </p:tgtEl>
                                        <p:attrNameLst>
                                          <p:attrName>style.visibility</p:attrName>
                                        </p:attrNameLst>
                                      </p:cBhvr>
                                      <p:to>
                                        <p:strVal val="visible"/>
                                      </p:to>
                                    </p:set>
                                    <p:animEffect transition="in" filter="wipe(left)">
                                      <p:cBhvr>
                                        <p:cTn id="12" dur="500"/>
                                        <p:tgtEl>
                                          <p:spTgt spid="985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pPr>
                <a:defRPr/>
              </a:pPr>
              <a:t>51</a:t>
            </a:fld>
            <a:endParaRPr lang="en-US" altLang="zh-CN"/>
          </a:p>
        </p:txBody>
      </p:sp>
      <p:pic>
        <p:nvPicPr>
          <p:cNvPr id="310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247900"/>
            <a:ext cx="55054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2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3717032"/>
            <a:ext cx="1143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939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p:txBody>
          <a:bodyPr/>
          <a:lstStyle/>
          <a:p>
            <a:pPr eaLnBrk="1" hangingPunct="1">
              <a:defRPr/>
            </a:pPr>
            <a:r>
              <a:rPr lang="en-US" altLang="zh-CN">
                <a:latin typeface="+mn-ea"/>
                <a:ea typeface="+mn-ea"/>
              </a:rPr>
              <a:t>Adapter(</a:t>
            </a:r>
            <a:r>
              <a:rPr lang="zh-CN" altLang="en-US">
                <a:latin typeface="+mn-ea"/>
                <a:ea typeface="+mn-ea"/>
              </a:rPr>
              <a:t>适配器</a:t>
            </a:r>
            <a:r>
              <a:rPr lang="en-US" altLang="zh-CN">
                <a:latin typeface="+mn-ea"/>
                <a:ea typeface="+mn-ea"/>
              </a:rPr>
              <a:t>)</a:t>
            </a:r>
            <a:r>
              <a:rPr lang="zh-CN" altLang="en-US">
                <a:latin typeface="+mn-ea"/>
                <a:ea typeface="+mn-ea"/>
              </a:rPr>
              <a:t>模式</a:t>
            </a:r>
          </a:p>
        </p:txBody>
      </p:sp>
      <p:sp>
        <p:nvSpPr>
          <p:cNvPr id="14" name="灯片编号占位符 4"/>
          <p:cNvSpPr>
            <a:spLocks noGrp="1"/>
          </p:cNvSpPr>
          <p:nvPr>
            <p:ph type="sldNum" sz="quarter" idx="12"/>
          </p:nvPr>
        </p:nvSpPr>
        <p:spPr/>
        <p:txBody>
          <a:bodyPr/>
          <a:lstStyle/>
          <a:p>
            <a:pPr>
              <a:defRPr/>
            </a:pPr>
            <a:fld id="{C2ABFBD9-0FC0-4939-913F-46FC12F32849}" type="slidenum">
              <a:rPr lang="zh-CN" altLang="en-US">
                <a:latin typeface="+mn-ea"/>
                <a:ea typeface="+mn-ea"/>
              </a:rPr>
              <a:pPr>
                <a:defRPr/>
              </a:pPr>
              <a:t>52</a:t>
            </a:fld>
            <a:endParaRPr lang="en-US" altLang="zh-CN">
              <a:latin typeface="+mn-ea"/>
              <a:ea typeface="+mn-ea"/>
            </a:endParaRPr>
          </a:p>
        </p:txBody>
      </p:sp>
      <p:grpSp>
        <p:nvGrpSpPr>
          <p:cNvPr id="989196" name="Group 12"/>
          <p:cNvGrpSpPr>
            <a:grpSpLocks/>
          </p:cNvGrpSpPr>
          <p:nvPr/>
        </p:nvGrpSpPr>
        <p:grpSpPr bwMode="auto">
          <a:xfrm>
            <a:off x="2339975" y="2565400"/>
            <a:ext cx="1728788" cy="1800225"/>
            <a:chOff x="1655" y="1752"/>
            <a:chExt cx="1089" cy="1134"/>
          </a:xfrm>
        </p:grpSpPr>
        <p:sp>
          <p:nvSpPr>
            <p:cNvPr id="989197" name="Line 13"/>
            <p:cNvSpPr>
              <a:spLocks noChangeShapeType="1"/>
            </p:cNvSpPr>
            <p:nvPr/>
          </p:nvSpPr>
          <p:spPr bwMode="auto">
            <a:xfrm>
              <a:off x="1655" y="1752"/>
              <a:ext cx="1089" cy="11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pPr>
                <a:defRPr/>
              </a:pPr>
              <a:endParaRPr lang="zh-CN" altLang="en-US">
                <a:effectLst>
                  <a:outerShdw blurRad="38100" dist="38100" dir="2700000" algn="tl">
                    <a:srgbClr val="000000">
                      <a:alpha val="43137"/>
                    </a:srgbClr>
                  </a:outerShdw>
                </a:effectLst>
                <a:latin typeface="+mn-ea"/>
                <a:ea typeface="+mn-ea"/>
              </a:endParaRPr>
            </a:p>
          </p:txBody>
        </p:sp>
        <p:sp>
          <p:nvSpPr>
            <p:cNvPr id="989198" name="Text Box 14"/>
            <p:cNvSpPr txBox="1">
              <a:spLocks noChangeArrowheads="1"/>
            </p:cNvSpPr>
            <p:nvPr/>
          </p:nvSpPr>
          <p:spPr bwMode="auto">
            <a:xfrm>
              <a:off x="1882" y="1760"/>
              <a:ext cx="54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pPr>
                <a:defRPr/>
              </a:pPr>
              <a:r>
                <a:rPr lang="zh-CN" altLang="en-US" dirty="0">
                  <a:latin typeface="+mn-ea"/>
                  <a:ea typeface="+mn-ea"/>
                </a:rPr>
                <a:t>叫</a:t>
              </a:r>
            </a:p>
          </p:txBody>
        </p:sp>
      </p:grpSp>
      <p:grpSp>
        <p:nvGrpSpPr>
          <p:cNvPr id="989204" name="Group 20"/>
          <p:cNvGrpSpPr>
            <a:grpSpLocks/>
          </p:cNvGrpSpPr>
          <p:nvPr/>
        </p:nvGrpSpPr>
        <p:grpSpPr bwMode="auto">
          <a:xfrm>
            <a:off x="5003800" y="2852738"/>
            <a:ext cx="1914525" cy="1512887"/>
            <a:chOff x="3334" y="1797"/>
            <a:chExt cx="1206" cy="953"/>
          </a:xfrm>
        </p:grpSpPr>
        <p:sp>
          <p:nvSpPr>
            <p:cNvPr id="989200" name="Line 16"/>
            <p:cNvSpPr>
              <a:spLocks noChangeShapeType="1"/>
            </p:cNvSpPr>
            <p:nvPr/>
          </p:nvSpPr>
          <p:spPr bwMode="auto">
            <a:xfrm flipV="1">
              <a:off x="3424" y="1797"/>
              <a:ext cx="1116" cy="95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pPr>
                <a:defRPr/>
              </a:pPr>
              <a:endParaRPr lang="zh-CN" altLang="en-US">
                <a:effectLst>
                  <a:outerShdw blurRad="38100" dist="38100" dir="2700000" algn="tl">
                    <a:srgbClr val="000000">
                      <a:alpha val="43137"/>
                    </a:srgbClr>
                  </a:outerShdw>
                </a:effectLst>
                <a:latin typeface="+mn-ea"/>
                <a:ea typeface="+mn-ea"/>
              </a:endParaRPr>
            </a:p>
          </p:txBody>
        </p:sp>
        <p:sp>
          <p:nvSpPr>
            <p:cNvPr id="989201" name="Text Box 17"/>
            <p:cNvSpPr txBox="1">
              <a:spLocks noChangeArrowheads="1"/>
            </p:cNvSpPr>
            <p:nvPr/>
          </p:nvSpPr>
          <p:spPr bwMode="auto">
            <a:xfrm>
              <a:off x="3334" y="1797"/>
              <a:ext cx="86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bIns="72000">
              <a:spAutoFit/>
            </a:bodyPr>
            <a:lstStyle/>
            <a:p>
              <a:pPr>
                <a:defRPr/>
              </a:pPr>
              <a:r>
                <a:rPr lang="zh-CN" altLang="en-US" dirty="0">
                  <a:latin typeface="+mn-ea"/>
                  <a:ea typeface="+mn-ea"/>
                </a:rPr>
                <a:t>呷呷叫</a:t>
              </a:r>
            </a:p>
          </p:txBody>
        </p:sp>
      </p:grpSp>
      <p:pic>
        <p:nvPicPr>
          <p:cNvPr id="83974" name="Picture 18" descr="j039390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1700213"/>
            <a:ext cx="12969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5" name="Picture 19" descr="200692875828184"/>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288" y="1700213"/>
            <a:ext cx="126047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6"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088" y="2924175"/>
            <a:ext cx="11144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7" name="Picture 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6050" y="3355975"/>
            <a:ext cx="2124075"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8" name="Picture 2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4738" y="4508500"/>
            <a:ext cx="2376487"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89196"/>
                                        </p:tgtEl>
                                        <p:attrNameLst>
                                          <p:attrName>style.visibility</p:attrName>
                                        </p:attrNameLst>
                                      </p:cBhvr>
                                      <p:to>
                                        <p:strVal val="visible"/>
                                      </p:to>
                                    </p:set>
                                    <p:animEffect transition="in" filter="wipe(left)">
                                      <p:cBhvr>
                                        <p:cTn id="7" dur="500"/>
                                        <p:tgtEl>
                                          <p:spTgt spid="989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89204"/>
                                        </p:tgtEl>
                                        <p:attrNameLst>
                                          <p:attrName>style.visibility</p:attrName>
                                        </p:attrNameLst>
                                      </p:cBhvr>
                                      <p:to>
                                        <p:strVal val="visible"/>
                                      </p:to>
                                    </p:set>
                                    <p:animEffect transition="in" filter="wipe(left)">
                                      <p:cBhvr>
                                        <p:cTn id="12" dur="500"/>
                                        <p:tgtEl>
                                          <p:spTgt spid="98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ea typeface="+mn-ea"/>
              </a:rPr>
              <a:t>适配器模式</a:t>
            </a:r>
          </a:p>
        </p:txBody>
      </p:sp>
      <p:sp>
        <p:nvSpPr>
          <p:cNvPr id="3" name="内容占位符 2"/>
          <p:cNvSpPr>
            <a:spLocks noGrp="1"/>
          </p:cNvSpPr>
          <p:nvPr>
            <p:ph idx="1"/>
          </p:nvPr>
        </p:nvSpPr>
        <p:spPr/>
        <p:txBody>
          <a:bodyPr/>
          <a:lstStyle/>
          <a:p>
            <a:r>
              <a:rPr lang="zh-CN" altLang="en-US" dirty="0">
                <a:latin typeface="+mn-ea"/>
              </a:rPr>
              <a:t>将一个类的接口转换成客户希望的另外一个接口</a:t>
            </a:r>
            <a:endParaRPr lang="en-US" altLang="zh-CN" dirty="0">
              <a:latin typeface="+mn-ea"/>
            </a:endParaRPr>
          </a:p>
          <a:p>
            <a:r>
              <a:rPr lang="zh-CN" altLang="en-US" dirty="0">
                <a:latin typeface="+mn-ea"/>
              </a:rPr>
              <a:t>使得原来由于接口不兼容而不能一起工作的那些类可以一起工作</a:t>
            </a:r>
            <a:endParaRPr lang="en-US" altLang="zh-CN" dirty="0">
              <a:latin typeface="+mn-ea"/>
            </a:endParaRPr>
          </a:p>
          <a:p>
            <a:r>
              <a:rPr lang="zh-CN" altLang="en-US" dirty="0">
                <a:latin typeface="+mn-ea"/>
              </a:rPr>
              <a:t>实现方式：</a:t>
            </a:r>
            <a:endParaRPr lang="en-US" altLang="zh-CN" dirty="0">
              <a:latin typeface="+mn-ea"/>
            </a:endParaRPr>
          </a:p>
          <a:p>
            <a:r>
              <a:rPr lang="zh-CN" altLang="en-US" dirty="0">
                <a:latin typeface="+mn-ea"/>
              </a:rPr>
              <a:t>两个类（接口）</a:t>
            </a:r>
            <a:r>
              <a:rPr lang="en-US" altLang="zh-CN" dirty="0">
                <a:latin typeface="+mn-ea"/>
              </a:rPr>
              <a:t>A,B</a:t>
            </a:r>
            <a:r>
              <a:rPr lang="zh-CN" altLang="en-US" dirty="0">
                <a:latin typeface="+mn-ea"/>
              </a:rPr>
              <a:t>，定义一个类</a:t>
            </a:r>
            <a:r>
              <a:rPr lang="en-US" altLang="zh-CN" dirty="0">
                <a:latin typeface="+mn-ea"/>
              </a:rPr>
              <a:t>C</a:t>
            </a:r>
            <a:r>
              <a:rPr lang="zh-CN" altLang="en-US" dirty="0">
                <a:latin typeface="+mn-ea"/>
              </a:rPr>
              <a:t>来实现</a:t>
            </a:r>
            <a:r>
              <a:rPr lang="en-US" altLang="zh-CN" dirty="0">
                <a:latin typeface="+mn-ea"/>
              </a:rPr>
              <a:t>B</a:t>
            </a:r>
            <a:r>
              <a:rPr lang="zh-CN" altLang="en-US" dirty="0">
                <a:latin typeface="+mn-ea"/>
              </a:rPr>
              <a:t>的接口，然后在其内部实现时，转调</a:t>
            </a:r>
            <a:r>
              <a:rPr lang="en-US" altLang="zh-CN" dirty="0">
                <a:latin typeface="+mn-ea"/>
              </a:rPr>
              <a:t>A</a:t>
            </a:r>
            <a:r>
              <a:rPr lang="zh-CN" altLang="en-US" dirty="0">
                <a:latin typeface="+mn-ea"/>
              </a:rPr>
              <a:t>类已经实现的功能，这样可以通过对象组合的</a:t>
            </a:r>
            <a:r>
              <a:rPr lang="zh-CN" altLang="en-US">
                <a:latin typeface="+mn-ea"/>
              </a:rPr>
              <a:t>方式，既复用</a:t>
            </a:r>
            <a:r>
              <a:rPr lang="zh-CN" altLang="en-US" dirty="0">
                <a:latin typeface="+mn-ea"/>
              </a:rPr>
              <a:t>了</a:t>
            </a:r>
            <a:r>
              <a:rPr lang="en-US" altLang="zh-CN" dirty="0">
                <a:latin typeface="+mn-ea"/>
              </a:rPr>
              <a:t>A</a:t>
            </a:r>
            <a:r>
              <a:rPr lang="zh-CN" altLang="en-US" dirty="0">
                <a:latin typeface="+mn-ea"/>
              </a:rPr>
              <a:t>的功能，同时又在接口上满足了</a:t>
            </a:r>
            <a:r>
              <a:rPr lang="en-US" altLang="zh-CN" dirty="0">
                <a:latin typeface="+mn-ea"/>
              </a:rPr>
              <a:t>B</a:t>
            </a:r>
            <a:r>
              <a:rPr lang="zh-CN" altLang="en-US" dirty="0">
                <a:latin typeface="+mn-ea"/>
              </a:rPr>
              <a:t>调用的要求</a:t>
            </a:r>
          </a:p>
        </p:txBody>
      </p:sp>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latin typeface="+mn-ea"/>
                <a:ea typeface="+mn-ea"/>
              </a:rPr>
              <a:pPr>
                <a:defRPr/>
              </a:pPr>
              <a:t>53</a:t>
            </a:fld>
            <a:endParaRPr lang="en-US" altLang="zh-CN">
              <a:latin typeface="+mn-ea"/>
              <a:ea typeface="+mn-ea"/>
            </a:endParaRPr>
          </a:p>
        </p:txBody>
      </p:sp>
    </p:spTree>
    <p:extLst>
      <p:ext uri="{BB962C8B-B14F-4D97-AF65-F5344CB8AC3E}">
        <p14:creationId xmlns:p14="http://schemas.microsoft.com/office/powerpoint/2010/main" val="3995237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pPr eaLnBrk="1" hangingPunct="1">
              <a:defRPr/>
            </a:pPr>
            <a:r>
              <a:rPr lang="en-US" altLang="zh-CN" dirty="0">
                <a:latin typeface="+mn-ea"/>
                <a:ea typeface="+mn-ea"/>
              </a:rPr>
              <a:t>Adapter(</a:t>
            </a:r>
            <a:r>
              <a:rPr lang="zh-CN" altLang="en-US" dirty="0">
                <a:latin typeface="+mn-ea"/>
                <a:ea typeface="+mn-ea"/>
              </a:rPr>
              <a:t>适配器</a:t>
            </a:r>
            <a:r>
              <a:rPr lang="en-US" altLang="zh-CN" dirty="0">
                <a:latin typeface="+mn-ea"/>
                <a:ea typeface="+mn-ea"/>
              </a:rPr>
              <a:t>)</a:t>
            </a:r>
            <a:r>
              <a:rPr lang="zh-CN" altLang="en-US" dirty="0">
                <a:latin typeface="+mn-ea"/>
                <a:ea typeface="+mn-ea"/>
              </a:rPr>
              <a:t>模式</a:t>
            </a:r>
          </a:p>
        </p:txBody>
      </p:sp>
      <p:sp>
        <p:nvSpPr>
          <p:cNvPr id="1217539" name="Rectangle 3"/>
          <p:cNvSpPr>
            <a:spLocks noGrp="1" noChangeArrowheads="1"/>
          </p:cNvSpPr>
          <p:nvPr>
            <p:ph idx="1"/>
          </p:nvPr>
        </p:nvSpPr>
        <p:spPr>
          <a:xfrm>
            <a:off x="596901" y="975563"/>
            <a:ext cx="8078787" cy="641350"/>
          </a:xfrm>
        </p:spPr>
        <p:txBody>
          <a:bodyPr/>
          <a:lstStyle/>
          <a:p>
            <a:pPr eaLnBrk="1" hangingPunct="1">
              <a:defRPr/>
            </a:pPr>
            <a:r>
              <a:rPr lang="zh-CN" altLang="en-US" dirty="0">
                <a:latin typeface="+mn-ea"/>
              </a:rPr>
              <a:t>理解</a:t>
            </a:r>
            <a:r>
              <a:rPr lang="en-US" altLang="zh-CN" dirty="0">
                <a:latin typeface="+mn-ea"/>
              </a:rPr>
              <a:t>2</a:t>
            </a:r>
            <a:r>
              <a:rPr lang="zh-CN" altLang="en-US" dirty="0">
                <a:latin typeface="+mn-ea"/>
              </a:rPr>
              <a:t>：重新包装，改变接口</a:t>
            </a:r>
            <a:endParaRPr lang="en-US" altLang="zh-CN" dirty="0">
              <a:latin typeface="+mn-ea"/>
            </a:endParaRPr>
          </a:p>
          <a:p>
            <a:pPr marL="0" indent="0" eaLnBrk="1" hangingPunct="1">
              <a:buNone/>
              <a:defRPr/>
            </a:pPr>
            <a:r>
              <a:rPr lang="zh-CN" altLang="en-US" dirty="0">
                <a:latin typeface="+mn-ea"/>
              </a:rPr>
              <a:t>对象适配器</a:t>
            </a:r>
          </a:p>
        </p:txBody>
      </p:sp>
      <p:sp>
        <p:nvSpPr>
          <p:cNvPr id="10" name="灯片编号占位符 4"/>
          <p:cNvSpPr>
            <a:spLocks noGrp="1"/>
          </p:cNvSpPr>
          <p:nvPr>
            <p:ph type="sldNum" sz="quarter" idx="12"/>
          </p:nvPr>
        </p:nvSpPr>
        <p:spPr/>
        <p:txBody>
          <a:bodyPr/>
          <a:lstStyle/>
          <a:p>
            <a:pPr>
              <a:defRPr/>
            </a:pPr>
            <a:fld id="{AC89341C-3170-418D-A822-905489FC63A9}" type="slidenum">
              <a:rPr lang="zh-CN" altLang="en-US">
                <a:latin typeface="+mn-ea"/>
                <a:ea typeface="+mn-ea"/>
              </a:rPr>
              <a:pPr>
                <a:defRPr/>
              </a:pPr>
              <a:t>54</a:t>
            </a:fld>
            <a:endParaRPr lang="en-US" altLang="zh-CN">
              <a:latin typeface="+mn-ea"/>
              <a:ea typeface="+mn-ea"/>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190550"/>
            <a:ext cx="7360028" cy="4426177"/>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p:txBody>
          <a:bodyPr/>
          <a:lstStyle/>
          <a:p>
            <a:pPr eaLnBrk="1" hangingPunct="1">
              <a:defRPr/>
            </a:pPr>
            <a:r>
              <a:rPr lang="en-US" altLang="zh-CN" dirty="0">
                <a:latin typeface="+mn-ea"/>
                <a:ea typeface="+mn-ea"/>
              </a:rPr>
              <a:t>Adapter(</a:t>
            </a:r>
            <a:r>
              <a:rPr lang="zh-CN" altLang="en-US" dirty="0">
                <a:latin typeface="+mn-ea"/>
                <a:ea typeface="+mn-ea"/>
              </a:rPr>
              <a:t>适配器</a:t>
            </a:r>
            <a:r>
              <a:rPr lang="en-US" altLang="zh-CN" dirty="0">
                <a:latin typeface="+mn-ea"/>
                <a:ea typeface="+mn-ea"/>
              </a:rPr>
              <a:t>)</a:t>
            </a:r>
            <a:r>
              <a:rPr lang="zh-CN" altLang="en-US" dirty="0">
                <a:latin typeface="+mn-ea"/>
                <a:ea typeface="+mn-ea"/>
              </a:rPr>
              <a:t>模式</a:t>
            </a:r>
          </a:p>
        </p:txBody>
      </p:sp>
      <p:sp>
        <p:nvSpPr>
          <p:cNvPr id="986115" name="Rectangle 3"/>
          <p:cNvSpPr>
            <a:spLocks noGrp="1" noChangeArrowheads="1"/>
          </p:cNvSpPr>
          <p:nvPr>
            <p:ph idx="1"/>
          </p:nvPr>
        </p:nvSpPr>
        <p:spPr>
          <a:xfrm>
            <a:off x="430582" y="978906"/>
            <a:ext cx="8078787" cy="641350"/>
          </a:xfrm>
        </p:spPr>
        <p:txBody>
          <a:bodyPr/>
          <a:lstStyle/>
          <a:p>
            <a:pPr eaLnBrk="1" hangingPunct="1">
              <a:defRPr/>
            </a:pPr>
            <a:r>
              <a:rPr lang="zh-CN" altLang="en-US">
                <a:latin typeface="+mn-ea"/>
              </a:rPr>
              <a:t>类适配器</a:t>
            </a:r>
          </a:p>
        </p:txBody>
      </p:sp>
      <p:sp>
        <p:nvSpPr>
          <p:cNvPr id="5" name="灯片编号占位符 4"/>
          <p:cNvSpPr>
            <a:spLocks noGrp="1"/>
          </p:cNvSpPr>
          <p:nvPr>
            <p:ph type="sldNum" sz="quarter" idx="12"/>
          </p:nvPr>
        </p:nvSpPr>
        <p:spPr/>
        <p:txBody>
          <a:bodyPr/>
          <a:lstStyle/>
          <a:p>
            <a:pPr>
              <a:defRPr/>
            </a:pPr>
            <a:fld id="{3A1422C0-7DF6-4942-AF37-11E1EF607BE4}" type="slidenum">
              <a:rPr lang="zh-CN" altLang="en-US">
                <a:latin typeface="+mn-ea"/>
                <a:ea typeface="+mn-ea"/>
              </a:rPr>
              <a:pPr>
                <a:defRPr/>
              </a:pPr>
              <a:t>55</a:t>
            </a:fld>
            <a:endParaRPr lang="en-US" altLang="zh-CN">
              <a:latin typeface="+mn-ea"/>
              <a:ea typeface="+mn-ea"/>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1112"/>
            <a:ext cx="9144000" cy="490897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62FEBAD-3568-4D75-8EB6-B57E15E7B148}" type="slidenum">
              <a:rPr lang="zh-CN" altLang="en-US" smtClean="0">
                <a:latin typeface="+mn-ea"/>
                <a:ea typeface="+mn-ea"/>
              </a:rPr>
              <a:pPr>
                <a:defRPr/>
              </a:pPr>
              <a:t>56</a:t>
            </a:fld>
            <a:endParaRPr lang="en-US" altLang="zh-CN">
              <a:latin typeface="+mn-ea"/>
              <a:ea typeface="+mn-ea"/>
            </a:endParaRPr>
          </a:p>
        </p:txBody>
      </p:sp>
      <p:sp>
        <p:nvSpPr>
          <p:cNvPr id="5" name="TextBox 4"/>
          <p:cNvSpPr txBox="1"/>
          <p:nvPr/>
        </p:nvSpPr>
        <p:spPr>
          <a:xfrm>
            <a:off x="233053" y="757869"/>
            <a:ext cx="4494517" cy="6100131"/>
          </a:xfrm>
          <a:prstGeom prst="rect">
            <a:avLst/>
          </a:prstGeom>
          <a:noFill/>
          <a:ln w="38100">
            <a:solidFill>
              <a:srgbClr val="CC3300"/>
            </a:solidFill>
          </a:ln>
        </p:spPr>
        <p:txBody>
          <a:bodyPr wrap="square" rtlCol="0">
            <a:spAutoFit/>
          </a:bodyPr>
          <a:lstStyle/>
          <a:p>
            <a:pPr algn="l">
              <a:lnSpc>
                <a:spcPct val="100000"/>
              </a:lnSpc>
            </a:pPr>
            <a:r>
              <a:rPr lang="en-US" altLang="zh-CN" sz="1600" dirty="0">
                <a:latin typeface="+mn-ea"/>
                <a:ea typeface="+mn-ea"/>
              </a:rPr>
              <a:t>// </a:t>
            </a:r>
            <a:r>
              <a:rPr lang="zh-CN" altLang="en-US" sz="1600" dirty="0">
                <a:latin typeface="+mn-ea"/>
                <a:ea typeface="+mn-ea"/>
              </a:rPr>
              <a:t>已存在的、具有特殊功能、但不符合我们既有的标准接口的类</a:t>
            </a:r>
          </a:p>
          <a:p>
            <a:pPr algn="l">
              <a:lnSpc>
                <a:spcPct val="100000"/>
              </a:lnSpc>
            </a:pPr>
            <a:r>
              <a:rPr lang="en-US" altLang="zh-CN" sz="1600" dirty="0">
                <a:latin typeface="+mn-ea"/>
                <a:ea typeface="+mn-ea"/>
              </a:rPr>
              <a:t>class </a:t>
            </a:r>
            <a:r>
              <a:rPr lang="en-US" altLang="zh-CN" sz="1600" dirty="0" err="1">
                <a:latin typeface="+mn-ea"/>
                <a:ea typeface="+mn-ea"/>
              </a:rPr>
              <a:t>Adaptee</a:t>
            </a:r>
            <a:r>
              <a:rPr lang="en-US" altLang="zh-CN" sz="1600" dirty="0">
                <a:latin typeface="+mn-ea"/>
                <a:ea typeface="+mn-ea"/>
              </a:rPr>
              <a:t> {</a:t>
            </a:r>
          </a:p>
          <a:p>
            <a:pPr algn="l">
              <a:lnSpc>
                <a:spcPct val="100000"/>
              </a:lnSpc>
            </a:pPr>
            <a:r>
              <a:rPr lang="en-US" altLang="zh-CN" sz="1600" dirty="0">
                <a:latin typeface="+mn-ea"/>
                <a:ea typeface="+mn-ea"/>
              </a:rPr>
              <a:t>	public void </a:t>
            </a:r>
            <a:r>
              <a:rPr lang="en-US" altLang="zh-CN" sz="1600" dirty="0" err="1">
                <a:latin typeface="+mn-ea"/>
                <a:ea typeface="+mn-ea"/>
              </a:rPr>
              <a:t>specificRequest</a:t>
            </a:r>
            <a:r>
              <a:rPr lang="en-US" altLang="zh-CN" sz="1600" dirty="0">
                <a:latin typeface="+mn-ea"/>
                <a:ea typeface="+mn-ea"/>
              </a:rPr>
              <a:t>() {</a:t>
            </a:r>
          </a:p>
          <a:p>
            <a:pPr algn="l">
              <a:lnSpc>
                <a:spcPct val="100000"/>
              </a:lnSpc>
            </a:pPr>
            <a:r>
              <a:rPr lang="en-US" altLang="zh-CN" sz="1600" dirty="0">
                <a:latin typeface="+mn-ea"/>
                <a:ea typeface="+mn-ea"/>
              </a:rPr>
              <a:t>		</a:t>
            </a:r>
            <a:r>
              <a:rPr lang="en-US" altLang="zh-CN" sz="1600" dirty="0" err="1">
                <a:latin typeface="+mn-ea"/>
                <a:ea typeface="+mn-ea"/>
              </a:rPr>
              <a:t>System.out.println</a:t>
            </a:r>
            <a:r>
              <a:rPr lang="en-US" altLang="zh-CN" sz="1600" dirty="0">
                <a:latin typeface="+mn-ea"/>
                <a:ea typeface="+mn-ea"/>
              </a:rPr>
              <a:t>("</a:t>
            </a:r>
            <a:r>
              <a:rPr lang="zh-CN" altLang="en-US" sz="1600" dirty="0">
                <a:latin typeface="+mn-ea"/>
                <a:ea typeface="+mn-ea"/>
              </a:rPr>
              <a:t>被适配类具有 特殊功能</a:t>
            </a:r>
            <a:r>
              <a:rPr lang="en-US" altLang="zh-CN" sz="1600" dirty="0">
                <a:latin typeface="+mn-ea"/>
                <a:ea typeface="+mn-ea"/>
              </a:rPr>
              <a:t>...");</a:t>
            </a:r>
          </a:p>
          <a:p>
            <a:pPr algn="l">
              <a:lnSpc>
                <a:spcPct val="100000"/>
              </a:lnSpc>
            </a:pPr>
            <a:r>
              <a:rPr lang="en-US" altLang="zh-CN" sz="1600" dirty="0">
                <a:latin typeface="+mn-ea"/>
                <a:ea typeface="+mn-ea"/>
              </a:rPr>
              <a:t>	}</a:t>
            </a:r>
          </a:p>
          <a:p>
            <a:pPr algn="l">
              <a:lnSpc>
                <a:spcPct val="100000"/>
              </a:lnSpc>
            </a:pPr>
            <a:r>
              <a:rPr lang="en-US" altLang="zh-CN" sz="1600" dirty="0">
                <a:latin typeface="+mn-ea"/>
                <a:ea typeface="+mn-ea"/>
              </a:rPr>
              <a:t>}</a:t>
            </a:r>
          </a:p>
          <a:p>
            <a:pPr algn="l">
              <a:lnSpc>
                <a:spcPct val="100000"/>
              </a:lnSpc>
            </a:pPr>
            <a:endParaRPr lang="en-US" altLang="zh-CN" sz="1600" dirty="0">
              <a:latin typeface="+mn-ea"/>
              <a:ea typeface="+mn-ea"/>
            </a:endParaRPr>
          </a:p>
          <a:p>
            <a:pPr algn="l">
              <a:lnSpc>
                <a:spcPct val="100000"/>
              </a:lnSpc>
            </a:pPr>
            <a:r>
              <a:rPr lang="en-US" altLang="zh-CN" sz="1600" dirty="0">
                <a:latin typeface="+mn-ea"/>
                <a:ea typeface="+mn-ea"/>
              </a:rPr>
              <a:t>// </a:t>
            </a:r>
            <a:r>
              <a:rPr lang="zh-CN" altLang="en-US" sz="1600" dirty="0">
                <a:latin typeface="+mn-ea"/>
                <a:ea typeface="+mn-ea"/>
              </a:rPr>
              <a:t>目标接口，或称为标准接口</a:t>
            </a:r>
          </a:p>
          <a:p>
            <a:pPr algn="l">
              <a:lnSpc>
                <a:spcPct val="100000"/>
              </a:lnSpc>
            </a:pPr>
            <a:r>
              <a:rPr lang="en-US" altLang="zh-CN" sz="1600" dirty="0">
                <a:latin typeface="+mn-ea"/>
                <a:ea typeface="+mn-ea"/>
              </a:rPr>
              <a:t>interface Target {</a:t>
            </a:r>
          </a:p>
          <a:p>
            <a:pPr algn="l">
              <a:lnSpc>
                <a:spcPct val="100000"/>
              </a:lnSpc>
            </a:pPr>
            <a:r>
              <a:rPr lang="en-US" altLang="zh-CN" sz="1600" dirty="0">
                <a:latin typeface="+mn-ea"/>
                <a:ea typeface="+mn-ea"/>
              </a:rPr>
              <a:t>	public void request();</a:t>
            </a:r>
          </a:p>
          <a:p>
            <a:pPr algn="l">
              <a:lnSpc>
                <a:spcPct val="100000"/>
              </a:lnSpc>
            </a:pPr>
            <a:r>
              <a:rPr lang="en-US" altLang="zh-CN" sz="1600" dirty="0">
                <a:latin typeface="+mn-ea"/>
                <a:ea typeface="+mn-ea"/>
              </a:rPr>
              <a:t>}</a:t>
            </a:r>
          </a:p>
          <a:p>
            <a:pPr algn="l">
              <a:lnSpc>
                <a:spcPct val="100000"/>
              </a:lnSpc>
            </a:pPr>
            <a:endParaRPr lang="en-US" altLang="zh-CN" sz="1600" dirty="0">
              <a:latin typeface="+mn-ea"/>
              <a:ea typeface="+mn-ea"/>
            </a:endParaRPr>
          </a:p>
          <a:p>
            <a:pPr algn="l">
              <a:lnSpc>
                <a:spcPct val="100000"/>
              </a:lnSpc>
            </a:pPr>
            <a:r>
              <a:rPr lang="en-US" altLang="zh-CN" sz="1600" dirty="0">
                <a:latin typeface="+mn-ea"/>
                <a:ea typeface="+mn-ea"/>
              </a:rPr>
              <a:t>// </a:t>
            </a:r>
            <a:r>
              <a:rPr lang="zh-CN" altLang="en-US" sz="1600" dirty="0">
                <a:latin typeface="+mn-ea"/>
                <a:ea typeface="+mn-ea"/>
              </a:rPr>
              <a:t>具体目标类，只提供普通功能</a:t>
            </a:r>
          </a:p>
          <a:p>
            <a:pPr algn="l">
              <a:lnSpc>
                <a:spcPct val="100000"/>
              </a:lnSpc>
            </a:pPr>
            <a:r>
              <a:rPr lang="en-US" altLang="zh-CN" sz="1600" dirty="0">
                <a:latin typeface="+mn-ea"/>
                <a:ea typeface="+mn-ea"/>
              </a:rPr>
              <a:t>class </a:t>
            </a:r>
            <a:r>
              <a:rPr lang="en-US" altLang="zh-CN" sz="1600" dirty="0" err="1">
                <a:latin typeface="+mn-ea"/>
                <a:ea typeface="+mn-ea"/>
              </a:rPr>
              <a:t>ConcreteTarget</a:t>
            </a:r>
            <a:r>
              <a:rPr lang="en-US" altLang="zh-CN" sz="1600" dirty="0">
                <a:latin typeface="+mn-ea"/>
                <a:ea typeface="+mn-ea"/>
              </a:rPr>
              <a:t> implements Target {</a:t>
            </a:r>
          </a:p>
          <a:p>
            <a:pPr algn="l">
              <a:lnSpc>
                <a:spcPct val="100000"/>
              </a:lnSpc>
            </a:pPr>
            <a:r>
              <a:rPr lang="en-US" altLang="zh-CN" sz="1600" dirty="0">
                <a:latin typeface="+mn-ea"/>
                <a:ea typeface="+mn-ea"/>
              </a:rPr>
              <a:t>	public void request() {</a:t>
            </a:r>
          </a:p>
          <a:p>
            <a:pPr algn="l">
              <a:lnSpc>
                <a:spcPct val="100000"/>
              </a:lnSpc>
            </a:pPr>
            <a:r>
              <a:rPr lang="en-US" altLang="zh-CN" sz="1600" dirty="0">
                <a:latin typeface="+mn-ea"/>
                <a:ea typeface="+mn-ea"/>
              </a:rPr>
              <a:t>		</a:t>
            </a:r>
            <a:r>
              <a:rPr lang="en-US" altLang="zh-CN" sz="1600" dirty="0" err="1">
                <a:latin typeface="+mn-ea"/>
                <a:ea typeface="+mn-ea"/>
              </a:rPr>
              <a:t>System.out.println</a:t>
            </a:r>
            <a:r>
              <a:rPr lang="en-US" altLang="zh-CN" sz="1600" dirty="0">
                <a:latin typeface="+mn-ea"/>
                <a:ea typeface="+mn-ea"/>
              </a:rPr>
              <a:t>("</a:t>
            </a:r>
            <a:r>
              <a:rPr lang="zh-CN" altLang="en-US" sz="1600" dirty="0">
                <a:latin typeface="+mn-ea"/>
                <a:ea typeface="+mn-ea"/>
              </a:rPr>
              <a:t>普通类 具有 普通功能</a:t>
            </a:r>
            <a:r>
              <a:rPr lang="en-US" altLang="zh-CN" sz="1600" dirty="0">
                <a:latin typeface="+mn-ea"/>
                <a:ea typeface="+mn-ea"/>
              </a:rPr>
              <a:t>...");</a:t>
            </a:r>
          </a:p>
          <a:p>
            <a:pPr algn="l">
              <a:lnSpc>
                <a:spcPct val="100000"/>
              </a:lnSpc>
            </a:pPr>
            <a:r>
              <a:rPr lang="en-US" altLang="zh-CN" sz="1600" dirty="0">
                <a:latin typeface="+mn-ea"/>
                <a:ea typeface="+mn-ea"/>
              </a:rPr>
              <a:t>	}</a:t>
            </a:r>
          </a:p>
          <a:p>
            <a:pPr algn="l">
              <a:lnSpc>
                <a:spcPct val="100000"/>
              </a:lnSpc>
            </a:pPr>
            <a:r>
              <a:rPr lang="en-US" altLang="zh-CN" sz="1600" dirty="0">
                <a:latin typeface="+mn-ea"/>
                <a:ea typeface="+mn-ea"/>
              </a:rPr>
              <a:t>}</a:t>
            </a:r>
            <a:endParaRPr lang="zh-CN" altLang="en-US" sz="1600" dirty="0">
              <a:latin typeface="+mn-ea"/>
              <a:ea typeface="+mn-ea"/>
            </a:endParaRPr>
          </a:p>
        </p:txBody>
      </p:sp>
      <p:sp>
        <p:nvSpPr>
          <p:cNvPr id="6" name="TextBox 5"/>
          <p:cNvSpPr txBox="1"/>
          <p:nvPr/>
        </p:nvSpPr>
        <p:spPr>
          <a:xfrm>
            <a:off x="4932040" y="230229"/>
            <a:ext cx="3995936" cy="6592574"/>
          </a:xfrm>
          <a:prstGeom prst="rect">
            <a:avLst/>
          </a:prstGeom>
          <a:noFill/>
          <a:ln w="38100">
            <a:solidFill>
              <a:srgbClr val="002060"/>
            </a:solidFill>
          </a:ln>
        </p:spPr>
        <p:txBody>
          <a:bodyPr wrap="square" rtlCol="0">
            <a:spAutoFit/>
          </a:bodyPr>
          <a:lstStyle/>
          <a:p>
            <a:pPr algn="l">
              <a:lnSpc>
                <a:spcPct val="100000"/>
              </a:lnSpc>
            </a:pPr>
            <a:r>
              <a:rPr lang="en-US" altLang="zh-CN" sz="1600" dirty="0">
                <a:latin typeface="+mn-ea"/>
                <a:ea typeface="+mn-ea"/>
              </a:rPr>
              <a:t>// </a:t>
            </a:r>
            <a:r>
              <a:rPr lang="zh-CN" altLang="en-US" sz="1600" dirty="0">
                <a:latin typeface="+mn-ea"/>
                <a:ea typeface="+mn-ea"/>
              </a:rPr>
              <a:t>适配器类，继承了被适配类，同时实现标准接口</a:t>
            </a:r>
          </a:p>
          <a:p>
            <a:pPr algn="l">
              <a:lnSpc>
                <a:spcPct val="100000"/>
              </a:lnSpc>
            </a:pPr>
            <a:r>
              <a:rPr lang="en-US" altLang="zh-CN" sz="1600" dirty="0">
                <a:latin typeface="+mn-ea"/>
                <a:ea typeface="+mn-ea"/>
              </a:rPr>
              <a:t>class Adapter </a:t>
            </a:r>
            <a:r>
              <a:rPr lang="en-US" altLang="zh-CN" sz="1600" dirty="0">
                <a:solidFill>
                  <a:srgbClr val="FF0000"/>
                </a:solidFill>
                <a:latin typeface="+mn-ea"/>
                <a:ea typeface="+mn-ea"/>
              </a:rPr>
              <a:t>extends </a:t>
            </a:r>
            <a:r>
              <a:rPr lang="en-US" altLang="zh-CN" sz="1600" dirty="0" err="1">
                <a:solidFill>
                  <a:srgbClr val="FF0000"/>
                </a:solidFill>
                <a:latin typeface="+mn-ea"/>
                <a:ea typeface="+mn-ea"/>
              </a:rPr>
              <a:t>Adaptee</a:t>
            </a:r>
            <a:r>
              <a:rPr lang="en-US" altLang="zh-CN" sz="1600" dirty="0">
                <a:solidFill>
                  <a:srgbClr val="FF0000"/>
                </a:solidFill>
                <a:latin typeface="+mn-ea"/>
                <a:ea typeface="+mn-ea"/>
              </a:rPr>
              <a:t> implements Target{</a:t>
            </a:r>
          </a:p>
          <a:p>
            <a:pPr algn="l">
              <a:lnSpc>
                <a:spcPct val="100000"/>
              </a:lnSpc>
            </a:pPr>
            <a:r>
              <a:rPr lang="en-US" altLang="zh-CN" sz="1600" dirty="0">
                <a:latin typeface="+mn-ea"/>
                <a:ea typeface="+mn-ea"/>
              </a:rPr>
              <a:t>	public void request() {</a:t>
            </a:r>
          </a:p>
          <a:p>
            <a:pPr algn="l">
              <a:lnSpc>
                <a:spcPct val="100000"/>
              </a:lnSpc>
            </a:pPr>
            <a:r>
              <a:rPr lang="en-US" altLang="zh-CN" sz="1600" dirty="0">
                <a:latin typeface="+mn-ea"/>
                <a:ea typeface="+mn-ea"/>
              </a:rPr>
              <a:t>  	     </a:t>
            </a:r>
            <a:r>
              <a:rPr lang="en-US" altLang="zh-CN" sz="1600" dirty="0" err="1">
                <a:latin typeface="+mn-ea"/>
                <a:ea typeface="+mn-ea"/>
              </a:rPr>
              <a:t>super.specificRequest</a:t>
            </a:r>
            <a:r>
              <a:rPr lang="en-US" altLang="zh-CN" sz="1600" dirty="0">
                <a:latin typeface="+mn-ea"/>
                <a:ea typeface="+mn-ea"/>
              </a:rPr>
              <a:t>();</a:t>
            </a:r>
          </a:p>
          <a:p>
            <a:pPr algn="l">
              <a:lnSpc>
                <a:spcPct val="100000"/>
              </a:lnSpc>
            </a:pPr>
            <a:r>
              <a:rPr lang="en-US" altLang="zh-CN" sz="1600" dirty="0">
                <a:latin typeface="+mn-ea"/>
                <a:ea typeface="+mn-ea"/>
              </a:rPr>
              <a:t>	}</a:t>
            </a:r>
          </a:p>
          <a:p>
            <a:pPr algn="l">
              <a:lnSpc>
                <a:spcPct val="100000"/>
              </a:lnSpc>
            </a:pPr>
            <a:r>
              <a:rPr lang="en-US" altLang="zh-CN" sz="1600" dirty="0">
                <a:latin typeface="+mn-ea"/>
                <a:ea typeface="+mn-ea"/>
              </a:rPr>
              <a:t>}</a:t>
            </a:r>
          </a:p>
          <a:p>
            <a:pPr algn="l">
              <a:lnSpc>
                <a:spcPct val="100000"/>
              </a:lnSpc>
            </a:pPr>
            <a:r>
              <a:rPr lang="en-US" altLang="zh-CN" sz="1600" dirty="0">
                <a:latin typeface="+mn-ea"/>
                <a:ea typeface="+mn-ea"/>
              </a:rPr>
              <a:t> </a:t>
            </a:r>
          </a:p>
          <a:p>
            <a:pPr algn="l">
              <a:lnSpc>
                <a:spcPct val="100000"/>
              </a:lnSpc>
            </a:pPr>
            <a:r>
              <a:rPr lang="en-US" altLang="zh-CN" sz="1600" dirty="0">
                <a:latin typeface="+mn-ea"/>
                <a:ea typeface="+mn-ea"/>
              </a:rPr>
              <a:t>// </a:t>
            </a:r>
            <a:r>
              <a:rPr lang="zh-CN" altLang="en-US" sz="1600" dirty="0">
                <a:latin typeface="+mn-ea"/>
                <a:ea typeface="+mn-ea"/>
              </a:rPr>
              <a:t>测试类</a:t>
            </a:r>
          </a:p>
          <a:p>
            <a:pPr algn="l">
              <a:lnSpc>
                <a:spcPct val="100000"/>
              </a:lnSpc>
            </a:pPr>
            <a:r>
              <a:rPr lang="en-US" altLang="zh-CN" sz="1600" dirty="0">
                <a:latin typeface="+mn-ea"/>
                <a:ea typeface="+mn-ea"/>
              </a:rPr>
              <a:t>public class Client {</a:t>
            </a:r>
          </a:p>
          <a:p>
            <a:pPr algn="l">
              <a:lnSpc>
                <a:spcPct val="100000"/>
              </a:lnSpc>
            </a:pPr>
            <a:r>
              <a:rPr lang="en-US" altLang="zh-CN" sz="1600" dirty="0">
                <a:latin typeface="+mn-ea"/>
                <a:ea typeface="+mn-ea"/>
              </a:rPr>
              <a:t>	public static void main(String[] </a:t>
            </a:r>
            <a:r>
              <a:rPr lang="en-US" altLang="zh-CN" sz="1600" dirty="0" err="1">
                <a:latin typeface="+mn-ea"/>
                <a:ea typeface="+mn-ea"/>
              </a:rPr>
              <a:t>args</a:t>
            </a:r>
            <a:r>
              <a:rPr lang="en-US" altLang="zh-CN" sz="1600" dirty="0">
                <a:latin typeface="+mn-ea"/>
                <a:ea typeface="+mn-ea"/>
              </a:rPr>
              <a:t>) {</a:t>
            </a:r>
          </a:p>
          <a:p>
            <a:pPr algn="l">
              <a:lnSpc>
                <a:spcPct val="100000"/>
              </a:lnSpc>
            </a:pPr>
            <a:r>
              <a:rPr lang="en-US" altLang="zh-CN" sz="1600" dirty="0">
                <a:latin typeface="+mn-ea"/>
                <a:ea typeface="+mn-ea"/>
              </a:rPr>
              <a:t>// </a:t>
            </a:r>
            <a:r>
              <a:rPr lang="zh-CN" altLang="en-US" sz="1600" dirty="0">
                <a:latin typeface="+mn-ea"/>
                <a:ea typeface="+mn-ea"/>
              </a:rPr>
              <a:t>使用普通功能类</a:t>
            </a:r>
          </a:p>
          <a:p>
            <a:pPr algn="l">
              <a:lnSpc>
                <a:spcPct val="100000"/>
              </a:lnSpc>
            </a:pPr>
            <a:r>
              <a:rPr lang="zh-CN" altLang="en-US" sz="1600" dirty="0">
                <a:latin typeface="+mn-ea"/>
                <a:ea typeface="+mn-ea"/>
              </a:rPr>
              <a:t>	    </a:t>
            </a:r>
            <a:r>
              <a:rPr lang="en-US" altLang="zh-CN" sz="1600" dirty="0">
                <a:latin typeface="+mn-ea"/>
                <a:ea typeface="+mn-ea"/>
              </a:rPr>
              <a:t>Target   </a:t>
            </a:r>
            <a:r>
              <a:rPr lang="en-US" altLang="zh-CN" sz="1600" dirty="0" err="1">
                <a:latin typeface="+mn-ea"/>
                <a:ea typeface="+mn-ea"/>
              </a:rPr>
              <a:t>concreteTarget</a:t>
            </a:r>
            <a:r>
              <a:rPr lang="en-US" altLang="zh-CN" sz="1600" dirty="0">
                <a:latin typeface="+mn-ea"/>
                <a:ea typeface="+mn-ea"/>
              </a:rPr>
              <a:t> = new </a:t>
            </a:r>
            <a:r>
              <a:rPr lang="en-US" altLang="zh-CN" sz="1600" dirty="0" err="1">
                <a:latin typeface="+mn-ea"/>
                <a:ea typeface="+mn-ea"/>
              </a:rPr>
              <a:t>ConcreteTarget</a:t>
            </a:r>
            <a:r>
              <a:rPr lang="en-US" altLang="zh-CN" sz="1600" dirty="0">
                <a:latin typeface="+mn-ea"/>
                <a:ea typeface="+mn-ea"/>
              </a:rPr>
              <a:t>();</a:t>
            </a:r>
          </a:p>
          <a:p>
            <a:pPr algn="l">
              <a:lnSpc>
                <a:spcPct val="100000"/>
              </a:lnSpc>
            </a:pPr>
            <a:r>
              <a:rPr lang="en-US" altLang="zh-CN" sz="1600" dirty="0">
                <a:latin typeface="+mn-ea"/>
                <a:ea typeface="+mn-ea"/>
              </a:rPr>
              <a:t>	     </a:t>
            </a:r>
            <a:r>
              <a:rPr lang="en-US" altLang="zh-CN" sz="1600" dirty="0" err="1">
                <a:latin typeface="+mn-ea"/>
                <a:ea typeface="+mn-ea"/>
              </a:rPr>
              <a:t>concreteTarget.request</a:t>
            </a:r>
            <a:r>
              <a:rPr lang="en-US" altLang="zh-CN" sz="1600" dirty="0">
                <a:latin typeface="+mn-ea"/>
                <a:ea typeface="+mn-ea"/>
              </a:rPr>
              <a:t>();</a:t>
            </a:r>
          </a:p>
          <a:p>
            <a:pPr algn="l">
              <a:lnSpc>
                <a:spcPct val="100000"/>
              </a:lnSpc>
            </a:pPr>
            <a:r>
              <a:rPr lang="en-US" altLang="zh-CN" sz="1600" dirty="0">
                <a:latin typeface="+mn-ea"/>
                <a:ea typeface="+mn-ea"/>
              </a:rPr>
              <a:t>// </a:t>
            </a:r>
            <a:r>
              <a:rPr lang="zh-CN" altLang="en-US" sz="1600" dirty="0">
                <a:latin typeface="+mn-ea"/>
                <a:ea typeface="+mn-ea"/>
              </a:rPr>
              <a:t>使用特殊功能类，即适配类</a:t>
            </a:r>
          </a:p>
          <a:p>
            <a:pPr algn="l">
              <a:lnSpc>
                <a:spcPct val="100000"/>
              </a:lnSpc>
            </a:pPr>
            <a:r>
              <a:rPr lang="zh-CN" altLang="en-US" sz="1600" dirty="0">
                <a:latin typeface="+mn-ea"/>
                <a:ea typeface="+mn-ea"/>
              </a:rPr>
              <a:t>	    </a:t>
            </a:r>
            <a:r>
              <a:rPr lang="en-US" altLang="zh-CN" sz="1600" dirty="0">
                <a:solidFill>
                  <a:srgbClr val="FF0000"/>
                </a:solidFill>
                <a:latin typeface="+mn-ea"/>
                <a:ea typeface="+mn-ea"/>
              </a:rPr>
              <a:t>Target </a:t>
            </a:r>
            <a:r>
              <a:rPr lang="en-US" altLang="zh-CN" sz="1600" dirty="0">
                <a:latin typeface="+mn-ea"/>
                <a:ea typeface="+mn-ea"/>
              </a:rPr>
              <a:t>adapter = new </a:t>
            </a:r>
            <a:r>
              <a:rPr lang="en-US" altLang="zh-CN" sz="1600" dirty="0">
                <a:solidFill>
                  <a:srgbClr val="FF0000"/>
                </a:solidFill>
                <a:latin typeface="+mn-ea"/>
                <a:ea typeface="+mn-ea"/>
              </a:rPr>
              <a:t>Adapter();</a:t>
            </a:r>
          </a:p>
          <a:p>
            <a:pPr algn="l">
              <a:lnSpc>
                <a:spcPct val="100000"/>
              </a:lnSpc>
            </a:pPr>
            <a:r>
              <a:rPr lang="en-US" altLang="zh-CN" sz="1600" dirty="0">
                <a:solidFill>
                  <a:srgbClr val="FF0000"/>
                </a:solidFill>
                <a:latin typeface="+mn-ea"/>
                <a:ea typeface="+mn-ea"/>
              </a:rPr>
              <a:t>	     </a:t>
            </a:r>
            <a:r>
              <a:rPr lang="en-US" altLang="zh-CN" sz="1600" dirty="0" err="1">
                <a:solidFill>
                  <a:srgbClr val="FF0000"/>
                </a:solidFill>
                <a:latin typeface="+mn-ea"/>
                <a:ea typeface="+mn-ea"/>
              </a:rPr>
              <a:t>adapter.request</a:t>
            </a:r>
            <a:r>
              <a:rPr lang="en-US" altLang="zh-CN" sz="1600" dirty="0">
                <a:solidFill>
                  <a:srgbClr val="FF0000"/>
                </a:solidFill>
                <a:latin typeface="+mn-ea"/>
                <a:ea typeface="+mn-ea"/>
              </a:rPr>
              <a:t>();</a:t>
            </a:r>
          </a:p>
          <a:p>
            <a:pPr algn="l">
              <a:lnSpc>
                <a:spcPct val="100000"/>
              </a:lnSpc>
            </a:pPr>
            <a:r>
              <a:rPr lang="en-US" altLang="zh-CN" sz="1600" dirty="0">
                <a:latin typeface="+mn-ea"/>
                <a:ea typeface="+mn-ea"/>
              </a:rPr>
              <a:t>	}</a:t>
            </a:r>
          </a:p>
          <a:p>
            <a:pPr algn="l">
              <a:lnSpc>
                <a:spcPct val="100000"/>
              </a:lnSpc>
            </a:pPr>
            <a:r>
              <a:rPr lang="en-US" altLang="zh-CN" sz="1600" dirty="0">
                <a:latin typeface="+mn-ea"/>
                <a:ea typeface="+mn-ea"/>
              </a:rPr>
              <a:t>}</a:t>
            </a:r>
            <a:endParaRPr lang="zh-CN" altLang="en-US" sz="1600" dirty="0">
              <a:latin typeface="+mn-ea"/>
              <a:ea typeface="+mn-ea"/>
            </a:endParaRPr>
          </a:p>
        </p:txBody>
      </p:sp>
      <p:sp>
        <p:nvSpPr>
          <p:cNvPr id="7" name="Rectangle 3"/>
          <p:cNvSpPr>
            <a:spLocks noGrp="1" noChangeArrowheads="1"/>
          </p:cNvSpPr>
          <p:nvPr>
            <p:ph type="title"/>
          </p:nvPr>
        </p:nvSpPr>
        <p:spPr>
          <a:xfrm>
            <a:off x="204453" y="102824"/>
            <a:ext cx="8280400" cy="574675"/>
          </a:xfrm>
        </p:spPr>
        <p:txBody>
          <a:bodyPr/>
          <a:lstStyle/>
          <a:p>
            <a:pPr eaLnBrk="1" hangingPunct="1">
              <a:defRPr/>
            </a:pPr>
            <a:r>
              <a:rPr lang="zh-CN" altLang="en-US" dirty="0">
                <a:latin typeface="+mn-ea"/>
                <a:ea typeface="+mn-ea"/>
              </a:rPr>
              <a:t>类适配器</a:t>
            </a:r>
            <a:endParaRPr lang="en-US" altLang="zh-CN" dirty="0">
              <a:latin typeface="+mn-ea"/>
              <a:ea typeface="+mn-ea"/>
            </a:endParaRPr>
          </a:p>
        </p:txBody>
      </p:sp>
    </p:spTree>
    <p:extLst>
      <p:ext uri="{BB962C8B-B14F-4D97-AF65-F5344CB8AC3E}">
        <p14:creationId xmlns:p14="http://schemas.microsoft.com/office/powerpoint/2010/main" val="1618956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lstStyle/>
          <a:p>
            <a:pPr eaLnBrk="1" hangingPunct="1">
              <a:defRPr/>
            </a:pPr>
            <a:r>
              <a:rPr lang="en-US" altLang="zh-CN">
                <a:latin typeface="+mn-ea"/>
                <a:ea typeface="+mn-ea"/>
              </a:rPr>
              <a:t>Adapter(</a:t>
            </a:r>
            <a:r>
              <a:rPr lang="zh-CN" altLang="en-US">
                <a:latin typeface="+mn-ea"/>
                <a:ea typeface="+mn-ea"/>
              </a:rPr>
              <a:t>适配器</a:t>
            </a:r>
            <a:r>
              <a:rPr lang="en-US" altLang="zh-CN">
                <a:latin typeface="+mn-ea"/>
                <a:ea typeface="+mn-ea"/>
              </a:rPr>
              <a:t>)</a:t>
            </a:r>
            <a:r>
              <a:rPr lang="zh-CN" altLang="en-US">
                <a:latin typeface="+mn-ea"/>
                <a:ea typeface="+mn-ea"/>
              </a:rPr>
              <a:t>模式</a:t>
            </a:r>
            <a:endParaRPr lang="en-US" altLang="zh-CN">
              <a:latin typeface="+mn-ea"/>
              <a:ea typeface="+mn-ea"/>
            </a:endParaRPr>
          </a:p>
        </p:txBody>
      </p:sp>
      <p:sp>
        <p:nvSpPr>
          <p:cNvPr id="993283" name="Rectangle 3"/>
          <p:cNvSpPr>
            <a:spLocks noGrp="1" noChangeArrowheads="1"/>
          </p:cNvSpPr>
          <p:nvPr>
            <p:ph idx="1"/>
          </p:nvPr>
        </p:nvSpPr>
        <p:spPr>
          <a:xfrm>
            <a:off x="684213" y="1319213"/>
            <a:ext cx="8078787" cy="2784475"/>
          </a:xfrm>
        </p:spPr>
        <p:txBody>
          <a:bodyPr/>
          <a:lstStyle/>
          <a:p>
            <a:pPr eaLnBrk="1" hangingPunct="1">
              <a:defRPr/>
            </a:pPr>
            <a:r>
              <a:rPr lang="zh-CN" altLang="en-US" dirty="0">
                <a:latin typeface="+mn-ea"/>
              </a:rPr>
              <a:t>意图</a:t>
            </a:r>
          </a:p>
          <a:p>
            <a:pPr lvl="1" eaLnBrk="1" hangingPunct="1">
              <a:defRPr/>
            </a:pPr>
            <a:r>
              <a:rPr lang="zh-CN" altLang="en-US" dirty="0">
                <a:latin typeface="+mn-ea"/>
              </a:rPr>
              <a:t>将一个类的接口转换成客户希望的另外一个接口</a:t>
            </a:r>
          </a:p>
          <a:p>
            <a:pPr lvl="1" eaLnBrk="1" hangingPunct="1">
              <a:defRPr/>
            </a:pPr>
            <a:r>
              <a:rPr lang="en-US" altLang="zh-CN" dirty="0">
                <a:latin typeface="+mn-ea"/>
              </a:rPr>
              <a:t>Adapter</a:t>
            </a:r>
            <a:r>
              <a:rPr lang="zh-CN" altLang="en-US" dirty="0">
                <a:latin typeface="+mn-ea"/>
              </a:rPr>
              <a:t>模式使得原本由于接口不兼容而不能一起工作的那些类可以一起工作</a:t>
            </a:r>
          </a:p>
        </p:txBody>
      </p:sp>
      <p:sp>
        <p:nvSpPr>
          <p:cNvPr id="4" name="灯片编号占位符 4"/>
          <p:cNvSpPr>
            <a:spLocks noGrp="1"/>
          </p:cNvSpPr>
          <p:nvPr>
            <p:ph type="sldNum" sz="quarter" idx="12"/>
          </p:nvPr>
        </p:nvSpPr>
        <p:spPr/>
        <p:txBody>
          <a:bodyPr/>
          <a:lstStyle/>
          <a:p>
            <a:pPr>
              <a:defRPr/>
            </a:pPr>
            <a:fld id="{47E83E67-00F5-419E-97AD-5CCD636F8AAC}" type="slidenum">
              <a:rPr lang="zh-CN" altLang="en-US">
                <a:latin typeface="+mn-ea"/>
                <a:ea typeface="+mn-ea"/>
              </a:rPr>
              <a:pPr>
                <a:defRPr/>
              </a:pPr>
              <a:t>57</a:t>
            </a:fld>
            <a:endParaRPr lang="en-US" altLang="zh-CN">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p:txBody>
          <a:bodyPr/>
          <a:lstStyle/>
          <a:p>
            <a:pPr eaLnBrk="1" hangingPunct="1">
              <a:defRPr/>
            </a:pPr>
            <a:r>
              <a:rPr lang="zh-CN" altLang="en-US">
                <a:latin typeface="+mn-ea"/>
                <a:ea typeface="+mn-ea"/>
              </a:rPr>
              <a:t>设计原则：组合优先</a:t>
            </a:r>
          </a:p>
        </p:txBody>
      </p:sp>
      <p:sp>
        <p:nvSpPr>
          <p:cNvPr id="851971" name="Rectangle 3"/>
          <p:cNvSpPr>
            <a:spLocks noGrp="1" noChangeArrowheads="1"/>
          </p:cNvSpPr>
          <p:nvPr>
            <p:ph idx="1"/>
          </p:nvPr>
        </p:nvSpPr>
        <p:spPr>
          <a:xfrm>
            <a:off x="684213" y="1319213"/>
            <a:ext cx="8078787" cy="4903787"/>
          </a:xfrm>
        </p:spPr>
        <p:txBody>
          <a:bodyPr/>
          <a:lstStyle/>
          <a:p>
            <a:pPr eaLnBrk="1" hangingPunct="1">
              <a:spcBef>
                <a:spcPct val="10000"/>
              </a:spcBef>
              <a:defRPr/>
            </a:pPr>
            <a:r>
              <a:rPr lang="zh-CN" altLang="en-US" dirty="0">
                <a:latin typeface="+mn-ea"/>
              </a:rPr>
              <a:t>组合复用的优点</a:t>
            </a:r>
          </a:p>
          <a:p>
            <a:pPr lvl="1" eaLnBrk="1" hangingPunct="1">
              <a:spcBef>
                <a:spcPct val="10000"/>
              </a:spcBef>
              <a:defRPr/>
            </a:pPr>
            <a:r>
              <a:rPr lang="zh-CN" altLang="en-US" dirty="0">
                <a:latin typeface="+mn-ea"/>
              </a:rPr>
              <a:t>不破坏封装，这种复用是黑盒复用，因为成员对象的内部细节对新对象保密</a:t>
            </a:r>
          </a:p>
          <a:p>
            <a:pPr lvl="1" eaLnBrk="1" hangingPunct="1">
              <a:spcBef>
                <a:spcPct val="10000"/>
              </a:spcBef>
              <a:defRPr/>
            </a:pPr>
            <a:r>
              <a:rPr lang="zh-CN" altLang="en-US" dirty="0">
                <a:latin typeface="+mn-ea"/>
              </a:rPr>
              <a:t>所需依赖少</a:t>
            </a:r>
            <a:r>
              <a:rPr lang="en-US" altLang="zh-CN" dirty="0">
                <a:latin typeface="+mn-ea"/>
              </a:rPr>
              <a:t>(</a:t>
            </a:r>
            <a:r>
              <a:rPr lang="zh-CN" altLang="en-US" dirty="0">
                <a:latin typeface="+mn-ea"/>
              </a:rPr>
              <a:t>只依赖接口</a:t>
            </a:r>
            <a:r>
              <a:rPr lang="en-US" altLang="zh-CN" dirty="0">
                <a:latin typeface="+mn-ea"/>
              </a:rPr>
              <a:t>)</a:t>
            </a:r>
          </a:p>
          <a:p>
            <a:pPr lvl="1" eaLnBrk="1" hangingPunct="1">
              <a:spcBef>
                <a:spcPct val="10000"/>
              </a:spcBef>
              <a:defRPr/>
            </a:pPr>
            <a:r>
              <a:rPr lang="zh-CN" altLang="en-US" dirty="0">
                <a:latin typeface="+mn-ea"/>
              </a:rPr>
              <a:t>是动态的，可以把成员对象动态替换为另一个类型相同的对象</a:t>
            </a:r>
          </a:p>
          <a:p>
            <a:pPr eaLnBrk="1" hangingPunct="1">
              <a:spcBef>
                <a:spcPct val="10000"/>
              </a:spcBef>
              <a:defRPr/>
            </a:pPr>
            <a:r>
              <a:rPr lang="zh-CN" altLang="en-US" dirty="0">
                <a:latin typeface="+mn-ea"/>
              </a:rPr>
              <a:t>组合复用的缺点</a:t>
            </a:r>
          </a:p>
          <a:p>
            <a:pPr lvl="1" eaLnBrk="1" hangingPunct="1">
              <a:spcBef>
                <a:spcPct val="10000"/>
              </a:spcBef>
              <a:defRPr/>
            </a:pPr>
            <a:r>
              <a:rPr lang="zh-CN" altLang="en-US" dirty="0">
                <a:latin typeface="+mn-ea"/>
              </a:rPr>
              <a:t>对象数量会增加</a:t>
            </a:r>
          </a:p>
          <a:p>
            <a:pPr lvl="1" eaLnBrk="1" hangingPunct="1">
              <a:spcBef>
                <a:spcPct val="10000"/>
              </a:spcBef>
              <a:defRPr/>
            </a:pPr>
            <a:r>
              <a:rPr lang="zh-CN" altLang="en-US" dirty="0">
                <a:latin typeface="+mn-ea"/>
              </a:rPr>
              <a:t>使用委托</a:t>
            </a:r>
            <a:r>
              <a:rPr lang="en-US" altLang="zh-CN" dirty="0">
                <a:latin typeface="+mn-ea"/>
              </a:rPr>
              <a:t>(delegation)</a:t>
            </a:r>
            <a:r>
              <a:rPr lang="zh-CN" altLang="en-US" dirty="0">
                <a:latin typeface="+mn-ea"/>
              </a:rPr>
              <a:t>会使得系统复杂</a:t>
            </a:r>
          </a:p>
        </p:txBody>
      </p:sp>
      <p:sp>
        <p:nvSpPr>
          <p:cNvPr id="4" name="灯片编号占位符 4"/>
          <p:cNvSpPr>
            <a:spLocks noGrp="1"/>
          </p:cNvSpPr>
          <p:nvPr>
            <p:ph type="sldNum" sz="quarter" idx="12"/>
          </p:nvPr>
        </p:nvSpPr>
        <p:spPr/>
        <p:txBody>
          <a:bodyPr/>
          <a:lstStyle/>
          <a:p>
            <a:pPr>
              <a:defRPr/>
            </a:pPr>
            <a:fld id="{3EE6B0DB-9329-4AC6-84E9-D6D1B36C018F}" type="slidenum">
              <a:rPr lang="zh-CN" altLang="en-US">
                <a:latin typeface="+mn-ea"/>
                <a:ea typeface="+mn-ea"/>
              </a:rPr>
              <a:pPr>
                <a:defRPr/>
              </a:pPr>
              <a:t>6</a:t>
            </a:fld>
            <a:endParaRPr lang="en-US" altLang="zh-CN">
              <a:latin typeface="+mn-ea"/>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Grp="1" noChangeArrowheads="1"/>
          </p:cNvSpPr>
          <p:nvPr>
            <p:ph type="title"/>
          </p:nvPr>
        </p:nvSpPr>
        <p:spPr/>
        <p:txBody>
          <a:bodyPr/>
          <a:lstStyle/>
          <a:p>
            <a:pPr eaLnBrk="1" hangingPunct="1">
              <a:defRPr/>
            </a:pPr>
            <a:r>
              <a:rPr lang="zh-CN" altLang="en-US">
                <a:latin typeface="+mn-ea"/>
                <a:ea typeface="+mn-ea"/>
              </a:rPr>
              <a:t>设计原则：组合优先</a:t>
            </a:r>
          </a:p>
        </p:txBody>
      </p:sp>
      <p:sp>
        <p:nvSpPr>
          <p:cNvPr id="1207299" name="Rectangle 3"/>
          <p:cNvSpPr>
            <a:spLocks noGrp="1" noChangeArrowheads="1"/>
          </p:cNvSpPr>
          <p:nvPr>
            <p:ph idx="1"/>
          </p:nvPr>
        </p:nvSpPr>
        <p:spPr>
          <a:xfrm>
            <a:off x="684213" y="1319213"/>
            <a:ext cx="8078787" cy="4611687"/>
          </a:xfrm>
        </p:spPr>
        <p:txBody>
          <a:bodyPr/>
          <a:lstStyle/>
          <a:p>
            <a:pPr eaLnBrk="1" hangingPunct="1">
              <a:defRPr/>
            </a:pPr>
            <a:r>
              <a:rPr lang="zh-CN" altLang="en-US" dirty="0">
                <a:latin typeface="+mn-ea"/>
              </a:rPr>
              <a:t>组合优先</a:t>
            </a:r>
          </a:p>
          <a:p>
            <a:pPr lvl="1" eaLnBrk="1" hangingPunct="1">
              <a:defRPr/>
            </a:pPr>
            <a:r>
              <a:rPr lang="en-US" altLang="zh-CN" b="0" dirty="0">
                <a:latin typeface="+mn-ea"/>
              </a:rPr>
              <a:t>Favor composition over inheritance</a:t>
            </a:r>
          </a:p>
          <a:p>
            <a:pPr lvl="1" eaLnBrk="1" hangingPunct="1">
              <a:defRPr/>
            </a:pPr>
            <a:r>
              <a:rPr lang="zh-CN" altLang="en-US" sz="3200" dirty="0">
                <a:solidFill>
                  <a:srgbClr val="FF0000"/>
                </a:solidFill>
                <a:latin typeface="+mn-ea"/>
              </a:rPr>
              <a:t>当需要应对变化的时候，应该首先使用组合的方式，而不是继承</a:t>
            </a:r>
          </a:p>
          <a:p>
            <a:pPr lvl="1" eaLnBrk="1" hangingPunct="1">
              <a:defRPr/>
            </a:pPr>
            <a:r>
              <a:rPr lang="zh-CN" altLang="en-US" dirty="0">
                <a:latin typeface="+mn-ea"/>
              </a:rPr>
              <a:t>因为组合更加灵活</a:t>
            </a:r>
          </a:p>
        </p:txBody>
      </p:sp>
      <p:sp>
        <p:nvSpPr>
          <p:cNvPr id="4" name="灯片编号占位符 4"/>
          <p:cNvSpPr>
            <a:spLocks noGrp="1"/>
          </p:cNvSpPr>
          <p:nvPr>
            <p:ph type="sldNum" sz="quarter" idx="12"/>
          </p:nvPr>
        </p:nvSpPr>
        <p:spPr/>
        <p:txBody>
          <a:bodyPr/>
          <a:lstStyle/>
          <a:p>
            <a:pPr>
              <a:defRPr/>
            </a:pPr>
            <a:fld id="{886F3418-CB9A-4655-BA0B-87276BC6623F}" type="slidenum">
              <a:rPr lang="zh-CN" altLang="en-US">
                <a:latin typeface="+mn-ea"/>
                <a:ea typeface="+mn-ea"/>
              </a:rPr>
              <a:pPr>
                <a:defRPr/>
              </a:pPr>
              <a:t>7</a:t>
            </a:fld>
            <a:endParaRPr lang="en-US" altLang="zh-CN">
              <a:latin typeface="+mn-ea"/>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Rectangle 2"/>
          <p:cNvSpPr>
            <a:spLocks noGrp="1" noChangeArrowheads="1"/>
          </p:cNvSpPr>
          <p:nvPr>
            <p:ph type="title"/>
          </p:nvPr>
        </p:nvSpPr>
        <p:spPr/>
        <p:txBody>
          <a:bodyPr/>
          <a:lstStyle/>
          <a:p>
            <a:pPr eaLnBrk="1" hangingPunct="1">
              <a:defRPr/>
            </a:pPr>
            <a:r>
              <a:rPr lang="zh-CN" altLang="en-US">
                <a:latin typeface="+mn-ea"/>
                <a:ea typeface="+mn-ea"/>
              </a:rPr>
              <a:t>设计原则：组合优先</a:t>
            </a:r>
          </a:p>
        </p:txBody>
      </p:sp>
      <p:sp>
        <p:nvSpPr>
          <p:cNvPr id="1213443" name="Rectangle 3"/>
          <p:cNvSpPr>
            <a:spLocks noGrp="1" noChangeArrowheads="1"/>
          </p:cNvSpPr>
          <p:nvPr>
            <p:ph idx="1"/>
          </p:nvPr>
        </p:nvSpPr>
        <p:spPr>
          <a:xfrm>
            <a:off x="684213" y="1319213"/>
            <a:ext cx="8078787" cy="1416050"/>
          </a:xfrm>
        </p:spPr>
        <p:txBody>
          <a:bodyPr/>
          <a:lstStyle/>
          <a:p>
            <a:pPr eaLnBrk="1" hangingPunct="1">
              <a:defRPr/>
            </a:pPr>
            <a:r>
              <a:rPr lang="zh-CN" altLang="en-US">
                <a:latin typeface="+mn-ea"/>
              </a:rPr>
              <a:t>问题</a:t>
            </a:r>
          </a:p>
          <a:p>
            <a:pPr lvl="1" eaLnBrk="1" hangingPunct="1">
              <a:defRPr/>
            </a:pPr>
            <a:r>
              <a:rPr lang="zh-CN" altLang="en-US">
                <a:latin typeface="+mn-ea"/>
              </a:rPr>
              <a:t>有些人既是经理，又是学生，比如某位在读</a:t>
            </a:r>
            <a:r>
              <a:rPr lang="en-US" altLang="zh-CN">
                <a:latin typeface="+mn-ea"/>
              </a:rPr>
              <a:t>MBA</a:t>
            </a:r>
            <a:r>
              <a:rPr lang="zh-CN" altLang="en-US">
                <a:latin typeface="+mn-ea"/>
              </a:rPr>
              <a:t>的老总</a:t>
            </a:r>
          </a:p>
        </p:txBody>
      </p:sp>
      <p:sp>
        <p:nvSpPr>
          <p:cNvPr id="5" name="灯片编号占位符 4"/>
          <p:cNvSpPr>
            <a:spLocks noGrp="1"/>
          </p:cNvSpPr>
          <p:nvPr>
            <p:ph type="sldNum" sz="quarter" idx="12"/>
          </p:nvPr>
        </p:nvSpPr>
        <p:spPr/>
        <p:txBody>
          <a:bodyPr/>
          <a:lstStyle/>
          <a:p>
            <a:pPr>
              <a:defRPr/>
            </a:pPr>
            <a:fld id="{2F746EC9-F9CA-4BE3-AAC7-006DEEAE3806}" type="slidenum">
              <a:rPr lang="zh-CN" altLang="en-US">
                <a:latin typeface="+mn-ea"/>
                <a:ea typeface="+mn-ea"/>
              </a:rPr>
              <a:pPr>
                <a:defRPr/>
              </a:pPr>
              <a:t>8</a:t>
            </a:fld>
            <a:endParaRPr lang="en-US" altLang="zh-CN">
              <a:latin typeface="+mn-ea"/>
              <a:ea typeface="+mn-ea"/>
            </a:endParaRPr>
          </a:p>
        </p:txBody>
      </p:sp>
      <p:pic>
        <p:nvPicPr>
          <p:cNvPr id="28677" name="Picture 4" descr="Is-A-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3068638"/>
            <a:ext cx="3744913"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34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p:cNvSpPr>
            <a:spLocks noGrp="1" noChangeArrowheads="1"/>
          </p:cNvSpPr>
          <p:nvPr>
            <p:ph type="title"/>
          </p:nvPr>
        </p:nvSpPr>
        <p:spPr/>
        <p:txBody>
          <a:bodyPr/>
          <a:lstStyle/>
          <a:p>
            <a:pPr eaLnBrk="1" hangingPunct="1">
              <a:defRPr/>
            </a:pPr>
            <a:r>
              <a:rPr lang="zh-CN" altLang="en-US">
                <a:latin typeface="+mn-ea"/>
                <a:ea typeface="+mn-ea"/>
              </a:rPr>
              <a:t>设计原则：组合优先</a:t>
            </a:r>
          </a:p>
        </p:txBody>
      </p:sp>
      <p:sp>
        <p:nvSpPr>
          <p:cNvPr id="1214467" name="Rectangle 3"/>
          <p:cNvSpPr>
            <a:spLocks noGrp="1" noChangeArrowheads="1"/>
          </p:cNvSpPr>
          <p:nvPr>
            <p:ph idx="1"/>
          </p:nvPr>
        </p:nvSpPr>
        <p:spPr>
          <a:xfrm>
            <a:off x="684213" y="1319213"/>
            <a:ext cx="8078787" cy="1495425"/>
          </a:xfrm>
        </p:spPr>
        <p:txBody>
          <a:bodyPr/>
          <a:lstStyle/>
          <a:p>
            <a:pPr eaLnBrk="1" hangingPunct="1">
              <a:defRPr/>
            </a:pPr>
            <a:r>
              <a:rPr lang="zh-CN" altLang="en-US">
                <a:latin typeface="+mn-ea"/>
              </a:rPr>
              <a:t>换一个角度看问题</a:t>
            </a:r>
          </a:p>
          <a:p>
            <a:pPr lvl="1" eaLnBrk="1" hangingPunct="1">
              <a:defRPr/>
            </a:pPr>
            <a:r>
              <a:rPr lang="zh-CN" altLang="en-US">
                <a:latin typeface="+mn-ea"/>
              </a:rPr>
              <a:t>雇员、经理、学生其实都是角色的一种</a:t>
            </a:r>
          </a:p>
          <a:p>
            <a:pPr lvl="1" eaLnBrk="1" hangingPunct="1">
              <a:defRPr/>
            </a:pPr>
            <a:r>
              <a:rPr lang="zh-CN" altLang="en-US">
                <a:latin typeface="+mn-ea"/>
              </a:rPr>
              <a:t>人拥有角色</a:t>
            </a:r>
          </a:p>
        </p:txBody>
      </p:sp>
      <p:sp>
        <p:nvSpPr>
          <p:cNvPr id="5" name="灯片编号占位符 4"/>
          <p:cNvSpPr>
            <a:spLocks noGrp="1"/>
          </p:cNvSpPr>
          <p:nvPr>
            <p:ph type="sldNum" sz="quarter" idx="12"/>
          </p:nvPr>
        </p:nvSpPr>
        <p:spPr/>
        <p:txBody>
          <a:bodyPr/>
          <a:lstStyle/>
          <a:p>
            <a:pPr>
              <a:defRPr/>
            </a:pPr>
            <a:fld id="{8C91A884-6260-4335-BE27-E9B828E609B7}" type="slidenum">
              <a:rPr lang="zh-CN" altLang="en-US">
                <a:latin typeface="+mn-ea"/>
                <a:ea typeface="+mn-ea"/>
              </a:rPr>
              <a:pPr>
                <a:defRPr/>
              </a:pPr>
              <a:t>9</a:t>
            </a:fld>
            <a:endParaRPr lang="en-US" altLang="zh-CN">
              <a:latin typeface="+mn-ea"/>
              <a:ea typeface="+mn-ea"/>
            </a:endParaRPr>
          </a:p>
        </p:txBody>
      </p:sp>
      <p:pic>
        <p:nvPicPr>
          <p:cNvPr id="29701" name="Picture 4" descr="Is-A-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3357563"/>
            <a:ext cx="69850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476717"/>
      </p:ext>
    </p:extLst>
  </p:cSld>
  <p:clrMapOvr>
    <a:masterClrMapping/>
  </p:clrMapOvr>
</p:sld>
</file>

<file path=ppt/theme/theme1.xml><?xml version="1.0" encoding="utf-8"?>
<a:theme xmlns:a="http://schemas.openxmlformats.org/drawingml/2006/main" name="4_IntroducingPowerPoint2007">
  <a:themeElements>
    <a:clrScheme name="4_IntroducingPowerPoint2007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4_IntroducingPowerPoint2007">
      <a:majorFont>
        <a:latin typeface="Corbel"/>
        <a:ea typeface="宋体"/>
        <a:cs typeface=""/>
      </a:majorFont>
      <a:minorFont>
        <a:latin typeface="Corbe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36000" rIns="91440" bIns="72000" numCol="1" anchor="t" anchorCtr="0" compatLnSpc="1">
        <a:prstTxWarp prst="textNoShape">
          <a:avLst/>
        </a:prstTxWarp>
        <a:spAutoFit/>
      </a:bodyPr>
      <a:lstStyle>
        <a:defPPr marL="0" marR="0" indent="0" algn="ctr" defTabSz="914400" rtl="0" eaLnBrk="0" fontAlgn="base" latinLnBrk="0" hangingPunct="0">
          <a:lnSpc>
            <a:spcPct val="85000"/>
          </a:lnSpc>
          <a:spcBef>
            <a:spcPct val="2000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urier New" pitchFamily="49" charset="0"/>
            <a:ea typeface="幼圆"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36000" rIns="91440" bIns="72000" numCol="1" anchor="t" anchorCtr="0" compatLnSpc="1">
        <a:prstTxWarp prst="textNoShape">
          <a:avLst/>
        </a:prstTxWarp>
        <a:spAutoFit/>
      </a:bodyPr>
      <a:lstStyle>
        <a:defPPr marL="0" marR="0" indent="0" algn="ctr" defTabSz="914400" rtl="0" eaLnBrk="0" fontAlgn="base" latinLnBrk="0" hangingPunct="0">
          <a:lnSpc>
            <a:spcPct val="85000"/>
          </a:lnSpc>
          <a:spcBef>
            <a:spcPct val="2000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urier New" pitchFamily="49" charset="0"/>
            <a:ea typeface="幼圆" pitchFamily="49" charset="-122"/>
          </a:defRPr>
        </a:defPPr>
      </a:lstStyle>
    </a:lnDef>
  </a:objectDefaults>
  <a:extraClrSchemeLst>
    <a:extraClrScheme>
      <a:clrScheme name="4_IntroducingPowerPoint2007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sdu">
  <a:themeElements>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精品课程ppt模板(窄标题)">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lnDef>
  </a:objectDefaults>
  <a:extraClrSchemeLst>
    <a:extraClrScheme>
      <a:clrScheme name="1_精品课程ppt模板(窄标题)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精品课程ppt模板(窄标题)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精品课程ppt模板(窄标题)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精品课程ppt模板(窄标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精品课程ppt模板(窄标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精品课程ppt模板(窄标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模板-2007</Template>
  <TotalTime>11524</TotalTime>
  <Words>3266</Words>
  <Application>Microsoft Office PowerPoint</Application>
  <PresentationFormat>全屏显示(4:3)</PresentationFormat>
  <Paragraphs>429</Paragraphs>
  <Slides>57</Slides>
  <Notes>13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57</vt:i4>
      </vt:variant>
    </vt:vector>
  </HeadingPairs>
  <TitlesOfParts>
    <vt:vector size="74" baseType="lpstr">
      <vt:lpstr>黑体</vt:lpstr>
      <vt:lpstr>宋体</vt:lpstr>
      <vt:lpstr>微软雅黑</vt:lpstr>
      <vt:lpstr>幼圆</vt:lpstr>
      <vt:lpstr>-쉬리B</vt:lpstr>
      <vt:lpstr>Arial</vt:lpstr>
      <vt:lpstr>Corbel</vt:lpstr>
      <vt:lpstr>Courier New</vt:lpstr>
      <vt:lpstr>Franklin Gothic Book</vt:lpstr>
      <vt:lpstr>Franklin Gothic Medium</vt:lpstr>
      <vt:lpstr>Times New Roman</vt:lpstr>
      <vt:lpstr>Wingdings</vt:lpstr>
      <vt:lpstr>Wingdings 2</vt:lpstr>
      <vt:lpstr>Wingdings 3</vt:lpstr>
      <vt:lpstr>4_IntroducingPowerPoint2007</vt:lpstr>
      <vt:lpstr>主题-sdu</vt:lpstr>
      <vt:lpstr>Visio</vt:lpstr>
      <vt:lpstr>Bridge</vt:lpstr>
      <vt:lpstr>不必要的继承导致类爆炸</vt:lpstr>
      <vt:lpstr>Bridge(桥梁)模式</vt:lpstr>
      <vt:lpstr>设计原则：组合优先</vt:lpstr>
      <vt:lpstr>设计原则：组合优先</vt:lpstr>
      <vt:lpstr>设计原则：组合优先</vt:lpstr>
      <vt:lpstr>设计原则：组合优先</vt:lpstr>
      <vt:lpstr>设计原则：组合优先</vt:lpstr>
      <vt:lpstr>设计原则：组合优先</vt:lpstr>
      <vt:lpstr>设计原则：组合优先</vt:lpstr>
      <vt:lpstr>设计原则：组合优先</vt:lpstr>
      <vt:lpstr>使用桥模式</vt:lpstr>
      <vt:lpstr>PowerPoint 演示文稿</vt:lpstr>
      <vt:lpstr>Bridge(桥梁)模式</vt:lpstr>
      <vt:lpstr>PowerPoint 演示文稿</vt:lpstr>
      <vt:lpstr>Bridge(桥梁)模式</vt:lpstr>
      <vt:lpstr>Bridge(桥梁)模式</vt:lpstr>
      <vt:lpstr>封装可变性</vt:lpstr>
      <vt:lpstr>开闭原则</vt:lpstr>
      <vt:lpstr>可变性的封装原则</vt:lpstr>
      <vt:lpstr>Bridge(桥梁)模式</vt:lpstr>
      <vt:lpstr>Bridge(桥梁)模式</vt:lpstr>
      <vt:lpstr>Bridge(桥梁)模式</vt:lpstr>
      <vt:lpstr>PowerPoint 演示文稿</vt:lpstr>
      <vt:lpstr>设计模式－装饰者模式 （油漆工）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定义装饰者模式</vt:lpstr>
      <vt:lpstr>模式结构</vt:lpstr>
      <vt:lpstr>实例</vt:lpstr>
      <vt:lpstr>PowerPoint 演示文稿</vt:lpstr>
      <vt:lpstr>PowerPoint 演示文稿</vt:lpstr>
      <vt:lpstr>实例</vt:lpstr>
      <vt:lpstr>PowerPoint 演示文稿</vt:lpstr>
      <vt:lpstr>本质</vt:lpstr>
      <vt:lpstr>Adapter</vt:lpstr>
      <vt:lpstr>Adapter(适配器)模式</vt:lpstr>
      <vt:lpstr>硬盘转换</vt:lpstr>
      <vt:lpstr>Adapter(适配器)模式</vt:lpstr>
      <vt:lpstr>Adapter(适配器)模式</vt:lpstr>
      <vt:lpstr>Adapter(适配器)模式</vt:lpstr>
      <vt:lpstr>Adapter(适配器)模式</vt:lpstr>
      <vt:lpstr>Adapter(适配器)模式</vt:lpstr>
      <vt:lpstr>Adapter(适配器)模式</vt:lpstr>
      <vt:lpstr>PowerPoint 演示文稿</vt:lpstr>
      <vt:lpstr>Adapter(适配器)模式</vt:lpstr>
      <vt:lpstr>适配器模式</vt:lpstr>
      <vt:lpstr>Adapter(适配器)模式</vt:lpstr>
      <vt:lpstr>Adapter(适配器)模式</vt:lpstr>
      <vt:lpstr>类适配器</vt:lpstr>
      <vt:lpstr>Adapter(适配器)模式</vt:lpstr>
    </vt:vector>
  </TitlesOfParts>
  <Company>江南大学信息学院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qlibm</dc:creator>
  <cp:lastModifiedBy>PL</cp:lastModifiedBy>
  <cp:revision>413</cp:revision>
  <cp:lastPrinted>2011-06-05T07:22:16Z</cp:lastPrinted>
  <dcterms:created xsi:type="dcterms:W3CDTF">2005-11-04T12:34:45Z</dcterms:created>
  <dcterms:modified xsi:type="dcterms:W3CDTF">2022-06-13T12:29:04Z</dcterms:modified>
</cp:coreProperties>
</file>