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258" r:id="rId4"/>
    <p:sldId id="1267" r:id="rId5"/>
    <p:sldId id="1268" r:id="rId6"/>
    <p:sldId id="1273" r:id="rId7"/>
    <p:sldId id="1272" r:id="rId8"/>
    <p:sldId id="1282" r:id="rId9"/>
    <p:sldId id="262" r:id="rId10"/>
    <p:sldId id="1270" r:id="rId11"/>
    <p:sldId id="1269" r:id="rId12"/>
    <p:sldId id="1271" r:id="rId13"/>
    <p:sldId id="1276" r:id="rId14"/>
    <p:sldId id="1281" r:id="rId15"/>
    <p:sldId id="1260" r:id="rId16"/>
    <p:sldId id="1274" r:id="rId17"/>
    <p:sldId id="1275" r:id="rId18"/>
    <p:sldId id="1266" r:id="rId19"/>
    <p:sldId id="1279" r:id="rId20"/>
    <p:sldId id="1280" r:id="rId21"/>
    <p:sldId id="1277" r:id="rId22"/>
    <p:sldId id="1278" r:id="rId23"/>
    <p:sldId id="1261" r:id="rId24"/>
  </p:sldIdLst>
  <p:sldSz cx="9144000" cy="5143500" type="screen16x9"/>
  <p:notesSz cx="6858000" cy="9144000"/>
  <p:custDataLst>
    <p:tags r:id="rId2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12">
          <p15:clr>
            <a:srgbClr val="A4A3A4"/>
          </p15:clr>
        </p15:guide>
        <p15:guide id="2" pos="294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C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3994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27" y="325"/>
      </p:cViewPr>
      <p:guideLst>
        <p:guide orient="horz" pos="1712"/>
        <p:guide pos="294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2022/11/25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4B0A54-2A10-4560-A6CA-13F68F8C4154}" type="datetimeFigureOut">
              <a:rPr lang="zh-CN" altLang="en-US" smtClean="0"/>
              <a:t>2022/11/25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3A1ED9-6ACA-4C82-8FB4-90E84FB6D45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1DC38-435E-40C4-AFA8-839178EE469D}" type="datetimeFigureOut">
              <a:rPr lang="zh-CN" altLang="en-US" smtClean="0"/>
              <a:t>2022/11/25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486A0-23A1-44FC-B85B-080101ACC06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205547" cy="52226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205547" cy="5222631"/>
          </a:xfrm>
          <a:prstGeom prst="rect">
            <a:avLst/>
          </a:prstGeom>
        </p:spPr>
      </p:pic>
      <p:grpSp>
        <p:nvGrpSpPr>
          <p:cNvPr id="3" name="PA_组合 4"/>
          <p:cNvGrpSpPr>
            <a:grpSpLocks noChangeAspect="1"/>
          </p:cNvGrpSpPr>
          <p:nvPr userDrawn="1">
            <p:custDataLst>
              <p:tags r:id="rId1"/>
            </p:custDataLst>
          </p:nvPr>
        </p:nvGrpSpPr>
        <p:grpSpPr>
          <a:xfrm>
            <a:off x="8207307" y="182009"/>
            <a:ext cx="800316" cy="801839"/>
            <a:chOff x="1914" y="816"/>
            <a:chExt cx="1051" cy="1053"/>
          </a:xfrm>
          <a:solidFill>
            <a:srgbClr val="940201"/>
          </a:solidFill>
        </p:grpSpPr>
        <p:sp>
          <p:nvSpPr>
            <p:cNvPr id="4" name="Freeform 5"/>
            <p:cNvSpPr>
              <a:spLocks noEditPoints="1"/>
            </p:cNvSpPr>
            <p:nvPr/>
          </p:nvSpPr>
          <p:spPr bwMode="auto">
            <a:xfrm>
              <a:off x="1914" y="816"/>
              <a:ext cx="1051" cy="1053"/>
            </a:xfrm>
            <a:custGeom>
              <a:avLst/>
              <a:gdLst>
                <a:gd name="T0" fmla="*/ 203 w 406"/>
                <a:gd name="T1" fmla="*/ 0 h 407"/>
                <a:gd name="T2" fmla="*/ 406 w 406"/>
                <a:gd name="T3" fmla="*/ 203 h 407"/>
                <a:gd name="T4" fmla="*/ 203 w 406"/>
                <a:gd name="T5" fmla="*/ 407 h 407"/>
                <a:gd name="T6" fmla="*/ 0 w 406"/>
                <a:gd name="T7" fmla="*/ 203 h 407"/>
                <a:gd name="T8" fmla="*/ 203 w 406"/>
                <a:gd name="T9" fmla="*/ 0 h 407"/>
                <a:gd name="T10" fmla="*/ 203 w 406"/>
                <a:gd name="T11" fmla="*/ 14 h 407"/>
                <a:gd name="T12" fmla="*/ 14 w 406"/>
                <a:gd name="T13" fmla="*/ 203 h 407"/>
                <a:gd name="T14" fmla="*/ 203 w 406"/>
                <a:gd name="T15" fmla="*/ 393 h 407"/>
                <a:gd name="T16" fmla="*/ 393 w 406"/>
                <a:gd name="T17" fmla="*/ 203 h 407"/>
                <a:gd name="T18" fmla="*/ 203 w 406"/>
                <a:gd name="T19" fmla="*/ 14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6" h="407">
                  <a:moveTo>
                    <a:pt x="203" y="0"/>
                  </a:moveTo>
                  <a:cubicBezTo>
                    <a:pt x="315" y="0"/>
                    <a:pt x="406" y="91"/>
                    <a:pt x="406" y="203"/>
                  </a:cubicBezTo>
                  <a:cubicBezTo>
                    <a:pt x="406" y="315"/>
                    <a:pt x="315" y="407"/>
                    <a:pt x="203" y="407"/>
                  </a:cubicBezTo>
                  <a:cubicBezTo>
                    <a:pt x="91" y="407"/>
                    <a:pt x="0" y="315"/>
                    <a:pt x="0" y="203"/>
                  </a:cubicBezTo>
                  <a:cubicBezTo>
                    <a:pt x="0" y="91"/>
                    <a:pt x="91" y="0"/>
                    <a:pt x="203" y="0"/>
                  </a:cubicBezTo>
                  <a:close/>
                  <a:moveTo>
                    <a:pt x="203" y="14"/>
                  </a:moveTo>
                  <a:cubicBezTo>
                    <a:pt x="99" y="14"/>
                    <a:pt x="14" y="99"/>
                    <a:pt x="14" y="203"/>
                  </a:cubicBezTo>
                  <a:cubicBezTo>
                    <a:pt x="14" y="308"/>
                    <a:pt x="99" y="393"/>
                    <a:pt x="203" y="393"/>
                  </a:cubicBezTo>
                  <a:cubicBezTo>
                    <a:pt x="307" y="393"/>
                    <a:pt x="393" y="308"/>
                    <a:pt x="393" y="203"/>
                  </a:cubicBezTo>
                  <a:cubicBezTo>
                    <a:pt x="393" y="99"/>
                    <a:pt x="307" y="14"/>
                    <a:pt x="203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5" name="Freeform 6"/>
            <p:cNvSpPr>
              <a:spLocks noEditPoints="1"/>
            </p:cNvSpPr>
            <p:nvPr/>
          </p:nvSpPr>
          <p:spPr bwMode="auto">
            <a:xfrm>
              <a:off x="2074" y="982"/>
              <a:ext cx="725" cy="721"/>
            </a:xfrm>
            <a:custGeom>
              <a:avLst/>
              <a:gdLst>
                <a:gd name="T0" fmla="*/ 140 w 280"/>
                <a:gd name="T1" fmla="*/ 279 h 279"/>
                <a:gd name="T2" fmla="*/ 0 w 280"/>
                <a:gd name="T3" fmla="*/ 139 h 279"/>
                <a:gd name="T4" fmla="*/ 140 w 280"/>
                <a:gd name="T5" fmla="*/ 0 h 279"/>
                <a:gd name="T6" fmla="*/ 280 w 280"/>
                <a:gd name="T7" fmla="*/ 139 h 279"/>
                <a:gd name="T8" fmla="*/ 140 w 280"/>
                <a:gd name="T9" fmla="*/ 279 h 279"/>
                <a:gd name="T10" fmla="*/ 140 w 280"/>
                <a:gd name="T11" fmla="*/ 8 h 279"/>
                <a:gd name="T12" fmla="*/ 9 w 280"/>
                <a:gd name="T13" fmla="*/ 139 h 279"/>
                <a:gd name="T14" fmla="*/ 140 w 280"/>
                <a:gd name="T15" fmla="*/ 270 h 279"/>
                <a:gd name="T16" fmla="*/ 271 w 280"/>
                <a:gd name="T17" fmla="*/ 139 h 279"/>
                <a:gd name="T18" fmla="*/ 140 w 280"/>
                <a:gd name="T19" fmla="*/ 8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0" h="279">
                  <a:moveTo>
                    <a:pt x="140" y="279"/>
                  </a:moveTo>
                  <a:cubicBezTo>
                    <a:pt x="63" y="279"/>
                    <a:pt x="0" y="216"/>
                    <a:pt x="0" y="139"/>
                  </a:cubicBezTo>
                  <a:cubicBezTo>
                    <a:pt x="0" y="62"/>
                    <a:pt x="63" y="0"/>
                    <a:pt x="140" y="0"/>
                  </a:cubicBezTo>
                  <a:cubicBezTo>
                    <a:pt x="217" y="0"/>
                    <a:pt x="280" y="62"/>
                    <a:pt x="280" y="139"/>
                  </a:cubicBezTo>
                  <a:cubicBezTo>
                    <a:pt x="280" y="216"/>
                    <a:pt x="217" y="279"/>
                    <a:pt x="140" y="279"/>
                  </a:cubicBezTo>
                  <a:close/>
                  <a:moveTo>
                    <a:pt x="140" y="8"/>
                  </a:moveTo>
                  <a:cubicBezTo>
                    <a:pt x="68" y="8"/>
                    <a:pt x="9" y="67"/>
                    <a:pt x="9" y="139"/>
                  </a:cubicBezTo>
                  <a:cubicBezTo>
                    <a:pt x="9" y="212"/>
                    <a:pt x="68" y="270"/>
                    <a:pt x="140" y="270"/>
                  </a:cubicBezTo>
                  <a:cubicBezTo>
                    <a:pt x="212" y="270"/>
                    <a:pt x="271" y="212"/>
                    <a:pt x="271" y="139"/>
                  </a:cubicBezTo>
                  <a:cubicBezTo>
                    <a:pt x="271" y="67"/>
                    <a:pt x="212" y="8"/>
                    <a:pt x="14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6" name="Freeform 7"/>
            <p:cNvSpPr>
              <a:spLocks noEditPoints="1"/>
            </p:cNvSpPr>
            <p:nvPr/>
          </p:nvSpPr>
          <p:spPr bwMode="auto">
            <a:xfrm>
              <a:off x="2742" y="1067"/>
              <a:ext cx="124" cy="122"/>
            </a:xfrm>
            <a:custGeom>
              <a:avLst/>
              <a:gdLst>
                <a:gd name="T0" fmla="*/ 3 w 48"/>
                <a:gd name="T1" fmla="*/ 26 h 47"/>
                <a:gd name="T2" fmla="*/ 13 w 48"/>
                <a:gd name="T3" fmla="*/ 35 h 47"/>
                <a:gd name="T4" fmla="*/ 6 w 48"/>
                <a:gd name="T5" fmla="*/ 35 h 47"/>
                <a:gd name="T6" fmla="*/ 3 w 48"/>
                <a:gd name="T7" fmla="*/ 26 h 47"/>
                <a:gd name="T8" fmla="*/ 29 w 48"/>
                <a:gd name="T9" fmla="*/ 0 h 47"/>
                <a:gd name="T10" fmla="*/ 24 w 48"/>
                <a:gd name="T11" fmla="*/ 3 h 47"/>
                <a:gd name="T12" fmla="*/ 35 w 48"/>
                <a:gd name="T13" fmla="*/ 9 h 47"/>
                <a:gd name="T14" fmla="*/ 35 w 48"/>
                <a:gd name="T15" fmla="*/ 11 h 47"/>
                <a:gd name="T16" fmla="*/ 38 w 48"/>
                <a:gd name="T17" fmla="*/ 12 h 47"/>
                <a:gd name="T18" fmla="*/ 42 w 48"/>
                <a:gd name="T19" fmla="*/ 13 h 47"/>
                <a:gd name="T20" fmla="*/ 17 w 48"/>
                <a:gd name="T21" fmla="*/ 12 h 47"/>
                <a:gd name="T22" fmla="*/ 14 w 48"/>
                <a:gd name="T23" fmla="*/ 14 h 47"/>
                <a:gd name="T24" fmla="*/ 20 w 48"/>
                <a:gd name="T25" fmla="*/ 19 h 47"/>
                <a:gd name="T26" fmla="*/ 15 w 48"/>
                <a:gd name="T27" fmla="*/ 21 h 47"/>
                <a:gd name="T28" fmla="*/ 14 w 48"/>
                <a:gd name="T29" fmla="*/ 23 h 47"/>
                <a:gd name="T30" fmla="*/ 16 w 48"/>
                <a:gd name="T31" fmla="*/ 31 h 47"/>
                <a:gd name="T32" fmla="*/ 2 w 48"/>
                <a:gd name="T33" fmla="*/ 20 h 47"/>
                <a:gd name="T34" fmla="*/ 3 w 48"/>
                <a:gd name="T35" fmla="*/ 39 h 47"/>
                <a:gd name="T36" fmla="*/ 15 w 48"/>
                <a:gd name="T37" fmla="*/ 37 h 47"/>
                <a:gd name="T38" fmla="*/ 16 w 48"/>
                <a:gd name="T39" fmla="*/ 44 h 47"/>
                <a:gd name="T40" fmla="*/ 19 w 48"/>
                <a:gd name="T41" fmla="*/ 46 h 47"/>
                <a:gd name="T42" fmla="*/ 17 w 48"/>
                <a:gd name="T43" fmla="*/ 34 h 47"/>
                <a:gd name="T44" fmla="*/ 18 w 48"/>
                <a:gd name="T45" fmla="*/ 26 h 47"/>
                <a:gd name="T46" fmla="*/ 26 w 48"/>
                <a:gd name="T47" fmla="*/ 21 h 47"/>
                <a:gd name="T48" fmla="*/ 21 w 48"/>
                <a:gd name="T49" fmla="*/ 15 h 47"/>
                <a:gd name="T50" fmla="*/ 44 w 48"/>
                <a:gd name="T51" fmla="*/ 18 h 47"/>
                <a:gd name="T52" fmla="*/ 44 w 48"/>
                <a:gd name="T53" fmla="*/ 12 h 47"/>
                <a:gd name="T54" fmla="*/ 38 w 48"/>
                <a:gd name="T55" fmla="*/ 9 h 47"/>
                <a:gd name="T56" fmla="*/ 35 w 48"/>
                <a:gd name="T57" fmla="*/ 7 h 47"/>
                <a:gd name="T58" fmla="*/ 30 w 48"/>
                <a:gd name="T59" fmla="*/ 5 h 47"/>
                <a:gd name="T60" fmla="*/ 29 w 48"/>
                <a:gd name="T61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8" h="47">
                  <a:moveTo>
                    <a:pt x="3" y="26"/>
                  </a:moveTo>
                  <a:cubicBezTo>
                    <a:pt x="3" y="26"/>
                    <a:pt x="12" y="29"/>
                    <a:pt x="13" y="35"/>
                  </a:cubicBezTo>
                  <a:cubicBezTo>
                    <a:pt x="13" y="35"/>
                    <a:pt x="8" y="42"/>
                    <a:pt x="6" y="35"/>
                  </a:cubicBezTo>
                  <a:cubicBezTo>
                    <a:pt x="3" y="29"/>
                    <a:pt x="3" y="26"/>
                    <a:pt x="3" y="26"/>
                  </a:cubicBezTo>
                  <a:close/>
                  <a:moveTo>
                    <a:pt x="29" y="0"/>
                  </a:moveTo>
                  <a:cubicBezTo>
                    <a:pt x="26" y="0"/>
                    <a:pt x="24" y="3"/>
                    <a:pt x="24" y="3"/>
                  </a:cubicBezTo>
                  <a:cubicBezTo>
                    <a:pt x="20" y="8"/>
                    <a:pt x="35" y="9"/>
                    <a:pt x="35" y="9"/>
                  </a:cubicBezTo>
                  <a:cubicBezTo>
                    <a:pt x="34" y="10"/>
                    <a:pt x="35" y="11"/>
                    <a:pt x="35" y="11"/>
                  </a:cubicBezTo>
                  <a:cubicBezTo>
                    <a:pt x="36" y="15"/>
                    <a:pt x="38" y="12"/>
                    <a:pt x="38" y="12"/>
                  </a:cubicBezTo>
                  <a:cubicBezTo>
                    <a:pt x="39" y="12"/>
                    <a:pt x="42" y="13"/>
                    <a:pt x="42" y="13"/>
                  </a:cubicBezTo>
                  <a:cubicBezTo>
                    <a:pt x="31" y="16"/>
                    <a:pt x="17" y="12"/>
                    <a:pt x="17" y="12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1" y="17"/>
                    <a:pt x="20" y="19"/>
                    <a:pt x="20" y="19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3" y="21"/>
                    <a:pt x="14" y="23"/>
                    <a:pt x="14" y="23"/>
                  </a:cubicBezTo>
                  <a:cubicBezTo>
                    <a:pt x="18" y="30"/>
                    <a:pt x="16" y="31"/>
                    <a:pt x="16" y="31"/>
                  </a:cubicBezTo>
                  <a:cubicBezTo>
                    <a:pt x="10" y="18"/>
                    <a:pt x="2" y="20"/>
                    <a:pt x="2" y="20"/>
                  </a:cubicBezTo>
                  <a:cubicBezTo>
                    <a:pt x="0" y="23"/>
                    <a:pt x="2" y="30"/>
                    <a:pt x="3" y="39"/>
                  </a:cubicBezTo>
                  <a:cubicBezTo>
                    <a:pt x="7" y="47"/>
                    <a:pt x="15" y="37"/>
                    <a:pt x="15" y="37"/>
                  </a:cubicBezTo>
                  <a:cubicBezTo>
                    <a:pt x="17" y="42"/>
                    <a:pt x="16" y="44"/>
                    <a:pt x="16" y="44"/>
                  </a:cubicBezTo>
                  <a:cubicBezTo>
                    <a:pt x="19" y="46"/>
                    <a:pt x="19" y="46"/>
                    <a:pt x="19" y="46"/>
                  </a:cubicBezTo>
                  <a:cubicBezTo>
                    <a:pt x="21" y="39"/>
                    <a:pt x="17" y="34"/>
                    <a:pt x="17" y="34"/>
                  </a:cubicBezTo>
                  <a:cubicBezTo>
                    <a:pt x="20" y="31"/>
                    <a:pt x="18" y="26"/>
                    <a:pt x="18" y="26"/>
                  </a:cubicBezTo>
                  <a:cubicBezTo>
                    <a:pt x="17" y="23"/>
                    <a:pt x="21" y="23"/>
                    <a:pt x="26" y="21"/>
                  </a:cubicBezTo>
                  <a:cubicBezTo>
                    <a:pt x="29" y="19"/>
                    <a:pt x="21" y="15"/>
                    <a:pt x="21" y="15"/>
                  </a:cubicBezTo>
                  <a:cubicBezTo>
                    <a:pt x="28" y="18"/>
                    <a:pt x="39" y="19"/>
                    <a:pt x="44" y="18"/>
                  </a:cubicBezTo>
                  <a:cubicBezTo>
                    <a:pt x="48" y="16"/>
                    <a:pt x="44" y="12"/>
                    <a:pt x="44" y="12"/>
                  </a:cubicBezTo>
                  <a:cubicBezTo>
                    <a:pt x="44" y="12"/>
                    <a:pt x="39" y="9"/>
                    <a:pt x="38" y="9"/>
                  </a:cubicBezTo>
                  <a:cubicBezTo>
                    <a:pt x="37" y="6"/>
                    <a:pt x="35" y="7"/>
                    <a:pt x="35" y="7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25" y="4"/>
                    <a:pt x="29" y="0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8" name="Freeform 8"/>
            <p:cNvSpPr>
              <a:spLocks noEditPoints="1"/>
            </p:cNvSpPr>
            <p:nvPr/>
          </p:nvSpPr>
          <p:spPr bwMode="auto">
            <a:xfrm>
              <a:off x="2574" y="907"/>
              <a:ext cx="80" cy="83"/>
            </a:xfrm>
            <a:custGeom>
              <a:avLst/>
              <a:gdLst>
                <a:gd name="T0" fmla="*/ 24 w 31"/>
                <a:gd name="T1" fmla="*/ 22 h 32"/>
                <a:gd name="T2" fmla="*/ 23 w 31"/>
                <a:gd name="T3" fmla="*/ 32 h 32"/>
                <a:gd name="T4" fmla="*/ 29 w 31"/>
                <a:gd name="T5" fmla="*/ 27 h 32"/>
                <a:gd name="T6" fmla="*/ 24 w 31"/>
                <a:gd name="T7" fmla="*/ 22 h 32"/>
                <a:gd name="T8" fmla="*/ 14 w 31"/>
                <a:gd name="T9" fmla="*/ 7 h 32"/>
                <a:gd name="T10" fmla="*/ 15 w 31"/>
                <a:gd name="T11" fmla="*/ 10 h 32"/>
                <a:gd name="T12" fmla="*/ 20 w 31"/>
                <a:gd name="T13" fmla="*/ 7 h 32"/>
                <a:gd name="T14" fmla="*/ 19 w 31"/>
                <a:gd name="T15" fmla="*/ 3 h 32"/>
                <a:gd name="T16" fmla="*/ 22 w 31"/>
                <a:gd name="T17" fmla="*/ 3 h 32"/>
                <a:gd name="T18" fmla="*/ 24 w 31"/>
                <a:gd name="T19" fmla="*/ 5 h 32"/>
                <a:gd name="T20" fmla="*/ 28 w 31"/>
                <a:gd name="T21" fmla="*/ 3 h 32"/>
                <a:gd name="T22" fmla="*/ 30 w 31"/>
                <a:gd name="T23" fmla="*/ 6 h 32"/>
                <a:gd name="T24" fmla="*/ 23 w 31"/>
                <a:gd name="T25" fmla="*/ 10 h 32"/>
                <a:gd name="T26" fmla="*/ 11 w 31"/>
                <a:gd name="T27" fmla="*/ 25 h 32"/>
                <a:gd name="T28" fmla="*/ 0 w 31"/>
                <a:gd name="T29" fmla="*/ 31 h 32"/>
                <a:gd name="T30" fmla="*/ 0 w 31"/>
                <a:gd name="T31" fmla="*/ 30 h 32"/>
                <a:gd name="T32" fmla="*/ 15 w 31"/>
                <a:gd name="T33" fmla="*/ 15 h 32"/>
                <a:gd name="T34" fmla="*/ 12 w 31"/>
                <a:gd name="T35" fmla="*/ 7 h 32"/>
                <a:gd name="T36" fmla="*/ 14 w 31"/>
                <a:gd name="T37" fmla="*/ 7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1" h="32">
                  <a:moveTo>
                    <a:pt x="24" y="22"/>
                  </a:moveTo>
                  <a:cubicBezTo>
                    <a:pt x="24" y="22"/>
                    <a:pt x="26" y="29"/>
                    <a:pt x="23" y="32"/>
                  </a:cubicBezTo>
                  <a:cubicBezTo>
                    <a:pt x="23" y="32"/>
                    <a:pt x="27" y="32"/>
                    <a:pt x="29" y="27"/>
                  </a:cubicBezTo>
                  <a:cubicBezTo>
                    <a:pt x="31" y="23"/>
                    <a:pt x="26" y="22"/>
                    <a:pt x="24" y="22"/>
                  </a:cubicBezTo>
                  <a:close/>
                  <a:moveTo>
                    <a:pt x="14" y="7"/>
                  </a:moveTo>
                  <a:cubicBezTo>
                    <a:pt x="14" y="7"/>
                    <a:pt x="11" y="12"/>
                    <a:pt x="15" y="10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20" y="0"/>
                    <a:pt x="22" y="3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3" y="10"/>
                    <a:pt x="23" y="15"/>
                    <a:pt x="11" y="25"/>
                  </a:cubicBezTo>
                  <a:cubicBezTo>
                    <a:pt x="11" y="25"/>
                    <a:pt x="4" y="32"/>
                    <a:pt x="0" y="31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0"/>
                    <a:pt x="6" y="29"/>
                    <a:pt x="15" y="15"/>
                  </a:cubicBezTo>
                  <a:cubicBezTo>
                    <a:pt x="15" y="15"/>
                    <a:pt x="7" y="16"/>
                    <a:pt x="12" y="7"/>
                  </a:cubicBezTo>
                  <a:cubicBezTo>
                    <a:pt x="12" y="7"/>
                    <a:pt x="13" y="5"/>
                    <a:pt x="14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9" name="Freeform 9"/>
            <p:cNvSpPr>
              <a:spLocks noEditPoints="1"/>
            </p:cNvSpPr>
            <p:nvPr/>
          </p:nvSpPr>
          <p:spPr bwMode="auto">
            <a:xfrm>
              <a:off x="2261" y="871"/>
              <a:ext cx="64" cy="134"/>
            </a:xfrm>
            <a:custGeom>
              <a:avLst/>
              <a:gdLst>
                <a:gd name="T0" fmla="*/ 15 w 25"/>
                <a:gd name="T1" fmla="*/ 38 h 52"/>
                <a:gd name="T2" fmla="*/ 23 w 25"/>
                <a:gd name="T3" fmla="*/ 44 h 52"/>
                <a:gd name="T4" fmla="*/ 22 w 25"/>
                <a:gd name="T5" fmla="*/ 45 h 52"/>
                <a:gd name="T6" fmla="*/ 15 w 25"/>
                <a:gd name="T7" fmla="*/ 38 h 52"/>
                <a:gd name="T8" fmla="*/ 1 w 25"/>
                <a:gd name="T9" fmla="*/ 21 h 52"/>
                <a:gd name="T10" fmla="*/ 6 w 25"/>
                <a:gd name="T11" fmla="*/ 25 h 52"/>
                <a:gd name="T12" fmla="*/ 2 w 25"/>
                <a:gd name="T13" fmla="*/ 37 h 52"/>
                <a:gd name="T14" fmla="*/ 5 w 25"/>
                <a:gd name="T15" fmla="*/ 40 h 52"/>
                <a:gd name="T16" fmla="*/ 10 w 25"/>
                <a:gd name="T17" fmla="*/ 36 h 52"/>
                <a:gd name="T18" fmla="*/ 10 w 25"/>
                <a:gd name="T19" fmla="*/ 39 h 52"/>
                <a:gd name="T20" fmla="*/ 0 w 25"/>
                <a:gd name="T21" fmla="*/ 48 h 52"/>
                <a:gd name="T22" fmla="*/ 4 w 25"/>
                <a:gd name="T23" fmla="*/ 52 h 52"/>
                <a:gd name="T24" fmla="*/ 8 w 25"/>
                <a:gd name="T25" fmla="*/ 46 h 52"/>
                <a:gd name="T26" fmla="*/ 15 w 25"/>
                <a:gd name="T27" fmla="*/ 50 h 52"/>
                <a:gd name="T28" fmla="*/ 14 w 25"/>
                <a:gd name="T29" fmla="*/ 33 h 52"/>
                <a:gd name="T30" fmla="*/ 17 w 25"/>
                <a:gd name="T31" fmla="*/ 29 h 52"/>
                <a:gd name="T32" fmla="*/ 13 w 25"/>
                <a:gd name="T33" fmla="*/ 21 h 52"/>
                <a:gd name="T34" fmla="*/ 10 w 25"/>
                <a:gd name="T35" fmla="*/ 32 h 52"/>
                <a:gd name="T36" fmla="*/ 6 w 25"/>
                <a:gd name="T37" fmla="*/ 35 h 52"/>
                <a:gd name="T38" fmla="*/ 9 w 25"/>
                <a:gd name="T39" fmla="*/ 24 h 52"/>
                <a:gd name="T40" fmla="*/ 21 w 25"/>
                <a:gd name="T41" fmla="*/ 13 h 52"/>
                <a:gd name="T42" fmla="*/ 20 w 25"/>
                <a:gd name="T43" fmla="*/ 5 h 52"/>
                <a:gd name="T44" fmla="*/ 14 w 25"/>
                <a:gd name="T45" fmla="*/ 13 h 52"/>
                <a:gd name="T46" fmla="*/ 16 w 25"/>
                <a:gd name="T47" fmla="*/ 6 h 52"/>
                <a:gd name="T48" fmla="*/ 14 w 25"/>
                <a:gd name="T49" fmla="*/ 1 h 52"/>
                <a:gd name="T50" fmla="*/ 9 w 25"/>
                <a:gd name="T51" fmla="*/ 16 h 52"/>
                <a:gd name="T52" fmla="*/ 1 w 25"/>
                <a:gd name="T53" fmla="*/ 2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5" h="52">
                  <a:moveTo>
                    <a:pt x="15" y="38"/>
                  </a:moveTo>
                  <a:cubicBezTo>
                    <a:pt x="15" y="38"/>
                    <a:pt x="24" y="37"/>
                    <a:pt x="23" y="44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15" y="38"/>
                    <a:pt x="15" y="38"/>
                    <a:pt x="15" y="38"/>
                  </a:cubicBezTo>
                  <a:close/>
                  <a:moveTo>
                    <a:pt x="1" y="21"/>
                  </a:moveTo>
                  <a:cubicBezTo>
                    <a:pt x="0" y="23"/>
                    <a:pt x="6" y="25"/>
                    <a:pt x="6" y="25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5" y="40"/>
                    <a:pt x="5" y="40"/>
                    <a:pt x="5" y="40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9" y="43"/>
                    <a:pt x="0" y="48"/>
                    <a:pt x="0" y="4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8" y="46"/>
                    <a:pt x="8" y="46"/>
                    <a:pt x="8" y="46"/>
                  </a:cubicBezTo>
                  <a:cubicBezTo>
                    <a:pt x="15" y="50"/>
                    <a:pt x="15" y="50"/>
                    <a:pt x="15" y="50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2"/>
                    <a:pt x="17" y="29"/>
                    <a:pt x="17" y="29"/>
                  </a:cubicBezTo>
                  <a:cubicBezTo>
                    <a:pt x="18" y="21"/>
                    <a:pt x="13" y="21"/>
                    <a:pt x="13" y="21"/>
                  </a:cubicBezTo>
                  <a:cubicBezTo>
                    <a:pt x="10" y="23"/>
                    <a:pt x="10" y="32"/>
                    <a:pt x="10" y="32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5" y="4"/>
                    <a:pt x="20" y="5"/>
                    <a:pt x="20" y="5"/>
                  </a:cubicBezTo>
                  <a:cubicBezTo>
                    <a:pt x="20" y="9"/>
                    <a:pt x="14" y="13"/>
                    <a:pt x="14" y="13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0"/>
                    <a:pt x="14" y="1"/>
                    <a:pt x="14" y="1"/>
                  </a:cubicBezTo>
                  <a:cubicBezTo>
                    <a:pt x="14" y="4"/>
                    <a:pt x="9" y="16"/>
                    <a:pt x="9" y="16"/>
                  </a:cubicBezTo>
                  <a:cubicBezTo>
                    <a:pt x="6" y="22"/>
                    <a:pt x="1" y="21"/>
                    <a:pt x="1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10" name="Freeform 10"/>
            <p:cNvSpPr>
              <a:spLocks noEditPoints="1"/>
            </p:cNvSpPr>
            <p:nvPr/>
          </p:nvSpPr>
          <p:spPr bwMode="auto">
            <a:xfrm>
              <a:off x="2028" y="1075"/>
              <a:ext cx="77" cy="106"/>
            </a:xfrm>
            <a:custGeom>
              <a:avLst/>
              <a:gdLst>
                <a:gd name="T0" fmla="*/ 27 w 30"/>
                <a:gd name="T1" fmla="*/ 18 h 41"/>
                <a:gd name="T2" fmla="*/ 22 w 30"/>
                <a:gd name="T3" fmla="*/ 7 h 41"/>
                <a:gd name="T4" fmla="*/ 30 w 30"/>
                <a:gd name="T5" fmla="*/ 6 h 41"/>
                <a:gd name="T6" fmla="*/ 27 w 30"/>
                <a:gd name="T7" fmla="*/ 18 h 41"/>
                <a:gd name="T8" fmla="*/ 17 w 30"/>
                <a:gd name="T9" fmla="*/ 36 h 41"/>
                <a:gd name="T10" fmla="*/ 8 w 30"/>
                <a:gd name="T11" fmla="*/ 30 h 41"/>
                <a:gd name="T12" fmla="*/ 13 w 30"/>
                <a:gd name="T13" fmla="*/ 41 h 41"/>
                <a:gd name="T14" fmla="*/ 20 w 30"/>
                <a:gd name="T15" fmla="*/ 41 h 41"/>
                <a:gd name="T16" fmla="*/ 19 w 30"/>
                <a:gd name="T17" fmla="*/ 15 h 41"/>
                <a:gd name="T18" fmla="*/ 18 w 30"/>
                <a:gd name="T19" fmla="*/ 15 h 41"/>
                <a:gd name="T20" fmla="*/ 17 w 30"/>
                <a:gd name="T21" fmla="*/ 36 h 41"/>
                <a:gd name="T22" fmla="*/ 13 w 30"/>
                <a:gd name="T23" fmla="*/ 17 h 41"/>
                <a:gd name="T24" fmla="*/ 0 w 30"/>
                <a:gd name="T25" fmla="*/ 4 h 41"/>
                <a:gd name="T26" fmla="*/ 9 w 30"/>
                <a:gd name="T27" fmla="*/ 6 h 41"/>
                <a:gd name="T28" fmla="*/ 13 w 30"/>
                <a:gd name="T29" fmla="*/ 1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0" h="41">
                  <a:moveTo>
                    <a:pt x="27" y="18"/>
                  </a:moveTo>
                  <a:cubicBezTo>
                    <a:pt x="22" y="7"/>
                    <a:pt x="22" y="7"/>
                    <a:pt x="22" y="7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0" y="6"/>
                    <a:pt x="29" y="16"/>
                    <a:pt x="27" y="18"/>
                  </a:cubicBezTo>
                  <a:close/>
                  <a:moveTo>
                    <a:pt x="17" y="36"/>
                  </a:moveTo>
                  <a:cubicBezTo>
                    <a:pt x="11" y="25"/>
                    <a:pt x="8" y="30"/>
                    <a:pt x="8" y="30"/>
                  </a:cubicBezTo>
                  <a:cubicBezTo>
                    <a:pt x="10" y="32"/>
                    <a:pt x="13" y="41"/>
                    <a:pt x="13" y="41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4" y="30"/>
                    <a:pt x="19" y="15"/>
                    <a:pt x="19" y="1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7" y="36"/>
                    <a:pt x="17" y="36"/>
                    <a:pt x="17" y="36"/>
                  </a:cubicBezTo>
                  <a:close/>
                  <a:moveTo>
                    <a:pt x="13" y="17"/>
                  </a:moveTo>
                  <a:cubicBezTo>
                    <a:pt x="13" y="17"/>
                    <a:pt x="6" y="6"/>
                    <a:pt x="0" y="4"/>
                  </a:cubicBezTo>
                  <a:cubicBezTo>
                    <a:pt x="0" y="4"/>
                    <a:pt x="5" y="0"/>
                    <a:pt x="9" y="6"/>
                  </a:cubicBezTo>
                  <a:cubicBezTo>
                    <a:pt x="13" y="11"/>
                    <a:pt x="17" y="15"/>
                    <a:pt x="13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11" name="Freeform 11"/>
            <p:cNvSpPr/>
            <p:nvPr/>
          </p:nvSpPr>
          <p:spPr bwMode="auto">
            <a:xfrm>
              <a:off x="2191" y="1039"/>
              <a:ext cx="486" cy="323"/>
            </a:xfrm>
            <a:custGeom>
              <a:avLst/>
              <a:gdLst>
                <a:gd name="T0" fmla="*/ 1 w 188"/>
                <a:gd name="T1" fmla="*/ 116 h 125"/>
                <a:gd name="T2" fmla="*/ 39 w 188"/>
                <a:gd name="T3" fmla="*/ 39 h 125"/>
                <a:gd name="T4" fmla="*/ 64 w 188"/>
                <a:gd name="T5" fmla="*/ 62 h 125"/>
                <a:gd name="T6" fmla="*/ 98 w 188"/>
                <a:gd name="T7" fmla="*/ 0 h 125"/>
                <a:gd name="T8" fmla="*/ 127 w 188"/>
                <a:gd name="T9" fmla="*/ 58 h 125"/>
                <a:gd name="T10" fmla="*/ 141 w 188"/>
                <a:gd name="T11" fmla="*/ 33 h 125"/>
                <a:gd name="T12" fmla="*/ 188 w 188"/>
                <a:gd name="T13" fmla="*/ 124 h 125"/>
                <a:gd name="T14" fmla="*/ 170 w 188"/>
                <a:gd name="T15" fmla="*/ 125 h 125"/>
                <a:gd name="T16" fmla="*/ 142 w 188"/>
                <a:gd name="T17" fmla="*/ 69 h 125"/>
                <a:gd name="T18" fmla="*/ 134 w 188"/>
                <a:gd name="T19" fmla="*/ 74 h 125"/>
                <a:gd name="T20" fmla="*/ 154 w 188"/>
                <a:gd name="T21" fmla="*/ 123 h 125"/>
                <a:gd name="T22" fmla="*/ 132 w 188"/>
                <a:gd name="T23" fmla="*/ 123 h 125"/>
                <a:gd name="T24" fmla="*/ 98 w 188"/>
                <a:gd name="T25" fmla="*/ 38 h 125"/>
                <a:gd name="T26" fmla="*/ 57 w 188"/>
                <a:gd name="T27" fmla="*/ 117 h 125"/>
                <a:gd name="T28" fmla="*/ 39 w 188"/>
                <a:gd name="T29" fmla="*/ 115 h 125"/>
                <a:gd name="T30" fmla="*/ 55 w 188"/>
                <a:gd name="T31" fmla="*/ 76 h 125"/>
                <a:gd name="T32" fmla="*/ 45 w 188"/>
                <a:gd name="T33" fmla="*/ 67 h 125"/>
                <a:gd name="T34" fmla="*/ 20 w 188"/>
                <a:gd name="T35" fmla="*/ 116 h 125"/>
                <a:gd name="T36" fmla="*/ 1 w 188"/>
                <a:gd name="T37" fmla="*/ 116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8" h="125">
                  <a:moveTo>
                    <a:pt x="1" y="116"/>
                  </a:moveTo>
                  <a:cubicBezTo>
                    <a:pt x="39" y="39"/>
                    <a:pt x="39" y="39"/>
                    <a:pt x="39" y="39"/>
                  </a:cubicBezTo>
                  <a:cubicBezTo>
                    <a:pt x="64" y="62"/>
                    <a:pt x="64" y="62"/>
                    <a:pt x="64" y="62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127" y="58"/>
                    <a:pt x="127" y="58"/>
                    <a:pt x="127" y="58"/>
                  </a:cubicBezTo>
                  <a:cubicBezTo>
                    <a:pt x="141" y="33"/>
                    <a:pt x="141" y="33"/>
                    <a:pt x="141" y="33"/>
                  </a:cubicBezTo>
                  <a:cubicBezTo>
                    <a:pt x="188" y="124"/>
                    <a:pt x="188" y="124"/>
                    <a:pt x="188" y="124"/>
                  </a:cubicBezTo>
                  <a:cubicBezTo>
                    <a:pt x="170" y="125"/>
                    <a:pt x="170" y="125"/>
                    <a:pt x="170" y="125"/>
                  </a:cubicBezTo>
                  <a:cubicBezTo>
                    <a:pt x="142" y="69"/>
                    <a:pt x="142" y="69"/>
                    <a:pt x="142" y="69"/>
                  </a:cubicBezTo>
                  <a:cubicBezTo>
                    <a:pt x="134" y="74"/>
                    <a:pt x="134" y="74"/>
                    <a:pt x="134" y="74"/>
                  </a:cubicBezTo>
                  <a:cubicBezTo>
                    <a:pt x="154" y="123"/>
                    <a:pt x="154" y="123"/>
                    <a:pt x="154" y="123"/>
                  </a:cubicBezTo>
                  <a:cubicBezTo>
                    <a:pt x="132" y="123"/>
                    <a:pt x="132" y="123"/>
                    <a:pt x="132" y="123"/>
                  </a:cubicBezTo>
                  <a:cubicBezTo>
                    <a:pt x="98" y="38"/>
                    <a:pt x="98" y="38"/>
                    <a:pt x="98" y="38"/>
                  </a:cubicBezTo>
                  <a:cubicBezTo>
                    <a:pt x="57" y="117"/>
                    <a:pt x="57" y="117"/>
                    <a:pt x="57" y="117"/>
                  </a:cubicBezTo>
                  <a:cubicBezTo>
                    <a:pt x="39" y="115"/>
                    <a:pt x="39" y="115"/>
                    <a:pt x="39" y="115"/>
                  </a:cubicBezTo>
                  <a:cubicBezTo>
                    <a:pt x="55" y="76"/>
                    <a:pt x="55" y="76"/>
                    <a:pt x="55" y="76"/>
                  </a:cubicBezTo>
                  <a:cubicBezTo>
                    <a:pt x="45" y="67"/>
                    <a:pt x="45" y="67"/>
                    <a:pt x="45" y="67"/>
                  </a:cubicBezTo>
                  <a:cubicBezTo>
                    <a:pt x="20" y="116"/>
                    <a:pt x="20" y="116"/>
                    <a:pt x="20" y="116"/>
                  </a:cubicBezTo>
                  <a:cubicBezTo>
                    <a:pt x="20" y="116"/>
                    <a:pt x="0" y="116"/>
                    <a:pt x="1" y="1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12" name="Freeform 12"/>
            <p:cNvSpPr>
              <a:spLocks noEditPoints="1"/>
            </p:cNvSpPr>
            <p:nvPr/>
          </p:nvSpPr>
          <p:spPr bwMode="auto">
            <a:xfrm>
              <a:off x="2113" y="1215"/>
              <a:ext cx="647" cy="294"/>
            </a:xfrm>
            <a:custGeom>
              <a:avLst/>
              <a:gdLst>
                <a:gd name="T0" fmla="*/ 92 w 250"/>
                <a:gd name="T1" fmla="*/ 68 h 114"/>
                <a:gd name="T2" fmla="*/ 110 w 250"/>
                <a:gd name="T3" fmla="*/ 75 h 114"/>
                <a:gd name="T4" fmla="*/ 118 w 250"/>
                <a:gd name="T5" fmla="*/ 74 h 114"/>
                <a:gd name="T6" fmla="*/ 118 w 250"/>
                <a:gd name="T7" fmla="*/ 51 h 114"/>
                <a:gd name="T8" fmla="*/ 105 w 250"/>
                <a:gd name="T9" fmla="*/ 51 h 114"/>
                <a:gd name="T10" fmla="*/ 107 w 250"/>
                <a:gd name="T11" fmla="*/ 48 h 114"/>
                <a:gd name="T12" fmla="*/ 107 w 250"/>
                <a:gd name="T13" fmla="*/ 48 h 114"/>
                <a:gd name="T14" fmla="*/ 115 w 250"/>
                <a:gd name="T15" fmla="*/ 33 h 114"/>
                <a:gd name="T16" fmla="*/ 11 w 250"/>
                <a:gd name="T17" fmla="*/ 33 h 114"/>
                <a:gd name="T18" fmla="*/ 11 w 250"/>
                <a:gd name="T19" fmla="*/ 17 h 114"/>
                <a:gd name="T20" fmla="*/ 125 w 250"/>
                <a:gd name="T21" fmla="*/ 17 h 114"/>
                <a:gd name="T22" fmla="*/ 125 w 250"/>
                <a:gd name="T23" fmla="*/ 1 h 114"/>
                <a:gd name="T24" fmla="*/ 137 w 250"/>
                <a:gd name="T25" fmla="*/ 0 h 114"/>
                <a:gd name="T26" fmla="*/ 137 w 250"/>
                <a:gd name="T27" fmla="*/ 17 h 114"/>
                <a:gd name="T28" fmla="*/ 149 w 250"/>
                <a:gd name="T29" fmla="*/ 17 h 114"/>
                <a:gd name="T30" fmla="*/ 141 w 250"/>
                <a:gd name="T31" fmla="*/ 32 h 114"/>
                <a:gd name="T32" fmla="*/ 228 w 250"/>
                <a:gd name="T33" fmla="*/ 32 h 114"/>
                <a:gd name="T34" fmla="*/ 228 w 250"/>
                <a:gd name="T35" fmla="*/ 48 h 114"/>
                <a:gd name="T36" fmla="*/ 145 w 250"/>
                <a:gd name="T37" fmla="*/ 48 h 114"/>
                <a:gd name="T38" fmla="*/ 145 w 250"/>
                <a:gd name="T39" fmla="*/ 50 h 114"/>
                <a:gd name="T40" fmla="*/ 146 w 250"/>
                <a:gd name="T41" fmla="*/ 78 h 114"/>
                <a:gd name="T42" fmla="*/ 149 w 250"/>
                <a:gd name="T43" fmla="*/ 78 h 114"/>
                <a:gd name="T44" fmla="*/ 167 w 250"/>
                <a:gd name="T45" fmla="*/ 72 h 114"/>
                <a:gd name="T46" fmla="*/ 171 w 250"/>
                <a:gd name="T47" fmla="*/ 69 h 114"/>
                <a:gd name="T48" fmla="*/ 190 w 250"/>
                <a:gd name="T49" fmla="*/ 78 h 114"/>
                <a:gd name="T50" fmla="*/ 209 w 250"/>
                <a:gd name="T51" fmla="*/ 71 h 114"/>
                <a:gd name="T52" fmla="*/ 210 w 250"/>
                <a:gd name="T53" fmla="*/ 71 h 114"/>
                <a:gd name="T54" fmla="*/ 228 w 250"/>
                <a:gd name="T55" fmla="*/ 77 h 114"/>
                <a:gd name="T56" fmla="*/ 247 w 250"/>
                <a:gd name="T57" fmla="*/ 70 h 114"/>
                <a:gd name="T58" fmla="*/ 250 w 250"/>
                <a:gd name="T59" fmla="*/ 77 h 114"/>
                <a:gd name="T60" fmla="*/ 229 w 250"/>
                <a:gd name="T61" fmla="*/ 89 h 114"/>
                <a:gd name="T62" fmla="*/ 210 w 250"/>
                <a:gd name="T63" fmla="*/ 82 h 114"/>
                <a:gd name="T64" fmla="*/ 190 w 250"/>
                <a:gd name="T65" fmla="*/ 90 h 114"/>
                <a:gd name="T66" fmla="*/ 170 w 250"/>
                <a:gd name="T67" fmla="*/ 80 h 114"/>
                <a:gd name="T68" fmla="*/ 149 w 250"/>
                <a:gd name="T69" fmla="*/ 90 h 114"/>
                <a:gd name="T70" fmla="*/ 129 w 250"/>
                <a:gd name="T71" fmla="*/ 81 h 114"/>
                <a:gd name="T72" fmla="*/ 111 w 250"/>
                <a:gd name="T73" fmla="*/ 87 h 114"/>
                <a:gd name="T74" fmla="*/ 91 w 250"/>
                <a:gd name="T75" fmla="*/ 79 h 114"/>
                <a:gd name="T76" fmla="*/ 70 w 250"/>
                <a:gd name="T77" fmla="*/ 89 h 114"/>
                <a:gd name="T78" fmla="*/ 51 w 250"/>
                <a:gd name="T79" fmla="*/ 81 h 114"/>
                <a:gd name="T80" fmla="*/ 32 w 250"/>
                <a:gd name="T81" fmla="*/ 87 h 114"/>
                <a:gd name="T82" fmla="*/ 11 w 250"/>
                <a:gd name="T83" fmla="*/ 75 h 114"/>
                <a:gd name="T84" fmla="*/ 14 w 250"/>
                <a:gd name="T85" fmla="*/ 69 h 114"/>
                <a:gd name="T86" fmla="*/ 32 w 250"/>
                <a:gd name="T87" fmla="*/ 75 h 114"/>
                <a:gd name="T88" fmla="*/ 50 w 250"/>
                <a:gd name="T89" fmla="*/ 69 h 114"/>
                <a:gd name="T90" fmla="*/ 70 w 250"/>
                <a:gd name="T91" fmla="*/ 77 h 114"/>
                <a:gd name="T92" fmla="*/ 92 w 250"/>
                <a:gd name="T93" fmla="*/ 68 h 114"/>
                <a:gd name="T94" fmla="*/ 0 w 250"/>
                <a:gd name="T95" fmla="*/ 103 h 114"/>
                <a:gd name="T96" fmla="*/ 250 w 250"/>
                <a:gd name="T97" fmla="*/ 103 h 114"/>
                <a:gd name="T98" fmla="*/ 245 w 250"/>
                <a:gd name="T99" fmla="*/ 114 h 114"/>
                <a:gd name="T100" fmla="*/ 5 w 250"/>
                <a:gd name="T101" fmla="*/ 114 h 114"/>
                <a:gd name="T102" fmla="*/ 0 w 250"/>
                <a:gd name="T103" fmla="*/ 103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50" h="114">
                  <a:moveTo>
                    <a:pt x="92" y="68"/>
                  </a:moveTo>
                  <a:cubicBezTo>
                    <a:pt x="96" y="72"/>
                    <a:pt x="103" y="75"/>
                    <a:pt x="110" y="75"/>
                  </a:cubicBezTo>
                  <a:cubicBezTo>
                    <a:pt x="113" y="75"/>
                    <a:pt x="116" y="74"/>
                    <a:pt x="118" y="74"/>
                  </a:cubicBezTo>
                  <a:cubicBezTo>
                    <a:pt x="118" y="51"/>
                    <a:pt x="118" y="51"/>
                    <a:pt x="118" y="51"/>
                  </a:cubicBezTo>
                  <a:cubicBezTo>
                    <a:pt x="105" y="51"/>
                    <a:pt x="105" y="51"/>
                    <a:pt x="105" y="51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25" y="17"/>
                    <a:pt x="125" y="17"/>
                    <a:pt x="125" y="17"/>
                  </a:cubicBezTo>
                  <a:cubicBezTo>
                    <a:pt x="125" y="1"/>
                    <a:pt x="125" y="1"/>
                    <a:pt x="125" y="1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37" y="17"/>
                    <a:pt x="137" y="17"/>
                    <a:pt x="137" y="17"/>
                  </a:cubicBezTo>
                  <a:cubicBezTo>
                    <a:pt x="149" y="17"/>
                    <a:pt x="149" y="17"/>
                    <a:pt x="149" y="17"/>
                  </a:cubicBezTo>
                  <a:cubicBezTo>
                    <a:pt x="141" y="32"/>
                    <a:pt x="141" y="32"/>
                    <a:pt x="141" y="32"/>
                  </a:cubicBezTo>
                  <a:cubicBezTo>
                    <a:pt x="228" y="32"/>
                    <a:pt x="228" y="32"/>
                    <a:pt x="228" y="32"/>
                  </a:cubicBezTo>
                  <a:cubicBezTo>
                    <a:pt x="228" y="48"/>
                    <a:pt x="228" y="48"/>
                    <a:pt x="228" y="48"/>
                  </a:cubicBezTo>
                  <a:cubicBezTo>
                    <a:pt x="145" y="48"/>
                    <a:pt x="145" y="48"/>
                    <a:pt x="145" y="48"/>
                  </a:cubicBezTo>
                  <a:cubicBezTo>
                    <a:pt x="145" y="50"/>
                    <a:pt x="145" y="50"/>
                    <a:pt x="145" y="50"/>
                  </a:cubicBezTo>
                  <a:cubicBezTo>
                    <a:pt x="146" y="78"/>
                    <a:pt x="146" y="78"/>
                    <a:pt x="146" y="78"/>
                  </a:cubicBezTo>
                  <a:cubicBezTo>
                    <a:pt x="147" y="78"/>
                    <a:pt x="148" y="78"/>
                    <a:pt x="149" y="78"/>
                  </a:cubicBezTo>
                  <a:cubicBezTo>
                    <a:pt x="157" y="78"/>
                    <a:pt x="164" y="76"/>
                    <a:pt x="167" y="72"/>
                  </a:cubicBezTo>
                  <a:cubicBezTo>
                    <a:pt x="171" y="69"/>
                    <a:pt x="171" y="69"/>
                    <a:pt x="171" y="69"/>
                  </a:cubicBezTo>
                  <a:cubicBezTo>
                    <a:pt x="174" y="72"/>
                    <a:pt x="182" y="78"/>
                    <a:pt x="190" y="78"/>
                  </a:cubicBezTo>
                  <a:cubicBezTo>
                    <a:pt x="198" y="78"/>
                    <a:pt x="205" y="75"/>
                    <a:pt x="209" y="71"/>
                  </a:cubicBezTo>
                  <a:cubicBezTo>
                    <a:pt x="210" y="71"/>
                    <a:pt x="210" y="71"/>
                    <a:pt x="210" y="71"/>
                  </a:cubicBezTo>
                  <a:cubicBezTo>
                    <a:pt x="214" y="75"/>
                    <a:pt x="221" y="77"/>
                    <a:pt x="228" y="77"/>
                  </a:cubicBezTo>
                  <a:cubicBezTo>
                    <a:pt x="236" y="77"/>
                    <a:pt x="243" y="74"/>
                    <a:pt x="247" y="70"/>
                  </a:cubicBezTo>
                  <a:cubicBezTo>
                    <a:pt x="249" y="72"/>
                    <a:pt x="250" y="74"/>
                    <a:pt x="250" y="77"/>
                  </a:cubicBezTo>
                  <a:cubicBezTo>
                    <a:pt x="250" y="84"/>
                    <a:pt x="240" y="89"/>
                    <a:pt x="229" y="89"/>
                  </a:cubicBezTo>
                  <a:cubicBezTo>
                    <a:pt x="220" y="89"/>
                    <a:pt x="213" y="87"/>
                    <a:pt x="210" y="82"/>
                  </a:cubicBezTo>
                  <a:cubicBezTo>
                    <a:pt x="207" y="87"/>
                    <a:pt x="199" y="90"/>
                    <a:pt x="190" y="90"/>
                  </a:cubicBezTo>
                  <a:cubicBezTo>
                    <a:pt x="180" y="90"/>
                    <a:pt x="172" y="86"/>
                    <a:pt x="170" y="80"/>
                  </a:cubicBezTo>
                  <a:cubicBezTo>
                    <a:pt x="168" y="86"/>
                    <a:pt x="159" y="90"/>
                    <a:pt x="149" y="90"/>
                  </a:cubicBezTo>
                  <a:cubicBezTo>
                    <a:pt x="140" y="90"/>
                    <a:pt x="131" y="86"/>
                    <a:pt x="129" y="81"/>
                  </a:cubicBezTo>
                  <a:cubicBezTo>
                    <a:pt x="125" y="84"/>
                    <a:pt x="119" y="87"/>
                    <a:pt x="111" y="87"/>
                  </a:cubicBezTo>
                  <a:cubicBezTo>
                    <a:pt x="102" y="87"/>
                    <a:pt x="94" y="83"/>
                    <a:pt x="91" y="79"/>
                  </a:cubicBezTo>
                  <a:cubicBezTo>
                    <a:pt x="89" y="84"/>
                    <a:pt x="81" y="89"/>
                    <a:pt x="70" y="89"/>
                  </a:cubicBezTo>
                  <a:cubicBezTo>
                    <a:pt x="62" y="89"/>
                    <a:pt x="54" y="86"/>
                    <a:pt x="51" y="81"/>
                  </a:cubicBezTo>
                  <a:cubicBezTo>
                    <a:pt x="47" y="85"/>
                    <a:pt x="40" y="87"/>
                    <a:pt x="32" y="87"/>
                  </a:cubicBezTo>
                  <a:cubicBezTo>
                    <a:pt x="21" y="87"/>
                    <a:pt x="11" y="82"/>
                    <a:pt x="11" y="75"/>
                  </a:cubicBezTo>
                  <a:cubicBezTo>
                    <a:pt x="11" y="73"/>
                    <a:pt x="12" y="71"/>
                    <a:pt x="14" y="69"/>
                  </a:cubicBezTo>
                  <a:cubicBezTo>
                    <a:pt x="17" y="73"/>
                    <a:pt x="24" y="75"/>
                    <a:pt x="32" y="75"/>
                  </a:cubicBezTo>
                  <a:cubicBezTo>
                    <a:pt x="40" y="75"/>
                    <a:pt x="47" y="73"/>
                    <a:pt x="50" y="69"/>
                  </a:cubicBezTo>
                  <a:cubicBezTo>
                    <a:pt x="53" y="73"/>
                    <a:pt x="61" y="77"/>
                    <a:pt x="70" y="77"/>
                  </a:cubicBezTo>
                  <a:cubicBezTo>
                    <a:pt x="81" y="77"/>
                    <a:pt x="85" y="74"/>
                    <a:pt x="92" y="68"/>
                  </a:cubicBezTo>
                  <a:close/>
                  <a:moveTo>
                    <a:pt x="0" y="103"/>
                  </a:moveTo>
                  <a:cubicBezTo>
                    <a:pt x="250" y="103"/>
                    <a:pt x="250" y="103"/>
                    <a:pt x="250" y="103"/>
                  </a:cubicBezTo>
                  <a:cubicBezTo>
                    <a:pt x="245" y="114"/>
                    <a:pt x="245" y="114"/>
                    <a:pt x="245" y="114"/>
                  </a:cubicBezTo>
                  <a:cubicBezTo>
                    <a:pt x="5" y="114"/>
                    <a:pt x="5" y="114"/>
                    <a:pt x="5" y="114"/>
                  </a:cubicBezTo>
                  <a:lnTo>
                    <a:pt x="0" y="1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13" name="Freeform 13"/>
            <p:cNvSpPr>
              <a:spLocks noEditPoints="1"/>
            </p:cNvSpPr>
            <p:nvPr/>
          </p:nvSpPr>
          <p:spPr bwMode="auto">
            <a:xfrm>
              <a:off x="1960" y="1372"/>
              <a:ext cx="955" cy="427"/>
            </a:xfrm>
            <a:custGeom>
              <a:avLst/>
              <a:gdLst>
                <a:gd name="T0" fmla="*/ 5 w 369"/>
                <a:gd name="T1" fmla="*/ 18 h 165"/>
                <a:gd name="T2" fmla="*/ 14 w 369"/>
                <a:gd name="T3" fmla="*/ 6 h 165"/>
                <a:gd name="T4" fmla="*/ 28 w 369"/>
                <a:gd name="T5" fmla="*/ 14 h 165"/>
                <a:gd name="T6" fmla="*/ 23 w 369"/>
                <a:gd name="T7" fmla="*/ 5 h 165"/>
                <a:gd name="T8" fmla="*/ 11 w 369"/>
                <a:gd name="T9" fmla="*/ 24 h 165"/>
                <a:gd name="T10" fmla="*/ 7 w 369"/>
                <a:gd name="T11" fmla="*/ 2 h 165"/>
                <a:gd name="T12" fmla="*/ 14 w 369"/>
                <a:gd name="T13" fmla="*/ 52 h 165"/>
                <a:gd name="T14" fmla="*/ 31 w 369"/>
                <a:gd name="T15" fmla="*/ 22 h 165"/>
                <a:gd name="T16" fmla="*/ 26 w 369"/>
                <a:gd name="T17" fmla="*/ 76 h 165"/>
                <a:gd name="T18" fmla="*/ 34 w 369"/>
                <a:gd name="T19" fmla="*/ 66 h 165"/>
                <a:gd name="T20" fmla="*/ 32 w 369"/>
                <a:gd name="T21" fmla="*/ 86 h 165"/>
                <a:gd name="T22" fmla="*/ 46 w 369"/>
                <a:gd name="T23" fmla="*/ 93 h 165"/>
                <a:gd name="T24" fmla="*/ 77 w 369"/>
                <a:gd name="T25" fmla="*/ 112 h 165"/>
                <a:gd name="T26" fmla="*/ 58 w 369"/>
                <a:gd name="T27" fmla="*/ 95 h 165"/>
                <a:gd name="T28" fmla="*/ 80 w 369"/>
                <a:gd name="T29" fmla="*/ 108 h 165"/>
                <a:gd name="T30" fmla="*/ 68 w 369"/>
                <a:gd name="T31" fmla="*/ 94 h 165"/>
                <a:gd name="T32" fmla="*/ 65 w 369"/>
                <a:gd name="T33" fmla="*/ 115 h 165"/>
                <a:gd name="T34" fmla="*/ 85 w 369"/>
                <a:gd name="T35" fmla="*/ 135 h 165"/>
                <a:gd name="T36" fmla="*/ 101 w 369"/>
                <a:gd name="T37" fmla="*/ 116 h 165"/>
                <a:gd name="T38" fmla="*/ 82 w 369"/>
                <a:gd name="T39" fmla="*/ 130 h 165"/>
                <a:gd name="T40" fmla="*/ 97 w 369"/>
                <a:gd name="T41" fmla="*/ 115 h 165"/>
                <a:gd name="T42" fmla="*/ 120 w 369"/>
                <a:gd name="T43" fmla="*/ 122 h 165"/>
                <a:gd name="T44" fmla="*/ 108 w 369"/>
                <a:gd name="T45" fmla="*/ 148 h 165"/>
                <a:gd name="T46" fmla="*/ 109 w 369"/>
                <a:gd name="T47" fmla="*/ 145 h 165"/>
                <a:gd name="T48" fmla="*/ 111 w 369"/>
                <a:gd name="T49" fmla="*/ 125 h 165"/>
                <a:gd name="T50" fmla="*/ 147 w 369"/>
                <a:gd name="T51" fmla="*/ 161 h 165"/>
                <a:gd name="T52" fmla="*/ 126 w 369"/>
                <a:gd name="T53" fmla="*/ 155 h 165"/>
                <a:gd name="T54" fmla="*/ 168 w 369"/>
                <a:gd name="T55" fmla="*/ 164 h 165"/>
                <a:gd name="T56" fmla="*/ 171 w 369"/>
                <a:gd name="T57" fmla="*/ 136 h 165"/>
                <a:gd name="T58" fmla="*/ 174 w 369"/>
                <a:gd name="T59" fmla="*/ 140 h 165"/>
                <a:gd name="T60" fmla="*/ 160 w 369"/>
                <a:gd name="T61" fmla="*/ 155 h 165"/>
                <a:gd name="T62" fmla="*/ 169 w 369"/>
                <a:gd name="T63" fmla="*/ 153 h 165"/>
                <a:gd name="T64" fmla="*/ 216 w 369"/>
                <a:gd name="T65" fmla="*/ 163 h 165"/>
                <a:gd name="T66" fmla="*/ 207 w 369"/>
                <a:gd name="T67" fmla="*/ 152 h 165"/>
                <a:gd name="T68" fmla="*/ 218 w 369"/>
                <a:gd name="T69" fmla="*/ 134 h 165"/>
                <a:gd name="T70" fmla="*/ 246 w 369"/>
                <a:gd name="T71" fmla="*/ 126 h 165"/>
                <a:gd name="T72" fmla="*/ 262 w 369"/>
                <a:gd name="T73" fmla="*/ 148 h 165"/>
                <a:gd name="T74" fmla="*/ 257 w 369"/>
                <a:gd name="T75" fmla="*/ 121 h 165"/>
                <a:gd name="T76" fmla="*/ 279 w 369"/>
                <a:gd name="T77" fmla="*/ 109 h 165"/>
                <a:gd name="T78" fmla="*/ 297 w 369"/>
                <a:gd name="T79" fmla="*/ 124 h 165"/>
                <a:gd name="T80" fmla="*/ 297 w 369"/>
                <a:gd name="T81" fmla="*/ 98 h 165"/>
                <a:gd name="T82" fmla="*/ 305 w 369"/>
                <a:gd name="T83" fmla="*/ 84 h 165"/>
                <a:gd name="T84" fmla="*/ 320 w 369"/>
                <a:gd name="T85" fmla="*/ 92 h 165"/>
                <a:gd name="T86" fmla="*/ 316 w 369"/>
                <a:gd name="T87" fmla="*/ 95 h 165"/>
                <a:gd name="T88" fmla="*/ 308 w 369"/>
                <a:gd name="T89" fmla="*/ 98 h 165"/>
                <a:gd name="T90" fmla="*/ 316 w 369"/>
                <a:gd name="T91" fmla="*/ 90 h 165"/>
                <a:gd name="T92" fmla="*/ 343 w 369"/>
                <a:gd name="T93" fmla="*/ 82 h 165"/>
                <a:gd name="T94" fmla="*/ 329 w 369"/>
                <a:gd name="T95" fmla="*/ 72 h 165"/>
                <a:gd name="T96" fmla="*/ 330 w 369"/>
                <a:gd name="T97" fmla="*/ 65 h 165"/>
                <a:gd name="T98" fmla="*/ 317 w 369"/>
                <a:gd name="T99" fmla="*/ 75 h 165"/>
                <a:gd name="T100" fmla="*/ 338 w 369"/>
                <a:gd name="T101" fmla="*/ 71 h 165"/>
                <a:gd name="T102" fmla="*/ 334 w 369"/>
                <a:gd name="T103" fmla="*/ 84 h 165"/>
                <a:gd name="T104" fmla="*/ 353 w 369"/>
                <a:gd name="T105" fmla="*/ 63 h 165"/>
                <a:gd name="T106" fmla="*/ 340 w 369"/>
                <a:gd name="T107" fmla="*/ 26 h 165"/>
                <a:gd name="T108" fmla="*/ 357 w 369"/>
                <a:gd name="T109" fmla="*/ 20 h 165"/>
                <a:gd name="T110" fmla="*/ 345 w 369"/>
                <a:gd name="T111" fmla="*/ 6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69" h="165">
                  <a:moveTo>
                    <a:pt x="7" y="2"/>
                  </a:moveTo>
                  <a:cubicBezTo>
                    <a:pt x="8" y="6"/>
                    <a:pt x="8" y="6"/>
                    <a:pt x="8" y="6"/>
                  </a:cubicBezTo>
                  <a:cubicBezTo>
                    <a:pt x="7" y="6"/>
                    <a:pt x="6" y="7"/>
                    <a:pt x="5" y="7"/>
                  </a:cubicBezTo>
                  <a:cubicBezTo>
                    <a:pt x="4" y="8"/>
                    <a:pt x="4" y="9"/>
                    <a:pt x="4" y="11"/>
                  </a:cubicBezTo>
                  <a:cubicBezTo>
                    <a:pt x="3" y="12"/>
                    <a:pt x="3" y="13"/>
                    <a:pt x="4" y="15"/>
                  </a:cubicBezTo>
                  <a:cubicBezTo>
                    <a:pt x="4" y="16"/>
                    <a:pt x="5" y="17"/>
                    <a:pt x="5" y="18"/>
                  </a:cubicBezTo>
                  <a:cubicBezTo>
                    <a:pt x="6" y="19"/>
                    <a:pt x="7" y="20"/>
                    <a:pt x="8" y="20"/>
                  </a:cubicBezTo>
                  <a:cubicBezTo>
                    <a:pt x="8" y="21"/>
                    <a:pt x="9" y="21"/>
                    <a:pt x="10" y="20"/>
                  </a:cubicBezTo>
                  <a:cubicBezTo>
                    <a:pt x="11" y="20"/>
                    <a:pt x="12" y="20"/>
                    <a:pt x="12" y="19"/>
                  </a:cubicBezTo>
                  <a:cubicBezTo>
                    <a:pt x="13" y="19"/>
                    <a:pt x="13" y="18"/>
                    <a:pt x="13" y="16"/>
                  </a:cubicBezTo>
                  <a:cubicBezTo>
                    <a:pt x="13" y="16"/>
                    <a:pt x="13" y="14"/>
                    <a:pt x="13" y="11"/>
                  </a:cubicBezTo>
                  <a:cubicBezTo>
                    <a:pt x="13" y="9"/>
                    <a:pt x="13" y="7"/>
                    <a:pt x="14" y="6"/>
                  </a:cubicBezTo>
                  <a:cubicBezTo>
                    <a:pt x="14" y="4"/>
                    <a:pt x="14" y="3"/>
                    <a:pt x="15" y="2"/>
                  </a:cubicBezTo>
                  <a:cubicBezTo>
                    <a:pt x="16" y="1"/>
                    <a:pt x="17" y="1"/>
                    <a:pt x="18" y="0"/>
                  </a:cubicBezTo>
                  <a:cubicBezTo>
                    <a:pt x="20" y="0"/>
                    <a:pt x="21" y="0"/>
                    <a:pt x="22" y="1"/>
                  </a:cubicBezTo>
                  <a:cubicBezTo>
                    <a:pt x="24" y="1"/>
                    <a:pt x="25" y="2"/>
                    <a:pt x="26" y="3"/>
                  </a:cubicBezTo>
                  <a:cubicBezTo>
                    <a:pt x="27" y="5"/>
                    <a:pt x="28" y="6"/>
                    <a:pt x="28" y="8"/>
                  </a:cubicBezTo>
                  <a:cubicBezTo>
                    <a:pt x="29" y="10"/>
                    <a:pt x="29" y="12"/>
                    <a:pt x="28" y="14"/>
                  </a:cubicBezTo>
                  <a:cubicBezTo>
                    <a:pt x="28" y="15"/>
                    <a:pt x="28" y="17"/>
                    <a:pt x="26" y="18"/>
                  </a:cubicBezTo>
                  <a:cubicBezTo>
                    <a:pt x="25" y="19"/>
                    <a:pt x="24" y="20"/>
                    <a:pt x="23" y="20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3" y="16"/>
                    <a:pt x="24" y="15"/>
                    <a:pt x="25" y="14"/>
                  </a:cubicBezTo>
                  <a:cubicBezTo>
                    <a:pt x="25" y="13"/>
                    <a:pt x="26" y="11"/>
                    <a:pt x="25" y="9"/>
                  </a:cubicBezTo>
                  <a:cubicBezTo>
                    <a:pt x="24" y="7"/>
                    <a:pt x="24" y="5"/>
                    <a:pt x="23" y="5"/>
                  </a:cubicBezTo>
                  <a:cubicBezTo>
                    <a:pt x="22" y="4"/>
                    <a:pt x="21" y="4"/>
                    <a:pt x="19" y="4"/>
                  </a:cubicBezTo>
                  <a:cubicBezTo>
                    <a:pt x="19" y="4"/>
                    <a:pt x="18" y="5"/>
                    <a:pt x="17" y="5"/>
                  </a:cubicBezTo>
                  <a:cubicBezTo>
                    <a:pt x="17" y="6"/>
                    <a:pt x="17" y="8"/>
                    <a:pt x="17" y="11"/>
                  </a:cubicBezTo>
                  <a:cubicBezTo>
                    <a:pt x="17" y="14"/>
                    <a:pt x="17" y="16"/>
                    <a:pt x="17" y="18"/>
                  </a:cubicBezTo>
                  <a:cubicBezTo>
                    <a:pt x="16" y="19"/>
                    <a:pt x="16" y="21"/>
                    <a:pt x="15" y="22"/>
                  </a:cubicBezTo>
                  <a:cubicBezTo>
                    <a:pt x="14" y="23"/>
                    <a:pt x="13" y="23"/>
                    <a:pt x="11" y="24"/>
                  </a:cubicBezTo>
                  <a:cubicBezTo>
                    <a:pt x="10" y="24"/>
                    <a:pt x="8" y="24"/>
                    <a:pt x="7" y="24"/>
                  </a:cubicBezTo>
                  <a:cubicBezTo>
                    <a:pt x="5" y="23"/>
                    <a:pt x="4" y="22"/>
                    <a:pt x="3" y="21"/>
                  </a:cubicBezTo>
                  <a:cubicBezTo>
                    <a:pt x="2" y="19"/>
                    <a:pt x="1" y="18"/>
                    <a:pt x="1" y="16"/>
                  </a:cubicBezTo>
                  <a:cubicBezTo>
                    <a:pt x="0" y="13"/>
                    <a:pt x="0" y="11"/>
                    <a:pt x="0" y="10"/>
                  </a:cubicBezTo>
                  <a:cubicBezTo>
                    <a:pt x="1" y="8"/>
                    <a:pt x="1" y="6"/>
                    <a:pt x="2" y="5"/>
                  </a:cubicBezTo>
                  <a:cubicBezTo>
                    <a:pt x="4" y="4"/>
                    <a:pt x="5" y="3"/>
                    <a:pt x="7" y="2"/>
                  </a:cubicBezTo>
                  <a:close/>
                  <a:moveTo>
                    <a:pt x="5" y="32"/>
                  </a:moveTo>
                  <a:cubicBezTo>
                    <a:pt x="7" y="36"/>
                    <a:pt x="7" y="36"/>
                    <a:pt x="7" y="36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24" y="44"/>
                    <a:pt x="24" y="44"/>
                    <a:pt x="24" y="44"/>
                  </a:cubicBezTo>
                  <a:cubicBezTo>
                    <a:pt x="12" y="49"/>
                    <a:pt x="12" y="49"/>
                    <a:pt x="12" y="49"/>
                  </a:cubicBezTo>
                  <a:cubicBezTo>
                    <a:pt x="14" y="52"/>
                    <a:pt x="14" y="52"/>
                    <a:pt x="14" y="52"/>
                  </a:cubicBezTo>
                  <a:cubicBezTo>
                    <a:pt x="39" y="42"/>
                    <a:pt x="39" y="42"/>
                    <a:pt x="39" y="42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27" y="43"/>
                    <a:pt x="27" y="43"/>
                    <a:pt x="27" y="43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5" y="32"/>
                    <a:pt x="5" y="32"/>
                    <a:pt x="5" y="32"/>
                  </a:cubicBezTo>
                  <a:close/>
                  <a:moveTo>
                    <a:pt x="15" y="57"/>
                  </a:moveTo>
                  <a:cubicBezTo>
                    <a:pt x="44" y="52"/>
                    <a:pt x="44" y="52"/>
                    <a:pt x="44" y="52"/>
                  </a:cubicBezTo>
                  <a:cubicBezTo>
                    <a:pt x="46" y="56"/>
                    <a:pt x="46" y="56"/>
                    <a:pt x="46" y="56"/>
                  </a:cubicBezTo>
                  <a:cubicBezTo>
                    <a:pt x="28" y="79"/>
                    <a:pt x="28" y="79"/>
                    <a:pt x="28" y="79"/>
                  </a:cubicBezTo>
                  <a:cubicBezTo>
                    <a:pt x="26" y="76"/>
                    <a:pt x="26" y="76"/>
                    <a:pt x="26" y="76"/>
                  </a:cubicBezTo>
                  <a:cubicBezTo>
                    <a:pt x="32" y="69"/>
                    <a:pt x="32" y="69"/>
                    <a:pt x="32" y="69"/>
                  </a:cubicBezTo>
                  <a:cubicBezTo>
                    <a:pt x="26" y="59"/>
                    <a:pt x="26" y="59"/>
                    <a:pt x="26" y="59"/>
                  </a:cubicBezTo>
                  <a:cubicBezTo>
                    <a:pt x="17" y="60"/>
                    <a:pt x="17" y="60"/>
                    <a:pt x="17" y="60"/>
                  </a:cubicBezTo>
                  <a:cubicBezTo>
                    <a:pt x="15" y="57"/>
                    <a:pt x="15" y="57"/>
                    <a:pt x="15" y="57"/>
                  </a:cubicBezTo>
                  <a:close/>
                  <a:moveTo>
                    <a:pt x="29" y="58"/>
                  </a:moveTo>
                  <a:cubicBezTo>
                    <a:pt x="34" y="66"/>
                    <a:pt x="34" y="66"/>
                    <a:pt x="34" y="66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40" y="58"/>
                    <a:pt x="42" y="56"/>
                    <a:pt x="43" y="55"/>
                  </a:cubicBezTo>
                  <a:cubicBezTo>
                    <a:pt x="41" y="56"/>
                    <a:pt x="39" y="56"/>
                    <a:pt x="37" y="57"/>
                  </a:cubicBezTo>
                  <a:cubicBezTo>
                    <a:pt x="29" y="58"/>
                    <a:pt x="29" y="58"/>
                    <a:pt x="29" y="58"/>
                  </a:cubicBezTo>
                  <a:close/>
                  <a:moveTo>
                    <a:pt x="30" y="83"/>
                  </a:moveTo>
                  <a:cubicBezTo>
                    <a:pt x="32" y="86"/>
                    <a:pt x="32" y="86"/>
                    <a:pt x="32" y="86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44" y="100"/>
                    <a:pt x="44" y="100"/>
                    <a:pt x="44" y="100"/>
                  </a:cubicBezTo>
                  <a:cubicBezTo>
                    <a:pt x="65" y="83"/>
                    <a:pt x="65" y="83"/>
                    <a:pt x="65" y="83"/>
                  </a:cubicBezTo>
                  <a:cubicBezTo>
                    <a:pt x="63" y="80"/>
                    <a:pt x="63" y="80"/>
                    <a:pt x="63" y="80"/>
                  </a:cubicBezTo>
                  <a:cubicBezTo>
                    <a:pt x="46" y="93"/>
                    <a:pt x="46" y="93"/>
                    <a:pt x="46" y="93"/>
                  </a:cubicBezTo>
                  <a:cubicBezTo>
                    <a:pt x="54" y="69"/>
                    <a:pt x="54" y="69"/>
                    <a:pt x="54" y="69"/>
                  </a:cubicBezTo>
                  <a:cubicBezTo>
                    <a:pt x="52" y="66"/>
                    <a:pt x="52" y="66"/>
                    <a:pt x="52" y="66"/>
                  </a:cubicBezTo>
                  <a:cubicBezTo>
                    <a:pt x="30" y="83"/>
                    <a:pt x="30" y="83"/>
                    <a:pt x="30" y="83"/>
                  </a:cubicBezTo>
                  <a:close/>
                  <a:moveTo>
                    <a:pt x="66" y="107"/>
                  </a:moveTo>
                  <a:cubicBezTo>
                    <a:pt x="68" y="104"/>
                    <a:pt x="68" y="104"/>
                    <a:pt x="68" y="104"/>
                  </a:cubicBezTo>
                  <a:cubicBezTo>
                    <a:pt x="77" y="112"/>
                    <a:pt x="77" y="112"/>
                    <a:pt x="77" y="112"/>
                  </a:cubicBezTo>
                  <a:cubicBezTo>
                    <a:pt x="70" y="120"/>
                    <a:pt x="70" y="120"/>
                    <a:pt x="70" y="120"/>
                  </a:cubicBezTo>
                  <a:cubicBezTo>
                    <a:pt x="67" y="120"/>
                    <a:pt x="65" y="119"/>
                    <a:pt x="63" y="118"/>
                  </a:cubicBezTo>
                  <a:cubicBezTo>
                    <a:pt x="62" y="118"/>
                    <a:pt x="60" y="117"/>
                    <a:pt x="58" y="115"/>
                  </a:cubicBezTo>
                  <a:cubicBezTo>
                    <a:pt x="56" y="113"/>
                    <a:pt x="55" y="111"/>
                    <a:pt x="54" y="109"/>
                  </a:cubicBezTo>
                  <a:cubicBezTo>
                    <a:pt x="53" y="107"/>
                    <a:pt x="53" y="104"/>
                    <a:pt x="54" y="102"/>
                  </a:cubicBezTo>
                  <a:cubicBezTo>
                    <a:pt x="55" y="99"/>
                    <a:pt x="56" y="97"/>
                    <a:pt x="58" y="95"/>
                  </a:cubicBezTo>
                  <a:cubicBezTo>
                    <a:pt x="60" y="93"/>
                    <a:pt x="62" y="92"/>
                    <a:pt x="64" y="91"/>
                  </a:cubicBezTo>
                  <a:cubicBezTo>
                    <a:pt x="67" y="90"/>
                    <a:pt x="69" y="90"/>
                    <a:pt x="71" y="90"/>
                  </a:cubicBezTo>
                  <a:cubicBezTo>
                    <a:pt x="73" y="91"/>
                    <a:pt x="76" y="92"/>
                    <a:pt x="78" y="94"/>
                  </a:cubicBezTo>
                  <a:cubicBezTo>
                    <a:pt x="79" y="96"/>
                    <a:pt x="80" y="97"/>
                    <a:pt x="81" y="99"/>
                  </a:cubicBezTo>
                  <a:cubicBezTo>
                    <a:pt x="82" y="100"/>
                    <a:pt x="82" y="102"/>
                    <a:pt x="82" y="103"/>
                  </a:cubicBezTo>
                  <a:cubicBezTo>
                    <a:pt x="82" y="105"/>
                    <a:pt x="81" y="106"/>
                    <a:pt x="80" y="108"/>
                  </a:cubicBezTo>
                  <a:cubicBezTo>
                    <a:pt x="77" y="106"/>
                    <a:pt x="77" y="106"/>
                    <a:pt x="77" y="106"/>
                  </a:cubicBezTo>
                  <a:cubicBezTo>
                    <a:pt x="78" y="105"/>
                    <a:pt x="78" y="104"/>
                    <a:pt x="78" y="103"/>
                  </a:cubicBezTo>
                  <a:cubicBezTo>
                    <a:pt x="79" y="102"/>
                    <a:pt x="78" y="101"/>
                    <a:pt x="78" y="100"/>
                  </a:cubicBezTo>
                  <a:cubicBezTo>
                    <a:pt x="77" y="98"/>
                    <a:pt x="77" y="97"/>
                    <a:pt x="76" y="96"/>
                  </a:cubicBezTo>
                  <a:cubicBezTo>
                    <a:pt x="74" y="95"/>
                    <a:pt x="73" y="95"/>
                    <a:pt x="72" y="94"/>
                  </a:cubicBezTo>
                  <a:cubicBezTo>
                    <a:pt x="71" y="94"/>
                    <a:pt x="69" y="93"/>
                    <a:pt x="68" y="94"/>
                  </a:cubicBezTo>
                  <a:cubicBezTo>
                    <a:pt x="67" y="94"/>
                    <a:pt x="66" y="94"/>
                    <a:pt x="65" y="94"/>
                  </a:cubicBezTo>
                  <a:cubicBezTo>
                    <a:pt x="64" y="95"/>
                    <a:pt x="62" y="96"/>
                    <a:pt x="61" y="98"/>
                  </a:cubicBezTo>
                  <a:cubicBezTo>
                    <a:pt x="59" y="99"/>
                    <a:pt x="58" y="101"/>
                    <a:pt x="57" y="103"/>
                  </a:cubicBezTo>
                  <a:cubicBezTo>
                    <a:pt x="57" y="105"/>
                    <a:pt x="57" y="107"/>
                    <a:pt x="58" y="108"/>
                  </a:cubicBezTo>
                  <a:cubicBezTo>
                    <a:pt x="58" y="110"/>
                    <a:pt x="59" y="111"/>
                    <a:pt x="61" y="113"/>
                  </a:cubicBezTo>
                  <a:cubicBezTo>
                    <a:pt x="62" y="114"/>
                    <a:pt x="63" y="115"/>
                    <a:pt x="65" y="115"/>
                  </a:cubicBezTo>
                  <a:cubicBezTo>
                    <a:pt x="66" y="116"/>
                    <a:pt x="67" y="116"/>
                    <a:pt x="68" y="116"/>
                  </a:cubicBezTo>
                  <a:cubicBezTo>
                    <a:pt x="72" y="112"/>
                    <a:pt x="72" y="112"/>
                    <a:pt x="72" y="112"/>
                  </a:cubicBezTo>
                  <a:cubicBezTo>
                    <a:pt x="66" y="107"/>
                    <a:pt x="66" y="107"/>
                    <a:pt x="66" y="107"/>
                  </a:cubicBezTo>
                  <a:close/>
                  <a:moveTo>
                    <a:pt x="72" y="127"/>
                  </a:moveTo>
                  <a:cubicBezTo>
                    <a:pt x="81" y="133"/>
                    <a:pt x="81" y="133"/>
                    <a:pt x="81" y="133"/>
                  </a:cubicBezTo>
                  <a:cubicBezTo>
                    <a:pt x="82" y="133"/>
                    <a:pt x="84" y="134"/>
                    <a:pt x="85" y="135"/>
                  </a:cubicBezTo>
                  <a:cubicBezTo>
                    <a:pt x="86" y="135"/>
                    <a:pt x="87" y="135"/>
                    <a:pt x="88" y="135"/>
                  </a:cubicBezTo>
                  <a:cubicBezTo>
                    <a:pt x="89" y="135"/>
                    <a:pt x="91" y="135"/>
                    <a:pt x="92" y="134"/>
                  </a:cubicBezTo>
                  <a:cubicBezTo>
                    <a:pt x="93" y="134"/>
                    <a:pt x="94" y="133"/>
                    <a:pt x="96" y="132"/>
                  </a:cubicBezTo>
                  <a:cubicBezTo>
                    <a:pt x="97" y="131"/>
                    <a:pt x="98" y="129"/>
                    <a:pt x="99" y="128"/>
                  </a:cubicBezTo>
                  <a:cubicBezTo>
                    <a:pt x="100" y="125"/>
                    <a:pt x="101" y="123"/>
                    <a:pt x="102" y="121"/>
                  </a:cubicBezTo>
                  <a:cubicBezTo>
                    <a:pt x="102" y="119"/>
                    <a:pt x="102" y="118"/>
                    <a:pt x="101" y="116"/>
                  </a:cubicBezTo>
                  <a:cubicBezTo>
                    <a:pt x="101" y="114"/>
                    <a:pt x="100" y="113"/>
                    <a:pt x="99" y="112"/>
                  </a:cubicBezTo>
                  <a:cubicBezTo>
                    <a:pt x="98" y="111"/>
                    <a:pt x="97" y="110"/>
                    <a:pt x="95" y="109"/>
                  </a:cubicBezTo>
                  <a:cubicBezTo>
                    <a:pt x="87" y="104"/>
                    <a:pt x="87" y="104"/>
                    <a:pt x="87" y="104"/>
                  </a:cubicBezTo>
                  <a:cubicBezTo>
                    <a:pt x="72" y="127"/>
                    <a:pt x="72" y="127"/>
                    <a:pt x="72" y="127"/>
                  </a:cubicBezTo>
                  <a:close/>
                  <a:moveTo>
                    <a:pt x="77" y="126"/>
                  </a:moveTo>
                  <a:cubicBezTo>
                    <a:pt x="82" y="130"/>
                    <a:pt x="82" y="130"/>
                    <a:pt x="82" y="130"/>
                  </a:cubicBezTo>
                  <a:cubicBezTo>
                    <a:pt x="84" y="131"/>
                    <a:pt x="85" y="131"/>
                    <a:pt x="86" y="131"/>
                  </a:cubicBezTo>
                  <a:cubicBezTo>
                    <a:pt x="87" y="132"/>
                    <a:pt x="88" y="132"/>
                    <a:pt x="89" y="132"/>
                  </a:cubicBezTo>
                  <a:cubicBezTo>
                    <a:pt x="90" y="131"/>
                    <a:pt x="91" y="131"/>
                    <a:pt x="93" y="130"/>
                  </a:cubicBezTo>
                  <a:cubicBezTo>
                    <a:pt x="94" y="129"/>
                    <a:pt x="95" y="127"/>
                    <a:pt x="96" y="126"/>
                  </a:cubicBezTo>
                  <a:cubicBezTo>
                    <a:pt x="97" y="123"/>
                    <a:pt x="98" y="121"/>
                    <a:pt x="98" y="119"/>
                  </a:cubicBezTo>
                  <a:cubicBezTo>
                    <a:pt x="98" y="117"/>
                    <a:pt x="98" y="116"/>
                    <a:pt x="97" y="115"/>
                  </a:cubicBezTo>
                  <a:cubicBezTo>
                    <a:pt x="96" y="114"/>
                    <a:pt x="95" y="113"/>
                    <a:pt x="93" y="112"/>
                  </a:cubicBezTo>
                  <a:cubicBezTo>
                    <a:pt x="88" y="109"/>
                    <a:pt x="88" y="109"/>
                    <a:pt x="88" y="109"/>
                  </a:cubicBezTo>
                  <a:cubicBezTo>
                    <a:pt x="77" y="126"/>
                    <a:pt x="77" y="126"/>
                    <a:pt x="77" y="126"/>
                  </a:cubicBezTo>
                  <a:close/>
                  <a:moveTo>
                    <a:pt x="102" y="130"/>
                  </a:moveTo>
                  <a:cubicBezTo>
                    <a:pt x="104" y="126"/>
                    <a:pt x="106" y="123"/>
                    <a:pt x="109" y="122"/>
                  </a:cubicBezTo>
                  <a:cubicBezTo>
                    <a:pt x="113" y="120"/>
                    <a:pt x="116" y="120"/>
                    <a:pt x="120" y="122"/>
                  </a:cubicBezTo>
                  <a:cubicBezTo>
                    <a:pt x="122" y="123"/>
                    <a:pt x="124" y="125"/>
                    <a:pt x="125" y="126"/>
                  </a:cubicBezTo>
                  <a:cubicBezTo>
                    <a:pt x="127" y="128"/>
                    <a:pt x="127" y="131"/>
                    <a:pt x="127" y="133"/>
                  </a:cubicBezTo>
                  <a:cubicBezTo>
                    <a:pt x="128" y="135"/>
                    <a:pt x="127" y="138"/>
                    <a:pt x="126" y="140"/>
                  </a:cubicBezTo>
                  <a:cubicBezTo>
                    <a:pt x="125" y="143"/>
                    <a:pt x="123" y="145"/>
                    <a:pt x="121" y="147"/>
                  </a:cubicBezTo>
                  <a:cubicBezTo>
                    <a:pt x="119" y="148"/>
                    <a:pt x="117" y="149"/>
                    <a:pt x="115" y="149"/>
                  </a:cubicBezTo>
                  <a:cubicBezTo>
                    <a:pt x="113" y="149"/>
                    <a:pt x="110" y="149"/>
                    <a:pt x="108" y="148"/>
                  </a:cubicBezTo>
                  <a:cubicBezTo>
                    <a:pt x="106" y="147"/>
                    <a:pt x="104" y="145"/>
                    <a:pt x="103" y="143"/>
                  </a:cubicBezTo>
                  <a:cubicBezTo>
                    <a:pt x="101" y="142"/>
                    <a:pt x="100" y="139"/>
                    <a:pt x="100" y="137"/>
                  </a:cubicBezTo>
                  <a:cubicBezTo>
                    <a:pt x="100" y="135"/>
                    <a:pt x="101" y="132"/>
                    <a:pt x="102" y="130"/>
                  </a:cubicBezTo>
                  <a:close/>
                  <a:moveTo>
                    <a:pt x="105" y="132"/>
                  </a:moveTo>
                  <a:cubicBezTo>
                    <a:pt x="104" y="135"/>
                    <a:pt x="104" y="137"/>
                    <a:pt x="104" y="140"/>
                  </a:cubicBezTo>
                  <a:cubicBezTo>
                    <a:pt x="105" y="142"/>
                    <a:pt x="107" y="144"/>
                    <a:pt x="109" y="145"/>
                  </a:cubicBezTo>
                  <a:cubicBezTo>
                    <a:pt x="112" y="146"/>
                    <a:pt x="114" y="146"/>
                    <a:pt x="117" y="145"/>
                  </a:cubicBezTo>
                  <a:cubicBezTo>
                    <a:pt x="119" y="144"/>
                    <a:pt x="121" y="142"/>
                    <a:pt x="122" y="139"/>
                  </a:cubicBezTo>
                  <a:cubicBezTo>
                    <a:pt x="123" y="137"/>
                    <a:pt x="124" y="135"/>
                    <a:pt x="124" y="133"/>
                  </a:cubicBezTo>
                  <a:cubicBezTo>
                    <a:pt x="124" y="131"/>
                    <a:pt x="123" y="130"/>
                    <a:pt x="122" y="128"/>
                  </a:cubicBezTo>
                  <a:cubicBezTo>
                    <a:pt x="121" y="127"/>
                    <a:pt x="120" y="126"/>
                    <a:pt x="118" y="125"/>
                  </a:cubicBezTo>
                  <a:cubicBezTo>
                    <a:pt x="116" y="124"/>
                    <a:pt x="114" y="124"/>
                    <a:pt x="111" y="125"/>
                  </a:cubicBezTo>
                  <a:cubicBezTo>
                    <a:pt x="109" y="125"/>
                    <a:pt x="107" y="128"/>
                    <a:pt x="105" y="132"/>
                  </a:cubicBezTo>
                  <a:close/>
                  <a:moveTo>
                    <a:pt x="126" y="155"/>
                  </a:moveTo>
                  <a:cubicBezTo>
                    <a:pt x="130" y="156"/>
                    <a:pt x="130" y="156"/>
                    <a:pt x="130" y="156"/>
                  </a:cubicBezTo>
                  <a:cubicBezTo>
                    <a:pt x="135" y="135"/>
                    <a:pt x="135" y="135"/>
                    <a:pt x="135" y="135"/>
                  </a:cubicBezTo>
                  <a:cubicBezTo>
                    <a:pt x="143" y="160"/>
                    <a:pt x="143" y="160"/>
                    <a:pt x="143" y="160"/>
                  </a:cubicBezTo>
                  <a:cubicBezTo>
                    <a:pt x="147" y="161"/>
                    <a:pt x="147" y="161"/>
                    <a:pt x="147" y="161"/>
                  </a:cubicBezTo>
                  <a:cubicBezTo>
                    <a:pt x="154" y="134"/>
                    <a:pt x="154" y="134"/>
                    <a:pt x="154" y="134"/>
                  </a:cubicBezTo>
                  <a:cubicBezTo>
                    <a:pt x="151" y="133"/>
                    <a:pt x="151" y="133"/>
                    <a:pt x="151" y="133"/>
                  </a:cubicBezTo>
                  <a:cubicBezTo>
                    <a:pt x="145" y="154"/>
                    <a:pt x="145" y="154"/>
                    <a:pt x="145" y="154"/>
                  </a:cubicBezTo>
                  <a:cubicBezTo>
                    <a:pt x="137" y="130"/>
                    <a:pt x="137" y="130"/>
                    <a:pt x="137" y="130"/>
                  </a:cubicBezTo>
                  <a:cubicBezTo>
                    <a:pt x="133" y="129"/>
                    <a:pt x="133" y="129"/>
                    <a:pt x="133" y="129"/>
                  </a:cubicBezTo>
                  <a:cubicBezTo>
                    <a:pt x="126" y="155"/>
                    <a:pt x="126" y="155"/>
                    <a:pt x="126" y="155"/>
                  </a:cubicBezTo>
                  <a:close/>
                  <a:moveTo>
                    <a:pt x="169" y="153"/>
                  </a:moveTo>
                  <a:cubicBezTo>
                    <a:pt x="169" y="150"/>
                    <a:pt x="169" y="150"/>
                    <a:pt x="169" y="150"/>
                  </a:cubicBezTo>
                  <a:cubicBezTo>
                    <a:pt x="181" y="151"/>
                    <a:pt x="181" y="151"/>
                    <a:pt x="181" y="151"/>
                  </a:cubicBezTo>
                  <a:cubicBezTo>
                    <a:pt x="180" y="161"/>
                    <a:pt x="180" y="161"/>
                    <a:pt x="180" y="161"/>
                  </a:cubicBezTo>
                  <a:cubicBezTo>
                    <a:pt x="178" y="163"/>
                    <a:pt x="176" y="163"/>
                    <a:pt x="174" y="164"/>
                  </a:cubicBezTo>
                  <a:cubicBezTo>
                    <a:pt x="172" y="164"/>
                    <a:pt x="170" y="165"/>
                    <a:pt x="168" y="164"/>
                  </a:cubicBezTo>
                  <a:cubicBezTo>
                    <a:pt x="165" y="164"/>
                    <a:pt x="163" y="163"/>
                    <a:pt x="161" y="162"/>
                  </a:cubicBezTo>
                  <a:cubicBezTo>
                    <a:pt x="159" y="160"/>
                    <a:pt x="157" y="158"/>
                    <a:pt x="156" y="156"/>
                  </a:cubicBezTo>
                  <a:cubicBezTo>
                    <a:pt x="155" y="154"/>
                    <a:pt x="155" y="151"/>
                    <a:pt x="156" y="149"/>
                  </a:cubicBezTo>
                  <a:cubicBezTo>
                    <a:pt x="156" y="146"/>
                    <a:pt x="157" y="144"/>
                    <a:pt x="158" y="141"/>
                  </a:cubicBezTo>
                  <a:cubicBezTo>
                    <a:pt x="159" y="139"/>
                    <a:pt x="161" y="138"/>
                    <a:pt x="164" y="137"/>
                  </a:cubicBezTo>
                  <a:cubicBezTo>
                    <a:pt x="166" y="136"/>
                    <a:pt x="168" y="136"/>
                    <a:pt x="171" y="136"/>
                  </a:cubicBezTo>
                  <a:cubicBezTo>
                    <a:pt x="173" y="136"/>
                    <a:pt x="175" y="137"/>
                    <a:pt x="176" y="138"/>
                  </a:cubicBezTo>
                  <a:cubicBezTo>
                    <a:pt x="178" y="138"/>
                    <a:pt x="179" y="140"/>
                    <a:pt x="180" y="141"/>
                  </a:cubicBezTo>
                  <a:cubicBezTo>
                    <a:pt x="180" y="142"/>
                    <a:pt x="181" y="144"/>
                    <a:pt x="181" y="145"/>
                  </a:cubicBezTo>
                  <a:cubicBezTo>
                    <a:pt x="178" y="146"/>
                    <a:pt x="178" y="146"/>
                    <a:pt x="178" y="146"/>
                  </a:cubicBezTo>
                  <a:cubicBezTo>
                    <a:pt x="178" y="145"/>
                    <a:pt x="177" y="143"/>
                    <a:pt x="177" y="143"/>
                  </a:cubicBezTo>
                  <a:cubicBezTo>
                    <a:pt x="176" y="142"/>
                    <a:pt x="175" y="141"/>
                    <a:pt x="174" y="140"/>
                  </a:cubicBezTo>
                  <a:cubicBezTo>
                    <a:pt x="173" y="140"/>
                    <a:pt x="172" y="139"/>
                    <a:pt x="171" y="139"/>
                  </a:cubicBezTo>
                  <a:cubicBezTo>
                    <a:pt x="169" y="139"/>
                    <a:pt x="167" y="139"/>
                    <a:pt x="166" y="139"/>
                  </a:cubicBezTo>
                  <a:cubicBezTo>
                    <a:pt x="165" y="140"/>
                    <a:pt x="164" y="140"/>
                    <a:pt x="163" y="141"/>
                  </a:cubicBezTo>
                  <a:cubicBezTo>
                    <a:pt x="162" y="142"/>
                    <a:pt x="162" y="143"/>
                    <a:pt x="161" y="143"/>
                  </a:cubicBezTo>
                  <a:cubicBezTo>
                    <a:pt x="160" y="145"/>
                    <a:pt x="160" y="147"/>
                    <a:pt x="159" y="149"/>
                  </a:cubicBezTo>
                  <a:cubicBezTo>
                    <a:pt x="159" y="151"/>
                    <a:pt x="159" y="153"/>
                    <a:pt x="160" y="155"/>
                  </a:cubicBezTo>
                  <a:cubicBezTo>
                    <a:pt x="160" y="157"/>
                    <a:pt x="161" y="158"/>
                    <a:pt x="163" y="159"/>
                  </a:cubicBezTo>
                  <a:cubicBezTo>
                    <a:pt x="165" y="160"/>
                    <a:pt x="166" y="161"/>
                    <a:pt x="168" y="161"/>
                  </a:cubicBezTo>
                  <a:cubicBezTo>
                    <a:pt x="170" y="161"/>
                    <a:pt x="171" y="161"/>
                    <a:pt x="173" y="161"/>
                  </a:cubicBezTo>
                  <a:cubicBezTo>
                    <a:pt x="174" y="160"/>
                    <a:pt x="175" y="160"/>
                    <a:pt x="176" y="159"/>
                  </a:cubicBezTo>
                  <a:cubicBezTo>
                    <a:pt x="177" y="154"/>
                    <a:pt x="177" y="154"/>
                    <a:pt x="177" y="154"/>
                  </a:cubicBezTo>
                  <a:cubicBezTo>
                    <a:pt x="169" y="153"/>
                    <a:pt x="169" y="153"/>
                    <a:pt x="169" y="153"/>
                  </a:cubicBezTo>
                  <a:close/>
                  <a:moveTo>
                    <a:pt x="218" y="134"/>
                  </a:moveTo>
                  <a:cubicBezTo>
                    <a:pt x="222" y="133"/>
                    <a:pt x="222" y="133"/>
                    <a:pt x="222" y="133"/>
                  </a:cubicBezTo>
                  <a:cubicBezTo>
                    <a:pt x="224" y="149"/>
                    <a:pt x="224" y="149"/>
                    <a:pt x="224" y="149"/>
                  </a:cubicBezTo>
                  <a:cubicBezTo>
                    <a:pt x="225" y="152"/>
                    <a:pt x="225" y="154"/>
                    <a:pt x="225" y="155"/>
                  </a:cubicBezTo>
                  <a:cubicBezTo>
                    <a:pt x="224" y="157"/>
                    <a:pt x="223" y="159"/>
                    <a:pt x="222" y="160"/>
                  </a:cubicBezTo>
                  <a:cubicBezTo>
                    <a:pt x="221" y="161"/>
                    <a:pt x="218" y="162"/>
                    <a:pt x="216" y="163"/>
                  </a:cubicBezTo>
                  <a:cubicBezTo>
                    <a:pt x="213" y="163"/>
                    <a:pt x="211" y="163"/>
                    <a:pt x="209" y="162"/>
                  </a:cubicBezTo>
                  <a:cubicBezTo>
                    <a:pt x="208" y="162"/>
                    <a:pt x="206" y="161"/>
                    <a:pt x="205" y="159"/>
                  </a:cubicBezTo>
                  <a:cubicBezTo>
                    <a:pt x="204" y="158"/>
                    <a:pt x="204" y="155"/>
                    <a:pt x="203" y="153"/>
                  </a:cubicBezTo>
                  <a:cubicBezTo>
                    <a:pt x="200" y="137"/>
                    <a:pt x="200" y="137"/>
                    <a:pt x="200" y="137"/>
                  </a:cubicBezTo>
                  <a:cubicBezTo>
                    <a:pt x="204" y="136"/>
                    <a:pt x="204" y="136"/>
                    <a:pt x="204" y="136"/>
                  </a:cubicBezTo>
                  <a:cubicBezTo>
                    <a:pt x="207" y="152"/>
                    <a:pt x="207" y="152"/>
                    <a:pt x="207" y="152"/>
                  </a:cubicBezTo>
                  <a:cubicBezTo>
                    <a:pt x="207" y="154"/>
                    <a:pt x="208" y="156"/>
                    <a:pt x="208" y="157"/>
                  </a:cubicBezTo>
                  <a:cubicBezTo>
                    <a:pt x="209" y="158"/>
                    <a:pt x="210" y="159"/>
                    <a:pt x="211" y="159"/>
                  </a:cubicBezTo>
                  <a:cubicBezTo>
                    <a:pt x="212" y="160"/>
                    <a:pt x="213" y="160"/>
                    <a:pt x="215" y="159"/>
                  </a:cubicBezTo>
                  <a:cubicBezTo>
                    <a:pt x="218" y="159"/>
                    <a:pt x="219" y="158"/>
                    <a:pt x="220" y="157"/>
                  </a:cubicBezTo>
                  <a:cubicBezTo>
                    <a:pt x="221" y="155"/>
                    <a:pt x="221" y="153"/>
                    <a:pt x="221" y="149"/>
                  </a:cubicBezTo>
                  <a:cubicBezTo>
                    <a:pt x="218" y="134"/>
                    <a:pt x="218" y="134"/>
                    <a:pt x="218" y="134"/>
                  </a:cubicBezTo>
                  <a:close/>
                  <a:moveTo>
                    <a:pt x="234" y="159"/>
                  </a:moveTo>
                  <a:cubicBezTo>
                    <a:pt x="225" y="132"/>
                    <a:pt x="225" y="132"/>
                    <a:pt x="225" y="132"/>
                  </a:cubicBezTo>
                  <a:cubicBezTo>
                    <a:pt x="229" y="131"/>
                    <a:pt x="229" y="131"/>
                    <a:pt x="229" y="131"/>
                  </a:cubicBezTo>
                  <a:cubicBezTo>
                    <a:pt x="249" y="147"/>
                    <a:pt x="249" y="147"/>
                    <a:pt x="249" y="147"/>
                  </a:cubicBezTo>
                  <a:cubicBezTo>
                    <a:pt x="243" y="127"/>
                    <a:pt x="243" y="127"/>
                    <a:pt x="243" y="127"/>
                  </a:cubicBezTo>
                  <a:cubicBezTo>
                    <a:pt x="246" y="126"/>
                    <a:pt x="246" y="126"/>
                    <a:pt x="246" y="126"/>
                  </a:cubicBezTo>
                  <a:cubicBezTo>
                    <a:pt x="254" y="152"/>
                    <a:pt x="254" y="152"/>
                    <a:pt x="254" y="152"/>
                  </a:cubicBezTo>
                  <a:cubicBezTo>
                    <a:pt x="251" y="153"/>
                    <a:pt x="251" y="153"/>
                    <a:pt x="251" y="153"/>
                  </a:cubicBezTo>
                  <a:cubicBezTo>
                    <a:pt x="230" y="137"/>
                    <a:pt x="230" y="137"/>
                    <a:pt x="230" y="137"/>
                  </a:cubicBezTo>
                  <a:cubicBezTo>
                    <a:pt x="237" y="158"/>
                    <a:pt x="237" y="158"/>
                    <a:pt x="237" y="158"/>
                  </a:cubicBezTo>
                  <a:cubicBezTo>
                    <a:pt x="234" y="159"/>
                    <a:pt x="234" y="159"/>
                    <a:pt x="234" y="159"/>
                  </a:cubicBezTo>
                  <a:close/>
                  <a:moveTo>
                    <a:pt x="262" y="148"/>
                  </a:moveTo>
                  <a:cubicBezTo>
                    <a:pt x="265" y="147"/>
                    <a:pt x="265" y="147"/>
                    <a:pt x="265" y="147"/>
                  </a:cubicBezTo>
                  <a:cubicBezTo>
                    <a:pt x="254" y="122"/>
                    <a:pt x="254" y="122"/>
                    <a:pt x="254" y="122"/>
                  </a:cubicBezTo>
                  <a:cubicBezTo>
                    <a:pt x="251" y="123"/>
                    <a:pt x="251" y="123"/>
                    <a:pt x="251" y="123"/>
                  </a:cubicBezTo>
                  <a:cubicBezTo>
                    <a:pt x="262" y="148"/>
                    <a:pt x="262" y="148"/>
                    <a:pt x="262" y="148"/>
                  </a:cubicBezTo>
                  <a:close/>
                  <a:moveTo>
                    <a:pt x="279" y="140"/>
                  </a:moveTo>
                  <a:cubicBezTo>
                    <a:pt x="257" y="121"/>
                    <a:pt x="257" y="121"/>
                    <a:pt x="257" y="121"/>
                  </a:cubicBezTo>
                  <a:cubicBezTo>
                    <a:pt x="260" y="119"/>
                    <a:pt x="260" y="119"/>
                    <a:pt x="260" y="119"/>
                  </a:cubicBezTo>
                  <a:cubicBezTo>
                    <a:pt x="276" y="133"/>
                    <a:pt x="276" y="133"/>
                    <a:pt x="276" y="133"/>
                  </a:cubicBezTo>
                  <a:cubicBezTo>
                    <a:pt x="277" y="134"/>
                    <a:pt x="278" y="135"/>
                    <a:pt x="279" y="136"/>
                  </a:cubicBezTo>
                  <a:cubicBezTo>
                    <a:pt x="279" y="135"/>
                    <a:pt x="279" y="133"/>
                    <a:pt x="279" y="131"/>
                  </a:cubicBezTo>
                  <a:cubicBezTo>
                    <a:pt x="275" y="110"/>
                    <a:pt x="275" y="110"/>
                    <a:pt x="275" y="110"/>
                  </a:cubicBezTo>
                  <a:cubicBezTo>
                    <a:pt x="279" y="109"/>
                    <a:pt x="279" y="109"/>
                    <a:pt x="279" y="109"/>
                  </a:cubicBezTo>
                  <a:cubicBezTo>
                    <a:pt x="283" y="138"/>
                    <a:pt x="283" y="138"/>
                    <a:pt x="283" y="138"/>
                  </a:cubicBezTo>
                  <a:cubicBezTo>
                    <a:pt x="279" y="140"/>
                    <a:pt x="279" y="140"/>
                    <a:pt x="279" y="140"/>
                  </a:cubicBezTo>
                  <a:close/>
                  <a:moveTo>
                    <a:pt x="296" y="129"/>
                  </a:moveTo>
                  <a:cubicBezTo>
                    <a:pt x="312" y="117"/>
                    <a:pt x="312" y="117"/>
                    <a:pt x="312" y="117"/>
                  </a:cubicBezTo>
                  <a:cubicBezTo>
                    <a:pt x="310" y="114"/>
                    <a:pt x="310" y="114"/>
                    <a:pt x="310" y="114"/>
                  </a:cubicBezTo>
                  <a:cubicBezTo>
                    <a:pt x="297" y="124"/>
                    <a:pt x="297" y="124"/>
                    <a:pt x="297" y="124"/>
                  </a:cubicBezTo>
                  <a:cubicBezTo>
                    <a:pt x="291" y="117"/>
                    <a:pt x="291" y="117"/>
                    <a:pt x="291" y="117"/>
                  </a:cubicBezTo>
                  <a:cubicBezTo>
                    <a:pt x="303" y="108"/>
                    <a:pt x="303" y="108"/>
                    <a:pt x="303" y="108"/>
                  </a:cubicBezTo>
                  <a:cubicBezTo>
                    <a:pt x="301" y="105"/>
                    <a:pt x="301" y="105"/>
                    <a:pt x="301" y="105"/>
                  </a:cubicBezTo>
                  <a:cubicBezTo>
                    <a:pt x="289" y="115"/>
                    <a:pt x="289" y="115"/>
                    <a:pt x="289" y="115"/>
                  </a:cubicBezTo>
                  <a:cubicBezTo>
                    <a:pt x="284" y="108"/>
                    <a:pt x="284" y="108"/>
                    <a:pt x="284" y="108"/>
                  </a:cubicBezTo>
                  <a:cubicBezTo>
                    <a:pt x="297" y="98"/>
                    <a:pt x="297" y="98"/>
                    <a:pt x="297" y="98"/>
                  </a:cubicBezTo>
                  <a:cubicBezTo>
                    <a:pt x="295" y="95"/>
                    <a:pt x="295" y="95"/>
                    <a:pt x="295" y="95"/>
                  </a:cubicBezTo>
                  <a:cubicBezTo>
                    <a:pt x="279" y="108"/>
                    <a:pt x="279" y="108"/>
                    <a:pt x="279" y="108"/>
                  </a:cubicBezTo>
                  <a:cubicBezTo>
                    <a:pt x="296" y="129"/>
                    <a:pt x="296" y="129"/>
                    <a:pt x="296" y="129"/>
                  </a:cubicBezTo>
                  <a:close/>
                  <a:moveTo>
                    <a:pt x="317" y="112"/>
                  </a:moveTo>
                  <a:cubicBezTo>
                    <a:pt x="297" y="93"/>
                    <a:pt x="297" y="93"/>
                    <a:pt x="297" y="93"/>
                  </a:cubicBezTo>
                  <a:cubicBezTo>
                    <a:pt x="305" y="84"/>
                    <a:pt x="305" y="84"/>
                    <a:pt x="305" y="84"/>
                  </a:cubicBezTo>
                  <a:cubicBezTo>
                    <a:pt x="307" y="82"/>
                    <a:pt x="308" y="81"/>
                    <a:pt x="310" y="80"/>
                  </a:cubicBezTo>
                  <a:cubicBezTo>
                    <a:pt x="311" y="80"/>
                    <a:pt x="312" y="80"/>
                    <a:pt x="314" y="80"/>
                  </a:cubicBezTo>
                  <a:cubicBezTo>
                    <a:pt x="315" y="80"/>
                    <a:pt x="316" y="81"/>
                    <a:pt x="317" y="82"/>
                  </a:cubicBezTo>
                  <a:cubicBezTo>
                    <a:pt x="319" y="83"/>
                    <a:pt x="320" y="85"/>
                    <a:pt x="320" y="87"/>
                  </a:cubicBezTo>
                  <a:cubicBezTo>
                    <a:pt x="320" y="89"/>
                    <a:pt x="319" y="91"/>
                    <a:pt x="317" y="93"/>
                  </a:cubicBezTo>
                  <a:cubicBezTo>
                    <a:pt x="318" y="92"/>
                    <a:pt x="319" y="92"/>
                    <a:pt x="320" y="92"/>
                  </a:cubicBezTo>
                  <a:cubicBezTo>
                    <a:pt x="321" y="92"/>
                    <a:pt x="323" y="92"/>
                    <a:pt x="325" y="92"/>
                  </a:cubicBezTo>
                  <a:cubicBezTo>
                    <a:pt x="333" y="94"/>
                    <a:pt x="333" y="94"/>
                    <a:pt x="333" y="94"/>
                  </a:cubicBezTo>
                  <a:cubicBezTo>
                    <a:pt x="330" y="97"/>
                    <a:pt x="330" y="97"/>
                    <a:pt x="330" y="97"/>
                  </a:cubicBezTo>
                  <a:cubicBezTo>
                    <a:pt x="324" y="96"/>
                    <a:pt x="324" y="96"/>
                    <a:pt x="324" y="96"/>
                  </a:cubicBezTo>
                  <a:cubicBezTo>
                    <a:pt x="322" y="96"/>
                    <a:pt x="320" y="96"/>
                    <a:pt x="319" y="95"/>
                  </a:cubicBezTo>
                  <a:cubicBezTo>
                    <a:pt x="318" y="95"/>
                    <a:pt x="317" y="95"/>
                    <a:pt x="316" y="95"/>
                  </a:cubicBezTo>
                  <a:cubicBezTo>
                    <a:pt x="316" y="96"/>
                    <a:pt x="315" y="96"/>
                    <a:pt x="315" y="96"/>
                  </a:cubicBezTo>
                  <a:cubicBezTo>
                    <a:pt x="314" y="96"/>
                    <a:pt x="314" y="97"/>
                    <a:pt x="313" y="97"/>
                  </a:cubicBezTo>
                  <a:cubicBezTo>
                    <a:pt x="310" y="101"/>
                    <a:pt x="310" y="101"/>
                    <a:pt x="310" y="101"/>
                  </a:cubicBezTo>
                  <a:cubicBezTo>
                    <a:pt x="319" y="109"/>
                    <a:pt x="319" y="109"/>
                    <a:pt x="319" y="109"/>
                  </a:cubicBezTo>
                  <a:cubicBezTo>
                    <a:pt x="317" y="112"/>
                    <a:pt x="317" y="112"/>
                    <a:pt x="317" y="112"/>
                  </a:cubicBezTo>
                  <a:close/>
                  <a:moveTo>
                    <a:pt x="308" y="98"/>
                  </a:moveTo>
                  <a:cubicBezTo>
                    <a:pt x="302" y="92"/>
                    <a:pt x="302" y="92"/>
                    <a:pt x="302" y="92"/>
                  </a:cubicBezTo>
                  <a:cubicBezTo>
                    <a:pt x="308" y="86"/>
                    <a:pt x="308" y="86"/>
                    <a:pt x="308" y="86"/>
                  </a:cubicBezTo>
                  <a:cubicBezTo>
                    <a:pt x="309" y="84"/>
                    <a:pt x="310" y="84"/>
                    <a:pt x="312" y="83"/>
                  </a:cubicBezTo>
                  <a:cubicBezTo>
                    <a:pt x="313" y="83"/>
                    <a:pt x="314" y="84"/>
                    <a:pt x="315" y="85"/>
                  </a:cubicBezTo>
                  <a:cubicBezTo>
                    <a:pt x="316" y="85"/>
                    <a:pt x="316" y="86"/>
                    <a:pt x="316" y="87"/>
                  </a:cubicBezTo>
                  <a:cubicBezTo>
                    <a:pt x="316" y="88"/>
                    <a:pt x="316" y="89"/>
                    <a:pt x="316" y="90"/>
                  </a:cubicBezTo>
                  <a:cubicBezTo>
                    <a:pt x="315" y="90"/>
                    <a:pt x="315" y="92"/>
                    <a:pt x="313" y="93"/>
                  </a:cubicBezTo>
                  <a:cubicBezTo>
                    <a:pt x="308" y="98"/>
                    <a:pt x="308" y="98"/>
                    <a:pt x="308" y="98"/>
                  </a:cubicBezTo>
                  <a:close/>
                  <a:moveTo>
                    <a:pt x="328" y="86"/>
                  </a:moveTo>
                  <a:cubicBezTo>
                    <a:pt x="330" y="87"/>
                    <a:pt x="332" y="87"/>
                    <a:pt x="333" y="87"/>
                  </a:cubicBezTo>
                  <a:cubicBezTo>
                    <a:pt x="335" y="87"/>
                    <a:pt x="337" y="87"/>
                    <a:pt x="338" y="86"/>
                  </a:cubicBezTo>
                  <a:cubicBezTo>
                    <a:pt x="340" y="85"/>
                    <a:pt x="341" y="84"/>
                    <a:pt x="343" y="82"/>
                  </a:cubicBezTo>
                  <a:cubicBezTo>
                    <a:pt x="344" y="80"/>
                    <a:pt x="345" y="78"/>
                    <a:pt x="345" y="77"/>
                  </a:cubicBezTo>
                  <a:cubicBezTo>
                    <a:pt x="345" y="75"/>
                    <a:pt x="345" y="73"/>
                    <a:pt x="345" y="72"/>
                  </a:cubicBezTo>
                  <a:cubicBezTo>
                    <a:pt x="344" y="71"/>
                    <a:pt x="343" y="69"/>
                    <a:pt x="342" y="69"/>
                  </a:cubicBezTo>
                  <a:cubicBezTo>
                    <a:pt x="341" y="68"/>
                    <a:pt x="340" y="67"/>
                    <a:pt x="338" y="67"/>
                  </a:cubicBezTo>
                  <a:cubicBezTo>
                    <a:pt x="337" y="67"/>
                    <a:pt x="335" y="68"/>
                    <a:pt x="334" y="68"/>
                  </a:cubicBezTo>
                  <a:cubicBezTo>
                    <a:pt x="333" y="69"/>
                    <a:pt x="331" y="70"/>
                    <a:pt x="329" y="72"/>
                  </a:cubicBezTo>
                  <a:cubicBezTo>
                    <a:pt x="327" y="74"/>
                    <a:pt x="325" y="75"/>
                    <a:pt x="324" y="76"/>
                  </a:cubicBezTo>
                  <a:cubicBezTo>
                    <a:pt x="323" y="76"/>
                    <a:pt x="322" y="76"/>
                    <a:pt x="322" y="75"/>
                  </a:cubicBezTo>
                  <a:cubicBezTo>
                    <a:pt x="321" y="74"/>
                    <a:pt x="320" y="73"/>
                    <a:pt x="320" y="72"/>
                  </a:cubicBezTo>
                  <a:cubicBezTo>
                    <a:pt x="320" y="71"/>
                    <a:pt x="321" y="69"/>
                    <a:pt x="322" y="68"/>
                  </a:cubicBezTo>
                  <a:cubicBezTo>
                    <a:pt x="323" y="66"/>
                    <a:pt x="324" y="65"/>
                    <a:pt x="326" y="64"/>
                  </a:cubicBezTo>
                  <a:cubicBezTo>
                    <a:pt x="327" y="64"/>
                    <a:pt x="329" y="64"/>
                    <a:pt x="330" y="65"/>
                  </a:cubicBezTo>
                  <a:cubicBezTo>
                    <a:pt x="332" y="62"/>
                    <a:pt x="332" y="62"/>
                    <a:pt x="332" y="62"/>
                  </a:cubicBezTo>
                  <a:cubicBezTo>
                    <a:pt x="331" y="61"/>
                    <a:pt x="329" y="61"/>
                    <a:pt x="328" y="61"/>
                  </a:cubicBezTo>
                  <a:cubicBezTo>
                    <a:pt x="326" y="61"/>
                    <a:pt x="325" y="61"/>
                    <a:pt x="323" y="62"/>
                  </a:cubicBezTo>
                  <a:cubicBezTo>
                    <a:pt x="322" y="63"/>
                    <a:pt x="320" y="64"/>
                    <a:pt x="319" y="66"/>
                  </a:cubicBezTo>
                  <a:cubicBezTo>
                    <a:pt x="318" y="67"/>
                    <a:pt x="317" y="69"/>
                    <a:pt x="317" y="70"/>
                  </a:cubicBezTo>
                  <a:cubicBezTo>
                    <a:pt x="317" y="72"/>
                    <a:pt x="317" y="73"/>
                    <a:pt x="317" y="75"/>
                  </a:cubicBezTo>
                  <a:cubicBezTo>
                    <a:pt x="318" y="76"/>
                    <a:pt x="319" y="77"/>
                    <a:pt x="320" y="78"/>
                  </a:cubicBezTo>
                  <a:cubicBezTo>
                    <a:pt x="321" y="79"/>
                    <a:pt x="322" y="79"/>
                    <a:pt x="323" y="79"/>
                  </a:cubicBezTo>
                  <a:cubicBezTo>
                    <a:pt x="324" y="79"/>
                    <a:pt x="325" y="79"/>
                    <a:pt x="327" y="78"/>
                  </a:cubicBezTo>
                  <a:cubicBezTo>
                    <a:pt x="328" y="78"/>
                    <a:pt x="329" y="77"/>
                    <a:pt x="331" y="75"/>
                  </a:cubicBezTo>
                  <a:cubicBezTo>
                    <a:pt x="333" y="73"/>
                    <a:pt x="335" y="72"/>
                    <a:pt x="335" y="72"/>
                  </a:cubicBezTo>
                  <a:cubicBezTo>
                    <a:pt x="336" y="71"/>
                    <a:pt x="337" y="71"/>
                    <a:pt x="338" y="71"/>
                  </a:cubicBezTo>
                  <a:cubicBezTo>
                    <a:pt x="339" y="71"/>
                    <a:pt x="340" y="71"/>
                    <a:pt x="340" y="72"/>
                  </a:cubicBezTo>
                  <a:cubicBezTo>
                    <a:pt x="341" y="72"/>
                    <a:pt x="341" y="73"/>
                    <a:pt x="342" y="74"/>
                  </a:cubicBezTo>
                  <a:cubicBezTo>
                    <a:pt x="342" y="74"/>
                    <a:pt x="342" y="75"/>
                    <a:pt x="342" y="77"/>
                  </a:cubicBezTo>
                  <a:cubicBezTo>
                    <a:pt x="341" y="78"/>
                    <a:pt x="341" y="79"/>
                    <a:pt x="340" y="80"/>
                  </a:cubicBezTo>
                  <a:cubicBezTo>
                    <a:pt x="339" y="81"/>
                    <a:pt x="338" y="82"/>
                    <a:pt x="337" y="83"/>
                  </a:cubicBezTo>
                  <a:cubicBezTo>
                    <a:pt x="336" y="84"/>
                    <a:pt x="335" y="84"/>
                    <a:pt x="334" y="84"/>
                  </a:cubicBezTo>
                  <a:cubicBezTo>
                    <a:pt x="333" y="84"/>
                    <a:pt x="331" y="83"/>
                    <a:pt x="330" y="83"/>
                  </a:cubicBezTo>
                  <a:cubicBezTo>
                    <a:pt x="328" y="86"/>
                    <a:pt x="328" y="86"/>
                    <a:pt x="328" y="86"/>
                  </a:cubicBezTo>
                  <a:close/>
                  <a:moveTo>
                    <a:pt x="351" y="67"/>
                  </a:moveTo>
                  <a:cubicBezTo>
                    <a:pt x="327" y="53"/>
                    <a:pt x="327" y="53"/>
                    <a:pt x="327" y="53"/>
                  </a:cubicBezTo>
                  <a:cubicBezTo>
                    <a:pt x="329" y="50"/>
                    <a:pt x="329" y="50"/>
                    <a:pt x="329" y="50"/>
                  </a:cubicBezTo>
                  <a:cubicBezTo>
                    <a:pt x="353" y="63"/>
                    <a:pt x="353" y="63"/>
                    <a:pt x="353" y="63"/>
                  </a:cubicBezTo>
                  <a:cubicBezTo>
                    <a:pt x="351" y="67"/>
                    <a:pt x="351" y="67"/>
                    <a:pt x="351" y="67"/>
                  </a:cubicBezTo>
                  <a:close/>
                  <a:moveTo>
                    <a:pt x="360" y="49"/>
                  </a:moveTo>
                  <a:cubicBezTo>
                    <a:pt x="338" y="39"/>
                    <a:pt x="338" y="39"/>
                    <a:pt x="338" y="39"/>
                  </a:cubicBezTo>
                  <a:cubicBezTo>
                    <a:pt x="334" y="47"/>
                    <a:pt x="334" y="47"/>
                    <a:pt x="334" y="47"/>
                  </a:cubicBezTo>
                  <a:cubicBezTo>
                    <a:pt x="331" y="46"/>
                    <a:pt x="331" y="46"/>
                    <a:pt x="331" y="46"/>
                  </a:cubicBezTo>
                  <a:cubicBezTo>
                    <a:pt x="340" y="26"/>
                    <a:pt x="340" y="26"/>
                    <a:pt x="340" y="26"/>
                  </a:cubicBezTo>
                  <a:cubicBezTo>
                    <a:pt x="343" y="28"/>
                    <a:pt x="343" y="28"/>
                    <a:pt x="343" y="28"/>
                  </a:cubicBezTo>
                  <a:cubicBezTo>
                    <a:pt x="339" y="36"/>
                    <a:pt x="339" y="36"/>
                    <a:pt x="339" y="36"/>
                  </a:cubicBezTo>
                  <a:cubicBezTo>
                    <a:pt x="361" y="46"/>
                    <a:pt x="361" y="46"/>
                    <a:pt x="361" y="46"/>
                  </a:cubicBezTo>
                  <a:cubicBezTo>
                    <a:pt x="360" y="49"/>
                    <a:pt x="360" y="49"/>
                    <a:pt x="360" y="49"/>
                  </a:cubicBezTo>
                  <a:close/>
                  <a:moveTo>
                    <a:pt x="368" y="23"/>
                  </a:moveTo>
                  <a:cubicBezTo>
                    <a:pt x="357" y="20"/>
                    <a:pt x="357" y="20"/>
                    <a:pt x="357" y="20"/>
                  </a:cubicBezTo>
                  <a:cubicBezTo>
                    <a:pt x="339" y="26"/>
                    <a:pt x="339" y="26"/>
                    <a:pt x="339" y="26"/>
                  </a:cubicBezTo>
                  <a:cubicBezTo>
                    <a:pt x="340" y="22"/>
                    <a:pt x="340" y="22"/>
                    <a:pt x="340" y="22"/>
                  </a:cubicBezTo>
                  <a:cubicBezTo>
                    <a:pt x="350" y="19"/>
                    <a:pt x="350" y="19"/>
                    <a:pt x="350" y="19"/>
                  </a:cubicBezTo>
                  <a:cubicBezTo>
                    <a:pt x="351" y="18"/>
                    <a:pt x="353" y="18"/>
                    <a:pt x="355" y="17"/>
                  </a:cubicBezTo>
                  <a:cubicBezTo>
                    <a:pt x="354" y="16"/>
                    <a:pt x="353" y="15"/>
                    <a:pt x="351" y="13"/>
                  </a:cubicBezTo>
                  <a:cubicBezTo>
                    <a:pt x="345" y="6"/>
                    <a:pt x="345" y="6"/>
                    <a:pt x="345" y="6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58" y="16"/>
                    <a:pt x="358" y="16"/>
                    <a:pt x="358" y="16"/>
                  </a:cubicBezTo>
                  <a:cubicBezTo>
                    <a:pt x="369" y="20"/>
                    <a:pt x="369" y="20"/>
                    <a:pt x="369" y="20"/>
                  </a:cubicBezTo>
                  <a:lnTo>
                    <a:pt x="368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14" name="Freeform 14"/>
            <p:cNvSpPr>
              <a:spLocks noEditPoints="1"/>
            </p:cNvSpPr>
            <p:nvPr/>
          </p:nvSpPr>
          <p:spPr bwMode="auto">
            <a:xfrm>
              <a:off x="2286" y="1538"/>
              <a:ext cx="277" cy="98"/>
            </a:xfrm>
            <a:custGeom>
              <a:avLst/>
              <a:gdLst>
                <a:gd name="T0" fmla="*/ 9 w 107"/>
                <a:gd name="T1" fmla="*/ 37 h 38"/>
                <a:gd name="T2" fmla="*/ 4 w 107"/>
                <a:gd name="T3" fmla="*/ 11 h 38"/>
                <a:gd name="T4" fmla="*/ 0 w 107"/>
                <a:gd name="T5" fmla="*/ 9 h 38"/>
                <a:gd name="T6" fmla="*/ 10 w 107"/>
                <a:gd name="T7" fmla="*/ 0 h 38"/>
                <a:gd name="T8" fmla="*/ 13 w 107"/>
                <a:gd name="T9" fmla="*/ 37 h 38"/>
                <a:gd name="T10" fmla="*/ 33 w 107"/>
                <a:gd name="T11" fmla="*/ 28 h 38"/>
                <a:gd name="T12" fmla="*/ 39 w 107"/>
                <a:gd name="T13" fmla="*/ 34 h 38"/>
                <a:gd name="T14" fmla="*/ 45 w 107"/>
                <a:gd name="T15" fmla="*/ 31 h 38"/>
                <a:gd name="T16" fmla="*/ 47 w 107"/>
                <a:gd name="T17" fmla="*/ 21 h 38"/>
                <a:gd name="T18" fmla="*/ 43 w 107"/>
                <a:gd name="T19" fmla="*/ 23 h 38"/>
                <a:gd name="T20" fmla="*/ 31 w 107"/>
                <a:gd name="T21" fmla="*/ 21 h 38"/>
                <a:gd name="T22" fmla="*/ 31 w 107"/>
                <a:gd name="T23" fmla="*/ 4 h 38"/>
                <a:gd name="T24" fmla="*/ 46 w 107"/>
                <a:gd name="T25" fmla="*/ 2 h 38"/>
                <a:gd name="T26" fmla="*/ 52 w 107"/>
                <a:gd name="T27" fmla="*/ 18 h 38"/>
                <a:gd name="T28" fmla="*/ 46 w 107"/>
                <a:gd name="T29" fmla="*/ 36 h 38"/>
                <a:gd name="T30" fmla="*/ 31 w 107"/>
                <a:gd name="T31" fmla="*/ 35 h 38"/>
                <a:gd name="T32" fmla="*/ 47 w 107"/>
                <a:gd name="T33" fmla="*/ 12 h 38"/>
                <a:gd name="T34" fmla="*/ 40 w 107"/>
                <a:gd name="T35" fmla="*/ 4 h 38"/>
                <a:gd name="T36" fmla="*/ 32 w 107"/>
                <a:gd name="T37" fmla="*/ 13 h 38"/>
                <a:gd name="T38" fmla="*/ 39 w 107"/>
                <a:gd name="T39" fmla="*/ 21 h 38"/>
                <a:gd name="T40" fmla="*/ 47 w 107"/>
                <a:gd name="T41" fmla="*/ 12 h 38"/>
                <a:gd name="T42" fmla="*/ 60 w 107"/>
                <a:gd name="T43" fmla="*/ 8 h 38"/>
                <a:gd name="T44" fmla="*/ 71 w 107"/>
                <a:gd name="T45" fmla="*/ 0 h 38"/>
                <a:gd name="T46" fmla="*/ 80 w 107"/>
                <a:gd name="T47" fmla="*/ 5 h 38"/>
                <a:gd name="T48" fmla="*/ 83 w 107"/>
                <a:gd name="T49" fmla="*/ 19 h 38"/>
                <a:gd name="T50" fmla="*/ 78 w 107"/>
                <a:gd name="T51" fmla="*/ 36 h 38"/>
                <a:gd name="T52" fmla="*/ 63 w 107"/>
                <a:gd name="T53" fmla="*/ 34 h 38"/>
                <a:gd name="T54" fmla="*/ 64 w 107"/>
                <a:gd name="T55" fmla="*/ 19 h 38"/>
                <a:gd name="T56" fmla="*/ 71 w 107"/>
                <a:gd name="T57" fmla="*/ 34 h 38"/>
                <a:gd name="T58" fmla="*/ 78 w 107"/>
                <a:gd name="T59" fmla="*/ 19 h 38"/>
                <a:gd name="T60" fmla="*/ 71 w 107"/>
                <a:gd name="T61" fmla="*/ 4 h 38"/>
                <a:gd name="T62" fmla="*/ 64 w 107"/>
                <a:gd name="T63" fmla="*/ 19 h 38"/>
                <a:gd name="T64" fmla="*/ 103 w 107"/>
                <a:gd name="T65" fmla="*/ 37 h 38"/>
                <a:gd name="T66" fmla="*/ 98 w 107"/>
                <a:gd name="T67" fmla="*/ 11 h 38"/>
                <a:gd name="T68" fmla="*/ 94 w 107"/>
                <a:gd name="T69" fmla="*/ 9 h 38"/>
                <a:gd name="T70" fmla="*/ 104 w 107"/>
                <a:gd name="T71" fmla="*/ 0 h 38"/>
                <a:gd name="T72" fmla="*/ 107 w 107"/>
                <a:gd name="T73" fmla="*/ 3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7" h="38">
                  <a:moveTo>
                    <a:pt x="13" y="37"/>
                  </a:moveTo>
                  <a:cubicBezTo>
                    <a:pt x="9" y="37"/>
                    <a:pt x="9" y="37"/>
                    <a:pt x="9" y="37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8" y="9"/>
                    <a:pt x="6" y="10"/>
                    <a:pt x="4" y="11"/>
                  </a:cubicBezTo>
                  <a:cubicBezTo>
                    <a:pt x="3" y="12"/>
                    <a:pt x="1" y="13"/>
                    <a:pt x="0" y="14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2" y="8"/>
                    <a:pt x="4" y="7"/>
                    <a:pt x="6" y="5"/>
                  </a:cubicBezTo>
                  <a:cubicBezTo>
                    <a:pt x="8" y="3"/>
                    <a:pt x="9" y="2"/>
                    <a:pt x="1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37"/>
                    <a:pt x="13" y="37"/>
                    <a:pt x="13" y="37"/>
                  </a:cubicBezTo>
                  <a:close/>
                  <a:moveTo>
                    <a:pt x="28" y="29"/>
                  </a:moveTo>
                  <a:cubicBezTo>
                    <a:pt x="33" y="28"/>
                    <a:pt x="33" y="28"/>
                    <a:pt x="33" y="28"/>
                  </a:cubicBezTo>
                  <a:cubicBezTo>
                    <a:pt x="33" y="30"/>
                    <a:pt x="34" y="32"/>
                    <a:pt x="35" y="33"/>
                  </a:cubicBezTo>
                  <a:cubicBezTo>
                    <a:pt x="36" y="34"/>
                    <a:pt x="37" y="34"/>
                    <a:pt x="39" y="34"/>
                  </a:cubicBezTo>
                  <a:cubicBezTo>
                    <a:pt x="40" y="34"/>
                    <a:pt x="41" y="34"/>
                    <a:pt x="42" y="33"/>
                  </a:cubicBezTo>
                  <a:cubicBezTo>
                    <a:pt x="43" y="32"/>
                    <a:pt x="44" y="32"/>
                    <a:pt x="45" y="31"/>
                  </a:cubicBezTo>
                  <a:cubicBezTo>
                    <a:pt x="46" y="29"/>
                    <a:pt x="46" y="28"/>
                    <a:pt x="47" y="26"/>
                  </a:cubicBezTo>
                  <a:cubicBezTo>
                    <a:pt x="47" y="24"/>
                    <a:pt x="47" y="23"/>
                    <a:pt x="47" y="21"/>
                  </a:cubicBezTo>
                  <a:cubicBezTo>
                    <a:pt x="47" y="21"/>
                    <a:pt x="47" y="20"/>
                    <a:pt x="47" y="20"/>
                  </a:cubicBezTo>
                  <a:cubicBezTo>
                    <a:pt x="46" y="21"/>
                    <a:pt x="45" y="22"/>
                    <a:pt x="43" y="23"/>
                  </a:cubicBezTo>
                  <a:cubicBezTo>
                    <a:pt x="42" y="24"/>
                    <a:pt x="40" y="25"/>
                    <a:pt x="38" y="25"/>
                  </a:cubicBezTo>
                  <a:cubicBezTo>
                    <a:pt x="35" y="25"/>
                    <a:pt x="33" y="24"/>
                    <a:pt x="31" y="21"/>
                  </a:cubicBezTo>
                  <a:cubicBezTo>
                    <a:pt x="29" y="19"/>
                    <a:pt x="28" y="16"/>
                    <a:pt x="28" y="13"/>
                  </a:cubicBezTo>
                  <a:cubicBezTo>
                    <a:pt x="28" y="9"/>
                    <a:pt x="29" y="6"/>
                    <a:pt x="31" y="4"/>
                  </a:cubicBezTo>
                  <a:cubicBezTo>
                    <a:pt x="33" y="1"/>
                    <a:pt x="36" y="0"/>
                    <a:pt x="39" y="0"/>
                  </a:cubicBezTo>
                  <a:cubicBezTo>
                    <a:pt x="41" y="0"/>
                    <a:pt x="44" y="1"/>
                    <a:pt x="46" y="2"/>
                  </a:cubicBezTo>
                  <a:cubicBezTo>
                    <a:pt x="48" y="3"/>
                    <a:pt x="49" y="5"/>
                    <a:pt x="50" y="8"/>
                  </a:cubicBezTo>
                  <a:cubicBezTo>
                    <a:pt x="51" y="10"/>
                    <a:pt x="52" y="13"/>
                    <a:pt x="52" y="18"/>
                  </a:cubicBezTo>
                  <a:cubicBezTo>
                    <a:pt x="52" y="23"/>
                    <a:pt x="51" y="26"/>
                    <a:pt x="50" y="29"/>
                  </a:cubicBezTo>
                  <a:cubicBezTo>
                    <a:pt x="49" y="32"/>
                    <a:pt x="48" y="34"/>
                    <a:pt x="46" y="36"/>
                  </a:cubicBezTo>
                  <a:cubicBezTo>
                    <a:pt x="44" y="37"/>
                    <a:pt x="41" y="38"/>
                    <a:pt x="39" y="38"/>
                  </a:cubicBezTo>
                  <a:cubicBezTo>
                    <a:pt x="36" y="38"/>
                    <a:pt x="33" y="37"/>
                    <a:pt x="31" y="35"/>
                  </a:cubicBezTo>
                  <a:cubicBezTo>
                    <a:pt x="30" y="34"/>
                    <a:pt x="29" y="31"/>
                    <a:pt x="28" y="29"/>
                  </a:cubicBezTo>
                  <a:close/>
                  <a:moveTo>
                    <a:pt x="47" y="12"/>
                  </a:moveTo>
                  <a:cubicBezTo>
                    <a:pt x="47" y="10"/>
                    <a:pt x="46" y="8"/>
                    <a:pt x="45" y="6"/>
                  </a:cubicBezTo>
                  <a:cubicBezTo>
                    <a:pt x="43" y="5"/>
                    <a:pt x="42" y="4"/>
                    <a:pt x="40" y="4"/>
                  </a:cubicBezTo>
                  <a:cubicBezTo>
                    <a:pt x="38" y="4"/>
                    <a:pt x="36" y="5"/>
                    <a:pt x="34" y="6"/>
                  </a:cubicBezTo>
                  <a:cubicBezTo>
                    <a:pt x="33" y="8"/>
                    <a:pt x="32" y="10"/>
                    <a:pt x="32" y="13"/>
                  </a:cubicBezTo>
                  <a:cubicBezTo>
                    <a:pt x="32" y="15"/>
                    <a:pt x="33" y="17"/>
                    <a:pt x="34" y="18"/>
                  </a:cubicBezTo>
                  <a:cubicBezTo>
                    <a:pt x="36" y="20"/>
                    <a:pt x="37" y="21"/>
                    <a:pt x="39" y="21"/>
                  </a:cubicBezTo>
                  <a:cubicBezTo>
                    <a:pt x="42" y="21"/>
                    <a:pt x="43" y="20"/>
                    <a:pt x="45" y="18"/>
                  </a:cubicBezTo>
                  <a:cubicBezTo>
                    <a:pt x="46" y="17"/>
                    <a:pt x="47" y="15"/>
                    <a:pt x="47" y="12"/>
                  </a:cubicBezTo>
                  <a:close/>
                  <a:moveTo>
                    <a:pt x="59" y="19"/>
                  </a:moveTo>
                  <a:cubicBezTo>
                    <a:pt x="59" y="15"/>
                    <a:pt x="59" y="11"/>
                    <a:pt x="60" y="8"/>
                  </a:cubicBezTo>
                  <a:cubicBezTo>
                    <a:pt x="61" y="6"/>
                    <a:pt x="62" y="4"/>
                    <a:pt x="64" y="2"/>
                  </a:cubicBezTo>
                  <a:cubicBezTo>
                    <a:pt x="66" y="1"/>
                    <a:pt x="68" y="0"/>
                    <a:pt x="71" y="0"/>
                  </a:cubicBezTo>
                  <a:cubicBezTo>
                    <a:pt x="73" y="0"/>
                    <a:pt x="75" y="1"/>
                    <a:pt x="76" y="1"/>
                  </a:cubicBezTo>
                  <a:cubicBezTo>
                    <a:pt x="78" y="2"/>
                    <a:pt x="79" y="3"/>
                    <a:pt x="80" y="5"/>
                  </a:cubicBezTo>
                  <a:cubicBezTo>
                    <a:pt x="81" y="6"/>
                    <a:pt x="81" y="8"/>
                    <a:pt x="82" y="10"/>
                  </a:cubicBezTo>
                  <a:cubicBezTo>
                    <a:pt x="83" y="12"/>
                    <a:pt x="83" y="15"/>
                    <a:pt x="83" y="19"/>
                  </a:cubicBezTo>
                  <a:cubicBezTo>
                    <a:pt x="83" y="23"/>
                    <a:pt x="82" y="27"/>
                    <a:pt x="82" y="29"/>
                  </a:cubicBezTo>
                  <a:cubicBezTo>
                    <a:pt x="81" y="32"/>
                    <a:pt x="79" y="34"/>
                    <a:pt x="78" y="36"/>
                  </a:cubicBezTo>
                  <a:cubicBezTo>
                    <a:pt x="76" y="37"/>
                    <a:pt x="74" y="38"/>
                    <a:pt x="71" y="38"/>
                  </a:cubicBezTo>
                  <a:cubicBezTo>
                    <a:pt x="67" y="38"/>
                    <a:pt x="65" y="36"/>
                    <a:pt x="63" y="34"/>
                  </a:cubicBezTo>
                  <a:cubicBezTo>
                    <a:pt x="60" y="31"/>
                    <a:pt x="59" y="26"/>
                    <a:pt x="59" y="19"/>
                  </a:cubicBezTo>
                  <a:close/>
                  <a:moveTo>
                    <a:pt x="64" y="19"/>
                  </a:moveTo>
                  <a:cubicBezTo>
                    <a:pt x="64" y="25"/>
                    <a:pt x="64" y="29"/>
                    <a:pt x="66" y="31"/>
                  </a:cubicBezTo>
                  <a:cubicBezTo>
                    <a:pt x="67" y="33"/>
                    <a:pt x="69" y="34"/>
                    <a:pt x="71" y="34"/>
                  </a:cubicBezTo>
                  <a:cubicBezTo>
                    <a:pt x="73" y="34"/>
                    <a:pt x="75" y="33"/>
                    <a:pt x="76" y="31"/>
                  </a:cubicBezTo>
                  <a:cubicBezTo>
                    <a:pt x="77" y="29"/>
                    <a:pt x="78" y="25"/>
                    <a:pt x="78" y="19"/>
                  </a:cubicBezTo>
                  <a:cubicBezTo>
                    <a:pt x="78" y="13"/>
                    <a:pt x="77" y="9"/>
                    <a:pt x="76" y="7"/>
                  </a:cubicBezTo>
                  <a:cubicBezTo>
                    <a:pt x="75" y="5"/>
                    <a:pt x="73" y="4"/>
                    <a:pt x="71" y="4"/>
                  </a:cubicBezTo>
                  <a:cubicBezTo>
                    <a:pt x="69" y="4"/>
                    <a:pt x="67" y="5"/>
                    <a:pt x="66" y="7"/>
                  </a:cubicBezTo>
                  <a:cubicBezTo>
                    <a:pt x="64" y="9"/>
                    <a:pt x="64" y="13"/>
                    <a:pt x="64" y="19"/>
                  </a:cubicBezTo>
                  <a:close/>
                  <a:moveTo>
                    <a:pt x="107" y="37"/>
                  </a:moveTo>
                  <a:cubicBezTo>
                    <a:pt x="103" y="37"/>
                    <a:pt x="103" y="37"/>
                    <a:pt x="103" y="37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2" y="9"/>
                    <a:pt x="100" y="10"/>
                    <a:pt x="98" y="11"/>
                  </a:cubicBezTo>
                  <a:cubicBezTo>
                    <a:pt x="97" y="12"/>
                    <a:pt x="95" y="13"/>
                    <a:pt x="94" y="14"/>
                  </a:cubicBezTo>
                  <a:cubicBezTo>
                    <a:pt x="94" y="9"/>
                    <a:pt x="94" y="9"/>
                    <a:pt x="94" y="9"/>
                  </a:cubicBezTo>
                  <a:cubicBezTo>
                    <a:pt x="96" y="8"/>
                    <a:pt x="98" y="7"/>
                    <a:pt x="100" y="5"/>
                  </a:cubicBezTo>
                  <a:cubicBezTo>
                    <a:pt x="102" y="3"/>
                    <a:pt x="104" y="2"/>
                    <a:pt x="104" y="0"/>
                  </a:cubicBezTo>
                  <a:cubicBezTo>
                    <a:pt x="107" y="0"/>
                    <a:pt x="107" y="0"/>
                    <a:pt x="107" y="0"/>
                  </a:cubicBezTo>
                  <a:lnTo>
                    <a:pt x="107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205547" cy="5222631"/>
          </a:xfrm>
          <a:prstGeom prst="rect">
            <a:avLst/>
          </a:prstGeom>
        </p:spPr>
      </p:pic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477520" y="1201795"/>
            <a:ext cx="1757680" cy="175768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2634924" y="1201795"/>
            <a:ext cx="1757680" cy="175768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4792328" y="1201795"/>
            <a:ext cx="1757680" cy="175768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6949733" y="1201795"/>
            <a:ext cx="1757680" cy="175768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13" name="矩形: 圆角 12"/>
          <p:cNvSpPr/>
          <p:nvPr userDrawn="1"/>
        </p:nvSpPr>
        <p:spPr>
          <a:xfrm>
            <a:off x="353931" y="968113"/>
            <a:ext cx="2004858" cy="3827405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: 圆角 15"/>
          <p:cNvSpPr/>
          <p:nvPr userDrawn="1"/>
        </p:nvSpPr>
        <p:spPr>
          <a:xfrm>
            <a:off x="2511335" y="968113"/>
            <a:ext cx="2004858" cy="3827405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: 圆角 17"/>
          <p:cNvSpPr/>
          <p:nvPr userDrawn="1"/>
        </p:nvSpPr>
        <p:spPr>
          <a:xfrm>
            <a:off x="4668739" y="968113"/>
            <a:ext cx="2004858" cy="3827405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: 圆角 18"/>
          <p:cNvSpPr/>
          <p:nvPr userDrawn="1"/>
        </p:nvSpPr>
        <p:spPr>
          <a:xfrm>
            <a:off x="6826144" y="968113"/>
            <a:ext cx="2004858" cy="3827405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8" name="PA_组合 4"/>
          <p:cNvGrpSpPr>
            <a:grpSpLocks noChangeAspect="1"/>
          </p:cNvGrpSpPr>
          <p:nvPr userDrawn="1">
            <p:custDataLst>
              <p:tags r:id="rId1"/>
            </p:custDataLst>
          </p:nvPr>
        </p:nvGrpSpPr>
        <p:grpSpPr>
          <a:xfrm>
            <a:off x="8207307" y="182009"/>
            <a:ext cx="800316" cy="801839"/>
            <a:chOff x="1914" y="816"/>
            <a:chExt cx="1051" cy="1053"/>
          </a:xfrm>
          <a:solidFill>
            <a:srgbClr val="940201"/>
          </a:solidFill>
        </p:grpSpPr>
        <p:sp>
          <p:nvSpPr>
            <p:cNvPr id="29" name="Freeform 5"/>
            <p:cNvSpPr>
              <a:spLocks noEditPoints="1"/>
            </p:cNvSpPr>
            <p:nvPr/>
          </p:nvSpPr>
          <p:spPr bwMode="auto">
            <a:xfrm>
              <a:off x="1914" y="816"/>
              <a:ext cx="1051" cy="1053"/>
            </a:xfrm>
            <a:custGeom>
              <a:avLst/>
              <a:gdLst>
                <a:gd name="T0" fmla="*/ 203 w 406"/>
                <a:gd name="T1" fmla="*/ 0 h 407"/>
                <a:gd name="T2" fmla="*/ 406 w 406"/>
                <a:gd name="T3" fmla="*/ 203 h 407"/>
                <a:gd name="T4" fmla="*/ 203 w 406"/>
                <a:gd name="T5" fmla="*/ 407 h 407"/>
                <a:gd name="T6" fmla="*/ 0 w 406"/>
                <a:gd name="T7" fmla="*/ 203 h 407"/>
                <a:gd name="T8" fmla="*/ 203 w 406"/>
                <a:gd name="T9" fmla="*/ 0 h 407"/>
                <a:gd name="T10" fmla="*/ 203 w 406"/>
                <a:gd name="T11" fmla="*/ 14 h 407"/>
                <a:gd name="T12" fmla="*/ 14 w 406"/>
                <a:gd name="T13" fmla="*/ 203 h 407"/>
                <a:gd name="T14" fmla="*/ 203 w 406"/>
                <a:gd name="T15" fmla="*/ 393 h 407"/>
                <a:gd name="T16" fmla="*/ 393 w 406"/>
                <a:gd name="T17" fmla="*/ 203 h 407"/>
                <a:gd name="T18" fmla="*/ 203 w 406"/>
                <a:gd name="T19" fmla="*/ 14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6" h="407">
                  <a:moveTo>
                    <a:pt x="203" y="0"/>
                  </a:moveTo>
                  <a:cubicBezTo>
                    <a:pt x="315" y="0"/>
                    <a:pt x="406" y="91"/>
                    <a:pt x="406" y="203"/>
                  </a:cubicBezTo>
                  <a:cubicBezTo>
                    <a:pt x="406" y="315"/>
                    <a:pt x="315" y="407"/>
                    <a:pt x="203" y="407"/>
                  </a:cubicBezTo>
                  <a:cubicBezTo>
                    <a:pt x="91" y="407"/>
                    <a:pt x="0" y="315"/>
                    <a:pt x="0" y="203"/>
                  </a:cubicBezTo>
                  <a:cubicBezTo>
                    <a:pt x="0" y="91"/>
                    <a:pt x="91" y="0"/>
                    <a:pt x="203" y="0"/>
                  </a:cubicBezTo>
                  <a:close/>
                  <a:moveTo>
                    <a:pt x="203" y="14"/>
                  </a:moveTo>
                  <a:cubicBezTo>
                    <a:pt x="99" y="14"/>
                    <a:pt x="14" y="99"/>
                    <a:pt x="14" y="203"/>
                  </a:cubicBezTo>
                  <a:cubicBezTo>
                    <a:pt x="14" y="308"/>
                    <a:pt x="99" y="393"/>
                    <a:pt x="203" y="393"/>
                  </a:cubicBezTo>
                  <a:cubicBezTo>
                    <a:pt x="307" y="393"/>
                    <a:pt x="393" y="308"/>
                    <a:pt x="393" y="203"/>
                  </a:cubicBezTo>
                  <a:cubicBezTo>
                    <a:pt x="393" y="99"/>
                    <a:pt x="307" y="14"/>
                    <a:pt x="203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30" name="Freeform 6"/>
            <p:cNvSpPr>
              <a:spLocks noEditPoints="1"/>
            </p:cNvSpPr>
            <p:nvPr/>
          </p:nvSpPr>
          <p:spPr bwMode="auto">
            <a:xfrm>
              <a:off x="2074" y="982"/>
              <a:ext cx="725" cy="721"/>
            </a:xfrm>
            <a:custGeom>
              <a:avLst/>
              <a:gdLst>
                <a:gd name="T0" fmla="*/ 140 w 280"/>
                <a:gd name="T1" fmla="*/ 279 h 279"/>
                <a:gd name="T2" fmla="*/ 0 w 280"/>
                <a:gd name="T3" fmla="*/ 139 h 279"/>
                <a:gd name="T4" fmla="*/ 140 w 280"/>
                <a:gd name="T5" fmla="*/ 0 h 279"/>
                <a:gd name="T6" fmla="*/ 280 w 280"/>
                <a:gd name="T7" fmla="*/ 139 h 279"/>
                <a:gd name="T8" fmla="*/ 140 w 280"/>
                <a:gd name="T9" fmla="*/ 279 h 279"/>
                <a:gd name="T10" fmla="*/ 140 w 280"/>
                <a:gd name="T11" fmla="*/ 8 h 279"/>
                <a:gd name="T12" fmla="*/ 9 w 280"/>
                <a:gd name="T13" fmla="*/ 139 h 279"/>
                <a:gd name="T14" fmla="*/ 140 w 280"/>
                <a:gd name="T15" fmla="*/ 270 h 279"/>
                <a:gd name="T16" fmla="*/ 271 w 280"/>
                <a:gd name="T17" fmla="*/ 139 h 279"/>
                <a:gd name="T18" fmla="*/ 140 w 280"/>
                <a:gd name="T19" fmla="*/ 8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0" h="279">
                  <a:moveTo>
                    <a:pt x="140" y="279"/>
                  </a:moveTo>
                  <a:cubicBezTo>
                    <a:pt x="63" y="279"/>
                    <a:pt x="0" y="216"/>
                    <a:pt x="0" y="139"/>
                  </a:cubicBezTo>
                  <a:cubicBezTo>
                    <a:pt x="0" y="62"/>
                    <a:pt x="63" y="0"/>
                    <a:pt x="140" y="0"/>
                  </a:cubicBezTo>
                  <a:cubicBezTo>
                    <a:pt x="217" y="0"/>
                    <a:pt x="280" y="62"/>
                    <a:pt x="280" y="139"/>
                  </a:cubicBezTo>
                  <a:cubicBezTo>
                    <a:pt x="280" y="216"/>
                    <a:pt x="217" y="279"/>
                    <a:pt x="140" y="279"/>
                  </a:cubicBezTo>
                  <a:close/>
                  <a:moveTo>
                    <a:pt x="140" y="8"/>
                  </a:moveTo>
                  <a:cubicBezTo>
                    <a:pt x="68" y="8"/>
                    <a:pt x="9" y="67"/>
                    <a:pt x="9" y="139"/>
                  </a:cubicBezTo>
                  <a:cubicBezTo>
                    <a:pt x="9" y="212"/>
                    <a:pt x="68" y="270"/>
                    <a:pt x="140" y="270"/>
                  </a:cubicBezTo>
                  <a:cubicBezTo>
                    <a:pt x="212" y="270"/>
                    <a:pt x="271" y="212"/>
                    <a:pt x="271" y="139"/>
                  </a:cubicBezTo>
                  <a:cubicBezTo>
                    <a:pt x="271" y="67"/>
                    <a:pt x="212" y="8"/>
                    <a:pt x="14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31" name="Freeform 7"/>
            <p:cNvSpPr>
              <a:spLocks noEditPoints="1"/>
            </p:cNvSpPr>
            <p:nvPr/>
          </p:nvSpPr>
          <p:spPr bwMode="auto">
            <a:xfrm>
              <a:off x="2742" y="1067"/>
              <a:ext cx="124" cy="122"/>
            </a:xfrm>
            <a:custGeom>
              <a:avLst/>
              <a:gdLst>
                <a:gd name="T0" fmla="*/ 3 w 48"/>
                <a:gd name="T1" fmla="*/ 26 h 47"/>
                <a:gd name="T2" fmla="*/ 13 w 48"/>
                <a:gd name="T3" fmla="*/ 35 h 47"/>
                <a:gd name="T4" fmla="*/ 6 w 48"/>
                <a:gd name="T5" fmla="*/ 35 h 47"/>
                <a:gd name="T6" fmla="*/ 3 w 48"/>
                <a:gd name="T7" fmla="*/ 26 h 47"/>
                <a:gd name="T8" fmla="*/ 29 w 48"/>
                <a:gd name="T9" fmla="*/ 0 h 47"/>
                <a:gd name="T10" fmla="*/ 24 w 48"/>
                <a:gd name="T11" fmla="*/ 3 h 47"/>
                <a:gd name="T12" fmla="*/ 35 w 48"/>
                <a:gd name="T13" fmla="*/ 9 h 47"/>
                <a:gd name="T14" fmla="*/ 35 w 48"/>
                <a:gd name="T15" fmla="*/ 11 h 47"/>
                <a:gd name="T16" fmla="*/ 38 w 48"/>
                <a:gd name="T17" fmla="*/ 12 h 47"/>
                <a:gd name="T18" fmla="*/ 42 w 48"/>
                <a:gd name="T19" fmla="*/ 13 h 47"/>
                <a:gd name="T20" fmla="*/ 17 w 48"/>
                <a:gd name="T21" fmla="*/ 12 h 47"/>
                <a:gd name="T22" fmla="*/ 14 w 48"/>
                <a:gd name="T23" fmla="*/ 14 h 47"/>
                <a:gd name="T24" fmla="*/ 20 w 48"/>
                <a:gd name="T25" fmla="*/ 19 h 47"/>
                <a:gd name="T26" fmla="*/ 15 w 48"/>
                <a:gd name="T27" fmla="*/ 21 h 47"/>
                <a:gd name="T28" fmla="*/ 14 w 48"/>
                <a:gd name="T29" fmla="*/ 23 h 47"/>
                <a:gd name="T30" fmla="*/ 16 w 48"/>
                <a:gd name="T31" fmla="*/ 31 h 47"/>
                <a:gd name="T32" fmla="*/ 2 w 48"/>
                <a:gd name="T33" fmla="*/ 20 h 47"/>
                <a:gd name="T34" fmla="*/ 3 w 48"/>
                <a:gd name="T35" fmla="*/ 39 h 47"/>
                <a:gd name="T36" fmla="*/ 15 w 48"/>
                <a:gd name="T37" fmla="*/ 37 h 47"/>
                <a:gd name="T38" fmla="*/ 16 w 48"/>
                <a:gd name="T39" fmla="*/ 44 h 47"/>
                <a:gd name="T40" fmla="*/ 19 w 48"/>
                <a:gd name="T41" fmla="*/ 46 h 47"/>
                <a:gd name="T42" fmla="*/ 17 w 48"/>
                <a:gd name="T43" fmla="*/ 34 h 47"/>
                <a:gd name="T44" fmla="*/ 18 w 48"/>
                <a:gd name="T45" fmla="*/ 26 h 47"/>
                <a:gd name="T46" fmla="*/ 26 w 48"/>
                <a:gd name="T47" fmla="*/ 21 h 47"/>
                <a:gd name="T48" fmla="*/ 21 w 48"/>
                <a:gd name="T49" fmla="*/ 15 h 47"/>
                <a:gd name="T50" fmla="*/ 44 w 48"/>
                <a:gd name="T51" fmla="*/ 18 h 47"/>
                <a:gd name="T52" fmla="*/ 44 w 48"/>
                <a:gd name="T53" fmla="*/ 12 h 47"/>
                <a:gd name="T54" fmla="*/ 38 w 48"/>
                <a:gd name="T55" fmla="*/ 9 h 47"/>
                <a:gd name="T56" fmla="*/ 35 w 48"/>
                <a:gd name="T57" fmla="*/ 7 h 47"/>
                <a:gd name="T58" fmla="*/ 30 w 48"/>
                <a:gd name="T59" fmla="*/ 5 h 47"/>
                <a:gd name="T60" fmla="*/ 29 w 48"/>
                <a:gd name="T61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8" h="47">
                  <a:moveTo>
                    <a:pt x="3" y="26"/>
                  </a:moveTo>
                  <a:cubicBezTo>
                    <a:pt x="3" y="26"/>
                    <a:pt x="12" y="29"/>
                    <a:pt x="13" y="35"/>
                  </a:cubicBezTo>
                  <a:cubicBezTo>
                    <a:pt x="13" y="35"/>
                    <a:pt x="8" y="42"/>
                    <a:pt x="6" y="35"/>
                  </a:cubicBezTo>
                  <a:cubicBezTo>
                    <a:pt x="3" y="29"/>
                    <a:pt x="3" y="26"/>
                    <a:pt x="3" y="26"/>
                  </a:cubicBezTo>
                  <a:close/>
                  <a:moveTo>
                    <a:pt x="29" y="0"/>
                  </a:moveTo>
                  <a:cubicBezTo>
                    <a:pt x="26" y="0"/>
                    <a:pt x="24" y="3"/>
                    <a:pt x="24" y="3"/>
                  </a:cubicBezTo>
                  <a:cubicBezTo>
                    <a:pt x="20" y="8"/>
                    <a:pt x="35" y="9"/>
                    <a:pt x="35" y="9"/>
                  </a:cubicBezTo>
                  <a:cubicBezTo>
                    <a:pt x="34" y="10"/>
                    <a:pt x="35" y="11"/>
                    <a:pt x="35" y="11"/>
                  </a:cubicBezTo>
                  <a:cubicBezTo>
                    <a:pt x="36" y="15"/>
                    <a:pt x="38" y="12"/>
                    <a:pt x="38" y="12"/>
                  </a:cubicBezTo>
                  <a:cubicBezTo>
                    <a:pt x="39" y="12"/>
                    <a:pt x="42" y="13"/>
                    <a:pt x="42" y="13"/>
                  </a:cubicBezTo>
                  <a:cubicBezTo>
                    <a:pt x="31" y="16"/>
                    <a:pt x="17" y="12"/>
                    <a:pt x="17" y="12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1" y="17"/>
                    <a:pt x="20" y="19"/>
                    <a:pt x="20" y="19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3" y="21"/>
                    <a:pt x="14" y="23"/>
                    <a:pt x="14" y="23"/>
                  </a:cubicBezTo>
                  <a:cubicBezTo>
                    <a:pt x="18" y="30"/>
                    <a:pt x="16" y="31"/>
                    <a:pt x="16" y="31"/>
                  </a:cubicBezTo>
                  <a:cubicBezTo>
                    <a:pt x="10" y="18"/>
                    <a:pt x="2" y="20"/>
                    <a:pt x="2" y="20"/>
                  </a:cubicBezTo>
                  <a:cubicBezTo>
                    <a:pt x="0" y="23"/>
                    <a:pt x="2" y="30"/>
                    <a:pt x="3" y="39"/>
                  </a:cubicBezTo>
                  <a:cubicBezTo>
                    <a:pt x="7" y="47"/>
                    <a:pt x="15" y="37"/>
                    <a:pt x="15" y="37"/>
                  </a:cubicBezTo>
                  <a:cubicBezTo>
                    <a:pt x="17" y="42"/>
                    <a:pt x="16" y="44"/>
                    <a:pt x="16" y="44"/>
                  </a:cubicBezTo>
                  <a:cubicBezTo>
                    <a:pt x="19" y="46"/>
                    <a:pt x="19" y="46"/>
                    <a:pt x="19" y="46"/>
                  </a:cubicBezTo>
                  <a:cubicBezTo>
                    <a:pt x="21" y="39"/>
                    <a:pt x="17" y="34"/>
                    <a:pt x="17" y="34"/>
                  </a:cubicBezTo>
                  <a:cubicBezTo>
                    <a:pt x="20" y="31"/>
                    <a:pt x="18" y="26"/>
                    <a:pt x="18" y="26"/>
                  </a:cubicBezTo>
                  <a:cubicBezTo>
                    <a:pt x="17" y="23"/>
                    <a:pt x="21" y="23"/>
                    <a:pt x="26" y="21"/>
                  </a:cubicBezTo>
                  <a:cubicBezTo>
                    <a:pt x="29" y="19"/>
                    <a:pt x="21" y="15"/>
                    <a:pt x="21" y="15"/>
                  </a:cubicBezTo>
                  <a:cubicBezTo>
                    <a:pt x="28" y="18"/>
                    <a:pt x="39" y="19"/>
                    <a:pt x="44" y="18"/>
                  </a:cubicBezTo>
                  <a:cubicBezTo>
                    <a:pt x="48" y="16"/>
                    <a:pt x="44" y="12"/>
                    <a:pt x="44" y="12"/>
                  </a:cubicBezTo>
                  <a:cubicBezTo>
                    <a:pt x="44" y="12"/>
                    <a:pt x="39" y="9"/>
                    <a:pt x="38" y="9"/>
                  </a:cubicBezTo>
                  <a:cubicBezTo>
                    <a:pt x="37" y="6"/>
                    <a:pt x="35" y="7"/>
                    <a:pt x="35" y="7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25" y="4"/>
                    <a:pt x="29" y="0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32" name="Freeform 8"/>
            <p:cNvSpPr>
              <a:spLocks noEditPoints="1"/>
            </p:cNvSpPr>
            <p:nvPr/>
          </p:nvSpPr>
          <p:spPr bwMode="auto">
            <a:xfrm>
              <a:off x="2574" y="907"/>
              <a:ext cx="80" cy="83"/>
            </a:xfrm>
            <a:custGeom>
              <a:avLst/>
              <a:gdLst>
                <a:gd name="T0" fmla="*/ 24 w 31"/>
                <a:gd name="T1" fmla="*/ 22 h 32"/>
                <a:gd name="T2" fmla="*/ 23 w 31"/>
                <a:gd name="T3" fmla="*/ 32 h 32"/>
                <a:gd name="T4" fmla="*/ 29 w 31"/>
                <a:gd name="T5" fmla="*/ 27 h 32"/>
                <a:gd name="T6" fmla="*/ 24 w 31"/>
                <a:gd name="T7" fmla="*/ 22 h 32"/>
                <a:gd name="T8" fmla="*/ 14 w 31"/>
                <a:gd name="T9" fmla="*/ 7 h 32"/>
                <a:gd name="T10" fmla="*/ 15 w 31"/>
                <a:gd name="T11" fmla="*/ 10 h 32"/>
                <a:gd name="T12" fmla="*/ 20 w 31"/>
                <a:gd name="T13" fmla="*/ 7 h 32"/>
                <a:gd name="T14" fmla="*/ 19 w 31"/>
                <a:gd name="T15" fmla="*/ 3 h 32"/>
                <a:gd name="T16" fmla="*/ 22 w 31"/>
                <a:gd name="T17" fmla="*/ 3 h 32"/>
                <a:gd name="T18" fmla="*/ 24 w 31"/>
                <a:gd name="T19" fmla="*/ 5 h 32"/>
                <a:gd name="T20" fmla="*/ 28 w 31"/>
                <a:gd name="T21" fmla="*/ 3 h 32"/>
                <a:gd name="T22" fmla="*/ 30 w 31"/>
                <a:gd name="T23" fmla="*/ 6 h 32"/>
                <a:gd name="T24" fmla="*/ 23 w 31"/>
                <a:gd name="T25" fmla="*/ 10 h 32"/>
                <a:gd name="T26" fmla="*/ 11 w 31"/>
                <a:gd name="T27" fmla="*/ 25 h 32"/>
                <a:gd name="T28" fmla="*/ 0 w 31"/>
                <a:gd name="T29" fmla="*/ 31 h 32"/>
                <a:gd name="T30" fmla="*/ 0 w 31"/>
                <a:gd name="T31" fmla="*/ 30 h 32"/>
                <a:gd name="T32" fmla="*/ 15 w 31"/>
                <a:gd name="T33" fmla="*/ 15 h 32"/>
                <a:gd name="T34" fmla="*/ 12 w 31"/>
                <a:gd name="T35" fmla="*/ 7 h 32"/>
                <a:gd name="T36" fmla="*/ 14 w 31"/>
                <a:gd name="T37" fmla="*/ 7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1" h="32">
                  <a:moveTo>
                    <a:pt x="24" y="22"/>
                  </a:moveTo>
                  <a:cubicBezTo>
                    <a:pt x="24" y="22"/>
                    <a:pt x="26" y="29"/>
                    <a:pt x="23" y="32"/>
                  </a:cubicBezTo>
                  <a:cubicBezTo>
                    <a:pt x="23" y="32"/>
                    <a:pt x="27" y="32"/>
                    <a:pt x="29" y="27"/>
                  </a:cubicBezTo>
                  <a:cubicBezTo>
                    <a:pt x="31" y="23"/>
                    <a:pt x="26" y="22"/>
                    <a:pt x="24" y="22"/>
                  </a:cubicBezTo>
                  <a:close/>
                  <a:moveTo>
                    <a:pt x="14" y="7"/>
                  </a:moveTo>
                  <a:cubicBezTo>
                    <a:pt x="14" y="7"/>
                    <a:pt x="11" y="12"/>
                    <a:pt x="15" y="10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20" y="0"/>
                    <a:pt x="22" y="3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3" y="10"/>
                    <a:pt x="23" y="15"/>
                    <a:pt x="11" y="25"/>
                  </a:cubicBezTo>
                  <a:cubicBezTo>
                    <a:pt x="11" y="25"/>
                    <a:pt x="4" y="32"/>
                    <a:pt x="0" y="31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0"/>
                    <a:pt x="6" y="29"/>
                    <a:pt x="15" y="15"/>
                  </a:cubicBezTo>
                  <a:cubicBezTo>
                    <a:pt x="15" y="15"/>
                    <a:pt x="7" y="16"/>
                    <a:pt x="12" y="7"/>
                  </a:cubicBezTo>
                  <a:cubicBezTo>
                    <a:pt x="12" y="7"/>
                    <a:pt x="13" y="5"/>
                    <a:pt x="14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33" name="Freeform 9"/>
            <p:cNvSpPr>
              <a:spLocks noEditPoints="1"/>
            </p:cNvSpPr>
            <p:nvPr/>
          </p:nvSpPr>
          <p:spPr bwMode="auto">
            <a:xfrm>
              <a:off x="2261" y="871"/>
              <a:ext cx="64" cy="134"/>
            </a:xfrm>
            <a:custGeom>
              <a:avLst/>
              <a:gdLst>
                <a:gd name="T0" fmla="*/ 15 w 25"/>
                <a:gd name="T1" fmla="*/ 38 h 52"/>
                <a:gd name="T2" fmla="*/ 23 w 25"/>
                <a:gd name="T3" fmla="*/ 44 h 52"/>
                <a:gd name="T4" fmla="*/ 22 w 25"/>
                <a:gd name="T5" fmla="*/ 45 h 52"/>
                <a:gd name="T6" fmla="*/ 15 w 25"/>
                <a:gd name="T7" fmla="*/ 38 h 52"/>
                <a:gd name="T8" fmla="*/ 1 w 25"/>
                <a:gd name="T9" fmla="*/ 21 h 52"/>
                <a:gd name="T10" fmla="*/ 6 w 25"/>
                <a:gd name="T11" fmla="*/ 25 h 52"/>
                <a:gd name="T12" fmla="*/ 2 w 25"/>
                <a:gd name="T13" fmla="*/ 37 h 52"/>
                <a:gd name="T14" fmla="*/ 5 w 25"/>
                <a:gd name="T15" fmla="*/ 40 h 52"/>
                <a:gd name="T16" fmla="*/ 10 w 25"/>
                <a:gd name="T17" fmla="*/ 36 h 52"/>
                <a:gd name="T18" fmla="*/ 10 w 25"/>
                <a:gd name="T19" fmla="*/ 39 h 52"/>
                <a:gd name="T20" fmla="*/ 0 w 25"/>
                <a:gd name="T21" fmla="*/ 48 h 52"/>
                <a:gd name="T22" fmla="*/ 4 w 25"/>
                <a:gd name="T23" fmla="*/ 52 h 52"/>
                <a:gd name="T24" fmla="*/ 8 w 25"/>
                <a:gd name="T25" fmla="*/ 46 h 52"/>
                <a:gd name="T26" fmla="*/ 15 w 25"/>
                <a:gd name="T27" fmla="*/ 50 h 52"/>
                <a:gd name="T28" fmla="*/ 14 w 25"/>
                <a:gd name="T29" fmla="*/ 33 h 52"/>
                <a:gd name="T30" fmla="*/ 17 w 25"/>
                <a:gd name="T31" fmla="*/ 29 h 52"/>
                <a:gd name="T32" fmla="*/ 13 w 25"/>
                <a:gd name="T33" fmla="*/ 21 h 52"/>
                <a:gd name="T34" fmla="*/ 10 w 25"/>
                <a:gd name="T35" fmla="*/ 32 h 52"/>
                <a:gd name="T36" fmla="*/ 6 w 25"/>
                <a:gd name="T37" fmla="*/ 35 h 52"/>
                <a:gd name="T38" fmla="*/ 9 w 25"/>
                <a:gd name="T39" fmla="*/ 24 h 52"/>
                <a:gd name="T40" fmla="*/ 21 w 25"/>
                <a:gd name="T41" fmla="*/ 13 h 52"/>
                <a:gd name="T42" fmla="*/ 20 w 25"/>
                <a:gd name="T43" fmla="*/ 5 h 52"/>
                <a:gd name="T44" fmla="*/ 14 w 25"/>
                <a:gd name="T45" fmla="*/ 13 h 52"/>
                <a:gd name="T46" fmla="*/ 16 w 25"/>
                <a:gd name="T47" fmla="*/ 6 h 52"/>
                <a:gd name="T48" fmla="*/ 14 w 25"/>
                <a:gd name="T49" fmla="*/ 1 h 52"/>
                <a:gd name="T50" fmla="*/ 9 w 25"/>
                <a:gd name="T51" fmla="*/ 16 h 52"/>
                <a:gd name="T52" fmla="*/ 1 w 25"/>
                <a:gd name="T53" fmla="*/ 2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5" h="52">
                  <a:moveTo>
                    <a:pt x="15" y="38"/>
                  </a:moveTo>
                  <a:cubicBezTo>
                    <a:pt x="15" y="38"/>
                    <a:pt x="24" y="37"/>
                    <a:pt x="23" y="44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15" y="38"/>
                    <a:pt x="15" y="38"/>
                    <a:pt x="15" y="38"/>
                  </a:cubicBezTo>
                  <a:close/>
                  <a:moveTo>
                    <a:pt x="1" y="21"/>
                  </a:moveTo>
                  <a:cubicBezTo>
                    <a:pt x="0" y="23"/>
                    <a:pt x="6" y="25"/>
                    <a:pt x="6" y="25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5" y="40"/>
                    <a:pt x="5" y="40"/>
                    <a:pt x="5" y="40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9" y="43"/>
                    <a:pt x="0" y="48"/>
                    <a:pt x="0" y="4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8" y="46"/>
                    <a:pt x="8" y="46"/>
                    <a:pt x="8" y="46"/>
                  </a:cubicBezTo>
                  <a:cubicBezTo>
                    <a:pt x="15" y="50"/>
                    <a:pt x="15" y="50"/>
                    <a:pt x="15" y="50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2"/>
                    <a:pt x="17" y="29"/>
                    <a:pt x="17" y="29"/>
                  </a:cubicBezTo>
                  <a:cubicBezTo>
                    <a:pt x="18" y="21"/>
                    <a:pt x="13" y="21"/>
                    <a:pt x="13" y="21"/>
                  </a:cubicBezTo>
                  <a:cubicBezTo>
                    <a:pt x="10" y="23"/>
                    <a:pt x="10" y="32"/>
                    <a:pt x="10" y="32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5" y="4"/>
                    <a:pt x="20" y="5"/>
                    <a:pt x="20" y="5"/>
                  </a:cubicBezTo>
                  <a:cubicBezTo>
                    <a:pt x="20" y="9"/>
                    <a:pt x="14" y="13"/>
                    <a:pt x="14" y="13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0"/>
                    <a:pt x="14" y="1"/>
                    <a:pt x="14" y="1"/>
                  </a:cubicBezTo>
                  <a:cubicBezTo>
                    <a:pt x="14" y="4"/>
                    <a:pt x="9" y="16"/>
                    <a:pt x="9" y="16"/>
                  </a:cubicBezTo>
                  <a:cubicBezTo>
                    <a:pt x="6" y="22"/>
                    <a:pt x="1" y="21"/>
                    <a:pt x="1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34" name="Freeform 10"/>
            <p:cNvSpPr>
              <a:spLocks noEditPoints="1"/>
            </p:cNvSpPr>
            <p:nvPr/>
          </p:nvSpPr>
          <p:spPr bwMode="auto">
            <a:xfrm>
              <a:off x="2028" y="1075"/>
              <a:ext cx="77" cy="106"/>
            </a:xfrm>
            <a:custGeom>
              <a:avLst/>
              <a:gdLst>
                <a:gd name="T0" fmla="*/ 27 w 30"/>
                <a:gd name="T1" fmla="*/ 18 h 41"/>
                <a:gd name="T2" fmla="*/ 22 w 30"/>
                <a:gd name="T3" fmla="*/ 7 h 41"/>
                <a:gd name="T4" fmla="*/ 30 w 30"/>
                <a:gd name="T5" fmla="*/ 6 h 41"/>
                <a:gd name="T6" fmla="*/ 27 w 30"/>
                <a:gd name="T7" fmla="*/ 18 h 41"/>
                <a:gd name="T8" fmla="*/ 17 w 30"/>
                <a:gd name="T9" fmla="*/ 36 h 41"/>
                <a:gd name="T10" fmla="*/ 8 w 30"/>
                <a:gd name="T11" fmla="*/ 30 h 41"/>
                <a:gd name="T12" fmla="*/ 13 w 30"/>
                <a:gd name="T13" fmla="*/ 41 h 41"/>
                <a:gd name="T14" fmla="*/ 20 w 30"/>
                <a:gd name="T15" fmla="*/ 41 h 41"/>
                <a:gd name="T16" fmla="*/ 19 w 30"/>
                <a:gd name="T17" fmla="*/ 15 h 41"/>
                <a:gd name="T18" fmla="*/ 18 w 30"/>
                <a:gd name="T19" fmla="*/ 15 h 41"/>
                <a:gd name="T20" fmla="*/ 17 w 30"/>
                <a:gd name="T21" fmla="*/ 36 h 41"/>
                <a:gd name="T22" fmla="*/ 13 w 30"/>
                <a:gd name="T23" fmla="*/ 17 h 41"/>
                <a:gd name="T24" fmla="*/ 0 w 30"/>
                <a:gd name="T25" fmla="*/ 4 h 41"/>
                <a:gd name="T26" fmla="*/ 9 w 30"/>
                <a:gd name="T27" fmla="*/ 6 h 41"/>
                <a:gd name="T28" fmla="*/ 13 w 30"/>
                <a:gd name="T29" fmla="*/ 1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0" h="41">
                  <a:moveTo>
                    <a:pt x="27" y="18"/>
                  </a:moveTo>
                  <a:cubicBezTo>
                    <a:pt x="22" y="7"/>
                    <a:pt x="22" y="7"/>
                    <a:pt x="22" y="7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0" y="6"/>
                    <a:pt x="29" y="16"/>
                    <a:pt x="27" y="18"/>
                  </a:cubicBezTo>
                  <a:close/>
                  <a:moveTo>
                    <a:pt x="17" y="36"/>
                  </a:moveTo>
                  <a:cubicBezTo>
                    <a:pt x="11" y="25"/>
                    <a:pt x="8" y="30"/>
                    <a:pt x="8" y="30"/>
                  </a:cubicBezTo>
                  <a:cubicBezTo>
                    <a:pt x="10" y="32"/>
                    <a:pt x="13" y="41"/>
                    <a:pt x="13" y="41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4" y="30"/>
                    <a:pt x="19" y="15"/>
                    <a:pt x="19" y="1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7" y="36"/>
                    <a:pt x="17" y="36"/>
                    <a:pt x="17" y="36"/>
                  </a:cubicBezTo>
                  <a:close/>
                  <a:moveTo>
                    <a:pt x="13" y="17"/>
                  </a:moveTo>
                  <a:cubicBezTo>
                    <a:pt x="13" y="17"/>
                    <a:pt x="6" y="6"/>
                    <a:pt x="0" y="4"/>
                  </a:cubicBezTo>
                  <a:cubicBezTo>
                    <a:pt x="0" y="4"/>
                    <a:pt x="5" y="0"/>
                    <a:pt x="9" y="6"/>
                  </a:cubicBezTo>
                  <a:cubicBezTo>
                    <a:pt x="13" y="11"/>
                    <a:pt x="17" y="15"/>
                    <a:pt x="13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35" name="Freeform 11"/>
            <p:cNvSpPr/>
            <p:nvPr/>
          </p:nvSpPr>
          <p:spPr bwMode="auto">
            <a:xfrm>
              <a:off x="2191" y="1039"/>
              <a:ext cx="486" cy="323"/>
            </a:xfrm>
            <a:custGeom>
              <a:avLst/>
              <a:gdLst>
                <a:gd name="T0" fmla="*/ 1 w 188"/>
                <a:gd name="T1" fmla="*/ 116 h 125"/>
                <a:gd name="T2" fmla="*/ 39 w 188"/>
                <a:gd name="T3" fmla="*/ 39 h 125"/>
                <a:gd name="T4" fmla="*/ 64 w 188"/>
                <a:gd name="T5" fmla="*/ 62 h 125"/>
                <a:gd name="T6" fmla="*/ 98 w 188"/>
                <a:gd name="T7" fmla="*/ 0 h 125"/>
                <a:gd name="T8" fmla="*/ 127 w 188"/>
                <a:gd name="T9" fmla="*/ 58 h 125"/>
                <a:gd name="T10" fmla="*/ 141 w 188"/>
                <a:gd name="T11" fmla="*/ 33 h 125"/>
                <a:gd name="T12" fmla="*/ 188 w 188"/>
                <a:gd name="T13" fmla="*/ 124 h 125"/>
                <a:gd name="T14" fmla="*/ 170 w 188"/>
                <a:gd name="T15" fmla="*/ 125 h 125"/>
                <a:gd name="T16" fmla="*/ 142 w 188"/>
                <a:gd name="T17" fmla="*/ 69 h 125"/>
                <a:gd name="T18" fmla="*/ 134 w 188"/>
                <a:gd name="T19" fmla="*/ 74 h 125"/>
                <a:gd name="T20" fmla="*/ 154 w 188"/>
                <a:gd name="T21" fmla="*/ 123 h 125"/>
                <a:gd name="T22" fmla="*/ 132 w 188"/>
                <a:gd name="T23" fmla="*/ 123 h 125"/>
                <a:gd name="T24" fmla="*/ 98 w 188"/>
                <a:gd name="T25" fmla="*/ 38 h 125"/>
                <a:gd name="T26" fmla="*/ 57 w 188"/>
                <a:gd name="T27" fmla="*/ 117 h 125"/>
                <a:gd name="T28" fmla="*/ 39 w 188"/>
                <a:gd name="T29" fmla="*/ 115 h 125"/>
                <a:gd name="T30" fmla="*/ 55 w 188"/>
                <a:gd name="T31" fmla="*/ 76 h 125"/>
                <a:gd name="T32" fmla="*/ 45 w 188"/>
                <a:gd name="T33" fmla="*/ 67 h 125"/>
                <a:gd name="T34" fmla="*/ 20 w 188"/>
                <a:gd name="T35" fmla="*/ 116 h 125"/>
                <a:gd name="T36" fmla="*/ 1 w 188"/>
                <a:gd name="T37" fmla="*/ 116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8" h="125">
                  <a:moveTo>
                    <a:pt x="1" y="116"/>
                  </a:moveTo>
                  <a:cubicBezTo>
                    <a:pt x="39" y="39"/>
                    <a:pt x="39" y="39"/>
                    <a:pt x="39" y="39"/>
                  </a:cubicBezTo>
                  <a:cubicBezTo>
                    <a:pt x="64" y="62"/>
                    <a:pt x="64" y="62"/>
                    <a:pt x="64" y="62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127" y="58"/>
                    <a:pt x="127" y="58"/>
                    <a:pt x="127" y="58"/>
                  </a:cubicBezTo>
                  <a:cubicBezTo>
                    <a:pt x="141" y="33"/>
                    <a:pt x="141" y="33"/>
                    <a:pt x="141" y="33"/>
                  </a:cubicBezTo>
                  <a:cubicBezTo>
                    <a:pt x="188" y="124"/>
                    <a:pt x="188" y="124"/>
                    <a:pt x="188" y="124"/>
                  </a:cubicBezTo>
                  <a:cubicBezTo>
                    <a:pt x="170" y="125"/>
                    <a:pt x="170" y="125"/>
                    <a:pt x="170" y="125"/>
                  </a:cubicBezTo>
                  <a:cubicBezTo>
                    <a:pt x="142" y="69"/>
                    <a:pt x="142" y="69"/>
                    <a:pt x="142" y="69"/>
                  </a:cubicBezTo>
                  <a:cubicBezTo>
                    <a:pt x="134" y="74"/>
                    <a:pt x="134" y="74"/>
                    <a:pt x="134" y="74"/>
                  </a:cubicBezTo>
                  <a:cubicBezTo>
                    <a:pt x="154" y="123"/>
                    <a:pt x="154" y="123"/>
                    <a:pt x="154" y="123"/>
                  </a:cubicBezTo>
                  <a:cubicBezTo>
                    <a:pt x="132" y="123"/>
                    <a:pt x="132" y="123"/>
                    <a:pt x="132" y="123"/>
                  </a:cubicBezTo>
                  <a:cubicBezTo>
                    <a:pt x="98" y="38"/>
                    <a:pt x="98" y="38"/>
                    <a:pt x="98" y="38"/>
                  </a:cubicBezTo>
                  <a:cubicBezTo>
                    <a:pt x="57" y="117"/>
                    <a:pt x="57" y="117"/>
                    <a:pt x="57" y="117"/>
                  </a:cubicBezTo>
                  <a:cubicBezTo>
                    <a:pt x="39" y="115"/>
                    <a:pt x="39" y="115"/>
                    <a:pt x="39" y="115"/>
                  </a:cubicBezTo>
                  <a:cubicBezTo>
                    <a:pt x="55" y="76"/>
                    <a:pt x="55" y="76"/>
                    <a:pt x="55" y="76"/>
                  </a:cubicBezTo>
                  <a:cubicBezTo>
                    <a:pt x="45" y="67"/>
                    <a:pt x="45" y="67"/>
                    <a:pt x="45" y="67"/>
                  </a:cubicBezTo>
                  <a:cubicBezTo>
                    <a:pt x="20" y="116"/>
                    <a:pt x="20" y="116"/>
                    <a:pt x="20" y="116"/>
                  </a:cubicBezTo>
                  <a:cubicBezTo>
                    <a:pt x="20" y="116"/>
                    <a:pt x="0" y="116"/>
                    <a:pt x="1" y="1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36" name="Freeform 12"/>
            <p:cNvSpPr>
              <a:spLocks noEditPoints="1"/>
            </p:cNvSpPr>
            <p:nvPr/>
          </p:nvSpPr>
          <p:spPr bwMode="auto">
            <a:xfrm>
              <a:off x="2113" y="1215"/>
              <a:ext cx="647" cy="294"/>
            </a:xfrm>
            <a:custGeom>
              <a:avLst/>
              <a:gdLst>
                <a:gd name="T0" fmla="*/ 92 w 250"/>
                <a:gd name="T1" fmla="*/ 68 h 114"/>
                <a:gd name="T2" fmla="*/ 110 w 250"/>
                <a:gd name="T3" fmla="*/ 75 h 114"/>
                <a:gd name="T4" fmla="*/ 118 w 250"/>
                <a:gd name="T5" fmla="*/ 74 h 114"/>
                <a:gd name="T6" fmla="*/ 118 w 250"/>
                <a:gd name="T7" fmla="*/ 51 h 114"/>
                <a:gd name="T8" fmla="*/ 105 w 250"/>
                <a:gd name="T9" fmla="*/ 51 h 114"/>
                <a:gd name="T10" fmla="*/ 107 w 250"/>
                <a:gd name="T11" fmla="*/ 48 h 114"/>
                <a:gd name="T12" fmla="*/ 107 w 250"/>
                <a:gd name="T13" fmla="*/ 48 h 114"/>
                <a:gd name="T14" fmla="*/ 115 w 250"/>
                <a:gd name="T15" fmla="*/ 33 h 114"/>
                <a:gd name="T16" fmla="*/ 11 w 250"/>
                <a:gd name="T17" fmla="*/ 33 h 114"/>
                <a:gd name="T18" fmla="*/ 11 w 250"/>
                <a:gd name="T19" fmla="*/ 17 h 114"/>
                <a:gd name="T20" fmla="*/ 125 w 250"/>
                <a:gd name="T21" fmla="*/ 17 h 114"/>
                <a:gd name="T22" fmla="*/ 125 w 250"/>
                <a:gd name="T23" fmla="*/ 1 h 114"/>
                <a:gd name="T24" fmla="*/ 137 w 250"/>
                <a:gd name="T25" fmla="*/ 0 h 114"/>
                <a:gd name="T26" fmla="*/ 137 w 250"/>
                <a:gd name="T27" fmla="*/ 17 h 114"/>
                <a:gd name="T28" fmla="*/ 149 w 250"/>
                <a:gd name="T29" fmla="*/ 17 h 114"/>
                <a:gd name="T30" fmla="*/ 141 w 250"/>
                <a:gd name="T31" fmla="*/ 32 h 114"/>
                <a:gd name="T32" fmla="*/ 228 w 250"/>
                <a:gd name="T33" fmla="*/ 32 h 114"/>
                <a:gd name="T34" fmla="*/ 228 w 250"/>
                <a:gd name="T35" fmla="*/ 48 h 114"/>
                <a:gd name="T36" fmla="*/ 145 w 250"/>
                <a:gd name="T37" fmla="*/ 48 h 114"/>
                <a:gd name="T38" fmla="*/ 145 w 250"/>
                <a:gd name="T39" fmla="*/ 50 h 114"/>
                <a:gd name="T40" fmla="*/ 146 w 250"/>
                <a:gd name="T41" fmla="*/ 78 h 114"/>
                <a:gd name="T42" fmla="*/ 149 w 250"/>
                <a:gd name="T43" fmla="*/ 78 h 114"/>
                <a:gd name="T44" fmla="*/ 167 w 250"/>
                <a:gd name="T45" fmla="*/ 72 h 114"/>
                <a:gd name="T46" fmla="*/ 171 w 250"/>
                <a:gd name="T47" fmla="*/ 69 h 114"/>
                <a:gd name="T48" fmla="*/ 190 w 250"/>
                <a:gd name="T49" fmla="*/ 78 h 114"/>
                <a:gd name="T50" fmla="*/ 209 w 250"/>
                <a:gd name="T51" fmla="*/ 71 h 114"/>
                <a:gd name="T52" fmla="*/ 210 w 250"/>
                <a:gd name="T53" fmla="*/ 71 h 114"/>
                <a:gd name="T54" fmla="*/ 228 w 250"/>
                <a:gd name="T55" fmla="*/ 77 h 114"/>
                <a:gd name="T56" fmla="*/ 247 w 250"/>
                <a:gd name="T57" fmla="*/ 70 h 114"/>
                <a:gd name="T58" fmla="*/ 250 w 250"/>
                <a:gd name="T59" fmla="*/ 77 h 114"/>
                <a:gd name="T60" fmla="*/ 229 w 250"/>
                <a:gd name="T61" fmla="*/ 89 h 114"/>
                <a:gd name="T62" fmla="*/ 210 w 250"/>
                <a:gd name="T63" fmla="*/ 82 h 114"/>
                <a:gd name="T64" fmla="*/ 190 w 250"/>
                <a:gd name="T65" fmla="*/ 90 h 114"/>
                <a:gd name="T66" fmla="*/ 170 w 250"/>
                <a:gd name="T67" fmla="*/ 80 h 114"/>
                <a:gd name="T68" fmla="*/ 149 w 250"/>
                <a:gd name="T69" fmla="*/ 90 h 114"/>
                <a:gd name="T70" fmla="*/ 129 w 250"/>
                <a:gd name="T71" fmla="*/ 81 h 114"/>
                <a:gd name="T72" fmla="*/ 111 w 250"/>
                <a:gd name="T73" fmla="*/ 87 h 114"/>
                <a:gd name="T74" fmla="*/ 91 w 250"/>
                <a:gd name="T75" fmla="*/ 79 h 114"/>
                <a:gd name="T76" fmla="*/ 70 w 250"/>
                <a:gd name="T77" fmla="*/ 89 h 114"/>
                <a:gd name="T78" fmla="*/ 51 w 250"/>
                <a:gd name="T79" fmla="*/ 81 h 114"/>
                <a:gd name="T80" fmla="*/ 32 w 250"/>
                <a:gd name="T81" fmla="*/ 87 h 114"/>
                <a:gd name="T82" fmla="*/ 11 w 250"/>
                <a:gd name="T83" fmla="*/ 75 h 114"/>
                <a:gd name="T84" fmla="*/ 14 w 250"/>
                <a:gd name="T85" fmla="*/ 69 h 114"/>
                <a:gd name="T86" fmla="*/ 32 w 250"/>
                <a:gd name="T87" fmla="*/ 75 h 114"/>
                <a:gd name="T88" fmla="*/ 50 w 250"/>
                <a:gd name="T89" fmla="*/ 69 h 114"/>
                <a:gd name="T90" fmla="*/ 70 w 250"/>
                <a:gd name="T91" fmla="*/ 77 h 114"/>
                <a:gd name="T92" fmla="*/ 92 w 250"/>
                <a:gd name="T93" fmla="*/ 68 h 114"/>
                <a:gd name="T94" fmla="*/ 0 w 250"/>
                <a:gd name="T95" fmla="*/ 103 h 114"/>
                <a:gd name="T96" fmla="*/ 250 w 250"/>
                <a:gd name="T97" fmla="*/ 103 h 114"/>
                <a:gd name="T98" fmla="*/ 245 w 250"/>
                <a:gd name="T99" fmla="*/ 114 h 114"/>
                <a:gd name="T100" fmla="*/ 5 w 250"/>
                <a:gd name="T101" fmla="*/ 114 h 114"/>
                <a:gd name="T102" fmla="*/ 0 w 250"/>
                <a:gd name="T103" fmla="*/ 103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50" h="114">
                  <a:moveTo>
                    <a:pt x="92" y="68"/>
                  </a:moveTo>
                  <a:cubicBezTo>
                    <a:pt x="96" y="72"/>
                    <a:pt x="103" y="75"/>
                    <a:pt x="110" y="75"/>
                  </a:cubicBezTo>
                  <a:cubicBezTo>
                    <a:pt x="113" y="75"/>
                    <a:pt x="116" y="74"/>
                    <a:pt x="118" y="74"/>
                  </a:cubicBezTo>
                  <a:cubicBezTo>
                    <a:pt x="118" y="51"/>
                    <a:pt x="118" y="51"/>
                    <a:pt x="118" y="51"/>
                  </a:cubicBezTo>
                  <a:cubicBezTo>
                    <a:pt x="105" y="51"/>
                    <a:pt x="105" y="51"/>
                    <a:pt x="105" y="51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25" y="17"/>
                    <a:pt x="125" y="17"/>
                    <a:pt x="125" y="17"/>
                  </a:cubicBezTo>
                  <a:cubicBezTo>
                    <a:pt x="125" y="1"/>
                    <a:pt x="125" y="1"/>
                    <a:pt x="125" y="1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37" y="17"/>
                    <a:pt x="137" y="17"/>
                    <a:pt x="137" y="17"/>
                  </a:cubicBezTo>
                  <a:cubicBezTo>
                    <a:pt x="149" y="17"/>
                    <a:pt x="149" y="17"/>
                    <a:pt x="149" y="17"/>
                  </a:cubicBezTo>
                  <a:cubicBezTo>
                    <a:pt x="141" y="32"/>
                    <a:pt x="141" y="32"/>
                    <a:pt x="141" y="32"/>
                  </a:cubicBezTo>
                  <a:cubicBezTo>
                    <a:pt x="228" y="32"/>
                    <a:pt x="228" y="32"/>
                    <a:pt x="228" y="32"/>
                  </a:cubicBezTo>
                  <a:cubicBezTo>
                    <a:pt x="228" y="48"/>
                    <a:pt x="228" y="48"/>
                    <a:pt x="228" y="48"/>
                  </a:cubicBezTo>
                  <a:cubicBezTo>
                    <a:pt x="145" y="48"/>
                    <a:pt x="145" y="48"/>
                    <a:pt x="145" y="48"/>
                  </a:cubicBezTo>
                  <a:cubicBezTo>
                    <a:pt x="145" y="50"/>
                    <a:pt x="145" y="50"/>
                    <a:pt x="145" y="50"/>
                  </a:cubicBezTo>
                  <a:cubicBezTo>
                    <a:pt x="146" y="78"/>
                    <a:pt x="146" y="78"/>
                    <a:pt x="146" y="78"/>
                  </a:cubicBezTo>
                  <a:cubicBezTo>
                    <a:pt x="147" y="78"/>
                    <a:pt x="148" y="78"/>
                    <a:pt x="149" y="78"/>
                  </a:cubicBezTo>
                  <a:cubicBezTo>
                    <a:pt x="157" y="78"/>
                    <a:pt x="164" y="76"/>
                    <a:pt x="167" y="72"/>
                  </a:cubicBezTo>
                  <a:cubicBezTo>
                    <a:pt x="171" y="69"/>
                    <a:pt x="171" y="69"/>
                    <a:pt x="171" y="69"/>
                  </a:cubicBezTo>
                  <a:cubicBezTo>
                    <a:pt x="174" y="72"/>
                    <a:pt x="182" y="78"/>
                    <a:pt x="190" y="78"/>
                  </a:cubicBezTo>
                  <a:cubicBezTo>
                    <a:pt x="198" y="78"/>
                    <a:pt x="205" y="75"/>
                    <a:pt x="209" y="71"/>
                  </a:cubicBezTo>
                  <a:cubicBezTo>
                    <a:pt x="210" y="71"/>
                    <a:pt x="210" y="71"/>
                    <a:pt x="210" y="71"/>
                  </a:cubicBezTo>
                  <a:cubicBezTo>
                    <a:pt x="214" y="75"/>
                    <a:pt x="221" y="77"/>
                    <a:pt x="228" y="77"/>
                  </a:cubicBezTo>
                  <a:cubicBezTo>
                    <a:pt x="236" y="77"/>
                    <a:pt x="243" y="74"/>
                    <a:pt x="247" y="70"/>
                  </a:cubicBezTo>
                  <a:cubicBezTo>
                    <a:pt x="249" y="72"/>
                    <a:pt x="250" y="74"/>
                    <a:pt x="250" y="77"/>
                  </a:cubicBezTo>
                  <a:cubicBezTo>
                    <a:pt x="250" y="84"/>
                    <a:pt x="240" y="89"/>
                    <a:pt x="229" y="89"/>
                  </a:cubicBezTo>
                  <a:cubicBezTo>
                    <a:pt x="220" y="89"/>
                    <a:pt x="213" y="87"/>
                    <a:pt x="210" y="82"/>
                  </a:cubicBezTo>
                  <a:cubicBezTo>
                    <a:pt x="207" y="87"/>
                    <a:pt x="199" y="90"/>
                    <a:pt x="190" y="90"/>
                  </a:cubicBezTo>
                  <a:cubicBezTo>
                    <a:pt x="180" y="90"/>
                    <a:pt x="172" y="86"/>
                    <a:pt x="170" y="80"/>
                  </a:cubicBezTo>
                  <a:cubicBezTo>
                    <a:pt x="168" y="86"/>
                    <a:pt x="159" y="90"/>
                    <a:pt x="149" y="90"/>
                  </a:cubicBezTo>
                  <a:cubicBezTo>
                    <a:pt x="140" y="90"/>
                    <a:pt x="131" y="86"/>
                    <a:pt x="129" y="81"/>
                  </a:cubicBezTo>
                  <a:cubicBezTo>
                    <a:pt x="125" y="84"/>
                    <a:pt x="119" y="87"/>
                    <a:pt x="111" y="87"/>
                  </a:cubicBezTo>
                  <a:cubicBezTo>
                    <a:pt x="102" y="87"/>
                    <a:pt x="94" y="83"/>
                    <a:pt x="91" y="79"/>
                  </a:cubicBezTo>
                  <a:cubicBezTo>
                    <a:pt x="89" y="84"/>
                    <a:pt x="81" y="89"/>
                    <a:pt x="70" y="89"/>
                  </a:cubicBezTo>
                  <a:cubicBezTo>
                    <a:pt x="62" y="89"/>
                    <a:pt x="54" y="86"/>
                    <a:pt x="51" y="81"/>
                  </a:cubicBezTo>
                  <a:cubicBezTo>
                    <a:pt x="47" y="85"/>
                    <a:pt x="40" y="87"/>
                    <a:pt x="32" y="87"/>
                  </a:cubicBezTo>
                  <a:cubicBezTo>
                    <a:pt x="21" y="87"/>
                    <a:pt x="11" y="82"/>
                    <a:pt x="11" y="75"/>
                  </a:cubicBezTo>
                  <a:cubicBezTo>
                    <a:pt x="11" y="73"/>
                    <a:pt x="12" y="71"/>
                    <a:pt x="14" y="69"/>
                  </a:cubicBezTo>
                  <a:cubicBezTo>
                    <a:pt x="17" y="73"/>
                    <a:pt x="24" y="75"/>
                    <a:pt x="32" y="75"/>
                  </a:cubicBezTo>
                  <a:cubicBezTo>
                    <a:pt x="40" y="75"/>
                    <a:pt x="47" y="73"/>
                    <a:pt x="50" y="69"/>
                  </a:cubicBezTo>
                  <a:cubicBezTo>
                    <a:pt x="53" y="73"/>
                    <a:pt x="61" y="77"/>
                    <a:pt x="70" y="77"/>
                  </a:cubicBezTo>
                  <a:cubicBezTo>
                    <a:pt x="81" y="77"/>
                    <a:pt x="85" y="74"/>
                    <a:pt x="92" y="68"/>
                  </a:cubicBezTo>
                  <a:close/>
                  <a:moveTo>
                    <a:pt x="0" y="103"/>
                  </a:moveTo>
                  <a:cubicBezTo>
                    <a:pt x="250" y="103"/>
                    <a:pt x="250" y="103"/>
                    <a:pt x="250" y="103"/>
                  </a:cubicBezTo>
                  <a:cubicBezTo>
                    <a:pt x="245" y="114"/>
                    <a:pt x="245" y="114"/>
                    <a:pt x="245" y="114"/>
                  </a:cubicBezTo>
                  <a:cubicBezTo>
                    <a:pt x="5" y="114"/>
                    <a:pt x="5" y="114"/>
                    <a:pt x="5" y="114"/>
                  </a:cubicBezTo>
                  <a:lnTo>
                    <a:pt x="0" y="1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37" name="Freeform 13"/>
            <p:cNvSpPr>
              <a:spLocks noEditPoints="1"/>
            </p:cNvSpPr>
            <p:nvPr/>
          </p:nvSpPr>
          <p:spPr bwMode="auto">
            <a:xfrm>
              <a:off x="1960" y="1372"/>
              <a:ext cx="955" cy="427"/>
            </a:xfrm>
            <a:custGeom>
              <a:avLst/>
              <a:gdLst>
                <a:gd name="T0" fmla="*/ 5 w 369"/>
                <a:gd name="T1" fmla="*/ 18 h 165"/>
                <a:gd name="T2" fmla="*/ 14 w 369"/>
                <a:gd name="T3" fmla="*/ 6 h 165"/>
                <a:gd name="T4" fmla="*/ 28 w 369"/>
                <a:gd name="T5" fmla="*/ 14 h 165"/>
                <a:gd name="T6" fmla="*/ 23 w 369"/>
                <a:gd name="T7" fmla="*/ 5 h 165"/>
                <a:gd name="T8" fmla="*/ 11 w 369"/>
                <a:gd name="T9" fmla="*/ 24 h 165"/>
                <a:gd name="T10" fmla="*/ 7 w 369"/>
                <a:gd name="T11" fmla="*/ 2 h 165"/>
                <a:gd name="T12" fmla="*/ 14 w 369"/>
                <a:gd name="T13" fmla="*/ 52 h 165"/>
                <a:gd name="T14" fmla="*/ 31 w 369"/>
                <a:gd name="T15" fmla="*/ 22 h 165"/>
                <a:gd name="T16" fmla="*/ 26 w 369"/>
                <a:gd name="T17" fmla="*/ 76 h 165"/>
                <a:gd name="T18" fmla="*/ 34 w 369"/>
                <a:gd name="T19" fmla="*/ 66 h 165"/>
                <a:gd name="T20" fmla="*/ 32 w 369"/>
                <a:gd name="T21" fmla="*/ 86 h 165"/>
                <a:gd name="T22" fmla="*/ 46 w 369"/>
                <a:gd name="T23" fmla="*/ 93 h 165"/>
                <a:gd name="T24" fmla="*/ 77 w 369"/>
                <a:gd name="T25" fmla="*/ 112 h 165"/>
                <a:gd name="T26" fmla="*/ 58 w 369"/>
                <a:gd name="T27" fmla="*/ 95 h 165"/>
                <a:gd name="T28" fmla="*/ 80 w 369"/>
                <a:gd name="T29" fmla="*/ 108 h 165"/>
                <a:gd name="T30" fmla="*/ 68 w 369"/>
                <a:gd name="T31" fmla="*/ 94 h 165"/>
                <a:gd name="T32" fmla="*/ 65 w 369"/>
                <a:gd name="T33" fmla="*/ 115 h 165"/>
                <a:gd name="T34" fmla="*/ 85 w 369"/>
                <a:gd name="T35" fmla="*/ 135 h 165"/>
                <a:gd name="T36" fmla="*/ 101 w 369"/>
                <a:gd name="T37" fmla="*/ 116 h 165"/>
                <a:gd name="T38" fmla="*/ 82 w 369"/>
                <a:gd name="T39" fmla="*/ 130 h 165"/>
                <a:gd name="T40" fmla="*/ 97 w 369"/>
                <a:gd name="T41" fmla="*/ 115 h 165"/>
                <a:gd name="T42" fmla="*/ 120 w 369"/>
                <a:gd name="T43" fmla="*/ 122 h 165"/>
                <a:gd name="T44" fmla="*/ 108 w 369"/>
                <a:gd name="T45" fmla="*/ 148 h 165"/>
                <a:gd name="T46" fmla="*/ 109 w 369"/>
                <a:gd name="T47" fmla="*/ 145 h 165"/>
                <a:gd name="T48" fmla="*/ 111 w 369"/>
                <a:gd name="T49" fmla="*/ 125 h 165"/>
                <a:gd name="T50" fmla="*/ 147 w 369"/>
                <a:gd name="T51" fmla="*/ 161 h 165"/>
                <a:gd name="T52" fmla="*/ 126 w 369"/>
                <a:gd name="T53" fmla="*/ 155 h 165"/>
                <a:gd name="T54" fmla="*/ 168 w 369"/>
                <a:gd name="T55" fmla="*/ 164 h 165"/>
                <a:gd name="T56" fmla="*/ 171 w 369"/>
                <a:gd name="T57" fmla="*/ 136 h 165"/>
                <a:gd name="T58" fmla="*/ 174 w 369"/>
                <a:gd name="T59" fmla="*/ 140 h 165"/>
                <a:gd name="T60" fmla="*/ 160 w 369"/>
                <a:gd name="T61" fmla="*/ 155 h 165"/>
                <a:gd name="T62" fmla="*/ 169 w 369"/>
                <a:gd name="T63" fmla="*/ 153 h 165"/>
                <a:gd name="T64" fmla="*/ 216 w 369"/>
                <a:gd name="T65" fmla="*/ 163 h 165"/>
                <a:gd name="T66" fmla="*/ 207 w 369"/>
                <a:gd name="T67" fmla="*/ 152 h 165"/>
                <a:gd name="T68" fmla="*/ 218 w 369"/>
                <a:gd name="T69" fmla="*/ 134 h 165"/>
                <a:gd name="T70" fmla="*/ 246 w 369"/>
                <a:gd name="T71" fmla="*/ 126 h 165"/>
                <a:gd name="T72" fmla="*/ 262 w 369"/>
                <a:gd name="T73" fmla="*/ 148 h 165"/>
                <a:gd name="T74" fmla="*/ 257 w 369"/>
                <a:gd name="T75" fmla="*/ 121 h 165"/>
                <a:gd name="T76" fmla="*/ 279 w 369"/>
                <a:gd name="T77" fmla="*/ 109 h 165"/>
                <a:gd name="T78" fmla="*/ 297 w 369"/>
                <a:gd name="T79" fmla="*/ 124 h 165"/>
                <a:gd name="T80" fmla="*/ 297 w 369"/>
                <a:gd name="T81" fmla="*/ 98 h 165"/>
                <a:gd name="T82" fmla="*/ 305 w 369"/>
                <a:gd name="T83" fmla="*/ 84 h 165"/>
                <a:gd name="T84" fmla="*/ 320 w 369"/>
                <a:gd name="T85" fmla="*/ 92 h 165"/>
                <a:gd name="T86" fmla="*/ 316 w 369"/>
                <a:gd name="T87" fmla="*/ 95 h 165"/>
                <a:gd name="T88" fmla="*/ 308 w 369"/>
                <a:gd name="T89" fmla="*/ 98 h 165"/>
                <a:gd name="T90" fmla="*/ 316 w 369"/>
                <a:gd name="T91" fmla="*/ 90 h 165"/>
                <a:gd name="T92" fmla="*/ 343 w 369"/>
                <a:gd name="T93" fmla="*/ 82 h 165"/>
                <a:gd name="T94" fmla="*/ 329 w 369"/>
                <a:gd name="T95" fmla="*/ 72 h 165"/>
                <a:gd name="T96" fmla="*/ 330 w 369"/>
                <a:gd name="T97" fmla="*/ 65 h 165"/>
                <a:gd name="T98" fmla="*/ 317 w 369"/>
                <a:gd name="T99" fmla="*/ 75 h 165"/>
                <a:gd name="T100" fmla="*/ 338 w 369"/>
                <a:gd name="T101" fmla="*/ 71 h 165"/>
                <a:gd name="T102" fmla="*/ 334 w 369"/>
                <a:gd name="T103" fmla="*/ 84 h 165"/>
                <a:gd name="T104" fmla="*/ 353 w 369"/>
                <a:gd name="T105" fmla="*/ 63 h 165"/>
                <a:gd name="T106" fmla="*/ 340 w 369"/>
                <a:gd name="T107" fmla="*/ 26 h 165"/>
                <a:gd name="T108" fmla="*/ 357 w 369"/>
                <a:gd name="T109" fmla="*/ 20 h 165"/>
                <a:gd name="T110" fmla="*/ 345 w 369"/>
                <a:gd name="T111" fmla="*/ 6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69" h="165">
                  <a:moveTo>
                    <a:pt x="7" y="2"/>
                  </a:moveTo>
                  <a:cubicBezTo>
                    <a:pt x="8" y="6"/>
                    <a:pt x="8" y="6"/>
                    <a:pt x="8" y="6"/>
                  </a:cubicBezTo>
                  <a:cubicBezTo>
                    <a:pt x="7" y="6"/>
                    <a:pt x="6" y="7"/>
                    <a:pt x="5" y="7"/>
                  </a:cubicBezTo>
                  <a:cubicBezTo>
                    <a:pt x="4" y="8"/>
                    <a:pt x="4" y="9"/>
                    <a:pt x="4" y="11"/>
                  </a:cubicBezTo>
                  <a:cubicBezTo>
                    <a:pt x="3" y="12"/>
                    <a:pt x="3" y="13"/>
                    <a:pt x="4" y="15"/>
                  </a:cubicBezTo>
                  <a:cubicBezTo>
                    <a:pt x="4" y="16"/>
                    <a:pt x="5" y="17"/>
                    <a:pt x="5" y="18"/>
                  </a:cubicBezTo>
                  <a:cubicBezTo>
                    <a:pt x="6" y="19"/>
                    <a:pt x="7" y="20"/>
                    <a:pt x="8" y="20"/>
                  </a:cubicBezTo>
                  <a:cubicBezTo>
                    <a:pt x="8" y="21"/>
                    <a:pt x="9" y="21"/>
                    <a:pt x="10" y="20"/>
                  </a:cubicBezTo>
                  <a:cubicBezTo>
                    <a:pt x="11" y="20"/>
                    <a:pt x="12" y="20"/>
                    <a:pt x="12" y="19"/>
                  </a:cubicBezTo>
                  <a:cubicBezTo>
                    <a:pt x="13" y="19"/>
                    <a:pt x="13" y="18"/>
                    <a:pt x="13" y="16"/>
                  </a:cubicBezTo>
                  <a:cubicBezTo>
                    <a:pt x="13" y="16"/>
                    <a:pt x="13" y="14"/>
                    <a:pt x="13" y="11"/>
                  </a:cubicBezTo>
                  <a:cubicBezTo>
                    <a:pt x="13" y="9"/>
                    <a:pt x="13" y="7"/>
                    <a:pt x="14" y="6"/>
                  </a:cubicBezTo>
                  <a:cubicBezTo>
                    <a:pt x="14" y="4"/>
                    <a:pt x="14" y="3"/>
                    <a:pt x="15" y="2"/>
                  </a:cubicBezTo>
                  <a:cubicBezTo>
                    <a:pt x="16" y="1"/>
                    <a:pt x="17" y="1"/>
                    <a:pt x="18" y="0"/>
                  </a:cubicBezTo>
                  <a:cubicBezTo>
                    <a:pt x="20" y="0"/>
                    <a:pt x="21" y="0"/>
                    <a:pt x="22" y="1"/>
                  </a:cubicBezTo>
                  <a:cubicBezTo>
                    <a:pt x="24" y="1"/>
                    <a:pt x="25" y="2"/>
                    <a:pt x="26" y="3"/>
                  </a:cubicBezTo>
                  <a:cubicBezTo>
                    <a:pt x="27" y="5"/>
                    <a:pt x="28" y="6"/>
                    <a:pt x="28" y="8"/>
                  </a:cubicBezTo>
                  <a:cubicBezTo>
                    <a:pt x="29" y="10"/>
                    <a:pt x="29" y="12"/>
                    <a:pt x="28" y="14"/>
                  </a:cubicBezTo>
                  <a:cubicBezTo>
                    <a:pt x="28" y="15"/>
                    <a:pt x="28" y="17"/>
                    <a:pt x="26" y="18"/>
                  </a:cubicBezTo>
                  <a:cubicBezTo>
                    <a:pt x="25" y="19"/>
                    <a:pt x="24" y="20"/>
                    <a:pt x="23" y="20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3" y="16"/>
                    <a:pt x="24" y="15"/>
                    <a:pt x="25" y="14"/>
                  </a:cubicBezTo>
                  <a:cubicBezTo>
                    <a:pt x="25" y="13"/>
                    <a:pt x="26" y="11"/>
                    <a:pt x="25" y="9"/>
                  </a:cubicBezTo>
                  <a:cubicBezTo>
                    <a:pt x="24" y="7"/>
                    <a:pt x="24" y="5"/>
                    <a:pt x="23" y="5"/>
                  </a:cubicBezTo>
                  <a:cubicBezTo>
                    <a:pt x="22" y="4"/>
                    <a:pt x="21" y="4"/>
                    <a:pt x="19" y="4"/>
                  </a:cubicBezTo>
                  <a:cubicBezTo>
                    <a:pt x="19" y="4"/>
                    <a:pt x="18" y="5"/>
                    <a:pt x="17" y="5"/>
                  </a:cubicBezTo>
                  <a:cubicBezTo>
                    <a:pt x="17" y="6"/>
                    <a:pt x="17" y="8"/>
                    <a:pt x="17" y="11"/>
                  </a:cubicBezTo>
                  <a:cubicBezTo>
                    <a:pt x="17" y="14"/>
                    <a:pt x="17" y="16"/>
                    <a:pt x="17" y="18"/>
                  </a:cubicBezTo>
                  <a:cubicBezTo>
                    <a:pt x="16" y="19"/>
                    <a:pt x="16" y="21"/>
                    <a:pt x="15" y="22"/>
                  </a:cubicBezTo>
                  <a:cubicBezTo>
                    <a:pt x="14" y="23"/>
                    <a:pt x="13" y="23"/>
                    <a:pt x="11" y="24"/>
                  </a:cubicBezTo>
                  <a:cubicBezTo>
                    <a:pt x="10" y="24"/>
                    <a:pt x="8" y="24"/>
                    <a:pt x="7" y="24"/>
                  </a:cubicBezTo>
                  <a:cubicBezTo>
                    <a:pt x="5" y="23"/>
                    <a:pt x="4" y="22"/>
                    <a:pt x="3" y="21"/>
                  </a:cubicBezTo>
                  <a:cubicBezTo>
                    <a:pt x="2" y="19"/>
                    <a:pt x="1" y="18"/>
                    <a:pt x="1" y="16"/>
                  </a:cubicBezTo>
                  <a:cubicBezTo>
                    <a:pt x="0" y="13"/>
                    <a:pt x="0" y="11"/>
                    <a:pt x="0" y="10"/>
                  </a:cubicBezTo>
                  <a:cubicBezTo>
                    <a:pt x="1" y="8"/>
                    <a:pt x="1" y="6"/>
                    <a:pt x="2" y="5"/>
                  </a:cubicBezTo>
                  <a:cubicBezTo>
                    <a:pt x="4" y="4"/>
                    <a:pt x="5" y="3"/>
                    <a:pt x="7" y="2"/>
                  </a:cubicBezTo>
                  <a:close/>
                  <a:moveTo>
                    <a:pt x="5" y="32"/>
                  </a:moveTo>
                  <a:cubicBezTo>
                    <a:pt x="7" y="36"/>
                    <a:pt x="7" y="36"/>
                    <a:pt x="7" y="36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24" y="44"/>
                    <a:pt x="24" y="44"/>
                    <a:pt x="24" y="44"/>
                  </a:cubicBezTo>
                  <a:cubicBezTo>
                    <a:pt x="12" y="49"/>
                    <a:pt x="12" y="49"/>
                    <a:pt x="12" y="49"/>
                  </a:cubicBezTo>
                  <a:cubicBezTo>
                    <a:pt x="14" y="52"/>
                    <a:pt x="14" y="52"/>
                    <a:pt x="14" y="52"/>
                  </a:cubicBezTo>
                  <a:cubicBezTo>
                    <a:pt x="39" y="42"/>
                    <a:pt x="39" y="42"/>
                    <a:pt x="39" y="42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27" y="43"/>
                    <a:pt x="27" y="43"/>
                    <a:pt x="27" y="43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5" y="32"/>
                    <a:pt x="5" y="32"/>
                    <a:pt x="5" y="32"/>
                  </a:cubicBezTo>
                  <a:close/>
                  <a:moveTo>
                    <a:pt x="15" y="57"/>
                  </a:moveTo>
                  <a:cubicBezTo>
                    <a:pt x="44" y="52"/>
                    <a:pt x="44" y="52"/>
                    <a:pt x="44" y="52"/>
                  </a:cubicBezTo>
                  <a:cubicBezTo>
                    <a:pt x="46" y="56"/>
                    <a:pt x="46" y="56"/>
                    <a:pt x="46" y="56"/>
                  </a:cubicBezTo>
                  <a:cubicBezTo>
                    <a:pt x="28" y="79"/>
                    <a:pt x="28" y="79"/>
                    <a:pt x="28" y="79"/>
                  </a:cubicBezTo>
                  <a:cubicBezTo>
                    <a:pt x="26" y="76"/>
                    <a:pt x="26" y="76"/>
                    <a:pt x="26" y="76"/>
                  </a:cubicBezTo>
                  <a:cubicBezTo>
                    <a:pt x="32" y="69"/>
                    <a:pt x="32" y="69"/>
                    <a:pt x="32" y="69"/>
                  </a:cubicBezTo>
                  <a:cubicBezTo>
                    <a:pt x="26" y="59"/>
                    <a:pt x="26" y="59"/>
                    <a:pt x="26" y="59"/>
                  </a:cubicBezTo>
                  <a:cubicBezTo>
                    <a:pt x="17" y="60"/>
                    <a:pt x="17" y="60"/>
                    <a:pt x="17" y="60"/>
                  </a:cubicBezTo>
                  <a:cubicBezTo>
                    <a:pt x="15" y="57"/>
                    <a:pt x="15" y="57"/>
                    <a:pt x="15" y="57"/>
                  </a:cubicBezTo>
                  <a:close/>
                  <a:moveTo>
                    <a:pt x="29" y="58"/>
                  </a:moveTo>
                  <a:cubicBezTo>
                    <a:pt x="34" y="66"/>
                    <a:pt x="34" y="66"/>
                    <a:pt x="34" y="66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40" y="58"/>
                    <a:pt x="42" y="56"/>
                    <a:pt x="43" y="55"/>
                  </a:cubicBezTo>
                  <a:cubicBezTo>
                    <a:pt x="41" y="56"/>
                    <a:pt x="39" y="56"/>
                    <a:pt x="37" y="57"/>
                  </a:cubicBezTo>
                  <a:cubicBezTo>
                    <a:pt x="29" y="58"/>
                    <a:pt x="29" y="58"/>
                    <a:pt x="29" y="58"/>
                  </a:cubicBezTo>
                  <a:close/>
                  <a:moveTo>
                    <a:pt x="30" y="83"/>
                  </a:moveTo>
                  <a:cubicBezTo>
                    <a:pt x="32" y="86"/>
                    <a:pt x="32" y="86"/>
                    <a:pt x="32" y="86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44" y="100"/>
                    <a:pt x="44" y="100"/>
                    <a:pt x="44" y="100"/>
                  </a:cubicBezTo>
                  <a:cubicBezTo>
                    <a:pt x="65" y="83"/>
                    <a:pt x="65" y="83"/>
                    <a:pt x="65" y="83"/>
                  </a:cubicBezTo>
                  <a:cubicBezTo>
                    <a:pt x="63" y="80"/>
                    <a:pt x="63" y="80"/>
                    <a:pt x="63" y="80"/>
                  </a:cubicBezTo>
                  <a:cubicBezTo>
                    <a:pt x="46" y="93"/>
                    <a:pt x="46" y="93"/>
                    <a:pt x="46" y="93"/>
                  </a:cubicBezTo>
                  <a:cubicBezTo>
                    <a:pt x="54" y="69"/>
                    <a:pt x="54" y="69"/>
                    <a:pt x="54" y="69"/>
                  </a:cubicBezTo>
                  <a:cubicBezTo>
                    <a:pt x="52" y="66"/>
                    <a:pt x="52" y="66"/>
                    <a:pt x="52" y="66"/>
                  </a:cubicBezTo>
                  <a:cubicBezTo>
                    <a:pt x="30" y="83"/>
                    <a:pt x="30" y="83"/>
                    <a:pt x="30" y="83"/>
                  </a:cubicBezTo>
                  <a:close/>
                  <a:moveTo>
                    <a:pt x="66" y="107"/>
                  </a:moveTo>
                  <a:cubicBezTo>
                    <a:pt x="68" y="104"/>
                    <a:pt x="68" y="104"/>
                    <a:pt x="68" y="104"/>
                  </a:cubicBezTo>
                  <a:cubicBezTo>
                    <a:pt x="77" y="112"/>
                    <a:pt x="77" y="112"/>
                    <a:pt x="77" y="112"/>
                  </a:cubicBezTo>
                  <a:cubicBezTo>
                    <a:pt x="70" y="120"/>
                    <a:pt x="70" y="120"/>
                    <a:pt x="70" y="120"/>
                  </a:cubicBezTo>
                  <a:cubicBezTo>
                    <a:pt x="67" y="120"/>
                    <a:pt x="65" y="119"/>
                    <a:pt x="63" y="118"/>
                  </a:cubicBezTo>
                  <a:cubicBezTo>
                    <a:pt x="62" y="118"/>
                    <a:pt x="60" y="117"/>
                    <a:pt x="58" y="115"/>
                  </a:cubicBezTo>
                  <a:cubicBezTo>
                    <a:pt x="56" y="113"/>
                    <a:pt x="55" y="111"/>
                    <a:pt x="54" y="109"/>
                  </a:cubicBezTo>
                  <a:cubicBezTo>
                    <a:pt x="53" y="107"/>
                    <a:pt x="53" y="104"/>
                    <a:pt x="54" y="102"/>
                  </a:cubicBezTo>
                  <a:cubicBezTo>
                    <a:pt x="55" y="99"/>
                    <a:pt x="56" y="97"/>
                    <a:pt x="58" y="95"/>
                  </a:cubicBezTo>
                  <a:cubicBezTo>
                    <a:pt x="60" y="93"/>
                    <a:pt x="62" y="92"/>
                    <a:pt x="64" y="91"/>
                  </a:cubicBezTo>
                  <a:cubicBezTo>
                    <a:pt x="67" y="90"/>
                    <a:pt x="69" y="90"/>
                    <a:pt x="71" y="90"/>
                  </a:cubicBezTo>
                  <a:cubicBezTo>
                    <a:pt x="73" y="91"/>
                    <a:pt x="76" y="92"/>
                    <a:pt x="78" y="94"/>
                  </a:cubicBezTo>
                  <a:cubicBezTo>
                    <a:pt x="79" y="96"/>
                    <a:pt x="80" y="97"/>
                    <a:pt x="81" y="99"/>
                  </a:cubicBezTo>
                  <a:cubicBezTo>
                    <a:pt x="82" y="100"/>
                    <a:pt x="82" y="102"/>
                    <a:pt x="82" y="103"/>
                  </a:cubicBezTo>
                  <a:cubicBezTo>
                    <a:pt x="82" y="105"/>
                    <a:pt x="81" y="106"/>
                    <a:pt x="80" y="108"/>
                  </a:cubicBezTo>
                  <a:cubicBezTo>
                    <a:pt x="77" y="106"/>
                    <a:pt x="77" y="106"/>
                    <a:pt x="77" y="106"/>
                  </a:cubicBezTo>
                  <a:cubicBezTo>
                    <a:pt x="78" y="105"/>
                    <a:pt x="78" y="104"/>
                    <a:pt x="78" y="103"/>
                  </a:cubicBezTo>
                  <a:cubicBezTo>
                    <a:pt x="79" y="102"/>
                    <a:pt x="78" y="101"/>
                    <a:pt x="78" y="100"/>
                  </a:cubicBezTo>
                  <a:cubicBezTo>
                    <a:pt x="77" y="98"/>
                    <a:pt x="77" y="97"/>
                    <a:pt x="76" y="96"/>
                  </a:cubicBezTo>
                  <a:cubicBezTo>
                    <a:pt x="74" y="95"/>
                    <a:pt x="73" y="95"/>
                    <a:pt x="72" y="94"/>
                  </a:cubicBezTo>
                  <a:cubicBezTo>
                    <a:pt x="71" y="94"/>
                    <a:pt x="69" y="93"/>
                    <a:pt x="68" y="94"/>
                  </a:cubicBezTo>
                  <a:cubicBezTo>
                    <a:pt x="67" y="94"/>
                    <a:pt x="66" y="94"/>
                    <a:pt x="65" y="94"/>
                  </a:cubicBezTo>
                  <a:cubicBezTo>
                    <a:pt x="64" y="95"/>
                    <a:pt x="62" y="96"/>
                    <a:pt x="61" y="98"/>
                  </a:cubicBezTo>
                  <a:cubicBezTo>
                    <a:pt x="59" y="99"/>
                    <a:pt x="58" y="101"/>
                    <a:pt x="57" y="103"/>
                  </a:cubicBezTo>
                  <a:cubicBezTo>
                    <a:pt x="57" y="105"/>
                    <a:pt x="57" y="107"/>
                    <a:pt x="58" y="108"/>
                  </a:cubicBezTo>
                  <a:cubicBezTo>
                    <a:pt x="58" y="110"/>
                    <a:pt x="59" y="111"/>
                    <a:pt x="61" y="113"/>
                  </a:cubicBezTo>
                  <a:cubicBezTo>
                    <a:pt x="62" y="114"/>
                    <a:pt x="63" y="115"/>
                    <a:pt x="65" y="115"/>
                  </a:cubicBezTo>
                  <a:cubicBezTo>
                    <a:pt x="66" y="116"/>
                    <a:pt x="67" y="116"/>
                    <a:pt x="68" y="116"/>
                  </a:cubicBezTo>
                  <a:cubicBezTo>
                    <a:pt x="72" y="112"/>
                    <a:pt x="72" y="112"/>
                    <a:pt x="72" y="112"/>
                  </a:cubicBezTo>
                  <a:cubicBezTo>
                    <a:pt x="66" y="107"/>
                    <a:pt x="66" y="107"/>
                    <a:pt x="66" y="107"/>
                  </a:cubicBezTo>
                  <a:close/>
                  <a:moveTo>
                    <a:pt x="72" y="127"/>
                  </a:moveTo>
                  <a:cubicBezTo>
                    <a:pt x="81" y="133"/>
                    <a:pt x="81" y="133"/>
                    <a:pt x="81" y="133"/>
                  </a:cubicBezTo>
                  <a:cubicBezTo>
                    <a:pt x="82" y="133"/>
                    <a:pt x="84" y="134"/>
                    <a:pt x="85" y="135"/>
                  </a:cubicBezTo>
                  <a:cubicBezTo>
                    <a:pt x="86" y="135"/>
                    <a:pt x="87" y="135"/>
                    <a:pt x="88" y="135"/>
                  </a:cubicBezTo>
                  <a:cubicBezTo>
                    <a:pt x="89" y="135"/>
                    <a:pt x="91" y="135"/>
                    <a:pt x="92" y="134"/>
                  </a:cubicBezTo>
                  <a:cubicBezTo>
                    <a:pt x="93" y="134"/>
                    <a:pt x="94" y="133"/>
                    <a:pt x="96" y="132"/>
                  </a:cubicBezTo>
                  <a:cubicBezTo>
                    <a:pt x="97" y="131"/>
                    <a:pt x="98" y="129"/>
                    <a:pt x="99" y="128"/>
                  </a:cubicBezTo>
                  <a:cubicBezTo>
                    <a:pt x="100" y="125"/>
                    <a:pt x="101" y="123"/>
                    <a:pt x="102" y="121"/>
                  </a:cubicBezTo>
                  <a:cubicBezTo>
                    <a:pt x="102" y="119"/>
                    <a:pt x="102" y="118"/>
                    <a:pt x="101" y="116"/>
                  </a:cubicBezTo>
                  <a:cubicBezTo>
                    <a:pt x="101" y="114"/>
                    <a:pt x="100" y="113"/>
                    <a:pt x="99" y="112"/>
                  </a:cubicBezTo>
                  <a:cubicBezTo>
                    <a:pt x="98" y="111"/>
                    <a:pt x="97" y="110"/>
                    <a:pt x="95" y="109"/>
                  </a:cubicBezTo>
                  <a:cubicBezTo>
                    <a:pt x="87" y="104"/>
                    <a:pt x="87" y="104"/>
                    <a:pt x="87" y="104"/>
                  </a:cubicBezTo>
                  <a:cubicBezTo>
                    <a:pt x="72" y="127"/>
                    <a:pt x="72" y="127"/>
                    <a:pt x="72" y="127"/>
                  </a:cubicBezTo>
                  <a:close/>
                  <a:moveTo>
                    <a:pt x="77" y="126"/>
                  </a:moveTo>
                  <a:cubicBezTo>
                    <a:pt x="82" y="130"/>
                    <a:pt x="82" y="130"/>
                    <a:pt x="82" y="130"/>
                  </a:cubicBezTo>
                  <a:cubicBezTo>
                    <a:pt x="84" y="131"/>
                    <a:pt x="85" y="131"/>
                    <a:pt x="86" y="131"/>
                  </a:cubicBezTo>
                  <a:cubicBezTo>
                    <a:pt x="87" y="132"/>
                    <a:pt x="88" y="132"/>
                    <a:pt x="89" y="132"/>
                  </a:cubicBezTo>
                  <a:cubicBezTo>
                    <a:pt x="90" y="131"/>
                    <a:pt x="91" y="131"/>
                    <a:pt x="93" y="130"/>
                  </a:cubicBezTo>
                  <a:cubicBezTo>
                    <a:pt x="94" y="129"/>
                    <a:pt x="95" y="127"/>
                    <a:pt x="96" y="126"/>
                  </a:cubicBezTo>
                  <a:cubicBezTo>
                    <a:pt x="97" y="123"/>
                    <a:pt x="98" y="121"/>
                    <a:pt x="98" y="119"/>
                  </a:cubicBezTo>
                  <a:cubicBezTo>
                    <a:pt x="98" y="117"/>
                    <a:pt x="98" y="116"/>
                    <a:pt x="97" y="115"/>
                  </a:cubicBezTo>
                  <a:cubicBezTo>
                    <a:pt x="96" y="114"/>
                    <a:pt x="95" y="113"/>
                    <a:pt x="93" y="112"/>
                  </a:cubicBezTo>
                  <a:cubicBezTo>
                    <a:pt x="88" y="109"/>
                    <a:pt x="88" y="109"/>
                    <a:pt x="88" y="109"/>
                  </a:cubicBezTo>
                  <a:cubicBezTo>
                    <a:pt x="77" y="126"/>
                    <a:pt x="77" y="126"/>
                    <a:pt x="77" y="126"/>
                  </a:cubicBezTo>
                  <a:close/>
                  <a:moveTo>
                    <a:pt x="102" y="130"/>
                  </a:moveTo>
                  <a:cubicBezTo>
                    <a:pt x="104" y="126"/>
                    <a:pt x="106" y="123"/>
                    <a:pt x="109" y="122"/>
                  </a:cubicBezTo>
                  <a:cubicBezTo>
                    <a:pt x="113" y="120"/>
                    <a:pt x="116" y="120"/>
                    <a:pt x="120" y="122"/>
                  </a:cubicBezTo>
                  <a:cubicBezTo>
                    <a:pt x="122" y="123"/>
                    <a:pt x="124" y="125"/>
                    <a:pt x="125" y="126"/>
                  </a:cubicBezTo>
                  <a:cubicBezTo>
                    <a:pt x="127" y="128"/>
                    <a:pt x="127" y="131"/>
                    <a:pt x="127" y="133"/>
                  </a:cubicBezTo>
                  <a:cubicBezTo>
                    <a:pt x="128" y="135"/>
                    <a:pt x="127" y="138"/>
                    <a:pt x="126" y="140"/>
                  </a:cubicBezTo>
                  <a:cubicBezTo>
                    <a:pt x="125" y="143"/>
                    <a:pt x="123" y="145"/>
                    <a:pt x="121" y="147"/>
                  </a:cubicBezTo>
                  <a:cubicBezTo>
                    <a:pt x="119" y="148"/>
                    <a:pt x="117" y="149"/>
                    <a:pt x="115" y="149"/>
                  </a:cubicBezTo>
                  <a:cubicBezTo>
                    <a:pt x="113" y="149"/>
                    <a:pt x="110" y="149"/>
                    <a:pt x="108" y="148"/>
                  </a:cubicBezTo>
                  <a:cubicBezTo>
                    <a:pt x="106" y="147"/>
                    <a:pt x="104" y="145"/>
                    <a:pt x="103" y="143"/>
                  </a:cubicBezTo>
                  <a:cubicBezTo>
                    <a:pt x="101" y="142"/>
                    <a:pt x="100" y="139"/>
                    <a:pt x="100" y="137"/>
                  </a:cubicBezTo>
                  <a:cubicBezTo>
                    <a:pt x="100" y="135"/>
                    <a:pt x="101" y="132"/>
                    <a:pt x="102" y="130"/>
                  </a:cubicBezTo>
                  <a:close/>
                  <a:moveTo>
                    <a:pt x="105" y="132"/>
                  </a:moveTo>
                  <a:cubicBezTo>
                    <a:pt x="104" y="135"/>
                    <a:pt x="104" y="137"/>
                    <a:pt x="104" y="140"/>
                  </a:cubicBezTo>
                  <a:cubicBezTo>
                    <a:pt x="105" y="142"/>
                    <a:pt x="107" y="144"/>
                    <a:pt x="109" y="145"/>
                  </a:cubicBezTo>
                  <a:cubicBezTo>
                    <a:pt x="112" y="146"/>
                    <a:pt x="114" y="146"/>
                    <a:pt x="117" y="145"/>
                  </a:cubicBezTo>
                  <a:cubicBezTo>
                    <a:pt x="119" y="144"/>
                    <a:pt x="121" y="142"/>
                    <a:pt x="122" y="139"/>
                  </a:cubicBezTo>
                  <a:cubicBezTo>
                    <a:pt x="123" y="137"/>
                    <a:pt x="124" y="135"/>
                    <a:pt x="124" y="133"/>
                  </a:cubicBezTo>
                  <a:cubicBezTo>
                    <a:pt x="124" y="131"/>
                    <a:pt x="123" y="130"/>
                    <a:pt x="122" y="128"/>
                  </a:cubicBezTo>
                  <a:cubicBezTo>
                    <a:pt x="121" y="127"/>
                    <a:pt x="120" y="126"/>
                    <a:pt x="118" y="125"/>
                  </a:cubicBezTo>
                  <a:cubicBezTo>
                    <a:pt x="116" y="124"/>
                    <a:pt x="114" y="124"/>
                    <a:pt x="111" y="125"/>
                  </a:cubicBezTo>
                  <a:cubicBezTo>
                    <a:pt x="109" y="125"/>
                    <a:pt x="107" y="128"/>
                    <a:pt x="105" y="132"/>
                  </a:cubicBezTo>
                  <a:close/>
                  <a:moveTo>
                    <a:pt x="126" y="155"/>
                  </a:moveTo>
                  <a:cubicBezTo>
                    <a:pt x="130" y="156"/>
                    <a:pt x="130" y="156"/>
                    <a:pt x="130" y="156"/>
                  </a:cubicBezTo>
                  <a:cubicBezTo>
                    <a:pt x="135" y="135"/>
                    <a:pt x="135" y="135"/>
                    <a:pt x="135" y="135"/>
                  </a:cubicBezTo>
                  <a:cubicBezTo>
                    <a:pt x="143" y="160"/>
                    <a:pt x="143" y="160"/>
                    <a:pt x="143" y="160"/>
                  </a:cubicBezTo>
                  <a:cubicBezTo>
                    <a:pt x="147" y="161"/>
                    <a:pt x="147" y="161"/>
                    <a:pt x="147" y="161"/>
                  </a:cubicBezTo>
                  <a:cubicBezTo>
                    <a:pt x="154" y="134"/>
                    <a:pt x="154" y="134"/>
                    <a:pt x="154" y="134"/>
                  </a:cubicBezTo>
                  <a:cubicBezTo>
                    <a:pt x="151" y="133"/>
                    <a:pt x="151" y="133"/>
                    <a:pt x="151" y="133"/>
                  </a:cubicBezTo>
                  <a:cubicBezTo>
                    <a:pt x="145" y="154"/>
                    <a:pt x="145" y="154"/>
                    <a:pt x="145" y="154"/>
                  </a:cubicBezTo>
                  <a:cubicBezTo>
                    <a:pt x="137" y="130"/>
                    <a:pt x="137" y="130"/>
                    <a:pt x="137" y="130"/>
                  </a:cubicBezTo>
                  <a:cubicBezTo>
                    <a:pt x="133" y="129"/>
                    <a:pt x="133" y="129"/>
                    <a:pt x="133" y="129"/>
                  </a:cubicBezTo>
                  <a:cubicBezTo>
                    <a:pt x="126" y="155"/>
                    <a:pt x="126" y="155"/>
                    <a:pt x="126" y="155"/>
                  </a:cubicBezTo>
                  <a:close/>
                  <a:moveTo>
                    <a:pt x="169" y="153"/>
                  </a:moveTo>
                  <a:cubicBezTo>
                    <a:pt x="169" y="150"/>
                    <a:pt x="169" y="150"/>
                    <a:pt x="169" y="150"/>
                  </a:cubicBezTo>
                  <a:cubicBezTo>
                    <a:pt x="181" y="151"/>
                    <a:pt x="181" y="151"/>
                    <a:pt x="181" y="151"/>
                  </a:cubicBezTo>
                  <a:cubicBezTo>
                    <a:pt x="180" y="161"/>
                    <a:pt x="180" y="161"/>
                    <a:pt x="180" y="161"/>
                  </a:cubicBezTo>
                  <a:cubicBezTo>
                    <a:pt x="178" y="163"/>
                    <a:pt x="176" y="163"/>
                    <a:pt x="174" y="164"/>
                  </a:cubicBezTo>
                  <a:cubicBezTo>
                    <a:pt x="172" y="164"/>
                    <a:pt x="170" y="165"/>
                    <a:pt x="168" y="164"/>
                  </a:cubicBezTo>
                  <a:cubicBezTo>
                    <a:pt x="165" y="164"/>
                    <a:pt x="163" y="163"/>
                    <a:pt x="161" y="162"/>
                  </a:cubicBezTo>
                  <a:cubicBezTo>
                    <a:pt x="159" y="160"/>
                    <a:pt x="157" y="158"/>
                    <a:pt x="156" y="156"/>
                  </a:cubicBezTo>
                  <a:cubicBezTo>
                    <a:pt x="155" y="154"/>
                    <a:pt x="155" y="151"/>
                    <a:pt x="156" y="149"/>
                  </a:cubicBezTo>
                  <a:cubicBezTo>
                    <a:pt x="156" y="146"/>
                    <a:pt x="157" y="144"/>
                    <a:pt x="158" y="141"/>
                  </a:cubicBezTo>
                  <a:cubicBezTo>
                    <a:pt x="159" y="139"/>
                    <a:pt x="161" y="138"/>
                    <a:pt x="164" y="137"/>
                  </a:cubicBezTo>
                  <a:cubicBezTo>
                    <a:pt x="166" y="136"/>
                    <a:pt x="168" y="136"/>
                    <a:pt x="171" y="136"/>
                  </a:cubicBezTo>
                  <a:cubicBezTo>
                    <a:pt x="173" y="136"/>
                    <a:pt x="175" y="137"/>
                    <a:pt x="176" y="138"/>
                  </a:cubicBezTo>
                  <a:cubicBezTo>
                    <a:pt x="178" y="138"/>
                    <a:pt x="179" y="140"/>
                    <a:pt x="180" y="141"/>
                  </a:cubicBezTo>
                  <a:cubicBezTo>
                    <a:pt x="180" y="142"/>
                    <a:pt x="181" y="144"/>
                    <a:pt x="181" y="145"/>
                  </a:cubicBezTo>
                  <a:cubicBezTo>
                    <a:pt x="178" y="146"/>
                    <a:pt x="178" y="146"/>
                    <a:pt x="178" y="146"/>
                  </a:cubicBezTo>
                  <a:cubicBezTo>
                    <a:pt x="178" y="145"/>
                    <a:pt x="177" y="143"/>
                    <a:pt x="177" y="143"/>
                  </a:cubicBezTo>
                  <a:cubicBezTo>
                    <a:pt x="176" y="142"/>
                    <a:pt x="175" y="141"/>
                    <a:pt x="174" y="140"/>
                  </a:cubicBezTo>
                  <a:cubicBezTo>
                    <a:pt x="173" y="140"/>
                    <a:pt x="172" y="139"/>
                    <a:pt x="171" y="139"/>
                  </a:cubicBezTo>
                  <a:cubicBezTo>
                    <a:pt x="169" y="139"/>
                    <a:pt x="167" y="139"/>
                    <a:pt x="166" y="139"/>
                  </a:cubicBezTo>
                  <a:cubicBezTo>
                    <a:pt x="165" y="140"/>
                    <a:pt x="164" y="140"/>
                    <a:pt x="163" y="141"/>
                  </a:cubicBezTo>
                  <a:cubicBezTo>
                    <a:pt x="162" y="142"/>
                    <a:pt x="162" y="143"/>
                    <a:pt x="161" y="143"/>
                  </a:cubicBezTo>
                  <a:cubicBezTo>
                    <a:pt x="160" y="145"/>
                    <a:pt x="160" y="147"/>
                    <a:pt x="159" y="149"/>
                  </a:cubicBezTo>
                  <a:cubicBezTo>
                    <a:pt x="159" y="151"/>
                    <a:pt x="159" y="153"/>
                    <a:pt x="160" y="155"/>
                  </a:cubicBezTo>
                  <a:cubicBezTo>
                    <a:pt x="160" y="157"/>
                    <a:pt x="161" y="158"/>
                    <a:pt x="163" y="159"/>
                  </a:cubicBezTo>
                  <a:cubicBezTo>
                    <a:pt x="165" y="160"/>
                    <a:pt x="166" y="161"/>
                    <a:pt x="168" y="161"/>
                  </a:cubicBezTo>
                  <a:cubicBezTo>
                    <a:pt x="170" y="161"/>
                    <a:pt x="171" y="161"/>
                    <a:pt x="173" y="161"/>
                  </a:cubicBezTo>
                  <a:cubicBezTo>
                    <a:pt x="174" y="160"/>
                    <a:pt x="175" y="160"/>
                    <a:pt x="176" y="159"/>
                  </a:cubicBezTo>
                  <a:cubicBezTo>
                    <a:pt x="177" y="154"/>
                    <a:pt x="177" y="154"/>
                    <a:pt x="177" y="154"/>
                  </a:cubicBezTo>
                  <a:cubicBezTo>
                    <a:pt x="169" y="153"/>
                    <a:pt x="169" y="153"/>
                    <a:pt x="169" y="153"/>
                  </a:cubicBezTo>
                  <a:close/>
                  <a:moveTo>
                    <a:pt x="218" y="134"/>
                  </a:moveTo>
                  <a:cubicBezTo>
                    <a:pt x="222" y="133"/>
                    <a:pt x="222" y="133"/>
                    <a:pt x="222" y="133"/>
                  </a:cubicBezTo>
                  <a:cubicBezTo>
                    <a:pt x="224" y="149"/>
                    <a:pt x="224" y="149"/>
                    <a:pt x="224" y="149"/>
                  </a:cubicBezTo>
                  <a:cubicBezTo>
                    <a:pt x="225" y="152"/>
                    <a:pt x="225" y="154"/>
                    <a:pt x="225" y="155"/>
                  </a:cubicBezTo>
                  <a:cubicBezTo>
                    <a:pt x="224" y="157"/>
                    <a:pt x="223" y="159"/>
                    <a:pt x="222" y="160"/>
                  </a:cubicBezTo>
                  <a:cubicBezTo>
                    <a:pt x="221" y="161"/>
                    <a:pt x="218" y="162"/>
                    <a:pt x="216" y="163"/>
                  </a:cubicBezTo>
                  <a:cubicBezTo>
                    <a:pt x="213" y="163"/>
                    <a:pt x="211" y="163"/>
                    <a:pt x="209" y="162"/>
                  </a:cubicBezTo>
                  <a:cubicBezTo>
                    <a:pt x="208" y="162"/>
                    <a:pt x="206" y="161"/>
                    <a:pt x="205" y="159"/>
                  </a:cubicBezTo>
                  <a:cubicBezTo>
                    <a:pt x="204" y="158"/>
                    <a:pt x="204" y="155"/>
                    <a:pt x="203" y="153"/>
                  </a:cubicBezTo>
                  <a:cubicBezTo>
                    <a:pt x="200" y="137"/>
                    <a:pt x="200" y="137"/>
                    <a:pt x="200" y="137"/>
                  </a:cubicBezTo>
                  <a:cubicBezTo>
                    <a:pt x="204" y="136"/>
                    <a:pt x="204" y="136"/>
                    <a:pt x="204" y="136"/>
                  </a:cubicBezTo>
                  <a:cubicBezTo>
                    <a:pt x="207" y="152"/>
                    <a:pt x="207" y="152"/>
                    <a:pt x="207" y="152"/>
                  </a:cubicBezTo>
                  <a:cubicBezTo>
                    <a:pt x="207" y="154"/>
                    <a:pt x="208" y="156"/>
                    <a:pt x="208" y="157"/>
                  </a:cubicBezTo>
                  <a:cubicBezTo>
                    <a:pt x="209" y="158"/>
                    <a:pt x="210" y="159"/>
                    <a:pt x="211" y="159"/>
                  </a:cubicBezTo>
                  <a:cubicBezTo>
                    <a:pt x="212" y="160"/>
                    <a:pt x="213" y="160"/>
                    <a:pt x="215" y="159"/>
                  </a:cubicBezTo>
                  <a:cubicBezTo>
                    <a:pt x="218" y="159"/>
                    <a:pt x="219" y="158"/>
                    <a:pt x="220" y="157"/>
                  </a:cubicBezTo>
                  <a:cubicBezTo>
                    <a:pt x="221" y="155"/>
                    <a:pt x="221" y="153"/>
                    <a:pt x="221" y="149"/>
                  </a:cubicBezTo>
                  <a:cubicBezTo>
                    <a:pt x="218" y="134"/>
                    <a:pt x="218" y="134"/>
                    <a:pt x="218" y="134"/>
                  </a:cubicBezTo>
                  <a:close/>
                  <a:moveTo>
                    <a:pt x="234" y="159"/>
                  </a:moveTo>
                  <a:cubicBezTo>
                    <a:pt x="225" y="132"/>
                    <a:pt x="225" y="132"/>
                    <a:pt x="225" y="132"/>
                  </a:cubicBezTo>
                  <a:cubicBezTo>
                    <a:pt x="229" y="131"/>
                    <a:pt x="229" y="131"/>
                    <a:pt x="229" y="131"/>
                  </a:cubicBezTo>
                  <a:cubicBezTo>
                    <a:pt x="249" y="147"/>
                    <a:pt x="249" y="147"/>
                    <a:pt x="249" y="147"/>
                  </a:cubicBezTo>
                  <a:cubicBezTo>
                    <a:pt x="243" y="127"/>
                    <a:pt x="243" y="127"/>
                    <a:pt x="243" y="127"/>
                  </a:cubicBezTo>
                  <a:cubicBezTo>
                    <a:pt x="246" y="126"/>
                    <a:pt x="246" y="126"/>
                    <a:pt x="246" y="126"/>
                  </a:cubicBezTo>
                  <a:cubicBezTo>
                    <a:pt x="254" y="152"/>
                    <a:pt x="254" y="152"/>
                    <a:pt x="254" y="152"/>
                  </a:cubicBezTo>
                  <a:cubicBezTo>
                    <a:pt x="251" y="153"/>
                    <a:pt x="251" y="153"/>
                    <a:pt x="251" y="153"/>
                  </a:cubicBezTo>
                  <a:cubicBezTo>
                    <a:pt x="230" y="137"/>
                    <a:pt x="230" y="137"/>
                    <a:pt x="230" y="137"/>
                  </a:cubicBezTo>
                  <a:cubicBezTo>
                    <a:pt x="237" y="158"/>
                    <a:pt x="237" y="158"/>
                    <a:pt x="237" y="158"/>
                  </a:cubicBezTo>
                  <a:cubicBezTo>
                    <a:pt x="234" y="159"/>
                    <a:pt x="234" y="159"/>
                    <a:pt x="234" y="159"/>
                  </a:cubicBezTo>
                  <a:close/>
                  <a:moveTo>
                    <a:pt x="262" y="148"/>
                  </a:moveTo>
                  <a:cubicBezTo>
                    <a:pt x="265" y="147"/>
                    <a:pt x="265" y="147"/>
                    <a:pt x="265" y="147"/>
                  </a:cubicBezTo>
                  <a:cubicBezTo>
                    <a:pt x="254" y="122"/>
                    <a:pt x="254" y="122"/>
                    <a:pt x="254" y="122"/>
                  </a:cubicBezTo>
                  <a:cubicBezTo>
                    <a:pt x="251" y="123"/>
                    <a:pt x="251" y="123"/>
                    <a:pt x="251" y="123"/>
                  </a:cubicBezTo>
                  <a:cubicBezTo>
                    <a:pt x="262" y="148"/>
                    <a:pt x="262" y="148"/>
                    <a:pt x="262" y="148"/>
                  </a:cubicBezTo>
                  <a:close/>
                  <a:moveTo>
                    <a:pt x="279" y="140"/>
                  </a:moveTo>
                  <a:cubicBezTo>
                    <a:pt x="257" y="121"/>
                    <a:pt x="257" y="121"/>
                    <a:pt x="257" y="121"/>
                  </a:cubicBezTo>
                  <a:cubicBezTo>
                    <a:pt x="260" y="119"/>
                    <a:pt x="260" y="119"/>
                    <a:pt x="260" y="119"/>
                  </a:cubicBezTo>
                  <a:cubicBezTo>
                    <a:pt x="276" y="133"/>
                    <a:pt x="276" y="133"/>
                    <a:pt x="276" y="133"/>
                  </a:cubicBezTo>
                  <a:cubicBezTo>
                    <a:pt x="277" y="134"/>
                    <a:pt x="278" y="135"/>
                    <a:pt x="279" y="136"/>
                  </a:cubicBezTo>
                  <a:cubicBezTo>
                    <a:pt x="279" y="135"/>
                    <a:pt x="279" y="133"/>
                    <a:pt x="279" y="131"/>
                  </a:cubicBezTo>
                  <a:cubicBezTo>
                    <a:pt x="275" y="110"/>
                    <a:pt x="275" y="110"/>
                    <a:pt x="275" y="110"/>
                  </a:cubicBezTo>
                  <a:cubicBezTo>
                    <a:pt x="279" y="109"/>
                    <a:pt x="279" y="109"/>
                    <a:pt x="279" y="109"/>
                  </a:cubicBezTo>
                  <a:cubicBezTo>
                    <a:pt x="283" y="138"/>
                    <a:pt x="283" y="138"/>
                    <a:pt x="283" y="138"/>
                  </a:cubicBezTo>
                  <a:cubicBezTo>
                    <a:pt x="279" y="140"/>
                    <a:pt x="279" y="140"/>
                    <a:pt x="279" y="140"/>
                  </a:cubicBezTo>
                  <a:close/>
                  <a:moveTo>
                    <a:pt x="296" y="129"/>
                  </a:moveTo>
                  <a:cubicBezTo>
                    <a:pt x="312" y="117"/>
                    <a:pt x="312" y="117"/>
                    <a:pt x="312" y="117"/>
                  </a:cubicBezTo>
                  <a:cubicBezTo>
                    <a:pt x="310" y="114"/>
                    <a:pt x="310" y="114"/>
                    <a:pt x="310" y="114"/>
                  </a:cubicBezTo>
                  <a:cubicBezTo>
                    <a:pt x="297" y="124"/>
                    <a:pt x="297" y="124"/>
                    <a:pt x="297" y="124"/>
                  </a:cubicBezTo>
                  <a:cubicBezTo>
                    <a:pt x="291" y="117"/>
                    <a:pt x="291" y="117"/>
                    <a:pt x="291" y="117"/>
                  </a:cubicBezTo>
                  <a:cubicBezTo>
                    <a:pt x="303" y="108"/>
                    <a:pt x="303" y="108"/>
                    <a:pt x="303" y="108"/>
                  </a:cubicBezTo>
                  <a:cubicBezTo>
                    <a:pt x="301" y="105"/>
                    <a:pt x="301" y="105"/>
                    <a:pt x="301" y="105"/>
                  </a:cubicBezTo>
                  <a:cubicBezTo>
                    <a:pt x="289" y="115"/>
                    <a:pt x="289" y="115"/>
                    <a:pt x="289" y="115"/>
                  </a:cubicBezTo>
                  <a:cubicBezTo>
                    <a:pt x="284" y="108"/>
                    <a:pt x="284" y="108"/>
                    <a:pt x="284" y="108"/>
                  </a:cubicBezTo>
                  <a:cubicBezTo>
                    <a:pt x="297" y="98"/>
                    <a:pt x="297" y="98"/>
                    <a:pt x="297" y="98"/>
                  </a:cubicBezTo>
                  <a:cubicBezTo>
                    <a:pt x="295" y="95"/>
                    <a:pt x="295" y="95"/>
                    <a:pt x="295" y="95"/>
                  </a:cubicBezTo>
                  <a:cubicBezTo>
                    <a:pt x="279" y="108"/>
                    <a:pt x="279" y="108"/>
                    <a:pt x="279" y="108"/>
                  </a:cubicBezTo>
                  <a:cubicBezTo>
                    <a:pt x="296" y="129"/>
                    <a:pt x="296" y="129"/>
                    <a:pt x="296" y="129"/>
                  </a:cubicBezTo>
                  <a:close/>
                  <a:moveTo>
                    <a:pt x="317" y="112"/>
                  </a:moveTo>
                  <a:cubicBezTo>
                    <a:pt x="297" y="93"/>
                    <a:pt x="297" y="93"/>
                    <a:pt x="297" y="93"/>
                  </a:cubicBezTo>
                  <a:cubicBezTo>
                    <a:pt x="305" y="84"/>
                    <a:pt x="305" y="84"/>
                    <a:pt x="305" y="84"/>
                  </a:cubicBezTo>
                  <a:cubicBezTo>
                    <a:pt x="307" y="82"/>
                    <a:pt x="308" y="81"/>
                    <a:pt x="310" y="80"/>
                  </a:cubicBezTo>
                  <a:cubicBezTo>
                    <a:pt x="311" y="80"/>
                    <a:pt x="312" y="80"/>
                    <a:pt x="314" y="80"/>
                  </a:cubicBezTo>
                  <a:cubicBezTo>
                    <a:pt x="315" y="80"/>
                    <a:pt x="316" y="81"/>
                    <a:pt x="317" y="82"/>
                  </a:cubicBezTo>
                  <a:cubicBezTo>
                    <a:pt x="319" y="83"/>
                    <a:pt x="320" y="85"/>
                    <a:pt x="320" y="87"/>
                  </a:cubicBezTo>
                  <a:cubicBezTo>
                    <a:pt x="320" y="89"/>
                    <a:pt x="319" y="91"/>
                    <a:pt x="317" y="93"/>
                  </a:cubicBezTo>
                  <a:cubicBezTo>
                    <a:pt x="318" y="92"/>
                    <a:pt x="319" y="92"/>
                    <a:pt x="320" y="92"/>
                  </a:cubicBezTo>
                  <a:cubicBezTo>
                    <a:pt x="321" y="92"/>
                    <a:pt x="323" y="92"/>
                    <a:pt x="325" y="92"/>
                  </a:cubicBezTo>
                  <a:cubicBezTo>
                    <a:pt x="333" y="94"/>
                    <a:pt x="333" y="94"/>
                    <a:pt x="333" y="94"/>
                  </a:cubicBezTo>
                  <a:cubicBezTo>
                    <a:pt x="330" y="97"/>
                    <a:pt x="330" y="97"/>
                    <a:pt x="330" y="97"/>
                  </a:cubicBezTo>
                  <a:cubicBezTo>
                    <a:pt x="324" y="96"/>
                    <a:pt x="324" y="96"/>
                    <a:pt x="324" y="96"/>
                  </a:cubicBezTo>
                  <a:cubicBezTo>
                    <a:pt x="322" y="96"/>
                    <a:pt x="320" y="96"/>
                    <a:pt x="319" y="95"/>
                  </a:cubicBezTo>
                  <a:cubicBezTo>
                    <a:pt x="318" y="95"/>
                    <a:pt x="317" y="95"/>
                    <a:pt x="316" y="95"/>
                  </a:cubicBezTo>
                  <a:cubicBezTo>
                    <a:pt x="316" y="96"/>
                    <a:pt x="315" y="96"/>
                    <a:pt x="315" y="96"/>
                  </a:cubicBezTo>
                  <a:cubicBezTo>
                    <a:pt x="314" y="96"/>
                    <a:pt x="314" y="97"/>
                    <a:pt x="313" y="97"/>
                  </a:cubicBezTo>
                  <a:cubicBezTo>
                    <a:pt x="310" y="101"/>
                    <a:pt x="310" y="101"/>
                    <a:pt x="310" y="101"/>
                  </a:cubicBezTo>
                  <a:cubicBezTo>
                    <a:pt x="319" y="109"/>
                    <a:pt x="319" y="109"/>
                    <a:pt x="319" y="109"/>
                  </a:cubicBezTo>
                  <a:cubicBezTo>
                    <a:pt x="317" y="112"/>
                    <a:pt x="317" y="112"/>
                    <a:pt x="317" y="112"/>
                  </a:cubicBezTo>
                  <a:close/>
                  <a:moveTo>
                    <a:pt x="308" y="98"/>
                  </a:moveTo>
                  <a:cubicBezTo>
                    <a:pt x="302" y="92"/>
                    <a:pt x="302" y="92"/>
                    <a:pt x="302" y="92"/>
                  </a:cubicBezTo>
                  <a:cubicBezTo>
                    <a:pt x="308" y="86"/>
                    <a:pt x="308" y="86"/>
                    <a:pt x="308" y="86"/>
                  </a:cubicBezTo>
                  <a:cubicBezTo>
                    <a:pt x="309" y="84"/>
                    <a:pt x="310" y="84"/>
                    <a:pt x="312" y="83"/>
                  </a:cubicBezTo>
                  <a:cubicBezTo>
                    <a:pt x="313" y="83"/>
                    <a:pt x="314" y="84"/>
                    <a:pt x="315" y="85"/>
                  </a:cubicBezTo>
                  <a:cubicBezTo>
                    <a:pt x="316" y="85"/>
                    <a:pt x="316" y="86"/>
                    <a:pt x="316" y="87"/>
                  </a:cubicBezTo>
                  <a:cubicBezTo>
                    <a:pt x="316" y="88"/>
                    <a:pt x="316" y="89"/>
                    <a:pt x="316" y="90"/>
                  </a:cubicBezTo>
                  <a:cubicBezTo>
                    <a:pt x="315" y="90"/>
                    <a:pt x="315" y="92"/>
                    <a:pt x="313" y="93"/>
                  </a:cubicBezTo>
                  <a:cubicBezTo>
                    <a:pt x="308" y="98"/>
                    <a:pt x="308" y="98"/>
                    <a:pt x="308" y="98"/>
                  </a:cubicBezTo>
                  <a:close/>
                  <a:moveTo>
                    <a:pt x="328" y="86"/>
                  </a:moveTo>
                  <a:cubicBezTo>
                    <a:pt x="330" y="87"/>
                    <a:pt x="332" y="87"/>
                    <a:pt x="333" y="87"/>
                  </a:cubicBezTo>
                  <a:cubicBezTo>
                    <a:pt x="335" y="87"/>
                    <a:pt x="337" y="87"/>
                    <a:pt x="338" y="86"/>
                  </a:cubicBezTo>
                  <a:cubicBezTo>
                    <a:pt x="340" y="85"/>
                    <a:pt x="341" y="84"/>
                    <a:pt x="343" y="82"/>
                  </a:cubicBezTo>
                  <a:cubicBezTo>
                    <a:pt x="344" y="80"/>
                    <a:pt x="345" y="78"/>
                    <a:pt x="345" y="77"/>
                  </a:cubicBezTo>
                  <a:cubicBezTo>
                    <a:pt x="345" y="75"/>
                    <a:pt x="345" y="73"/>
                    <a:pt x="345" y="72"/>
                  </a:cubicBezTo>
                  <a:cubicBezTo>
                    <a:pt x="344" y="71"/>
                    <a:pt x="343" y="69"/>
                    <a:pt x="342" y="69"/>
                  </a:cubicBezTo>
                  <a:cubicBezTo>
                    <a:pt x="341" y="68"/>
                    <a:pt x="340" y="67"/>
                    <a:pt x="338" y="67"/>
                  </a:cubicBezTo>
                  <a:cubicBezTo>
                    <a:pt x="337" y="67"/>
                    <a:pt x="335" y="68"/>
                    <a:pt x="334" y="68"/>
                  </a:cubicBezTo>
                  <a:cubicBezTo>
                    <a:pt x="333" y="69"/>
                    <a:pt x="331" y="70"/>
                    <a:pt x="329" y="72"/>
                  </a:cubicBezTo>
                  <a:cubicBezTo>
                    <a:pt x="327" y="74"/>
                    <a:pt x="325" y="75"/>
                    <a:pt x="324" y="76"/>
                  </a:cubicBezTo>
                  <a:cubicBezTo>
                    <a:pt x="323" y="76"/>
                    <a:pt x="322" y="76"/>
                    <a:pt x="322" y="75"/>
                  </a:cubicBezTo>
                  <a:cubicBezTo>
                    <a:pt x="321" y="74"/>
                    <a:pt x="320" y="73"/>
                    <a:pt x="320" y="72"/>
                  </a:cubicBezTo>
                  <a:cubicBezTo>
                    <a:pt x="320" y="71"/>
                    <a:pt x="321" y="69"/>
                    <a:pt x="322" y="68"/>
                  </a:cubicBezTo>
                  <a:cubicBezTo>
                    <a:pt x="323" y="66"/>
                    <a:pt x="324" y="65"/>
                    <a:pt x="326" y="64"/>
                  </a:cubicBezTo>
                  <a:cubicBezTo>
                    <a:pt x="327" y="64"/>
                    <a:pt x="329" y="64"/>
                    <a:pt x="330" y="65"/>
                  </a:cubicBezTo>
                  <a:cubicBezTo>
                    <a:pt x="332" y="62"/>
                    <a:pt x="332" y="62"/>
                    <a:pt x="332" y="62"/>
                  </a:cubicBezTo>
                  <a:cubicBezTo>
                    <a:pt x="331" y="61"/>
                    <a:pt x="329" y="61"/>
                    <a:pt x="328" y="61"/>
                  </a:cubicBezTo>
                  <a:cubicBezTo>
                    <a:pt x="326" y="61"/>
                    <a:pt x="325" y="61"/>
                    <a:pt x="323" y="62"/>
                  </a:cubicBezTo>
                  <a:cubicBezTo>
                    <a:pt x="322" y="63"/>
                    <a:pt x="320" y="64"/>
                    <a:pt x="319" y="66"/>
                  </a:cubicBezTo>
                  <a:cubicBezTo>
                    <a:pt x="318" y="67"/>
                    <a:pt x="317" y="69"/>
                    <a:pt x="317" y="70"/>
                  </a:cubicBezTo>
                  <a:cubicBezTo>
                    <a:pt x="317" y="72"/>
                    <a:pt x="317" y="73"/>
                    <a:pt x="317" y="75"/>
                  </a:cubicBezTo>
                  <a:cubicBezTo>
                    <a:pt x="318" y="76"/>
                    <a:pt x="319" y="77"/>
                    <a:pt x="320" y="78"/>
                  </a:cubicBezTo>
                  <a:cubicBezTo>
                    <a:pt x="321" y="79"/>
                    <a:pt x="322" y="79"/>
                    <a:pt x="323" y="79"/>
                  </a:cubicBezTo>
                  <a:cubicBezTo>
                    <a:pt x="324" y="79"/>
                    <a:pt x="325" y="79"/>
                    <a:pt x="327" y="78"/>
                  </a:cubicBezTo>
                  <a:cubicBezTo>
                    <a:pt x="328" y="78"/>
                    <a:pt x="329" y="77"/>
                    <a:pt x="331" y="75"/>
                  </a:cubicBezTo>
                  <a:cubicBezTo>
                    <a:pt x="333" y="73"/>
                    <a:pt x="335" y="72"/>
                    <a:pt x="335" y="72"/>
                  </a:cubicBezTo>
                  <a:cubicBezTo>
                    <a:pt x="336" y="71"/>
                    <a:pt x="337" y="71"/>
                    <a:pt x="338" y="71"/>
                  </a:cubicBezTo>
                  <a:cubicBezTo>
                    <a:pt x="339" y="71"/>
                    <a:pt x="340" y="71"/>
                    <a:pt x="340" y="72"/>
                  </a:cubicBezTo>
                  <a:cubicBezTo>
                    <a:pt x="341" y="72"/>
                    <a:pt x="341" y="73"/>
                    <a:pt x="342" y="74"/>
                  </a:cubicBezTo>
                  <a:cubicBezTo>
                    <a:pt x="342" y="74"/>
                    <a:pt x="342" y="75"/>
                    <a:pt x="342" y="77"/>
                  </a:cubicBezTo>
                  <a:cubicBezTo>
                    <a:pt x="341" y="78"/>
                    <a:pt x="341" y="79"/>
                    <a:pt x="340" y="80"/>
                  </a:cubicBezTo>
                  <a:cubicBezTo>
                    <a:pt x="339" y="81"/>
                    <a:pt x="338" y="82"/>
                    <a:pt x="337" y="83"/>
                  </a:cubicBezTo>
                  <a:cubicBezTo>
                    <a:pt x="336" y="84"/>
                    <a:pt x="335" y="84"/>
                    <a:pt x="334" y="84"/>
                  </a:cubicBezTo>
                  <a:cubicBezTo>
                    <a:pt x="333" y="84"/>
                    <a:pt x="331" y="83"/>
                    <a:pt x="330" y="83"/>
                  </a:cubicBezTo>
                  <a:cubicBezTo>
                    <a:pt x="328" y="86"/>
                    <a:pt x="328" y="86"/>
                    <a:pt x="328" y="86"/>
                  </a:cubicBezTo>
                  <a:close/>
                  <a:moveTo>
                    <a:pt x="351" y="67"/>
                  </a:moveTo>
                  <a:cubicBezTo>
                    <a:pt x="327" y="53"/>
                    <a:pt x="327" y="53"/>
                    <a:pt x="327" y="53"/>
                  </a:cubicBezTo>
                  <a:cubicBezTo>
                    <a:pt x="329" y="50"/>
                    <a:pt x="329" y="50"/>
                    <a:pt x="329" y="50"/>
                  </a:cubicBezTo>
                  <a:cubicBezTo>
                    <a:pt x="353" y="63"/>
                    <a:pt x="353" y="63"/>
                    <a:pt x="353" y="63"/>
                  </a:cubicBezTo>
                  <a:cubicBezTo>
                    <a:pt x="351" y="67"/>
                    <a:pt x="351" y="67"/>
                    <a:pt x="351" y="67"/>
                  </a:cubicBezTo>
                  <a:close/>
                  <a:moveTo>
                    <a:pt x="360" y="49"/>
                  </a:moveTo>
                  <a:cubicBezTo>
                    <a:pt x="338" y="39"/>
                    <a:pt x="338" y="39"/>
                    <a:pt x="338" y="39"/>
                  </a:cubicBezTo>
                  <a:cubicBezTo>
                    <a:pt x="334" y="47"/>
                    <a:pt x="334" y="47"/>
                    <a:pt x="334" y="47"/>
                  </a:cubicBezTo>
                  <a:cubicBezTo>
                    <a:pt x="331" y="46"/>
                    <a:pt x="331" y="46"/>
                    <a:pt x="331" y="46"/>
                  </a:cubicBezTo>
                  <a:cubicBezTo>
                    <a:pt x="340" y="26"/>
                    <a:pt x="340" y="26"/>
                    <a:pt x="340" y="26"/>
                  </a:cubicBezTo>
                  <a:cubicBezTo>
                    <a:pt x="343" y="28"/>
                    <a:pt x="343" y="28"/>
                    <a:pt x="343" y="28"/>
                  </a:cubicBezTo>
                  <a:cubicBezTo>
                    <a:pt x="339" y="36"/>
                    <a:pt x="339" y="36"/>
                    <a:pt x="339" y="36"/>
                  </a:cubicBezTo>
                  <a:cubicBezTo>
                    <a:pt x="361" y="46"/>
                    <a:pt x="361" y="46"/>
                    <a:pt x="361" y="46"/>
                  </a:cubicBezTo>
                  <a:cubicBezTo>
                    <a:pt x="360" y="49"/>
                    <a:pt x="360" y="49"/>
                    <a:pt x="360" y="49"/>
                  </a:cubicBezTo>
                  <a:close/>
                  <a:moveTo>
                    <a:pt x="368" y="23"/>
                  </a:moveTo>
                  <a:cubicBezTo>
                    <a:pt x="357" y="20"/>
                    <a:pt x="357" y="20"/>
                    <a:pt x="357" y="20"/>
                  </a:cubicBezTo>
                  <a:cubicBezTo>
                    <a:pt x="339" y="26"/>
                    <a:pt x="339" y="26"/>
                    <a:pt x="339" y="26"/>
                  </a:cubicBezTo>
                  <a:cubicBezTo>
                    <a:pt x="340" y="22"/>
                    <a:pt x="340" y="22"/>
                    <a:pt x="340" y="22"/>
                  </a:cubicBezTo>
                  <a:cubicBezTo>
                    <a:pt x="350" y="19"/>
                    <a:pt x="350" y="19"/>
                    <a:pt x="350" y="19"/>
                  </a:cubicBezTo>
                  <a:cubicBezTo>
                    <a:pt x="351" y="18"/>
                    <a:pt x="353" y="18"/>
                    <a:pt x="355" y="17"/>
                  </a:cubicBezTo>
                  <a:cubicBezTo>
                    <a:pt x="354" y="16"/>
                    <a:pt x="353" y="15"/>
                    <a:pt x="351" y="13"/>
                  </a:cubicBezTo>
                  <a:cubicBezTo>
                    <a:pt x="345" y="6"/>
                    <a:pt x="345" y="6"/>
                    <a:pt x="345" y="6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58" y="16"/>
                    <a:pt x="358" y="16"/>
                    <a:pt x="358" y="16"/>
                  </a:cubicBezTo>
                  <a:cubicBezTo>
                    <a:pt x="369" y="20"/>
                    <a:pt x="369" y="20"/>
                    <a:pt x="369" y="20"/>
                  </a:cubicBezTo>
                  <a:lnTo>
                    <a:pt x="368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38" name="Freeform 14"/>
            <p:cNvSpPr>
              <a:spLocks noEditPoints="1"/>
            </p:cNvSpPr>
            <p:nvPr/>
          </p:nvSpPr>
          <p:spPr bwMode="auto">
            <a:xfrm>
              <a:off x="2286" y="1538"/>
              <a:ext cx="277" cy="98"/>
            </a:xfrm>
            <a:custGeom>
              <a:avLst/>
              <a:gdLst>
                <a:gd name="T0" fmla="*/ 9 w 107"/>
                <a:gd name="T1" fmla="*/ 37 h 38"/>
                <a:gd name="T2" fmla="*/ 4 w 107"/>
                <a:gd name="T3" fmla="*/ 11 h 38"/>
                <a:gd name="T4" fmla="*/ 0 w 107"/>
                <a:gd name="T5" fmla="*/ 9 h 38"/>
                <a:gd name="T6" fmla="*/ 10 w 107"/>
                <a:gd name="T7" fmla="*/ 0 h 38"/>
                <a:gd name="T8" fmla="*/ 13 w 107"/>
                <a:gd name="T9" fmla="*/ 37 h 38"/>
                <a:gd name="T10" fmla="*/ 33 w 107"/>
                <a:gd name="T11" fmla="*/ 28 h 38"/>
                <a:gd name="T12" fmla="*/ 39 w 107"/>
                <a:gd name="T13" fmla="*/ 34 h 38"/>
                <a:gd name="T14" fmla="*/ 45 w 107"/>
                <a:gd name="T15" fmla="*/ 31 h 38"/>
                <a:gd name="T16" fmla="*/ 47 w 107"/>
                <a:gd name="T17" fmla="*/ 21 h 38"/>
                <a:gd name="T18" fmla="*/ 43 w 107"/>
                <a:gd name="T19" fmla="*/ 23 h 38"/>
                <a:gd name="T20" fmla="*/ 31 w 107"/>
                <a:gd name="T21" fmla="*/ 21 h 38"/>
                <a:gd name="T22" fmla="*/ 31 w 107"/>
                <a:gd name="T23" fmla="*/ 4 h 38"/>
                <a:gd name="T24" fmla="*/ 46 w 107"/>
                <a:gd name="T25" fmla="*/ 2 h 38"/>
                <a:gd name="T26" fmla="*/ 52 w 107"/>
                <a:gd name="T27" fmla="*/ 18 h 38"/>
                <a:gd name="T28" fmla="*/ 46 w 107"/>
                <a:gd name="T29" fmla="*/ 36 h 38"/>
                <a:gd name="T30" fmla="*/ 31 w 107"/>
                <a:gd name="T31" fmla="*/ 35 h 38"/>
                <a:gd name="T32" fmla="*/ 47 w 107"/>
                <a:gd name="T33" fmla="*/ 12 h 38"/>
                <a:gd name="T34" fmla="*/ 40 w 107"/>
                <a:gd name="T35" fmla="*/ 4 h 38"/>
                <a:gd name="T36" fmla="*/ 32 w 107"/>
                <a:gd name="T37" fmla="*/ 13 h 38"/>
                <a:gd name="T38" fmla="*/ 39 w 107"/>
                <a:gd name="T39" fmla="*/ 21 h 38"/>
                <a:gd name="T40" fmla="*/ 47 w 107"/>
                <a:gd name="T41" fmla="*/ 12 h 38"/>
                <a:gd name="T42" fmla="*/ 60 w 107"/>
                <a:gd name="T43" fmla="*/ 8 h 38"/>
                <a:gd name="T44" fmla="*/ 71 w 107"/>
                <a:gd name="T45" fmla="*/ 0 h 38"/>
                <a:gd name="T46" fmla="*/ 80 w 107"/>
                <a:gd name="T47" fmla="*/ 5 h 38"/>
                <a:gd name="T48" fmla="*/ 83 w 107"/>
                <a:gd name="T49" fmla="*/ 19 h 38"/>
                <a:gd name="T50" fmla="*/ 78 w 107"/>
                <a:gd name="T51" fmla="*/ 36 h 38"/>
                <a:gd name="T52" fmla="*/ 63 w 107"/>
                <a:gd name="T53" fmla="*/ 34 h 38"/>
                <a:gd name="T54" fmla="*/ 64 w 107"/>
                <a:gd name="T55" fmla="*/ 19 h 38"/>
                <a:gd name="T56" fmla="*/ 71 w 107"/>
                <a:gd name="T57" fmla="*/ 34 h 38"/>
                <a:gd name="T58" fmla="*/ 78 w 107"/>
                <a:gd name="T59" fmla="*/ 19 h 38"/>
                <a:gd name="T60" fmla="*/ 71 w 107"/>
                <a:gd name="T61" fmla="*/ 4 h 38"/>
                <a:gd name="T62" fmla="*/ 64 w 107"/>
                <a:gd name="T63" fmla="*/ 19 h 38"/>
                <a:gd name="T64" fmla="*/ 103 w 107"/>
                <a:gd name="T65" fmla="*/ 37 h 38"/>
                <a:gd name="T66" fmla="*/ 98 w 107"/>
                <a:gd name="T67" fmla="*/ 11 h 38"/>
                <a:gd name="T68" fmla="*/ 94 w 107"/>
                <a:gd name="T69" fmla="*/ 9 h 38"/>
                <a:gd name="T70" fmla="*/ 104 w 107"/>
                <a:gd name="T71" fmla="*/ 0 h 38"/>
                <a:gd name="T72" fmla="*/ 107 w 107"/>
                <a:gd name="T73" fmla="*/ 3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7" h="38">
                  <a:moveTo>
                    <a:pt x="13" y="37"/>
                  </a:moveTo>
                  <a:cubicBezTo>
                    <a:pt x="9" y="37"/>
                    <a:pt x="9" y="37"/>
                    <a:pt x="9" y="37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8" y="9"/>
                    <a:pt x="6" y="10"/>
                    <a:pt x="4" y="11"/>
                  </a:cubicBezTo>
                  <a:cubicBezTo>
                    <a:pt x="3" y="12"/>
                    <a:pt x="1" y="13"/>
                    <a:pt x="0" y="14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2" y="8"/>
                    <a:pt x="4" y="7"/>
                    <a:pt x="6" y="5"/>
                  </a:cubicBezTo>
                  <a:cubicBezTo>
                    <a:pt x="8" y="3"/>
                    <a:pt x="9" y="2"/>
                    <a:pt x="1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37"/>
                    <a:pt x="13" y="37"/>
                    <a:pt x="13" y="37"/>
                  </a:cubicBezTo>
                  <a:close/>
                  <a:moveTo>
                    <a:pt x="28" y="29"/>
                  </a:moveTo>
                  <a:cubicBezTo>
                    <a:pt x="33" y="28"/>
                    <a:pt x="33" y="28"/>
                    <a:pt x="33" y="28"/>
                  </a:cubicBezTo>
                  <a:cubicBezTo>
                    <a:pt x="33" y="30"/>
                    <a:pt x="34" y="32"/>
                    <a:pt x="35" y="33"/>
                  </a:cubicBezTo>
                  <a:cubicBezTo>
                    <a:pt x="36" y="34"/>
                    <a:pt x="37" y="34"/>
                    <a:pt x="39" y="34"/>
                  </a:cubicBezTo>
                  <a:cubicBezTo>
                    <a:pt x="40" y="34"/>
                    <a:pt x="41" y="34"/>
                    <a:pt x="42" y="33"/>
                  </a:cubicBezTo>
                  <a:cubicBezTo>
                    <a:pt x="43" y="32"/>
                    <a:pt x="44" y="32"/>
                    <a:pt x="45" y="31"/>
                  </a:cubicBezTo>
                  <a:cubicBezTo>
                    <a:pt x="46" y="29"/>
                    <a:pt x="46" y="28"/>
                    <a:pt x="47" y="26"/>
                  </a:cubicBezTo>
                  <a:cubicBezTo>
                    <a:pt x="47" y="24"/>
                    <a:pt x="47" y="23"/>
                    <a:pt x="47" y="21"/>
                  </a:cubicBezTo>
                  <a:cubicBezTo>
                    <a:pt x="47" y="21"/>
                    <a:pt x="47" y="20"/>
                    <a:pt x="47" y="20"/>
                  </a:cubicBezTo>
                  <a:cubicBezTo>
                    <a:pt x="46" y="21"/>
                    <a:pt x="45" y="22"/>
                    <a:pt x="43" y="23"/>
                  </a:cubicBezTo>
                  <a:cubicBezTo>
                    <a:pt x="42" y="24"/>
                    <a:pt x="40" y="25"/>
                    <a:pt x="38" y="25"/>
                  </a:cubicBezTo>
                  <a:cubicBezTo>
                    <a:pt x="35" y="25"/>
                    <a:pt x="33" y="24"/>
                    <a:pt x="31" y="21"/>
                  </a:cubicBezTo>
                  <a:cubicBezTo>
                    <a:pt x="29" y="19"/>
                    <a:pt x="28" y="16"/>
                    <a:pt x="28" y="13"/>
                  </a:cubicBezTo>
                  <a:cubicBezTo>
                    <a:pt x="28" y="9"/>
                    <a:pt x="29" y="6"/>
                    <a:pt x="31" y="4"/>
                  </a:cubicBezTo>
                  <a:cubicBezTo>
                    <a:pt x="33" y="1"/>
                    <a:pt x="36" y="0"/>
                    <a:pt x="39" y="0"/>
                  </a:cubicBezTo>
                  <a:cubicBezTo>
                    <a:pt x="41" y="0"/>
                    <a:pt x="44" y="1"/>
                    <a:pt x="46" y="2"/>
                  </a:cubicBezTo>
                  <a:cubicBezTo>
                    <a:pt x="48" y="3"/>
                    <a:pt x="49" y="5"/>
                    <a:pt x="50" y="8"/>
                  </a:cubicBezTo>
                  <a:cubicBezTo>
                    <a:pt x="51" y="10"/>
                    <a:pt x="52" y="13"/>
                    <a:pt x="52" y="18"/>
                  </a:cubicBezTo>
                  <a:cubicBezTo>
                    <a:pt x="52" y="23"/>
                    <a:pt x="51" y="26"/>
                    <a:pt x="50" y="29"/>
                  </a:cubicBezTo>
                  <a:cubicBezTo>
                    <a:pt x="49" y="32"/>
                    <a:pt x="48" y="34"/>
                    <a:pt x="46" y="36"/>
                  </a:cubicBezTo>
                  <a:cubicBezTo>
                    <a:pt x="44" y="37"/>
                    <a:pt x="41" y="38"/>
                    <a:pt x="39" y="38"/>
                  </a:cubicBezTo>
                  <a:cubicBezTo>
                    <a:pt x="36" y="38"/>
                    <a:pt x="33" y="37"/>
                    <a:pt x="31" y="35"/>
                  </a:cubicBezTo>
                  <a:cubicBezTo>
                    <a:pt x="30" y="34"/>
                    <a:pt x="29" y="31"/>
                    <a:pt x="28" y="29"/>
                  </a:cubicBezTo>
                  <a:close/>
                  <a:moveTo>
                    <a:pt x="47" y="12"/>
                  </a:moveTo>
                  <a:cubicBezTo>
                    <a:pt x="47" y="10"/>
                    <a:pt x="46" y="8"/>
                    <a:pt x="45" y="6"/>
                  </a:cubicBezTo>
                  <a:cubicBezTo>
                    <a:pt x="43" y="5"/>
                    <a:pt x="42" y="4"/>
                    <a:pt x="40" y="4"/>
                  </a:cubicBezTo>
                  <a:cubicBezTo>
                    <a:pt x="38" y="4"/>
                    <a:pt x="36" y="5"/>
                    <a:pt x="34" y="6"/>
                  </a:cubicBezTo>
                  <a:cubicBezTo>
                    <a:pt x="33" y="8"/>
                    <a:pt x="32" y="10"/>
                    <a:pt x="32" y="13"/>
                  </a:cubicBezTo>
                  <a:cubicBezTo>
                    <a:pt x="32" y="15"/>
                    <a:pt x="33" y="17"/>
                    <a:pt x="34" y="18"/>
                  </a:cubicBezTo>
                  <a:cubicBezTo>
                    <a:pt x="36" y="20"/>
                    <a:pt x="37" y="21"/>
                    <a:pt x="39" y="21"/>
                  </a:cubicBezTo>
                  <a:cubicBezTo>
                    <a:pt x="42" y="21"/>
                    <a:pt x="43" y="20"/>
                    <a:pt x="45" y="18"/>
                  </a:cubicBezTo>
                  <a:cubicBezTo>
                    <a:pt x="46" y="17"/>
                    <a:pt x="47" y="15"/>
                    <a:pt x="47" y="12"/>
                  </a:cubicBezTo>
                  <a:close/>
                  <a:moveTo>
                    <a:pt x="59" y="19"/>
                  </a:moveTo>
                  <a:cubicBezTo>
                    <a:pt x="59" y="15"/>
                    <a:pt x="59" y="11"/>
                    <a:pt x="60" y="8"/>
                  </a:cubicBezTo>
                  <a:cubicBezTo>
                    <a:pt x="61" y="6"/>
                    <a:pt x="62" y="4"/>
                    <a:pt x="64" y="2"/>
                  </a:cubicBezTo>
                  <a:cubicBezTo>
                    <a:pt x="66" y="1"/>
                    <a:pt x="68" y="0"/>
                    <a:pt x="71" y="0"/>
                  </a:cubicBezTo>
                  <a:cubicBezTo>
                    <a:pt x="73" y="0"/>
                    <a:pt x="75" y="1"/>
                    <a:pt x="76" y="1"/>
                  </a:cubicBezTo>
                  <a:cubicBezTo>
                    <a:pt x="78" y="2"/>
                    <a:pt x="79" y="3"/>
                    <a:pt x="80" y="5"/>
                  </a:cubicBezTo>
                  <a:cubicBezTo>
                    <a:pt x="81" y="6"/>
                    <a:pt x="81" y="8"/>
                    <a:pt x="82" y="10"/>
                  </a:cubicBezTo>
                  <a:cubicBezTo>
                    <a:pt x="83" y="12"/>
                    <a:pt x="83" y="15"/>
                    <a:pt x="83" y="19"/>
                  </a:cubicBezTo>
                  <a:cubicBezTo>
                    <a:pt x="83" y="23"/>
                    <a:pt x="82" y="27"/>
                    <a:pt x="82" y="29"/>
                  </a:cubicBezTo>
                  <a:cubicBezTo>
                    <a:pt x="81" y="32"/>
                    <a:pt x="79" y="34"/>
                    <a:pt x="78" y="36"/>
                  </a:cubicBezTo>
                  <a:cubicBezTo>
                    <a:pt x="76" y="37"/>
                    <a:pt x="74" y="38"/>
                    <a:pt x="71" y="38"/>
                  </a:cubicBezTo>
                  <a:cubicBezTo>
                    <a:pt x="67" y="38"/>
                    <a:pt x="65" y="36"/>
                    <a:pt x="63" y="34"/>
                  </a:cubicBezTo>
                  <a:cubicBezTo>
                    <a:pt x="60" y="31"/>
                    <a:pt x="59" y="26"/>
                    <a:pt x="59" y="19"/>
                  </a:cubicBezTo>
                  <a:close/>
                  <a:moveTo>
                    <a:pt x="64" y="19"/>
                  </a:moveTo>
                  <a:cubicBezTo>
                    <a:pt x="64" y="25"/>
                    <a:pt x="64" y="29"/>
                    <a:pt x="66" y="31"/>
                  </a:cubicBezTo>
                  <a:cubicBezTo>
                    <a:pt x="67" y="33"/>
                    <a:pt x="69" y="34"/>
                    <a:pt x="71" y="34"/>
                  </a:cubicBezTo>
                  <a:cubicBezTo>
                    <a:pt x="73" y="34"/>
                    <a:pt x="75" y="33"/>
                    <a:pt x="76" y="31"/>
                  </a:cubicBezTo>
                  <a:cubicBezTo>
                    <a:pt x="77" y="29"/>
                    <a:pt x="78" y="25"/>
                    <a:pt x="78" y="19"/>
                  </a:cubicBezTo>
                  <a:cubicBezTo>
                    <a:pt x="78" y="13"/>
                    <a:pt x="77" y="9"/>
                    <a:pt x="76" y="7"/>
                  </a:cubicBezTo>
                  <a:cubicBezTo>
                    <a:pt x="75" y="5"/>
                    <a:pt x="73" y="4"/>
                    <a:pt x="71" y="4"/>
                  </a:cubicBezTo>
                  <a:cubicBezTo>
                    <a:pt x="69" y="4"/>
                    <a:pt x="67" y="5"/>
                    <a:pt x="66" y="7"/>
                  </a:cubicBezTo>
                  <a:cubicBezTo>
                    <a:pt x="64" y="9"/>
                    <a:pt x="64" y="13"/>
                    <a:pt x="64" y="19"/>
                  </a:cubicBezTo>
                  <a:close/>
                  <a:moveTo>
                    <a:pt x="107" y="37"/>
                  </a:moveTo>
                  <a:cubicBezTo>
                    <a:pt x="103" y="37"/>
                    <a:pt x="103" y="37"/>
                    <a:pt x="103" y="37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2" y="9"/>
                    <a:pt x="100" y="10"/>
                    <a:pt x="98" y="11"/>
                  </a:cubicBezTo>
                  <a:cubicBezTo>
                    <a:pt x="97" y="12"/>
                    <a:pt x="95" y="13"/>
                    <a:pt x="94" y="14"/>
                  </a:cubicBezTo>
                  <a:cubicBezTo>
                    <a:pt x="94" y="9"/>
                    <a:pt x="94" y="9"/>
                    <a:pt x="94" y="9"/>
                  </a:cubicBezTo>
                  <a:cubicBezTo>
                    <a:pt x="96" y="8"/>
                    <a:pt x="98" y="7"/>
                    <a:pt x="100" y="5"/>
                  </a:cubicBezTo>
                  <a:cubicBezTo>
                    <a:pt x="102" y="3"/>
                    <a:pt x="104" y="2"/>
                    <a:pt x="104" y="0"/>
                  </a:cubicBezTo>
                  <a:cubicBezTo>
                    <a:pt x="107" y="0"/>
                    <a:pt x="107" y="0"/>
                    <a:pt x="107" y="0"/>
                  </a:cubicBezTo>
                  <a:lnTo>
                    <a:pt x="107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2022/11/25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1DC38-435E-40C4-AFA8-839178EE469D}" type="datetimeFigureOut">
              <a:rPr lang="zh-CN" altLang="en-US" smtClean="0"/>
              <a:t>2022/11/25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486A0-23A1-44FC-B85B-080101ACC06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http://www.sdzydfy.com/_img/2020/12/07/20201207134727634.png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2596034" y="745725"/>
            <a:ext cx="3647152" cy="1908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500" dirty="0">
                <a:solidFill>
                  <a:srgbClr val="94020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软件工程展示</a:t>
            </a:r>
            <a:endParaRPr lang="en-US" altLang="zh-CN" sz="4400" dirty="0">
              <a:solidFill>
                <a:srgbClr val="94020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/>
            <a:endParaRPr lang="en-US" altLang="zh-CN" sz="4500" dirty="0">
              <a:solidFill>
                <a:srgbClr val="94020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/>
            <a:r>
              <a:rPr lang="zh-CN" altLang="en-US" sz="2800" dirty="0">
                <a:solidFill>
                  <a:srgbClr val="94020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一甲医院住院系统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162D49D-C5D3-4436-A305-1819085D86A9}"/>
              </a:ext>
            </a:extLst>
          </p:cNvPr>
          <p:cNvSpPr txBox="1"/>
          <p:nvPr/>
        </p:nvSpPr>
        <p:spPr>
          <a:xfrm>
            <a:off x="5706980" y="3777916"/>
            <a:ext cx="2053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展示人：杨钰润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DA106E1-4AFF-46D8-B899-CB583FBC63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537" y="0"/>
            <a:ext cx="282892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31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024FC6F-B7B7-4875-810F-7804F665DE5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821" y="398532"/>
            <a:ext cx="6201538" cy="434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571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E23BE2D-0EB6-4F5E-9305-FA23FA8BC85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48" y="1056010"/>
            <a:ext cx="7630411" cy="2974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719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589B08F-DEAC-442E-A87F-C708FDEF6C2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934845" y="127952"/>
            <a:ext cx="5274310" cy="4887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378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24F8DE5-3D3B-4455-A06F-3C2972502B7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5" y="914713"/>
            <a:ext cx="9048530" cy="4262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915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807982" y="934603"/>
            <a:ext cx="1477108" cy="147710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6000" noProof="0">
                <a:ln>
                  <a:noFill/>
                </a:ln>
                <a:solidFill>
                  <a:srgbClr val="EEECE8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叁</a:t>
            </a:r>
            <a:endParaRPr kumimoji="0" lang="zh-CN" altLang="en-US" sz="6000" b="0" i="0" u="none" strike="noStrike" kern="1200" cap="none" spc="0" normalizeH="0" baseline="0" noProof="0">
              <a:ln>
                <a:noFill/>
              </a:ln>
              <a:solidFill>
                <a:srgbClr val="EEECE8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741470" y="2442000"/>
            <a:ext cx="51090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800" dirty="0">
                <a:solidFill>
                  <a:schemeClr val="accent1"/>
                </a:solidFill>
                <a:latin typeface="+mn-ea"/>
              </a:rPr>
              <a:t>展示部分项目成果</a:t>
            </a:r>
          </a:p>
        </p:txBody>
      </p:sp>
      <p:cxnSp>
        <p:nvCxnSpPr>
          <p:cNvPr id="25" name="直接连接符 24"/>
          <p:cNvCxnSpPr/>
          <p:nvPr/>
        </p:nvCxnSpPr>
        <p:spPr>
          <a:xfrm>
            <a:off x="4463536" y="3583199"/>
            <a:ext cx="216927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图片 1">
            <a:extLst>
              <a:ext uri="{FF2B5EF4-FFF2-40B4-BE49-F238E27FC236}">
                <a16:creationId xmlns:a16="http://schemas.microsoft.com/office/drawing/2014/main" id="{234A464B-0B73-49E0-9F8C-AB3C99C19B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963" y="228600"/>
            <a:ext cx="3919305" cy="2140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3" name="Picture 7">
            <a:extLst>
              <a:ext uri="{FF2B5EF4-FFF2-40B4-BE49-F238E27FC236}">
                <a16:creationId xmlns:a16="http://schemas.microsoft.com/office/drawing/2014/main" id="{0CEDE990-19EC-4CC5-937A-C49B817DCA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37" y="2774606"/>
            <a:ext cx="3918831" cy="2140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3CE99DAA-ADD4-40D9-9899-A46B3C3D8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5727" y="2774606"/>
            <a:ext cx="3716051" cy="2029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9">
            <a:extLst>
              <a:ext uri="{FF2B5EF4-FFF2-40B4-BE49-F238E27FC236}">
                <a16:creationId xmlns:a16="http://schemas.microsoft.com/office/drawing/2014/main" id="{CC81DDA7-5859-4A16-B815-0068720748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ABD7E193-A034-4A4D-9658-0EC27C2F4B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133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6477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1">
            <a:extLst>
              <a:ext uri="{FF2B5EF4-FFF2-40B4-BE49-F238E27FC236}">
                <a16:creationId xmlns:a16="http://schemas.microsoft.com/office/drawing/2014/main" id="{4639C584-2076-47F8-8E72-B7F0F1D40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09511"/>
            <a:ext cx="4466101" cy="2439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1" name="Picture 1">
            <a:extLst>
              <a:ext uri="{FF2B5EF4-FFF2-40B4-BE49-F238E27FC236}">
                <a16:creationId xmlns:a16="http://schemas.microsoft.com/office/drawing/2014/main" id="{BFAEFE6B-F993-48A3-A8F0-7EFD24DEB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2021" y="1309511"/>
            <a:ext cx="4466103" cy="2439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3">
            <a:extLst>
              <a:ext uri="{FF2B5EF4-FFF2-40B4-BE49-F238E27FC236}">
                <a16:creationId xmlns:a16="http://schemas.microsoft.com/office/drawing/2014/main" id="{DD2EC6A2-0433-47DB-B8AA-62957C3CC8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1708" y="-19717"/>
            <a:ext cx="7622292" cy="3866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483296A5-362E-40C3-AEEC-9C1EE9BBC804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521708" y="128138"/>
            <a:ext cx="762229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133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510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807982" y="934603"/>
            <a:ext cx="1477108" cy="147710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6000" b="0" i="0" u="none" strike="noStrike" kern="1200" cap="none" spc="0" normalizeH="0" baseline="0" dirty="0">
                <a:solidFill>
                  <a:srgbClr val="EEECE8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cs"/>
                <a:sym typeface="+mn-ea"/>
              </a:rPr>
              <a:t>肆</a:t>
            </a:r>
            <a:endParaRPr kumimoji="0" lang="zh-CN" altLang="en-US" sz="6000" b="0" i="0" u="none" strike="noStrike" kern="1200" cap="none" spc="0" normalizeH="0" baseline="0" noProof="0" dirty="0">
              <a:ln>
                <a:noFill/>
              </a:ln>
              <a:solidFill>
                <a:srgbClr val="EEECE8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459890" y="2462230"/>
            <a:ext cx="38779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800" dirty="0">
                <a:solidFill>
                  <a:schemeClr val="accent1"/>
                </a:solidFill>
                <a:latin typeface="+mn-ea"/>
              </a:rPr>
              <a:t>项目测试结果</a:t>
            </a:r>
          </a:p>
        </p:txBody>
      </p:sp>
      <p:cxnSp>
        <p:nvCxnSpPr>
          <p:cNvPr id="25" name="直接连接符 24"/>
          <p:cNvCxnSpPr/>
          <p:nvPr/>
        </p:nvCxnSpPr>
        <p:spPr>
          <a:xfrm>
            <a:off x="4463536" y="3583199"/>
            <a:ext cx="216927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7163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3513CCF-1B48-414D-A58D-1A6BE997437E}"/>
              </a:ext>
            </a:extLst>
          </p:cNvPr>
          <p:cNvSpPr txBox="1"/>
          <p:nvPr/>
        </p:nvSpPr>
        <p:spPr>
          <a:xfrm>
            <a:off x="1120422" y="1113001"/>
            <a:ext cx="690315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单元测试，模块测试：模块和单元测试采用</a:t>
            </a:r>
            <a:r>
              <a:rPr lang="en-US" altLang="zh-CN" sz="2400" dirty="0" err="1"/>
              <a:t>springtest</a:t>
            </a:r>
            <a:r>
              <a:rPr lang="zh-CN" altLang="en-US" sz="2400" dirty="0"/>
              <a:t>，全部通过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压力测试：</a:t>
            </a:r>
            <a:r>
              <a:rPr lang="zh-CN" altLang="zh-CN" sz="2400" dirty="0"/>
              <a:t>采用</a:t>
            </a:r>
            <a:r>
              <a:rPr lang="en-US" altLang="zh-CN" sz="2400" dirty="0"/>
              <a:t>apache</a:t>
            </a:r>
            <a:r>
              <a:rPr lang="zh-CN" altLang="zh-CN" sz="2400" dirty="0"/>
              <a:t>开源的测试工具</a:t>
            </a:r>
            <a:r>
              <a:rPr lang="en-US" altLang="zh-CN" sz="2400" dirty="0" err="1"/>
              <a:t>jmeter</a:t>
            </a:r>
            <a:r>
              <a:rPr lang="zh-CN" altLang="zh-CN" sz="2400" dirty="0"/>
              <a:t>，并</a:t>
            </a:r>
            <a:r>
              <a:rPr lang="zh-CN" altLang="en-US" sz="2400" dirty="0"/>
              <a:t>对</a:t>
            </a:r>
            <a:r>
              <a:rPr lang="zh-CN" altLang="zh-CN" sz="2400" dirty="0"/>
              <a:t>进行服务器性能监控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后端采用</a:t>
            </a:r>
            <a:r>
              <a:rPr lang="en-US" altLang="zh-CN" sz="2400" dirty="0" err="1"/>
              <a:t>springboot</a:t>
            </a:r>
            <a:r>
              <a:rPr lang="en-US" altLang="zh-CN" sz="2400" dirty="0"/>
              <a:t>,</a:t>
            </a:r>
            <a:r>
              <a:rPr lang="zh-CN" altLang="en-US" sz="2400" dirty="0"/>
              <a:t>针对于并发情况进行了额外优化，数据库采用</a:t>
            </a:r>
            <a:r>
              <a:rPr lang="en-US" altLang="zh-CN" sz="2400" dirty="0" err="1"/>
              <a:t>redis</a:t>
            </a:r>
            <a:r>
              <a:rPr lang="zh-CN" altLang="en-US" sz="2400" dirty="0"/>
              <a:t>缓存热点信息，比如：在院病历，未执行医嘱，</a:t>
            </a:r>
            <a:r>
              <a:rPr lang="en-US" altLang="zh-CN" sz="2400" dirty="0" err="1"/>
              <a:t>mysql</a:t>
            </a:r>
            <a:r>
              <a:rPr lang="zh-CN" altLang="en-US" sz="2400" dirty="0"/>
              <a:t>储存日常信息进行备份。</a:t>
            </a:r>
          </a:p>
        </p:txBody>
      </p:sp>
    </p:spTree>
    <p:extLst>
      <p:ext uri="{BB962C8B-B14F-4D97-AF65-F5344CB8AC3E}">
        <p14:creationId xmlns:p14="http://schemas.microsoft.com/office/powerpoint/2010/main" val="177039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0339" y="0"/>
            <a:ext cx="1523174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500" dirty="0">
                <a:solidFill>
                  <a:srgbClr val="94020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目 录</a:t>
            </a:r>
          </a:p>
        </p:txBody>
      </p:sp>
      <p:sp>
        <p:nvSpPr>
          <p:cNvPr id="6" name="文本框 6"/>
          <p:cNvSpPr txBox="1">
            <a:spLocks noChangeArrowheads="1"/>
          </p:cNvSpPr>
          <p:nvPr/>
        </p:nvSpPr>
        <p:spPr bwMode="auto">
          <a:xfrm>
            <a:off x="1391847" y="1869241"/>
            <a:ext cx="1800493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100" dirty="0">
                <a:solidFill>
                  <a:schemeClr val="accent1"/>
                </a:solidFill>
                <a:latin typeface="+mn-ea"/>
                <a:ea typeface="+mn-ea"/>
              </a:rPr>
              <a:t>概览项目需求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36378" y="717528"/>
            <a:ext cx="1547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>
                <a:solidFill>
                  <a:srgbClr val="94020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Contents</a:t>
            </a:r>
            <a:endParaRPr lang="zh-CN" altLang="en-US" sz="2400">
              <a:solidFill>
                <a:srgbClr val="94020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0" name="文本框 6"/>
          <p:cNvSpPr txBox="1">
            <a:spLocks noChangeArrowheads="1"/>
          </p:cNvSpPr>
          <p:nvPr/>
        </p:nvSpPr>
        <p:spPr bwMode="auto">
          <a:xfrm>
            <a:off x="5817024" y="1900014"/>
            <a:ext cx="1800493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100" dirty="0">
                <a:solidFill>
                  <a:schemeClr val="accent1"/>
                </a:solidFill>
                <a:latin typeface="+mn-ea"/>
                <a:ea typeface="+mn-ea"/>
              </a:rPr>
              <a:t>分析项目架构</a:t>
            </a:r>
          </a:p>
        </p:txBody>
      </p:sp>
      <p:sp>
        <p:nvSpPr>
          <p:cNvPr id="13" name="文本框 6"/>
          <p:cNvSpPr txBox="1">
            <a:spLocks noChangeArrowheads="1"/>
          </p:cNvSpPr>
          <p:nvPr/>
        </p:nvSpPr>
        <p:spPr bwMode="auto">
          <a:xfrm>
            <a:off x="1408782" y="3296538"/>
            <a:ext cx="1800493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100" dirty="0">
                <a:solidFill>
                  <a:schemeClr val="accent1"/>
                </a:solidFill>
                <a:latin typeface="+mn-ea"/>
                <a:ea typeface="+mn-ea"/>
              </a:rPr>
              <a:t>展示项目成果</a:t>
            </a:r>
          </a:p>
        </p:txBody>
      </p:sp>
      <p:cxnSp>
        <p:nvCxnSpPr>
          <p:cNvPr id="30" name="直接连接符 29"/>
          <p:cNvCxnSpPr/>
          <p:nvPr/>
        </p:nvCxnSpPr>
        <p:spPr>
          <a:xfrm>
            <a:off x="246185" y="1143246"/>
            <a:ext cx="2286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/>
          <p:cNvSpPr/>
          <p:nvPr/>
        </p:nvSpPr>
        <p:spPr>
          <a:xfrm>
            <a:off x="506690" y="1816410"/>
            <a:ext cx="605106" cy="6051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015"/>
          </a:p>
        </p:txBody>
      </p:sp>
      <p:sp>
        <p:nvSpPr>
          <p:cNvPr id="33" name="文本框 32"/>
          <p:cNvSpPr txBox="1"/>
          <p:nvPr/>
        </p:nvSpPr>
        <p:spPr>
          <a:xfrm>
            <a:off x="535853" y="1830764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000">
                <a:solidFill>
                  <a:srgbClr val="EEECE8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壹</a:t>
            </a:r>
          </a:p>
        </p:txBody>
      </p:sp>
      <p:sp>
        <p:nvSpPr>
          <p:cNvPr id="34" name="椭圆 33"/>
          <p:cNvSpPr/>
          <p:nvPr/>
        </p:nvSpPr>
        <p:spPr>
          <a:xfrm>
            <a:off x="5054738" y="1816410"/>
            <a:ext cx="605106" cy="6051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015"/>
          </a:p>
        </p:txBody>
      </p:sp>
      <p:sp>
        <p:nvSpPr>
          <p:cNvPr id="35" name="文本框 34"/>
          <p:cNvSpPr txBox="1"/>
          <p:nvPr/>
        </p:nvSpPr>
        <p:spPr>
          <a:xfrm>
            <a:off x="5095681" y="1830764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000">
                <a:solidFill>
                  <a:srgbClr val="EEECE8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贰</a:t>
            </a:r>
          </a:p>
        </p:txBody>
      </p:sp>
      <p:sp>
        <p:nvSpPr>
          <p:cNvPr id="36" name="椭圆 35"/>
          <p:cNvSpPr/>
          <p:nvPr/>
        </p:nvSpPr>
        <p:spPr>
          <a:xfrm>
            <a:off x="506690" y="3201734"/>
            <a:ext cx="605106" cy="6051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015"/>
          </a:p>
        </p:txBody>
      </p:sp>
      <p:sp>
        <p:nvSpPr>
          <p:cNvPr id="37" name="文本框 36"/>
          <p:cNvSpPr txBox="1"/>
          <p:nvPr/>
        </p:nvSpPr>
        <p:spPr>
          <a:xfrm>
            <a:off x="547633" y="3216088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000">
                <a:solidFill>
                  <a:srgbClr val="EEECE8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叁</a:t>
            </a:r>
          </a:p>
        </p:txBody>
      </p:sp>
      <p:sp>
        <p:nvSpPr>
          <p:cNvPr id="39" name="文本框 6"/>
          <p:cNvSpPr txBox="1">
            <a:spLocks noChangeArrowheads="1"/>
          </p:cNvSpPr>
          <p:nvPr/>
        </p:nvSpPr>
        <p:spPr bwMode="auto">
          <a:xfrm>
            <a:off x="5934725" y="3296538"/>
            <a:ext cx="1800493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100" dirty="0">
                <a:solidFill>
                  <a:schemeClr val="accent1"/>
                </a:solidFill>
                <a:latin typeface="+mn-ea"/>
                <a:ea typeface="+mn-ea"/>
              </a:rPr>
              <a:t>项目测试结果</a:t>
            </a:r>
          </a:p>
        </p:txBody>
      </p:sp>
      <p:sp>
        <p:nvSpPr>
          <p:cNvPr id="41" name="椭圆 40"/>
          <p:cNvSpPr/>
          <p:nvPr/>
        </p:nvSpPr>
        <p:spPr>
          <a:xfrm>
            <a:off x="5066516" y="3201734"/>
            <a:ext cx="605106" cy="6051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015"/>
          </a:p>
        </p:txBody>
      </p:sp>
      <p:sp>
        <p:nvSpPr>
          <p:cNvPr id="42" name="文本框 41"/>
          <p:cNvSpPr txBox="1"/>
          <p:nvPr/>
        </p:nvSpPr>
        <p:spPr>
          <a:xfrm>
            <a:off x="5107459" y="3216088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000">
                <a:solidFill>
                  <a:srgbClr val="EEECE8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肆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image38.jpeg">
            <a:extLst>
              <a:ext uri="{FF2B5EF4-FFF2-40B4-BE49-F238E27FC236}">
                <a16:creationId xmlns:a16="http://schemas.microsoft.com/office/drawing/2014/main" id="{7D56F018-9FDE-4981-9D2A-B18979D7AE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6607" y="772406"/>
            <a:ext cx="3808412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3" name="image39.png">
            <a:extLst>
              <a:ext uri="{FF2B5EF4-FFF2-40B4-BE49-F238E27FC236}">
                <a16:creationId xmlns:a16="http://schemas.microsoft.com/office/drawing/2014/main" id="{A20D0254-0DA3-4713-840A-9199A27F7A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6607" y="2956630"/>
            <a:ext cx="3698875" cy="177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reeform 3">
            <a:extLst>
              <a:ext uri="{FF2B5EF4-FFF2-40B4-BE49-F238E27FC236}">
                <a16:creationId xmlns:a16="http://schemas.microsoft.com/office/drawing/2014/main" id="{4CB9EC72-027F-4C38-AE4F-EEE11F58A911}"/>
              </a:ext>
            </a:extLst>
          </p:cNvPr>
          <p:cNvSpPr>
            <a:spLocks/>
          </p:cNvSpPr>
          <p:nvPr/>
        </p:nvSpPr>
        <p:spPr bwMode="auto">
          <a:xfrm>
            <a:off x="1538110" y="1710619"/>
            <a:ext cx="47625" cy="47625"/>
          </a:xfrm>
          <a:custGeom>
            <a:avLst/>
            <a:gdLst>
              <a:gd name="T0" fmla="+- 0 1758 1721"/>
              <a:gd name="T1" fmla="*/ T0 w 76"/>
              <a:gd name="T2" fmla="+- 0 279 204"/>
              <a:gd name="T3" fmla="*/ 279 h 76"/>
              <a:gd name="T4" fmla="+- 0 1721 1721"/>
              <a:gd name="T5" fmla="*/ T4 w 76"/>
              <a:gd name="T6" fmla="+- 0 246 204"/>
              <a:gd name="T7" fmla="*/ 246 h 76"/>
              <a:gd name="T8" fmla="+- 0 1721 1721"/>
              <a:gd name="T9" fmla="*/ T8 w 76"/>
              <a:gd name="T10" fmla="+- 0 236 204"/>
              <a:gd name="T11" fmla="*/ 236 h 76"/>
              <a:gd name="T12" fmla="+- 0 1753 1721"/>
              <a:gd name="T13" fmla="*/ T12 w 76"/>
              <a:gd name="T14" fmla="+- 0 204 204"/>
              <a:gd name="T15" fmla="*/ 204 h 76"/>
              <a:gd name="T16" fmla="+- 0 1763 1721"/>
              <a:gd name="T17" fmla="*/ T16 w 76"/>
              <a:gd name="T18" fmla="+- 0 204 204"/>
              <a:gd name="T19" fmla="*/ 204 h 76"/>
              <a:gd name="T20" fmla="+- 0 1796 1721"/>
              <a:gd name="T21" fmla="*/ T20 w 76"/>
              <a:gd name="T22" fmla="+- 0 236 204"/>
              <a:gd name="T23" fmla="*/ 236 h 76"/>
              <a:gd name="T24" fmla="+- 0 1796 1721"/>
              <a:gd name="T25" fmla="*/ T24 w 76"/>
              <a:gd name="T26" fmla="+- 0 246 204"/>
              <a:gd name="T27" fmla="*/ 246 h 76"/>
              <a:gd name="T28" fmla="+- 0 1758 1721"/>
              <a:gd name="T29" fmla="*/ T28 w 76"/>
              <a:gd name="T30" fmla="+- 0 279 204"/>
              <a:gd name="T31" fmla="*/ 279 h 76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</a:cxnLst>
            <a:rect l="0" t="0" r="r" b="b"/>
            <a:pathLst>
              <a:path w="76" h="76">
                <a:moveTo>
                  <a:pt x="37" y="75"/>
                </a:moveTo>
                <a:lnTo>
                  <a:pt x="0" y="42"/>
                </a:lnTo>
                <a:lnTo>
                  <a:pt x="0" y="32"/>
                </a:lnTo>
                <a:lnTo>
                  <a:pt x="32" y="0"/>
                </a:lnTo>
                <a:lnTo>
                  <a:pt x="42" y="0"/>
                </a:lnTo>
                <a:lnTo>
                  <a:pt x="75" y="32"/>
                </a:lnTo>
                <a:lnTo>
                  <a:pt x="75" y="42"/>
                </a:lnTo>
                <a:lnTo>
                  <a:pt x="37" y="75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17C2F22E-572D-4D1B-9824-688CC559B0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33" y="1349022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351FC26-B2F1-465F-BB41-49BA6D59EB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895" y="1992809"/>
            <a:ext cx="1377245" cy="302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55488" tIns="25392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900" dirty="0">
                <a:solidFill>
                  <a:srgbClr val="333333"/>
                </a:solidFill>
                <a:latin typeface="Arial" panose="020B0604020202020204" pitchFamily="34" charset="0"/>
                <a:cs typeface="微软雅黑" panose="020B0503020204020204" pitchFamily="34" charset="-122"/>
              </a:rPr>
              <a:t>400</a:t>
            </a:r>
            <a:r>
              <a:rPr kumimoji="0" lang="zh-CN" altLang="en-US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微软雅黑" panose="020B0503020204020204" pitchFamily="34" charset="-122"/>
              </a:rPr>
              <a:t>并发</a:t>
            </a:r>
            <a:endParaRPr kumimoji="0" lang="zh-CN" altLang="en-US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9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微软雅黑" panose="020B0503020204020204" pitchFamily="34" charset="-122"/>
              </a:rPr>
              <a:t>CPU</a:t>
            </a:r>
            <a:r>
              <a:rPr kumimoji="0" lang="zh-CN" altLang="en-US" sz="9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微软雅黑" panose="020B0503020204020204" pitchFamily="34" charset="-122"/>
              </a:rPr>
              <a:t>负载统计</a:t>
            </a:r>
            <a:endParaRPr kumimoji="0" lang="zh-CN" altLang="en-US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微软雅黑" panose="020B0503020204020204" pitchFamily="34" charset="-122"/>
            </a:endParaRP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F40F76D-6F1C-402B-A929-D58293FF6F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895" y="423357"/>
            <a:ext cx="87716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微软雅黑" panose="020B0503020204020204" pitchFamily="34" charset="-122"/>
              </a:rPr>
            </a:b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微软雅黑" panose="020B0503020204020204" pitchFamily="34" charset="-122"/>
              </a:rPr>
              <a:t>网络负载统计</a:t>
            </a:r>
            <a:endParaRPr kumimoji="0" lang="zh-CN" altLang="zh-CN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6DDA9FC2-1ACE-4214-9683-757F9955A3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333" y="181416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微软雅黑" panose="020B0503020204020204" pitchFamily="34" charset="-122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616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257d4faaca6134a803b249c87baaadfc">
            <a:extLst>
              <a:ext uri="{FF2B5EF4-FFF2-40B4-BE49-F238E27FC236}">
                <a16:creationId xmlns:a16="http://schemas.microsoft.com/office/drawing/2014/main" id="{D2F01E1B-8938-45E3-ABE3-8DD0E72BE4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600"/>
            <a:ext cx="54991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5" name="Picture 1" descr="f0332a7db34a1298de29043073ccb8a7">
            <a:extLst>
              <a:ext uri="{FF2B5EF4-FFF2-40B4-BE49-F238E27FC236}">
                <a16:creationId xmlns:a16="http://schemas.microsoft.com/office/drawing/2014/main" id="{76197BBC-CFC7-4C61-BD0E-83A8EC900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2" y="2767423"/>
            <a:ext cx="5142086" cy="2449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3">
            <a:extLst>
              <a:ext uri="{FF2B5EF4-FFF2-40B4-BE49-F238E27FC236}">
                <a16:creationId xmlns:a16="http://schemas.microsoft.com/office/drawing/2014/main" id="{D2FA31CE-7773-4DC9-8944-D1ACC912D4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42696F3-8716-4A5E-961A-EB14C3ADB2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7273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1BCCB09F-B35C-4C5B-9DB2-F7C5850295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578" y="-336420"/>
            <a:ext cx="8643956" cy="43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7169" name="Picture 1" descr="2145ede8bd66f6b3d11c61462f8b6499">
            <a:extLst>
              <a:ext uri="{FF2B5EF4-FFF2-40B4-BE49-F238E27FC236}">
                <a16:creationId xmlns:a16="http://schemas.microsoft.com/office/drawing/2014/main" id="{887AA292-8B14-4CDB-B60B-3F4B72075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70" y="203200"/>
            <a:ext cx="5368652" cy="265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3c6fdbdf9a8d6093d93b6254ffb65128">
            <a:extLst>
              <a:ext uri="{FF2B5EF4-FFF2-40B4-BE49-F238E27FC236}">
                <a16:creationId xmlns:a16="http://schemas.microsoft.com/office/drawing/2014/main" id="{CEFDFAFE-CC9A-4D3B-8814-BF90BCB173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1356" y="2448631"/>
            <a:ext cx="4900407" cy="2491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3175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PA_组合 4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3809667" y="920155"/>
            <a:ext cx="1524667" cy="1527569"/>
            <a:chOff x="1914" y="816"/>
            <a:chExt cx="1051" cy="1053"/>
          </a:xfrm>
          <a:solidFill>
            <a:srgbClr val="940201"/>
          </a:solidFill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1914" y="816"/>
              <a:ext cx="1051" cy="1053"/>
            </a:xfrm>
            <a:custGeom>
              <a:avLst/>
              <a:gdLst>
                <a:gd name="T0" fmla="*/ 203 w 406"/>
                <a:gd name="T1" fmla="*/ 0 h 407"/>
                <a:gd name="T2" fmla="*/ 406 w 406"/>
                <a:gd name="T3" fmla="*/ 203 h 407"/>
                <a:gd name="T4" fmla="*/ 203 w 406"/>
                <a:gd name="T5" fmla="*/ 407 h 407"/>
                <a:gd name="T6" fmla="*/ 0 w 406"/>
                <a:gd name="T7" fmla="*/ 203 h 407"/>
                <a:gd name="T8" fmla="*/ 203 w 406"/>
                <a:gd name="T9" fmla="*/ 0 h 407"/>
                <a:gd name="T10" fmla="*/ 203 w 406"/>
                <a:gd name="T11" fmla="*/ 14 h 407"/>
                <a:gd name="T12" fmla="*/ 14 w 406"/>
                <a:gd name="T13" fmla="*/ 203 h 407"/>
                <a:gd name="T14" fmla="*/ 203 w 406"/>
                <a:gd name="T15" fmla="*/ 393 h 407"/>
                <a:gd name="T16" fmla="*/ 393 w 406"/>
                <a:gd name="T17" fmla="*/ 203 h 407"/>
                <a:gd name="T18" fmla="*/ 203 w 406"/>
                <a:gd name="T19" fmla="*/ 14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6" h="407">
                  <a:moveTo>
                    <a:pt x="203" y="0"/>
                  </a:moveTo>
                  <a:cubicBezTo>
                    <a:pt x="315" y="0"/>
                    <a:pt x="406" y="91"/>
                    <a:pt x="406" y="203"/>
                  </a:cubicBezTo>
                  <a:cubicBezTo>
                    <a:pt x="406" y="315"/>
                    <a:pt x="315" y="407"/>
                    <a:pt x="203" y="407"/>
                  </a:cubicBezTo>
                  <a:cubicBezTo>
                    <a:pt x="91" y="407"/>
                    <a:pt x="0" y="315"/>
                    <a:pt x="0" y="203"/>
                  </a:cubicBezTo>
                  <a:cubicBezTo>
                    <a:pt x="0" y="91"/>
                    <a:pt x="91" y="0"/>
                    <a:pt x="203" y="0"/>
                  </a:cubicBezTo>
                  <a:close/>
                  <a:moveTo>
                    <a:pt x="203" y="14"/>
                  </a:moveTo>
                  <a:cubicBezTo>
                    <a:pt x="99" y="14"/>
                    <a:pt x="14" y="99"/>
                    <a:pt x="14" y="203"/>
                  </a:cubicBezTo>
                  <a:cubicBezTo>
                    <a:pt x="14" y="308"/>
                    <a:pt x="99" y="393"/>
                    <a:pt x="203" y="393"/>
                  </a:cubicBezTo>
                  <a:cubicBezTo>
                    <a:pt x="307" y="393"/>
                    <a:pt x="393" y="308"/>
                    <a:pt x="393" y="203"/>
                  </a:cubicBezTo>
                  <a:cubicBezTo>
                    <a:pt x="393" y="99"/>
                    <a:pt x="307" y="14"/>
                    <a:pt x="203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7" name="Freeform 6"/>
            <p:cNvSpPr>
              <a:spLocks noEditPoints="1"/>
            </p:cNvSpPr>
            <p:nvPr/>
          </p:nvSpPr>
          <p:spPr bwMode="auto">
            <a:xfrm>
              <a:off x="2074" y="982"/>
              <a:ext cx="725" cy="721"/>
            </a:xfrm>
            <a:custGeom>
              <a:avLst/>
              <a:gdLst>
                <a:gd name="T0" fmla="*/ 140 w 280"/>
                <a:gd name="T1" fmla="*/ 279 h 279"/>
                <a:gd name="T2" fmla="*/ 0 w 280"/>
                <a:gd name="T3" fmla="*/ 139 h 279"/>
                <a:gd name="T4" fmla="*/ 140 w 280"/>
                <a:gd name="T5" fmla="*/ 0 h 279"/>
                <a:gd name="T6" fmla="*/ 280 w 280"/>
                <a:gd name="T7" fmla="*/ 139 h 279"/>
                <a:gd name="T8" fmla="*/ 140 w 280"/>
                <a:gd name="T9" fmla="*/ 279 h 279"/>
                <a:gd name="T10" fmla="*/ 140 w 280"/>
                <a:gd name="T11" fmla="*/ 8 h 279"/>
                <a:gd name="T12" fmla="*/ 9 w 280"/>
                <a:gd name="T13" fmla="*/ 139 h 279"/>
                <a:gd name="T14" fmla="*/ 140 w 280"/>
                <a:gd name="T15" fmla="*/ 270 h 279"/>
                <a:gd name="T16" fmla="*/ 271 w 280"/>
                <a:gd name="T17" fmla="*/ 139 h 279"/>
                <a:gd name="T18" fmla="*/ 140 w 280"/>
                <a:gd name="T19" fmla="*/ 8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0" h="279">
                  <a:moveTo>
                    <a:pt x="140" y="279"/>
                  </a:moveTo>
                  <a:cubicBezTo>
                    <a:pt x="63" y="279"/>
                    <a:pt x="0" y="216"/>
                    <a:pt x="0" y="139"/>
                  </a:cubicBezTo>
                  <a:cubicBezTo>
                    <a:pt x="0" y="62"/>
                    <a:pt x="63" y="0"/>
                    <a:pt x="140" y="0"/>
                  </a:cubicBezTo>
                  <a:cubicBezTo>
                    <a:pt x="217" y="0"/>
                    <a:pt x="280" y="62"/>
                    <a:pt x="280" y="139"/>
                  </a:cubicBezTo>
                  <a:cubicBezTo>
                    <a:pt x="280" y="216"/>
                    <a:pt x="217" y="279"/>
                    <a:pt x="140" y="279"/>
                  </a:cubicBezTo>
                  <a:close/>
                  <a:moveTo>
                    <a:pt x="140" y="8"/>
                  </a:moveTo>
                  <a:cubicBezTo>
                    <a:pt x="68" y="8"/>
                    <a:pt x="9" y="67"/>
                    <a:pt x="9" y="139"/>
                  </a:cubicBezTo>
                  <a:cubicBezTo>
                    <a:pt x="9" y="212"/>
                    <a:pt x="68" y="270"/>
                    <a:pt x="140" y="270"/>
                  </a:cubicBezTo>
                  <a:cubicBezTo>
                    <a:pt x="212" y="270"/>
                    <a:pt x="271" y="212"/>
                    <a:pt x="271" y="139"/>
                  </a:cubicBezTo>
                  <a:cubicBezTo>
                    <a:pt x="271" y="67"/>
                    <a:pt x="212" y="8"/>
                    <a:pt x="14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8" name="Freeform 7"/>
            <p:cNvSpPr>
              <a:spLocks noEditPoints="1"/>
            </p:cNvSpPr>
            <p:nvPr/>
          </p:nvSpPr>
          <p:spPr bwMode="auto">
            <a:xfrm>
              <a:off x="2742" y="1067"/>
              <a:ext cx="124" cy="122"/>
            </a:xfrm>
            <a:custGeom>
              <a:avLst/>
              <a:gdLst>
                <a:gd name="T0" fmla="*/ 3 w 48"/>
                <a:gd name="T1" fmla="*/ 26 h 47"/>
                <a:gd name="T2" fmla="*/ 13 w 48"/>
                <a:gd name="T3" fmla="*/ 35 h 47"/>
                <a:gd name="T4" fmla="*/ 6 w 48"/>
                <a:gd name="T5" fmla="*/ 35 h 47"/>
                <a:gd name="T6" fmla="*/ 3 w 48"/>
                <a:gd name="T7" fmla="*/ 26 h 47"/>
                <a:gd name="T8" fmla="*/ 29 w 48"/>
                <a:gd name="T9" fmla="*/ 0 h 47"/>
                <a:gd name="T10" fmla="*/ 24 w 48"/>
                <a:gd name="T11" fmla="*/ 3 h 47"/>
                <a:gd name="T12" fmla="*/ 35 w 48"/>
                <a:gd name="T13" fmla="*/ 9 h 47"/>
                <a:gd name="T14" fmla="*/ 35 w 48"/>
                <a:gd name="T15" fmla="*/ 11 h 47"/>
                <a:gd name="T16" fmla="*/ 38 w 48"/>
                <a:gd name="T17" fmla="*/ 12 h 47"/>
                <a:gd name="T18" fmla="*/ 42 w 48"/>
                <a:gd name="T19" fmla="*/ 13 h 47"/>
                <a:gd name="T20" fmla="*/ 17 w 48"/>
                <a:gd name="T21" fmla="*/ 12 h 47"/>
                <a:gd name="T22" fmla="*/ 14 w 48"/>
                <a:gd name="T23" fmla="*/ 14 h 47"/>
                <a:gd name="T24" fmla="*/ 20 w 48"/>
                <a:gd name="T25" fmla="*/ 19 h 47"/>
                <a:gd name="T26" fmla="*/ 15 w 48"/>
                <a:gd name="T27" fmla="*/ 21 h 47"/>
                <a:gd name="T28" fmla="*/ 14 w 48"/>
                <a:gd name="T29" fmla="*/ 23 h 47"/>
                <a:gd name="T30" fmla="*/ 16 w 48"/>
                <a:gd name="T31" fmla="*/ 31 h 47"/>
                <a:gd name="T32" fmla="*/ 2 w 48"/>
                <a:gd name="T33" fmla="*/ 20 h 47"/>
                <a:gd name="T34" fmla="*/ 3 w 48"/>
                <a:gd name="T35" fmla="*/ 39 h 47"/>
                <a:gd name="T36" fmla="*/ 15 w 48"/>
                <a:gd name="T37" fmla="*/ 37 h 47"/>
                <a:gd name="T38" fmla="*/ 16 w 48"/>
                <a:gd name="T39" fmla="*/ 44 h 47"/>
                <a:gd name="T40" fmla="*/ 19 w 48"/>
                <a:gd name="T41" fmla="*/ 46 h 47"/>
                <a:gd name="T42" fmla="*/ 17 w 48"/>
                <a:gd name="T43" fmla="*/ 34 h 47"/>
                <a:gd name="T44" fmla="*/ 18 w 48"/>
                <a:gd name="T45" fmla="*/ 26 h 47"/>
                <a:gd name="T46" fmla="*/ 26 w 48"/>
                <a:gd name="T47" fmla="*/ 21 h 47"/>
                <a:gd name="T48" fmla="*/ 21 w 48"/>
                <a:gd name="T49" fmla="*/ 15 h 47"/>
                <a:gd name="T50" fmla="*/ 44 w 48"/>
                <a:gd name="T51" fmla="*/ 18 h 47"/>
                <a:gd name="T52" fmla="*/ 44 w 48"/>
                <a:gd name="T53" fmla="*/ 12 h 47"/>
                <a:gd name="T54" fmla="*/ 38 w 48"/>
                <a:gd name="T55" fmla="*/ 9 h 47"/>
                <a:gd name="T56" fmla="*/ 35 w 48"/>
                <a:gd name="T57" fmla="*/ 7 h 47"/>
                <a:gd name="T58" fmla="*/ 30 w 48"/>
                <a:gd name="T59" fmla="*/ 5 h 47"/>
                <a:gd name="T60" fmla="*/ 29 w 48"/>
                <a:gd name="T61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8" h="47">
                  <a:moveTo>
                    <a:pt x="3" y="26"/>
                  </a:moveTo>
                  <a:cubicBezTo>
                    <a:pt x="3" y="26"/>
                    <a:pt x="12" y="29"/>
                    <a:pt x="13" y="35"/>
                  </a:cubicBezTo>
                  <a:cubicBezTo>
                    <a:pt x="13" y="35"/>
                    <a:pt x="8" y="42"/>
                    <a:pt x="6" y="35"/>
                  </a:cubicBezTo>
                  <a:cubicBezTo>
                    <a:pt x="3" y="29"/>
                    <a:pt x="3" y="26"/>
                    <a:pt x="3" y="26"/>
                  </a:cubicBezTo>
                  <a:close/>
                  <a:moveTo>
                    <a:pt x="29" y="0"/>
                  </a:moveTo>
                  <a:cubicBezTo>
                    <a:pt x="26" y="0"/>
                    <a:pt x="24" y="3"/>
                    <a:pt x="24" y="3"/>
                  </a:cubicBezTo>
                  <a:cubicBezTo>
                    <a:pt x="20" y="8"/>
                    <a:pt x="35" y="9"/>
                    <a:pt x="35" y="9"/>
                  </a:cubicBezTo>
                  <a:cubicBezTo>
                    <a:pt x="34" y="10"/>
                    <a:pt x="35" y="11"/>
                    <a:pt x="35" y="11"/>
                  </a:cubicBezTo>
                  <a:cubicBezTo>
                    <a:pt x="36" y="15"/>
                    <a:pt x="38" y="12"/>
                    <a:pt x="38" y="12"/>
                  </a:cubicBezTo>
                  <a:cubicBezTo>
                    <a:pt x="39" y="12"/>
                    <a:pt x="42" y="13"/>
                    <a:pt x="42" y="13"/>
                  </a:cubicBezTo>
                  <a:cubicBezTo>
                    <a:pt x="31" y="16"/>
                    <a:pt x="17" y="12"/>
                    <a:pt x="17" y="12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1" y="17"/>
                    <a:pt x="20" y="19"/>
                    <a:pt x="20" y="19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3" y="21"/>
                    <a:pt x="14" y="23"/>
                    <a:pt x="14" y="23"/>
                  </a:cubicBezTo>
                  <a:cubicBezTo>
                    <a:pt x="18" y="30"/>
                    <a:pt x="16" y="31"/>
                    <a:pt x="16" y="31"/>
                  </a:cubicBezTo>
                  <a:cubicBezTo>
                    <a:pt x="10" y="18"/>
                    <a:pt x="2" y="20"/>
                    <a:pt x="2" y="20"/>
                  </a:cubicBezTo>
                  <a:cubicBezTo>
                    <a:pt x="0" y="23"/>
                    <a:pt x="2" y="30"/>
                    <a:pt x="3" y="39"/>
                  </a:cubicBezTo>
                  <a:cubicBezTo>
                    <a:pt x="7" y="47"/>
                    <a:pt x="15" y="37"/>
                    <a:pt x="15" y="37"/>
                  </a:cubicBezTo>
                  <a:cubicBezTo>
                    <a:pt x="17" y="42"/>
                    <a:pt x="16" y="44"/>
                    <a:pt x="16" y="44"/>
                  </a:cubicBezTo>
                  <a:cubicBezTo>
                    <a:pt x="19" y="46"/>
                    <a:pt x="19" y="46"/>
                    <a:pt x="19" y="46"/>
                  </a:cubicBezTo>
                  <a:cubicBezTo>
                    <a:pt x="21" y="39"/>
                    <a:pt x="17" y="34"/>
                    <a:pt x="17" y="34"/>
                  </a:cubicBezTo>
                  <a:cubicBezTo>
                    <a:pt x="20" y="31"/>
                    <a:pt x="18" y="26"/>
                    <a:pt x="18" y="26"/>
                  </a:cubicBezTo>
                  <a:cubicBezTo>
                    <a:pt x="17" y="23"/>
                    <a:pt x="21" y="23"/>
                    <a:pt x="26" y="21"/>
                  </a:cubicBezTo>
                  <a:cubicBezTo>
                    <a:pt x="29" y="19"/>
                    <a:pt x="21" y="15"/>
                    <a:pt x="21" y="15"/>
                  </a:cubicBezTo>
                  <a:cubicBezTo>
                    <a:pt x="28" y="18"/>
                    <a:pt x="39" y="19"/>
                    <a:pt x="44" y="18"/>
                  </a:cubicBezTo>
                  <a:cubicBezTo>
                    <a:pt x="48" y="16"/>
                    <a:pt x="44" y="12"/>
                    <a:pt x="44" y="12"/>
                  </a:cubicBezTo>
                  <a:cubicBezTo>
                    <a:pt x="44" y="12"/>
                    <a:pt x="39" y="9"/>
                    <a:pt x="38" y="9"/>
                  </a:cubicBezTo>
                  <a:cubicBezTo>
                    <a:pt x="37" y="6"/>
                    <a:pt x="35" y="7"/>
                    <a:pt x="35" y="7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25" y="4"/>
                    <a:pt x="29" y="0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9" name="Freeform 8"/>
            <p:cNvSpPr>
              <a:spLocks noEditPoints="1"/>
            </p:cNvSpPr>
            <p:nvPr/>
          </p:nvSpPr>
          <p:spPr bwMode="auto">
            <a:xfrm>
              <a:off x="2574" y="907"/>
              <a:ext cx="80" cy="83"/>
            </a:xfrm>
            <a:custGeom>
              <a:avLst/>
              <a:gdLst>
                <a:gd name="T0" fmla="*/ 24 w 31"/>
                <a:gd name="T1" fmla="*/ 22 h 32"/>
                <a:gd name="T2" fmla="*/ 23 w 31"/>
                <a:gd name="T3" fmla="*/ 32 h 32"/>
                <a:gd name="T4" fmla="*/ 29 w 31"/>
                <a:gd name="T5" fmla="*/ 27 h 32"/>
                <a:gd name="T6" fmla="*/ 24 w 31"/>
                <a:gd name="T7" fmla="*/ 22 h 32"/>
                <a:gd name="T8" fmla="*/ 14 w 31"/>
                <a:gd name="T9" fmla="*/ 7 h 32"/>
                <a:gd name="T10" fmla="*/ 15 w 31"/>
                <a:gd name="T11" fmla="*/ 10 h 32"/>
                <a:gd name="T12" fmla="*/ 20 w 31"/>
                <a:gd name="T13" fmla="*/ 7 h 32"/>
                <a:gd name="T14" fmla="*/ 19 w 31"/>
                <a:gd name="T15" fmla="*/ 3 h 32"/>
                <a:gd name="T16" fmla="*/ 22 w 31"/>
                <a:gd name="T17" fmla="*/ 3 h 32"/>
                <a:gd name="T18" fmla="*/ 24 w 31"/>
                <a:gd name="T19" fmla="*/ 5 h 32"/>
                <a:gd name="T20" fmla="*/ 28 w 31"/>
                <a:gd name="T21" fmla="*/ 3 h 32"/>
                <a:gd name="T22" fmla="*/ 30 w 31"/>
                <a:gd name="T23" fmla="*/ 6 h 32"/>
                <a:gd name="T24" fmla="*/ 23 w 31"/>
                <a:gd name="T25" fmla="*/ 10 h 32"/>
                <a:gd name="T26" fmla="*/ 11 w 31"/>
                <a:gd name="T27" fmla="*/ 25 h 32"/>
                <a:gd name="T28" fmla="*/ 0 w 31"/>
                <a:gd name="T29" fmla="*/ 31 h 32"/>
                <a:gd name="T30" fmla="*/ 0 w 31"/>
                <a:gd name="T31" fmla="*/ 30 h 32"/>
                <a:gd name="T32" fmla="*/ 15 w 31"/>
                <a:gd name="T33" fmla="*/ 15 h 32"/>
                <a:gd name="T34" fmla="*/ 12 w 31"/>
                <a:gd name="T35" fmla="*/ 7 h 32"/>
                <a:gd name="T36" fmla="*/ 14 w 31"/>
                <a:gd name="T37" fmla="*/ 7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1" h="32">
                  <a:moveTo>
                    <a:pt x="24" y="22"/>
                  </a:moveTo>
                  <a:cubicBezTo>
                    <a:pt x="24" y="22"/>
                    <a:pt x="26" y="29"/>
                    <a:pt x="23" y="32"/>
                  </a:cubicBezTo>
                  <a:cubicBezTo>
                    <a:pt x="23" y="32"/>
                    <a:pt x="27" y="32"/>
                    <a:pt x="29" y="27"/>
                  </a:cubicBezTo>
                  <a:cubicBezTo>
                    <a:pt x="31" y="23"/>
                    <a:pt x="26" y="22"/>
                    <a:pt x="24" y="22"/>
                  </a:cubicBezTo>
                  <a:close/>
                  <a:moveTo>
                    <a:pt x="14" y="7"/>
                  </a:moveTo>
                  <a:cubicBezTo>
                    <a:pt x="14" y="7"/>
                    <a:pt x="11" y="12"/>
                    <a:pt x="15" y="10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20" y="0"/>
                    <a:pt x="22" y="3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3" y="10"/>
                    <a:pt x="23" y="15"/>
                    <a:pt x="11" y="25"/>
                  </a:cubicBezTo>
                  <a:cubicBezTo>
                    <a:pt x="11" y="25"/>
                    <a:pt x="4" y="32"/>
                    <a:pt x="0" y="31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0"/>
                    <a:pt x="6" y="29"/>
                    <a:pt x="15" y="15"/>
                  </a:cubicBezTo>
                  <a:cubicBezTo>
                    <a:pt x="15" y="15"/>
                    <a:pt x="7" y="16"/>
                    <a:pt x="12" y="7"/>
                  </a:cubicBezTo>
                  <a:cubicBezTo>
                    <a:pt x="12" y="7"/>
                    <a:pt x="13" y="5"/>
                    <a:pt x="14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10" name="Freeform 9"/>
            <p:cNvSpPr>
              <a:spLocks noEditPoints="1"/>
            </p:cNvSpPr>
            <p:nvPr/>
          </p:nvSpPr>
          <p:spPr bwMode="auto">
            <a:xfrm>
              <a:off x="2261" y="871"/>
              <a:ext cx="64" cy="134"/>
            </a:xfrm>
            <a:custGeom>
              <a:avLst/>
              <a:gdLst>
                <a:gd name="T0" fmla="*/ 15 w 25"/>
                <a:gd name="T1" fmla="*/ 38 h 52"/>
                <a:gd name="T2" fmla="*/ 23 w 25"/>
                <a:gd name="T3" fmla="*/ 44 h 52"/>
                <a:gd name="T4" fmla="*/ 22 w 25"/>
                <a:gd name="T5" fmla="*/ 45 h 52"/>
                <a:gd name="T6" fmla="*/ 15 w 25"/>
                <a:gd name="T7" fmla="*/ 38 h 52"/>
                <a:gd name="T8" fmla="*/ 1 w 25"/>
                <a:gd name="T9" fmla="*/ 21 h 52"/>
                <a:gd name="T10" fmla="*/ 6 w 25"/>
                <a:gd name="T11" fmla="*/ 25 h 52"/>
                <a:gd name="T12" fmla="*/ 2 w 25"/>
                <a:gd name="T13" fmla="*/ 37 h 52"/>
                <a:gd name="T14" fmla="*/ 5 w 25"/>
                <a:gd name="T15" fmla="*/ 40 h 52"/>
                <a:gd name="T16" fmla="*/ 10 w 25"/>
                <a:gd name="T17" fmla="*/ 36 h 52"/>
                <a:gd name="T18" fmla="*/ 10 w 25"/>
                <a:gd name="T19" fmla="*/ 39 h 52"/>
                <a:gd name="T20" fmla="*/ 0 w 25"/>
                <a:gd name="T21" fmla="*/ 48 h 52"/>
                <a:gd name="T22" fmla="*/ 4 w 25"/>
                <a:gd name="T23" fmla="*/ 52 h 52"/>
                <a:gd name="T24" fmla="*/ 8 w 25"/>
                <a:gd name="T25" fmla="*/ 46 h 52"/>
                <a:gd name="T26" fmla="*/ 15 w 25"/>
                <a:gd name="T27" fmla="*/ 50 h 52"/>
                <a:gd name="T28" fmla="*/ 14 w 25"/>
                <a:gd name="T29" fmla="*/ 33 h 52"/>
                <a:gd name="T30" fmla="*/ 17 w 25"/>
                <a:gd name="T31" fmla="*/ 29 h 52"/>
                <a:gd name="T32" fmla="*/ 13 w 25"/>
                <a:gd name="T33" fmla="*/ 21 h 52"/>
                <a:gd name="T34" fmla="*/ 10 w 25"/>
                <a:gd name="T35" fmla="*/ 32 h 52"/>
                <a:gd name="T36" fmla="*/ 6 w 25"/>
                <a:gd name="T37" fmla="*/ 35 h 52"/>
                <a:gd name="T38" fmla="*/ 9 w 25"/>
                <a:gd name="T39" fmla="*/ 24 h 52"/>
                <a:gd name="T40" fmla="*/ 21 w 25"/>
                <a:gd name="T41" fmla="*/ 13 h 52"/>
                <a:gd name="T42" fmla="*/ 20 w 25"/>
                <a:gd name="T43" fmla="*/ 5 h 52"/>
                <a:gd name="T44" fmla="*/ 14 w 25"/>
                <a:gd name="T45" fmla="*/ 13 h 52"/>
                <a:gd name="T46" fmla="*/ 16 w 25"/>
                <a:gd name="T47" fmla="*/ 6 h 52"/>
                <a:gd name="T48" fmla="*/ 14 w 25"/>
                <a:gd name="T49" fmla="*/ 1 h 52"/>
                <a:gd name="T50" fmla="*/ 9 w 25"/>
                <a:gd name="T51" fmla="*/ 16 h 52"/>
                <a:gd name="T52" fmla="*/ 1 w 25"/>
                <a:gd name="T53" fmla="*/ 2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5" h="52">
                  <a:moveTo>
                    <a:pt x="15" y="38"/>
                  </a:moveTo>
                  <a:cubicBezTo>
                    <a:pt x="15" y="38"/>
                    <a:pt x="24" y="37"/>
                    <a:pt x="23" y="44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15" y="38"/>
                    <a:pt x="15" y="38"/>
                    <a:pt x="15" y="38"/>
                  </a:cubicBezTo>
                  <a:close/>
                  <a:moveTo>
                    <a:pt x="1" y="21"/>
                  </a:moveTo>
                  <a:cubicBezTo>
                    <a:pt x="0" y="23"/>
                    <a:pt x="6" y="25"/>
                    <a:pt x="6" y="25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5" y="40"/>
                    <a:pt x="5" y="40"/>
                    <a:pt x="5" y="40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9" y="43"/>
                    <a:pt x="0" y="48"/>
                    <a:pt x="0" y="4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8" y="46"/>
                    <a:pt x="8" y="46"/>
                    <a:pt x="8" y="46"/>
                  </a:cubicBezTo>
                  <a:cubicBezTo>
                    <a:pt x="15" y="50"/>
                    <a:pt x="15" y="50"/>
                    <a:pt x="15" y="50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2"/>
                    <a:pt x="17" y="29"/>
                    <a:pt x="17" y="29"/>
                  </a:cubicBezTo>
                  <a:cubicBezTo>
                    <a:pt x="18" y="21"/>
                    <a:pt x="13" y="21"/>
                    <a:pt x="13" y="21"/>
                  </a:cubicBezTo>
                  <a:cubicBezTo>
                    <a:pt x="10" y="23"/>
                    <a:pt x="10" y="32"/>
                    <a:pt x="10" y="32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5" y="4"/>
                    <a:pt x="20" y="5"/>
                    <a:pt x="20" y="5"/>
                  </a:cubicBezTo>
                  <a:cubicBezTo>
                    <a:pt x="20" y="9"/>
                    <a:pt x="14" y="13"/>
                    <a:pt x="14" y="13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0"/>
                    <a:pt x="14" y="1"/>
                    <a:pt x="14" y="1"/>
                  </a:cubicBezTo>
                  <a:cubicBezTo>
                    <a:pt x="14" y="4"/>
                    <a:pt x="9" y="16"/>
                    <a:pt x="9" y="16"/>
                  </a:cubicBezTo>
                  <a:cubicBezTo>
                    <a:pt x="6" y="22"/>
                    <a:pt x="1" y="21"/>
                    <a:pt x="1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11" name="Freeform 10"/>
            <p:cNvSpPr>
              <a:spLocks noEditPoints="1"/>
            </p:cNvSpPr>
            <p:nvPr/>
          </p:nvSpPr>
          <p:spPr bwMode="auto">
            <a:xfrm>
              <a:off x="2028" y="1075"/>
              <a:ext cx="77" cy="106"/>
            </a:xfrm>
            <a:custGeom>
              <a:avLst/>
              <a:gdLst>
                <a:gd name="T0" fmla="*/ 27 w 30"/>
                <a:gd name="T1" fmla="*/ 18 h 41"/>
                <a:gd name="T2" fmla="*/ 22 w 30"/>
                <a:gd name="T3" fmla="*/ 7 h 41"/>
                <a:gd name="T4" fmla="*/ 30 w 30"/>
                <a:gd name="T5" fmla="*/ 6 h 41"/>
                <a:gd name="T6" fmla="*/ 27 w 30"/>
                <a:gd name="T7" fmla="*/ 18 h 41"/>
                <a:gd name="T8" fmla="*/ 17 w 30"/>
                <a:gd name="T9" fmla="*/ 36 h 41"/>
                <a:gd name="T10" fmla="*/ 8 w 30"/>
                <a:gd name="T11" fmla="*/ 30 h 41"/>
                <a:gd name="T12" fmla="*/ 13 w 30"/>
                <a:gd name="T13" fmla="*/ 41 h 41"/>
                <a:gd name="T14" fmla="*/ 20 w 30"/>
                <a:gd name="T15" fmla="*/ 41 h 41"/>
                <a:gd name="T16" fmla="*/ 19 w 30"/>
                <a:gd name="T17" fmla="*/ 15 h 41"/>
                <a:gd name="T18" fmla="*/ 18 w 30"/>
                <a:gd name="T19" fmla="*/ 15 h 41"/>
                <a:gd name="T20" fmla="*/ 17 w 30"/>
                <a:gd name="T21" fmla="*/ 36 h 41"/>
                <a:gd name="T22" fmla="*/ 13 w 30"/>
                <a:gd name="T23" fmla="*/ 17 h 41"/>
                <a:gd name="T24" fmla="*/ 0 w 30"/>
                <a:gd name="T25" fmla="*/ 4 h 41"/>
                <a:gd name="T26" fmla="*/ 9 w 30"/>
                <a:gd name="T27" fmla="*/ 6 h 41"/>
                <a:gd name="T28" fmla="*/ 13 w 30"/>
                <a:gd name="T29" fmla="*/ 1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0" h="41">
                  <a:moveTo>
                    <a:pt x="27" y="18"/>
                  </a:moveTo>
                  <a:cubicBezTo>
                    <a:pt x="22" y="7"/>
                    <a:pt x="22" y="7"/>
                    <a:pt x="22" y="7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0" y="6"/>
                    <a:pt x="29" y="16"/>
                    <a:pt x="27" y="18"/>
                  </a:cubicBezTo>
                  <a:close/>
                  <a:moveTo>
                    <a:pt x="17" y="36"/>
                  </a:moveTo>
                  <a:cubicBezTo>
                    <a:pt x="11" y="25"/>
                    <a:pt x="8" y="30"/>
                    <a:pt x="8" y="30"/>
                  </a:cubicBezTo>
                  <a:cubicBezTo>
                    <a:pt x="10" y="32"/>
                    <a:pt x="13" y="41"/>
                    <a:pt x="13" y="41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4" y="30"/>
                    <a:pt x="19" y="15"/>
                    <a:pt x="19" y="1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7" y="36"/>
                    <a:pt x="17" y="36"/>
                    <a:pt x="17" y="36"/>
                  </a:cubicBezTo>
                  <a:close/>
                  <a:moveTo>
                    <a:pt x="13" y="17"/>
                  </a:moveTo>
                  <a:cubicBezTo>
                    <a:pt x="13" y="17"/>
                    <a:pt x="6" y="6"/>
                    <a:pt x="0" y="4"/>
                  </a:cubicBezTo>
                  <a:cubicBezTo>
                    <a:pt x="0" y="4"/>
                    <a:pt x="5" y="0"/>
                    <a:pt x="9" y="6"/>
                  </a:cubicBezTo>
                  <a:cubicBezTo>
                    <a:pt x="13" y="11"/>
                    <a:pt x="17" y="15"/>
                    <a:pt x="13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12" name="Freeform 11"/>
            <p:cNvSpPr/>
            <p:nvPr/>
          </p:nvSpPr>
          <p:spPr bwMode="auto">
            <a:xfrm>
              <a:off x="2191" y="1039"/>
              <a:ext cx="486" cy="323"/>
            </a:xfrm>
            <a:custGeom>
              <a:avLst/>
              <a:gdLst>
                <a:gd name="T0" fmla="*/ 1 w 188"/>
                <a:gd name="T1" fmla="*/ 116 h 125"/>
                <a:gd name="T2" fmla="*/ 39 w 188"/>
                <a:gd name="T3" fmla="*/ 39 h 125"/>
                <a:gd name="T4" fmla="*/ 64 w 188"/>
                <a:gd name="T5" fmla="*/ 62 h 125"/>
                <a:gd name="T6" fmla="*/ 98 w 188"/>
                <a:gd name="T7" fmla="*/ 0 h 125"/>
                <a:gd name="T8" fmla="*/ 127 w 188"/>
                <a:gd name="T9" fmla="*/ 58 h 125"/>
                <a:gd name="T10" fmla="*/ 141 w 188"/>
                <a:gd name="T11" fmla="*/ 33 h 125"/>
                <a:gd name="T12" fmla="*/ 188 w 188"/>
                <a:gd name="T13" fmla="*/ 124 h 125"/>
                <a:gd name="T14" fmla="*/ 170 w 188"/>
                <a:gd name="T15" fmla="*/ 125 h 125"/>
                <a:gd name="T16" fmla="*/ 142 w 188"/>
                <a:gd name="T17" fmla="*/ 69 h 125"/>
                <a:gd name="T18" fmla="*/ 134 w 188"/>
                <a:gd name="T19" fmla="*/ 74 h 125"/>
                <a:gd name="T20" fmla="*/ 154 w 188"/>
                <a:gd name="T21" fmla="*/ 123 h 125"/>
                <a:gd name="T22" fmla="*/ 132 w 188"/>
                <a:gd name="T23" fmla="*/ 123 h 125"/>
                <a:gd name="T24" fmla="*/ 98 w 188"/>
                <a:gd name="T25" fmla="*/ 38 h 125"/>
                <a:gd name="T26" fmla="*/ 57 w 188"/>
                <a:gd name="T27" fmla="*/ 117 h 125"/>
                <a:gd name="T28" fmla="*/ 39 w 188"/>
                <a:gd name="T29" fmla="*/ 115 h 125"/>
                <a:gd name="T30" fmla="*/ 55 w 188"/>
                <a:gd name="T31" fmla="*/ 76 h 125"/>
                <a:gd name="T32" fmla="*/ 45 w 188"/>
                <a:gd name="T33" fmla="*/ 67 h 125"/>
                <a:gd name="T34" fmla="*/ 20 w 188"/>
                <a:gd name="T35" fmla="*/ 116 h 125"/>
                <a:gd name="T36" fmla="*/ 1 w 188"/>
                <a:gd name="T37" fmla="*/ 116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8" h="125">
                  <a:moveTo>
                    <a:pt x="1" y="116"/>
                  </a:moveTo>
                  <a:cubicBezTo>
                    <a:pt x="39" y="39"/>
                    <a:pt x="39" y="39"/>
                    <a:pt x="39" y="39"/>
                  </a:cubicBezTo>
                  <a:cubicBezTo>
                    <a:pt x="64" y="62"/>
                    <a:pt x="64" y="62"/>
                    <a:pt x="64" y="62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127" y="58"/>
                    <a:pt x="127" y="58"/>
                    <a:pt x="127" y="58"/>
                  </a:cubicBezTo>
                  <a:cubicBezTo>
                    <a:pt x="141" y="33"/>
                    <a:pt x="141" y="33"/>
                    <a:pt x="141" y="33"/>
                  </a:cubicBezTo>
                  <a:cubicBezTo>
                    <a:pt x="188" y="124"/>
                    <a:pt x="188" y="124"/>
                    <a:pt x="188" y="124"/>
                  </a:cubicBezTo>
                  <a:cubicBezTo>
                    <a:pt x="170" y="125"/>
                    <a:pt x="170" y="125"/>
                    <a:pt x="170" y="125"/>
                  </a:cubicBezTo>
                  <a:cubicBezTo>
                    <a:pt x="142" y="69"/>
                    <a:pt x="142" y="69"/>
                    <a:pt x="142" y="69"/>
                  </a:cubicBezTo>
                  <a:cubicBezTo>
                    <a:pt x="134" y="74"/>
                    <a:pt x="134" y="74"/>
                    <a:pt x="134" y="74"/>
                  </a:cubicBezTo>
                  <a:cubicBezTo>
                    <a:pt x="154" y="123"/>
                    <a:pt x="154" y="123"/>
                    <a:pt x="154" y="123"/>
                  </a:cubicBezTo>
                  <a:cubicBezTo>
                    <a:pt x="132" y="123"/>
                    <a:pt x="132" y="123"/>
                    <a:pt x="132" y="123"/>
                  </a:cubicBezTo>
                  <a:cubicBezTo>
                    <a:pt x="98" y="38"/>
                    <a:pt x="98" y="38"/>
                    <a:pt x="98" y="38"/>
                  </a:cubicBezTo>
                  <a:cubicBezTo>
                    <a:pt x="57" y="117"/>
                    <a:pt x="57" y="117"/>
                    <a:pt x="57" y="117"/>
                  </a:cubicBezTo>
                  <a:cubicBezTo>
                    <a:pt x="39" y="115"/>
                    <a:pt x="39" y="115"/>
                    <a:pt x="39" y="115"/>
                  </a:cubicBezTo>
                  <a:cubicBezTo>
                    <a:pt x="55" y="76"/>
                    <a:pt x="55" y="76"/>
                    <a:pt x="55" y="76"/>
                  </a:cubicBezTo>
                  <a:cubicBezTo>
                    <a:pt x="45" y="67"/>
                    <a:pt x="45" y="67"/>
                    <a:pt x="45" y="67"/>
                  </a:cubicBezTo>
                  <a:cubicBezTo>
                    <a:pt x="20" y="116"/>
                    <a:pt x="20" y="116"/>
                    <a:pt x="20" y="116"/>
                  </a:cubicBezTo>
                  <a:cubicBezTo>
                    <a:pt x="20" y="116"/>
                    <a:pt x="0" y="116"/>
                    <a:pt x="1" y="1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13" name="Freeform 12"/>
            <p:cNvSpPr>
              <a:spLocks noEditPoints="1"/>
            </p:cNvSpPr>
            <p:nvPr/>
          </p:nvSpPr>
          <p:spPr bwMode="auto">
            <a:xfrm>
              <a:off x="2113" y="1215"/>
              <a:ext cx="647" cy="294"/>
            </a:xfrm>
            <a:custGeom>
              <a:avLst/>
              <a:gdLst>
                <a:gd name="T0" fmla="*/ 92 w 250"/>
                <a:gd name="T1" fmla="*/ 68 h 114"/>
                <a:gd name="T2" fmla="*/ 110 w 250"/>
                <a:gd name="T3" fmla="*/ 75 h 114"/>
                <a:gd name="T4" fmla="*/ 118 w 250"/>
                <a:gd name="T5" fmla="*/ 74 h 114"/>
                <a:gd name="T6" fmla="*/ 118 w 250"/>
                <a:gd name="T7" fmla="*/ 51 h 114"/>
                <a:gd name="T8" fmla="*/ 105 w 250"/>
                <a:gd name="T9" fmla="*/ 51 h 114"/>
                <a:gd name="T10" fmla="*/ 107 w 250"/>
                <a:gd name="T11" fmla="*/ 48 h 114"/>
                <a:gd name="T12" fmla="*/ 107 w 250"/>
                <a:gd name="T13" fmla="*/ 48 h 114"/>
                <a:gd name="T14" fmla="*/ 115 w 250"/>
                <a:gd name="T15" fmla="*/ 33 h 114"/>
                <a:gd name="T16" fmla="*/ 11 w 250"/>
                <a:gd name="T17" fmla="*/ 33 h 114"/>
                <a:gd name="T18" fmla="*/ 11 w 250"/>
                <a:gd name="T19" fmla="*/ 17 h 114"/>
                <a:gd name="T20" fmla="*/ 125 w 250"/>
                <a:gd name="T21" fmla="*/ 17 h 114"/>
                <a:gd name="T22" fmla="*/ 125 w 250"/>
                <a:gd name="T23" fmla="*/ 1 h 114"/>
                <a:gd name="T24" fmla="*/ 137 w 250"/>
                <a:gd name="T25" fmla="*/ 0 h 114"/>
                <a:gd name="T26" fmla="*/ 137 w 250"/>
                <a:gd name="T27" fmla="*/ 17 h 114"/>
                <a:gd name="T28" fmla="*/ 149 w 250"/>
                <a:gd name="T29" fmla="*/ 17 h 114"/>
                <a:gd name="T30" fmla="*/ 141 w 250"/>
                <a:gd name="T31" fmla="*/ 32 h 114"/>
                <a:gd name="T32" fmla="*/ 228 w 250"/>
                <a:gd name="T33" fmla="*/ 32 h 114"/>
                <a:gd name="T34" fmla="*/ 228 w 250"/>
                <a:gd name="T35" fmla="*/ 48 h 114"/>
                <a:gd name="T36" fmla="*/ 145 w 250"/>
                <a:gd name="T37" fmla="*/ 48 h 114"/>
                <a:gd name="T38" fmla="*/ 145 w 250"/>
                <a:gd name="T39" fmla="*/ 50 h 114"/>
                <a:gd name="T40" fmla="*/ 146 w 250"/>
                <a:gd name="T41" fmla="*/ 78 h 114"/>
                <a:gd name="T42" fmla="*/ 149 w 250"/>
                <a:gd name="T43" fmla="*/ 78 h 114"/>
                <a:gd name="T44" fmla="*/ 167 w 250"/>
                <a:gd name="T45" fmla="*/ 72 h 114"/>
                <a:gd name="T46" fmla="*/ 171 w 250"/>
                <a:gd name="T47" fmla="*/ 69 h 114"/>
                <a:gd name="T48" fmla="*/ 190 w 250"/>
                <a:gd name="T49" fmla="*/ 78 h 114"/>
                <a:gd name="T50" fmla="*/ 209 w 250"/>
                <a:gd name="T51" fmla="*/ 71 h 114"/>
                <a:gd name="T52" fmla="*/ 210 w 250"/>
                <a:gd name="T53" fmla="*/ 71 h 114"/>
                <a:gd name="T54" fmla="*/ 228 w 250"/>
                <a:gd name="T55" fmla="*/ 77 h 114"/>
                <a:gd name="T56" fmla="*/ 247 w 250"/>
                <a:gd name="T57" fmla="*/ 70 h 114"/>
                <a:gd name="T58" fmla="*/ 250 w 250"/>
                <a:gd name="T59" fmla="*/ 77 h 114"/>
                <a:gd name="T60" fmla="*/ 229 w 250"/>
                <a:gd name="T61" fmla="*/ 89 h 114"/>
                <a:gd name="T62" fmla="*/ 210 w 250"/>
                <a:gd name="T63" fmla="*/ 82 h 114"/>
                <a:gd name="T64" fmla="*/ 190 w 250"/>
                <a:gd name="T65" fmla="*/ 90 h 114"/>
                <a:gd name="T66" fmla="*/ 170 w 250"/>
                <a:gd name="T67" fmla="*/ 80 h 114"/>
                <a:gd name="T68" fmla="*/ 149 w 250"/>
                <a:gd name="T69" fmla="*/ 90 h 114"/>
                <a:gd name="T70" fmla="*/ 129 w 250"/>
                <a:gd name="T71" fmla="*/ 81 h 114"/>
                <a:gd name="T72" fmla="*/ 111 w 250"/>
                <a:gd name="T73" fmla="*/ 87 h 114"/>
                <a:gd name="T74" fmla="*/ 91 w 250"/>
                <a:gd name="T75" fmla="*/ 79 h 114"/>
                <a:gd name="T76" fmla="*/ 70 w 250"/>
                <a:gd name="T77" fmla="*/ 89 h 114"/>
                <a:gd name="T78" fmla="*/ 51 w 250"/>
                <a:gd name="T79" fmla="*/ 81 h 114"/>
                <a:gd name="T80" fmla="*/ 32 w 250"/>
                <a:gd name="T81" fmla="*/ 87 h 114"/>
                <a:gd name="T82" fmla="*/ 11 w 250"/>
                <a:gd name="T83" fmla="*/ 75 h 114"/>
                <a:gd name="T84" fmla="*/ 14 w 250"/>
                <a:gd name="T85" fmla="*/ 69 h 114"/>
                <a:gd name="T86" fmla="*/ 32 w 250"/>
                <a:gd name="T87" fmla="*/ 75 h 114"/>
                <a:gd name="T88" fmla="*/ 50 w 250"/>
                <a:gd name="T89" fmla="*/ 69 h 114"/>
                <a:gd name="T90" fmla="*/ 70 w 250"/>
                <a:gd name="T91" fmla="*/ 77 h 114"/>
                <a:gd name="T92" fmla="*/ 92 w 250"/>
                <a:gd name="T93" fmla="*/ 68 h 114"/>
                <a:gd name="T94" fmla="*/ 0 w 250"/>
                <a:gd name="T95" fmla="*/ 103 h 114"/>
                <a:gd name="T96" fmla="*/ 250 w 250"/>
                <a:gd name="T97" fmla="*/ 103 h 114"/>
                <a:gd name="T98" fmla="*/ 245 w 250"/>
                <a:gd name="T99" fmla="*/ 114 h 114"/>
                <a:gd name="T100" fmla="*/ 5 w 250"/>
                <a:gd name="T101" fmla="*/ 114 h 114"/>
                <a:gd name="T102" fmla="*/ 0 w 250"/>
                <a:gd name="T103" fmla="*/ 103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50" h="114">
                  <a:moveTo>
                    <a:pt x="92" y="68"/>
                  </a:moveTo>
                  <a:cubicBezTo>
                    <a:pt x="96" y="72"/>
                    <a:pt x="103" y="75"/>
                    <a:pt x="110" y="75"/>
                  </a:cubicBezTo>
                  <a:cubicBezTo>
                    <a:pt x="113" y="75"/>
                    <a:pt x="116" y="74"/>
                    <a:pt x="118" y="74"/>
                  </a:cubicBezTo>
                  <a:cubicBezTo>
                    <a:pt x="118" y="51"/>
                    <a:pt x="118" y="51"/>
                    <a:pt x="118" y="51"/>
                  </a:cubicBezTo>
                  <a:cubicBezTo>
                    <a:pt x="105" y="51"/>
                    <a:pt x="105" y="51"/>
                    <a:pt x="105" y="51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25" y="17"/>
                    <a:pt x="125" y="17"/>
                    <a:pt x="125" y="17"/>
                  </a:cubicBezTo>
                  <a:cubicBezTo>
                    <a:pt x="125" y="1"/>
                    <a:pt x="125" y="1"/>
                    <a:pt x="125" y="1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37" y="17"/>
                    <a:pt x="137" y="17"/>
                    <a:pt x="137" y="17"/>
                  </a:cubicBezTo>
                  <a:cubicBezTo>
                    <a:pt x="149" y="17"/>
                    <a:pt x="149" y="17"/>
                    <a:pt x="149" y="17"/>
                  </a:cubicBezTo>
                  <a:cubicBezTo>
                    <a:pt x="141" y="32"/>
                    <a:pt x="141" y="32"/>
                    <a:pt x="141" y="32"/>
                  </a:cubicBezTo>
                  <a:cubicBezTo>
                    <a:pt x="228" y="32"/>
                    <a:pt x="228" y="32"/>
                    <a:pt x="228" y="32"/>
                  </a:cubicBezTo>
                  <a:cubicBezTo>
                    <a:pt x="228" y="48"/>
                    <a:pt x="228" y="48"/>
                    <a:pt x="228" y="48"/>
                  </a:cubicBezTo>
                  <a:cubicBezTo>
                    <a:pt x="145" y="48"/>
                    <a:pt x="145" y="48"/>
                    <a:pt x="145" y="48"/>
                  </a:cubicBezTo>
                  <a:cubicBezTo>
                    <a:pt x="145" y="50"/>
                    <a:pt x="145" y="50"/>
                    <a:pt x="145" y="50"/>
                  </a:cubicBezTo>
                  <a:cubicBezTo>
                    <a:pt x="146" y="78"/>
                    <a:pt x="146" y="78"/>
                    <a:pt x="146" y="78"/>
                  </a:cubicBezTo>
                  <a:cubicBezTo>
                    <a:pt x="147" y="78"/>
                    <a:pt x="148" y="78"/>
                    <a:pt x="149" y="78"/>
                  </a:cubicBezTo>
                  <a:cubicBezTo>
                    <a:pt x="157" y="78"/>
                    <a:pt x="164" y="76"/>
                    <a:pt x="167" y="72"/>
                  </a:cubicBezTo>
                  <a:cubicBezTo>
                    <a:pt x="171" y="69"/>
                    <a:pt x="171" y="69"/>
                    <a:pt x="171" y="69"/>
                  </a:cubicBezTo>
                  <a:cubicBezTo>
                    <a:pt x="174" y="72"/>
                    <a:pt x="182" y="78"/>
                    <a:pt x="190" y="78"/>
                  </a:cubicBezTo>
                  <a:cubicBezTo>
                    <a:pt x="198" y="78"/>
                    <a:pt x="205" y="75"/>
                    <a:pt x="209" y="71"/>
                  </a:cubicBezTo>
                  <a:cubicBezTo>
                    <a:pt x="210" y="71"/>
                    <a:pt x="210" y="71"/>
                    <a:pt x="210" y="71"/>
                  </a:cubicBezTo>
                  <a:cubicBezTo>
                    <a:pt x="214" y="75"/>
                    <a:pt x="221" y="77"/>
                    <a:pt x="228" y="77"/>
                  </a:cubicBezTo>
                  <a:cubicBezTo>
                    <a:pt x="236" y="77"/>
                    <a:pt x="243" y="74"/>
                    <a:pt x="247" y="70"/>
                  </a:cubicBezTo>
                  <a:cubicBezTo>
                    <a:pt x="249" y="72"/>
                    <a:pt x="250" y="74"/>
                    <a:pt x="250" y="77"/>
                  </a:cubicBezTo>
                  <a:cubicBezTo>
                    <a:pt x="250" y="84"/>
                    <a:pt x="240" y="89"/>
                    <a:pt x="229" y="89"/>
                  </a:cubicBezTo>
                  <a:cubicBezTo>
                    <a:pt x="220" y="89"/>
                    <a:pt x="213" y="87"/>
                    <a:pt x="210" y="82"/>
                  </a:cubicBezTo>
                  <a:cubicBezTo>
                    <a:pt x="207" y="87"/>
                    <a:pt x="199" y="90"/>
                    <a:pt x="190" y="90"/>
                  </a:cubicBezTo>
                  <a:cubicBezTo>
                    <a:pt x="180" y="90"/>
                    <a:pt x="172" y="86"/>
                    <a:pt x="170" y="80"/>
                  </a:cubicBezTo>
                  <a:cubicBezTo>
                    <a:pt x="168" y="86"/>
                    <a:pt x="159" y="90"/>
                    <a:pt x="149" y="90"/>
                  </a:cubicBezTo>
                  <a:cubicBezTo>
                    <a:pt x="140" y="90"/>
                    <a:pt x="131" y="86"/>
                    <a:pt x="129" y="81"/>
                  </a:cubicBezTo>
                  <a:cubicBezTo>
                    <a:pt x="125" y="84"/>
                    <a:pt x="119" y="87"/>
                    <a:pt x="111" y="87"/>
                  </a:cubicBezTo>
                  <a:cubicBezTo>
                    <a:pt x="102" y="87"/>
                    <a:pt x="94" y="83"/>
                    <a:pt x="91" y="79"/>
                  </a:cubicBezTo>
                  <a:cubicBezTo>
                    <a:pt x="89" y="84"/>
                    <a:pt x="81" y="89"/>
                    <a:pt x="70" y="89"/>
                  </a:cubicBezTo>
                  <a:cubicBezTo>
                    <a:pt x="62" y="89"/>
                    <a:pt x="54" y="86"/>
                    <a:pt x="51" y="81"/>
                  </a:cubicBezTo>
                  <a:cubicBezTo>
                    <a:pt x="47" y="85"/>
                    <a:pt x="40" y="87"/>
                    <a:pt x="32" y="87"/>
                  </a:cubicBezTo>
                  <a:cubicBezTo>
                    <a:pt x="21" y="87"/>
                    <a:pt x="11" y="82"/>
                    <a:pt x="11" y="75"/>
                  </a:cubicBezTo>
                  <a:cubicBezTo>
                    <a:pt x="11" y="73"/>
                    <a:pt x="12" y="71"/>
                    <a:pt x="14" y="69"/>
                  </a:cubicBezTo>
                  <a:cubicBezTo>
                    <a:pt x="17" y="73"/>
                    <a:pt x="24" y="75"/>
                    <a:pt x="32" y="75"/>
                  </a:cubicBezTo>
                  <a:cubicBezTo>
                    <a:pt x="40" y="75"/>
                    <a:pt x="47" y="73"/>
                    <a:pt x="50" y="69"/>
                  </a:cubicBezTo>
                  <a:cubicBezTo>
                    <a:pt x="53" y="73"/>
                    <a:pt x="61" y="77"/>
                    <a:pt x="70" y="77"/>
                  </a:cubicBezTo>
                  <a:cubicBezTo>
                    <a:pt x="81" y="77"/>
                    <a:pt x="85" y="74"/>
                    <a:pt x="92" y="68"/>
                  </a:cubicBezTo>
                  <a:close/>
                  <a:moveTo>
                    <a:pt x="0" y="103"/>
                  </a:moveTo>
                  <a:cubicBezTo>
                    <a:pt x="250" y="103"/>
                    <a:pt x="250" y="103"/>
                    <a:pt x="250" y="103"/>
                  </a:cubicBezTo>
                  <a:cubicBezTo>
                    <a:pt x="245" y="114"/>
                    <a:pt x="245" y="114"/>
                    <a:pt x="245" y="114"/>
                  </a:cubicBezTo>
                  <a:cubicBezTo>
                    <a:pt x="5" y="114"/>
                    <a:pt x="5" y="114"/>
                    <a:pt x="5" y="114"/>
                  </a:cubicBezTo>
                  <a:lnTo>
                    <a:pt x="0" y="1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14" name="Freeform 13"/>
            <p:cNvSpPr>
              <a:spLocks noEditPoints="1"/>
            </p:cNvSpPr>
            <p:nvPr/>
          </p:nvSpPr>
          <p:spPr bwMode="auto">
            <a:xfrm>
              <a:off x="1960" y="1372"/>
              <a:ext cx="955" cy="427"/>
            </a:xfrm>
            <a:custGeom>
              <a:avLst/>
              <a:gdLst>
                <a:gd name="T0" fmla="*/ 5 w 369"/>
                <a:gd name="T1" fmla="*/ 18 h 165"/>
                <a:gd name="T2" fmla="*/ 14 w 369"/>
                <a:gd name="T3" fmla="*/ 6 h 165"/>
                <a:gd name="T4" fmla="*/ 28 w 369"/>
                <a:gd name="T5" fmla="*/ 14 h 165"/>
                <a:gd name="T6" fmla="*/ 23 w 369"/>
                <a:gd name="T7" fmla="*/ 5 h 165"/>
                <a:gd name="T8" fmla="*/ 11 w 369"/>
                <a:gd name="T9" fmla="*/ 24 h 165"/>
                <a:gd name="T10" fmla="*/ 7 w 369"/>
                <a:gd name="T11" fmla="*/ 2 h 165"/>
                <a:gd name="T12" fmla="*/ 14 w 369"/>
                <a:gd name="T13" fmla="*/ 52 h 165"/>
                <a:gd name="T14" fmla="*/ 31 w 369"/>
                <a:gd name="T15" fmla="*/ 22 h 165"/>
                <a:gd name="T16" fmla="*/ 26 w 369"/>
                <a:gd name="T17" fmla="*/ 76 h 165"/>
                <a:gd name="T18" fmla="*/ 34 w 369"/>
                <a:gd name="T19" fmla="*/ 66 h 165"/>
                <a:gd name="T20" fmla="*/ 32 w 369"/>
                <a:gd name="T21" fmla="*/ 86 h 165"/>
                <a:gd name="T22" fmla="*/ 46 w 369"/>
                <a:gd name="T23" fmla="*/ 93 h 165"/>
                <a:gd name="T24" fmla="*/ 77 w 369"/>
                <a:gd name="T25" fmla="*/ 112 h 165"/>
                <a:gd name="T26" fmla="*/ 58 w 369"/>
                <a:gd name="T27" fmla="*/ 95 h 165"/>
                <a:gd name="T28" fmla="*/ 80 w 369"/>
                <a:gd name="T29" fmla="*/ 108 h 165"/>
                <a:gd name="T30" fmla="*/ 68 w 369"/>
                <a:gd name="T31" fmla="*/ 94 h 165"/>
                <a:gd name="T32" fmla="*/ 65 w 369"/>
                <a:gd name="T33" fmla="*/ 115 h 165"/>
                <a:gd name="T34" fmla="*/ 85 w 369"/>
                <a:gd name="T35" fmla="*/ 135 h 165"/>
                <a:gd name="T36" fmla="*/ 101 w 369"/>
                <a:gd name="T37" fmla="*/ 116 h 165"/>
                <a:gd name="T38" fmla="*/ 82 w 369"/>
                <a:gd name="T39" fmla="*/ 130 h 165"/>
                <a:gd name="T40" fmla="*/ 97 w 369"/>
                <a:gd name="T41" fmla="*/ 115 h 165"/>
                <a:gd name="T42" fmla="*/ 120 w 369"/>
                <a:gd name="T43" fmla="*/ 122 h 165"/>
                <a:gd name="T44" fmla="*/ 108 w 369"/>
                <a:gd name="T45" fmla="*/ 148 h 165"/>
                <a:gd name="T46" fmla="*/ 109 w 369"/>
                <a:gd name="T47" fmla="*/ 145 h 165"/>
                <a:gd name="T48" fmla="*/ 111 w 369"/>
                <a:gd name="T49" fmla="*/ 125 h 165"/>
                <a:gd name="T50" fmla="*/ 147 w 369"/>
                <a:gd name="T51" fmla="*/ 161 h 165"/>
                <a:gd name="T52" fmla="*/ 126 w 369"/>
                <a:gd name="T53" fmla="*/ 155 h 165"/>
                <a:gd name="T54" fmla="*/ 168 w 369"/>
                <a:gd name="T55" fmla="*/ 164 h 165"/>
                <a:gd name="T56" fmla="*/ 171 w 369"/>
                <a:gd name="T57" fmla="*/ 136 h 165"/>
                <a:gd name="T58" fmla="*/ 174 w 369"/>
                <a:gd name="T59" fmla="*/ 140 h 165"/>
                <a:gd name="T60" fmla="*/ 160 w 369"/>
                <a:gd name="T61" fmla="*/ 155 h 165"/>
                <a:gd name="T62" fmla="*/ 169 w 369"/>
                <a:gd name="T63" fmla="*/ 153 h 165"/>
                <a:gd name="T64" fmla="*/ 216 w 369"/>
                <a:gd name="T65" fmla="*/ 163 h 165"/>
                <a:gd name="T66" fmla="*/ 207 w 369"/>
                <a:gd name="T67" fmla="*/ 152 h 165"/>
                <a:gd name="T68" fmla="*/ 218 w 369"/>
                <a:gd name="T69" fmla="*/ 134 h 165"/>
                <a:gd name="T70" fmla="*/ 246 w 369"/>
                <a:gd name="T71" fmla="*/ 126 h 165"/>
                <a:gd name="T72" fmla="*/ 262 w 369"/>
                <a:gd name="T73" fmla="*/ 148 h 165"/>
                <a:gd name="T74" fmla="*/ 257 w 369"/>
                <a:gd name="T75" fmla="*/ 121 h 165"/>
                <a:gd name="T76" fmla="*/ 279 w 369"/>
                <a:gd name="T77" fmla="*/ 109 h 165"/>
                <a:gd name="T78" fmla="*/ 297 w 369"/>
                <a:gd name="T79" fmla="*/ 124 h 165"/>
                <a:gd name="T80" fmla="*/ 297 w 369"/>
                <a:gd name="T81" fmla="*/ 98 h 165"/>
                <a:gd name="T82" fmla="*/ 305 w 369"/>
                <a:gd name="T83" fmla="*/ 84 h 165"/>
                <a:gd name="T84" fmla="*/ 320 w 369"/>
                <a:gd name="T85" fmla="*/ 92 h 165"/>
                <a:gd name="T86" fmla="*/ 316 w 369"/>
                <a:gd name="T87" fmla="*/ 95 h 165"/>
                <a:gd name="T88" fmla="*/ 308 w 369"/>
                <a:gd name="T89" fmla="*/ 98 h 165"/>
                <a:gd name="T90" fmla="*/ 316 w 369"/>
                <a:gd name="T91" fmla="*/ 90 h 165"/>
                <a:gd name="T92" fmla="*/ 343 w 369"/>
                <a:gd name="T93" fmla="*/ 82 h 165"/>
                <a:gd name="T94" fmla="*/ 329 w 369"/>
                <a:gd name="T95" fmla="*/ 72 h 165"/>
                <a:gd name="T96" fmla="*/ 330 w 369"/>
                <a:gd name="T97" fmla="*/ 65 h 165"/>
                <a:gd name="T98" fmla="*/ 317 w 369"/>
                <a:gd name="T99" fmla="*/ 75 h 165"/>
                <a:gd name="T100" fmla="*/ 338 w 369"/>
                <a:gd name="T101" fmla="*/ 71 h 165"/>
                <a:gd name="T102" fmla="*/ 334 w 369"/>
                <a:gd name="T103" fmla="*/ 84 h 165"/>
                <a:gd name="T104" fmla="*/ 353 w 369"/>
                <a:gd name="T105" fmla="*/ 63 h 165"/>
                <a:gd name="T106" fmla="*/ 340 w 369"/>
                <a:gd name="T107" fmla="*/ 26 h 165"/>
                <a:gd name="T108" fmla="*/ 357 w 369"/>
                <a:gd name="T109" fmla="*/ 20 h 165"/>
                <a:gd name="T110" fmla="*/ 345 w 369"/>
                <a:gd name="T111" fmla="*/ 6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69" h="165">
                  <a:moveTo>
                    <a:pt x="7" y="2"/>
                  </a:moveTo>
                  <a:cubicBezTo>
                    <a:pt x="8" y="6"/>
                    <a:pt x="8" y="6"/>
                    <a:pt x="8" y="6"/>
                  </a:cubicBezTo>
                  <a:cubicBezTo>
                    <a:pt x="7" y="6"/>
                    <a:pt x="6" y="7"/>
                    <a:pt x="5" y="7"/>
                  </a:cubicBezTo>
                  <a:cubicBezTo>
                    <a:pt x="4" y="8"/>
                    <a:pt x="4" y="9"/>
                    <a:pt x="4" y="11"/>
                  </a:cubicBezTo>
                  <a:cubicBezTo>
                    <a:pt x="3" y="12"/>
                    <a:pt x="3" y="13"/>
                    <a:pt x="4" y="15"/>
                  </a:cubicBezTo>
                  <a:cubicBezTo>
                    <a:pt x="4" y="16"/>
                    <a:pt x="5" y="17"/>
                    <a:pt x="5" y="18"/>
                  </a:cubicBezTo>
                  <a:cubicBezTo>
                    <a:pt x="6" y="19"/>
                    <a:pt x="7" y="20"/>
                    <a:pt x="8" y="20"/>
                  </a:cubicBezTo>
                  <a:cubicBezTo>
                    <a:pt x="8" y="21"/>
                    <a:pt x="9" y="21"/>
                    <a:pt x="10" y="20"/>
                  </a:cubicBezTo>
                  <a:cubicBezTo>
                    <a:pt x="11" y="20"/>
                    <a:pt x="12" y="20"/>
                    <a:pt x="12" y="19"/>
                  </a:cubicBezTo>
                  <a:cubicBezTo>
                    <a:pt x="13" y="19"/>
                    <a:pt x="13" y="18"/>
                    <a:pt x="13" y="16"/>
                  </a:cubicBezTo>
                  <a:cubicBezTo>
                    <a:pt x="13" y="16"/>
                    <a:pt x="13" y="14"/>
                    <a:pt x="13" y="11"/>
                  </a:cubicBezTo>
                  <a:cubicBezTo>
                    <a:pt x="13" y="9"/>
                    <a:pt x="13" y="7"/>
                    <a:pt x="14" y="6"/>
                  </a:cubicBezTo>
                  <a:cubicBezTo>
                    <a:pt x="14" y="4"/>
                    <a:pt x="14" y="3"/>
                    <a:pt x="15" y="2"/>
                  </a:cubicBezTo>
                  <a:cubicBezTo>
                    <a:pt x="16" y="1"/>
                    <a:pt x="17" y="1"/>
                    <a:pt x="18" y="0"/>
                  </a:cubicBezTo>
                  <a:cubicBezTo>
                    <a:pt x="20" y="0"/>
                    <a:pt x="21" y="0"/>
                    <a:pt x="22" y="1"/>
                  </a:cubicBezTo>
                  <a:cubicBezTo>
                    <a:pt x="24" y="1"/>
                    <a:pt x="25" y="2"/>
                    <a:pt x="26" y="3"/>
                  </a:cubicBezTo>
                  <a:cubicBezTo>
                    <a:pt x="27" y="5"/>
                    <a:pt x="28" y="6"/>
                    <a:pt x="28" y="8"/>
                  </a:cubicBezTo>
                  <a:cubicBezTo>
                    <a:pt x="29" y="10"/>
                    <a:pt x="29" y="12"/>
                    <a:pt x="28" y="14"/>
                  </a:cubicBezTo>
                  <a:cubicBezTo>
                    <a:pt x="28" y="15"/>
                    <a:pt x="28" y="17"/>
                    <a:pt x="26" y="18"/>
                  </a:cubicBezTo>
                  <a:cubicBezTo>
                    <a:pt x="25" y="19"/>
                    <a:pt x="24" y="20"/>
                    <a:pt x="23" y="20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3" y="16"/>
                    <a:pt x="24" y="15"/>
                    <a:pt x="25" y="14"/>
                  </a:cubicBezTo>
                  <a:cubicBezTo>
                    <a:pt x="25" y="13"/>
                    <a:pt x="26" y="11"/>
                    <a:pt x="25" y="9"/>
                  </a:cubicBezTo>
                  <a:cubicBezTo>
                    <a:pt x="24" y="7"/>
                    <a:pt x="24" y="5"/>
                    <a:pt x="23" y="5"/>
                  </a:cubicBezTo>
                  <a:cubicBezTo>
                    <a:pt x="22" y="4"/>
                    <a:pt x="21" y="4"/>
                    <a:pt x="19" y="4"/>
                  </a:cubicBezTo>
                  <a:cubicBezTo>
                    <a:pt x="19" y="4"/>
                    <a:pt x="18" y="5"/>
                    <a:pt x="17" y="5"/>
                  </a:cubicBezTo>
                  <a:cubicBezTo>
                    <a:pt x="17" y="6"/>
                    <a:pt x="17" y="8"/>
                    <a:pt x="17" y="11"/>
                  </a:cubicBezTo>
                  <a:cubicBezTo>
                    <a:pt x="17" y="14"/>
                    <a:pt x="17" y="16"/>
                    <a:pt x="17" y="18"/>
                  </a:cubicBezTo>
                  <a:cubicBezTo>
                    <a:pt x="16" y="19"/>
                    <a:pt x="16" y="21"/>
                    <a:pt x="15" y="22"/>
                  </a:cubicBezTo>
                  <a:cubicBezTo>
                    <a:pt x="14" y="23"/>
                    <a:pt x="13" y="23"/>
                    <a:pt x="11" y="24"/>
                  </a:cubicBezTo>
                  <a:cubicBezTo>
                    <a:pt x="10" y="24"/>
                    <a:pt x="8" y="24"/>
                    <a:pt x="7" y="24"/>
                  </a:cubicBezTo>
                  <a:cubicBezTo>
                    <a:pt x="5" y="23"/>
                    <a:pt x="4" y="22"/>
                    <a:pt x="3" y="21"/>
                  </a:cubicBezTo>
                  <a:cubicBezTo>
                    <a:pt x="2" y="19"/>
                    <a:pt x="1" y="18"/>
                    <a:pt x="1" y="16"/>
                  </a:cubicBezTo>
                  <a:cubicBezTo>
                    <a:pt x="0" y="13"/>
                    <a:pt x="0" y="11"/>
                    <a:pt x="0" y="10"/>
                  </a:cubicBezTo>
                  <a:cubicBezTo>
                    <a:pt x="1" y="8"/>
                    <a:pt x="1" y="6"/>
                    <a:pt x="2" y="5"/>
                  </a:cubicBezTo>
                  <a:cubicBezTo>
                    <a:pt x="4" y="4"/>
                    <a:pt x="5" y="3"/>
                    <a:pt x="7" y="2"/>
                  </a:cubicBezTo>
                  <a:close/>
                  <a:moveTo>
                    <a:pt x="5" y="32"/>
                  </a:moveTo>
                  <a:cubicBezTo>
                    <a:pt x="7" y="36"/>
                    <a:pt x="7" y="36"/>
                    <a:pt x="7" y="36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24" y="44"/>
                    <a:pt x="24" y="44"/>
                    <a:pt x="24" y="44"/>
                  </a:cubicBezTo>
                  <a:cubicBezTo>
                    <a:pt x="12" y="49"/>
                    <a:pt x="12" y="49"/>
                    <a:pt x="12" y="49"/>
                  </a:cubicBezTo>
                  <a:cubicBezTo>
                    <a:pt x="14" y="52"/>
                    <a:pt x="14" y="52"/>
                    <a:pt x="14" y="52"/>
                  </a:cubicBezTo>
                  <a:cubicBezTo>
                    <a:pt x="39" y="42"/>
                    <a:pt x="39" y="42"/>
                    <a:pt x="39" y="42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27" y="43"/>
                    <a:pt x="27" y="43"/>
                    <a:pt x="27" y="43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5" y="32"/>
                    <a:pt x="5" y="32"/>
                    <a:pt x="5" y="32"/>
                  </a:cubicBezTo>
                  <a:close/>
                  <a:moveTo>
                    <a:pt x="15" y="57"/>
                  </a:moveTo>
                  <a:cubicBezTo>
                    <a:pt x="44" y="52"/>
                    <a:pt x="44" y="52"/>
                    <a:pt x="44" y="52"/>
                  </a:cubicBezTo>
                  <a:cubicBezTo>
                    <a:pt x="46" y="56"/>
                    <a:pt x="46" y="56"/>
                    <a:pt x="46" y="56"/>
                  </a:cubicBezTo>
                  <a:cubicBezTo>
                    <a:pt x="28" y="79"/>
                    <a:pt x="28" y="79"/>
                    <a:pt x="28" y="79"/>
                  </a:cubicBezTo>
                  <a:cubicBezTo>
                    <a:pt x="26" y="76"/>
                    <a:pt x="26" y="76"/>
                    <a:pt x="26" y="76"/>
                  </a:cubicBezTo>
                  <a:cubicBezTo>
                    <a:pt x="32" y="69"/>
                    <a:pt x="32" y="69"/>
                    <a:pt x="32" y="69"/>
                  </a:cubicBezTo>
                  <a:cubicBezTo>
                    <a:pt x="26" y="59"/>
                    <a:pt x="26" y="59"/>
                    <a:pt x="26" y="59"/>
                  </a:cubicBezTo>
                  <a:cubicBezTo>
                    <a:pt x="17" y="60"/>
                    <a:pt x="17" y="60"/>
                    <a:pt x="17" y="60"/>
                  </a:cubicBezTo>
                  <a:cubicBezTo>
                    <a:pt x="15" y="57"/>
                    <a:pt x="15" y="57"/>
                    <a:pt x="15" y="57"/>
                  </a:cubicBezTo>
                  <a:close/>
                  <a:moveTo>
                    <a:pt x="29" y="58"/>
                  </a:moveTo>
                  <a:cubicBezTo>
                    <a:pt x="34" y="66"/>
                    <a:pt x="34" y="66"/>
                    <a:pt x="34" y="66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40" y="58"/>
                    <a:pt x="42" y="56"/>
                    <a:pt x="43" y="55"/>
                  </a:cubicBezTo>
                  <a:cubicBezTo>
                    <a:pt x="41" y="56"/>
                    <a:pt x="39" y="56"/>
                    <a:pt x="37" y="57"/>
                  </a:cubicBezTo>
                  <a:cubicBezTo>
                    <a:pt x="29" y="58"/>
                    <a:pt x="29" y="58"/>
                    <a:pt x="29" y="58"/>
                  </a:cubicBezTo>
                  <a:close/>
                  <a:moveTo>
                    <a:pt x="30" y="83"/>
                  </a:moveTo>
                  <a:cubicBezTo>
                    <a:pt x="32" y="86"/>
                    <a:pt x="32" y="86"/>
                    <a:pt x="32" y="86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44" y="100"/>
                    <a:pt x="44" y="100"/>
                    <a:pt x="44" y="100"/>
                  </a:cubicBezTo>
                  <a:cubicBezTo>
                    <a:pt x="65" y="83"/>
                    <a:pt x="65" y="83"/>
                    <a:pt x="65" y="83"/>
                  </a:cubicBezTo>
                  <a:cubicBezTo>
                    <a:pt x="63" y="80"/>
                    <a:pt x="63" y="80"/>
                    <a:pt x="63" y="80"/>
                  </a:cubicBezTo>
                  <a:cubicBezTo>
                    <a:pt x="46" y="93"/>
                    <a:pt x="46" y="93"/>
                    <a:pt x="46" y="93"/>
                  </a:cubicBezTo>
                  <a:cubicBezTo>
                    <a:pt x="54" y="69"/>
                    <a:pt x="54" y="69"/>
                    <a:pt x="54" y="69"/>
                  </a:cubicBezTo>
                  <a:cubicBezTo>
                    <a:pt x="52" y="66"/>
                    <a:pt x="52" y="66"/>
                    <a:pt x="52" y="66"/>
                  </a:cubicBezTo>
                  <a:cubicBezTo>
                    <a:pt x="30" y="83"/>
                    <a:pt x="30" y="83"/>
                    <a:pt x="30" y="83"/>
                  </a:cubicBezTo>
                  <a:close/>
                  <a:moveTo>
                    <a:pt x="66" y="107"/>
                  </a:moveTo>
                  <a:cubicBezTo>
                    <a:pt x="68" y="104"/>
                    <a:pt x="68" y="104"/>
                    <a:pt x="68" y="104"/>
                  </a:cubicBezTo>
                  <a:cubicBezTo>
                    <a:pt x="77" y="112"/>
                    <a:pt x="77" y="112"/>
                    <a:pt x="77" y="112"/>
                  </a:cubicBezTo>
                  <a:cubicBezTo>
                    <a:pt x="70" y="120"/>
                    <a:pt x="70" y="120"/>
                    <a:pt x="70" y="120"/>
                  </a:cubicBezTo>
                  <a:cubicBezTo>
                    <a:pt x="67" y="120"/>
                    <a:pt x="65" y="119"/>
                    <a:pt x="63" y="118"/>
                  </a:cubicBezTo>
                  <a:cubicBezTo>
                    <a:pt x="62" y="118"/>
                    <a:pt x="60" y="117"/>
                    <a:pt x="58" y="115"/>
                  </a:cubicBezTo>
                  <a:cubicBezTo>
                    <a:pt x="56" y="113"/>
                    <a:pt x="55" y="111"/>
                    <a:pt x="54" y="109"/>
                  </a:cubicBezTo>
                  <a:cubicBezTo>
                    <a:pt x="53" y="107"/>
                    <a:pt x="53" y="104"/>
                    <a:pt x="54" y="102"/>
                  </a:cubicBezTo>
                  <a:cubicBezTo>
                    <a:pt x="55" y="99"/>
                    <a:pt x="56" y="97"/>
                    <a:pt x="58" y="95"/>
                  </a:cubicBezTo>
                  <a:cubicBezTo>
                    <a:pt x="60" y="93"/>
                    <a:pt x="62" y="92"/>
                    <a:pt x="64" y="91"/>
                  </a:cubicBezTo>
                  <a:cubicBezTo>
                    <a:pt x="67" y="90"/>
                    <a:pt x="69" y="90"/>
                    <a:pt x="71" y="90"/>
                  </a:cubicBezTo>
                  <a:cubicBezTo>
                    <a:pt x="73" y="91"/>
                    <a:pt x="76" y="92"/>
                    <a:pt x="78" y="94"/>
                  </a:cubicBezTo>
                  <a:cubicBezTo>
                    <a:pt x="79" y="96"/>
                    <a:pt x="80" y="97"/>
                    <a:pt x="81" y="99"/>
                  </a:cubicBezTo>
                  <a:cubicBezTo>
                    <a:pt x="82" y="100"/>
                    <a:pt x="82" y="102"/>
                    <a:pt x="82" y="103"/>
                  </a:cubicBezTo>
                  <a:cubicBezTo>
                    <a:pt x="82" y="105"/>
                    <a:pt x="81" y="106"/>
                    <a:pt x="80" y="108"/>
                  </a:cubicBezTo>
                  <a:cubicBezTo>
                    <a:pt x="77" y="106"/>
                    <a:pt x="77" y="106"/>
                    <a:pt x="77" y="106"/>
                  </a:cubicBezTo>
                  <a:cubicBezTo>
                    <a:pt x="78" y="105"/>
                    <a:pt x="78" y="104"/>
                    <a:pt x="78" y="103"/>
                  </a:cubicBezTo>
                  <a:cubicBezTo>
                    <a:pt x="79" y="102"/>
                    <a:pt x="78" y="101"/>
                    <a:pt x="78" y="100"/>
                  </a:cubicBezTo>
                  <a:cubicBezTo>
                    <a:pt x="77" y="98"/>
                    <a:pt x="77" y="97"/>
                    <a:pt x="76" y="96"/>
                  </a:cubicBezTo>
                  <a:cubicBezTo>
                    <a:pt x="74" y="95"/>
                    <a:pt x="73" y="95"/>
                    <a:pt x="72" y="94"/>
                  </a:cubicBezTo>
                  <a:cubicBezTo>
                    <a:pt x="71" y="94"/>
                    <a:pt x="69" y="93"/>
                    <a:pt x="68" y="94"/>
                  </a:cubicBezTo>
                  <a:cubicBezTo>
                    <a:pt x="67" y="94"/>
                    <a:pt x="66" y="94"/>
                    <a:pt x="65" y="94"/>
                  </a:cubicBezTo>
                  <a:cubicBezTo>
                    <a:pt x="64" y="95"/>
                    <a:pt x="62" y="96"/>
                    <a:pt x="61" y="98"/>
                  </a:cubicBezTo>
                  <a:cubicBezTo>
                    <a:pt x="59" y="99"/>
                    <a:pt x="58" y="101"/>
                    <a:pt x="57" y="103"/>
                  </a:cubicBezTo>
                  <a:cubicBezTo>
                    <a:pt x="57" y="105"/>
                    <a:pt x="57" y="107"/>
                    <a:pt x="58" y="108"/>
                  </a:cubicBezTo>
                  <a:cubicBezTo>
                    <a:pt x="58" y="110"/>
                    <a:pt x="59" y="111"/>
                    <a:pt x="61" y="113"/>
                  </a:cubicBezTo>
                  <a:cubicBezTo>
                    <a:pt x="62" y="114"/>
                    <a:pt x="63" y="115"/>
                    <a:pt x="65" y="115"/>
                  </a:cubicBezTo>
                  <a:cubicBezTo>
                    <a:pt x="66" y="116"/>
                    <a:pt x="67" y="116"/>
                    <a:pt x="68" y="116"/>
                  </a:cubicBezTo>
                  <a:cubicBezTo>
                    <a:pt x="72" y="112"/>
                    <a:pt x="72" y="112"/>
                    <a:pt x="72" y="112"/>
                  </a:cubicBezTo>
                  <a:cubicBezTo>
                    <a:pt x="66" y="107"/>
                    <a:pt x="66" y="107"/>
                    <a:pt x="66" y="107"/>
                  </a:cubicBezTo>
                  <a:close/>
                  <a:moveTo>
                    <a:pt x="72" y="127"/>
                  </a:moveTo>
                  <a:cubicBezTo>
                    <a:pt x="81" y="133"/>
                    <a:pt x="81" y="133"/>
                    <a:pt x="81" y="133"/>
                  </a:cubicBezTo>
                  <a:cubicBezTo>
                    <a:pt x="82" y="133"/>
                    <a:pt x="84" y="134"/>
                    <a:pt x="85" y="135"/>
                  </a:cubicBezTo>
                  <a:cubicBezTo>
                    <a:pt x="86" y="135"/>
                    <a:pt x="87" y="135"/>
                    <a:pt x="88" y="135"/>
                  </a:cubicBezTo>
                  <a:cubicBezTo>
                    <a:pt x="89" y="135"/>
                    <a:pt x="91" y="135"/>
                    <a:pt x="92" y="134"/>
                  </a:cubicBezTo>
                  <a:cubicBezTo>
                    <a:pt x="93" y="134"/>
                    <a:pt x="94" y="133"/>
                    <a:pt x="96" y="132"/>
                  </a:cubicBezTo>
                  <a:cubicBezTo>
                    <a:pt x="97" y="131"/>
                    <a:pt x="98" y="129"/>
                    <a:pt x="99" y="128"/>
                  </a:cubicBezTo>
                  <a:cubicBezTo>
                    <a:pt x="100" y="125"/>
                    <a:pt x="101" y="123"/>
                    <a:pt x="102" y="121"/>
                  </a:cubicBezTo>
                  <a:cubicBezTo>
                    <a:pt x="102" y="119"/>
                    <a:pt x="102" y="118"/>
                    <a:pt x="101" y="116"/>
                  </a:cubicBezTo>
                  <a:cubicBezTo>
                    <a:pt x="101" y="114"/>
                    <a:pt x="100" y="113"/>
                    <a:pt x="99" y="112"/>
                  </a:cubicBezTo>
                  <a:cubicBezTo>
                    <a:pt x="98" y="111"/>
                    <a:pt x="97" y="110"/>
                    <a:pt x="95" y="109"/>
                  </a:cubicBezTo>
                  <a:cubicBezTo>
                    <a:pt x="87" y="104"/>
                    <a:pt x="87" y="104"/>
                    <a:pt x="87" y="104"/>
                  </a:cubicBezTo>
                  <a:cubicBezTo>
                    <a:pt x="72" y="127"/>
                    <a:pt x="72" y="127"/>
                    <a:pt x="72" y="127"/>
                  </a:cubicBezTo>
                  <a:close/>
                  <a:moveTo>
                    <a:pt x="77" y="126"/>
                  </a:moveTo>
                  <a:cubicBezTo>
                    <a:pt x="82" y="130"/>
                    <a:pt x="82" y="130"/>
                    <a:pt x="82" y="130"/>
                  </a:cubicBezTo>
                  <a:cubicBezTo>
                    <a:pt x="84" y="131"/>
                    <a:pt x="85" y="131"/>
                    <a:pt x="86" y="131"/>
                  </a:cubicBezTo>
                  <a:cubicBezTo>
                    <a:pt x="87" y="132"/>
                    <a:pt x="88" y="132"/>
                    <a:pt x="89" y="132"/>
                  </a:cubicBezTo>
                  <a:cubicBezTo>
                    <a:pt x="90" y="131"/>
                    <a:pt x="91" y="131"/>
                    <a:pt x="93" y="130"/>
                  </a:cubicBezTo>
                  <a:cubicBezTo>
                    <a:pt x="94" y="129"/>
                    <a:pt x="95" y="127"/>
                    <a:pt x="96" y="126"/>
                  </a:cubicBezTo>
                  <a:cubicBezTo>
                    <a:pt x="97" y="123"/>
                    <a:pt x="98" y="121"/>
                    <a:pt x="98" y="119"/>
                  </a:cubicBezTo>
                  <a:cubicBezTo>
                    <a:pt x="98" y="117"/>
                    <a:pt x="98" y="116"/>
                    <a:pt x="97" y="115"/>
                  </a:cubicBezTo>
                  <a:cubicBezTo>
                    <a:pt x="96" y="114"/>
                    <a:pt x="95" y="113"/>
                    <a:pt x="93" y="112"/>
                  </a:cubicBezTo>
                  <a:cubicBezTo>
                    <a:pt x="88" y="109"/>
                    <a:pt x="88" y="109"/>
                    <a:pt x="88" y="109"/>
                  </a:cubicBezTo>
                  <a:cubicBezTo>
                    <a:pt x="77" y="126"/>
                    <a:pt x="77" y="126"/>
                    <a:pt x="77" y="126"/>
                  </a:cubicBezTo>
                  <a:close/>
                  <a:moveTo>
                    <a:pt x="102" y="130"/>
                  </a:moveTo>
                  <a:cubicBezTo>
                    <a:pt x="104" y="126"/>
                    <a:pt x="106" y="123"/>
                    <a:pt x="109" y="122"/>
                  </a:cubicBezTo>
                  <a:cubicBezTo>
                    <a:pt x="113" y="120"/>
                    <a:pt x="116" y="120"/>
                    <a:pt x="120" y="122"/>
                  </a:cubicBezTo>
                  <a:cubicBezTo>
                    <a:pt x="122" y="123"/>
                    <a:pt x="124" y="125"/>
                    <a:pt x="125" y="126"/>
                  </a:cubicBezTo>
                  <a:cubicBezTo>
                    <a:pt x="127" y="128"/>
                    <a:pt x="127" y="131"/>
                    <a:pt x="127" y="133"/>
                  </a:cubicBezTo>
                  <a:cubicBezTo>
                    <a:pt x="128" y="135"/>
                    <a:pt x="127" y="138"/>
                    <a:pt x="126" y="140"/>
                  </a:cubicBezTo>
                  <a:cubicBezTo>
                    <a:pt x="125" y="143"/>
                    <a:pt x="123" y="145"/>
                    <a:pt x="121" y="147"/>
                  </a:cubicBezTo>
                  <a:cubicBezTo>
                    <a:pt x="119" y="148"/>
                    <a:pt x="117" y="149"/>
                    <a:pt x="115" y="149"/>
                  </a:cubicBezTo>
                  <a:cubicBezTo>
                    <a:pt x="113" y="149"/>
                    <a:pt x="110" y="149"/>
                    <a:pt x="108" y="148"/>
                  </a:cubicBezTo>
                  <a:cubicBezTo>
                    <a:pt x="106" y="147"/>
                    <a:pt x="104" y="145"/>
                    <a:pt x="103" y="143"/>
                  </a:cubicBezTo>
                  <a:cubicBezTo>
                    <a:pt x="101" y="142"/>
                    <a:pt x="100" y="139"/>
                    <a:pt x="100" y="137"/>
                  </a:cubicBezTo>
                  <a:cubicBezTo>
                    <a:pt x="100" y="135"/>
                    <a:pt x="101" y="132"/>
                    <a:pt x="102" y="130"/>
                  </a:cubicBezTo>
                  <a:close/>
                  <a:moveTo>
                    <a:pt x="105" y="132"/>
                  </a:moveTo>
                  <a:cubicBezTo>
                    <a:pt x="104" y="135"/>
                    <a:pt x="104" y="137"/>
                    <a:pt x="104" y="140"/>
                  </a:cubicBezTo>
                  <a:cubicBezTo>
                    <a:pt x="105" y="142"/>
                    <a:pt x="107" y="144"/>
                    <a:pt x="109" y="145"/>
                  </a:cubicBezTo>
                  <a:cubicBezTo>
                    <a:pt x="112" y="146"/>
                    <a:pt x="114" y="146"/>
                    <a:pt x="117" y="145"/>
                  </a:cubicBezTo>
                  <a:cubicBezTo>
                    <a:pt x="119" y="144"/>
                    <a:pt x="121" y="142"/>
                    <a:pt x="122" y="139"/>
                  </a:cubicBezTo>
                  <a:cubicBezTo>
                    <a:pt x="123" y="137"/>
                    <a:pt x="124" y="135"/>
                    <a:pt x="124" y="133"/>
                  </a:cubicBezTo>
                  <a:cubicBezTo>
                    <a:pt x="124" y="131"/>
                    <a:pt x="123" y="130"/>
                    <a:pt x="122" y="128"/>
                  </a:cubicBezTo>
                  <a:cubicBezTo>
                    <a:pt x="121" y="127"/>
                    <a:pt x="120" y="126"/>
                    <a:pt x="118" y="125"/>
                  </a:cubicBezTo>
                  <a:cubicBezTo>
                    <a:pt x="116" y="124"/>
                    <a:pt x="114" y="124"/>
                    <a:pt x="111" y="125"/>
                  </a:cubicBezTo>
                  <a:cubicBezTo>
                    <a:pt x="109" y="125"/>
                    <a:pt x="107" y="128"/>
                    <a:pt x="105" y="132"/>
                  </a:cubicBezTo>
                  <a:close/>
                  <a:moveTo>
                    <a:pt x="126" y="155"/>
                  </a:moveTo>
                  <a:cubicBezTo>
                    <a:pt x="130" y="156"/>
                    <a:pt x="130" y="156"/>
                    <a:pt x="130" y="156"/>
                  </a:cubicBezTo>
                  <a:cubicBezTo>
                    <a:pt x="135" y="135"/>
                    <a:pt x="135" y="135"/>
                    <a:pt x="135" y="135"/>
                  </a:cubicBezTo>
                  <a:cubicBezTo>
                    <a:pt x="143" y="160"/>
                    <a:pt x="143" y="160"/>
                    <a:pt x="143" y="160"/>
                  </a:cubicBezTo>
                  <a:cubicBezTo>
                    <a:pt x="147" y="161"/>
                    <a:pt x="147" y="161"/>
                    <a:pt x="147" y="161"/>
                  </a:cubicBezTo>
                  <a:cubicBezTo>
                    <a:pt x="154" y="134"/>
                    <a:pt x="154" y="134"/>
                    <a:pt x="154" y="134"/>
                  </a:cubicBezTo>
                  <a:cubicBezTo>
                    <a:pt x="151" y="133"/>
                    <a:pt x="151" y="133"/>
                    <a:pt x="151" y="133"/>
                  </a:cubicBezTo>
                  <a:cubicBezTo>
                    <a:pt x="145" y="154"/>
                    <a:pt x="145" y="154"/>
                    <a:pt x="145" y="154"/>
                  </a:cubicBezTo>
                  <a:cubicBezTo>
                    <a:pt x="137" y="130"/>
                    <a:pt x="137" y="130"/>
                    <a:pt x="137" y="130"/>
                  </a:cubicBezTo>
                  <a:cubicBezTo>
                    <a:pt x="133" y="129"/>
                    <a:pt x="133" y="129"/>
                    <a:pt x="133" y="129"/>
                  </a:cubicBezTo>
                  <a:cubicBezTo>
                    <a:pt x="126" y="155"/>
                    <a:pt x="126" y="155"/>
                    <a:pt x="126" y="155"/>
                  </a:cubicBezTo>
                  <a:close/>
                  <a:moveTo>
                    <a:pt x="169" y="153"/>
                  </a:moveTo>
                  <a:cubicBezTo>
                    <a:pt x="169" y="150"/>
                    <a:pt x="169" y="150"/>
                    <a:pt x="169" y="150"/>
                  </a:cubicBezTo>
                  <a:cubicBezTo>
                    <a:pt x="181" y="151"/>
                    <a:pt x="181" y="151"/>
                    <a:pt x="181" y="151"/>
                  </a:cubicBezTo>
                  <a:cubicBezTo>
                    <a:pt x="180" y="161"/>
                    <a:pt x="180" y="161"/>
                    <a:pt x="180" y="161"/>
                  </a:cubicBezTo>
                  <a:cubicBezTo>
                    <a:pt x="178" y="163"/>
                    <a:pt x="176" y="163"/>
                    <a:pt x="174" y="164"/>
                  </a:cubicBezTo>
                  <a:cubicBezTo>
                    <a:pt x="172" y="164"/>
                    <a:pt x="170" y="165"/>
                    <a:pt x="168" y="164"/>
                  </a:cubicBezTo>
                  <a:cubicBezTo>
                    <a:pt x="165" y="164"/>
                    <a:pt x="163" y="163"/>
                    <a:pt x="161" y="162"/>
                  </a:cubicBezTo>
                  <a:cubicBezTo>
                    <a:pt x="159" y="160"/>
                    <a:pt x="157" y="158"/>
                    <a:pt x="156" y="156"/>
                  </a:cubicBezTo>
                  <a:cubicBezTo>
                    <a:pt x="155" y="154"/>
                    <a:pt x="155" y="151"/>
                    <a:pt x="156" y="149"/>
                  </a:cubicBezTo>
                  <a:cubicBezTo>
                    <a:pt x="156" y="146"/>
                    <a:pt x="157" y="144"/>
                    <a:pt x="158" y="141"/>
                  </a:cubicBezTo>
                  <a:cubicBezTo>
                    <a:pt x="159" y="139"/>
                    <a:pt x="161" y="138"/>
                    <a:pt x="164" y="137"/>
                  </a:cubicBezTo>
                  <a:cubicBezTo>
                    <a:pt x="166" y="136"/>
                    <a:pt x="168" y="136"/>
                    <a:pt x="171" y="136"/>
                  </a:cubicBezTo>
                  <a:cubicBezTo>
                    <a:pt x="173" y="136"/>
                    <a:pt x="175" y="137"/>
                    <a:pt x="176" y="138"/>
                  </a:cubicBezTo>
                  <a:cubicBezTo>
                    <a:pt x="178" y="138"/>
                    <a:pt x="179" y="140"/>
                    <a:pt x="180" y="141"/>
                  </a:cubicBezTo>
                  <a:cubicBezTo>
                    <a:pt x="180" y="142"/>
                    <a:pt x="181" y="144"/>
                    <a:pt x="181" y="145"/>
                  </a:cubicBezTo>
                  <a:cubicBezTo>
                    <a:pt x="178" y="146"/>
                    <a:pt x="178" y="146"/>
                    <a:pt x="178" y="146"/>
                  </a:cubicBezTo>
                  <a:cubicBezTo>
                    <a:pt x="178" y="145"/>
                    <a:pt x="177" y="143"/>
                    <a:pt x="177" y="143"/>
                  </a:cubicBezTo>
                  <a:cubicBezTo>
                    <a:pt x="176" y="142"/>
                    <a:pt x="175" y="141"/>
                    <a:pt x="174" y="140"/>
                  </a:cubicBezTo>
                  <a:cubicBezTo>
                    <a:pt x="173" y="140"/>
                    <a:pt x="172" y="139"/>
                    <a:pt x="171" y="139"/>
                  </a:cubicBezTo>
                  <a:cubicBezTo>
                    <a:pt x="169" y="139"/>
                    <a:pt x="167" y="139"/>
                    <a:pt x="166" y="139"/>
                  </a:cubicBezTo>
                  <a:cubicBezTo>
                    <a:pt x="165" y="140"/>
                    <a:pt x="164" y="140"/>
                    <a:pt x="163" y="141"/>
                  </a:cubicBezTo>
                  <a:cubicBezTo>
                    <a:pt x="162" y="142"/>
                    <a:pt x="162" y="143"/>
                    <a:pt x="161" y="143"/>
                  </a:cubicBezTo>
                  <a:cubicBezTo>
                    <a:pt x="160" y="145"/>
                    <a:pt x="160" y="147"/>
                    <a:pt x="159" y="149"/>
                  </a:cubicBezTo>
                  <a:cubicBezTo>
                    <a:pt x="159" y="151"/>
                    <a:pt x="159" y="153"/>
                    <a:pt x="160" y="155"/>
                  </a:cubicBezTo>
                  <a:cubicBezTo>
                    <a:pt x="160" y="157"/>
                    <a:pt x="161" y="158"/>
                    <a:pt x="163" y="159"/>
                  </a:cubicBezTo>
                  <a:cubicBezTo>
                    <a:pt x="165" y="160"/>
                    <a:pt x="166" y="161"/>
                    <a:pt x="168" y="161"/>
                  </a:cubicBezTo>
                  <a:cubicBezTo>
                    <a:pt x="170" y="161"/>
                    <a:pt x="171" y="161"/>
                    <a:pt x="173" y="161"/>
                  </a:cubicBezTo>
                  <a:cubicBezTo>
                    <a:pt x="174" y="160"/>
                    <a:pt x="175" y="160"/>
                    <a:pt x="176" y="159"/>
                  </a:cubicBezTo>
                  <a:cubicBezTo>
                    <a:pt x="177" y="154"/>
                    <a:pt x="177" y="154"/>
                    <a:pt x="177" y="154"/>
                  </a:cubicBezTo>
                  <a:cubicBezTo>
                    <a:pt x="169" y="153"/>
                    <a:pt x="169" y="153"/>
                    <a:pt x="169" y="153"/>
                  </a:cubicBezTo>
                  <a:close/>
                  <a:moveTo>
                    <a:pt x="218" y="134"/>
                  </a:moveTo>
                  <a:cubicBezTo>
                    <a:pt x="222" y="133"/>
                    <a:pt x="222" y="133"/>
                    <a:pt x="222" y="133"/>
                  </a:cubicBezTo>
                  <a:cubicBezTo>
                    <a:pt x="224" y="149"/>
                    <a:pt x="224" y="149"/>
                    <a:pt x="224" y="149"/>
                  </a:cubicBezTo>
                  <a:cubicBezTo>
                    <a:pt x="225" y="152"/>
                    <a:pt x="225" y="154"/>
                    <a:pt x="225" y="155"/>
                  </a:cubicBezTo>
                  <a:cubicBezTo>
                    <a:pt x="224" y="157"/>
                    <a:pt x="223" y="159"/>
                    <a:pt x="222" y="160"/>
                  </a:cubicBezTo>
                  <a:cubicBezTo>
                    <a:pt x="221" y="161"/>
                    <a:pt x="218" y="162"/>
                    <a:pt x="216" y="163"/>
                  </a:cubicBezTo>
                  <a:cubicBezTo>
                    <a:pt x="213" y="163"/>
                    <a:pt x="211" y="163"/>
                    <a:pt x="209" y="162"/>
                  </a:cubicBezTo>
                  <a:cubicBezTo>
                    <a:pt x="208" y="162"/>
                    <a:pt x="206" y="161"/>
                    <a:pt x="205" y="159"/>
                  </a:cubicBezTo>
                  <a:cubicBezTo>
                    <a:pt x="204" y="158"/>
                    <a:pt x="204" y="155"/>
                    <a:pt x="203" y="153"/>
                  </a:cubicBezTo>
                  <a:cubicBezTo>
                    <a:pt x="200" y="137"/>
                    <a:pt x="200" y="137"/>
                    <a:pt x="200" y="137"/>
                  </a:cubicBezTo>
                  <a:cubicBezTo>
                    <a:pt x="204" y="136"/>
                    <a:pt x="204" y="136"/>
                    <a:pt x="204" y="136"/>
                  </a:cubicBezTo>
                  <a:cubicBezTo>
                    <a:pt x="207" y="152"/>
                    <a:pt x="207" y="152"/>
                    <a:pt x="207" y="152"/>
                  </a:cubicBezTo>
                  <a:cubicBezTo>
                    <a:pt x="207" y="154"/>
                    <a:pt x="208" y="156"/>
                    <a:pt x="208" y="157"/>
                  </a:cubicBezTo>
                  <a:cubicBezTo>
                    <a:pt x="209" y="158"/>
                    <a:pt x="210" y="159"/>
                    <a:pt x="211" y="159"/>
                  </a:cubicBezTo>
                  <a:cubicBezTo>
                    <a:pt x="212" y="160"/>
                    <a:pt x="213" y="160"/>
                    <a:pt x="215" y="159"/>
                  </a:cubicBezTo>
                  <a:cubicBezTo>
                    <a:pt x="218" y="159"/>
                    <a:pt x="219" y="158"/>
                    <a:pt x="220" y="157"/>
                  </a:cubicBezTo>
                  <a:cubicBezTo>
                    <a:pt x="221" y="155"/>
                    <a:pt x="221" y="153"/>
                    <a:pt x="221" y="149"/>
                  </a:cubicBezTo>
                  <a:cubicBezTo>
                    <a:pt x="218" y="134"/>
                    <a:pt x="218" y="134"/>
                    <a:pt x="218" y="134"/>
                  </a:cubicBezTo>
                  <a:close/>
                  <a:moveTo>
                    <a:pt x="234" y="159"/>
                  </a:moveTo>
                  <a:cubicBezTo>
                    <a:pt x="225" y="132"/>
                    <a:pt x="225" y="132"/>
                    <a:pt x="225" y="132"/>
                  </a:cubicBezTo>
                  <a:cubicBezTo>
                    <a:pt x="229" y="131"/>
                    <a:pt x="229" y="131"/>
                    <a:pt x="229" y="131"/>
                  </a:cubicBezTo>
                  <a:cubicBezTo>
                    <a:pt x="249" y="147"/>
                    <a:pt x="249" y="147"/>
                    <a:pt x="249" y="147"/>
                  </a:cubicBezTo>
                  <a:cubicBezTo>
                    <a:pt x="243" y="127"/>
                    <a:pt x="243" y="127"/>
                    <a:pt x="243" y="127"/>
                  </a:cubicBezTo>
                  <a:cubicBezTo>
                    <a:pt x="246" y="126"/>
                    <a:pt x="246" y="126"/>
                    <a:pt x="246" y="126"/>
                  </a:cubicBezTo>
                  <a:cubicBezTo>
                    <a:pt x="254" y="152"/>
                    <a:pt x="254" y="152"/>
                    <a:pt x="254" y="152"/>
                  </a:cubicBezTo>
                  <a:cubicBezTo>
                    <a:pt x="251" y="153"/>
                    <a:pt x="251" y="153"/>
                    <a:pt x="251" y="153"/>
                  </a:cubicBezTo>
                  <a:cubicBezTo>
                    <a:pt x="230" y="137"/>
                    <a:pt x="230" y="137"/>
                    <a:pt x="230" y="137"/>
                  </a:cubicBezTo>
                  <a:cubicBezTo>
                    <a:pt x="237" y="158"/>
                    <a:pt x="237" y="158"/>
                    <a:pt x="237" y="158"/>
                  </a:cubicBezTo>
                  <a:cubicBezTo>
                    <a:pt x="234" y="159"/>
                    <a:pt x="234" y="159"/>
                    <a:pt x="234" y="159"/>
                  </a:cubicBezTo>
                  <a:close/>
                  <a:moveTo>
                    <a:pt x="262" y="148"/>
                  </a:moveTo>
                  <a:cubicBezTo>
                    <a:pt x="265" y="147"/>
                    <a:pt x="265" y="147"/>
                    <a:pt x="265" y="147"/>
                  </a:cubicBezTo>
                  <a:cubicBezTo>
                    <a:pt x="254" y="122"/>
                    <a:pt x="254" y="122"/>
                    <a:pt x="254" y="122"/>
                  </a:cubicBezTo>
                  <a:cubicBezTo>
                    <a:pt x="251" y="123"/>
                    <a:pt x="251" y="123"/>
                    <a:pt x="251" y="123"/>
                  </a:cubicBezTo>
                  <a:cubicBezTo>
                    <a:pt x="262" y="148"/>
                    <a:pt x="262" y="148"/>
                    <a:pt x="262" y="148"/>
                  </a:cubicBezTo>
                  <a:close/>
                  <a:moveTo>
                    <a:pt x="279" y="140"/>
                  </a:moveTo>
                  <a:cubicBezTo>
                    <a:pt x="257" y="121"/>
                    <a:pt x="257" y="121"/>
                    <a:pt x="257" y="121"/>
                  </a:cubicBezTo>
                  <a:cubicBezTo>
                    <a:pt x="260" y="119"/>
                    <a:pt x="260" y="119"/>
                    <a:pt x="260" y="119"/>
                  </a:cubicBezTo>
                  <a:cubicBezTo>
                    <a:pt x="276" y="133"/>
                    <a:pt x="276" y="133"/>
                    <a:pt x="276" y="133"/>
                  </a:cubicBezTo>
                  <a:cubicBezTo>
                    <a:pt x="277" y="134"/>
                    <a:pt x="278" y="135"/>
                    <a:pt x="279" y="136"/>
                  </a:cubicBezTo>
                  <a:cubicBezTo>
                    <a:pt x="279" y="135"/>
                    <a:pt x="279" y="133"/>
                    <a:pt x="279" y="131"/>
                  </a:cubicBezTo>
                  <a:cubicBezTo>
                    <a:pt x="275" y="110"/>
                    <a:pt x="275" y="110"/>
                    <a:pt x="275" y="110"/>
                  </a:cubicBezTo>
                  <a:cubicBezTo>
                    <a:pt x="279" y="109"/>
                    <a:pt x="279" y="109"/>
                    <a:pt x="279" y="109"/>
                  </a:cubicBezTo>
                  <a:cubicBezTo>
                    <a:pt x="283" y="138"/>
                    <a:pt x="283" y="138"/>
                    <a:pt x="283" y="138"/>
                  </a:cubicBezTo>
                  <a:cubicBezTo>
                    <a:pt x="279" y="140"/>
                    <a:pt x="279" y="140"/>
                    <a:pt x="279" y="140"/>
                  </a:cubicBezTo>
                  <a:close/>
                  <a:moveTo>
                    <a:pt x="296" y="129"/>
                  </a:moveTo>
                  <a:cubicBezTo>
                    <a:pt x="312" y="117"/>
                    <a:pt x="312" y="117"/>
                    <a:pt x="312" y="117"/>
                  </a:cubicBezTo>
                  <a:cubicBezTo>
                    <a:pt x="310" y="114"/>
                    <a:pt x="310" y="114"/>
                    <a:pt x="310" y="114"/>
                  </a:cubicBezTo>
                  <a:cubicBezTo>
                    <a:pt x="297" y="124"/>
                    <a:pt x="297" y="124"/>
                    <a:pt x="297" y="124"/>
                  </a:cubicBezTo>
                  <a:cubicBezTo>
                    <a:pt x="291" y="117"/>
                    <a:pt x="291" y="117"/>
                    <a:pt x="291" y="117"/>
                  </a:cubicBezTo>
                  <a:cubicBezTo>
                    <a:pt x="303" y="108"/>
                    <a:pt x="303" y="108"/>
                    <a:pt x="303" y="108"/>
                  </a:cubicBezTo>
                  <a:cubicBezTo>
                    <a:pt x="301" y="105"/>
                    <a:pt x="301" y="105"/>
                    <a:pt x="301" y="105"/>
                  </a:cubicBezTo>
                  <a:cubicBezTo>
                    <a:pt x="289" y="115"/>
                    <a:pt x="289" y="115"/>
                    <a:pt x="289" y="115"/>
                  </a:cubicBezTo>
                  <a:cubicBezTo>
                    <a:pt x="284" y="108"/>
                    <a:pt x="284" y="108"/>
                    <a:pt x="284" y="108"/>
                  </a:cubicBezTo>
                  <a:cubicBezTo>
                    <a:pt x="297" y="98"/>
                    <a:pt x="297" y="98"/>
                    <a:pt x="297" y="98"/>
                  </a:cubicBezTo>
                  <a:cubicBezTo>
                    <a:pt x="295" y="95"/>
                    <a:pt x="295" y="95"/>
                    <a:pt x="295" y="95"/>
                  </a:cubicBezTo>
                  <a:cubicBezTo>
                    <a:pt x="279" y="108"/>
                    <a:pt x="279" y="108"/>
                    <a:pt x="279" y="108"/>
                  </a:cubicBezTo>
                  <a:cubicBezTo>
                    <a:pt x="296" y="129"/>
                    <a:pt x="296" y="129"/>
                    <a:pt x="296" y="129"/>
                  </a:cubicBezTo>
                  <a:close/>
                  <a:moveTo>
                    <a:pt x="317" y="112"/>
                  </a:moveTo>
                  <a:cubicBezTo>
                    <a:pt x="297" y="93"/>
                    <a:pt x="297" y="93"/>
                    <a:pt x="297" y="93"/>
                  </a:cubicBezTo>
                  <a:cubicBezTo>
                    <a:pt x="305" y="84"/>
                    <a:pt x="305" y="84"/>
                    <a:pt x="305" y="84"/>
                  </a:cubicBezTo>
                  <a:cubicBezTo>
                    <a:pt x="307" y="82"/>
                    <a:pt x="308" y="81"/>
                    <a:pt x="310" y="80"/>
                  </a:cubicBezTo>
                  <a:cubicBezTo>
                    <a:pt x="311" y="80"/>
                    <a:pt x="312" y="80"/>
                    <a:pt x="314" y="80"/>
                  </a:cubicBezTo>
                  <a:cubicBezTo>
                    <a:pt x="315" y="80"/>
                    <a:pt x="316" y="81"/>
                    <a:pt x="317" y="82"/>
                  </a:cubicBezTo>
                  <a:cubicBezTo>
                    <a:pt x="319" y="83"/>
                    <a:pt x="320" y="85"/>
                    <a:pt x="320" y="87"/>
                  </a:cubicBezTo>
                  <a:cubicBezTo>
                    <a:pt x="320" y="89"/>
                    <a:pt x="319" y="91"/>
                    <a:pt x="317" y="93"/>
                  </a:cubicBezTo>
                  <a:cubicBezTo>
                    <a:pt x="318" y="92"/>
                    <a:pt x="319" y="92"/>
                    <a:pt x="320" y="92"/>
                  </a:cubicBezTo>
                  <a:cubicBezTo>
                    <a:pt x="321" y="92"/>
                    <a:pt x="323" y="92"/>
                    <a:pt x="325" y="92"/>
                  </a:cubicBezTo>
                  <a:cubicBezTo>
                    <a:pt x="333" y="94"/>
                    <a:pt x="333" y="94"/>
                    <a:pt x="333" y="94"/>
                  </a:cubicBezTo>
                  <a:cubicBezTo>
                    <a:pt x="330" y="97"/>
                    <a:pt x="330" y="97"/>
                    <a:pt x="330" y="97"/>
                  </a:cubicBezTo>
                  <a:cubicBezTo>
                    <a:pt x="324" y="96"/>
                    <a:pt x="324" y="96"/>
                    <a:pt x="324" y="96"/>
                  </a:cubicBezTo>
                  <a:cubicBezTo>
                    <a:pt x="322" y="96"/>
                    <a:pt x="320" y="96"/>
                    <a:pt x="319" y="95"/>
                  </a:cubicBezTo>
                  <a:cubicBezTo>
                    <a:pt x="318" y="95"/>
                    <a:pt x="317" y="95"/>
                    <a:pt x="316" y="95"/>
                  </a:cubicBezTo>
                  <a:cubicBezTo>
                    <a:pt x="316" y="96"/>
                    <a:pt x="315" y="96"/>
                    <a:pt x="315" y="96"/>
                  </a:cubicBezTo>
                  <a:cubicBezTo>
                    <a:pt x="314" y="96"/>
                    <a:pt x="314" y="97"/>
                    <a:pt x="313" y="97"/>
                  </a:cubicBezTo>
                  <a:cubicBezTo>
                    <a:pt x="310" y="101"/>
                    <a:pt x="310" y="101"/>
                    <a:pt x="310" y="101"/>
                  </a:cubicBezTo>
                  <a:cubicBezTo>
                    <a:pt x="319" y="109"/>
                    <a:pt x="319" y="109"/>
                    <a:pt x="319" y="109"/>
                  </a:cubicBezTo>
                  <a:cubicBezTo>
                    <a:pt x="317" y="112"/>
                    <a:pt x="317" y="112"/>
                    <a:pt x="317" y="112"/>
                  </a:cubicBezTo>
                  <a:close/>
                  <a:moveTo>
                    <a:pt x="308" y="98"/>
                  </a:moveTo>
                  <a:cubicBezTo>
                    <a:pt x="302" y="92"/>
                    <a:pt x="302" y="92"/>
                    <a:pt x="302" y="92"/>
                  </a:cubicBezTo>
                  <a:cubicBezTo>
                    <a:pt x="308" y="86"/>
                    <a:pt x="308" y="86"/>
                    <a:pt x="308" y="86"/>
                  </a:cubicBezTo>
                  <a:cubicBezTo>
                    <a:pt x="309" y="84"/>
                    <a:pt x="310" y="84"/>
                    <a:pt x="312" y="83"/>
                  </a:cubicBezTo>
                  <a:cubicBezTo>
                    <a:pt x="313" y="83"/>
                    <a:pt x="314" y="84"/>
                    <a:pt x="315" y="85"/>
                  </a:cubicBezTo>
                  <a:cubicBezTo>
                    <a:pt x="316" y="85"/>
                    <a:pt x="316" y="86"/>
                    <a:pt x="316" y="87"/>
                  </a:cubicBezTo>
                  <a:cubicBezTo>
                    <a:pt x="316" y="88"/>
                    <a:pt x="316" y="89"/>
                    <a:pt x="316" y="90"/>
                  </a:cubicBezTo>
                  <a:cubicBezTo>
                    <a:pt x="315" y="90"/>
                    <a:pt x="315" y="92"/>
                    <a:pt x="313" y="93"/>
                  </a:cubicBezTo>
                  <a:cubicBezTo>
                    <a:pt x="308" y="98"/>
                    <a:pt x="308" y="98"/>
                    <a:pt x="308" y="98"/>
                  </a:cubicBezTo>
                  <a:close/>
                  <a:moveTo>
                    <a:pt x="328" y="86"/>
                  </a:moveTo>
                  <a:cubicBezTo>
                    <a:pt x="330" y="87"/>
                    <a:pt x="332" y="87"/>
                    <a:pt x="333" y="87"/>
                  </a:cubicBezTo>
                  <a:cubicBezTo>
                    <a:pt x="335" y="87"/>
                    <a:pt x="337" y="87"/>
                    <a:pt x="338" y="86"/>
                  </a:cubicBezTo>
                  <a:cubicBezTo>
                    <a:pt x="340" y="85"/>
                    <a:pt x="341" y="84"/>
                    <a:pt x="343" y="82"/>
                  </a:cubicBezTo>
                  <a:cubicBezTo>
                    <a:pt x="344" y="80"/>
                    <a:pt x="345" y="78"/>
                    <a:pt x="345" y="77"/>
                  </a:cubicBezTo>
                  <a:cubicBezTo>
                    <a:pt x="345" y="75"/>
                    <a:pt x="345" y="73"/>
                    <a:pt x="345" y="72"/>
                  </a:cubicBezTo>
                  <a:cubicBezTo>
                    <a:pt x="344" y="71"/>
                    <a:pt x="343" y="69"/>
                    <a:pt x="342" y="69"/>
                  </a:cubicBezTo>
                  <a:cubicBezTo>
                    <a:pt x="341" y="68"/>
                    <a:pt x="340" y="67"/>
                    <a:pt x="338" y="67"/>
                  </a:cubicBezTo>
                  <a:cubicBezTo>
                    <a:pt x="337" y="67"/>
                    <a:pt x="335" y="68"/>
                    <a:pt x="334" y="68"/>
                  </a:cubicBezTo>
                  <a:cubicBezTo>
                    <a:pt x="333" y="69"/>
                    <a:pt x="331" y="70"/>
                    <a:pt x="329" y="72"/>
                  </a:cubicBezTo>
                  <a:cubicBezTo>
                    <a:pt x="327" y="74"/>
                    <a:pt x="325" y="75"/>
                    <a:pt x="324" y="76"/>
                  </a:cubicBezTo>
                  <a:cubicBezTo>
                    <a:pt x="323" y="76"/>
                    <a:pt x="322" y="76"/>
                    <a:pt x="322" y="75"/>
                  </a:cubicBezTo>
                  <a:cubicBezTo>
                    <a:pt x="321" y="74"/>
                    <a:pt x="320" y="73"/>
                    <a:pt x="320" y="72"/>
                  </a:cubicBezTo>
                  <a:cubicBezTo>
                    <a:pt x="320" y="71"/>
                    <a:pt x="321" y="69"/>
                    <a:pt x="322" y="68"/>
                  </a:cubicBezTo>
                  <a:cubicBezTo>
                    <a:pt x="323" y="66"/>
                    <a:pt x="324" y="65"/>
                    <a:pt x="326" y="64"/>
                  </a:cubicBezTo>
                  <a:cubicBezTo>
                    <a:pt x="327" y="64"/>
                    <a:pt x="329" y="64"/>
                    <a:pt x="330" y="65"/>
                  </a:cubicBezTo>
                  <a:cubicBezTo>
                    <a:pt x="332" y="62"/>
                    <a:pt x="332" y="62"/>
                    <a:pt x="332" y="62"/>
                  </a:cubicBezTo>
                  <a:cubicBezTo>
                    <a:pt x="331" y="61"/>
                    <a:pt x="329" y="61"/>
                    <a:pt x="328" y="61"/>
                  </a:cubicBezTo>
                  <a:cubicBezTo>
                    <a:pt x="326" y="61"/>
                    <a:pt x="325" y="61"/>
                    <a:pt x="323" y="62"/>
                  </a:cubicBezTo>
                  <a:cubicBezTo>
                    <a:pt x="322" y="63"/>
                    <a:pt x="320" y="64"/>
                    <a:pt x="319" y="66"/>
                  </a:cubicBezTo>
                  <a:cubicBezTo>
                    <a:pt x="318" y="67"/>
                    <a:pt x="317" y="69"/>
                    <a:pt x="317" y="70"/>
                  </a:cubicBezTo>
                  <a:cubicBezTo>
                    <a:pt x="317" y="72"/>
                    <a:pt x="317" y="73"/>
                    <a:pt x="317" y="75"/>
                  </a:cubicBezTo>
                  <a:cubicBezTo>
                    <a:pt x="318" y="76"/>
                    <a:pt x="319" y="77"/>
                    <a:pt x="320" y="78"/>
                  </a:cubicBezTo>
                  <a:cubicBezTo>
                    <a:pt x="321" y="79"/>
                    <a:pt x="322" y="79"/>
                    <a:pt x="323" y="79"/>
                  </a:cubicBezTo>
                  <a:cubicBezTo>
                    <a:pt x="324" y="79"/>
                    <a:pt x="325" y="79"/>
                    <a:pt x="327" y="78"/>
                  </a:cubicBezTo>
                  <a:cubicBezTo>
                    <a:pt x="328" y="78"/>
                    <a:pt x="329" y="77"/>
                    <a:pt x="331" y="75"/>
                  </a:cubicBezTo>
                  <a:cubicBezTo>
                    <a:pt x="333" y="73"/>
                    <a:pt x="335" y="72"/>
                    <a:pt x="335" y="72"/>
                  </a:cubicBezTo>
                  <a:cubicBezTo>
                    <a:pt x="336" y="71"/>
                    <a:pt x="337" y="71"/>
                    <a:pt x="338" y="71"/>
                  </a:cubicBezTo>
                  <a:cubicBezTo>
                    <a:pt x="339" y="71"/>
                    <a:pt x="340" y="71"/>
                    <a:pt x="340" y="72"/>
                  </a:cubicBezTo>
                  <a:cubicBezTo>
                    <a:pt x="341" y="72"/>
                    <a:pt x="341" y="73"/>
                    <a:pt x="342" y="74"/>
                  </a:cubicBezTo>
                  <a:cubicBezTo>
                    <a:pt x="342" y="74"/>
                    <a:pt x="342" y="75"/>
                    <a:pt x="342" y="77"/>
                  </a:cubicBezTo>
                  <a:cubicBezTo>
                    <a:pt x="341" y="78"/>
                    <a:pt x="341" y="79"/>
                    <a:pt x="340" y="80"/>
                  </a:cubicBezTo>
                  <a:cubicBezTo>
                    <a:pt x="339" y="81"/>
                    <a:pt x="338" y="82"/>
                    <a:pt x="337" y="83"/>
                  </a:cubicBezTo>
                  <a:cubicBezTo>
                    <a:pt x="336" y="84"/>
                    <a:pt x="335" y="84"/>
                    <a:pt x="334" y="84"/>
                  </a:cubicBezTo>
                  <a:cubicBezTo>
                    <a:pt x="333" y="84"/>
                    <a:pt x="331" y="83"/>
                    <a:pt x="330" y="83"/>
                  </a:cubicBezTo>
                  <a:cubicBezTo>
                    <a:pt x="328" y="86"/>
                    <a:pt x="328" y="86"/>
                    <a:pt x="328" y="86"/>
                  </a:cubicBezTo>
                  <a:close/>
                  <a:moveTo>
                    <a:pt x="351" y="67"/>
                  </a:moveTo>
                  <a:cubicBezTo>
                    <a:pt x="327" y="53"/>
                    <a:pt x="327" y="53"/>
                    <a:pt x="327" y="53"/>
                  </a:cubicBezTo>
                  <a:cubicBezTo>
                    <a:pt x="329" y="50"/>
                    <a:pt x="329" y="50"/>
                    <a:pt x="329" y="50"/>
                  </a:cubicBezTo>
                  <a:cubicBezTo>
                    <a:pt x="353" y="63"/>
                    <a:pt x="353" y="63"/>
                    <a:pt x="353" y="63"/>
                  </a:cubicBezTo>
                  <a:cubicBezTo>
                    <a:pt x="351" y="67"/>
                    <a:pt x="351" y="67"/>
                    <a:pt x="351" y="67"/>
                  </a:cubicBezTo>
                  <a:close/>
                  <a:moveTo>
                    <a:pt x="360" y="49"/>
                  </a:moveTo>
                  <a:cubicBezTo>
                    <a:pt x="338" y="39"/>
                    <a:pt x="338" y="39"/>
                    <a:pt x="338" y="39"/>
                  </a:cubicBezTo>
                  <a:cubicBezTo>
                    <a:pt x="334" y="47"/>
                    <a:pt x="334" y="47"/>
                    <a:pt x="334" y="47"/>
                  </a:cubicBezTo>
                  <a:cubicBezTo>
                    <a:pt x="331" y="46"/>
                    <a:pt x="331" y="46"/>
                    <a:pt x="331" y="46"/>
                  </a:cubicBezTo>
                  <a:cubicBezTo>
                    <a:pt x="340" y="26"/>
                    <a:pt x="340" y="26"/>
                    <a:pt x="340" y="26"/>
                  </a:cubicBezTo>
                  <a:cubicBezTo>
                    <a:pt x="343" y="28"/>
                    <a:pt x="343" y="28"/>
                    <a:pt x="343" y="28"/>
                  </a:cubicBezTo>
                  <a:cubicBezTo>
                    <a:pt x="339" y="36"/>
                    <a:pt x="339" y="36"/>
                    <a:pt x="339" y="36"/>
                  </a:cubicBezTo>
                  <a:cubicBezTo>
                    <a:pt x="361" y="46"/>
                    <a:pt x="361" y="46"/>
                    <a:pt x="361" y="46"/>
                  </a:cubicBezTo>
                  <a:cubicBezTo>
                    <a:pt x="360" y="49"/>
                    <a:pt x="360" y="49"/>
                    <a:pt x="360" y="49"/>
                  </a:cubicBezTo>
                  <a:close/>
                  <a:moveTo>
                    <a:pt x="368" y="23"/>
                  </a:moveTo>
                  <a:cubicBezTo>
                    <a:pt x="357" y="20"/>
                    <a:pt x="357" y="20"/>
                    <a:pt x="357" y="20"/>
                  </a:cubicBezTo>
                  <a:cubicBezTo>
                    <a:pt x="339" y="26"/>
                    <a:pt x="339" y="26"/>
                    <a:pt x="339" y="26"/>
                  </a:cubicBezTo>
                  <a:cubicBezTo>
                    <a:pt x="340" y="22"/>
                    <a:pt x="340" y="22"/>
                    <a:pt x="340" y="22"/>
                  </a:cubicBezTo>
                  <a:cubicBezTo>
                    <a:pt x="350" y="19"/>
                    <a:pt x="350" y="19"/>
                    <a:pt x="350" y="19"/>
                  </a:cubicBezTo>
                  <a:cubicBezTo>
                    <a:pt x="351" y="18"/>
                    <a:pt x="353" y="18"/>
                    <a:pt x="355" y="17"/>
                  </a:cubicBezTo>
                  <a:cubicBezTo>
                    <a:pt x="354" y="16"/>
                    <a:pt x="353" y="15"/>
                    <a:pt x="351" y="13"/>
                  </a:cubicBezTo>
                  <a:cubicBezTo>
                    <a:pt x="345" y="6"/>
                    <a:pt x="345" y="6"/>
                    <a:pt x="345" y="6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58" y="16"/>
                    <a:pt x="358" y="16"/>
                    <a:pt x="358" y="16"/>
                  </a:cubicBezTo>
                  <a:cubicBezTo>
                    <a:pt x="369" y="20"/>
                    <a:pt x="369" y="20"/>
                    <a:pt x="369" y="20"/>
                  </a:cubicBezTo>
                  <a:lnTo>
                    <a:pt x="368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15" name="Freeform 14"/>
            <p:cNvSpPr>
              <a:spLocks noEditPoints="1"/>
            </p:cNvSpPr>
            <p:nvPr/>
          </p:nvSpPr>
          <p:spPr bwMode="auto">
            <a:xfrm>
              <a:off x="2286" y="1538"/>
              <a:ext cx="277" cy="98"/>
            </a:xfrm>
            <a:custGeom>
              <a:avLst/>
              <a:gdLst>
                <a:gd name="T0" fmla="*/ 9 w 107"/>
                <a:gd name="T1" fmla="*/ 37 h 38"/>
                <a:gd name="T2" fmla="*/ 4 w 107"/>
                <a:gd name="T3" fmla="*/ 11 h 38"/>
                <a:gd name="T4" fmla="*/ 0 w 107"/>
                <a:gd name="T5" fmla="*/ 9 h 38"/>
                <a:gd name="T6" fmla="*/ 10 w 107"/>
                <a:gd name="T7" fmla="*/ 0 h 38"/>
                <a:gd name="T8" fmla="*/ 13 w 107"/>
                <a:gd name="T9" fmla="*/ 37 h 38"/>
                <a:gd name="T10" fmla="*/ 33 w 107"/>
                <a:gd name="T11" fmla="*/ 28 h 38"/>
                <a:gd name="T12" fmla="*/ 39 w 107"/>
                <a:gd name="T13" fmla="*/ 34 h 38"/>
                <a:gd name="T14" fmla="*/ 45 w 107"/>
                <a:gd name="T15" fmla="*/ 31 h 38"/>
                <a:gd name="T16" fmla="*/ 47 w 107"/>
                <a:gd name="T17" fmla="*/ 21 h 38"/>
                <a:gd name="T18" fmla="*/ 43 w 107"/>
                <a:gd name="T19" fmla="*/ 23 h 38"/>
                <a:gd name="T20" fmla="*/ 31 w 107"/>
                <a:gd name="T21" fmla="*/ 21 h 38"/>
                <a:gd name="T22" fmla="*/ 31 w 107"/>
                <a:gd name="T23" fmla="*/ 4 h 38"/>
                <a:gd name="T24" fmla="*/ 46 w 107"/>
                <a:gd name="T25" fmla="*/ 2 h 38"/>
                <a:gd name="T26" fmla="*/ 52 w 107"/>
                <a:gd name="T27" fmla="*/ 18 h 38"/>
                <a:gd name="T28" fmla="*/ 46 w 107"/>
                <a:gd name="T29" fmla="*/ 36 h 38"/>
                <a:gd name="T30" fmla="*/ 31 w 107"/>
                <a:gd name="T31" fmla="*/ 35 h 38"/>
                <a:gd name="T32" fmla="*/ 47 w 107"/>
                <a:gd name="T33" fmla="*/ 12 h 38"/>
                <a:gd name="T34" fmla="*/ 40 w 107"/>
                <a:gd name="T35" fmla="*/ 4 h 38"/>
                <a:gd name="T36" fmla="*/ 32 w 107"/>
                <a:gd name="T37" fmla="*/ 13 h 38"/>
                <a:gd name="T38" fmla="*/ 39 w 107"/>
                <a:gd name="T39" fmla="*/ 21 h 38"/>
                <a:gd name="T40" fmla="*/ 47 w 107"/>
                <a:gd name="T41" fmla="*/ 12 h 38"/>
                <a:gd name="T42" fmla="*/ 60 w 107"/>
                <a:gd name="T43" fmla="*/ 8 h 38"/>
                <a:gd name="T44" fmla="*/ 71 w 107"/>
                <a:gd name="T45" fmla="*/ 0 h 38"/>
                <a:gd name="T46" fmla="*/ 80 w 107"/>
                <a:gd name="T47" fmla="*/ 5 h 38"/>
                <a:gd name="T48" fmla="*/ 83 w 107"/>
                <a:gd name="T49" fmla="*/ 19 h 38"/>
                <a:gd name="T50" fmla="*/ 78 w 107"/>
                <a:gd name="T51" fmla="*/ 36 h 38"/>
                <a:gd name="T52" fmla="*/ 63 w 107"/>
                <a:gd name="T53" fmla="*/ 34 h 38"/>
                <a:gd name="T54" fmla="*/ 64 w 107"/>
                <a:gd name="T55" fmla="*/ 19 h 38"/>
                <a:gd name="T56" fmla="*/ 71 w 107"/>
                <a:gd name="T57" fmla="*/ 34 h 38"/>
                <a:gd name="T58" fmla="*/ 78 w 107"/>
                <a:gd name="T59" fmla="*/ 19 h 38"/>
                <a:gd name="T60" fmla="*/ 71 w 107"/>
                <a:gd name="T61" fmla="*/ 4 h 38"/>
                <a:gd name="T62" fmla="*/ 64 w 107"/>
                <a:gd name="T63" fmla="*/ 19 h 38"/>
                <a:gd name="T64" fmla="*/ 103 w 107"/>
                <a:gd name="T65" fmla="*/ 37 h 38"/>
                <a:gd name="T66" fmla="*/ 98 w 107"/>
                <a:gd name="T67" fmla="*/ 11 h 38"/>
                <a:gd name="T68" fmla="*/ 94 w 107"/>
                <a:gd name="T69" fmla="*/ 9 h 38"/>
                <a:gd name="T70" fmla="*/ 104 w 107"/>
                <a:gd name="T71" fmla="*/ 0 h 38"/>
                <a:gd name="T72" fmla="*/ 107 w 107"/>
                <a:gd name="T73" fmla="*/ 3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7" h="38">
                  <a:moveTo>
                    <a:pt x="13" y="37"/>
                  </a:moveTo>
                  <a:cubicBezTo>
                    <a:pt x="9" y="37"/>
                    <a:pt x="9" y="37"/>
                    <a:pt x="9" y="37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8" y="9"/>
                    <a:pt x="6" y="10"/>
                    <a:pt x="4" y="11"/>
                  </a:cubicBezTo>
                  <a:cubicBezTo>
                    <a:pt x="3" y="12"/>
                    <a:pt x="1" y="13"/>
                    <a:pt x="0" y="14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2" y="8"/>
                    <a:pt x="4" y="7"/>
                    <a:pt x="6" y="5"/>
                  </a:cubicBezTo>
                  <a:cubicBezTo>
                    <a:pt x="8" y="3"/>
                    <a:pt x="9" y="2"/>
                    <a:pt x="1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37"/>
                    <a:pt x="13" y="37"/>
                    <a:pt x="13" y="37"/>
                  </a:cubicBezTo>
                  <a:close/>
                  <a:moveTo>
                    <a:pt x="28" y="29"/>
                  </a:moveTo>
                  <a:cubicBezTo>
                    <a:pt x="33" y="28"/>
                    <a:pt x="33" y="28"/>
                    <a:pt x="33" y="28"/>
                  </a:cubicBezTo>
                  <a:cubicBezTo>
                    <a:pt x="33" y="30"/>
                    <a:pt x="34" y="32"/>
                    <a:pt x="35" y="33"/>
                  </a:cubicBezTo>
                  <a:cubicBezTo>
                    <a:pt x="36" y="34"/>
                    <a:pt x="37" y="34"/>
                    <a:pt x="39" y="34"/>
                  </a:cubicBezTo>
                  <a:cubicBezTo>
                    <a:pt x="40" y="34"/>
                    <a:pt x="41" y="34"/>
                    <a:pt x="42" y="33"/>
                  </a:cubicBezTo>
                  <a:cubicBezTo>
                    <a:pt x="43" y="32"/>
                    <a:pt x="44" y="32"/>
                    <a:pt x="45" y="31"/>
                  </a:cubicBezTo>
                  <a:cubicBezTo>
                    <a:pt x="46" y="29"/>
                    <a:pt x="46" y="28"/>
                    <a:pt x="47" y="26"/>
                  </a:cubicBezTo>
                  <a:cubicBezTo>
                    <a:pt x="47" y="24"/>
                    <a:pt x="47" y="23"/>
                    <a:pt x="47" y="21"/>
                  </a:cubicBezTo>
                  <a:cubicBezTo>
                    <a:pt x="47" y="21"/>
                    <a:pt x="47" y="20"/>
                    <a:pt x="47" y="20"/>
                  </a:cubicBezTo>
                  <a:cubicBezTo>
                    <a:pt x="46" y="21"/>
                    <a:pt x="45" y="22"/>
                    <a:pt x="43" y="23"/>
                  </a:cubicBezTo>
                  <a:cubicBezTo>
                    <a:pt x="42" y="24"/>
                    <a:pt x="40" y="25"/>
                    <a:pt x="38" y="25"/>
                  </a:cubicBezTo>
                  <a:cubicBezTo>
                    <a:pt x="35" y="25"/>
                    <a:pt x="33" y="24"/>
                    <a:pt x="31" y="21"/>
                  </a:cubicBezTo>
                  <a:cubicBezTo>
                    <a:pt x="29" y="19"/>
                    <a:pt x="28" y="16"/>
                    <a:pt x="28" y="13"/>
                  </a:cubicBezTo>
                  <a:cubicBezTo>
                    <a:pt x="28" y="9"/>
                    <a:pt x="29" y="6"/>
                    <a:pt x="31" y="4"/>
                  </a:cubicBezTo>
                  <a:cubicBezTo>
                    <a:pt x="33" y="1"/>
                    <a:pt x="36" y="0"/>
                    <a:pt x="39" y="0"/>
                  </a:cubicBezTo>
                  <a:cubicBezTo>
                    <a:pt x="41" y="0"/>
                    <a:pt x="44" y="1"/>
                    <a:pt x="46" y="2"/>
                  </a:cubicBezTo>
                  <a:cubicBezTo>
                    <a:pt x="48" y="3"/>
                    <a:pt x="49" y="5"/>
                    <a:pt x="50" y="8"/>
                  </a:cubicBezTo>
                  <a:cubicBezTo>
                    <a:pt x="51" y="10"/>
                    <a:pt x="52" y="13"/>
                    <a:pt x="52" y="18"/>
                  </a:cubicBezTo>
                  <a:cubicBezTo>
                    <a:pt x="52" y="23"/>
                    <a:pt x="51" y="26"/>
                    <a:pt x="50" y="29"/>
                  </a:cubicBezTo>
                  <a:cubicBezTo>
                    <a:pt x="49" y="32"/>
                    <a:pt x="48" y="34"/>
                    <a:pt x="46" y="36"/>
                  </a:cubicBezTo>
                  <a:cubicBezTo>
                    <a:pt x="44" y="37"/>
                    <a:pt x="41" y="38"/>
                    <a:pt x="39" y="38"/>
                  </a:cubicBezTo>
                  <a:cubicBezTo>
                    <a:pt x="36" y="38"/>
                    <a:pt x="33" y="37"/>
                    <a:pt x="31" y="35"/>
                  </a:cubicBezTo>
                  <a:cubicBezTo>
                    <a:pt x="30" y="34"/>
                    <a:pt x="29" y="31"/>
                    <a:pt x="28" y="29"/>
                  </a:cubicBezTo>
                  <a:close/>
                  <a:moveTo>
                    <a:pt x="47" y="12"/>
                  </a:moveTo>
                  <a:cubicBezTo>
                    <a:pt x="47" y="10"/>
                    <a:pt x="46" y="8"/>
                    <a:pt x="45" y="6"/>
                  </a:cubicBezTo>
                  <a:cubicBezTo>
                    <a:pt x="43" y="5"/>
                    <a:pt x="42" y="4"/>
                    <a:pt x="40" y="4"/>
                  </a:cubicBezTo>
                  <a:cubicBezTo>
                    <a:pt x="38" y="4"/>
                    <a:pt x="36" y="5"/>
                    <a:pt x="34" y="6"/>
                  </a:cubicBezTo>
                  <a:cubicBezTo>
                    <a:pt x="33" y="8"/>
                    <a:pt x="32" y="10"/>
                    <a:pt x="32" y="13"/>
                  </a:cubicBezTo>
                  <a:cubicBezTo>
                    <a:pt x="32" y="15"/>
                    <a:pt x="33" y="17"/>
                    <a:pt x="34" y="18"/>
                  </a:cubicBezTo>
                  <a:cubicBezTo>
                    <a:pt x="36" y="20"/>
                    <a:pt x="37" y="21"/>
                    <a:pt x="39" y="21"/>
                  </a:cubicBezTo>
                  <a:cubicBezTo>
                    <a:pt x="42" y="21"/>
                    <a:pt x="43" y="20"/>
                    <a:pt x="45" y="18"/>
                  </a:cubicBezTo>
                  <a:cubicBezTo>
                    <a:pt x="46" y="17"/>
                    <a:pt x="47" y="15"/>
                    <a:pt x="47" y="12"/>
                  </a:cubicBezTo>
                  <a:close/>
                  <a:moveTo>
                    <a:pt x="59" y="19"/>
                  </a:moveTo>
                  <a:cubicBezTo>
                    <a:pt x="59" y="15"/>
                    <a:pt x="59" y="11"/>
                    <a:pt x="60" y="8"/>
                  </a:cubicBezTo>
                  <a:cubicBezTo>
                    <a:pt x="61" y="6"/>
                    <a:pt x="62" y="4"/>
                    <a:pt x="64" y="2"/>
                  </a:cubicBezTo>
                  <a:cubicBezTo>
                    <a:pt x="66" y="1"/>
                    <a:pt x="68" y="0"/>
                    <a:pt x="71" y="0"/>
                  </a:cubicBezTo>
                  <a:cubicBezTo>
                    <a:pt x="73" y="0"/>
                    <a:pt x="75" y="1"/>
                    <a:pt x="76" y="1"/>
                  </a:cubicBezTo>
                  <a:cubicBezTo>
                    <a:pt x="78" y="2"/>
                    <a:pt x="79" y="3"/>
                    <a:pt x="80" y="5"/>
                  </a:cubicBezTo>
                  <a:cubicBezTo>
                    <a:pt x="81" y="6"/>
                    <a:pt x="81" y="8"/>
                    <a:pt x="82" y="10"/>
                  </a:cubicBezTo>
                  <a:cubicBezTo>
                    <a:pt x="83" y="12"/>
                    <a:pt x="83" y="15"/>
                    <a:pt x="83" y="19"/>
                  </a:cubicBezTo>
                  <a:cubicBezTo>
                    <a:pt x="83" y="23"/>
                    <a:pt x="82" y="27"/>
                    <a:pt x="82" y="29"/>
                  </a:cubicBezTo>
                  <a:cubicBezTo>
                    <a:pt x="81" y="32"/>
                    <a:pt x="79" y="34"/>
                    <a:pt x="78" y="36"/>
                  </a:cubicBezTo>
                  <a:cubicBezTo>
                    <a:pt x="76" y="37"/>
                    <a:pt x="74" y="38"/>
                    <a:pt x="71" y="38"/>
                  </a:cubicBezTo>
                  <a:cubicBezTo>
                    <a:pt x="67" y="38"/>
                    <a:pt x="65" y="36"/>
                    <a:pt x="63" y="34"/>
                  </a:cubicBezTo>
                  <a:cubicBezTo>
                    <a:pt x="60" y="31"/>
                    <a:pt x="59" y="26"/>
                    <a:pt x="59" y="19"/>
                  </a:cubicBezTo>
                  <a:close/>
                  <a:moveTo>
                    <a:pt x="64" y="19"/>
                  </a:moveTo>
                  <a:cubicBezTo>
                    <a:pt x="64" y="25"/>
                    <a:pt x="64" y="29"/>
                    <a:pt x="66" y="31"/>
                  </a:cubicBezTo>
                  <a:cubicBezTo>
                    <a:pt x="67" y="33"/>
                    <a:pt x="69" y="34"/>
                    <a:pt x="71" y="34"/>
                  </a:cubicBezTo>
                  <a:cubicBezTo>
                    <a:pt x="73" y="34"/>
                    <a:pt x="75" y="33"/>
                    <a:pt x="76" y="31"/>
                  </a:cubicBezTo>
                  <a:cubicBezTo>
                    <a:pt x="77" y="29"/>
                    <a:pt x="78" y="25"/>
                    <a:pt x="78" y="19"/>
                  </a:cubicBezTo>
                  <a:cubicBezTo>
                    <a:pt x="78" y="13"/>
                    <a:pt x="77" y="9"/>
                    <a:pt x="76" y="7"/>
                  </a:cubicBezTo>
                  <a:cubicBezTo>
                    <a:pt x="75" y="5"/>
                    <a:pt x="73" y="4"/>
                    <a:pt x="71" y="4"/>
                  </a:cubicBezTo>
                  <a:cubicBezTo>
                    <a:pt x="69" y="4"/>
                    <a:pt x="67" y="5"/>
                    <a:pt x="66" y="7"/>
                  </a:cubicBezTo>
                  <a:cubicBezTo>
                    <a:pt x="64" y="9"/>
                    <a:pt x="64" y="13"/>
                    <a:pt x="64" y="19"/>
                  </a:cubicBezTo>
                  <a:close/>
                  <a:moveTo>
                    <a:pt x="107" y="37"/>
                  </a:moveTo>
                  <a:cubicBezTo>
                    <a:pt x="103" y="37"/>
                    <a:pt x="103" y="37"/>
                    <a:pt x="103" y="37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2" y="9"/>
                    <a:pt x="100" y="10"/>
                    <a:pt x="98" y="11"/>
                  </a:cubicBezTo>
                  <a:cubicBezTo>
                    <a:pt x="97" y="12"/>
                    <a:pt x="95" y="13"/>
                    <a:pt x="94" y="14"/>
                  </a:cubicBezTo>
                  <a:cubicBezTo>
                    <a:pt x="94" y="9"/>
                    <a:pt x="94" y="9"/>
                    <a:pt x="94" y="9"/>
                  </a:cubicBezTo>
                  <a:cubicBezTo>
                    <a:pt x="96" y="8"/>
                    <a:pt x="98" y="7"/>
                    <a:pt x="100" y="5"/>
                  </a:cubicBezTo>
                  <a:cubicBezTo>
                    <a:pt x="102" y="3"/>
                    <a:pt x="104" y="2"/>
                    <a:pt x="104" y="0"/>
                  </a:cubicBezTo>
                  <a:cubicBezTo>
                    <a:pt x="107" y="0"/>
                    <a:pt x="107" y="0"/>
                    <a:pt x="107" y="0"/>
                  </a:cubicBezTo>
                  <a:lnTo>
                    <a:pt x="107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3381502" y="2982840"/>
            <a:ext cx="3070071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500" dirty="0">
                <a:solidFill>
                  <a:srgbClr val="94020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谢谢大家！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807982" y="934603"/>
            <a:ext cx="1477108" cy="147710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6000">
                <a:solidFill>
                  <a:srgbClr val="EEECE8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壹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2748432" y="2462230"/>
            <a:ext cx="364715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500" dirty="0">
                <a:solidFill>
                  <a:srgbClr val="94020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概览项目需求</a:t>
            </a:r>
          </a:p>
        </p:txBody>
      </p:sp>
      <p:cxnSp>
        <p:nvCxnSpPr>
          <p:cNvPr id="25" name="直接连接符 24"/>
          <p:cNvCxnSpPr/>
          <p:nvPr/>
        </p:nvCxnSpPr>
        <p:spPr>
          <a:xfrm>
            <a:off x="4463536" y="3583199"/>
            <a:ext cx="216927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图片 11">
            <a:extLst>
              <a:ext uri="{FF2B5EF4-FFF2-40B4-BE49-F238E27FC236}">
                <a16:creationId xmlns:a16="http://schemas.microsoft.com/office/drawing/2014/main" id="{B46D981B-B2ED-4588-91AC-8B871D1145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29" y="1933310"/>
            <a:ext cx="6847647" cy="2928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C049E76-83B7-4496-A96A-CE4D9C448937}"/>
              </a:ext>
            </a:extLst>
          </p:cNvPr>
          <p:cNvSpPr txBox="1"/>
          <p:nvPr/>
        </p:nvSpPr>
        <p:spPr>
          <a:xfrm>
            <a:off x="516106" y="331774"/>
            <a:ext cx="717942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收到的是制作一个住院管理平台的需求，这样的平台开源可用的少，且因为各个医院的架构可能不同而有所出入。</a:t>
            </a:r>
            <a:endParaRPr lang="en-US" altLang="zh-CN" sz="1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华文仿宋" panose="02010600040101010101" pitchFamily="2" charset="-122"/>
                <a:ea typeface="华文仿宋" panose="02010600040101010101" pitchFamily="2" charset="-122"/>
              </a:rPr>
              <a:t>对于这样对过程细节要求高，各个环节准确的项目，首先去目标医院各个科室，进行了为期一个月的流程观察，需求采集。在专业医师和人事管理员的建议下，对住院系统的需求进行了具体分析。</a:t>
            </a:r>
          </a:p>
        </p:txBody>
      </p:sp>
    </p:spTree>
    <p:extLst>
      <p:ext uri="{BB962C8B-B14F-4D97-AF65-F5344CB8AC3E}">
        <p14:creationId xmlns:p14="http://schemas.microsoft.com/office/powerpoint/2010/main" val="790505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2584ADB-0D69-4824-A905-E6F5DD07C5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2086" y="1091290"/>
            <a:ext cx="4873104" cy="277313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0D4126C-F18F-4797-80AB-5326EEF166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961" y="1165381"/>
            <a:ext cx="2599553" cy="262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8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sdzydfy.com/_img/2020/12/07/20201207134727634.png">
            <a:extLst>
              <a:ext uri="{FF2B5EF4-FFF2-40B4-BE49-F238E27FC236}">
                <a16:creationId xmlns:a16="http://schemas.microsoft.com/office/drawing/2014/main" id="{B12133A6-1E1F-4CE3-AB49-4F25789195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566" y="1226128"/>
            <a:ext cx="4074434" cy="3608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840092BF-A713-4F55-9059-6618DBBB7D1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48" y="555857"/>
            <a:ext cx="3139061" cy="427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902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ttp://wiki.mbalib.com/w/images/d/d0/%E5%A2%9E%E9%87%8F%E6%A8%A1%E5%9E%8B%E7%9A%84%E8%BD%AF%E4%BB%B6%E8%BF%87%E7%A8%8B.jpg">
            <a:extLst>
              <a:ext uri="{FF2B5EF4-FFF2-40B4-BE49-F238E27FC236}">
                <a16:creationId xmlns:a16="http://schemas.microsoft.com/office/drawing/2014/main" id="{980481DA-3BA7-4B17-A951-6B0F61E137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06" y="1721970"/>
            <a:ext cx="4118090" cy="1990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60C323EC-D954-48E1-A631-5BD241A6E619}"/>
              </a:ext>
            </a:extLst>
          </p:cNvPr>
          <p:cNvSpPr txBox="1"/>
          <p:nvPr/>
        </p:nvSpPr>
        <p:spPr>
          <a:xfrm>
            <a:off x="4983480" y="2115589"/>
            <a:ext cx="3013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增量模型强调每一个增量均发布一个可操作的产品</a:t>
            </a:r>
          </a:p>
        </p:txBody>
      </p:sp>
    </p:spTree>
    <p:extLst>
      <p:ext uri="{BB962C8B-B14F-4D97-AF65-F5344CB8AC3E}">
        <p14:creationId xmlns:p14="http://schemas.microsoft.com/office/powerpoint/2010/main" val="503844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70D0D97-37BF-4A22-9D56-6CEE64CEBA99}"/>
              </a:ext>
            </a:extLst>
          </p:cNvPr>
          <p:cNvSpPr txBox="1"/>
          <p:nvPr/>
        </p:nvSpPr>
        <p:spPr>
          <a:xfrm>
            <a:off x="577120" y="344773"/>
            <a:ext cx="2525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开发时间线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2345B26-3D07-4CE0-9055-3ACA93252F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01" y="714105"/>
            <a:ext cx="9144000" cy="4669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692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807982" y="934603"/>
            <a:ext cx="1477108" cy="147710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6000" b="0" i="0" u="none" strike="noStrike" kern="1200" cap="none" spc="0" normalizeH="0" baseline="0" noProof="0">
                <a:ln>
                  <a:noFill/>
                </a:ln>
                <a:solidFill>
                  <a:srgbClr val="EEECE8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贰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2633010" y="2462230"/>
            <a:ext cx="38779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800" dirty="0">
                <a:solidFill>
                  <a:schemeClr val="accent1"/>
                </a:solidFill>
                <a:latin typeface="+mn-ea"/>
              </a:rPr>
              <a:t>分析项目架构</a:t>
            </a:r>
          </a:p>
        </p:txBody>
      </p:sp>
      <p:cxnSp>
        <p:nvCxnSpPr>
          <p:cNvPr id="25" name="直接连接符 24"/>
          <p:cNvCxnSpPr/>
          <p:nvPr/>
        </p:nvCxnSpPr>
        <p:spPr>
          <a:xfrm>
            <a:off x="4463536" y="3583199"/>
            <a:ext cx="216927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2.0.50727.5485"/>
  <p:tag name="AS_OS" val="Microsoft Windows NT 6.1.7601 Service Pack 1"/>
  <p:tag name="AS_RELEASE_DATE" val="2018.04.09"/>
  <p:tag name="AS_TITLE" val="Aspose.Slides for .NET 2.0"/>
  <p:tag name="AS_VERSION" val="18.4"/>
  <p:tag name="KSO_WPP_MARK_KEY" val="e6d39e5c-0378-475a-9a86-f9f043d32039"/>
  <p:tag name="COMMONDATA" val="eyJoZGlkIjoiNWVjZWJkYjM2MmI2NjUxZjE2NzUyYTM2NmNiNzU1ZDQ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heme/theme1.xml><?xml version="1.0" encoding="utf-8"?>
<a:theme xmlns:a="http://schemas.openxmlformats.org/drawingml/2006/main" name="Office 主题​​">
  <a:themeElements>
    <a:clrScheme name="红色答辩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940201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00"/>
      </a:hlink>
      <a:folHlink>
        <a:srgbClr val="954F72"/>
      </a:folHlink>
    </a:clrScheme>
    <a:fontScheme name="华文中宋">
      <a:majorFont>
        <a:latin typeface="华文中宋"/>
        <a:ea typeface="华文中宋"/>
        <a:cs typeface="Arial"/>
      </a:majorFont>
      <a:minorFont>
        <a:latin typeface="Calibri Light"/>
        <a:ea typeface="华文中宋"/>
        <a:cs typeface="Arial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137</TotalTime>
  <Words>233</Words>
  <Application>Microsoft Office PowerPoint</Application>
  <PresentationFormat>全屏显示(16:9)</PresentationFormat>
  <Paragraphs>39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2" baseType="lpstr">
      <vt:lpstr>华文仿宋</vt:lpstr>
      <vt:lpstr>华文中宋</vt:lpstr>
      <vt:lpstr>宋体</vt:lpstr>
      <vt:lpstr>微软雅黑</vt:lpstr>
      <vt:lpstr>Arial</vt:lpstr>
      <vt:lpstr>Calibri</vt:lpstr>
      <vt:lpstr>Calibri Light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风云办公</Manager>
  <Company>上海剑姬网络科技有限公司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风云办公PPT模板</dc:title>
  <dc:creator>风云办公</dc:creator>
  <cp:keywords>风云办公</cp:keywords>
  <dc:description>风云办公 http://www.ppt118.com</dc:description>
  <cp:lastModifiedBy>willow</cp:lastModifiedBy>
  <cp:revision>106</cp:revision>
  <dcterms:created xsi:type="dcterms:W3CDTF">2018-03-14T15:00:00Z</dcterms:created>
  <dcterms:modified xsi:type="dcterms:W3CDTF">2022-11-25T01:48:57Z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45B936C4B4C946049F3E0271BFBBD033</vt:lpwstr>
  </property>
  <property fmtid="{D5CDD505-2E9C-101B-9397-08002B2CF9AE}" pid="3" name="KSOProductBuildVer">
    <vt:lpwstr>2052-11.1.0.11830</vt:lpwstr>
  </property>
</Properties>
</file>