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png" ContentType="image/png"/>
  <Default Extension="jpeg" ContentType="image/jpeg"/>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drawings/vmlDrawing1.vml" ContentType="application/vnd.openxmlformats-officedocument.vmlDrawin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notesSlides/notesSlide4.xml" ContentType="application/vnd.openxmlformats-officedocument.presentationml.notesSlide+xml"/>
  <Override PartName="/ppt/slides/slide10.xml" ContentType="application/vnd.openxmlformats-officedocument.presentationml.slide+xml"/>
  <Override PartName="/ppt/notesSlides/notesSlide5.xml" ContentType="application/vnd.openxmlformats-officedocument.presentationml.notesSlide+xml"/>
  <Override PartName="/ppt/slides/slide11.xml" ContentType="application/vnd.openxmlformats-officedocument.presentationml.slide+xml"/>
  <Override PartName="/ppt/notesSlides/notesSlide6.xml" ContentType="application/vnd.openxmlformats-officedocument.presentationml.notesSlide+xml"/>
  <Override PartName="/ppt/slides/slide12.xml" ContentType="application/vnd.openxmlformats-officedocument.presentationml.slide+xml"/>
  <Override PartName="/ppt/notesSlides/notesSlide7.xml" ContentType="application/vnd.openxmlformats-officedocument.presentationml.notesSlide+xml"/>
  <Override PartName="/ppt/slides/slide13.xml" ContentType="application/vnd.openxmlformats-officedocument.presentationml.slide+xml"/>
  <Override PartName="/ppt/notesSlides/notesSlide8.xml" ContentType="application/vnd.openxmlformats-officedocument.presentationml.notes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slides/slide18.xml" ContentType="application/vnd.openxmlformats-officedocument.presentationml.slide+xml"/>
  <Override PartName="/ppt/notesSlides/notesSlide10.xml" ContentType="application/vnd.openxmlformats-officedocument.presentationml.notesSlide+xml"/>
  <Override PartName="/ppt/slides/slide19.xml" ContentType="application/vnd.openxmlformats-officedocument.presentationml.slide+xml"/>
  <Override PartName="/ppt/notesSlides/notesSlide11.xml" ContentType="application/vnd.openxmlformats-officedocument.presentationml.notesSlide+xml"/>
  <Override PartName="/ppt/slides/slide20.xml" ContentType="application/vnd.openxmlformats-officedocument.presentationml.slide+xml"/>
  <Override PartName="/ppt/notesSlides/notesSlide12.xml" ContentType="application/vnd.openxmlformats-officedocument.presentationml.notes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3.xml" ContentType="application/vnd.openxmlformats-officedocument.presentationml.notesSlide+xml"/>
  <Override PartName="/ppt/slides/slide27.xml" ContentType="application/vnd.openxmlformats-officedocument.presentationml.slide+xml"/>
  <Override PartName="/ppt/notesSlides/notesSlide14.xml" ContentType="application/vnd.openxmlformats-officedocument.presentationml.notesSlide+xml"/>
  <Override PartName="/ppt/slides/slide28.xml" ContentType="application/vnd.openxmlformats-officedocument.presentationml.slide+xml"/>
  <Override PartName="/ppt/notesSlides/notesSlide15.xml" ContentType="application/vnd.openxmlformats-officedocument.presentationml.notesSlide+xml"/>
  <Override PartName="/ppt/slides/slide29.xml" ContentType="application/vnd.openxmlformats-officedocument.presentationml.slide+xml"/>
  <Override PartName="/ppt/notesSlides/notesSlide16.xml" ContentType="application/vnd.openxmlformats-officedocument.presentationml.notesSlide+xml"/>
  <Override PartName="/ppt/slides/slide30.xml" ContentType="application/vnd.openxmlformats-officedocument.presentationml.slide+xml"/>
  <Override PartName="/ppt/notesSlides/notesSlide17.xml" ContentType="application/vnd.openxmlformats-officedocument.presentationml.notesSlide+xml"/>
  <Override PartName="/ppt/slides/slide31.xml" ContentType="application/vnd.openxmlformats-officedocument.presentationml.slide+xml"/>
  <Override PartName="/ppt/notesSlides/notesSlide18.xml" ContentType="application/vnd.openxmlformats-officedocument.presentationml.notesSlide+xml"/>
  <Override PartName="/ppt/slides/slide32.xml" ContentType="application/vnd.openxmlformats-officedocument.presentationml.slide+xml"/>
  <Override PartName="/ppt/notesSlides/notesSlide19.xml" ContentType="application/vnd.openxmlformats-officedocument.presentationml.notesSlide+xml"/>
  <Override PartName="/ppt/slides/slide33.xml" ContentType="application/vnd.openxmlformats-officedocument.presentationml.slide+xml"/>
  <Override PartName="/ppt/notesSlides/notesSlide20.xml" ContentType="application/vnd.openxmlformats-officedocument.presentationml.notesSlide+xml"/>
  <Override PartName="/ppt/slides/slide34.xml" ContentType="application/vnd.openxmlformats-officedocument.presentationml.slide+xml"/>
  <Override PartName="/ppt/notesSlides/notesSlide21.xml" ContentType="application/vnd.openxmlformats-officedocument.presentationml.notesSlide+xml"/>
  <Override PartName="/ppt/slides/slide35.xml" ContentType="application/vnd.openxmlformats-officedocument.presentationml.slide+xml"/>
  <Override PartName="/ppt/notesSlides/notesSlide22.xml" ContentType="application/vnd.openxmlformats-officedocument.presentationml.notesSlide+xml"/>
  <Override PartName="/ppt/slides/slide36.xml" ContentType="application/vnd.openxmlformats-officedocument.presentationml.slide+xml"/>
  <Override PartName="/ppt/notesSlides/notesSlide23.xml" ContentType="application/vnd.openxmlformats-officedocument.presentationml.notesSlide+xml"/>
  <Override PartName="/ppt/slides/slide37.xml" ContentType="application/vnd.openxmlformats-officedocument.presentationml.slide+xml"/>
  <Override PartName="/ppt/slides/slide38.xml" ContentType="application/vnd.openxmlformats-officedocument.presentationml.slide+xml"/>
  <Override PartName="/ppt/notesSlides/notesSlide24.xml" ContentType="application/vnd.openxmlformats-officedocument.presentationml.notesSlide+xml"/>
  <Override PartName="/ppt/slides/slide39.xml" ContentType="application/vnd.openxmlformats-officedocument.presentationml.slide+xml"/>
  <Override PartName="/ppt/notesSlides/notesSlide25.xml" ContentType="application/vnd.openxmlformats-officedocument.presentationml.notesSlide+xml"/>
  <Override PartName="/ppt/slides/slide40.xml" ContentType="application/vnd.openxmlformats-officedocument.presentationml.slide+xml"/>
  <Override PartName="/ppt/notesSlides/notesSlide26.xml" ContentType="application/vnd.openxmlformats-officedocument.presentationml.notesSlide+xml"/>
  <Override PartName="/ppt/slides/slide41.xml" ContentType="application/vnd.openxmlformats-officedocument.presentationml.slide+xml"/>
  <Override PartName="/ppt/notesSlides/notesSlide27.xml" ContentType="application/vnd.openxmlformats-officedocument.presentationml.notesSlide+xml"/>
  <Override PartName="/ppt/slides/slide42.xml" ContentType="application/vnd.openxmlformats-officedocument.presentationml.slide+xml"/>
  <Override PartName="/ppt/notesSlides/notesSlide28.xml" ContentType="application/vnd.openxmlformats-officedocument.presentationml.notesSlide+xml"/>
  <Override PartName="/ppt/slides/slide43.xml" ContentType="application/vnd.openxmlformats-officedocument.presentationml.slide+xml"/>
  <Override PartName="/ppt/notesSlides/notesSlide29.xml" ContentType="application/vnd.openxmlformats-officedocument.presentationml.notesSlide+xml"/>
  <Override PartName="/ppt/slides/slide44.xml" ContentType="application/vnd.openxmlformats-officedocument.presentationml.slide+xml"/>
  <Override PartName="/ppt/notesSlides/notesSlide30.xml" ContentType="application/vnd.openxmlformats-officedocument.presentationml.notesSlide+xml"/>
  <Override PartName="/ppt/slides/slide45.xml" ContentType="application/vnd.openxmlformats-officedocument.presentationml.slide+xml"/>
  <Override PartName="/ppt/slides/slide46.xml" ContentType="application/vnd.openxmlformats-officedocument.presentationml.slide+xml"/>
  <Override PartName="/ppt/notesSlides/notesSlide31.xml" ContentType="application/vnd.openxmlformats-officedocument.presentationml.notesSlide+xml"/>
  <Override PartName="/ppt/slides/slide47.xml" ContentType="application/vnd.openxmlformats-officedocument.presentationml.slide+xml"/>
  <Override PartName="/ppt/notesSlides/notesSlide32.xml" ContentType="application/vnd.openxmlformats-officedocument.presentationml.notesSlide+xml"/>
  <Override PartName="/ppt/slides/slide48.xml" ContentType="application/vnd.openxmlformats-officedocument.presentationml.slide+xml"/>
  <Override PartName="/ppt/notesSlides/notesSlide33.xml" ContentType="application/vnd.openxmlformats-officedocument.presentationml.notesSlide+xml"/>
  <Override PartName="/ppt/slides/slide49.xml" ContentType="application/vnd.openxmlformats-officedocument.presentationml.slide+xml"/>
  <Override PartName="/ppt/notesSlides/notesSlide34.xml" ContentType="application/vnd.openxmlformats-officedocument.presentationml.notesSlide+xml"/>
  <Override PartName="/ppt/slides/slide50.xml" ContentType="application/vnd.openxmlformats-officedocument.presentationml.slide+xml"/>
  <Override PartName="/ppt/notesSlides/notesSlide35.xml" ContentType="application/vnd.openxmlformats-officedocument.presentationml.notesSlide+xml"/>
  <Override PartName="/ppt/slides/slide51.xml" ContentType="application/vnd.openxmlformats-officedocument.presentationml.slide+xml"/>
  <Override PartName="/ppt/notesSlides/notesSlide36.xml" ContentType="application/vnd.openxmlformats-officedocument.presentationml.notesSlide+xml"/>
  <Override PartName="/ppt/slides/slide52.xml" ContentType="application/vnd.openxmlformats-officedocument.presentationml.slide+xml"/>
  <Override PartName="/ppt/notesSlides/notesSlide37.xml" ContentType="application/vnd.openxmlformats-officedocument.presentationml.notesSlide+xml"/>
  <Override PartName="/ppt/slides/slide53.xml" ContentType="application/vnd.openxmlformats-officedocument.presentationml.slide+xml"/>
  <Override PartName="/ppt/drawings/vmlDrawing2.vml" ContentType="application/vnd.openxmlformats-officedocument.vmlDrawing"/>
  <Override PartName="/ppt/slides/slide54.xml" ContentType="application/vnd.openxmlformats-officedocument.presentationml.slide+xml"/>
  <Override PartName="/ppt/notesSlides/notesSlide38.xml" ContentType="application/vnd.openxmlformats-officedocument.presentationml.notesSlide+xml"/>
  <Override PartName="/ppt/slides/slide55.xml" ContentType="application/vnd.openxmlformats-officedocument.presentationml.slide+xml"/>
  <Override PartName="/ppt/notesSlides/notesSlide39.xml" ContentType="application/vnd.openxmlformats-officedocument.presentationml.notesSlide+xml"/>
  <Override PartName="/ppt/slides/slide56.xml" ContentType="application/vnd.openxmlformats-officedocument.presentationml.slide+xml"/>
  <Override PartName="/ppt/notesSlides/notesSlide40.xml" ContentType="application/vnd.openxmlformats-officedocument.presentationml.notesSlide+xml"/>
  <Override PartName="/ppt/slides/slide57.xml" ContentType="application/vnd.openxmlformats-officedocument.presentationml.slide+xml"/>
  <Override PartName="/ppt/notesSlides/notesSlide41.xml" ContentType="application/vnd.openxmlformats-officedocument.presentationml.notesSlide+xml"/>
  <Override PartName="/ppt/slides/slide58.xml" ContentType="application/vnd.openxmlformats-officedocument.presentationml.slide+xml"/>
  <Override PartName="/ppt/slides/slide59.xml" ContentType="application/vnd.openxmlformats-officedocument.presentationml.slide+xml"/>
  <Override PartName="/ppt/notesSlides/notesSlide42.xml" ContentType="application/vnd.openxmlformats-officedocument.presentationml.notesSlide+xml"/>
  <Override PartName="/ppt/slides/slide60.xml" ContentType="application/vnd.openxmlformats-officedocument.presentationml.slide+xml"/>
  <Override PartName="/ppt/notesSlides/notesSlide43.xml" ContentType="application/vnd.openxmlformats-officedocument.presentationml.notesSlide+xml"/>
  <Override PartName="/ppt/drawings/vmlDrawing3.vml" ContentType="application/vnd.openxmlformats-officedocument.vmlDrawing"/>
  <Override PartName="/ppt/slides/slide61.xml" ContentType="application/vnd.openxmlformats-officedocument.presentationml.slide+xml"/>
  <Override PartName="/ppt/notesSlides/notesSlide44.xml" ContentType="application/vnd.openxmlformats-officedocument.presentationml.notesSlide+xml"/>
  <Override PartName="/ppt/slides/slide62.xml" ContentType="application/vnd.openxmlformats-officedocument.presentationml.slide+xml"/>
  <Override PartName="/ppt/notesSlides/notesSlide45.xml" ContentType="application/vnd.openxmlformats-officedocument.presentationml.notesSlide+xml"/>
  <Override PartName="/ppt/drawings/vmlDrawing4.vml" ContentType="application/vnd.openxmlformats-officedocument.vmlDrawing"/>
  <Override PartName="/ppt/slides/slide63.xml" ContentType="application/vnd.openxmlformats-officedocument.presentationml.slide+xml"/>
  <Override PartName="/ppt/notesSlides/notesSlide46.xml" ContentType="application/vnd.openxmlformats-officedocument.presentationml.notesSlide+xml"/>
  <Override PartName="/ppt/slides/slide64.xml" ContentType="application/vnd.openxmlformats-officedocument.presentationml.slide+xml"/>
  <Override PartName="/ppt/notesSlides/notesSlide47.xml" ContentType="application/vnd.openxmlformats-officedocument.presentationml.notesSlide+xml"/>
  <Override PartName="/ppt/slides/slide65.xml" ContentType="application/vnd.openxmlformats-officedocument.presentationml.slide+xml"/>
  <Override PartName="/ppt/slides/slide66.xml" ContentType="application/vnd.openxmlformats-officedocument.presentationml.slide+xml"/>
  <Override PartName="/ppt/notesSlides/notesSlide48.xml" ContentType="application/vnd.openxmlformats-officedocument.presentationml.notesSlide+xml"/>
  <Override PartName="/ppt/slides/slide67.xml" ContentType="application/vnd.openxmlformats-officedocument.presentationml.slide+xml"/>
  <Override PartName="/ppt/notesSlides/notesSlide49.xml" ContentType="application/vnd.openxmlformats-officedocument.presentationml.notesSlide+xml"/>
  <Override PartName="/ppt/slides/slide68.xml" ContentType="application/vnd.openxmlformats-officedocument.presentationml.slide+xml"/>
  <Override PartName="/ppt/notesSlides/notesSlide50.xml" ContentType="application/vnd.openxmlformats-officedocument.presentationml.notesSlide+xml"/>
  <Override PartName="/ppt/slides/slide69.xml" ContentType="application/vnd.openxmlformats-officedocument.presentationml.slide+xml"/>
  <Override PartName="/ppt/notesSlides/notesSlide51.xml" ContentType="application/vnd.openxmlformats-officedocument.presentationml.notesSlide+xml"/>
  <Override PartName="/ppt/slides/slide70.xml" ContentType="application/vnd.openxmlformats-officedocument.presentationml.slide+xml"/>
  <Override PartName="/ppt/notesSlides/notesSlide52.xml" ContentType="application/vnd.openxmlformats-officedocument.presentationml.notesSlide+xml"/>
  <Override PartName="/ppt/slides/slide71.xml" ContentType="application/vnd.openxmlformats-officedocument.presentationml.slide+xml"/>
  <Override PartName="/ppt/notesSlides/notesSlide53.xml" ContentType="application/vnd.openxmlformats-officedocument.presentationml.notes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Slides/notesSlide54.xml" ContentType="application/vnd.openxmlformats-officedocument.presentationml.notesSlide+xml"/>
  <Override PartName="/ppt/slides/slide75.xml" ContentType="application/vnd.openxmlformats-officedocument.presentationml.slide+xml"/>
  <Override PartName="/ppt/notesSlides/notesSlide55.xml" ContentType="application/vnd.openxmlformats-officedocument.presentationml.notesSlide+xml"/>
  <Override PartName="/ppt/slides/slide76.xml" ContentType="application/vnd.openxmlformats-officedocument.presentationml.slide+xml"/>
  <Override PartName="/ppt/notesSlides/notesSlide56.xml" ContentType="application/vnd.openxmlformats-officedocument.presentationml.notesSlide+xml"/>
  <Override PartName="/ppt/slides/slide77.xml" ContentType="application/vnd.openxmlformats-officedocument.presentationml.slide+xml"/>
  <Override PartName="/ppt/notesSlides/notesSlide57.xml" ContentType="application/vnd.openxmlformats-officedocument.presentationml.notesSlide+xml"/>
  <Override PartName="/ppt/slides/slide78.xml" ContentType="application/vnd.openxmlformats-officedocument.presentationml.slide+xml"/>
  <Override PartName="/ppt/notesSlides/notesSlide58.xml" ContentType="application/vnd.openxmlformats-officedocument.presentationml.notesSlide+xml"/>
  <Override PartName="/ppt/slides/slide79.xml" ContentType="application/vnd.openxmlformats-officedocument.presentationml.slide+xml"/>
  <Override PartName="/ppt/slides/slide80.xml" ContentType="application/vnd.openxmlformats-officedocument.presentationml.slide+xml"/>
  <Override PartName="/ppt/notesSlides/notesSlide59.xml" ContentType="application/vnd.openxmlformats-officedocument.presentationml.notesSlide+xml"/>
  <Override PartName="/ppt/drawings/vmlDrawing5.vml" ContentType="application/vnd.openxmlformats-officedocument.vmlDrawing"/>
  <Override PartName="/ppt/slides/slide81.xml" ContentType="application/vnd.openxmlformats-officedocument.presentationml.slide+xml"/>
  <Override PartName="/ppt/notesSlides/notesSlide60.xml" ContentType="application/vnd.openxmlformats-officedocument.presentationml.notesSlide+xml"/>
  <Override PartName="/ppt/slides/slide82.xml" ContentType="application/vnd.openxmlformats-officedocument.presentationml.slide+xml"/>
  <Override PartName="/ppt/notesSlides/notesSlide61.xml" ContentType="application/vnd.openxmlformats-officedocument.presentationml.notesSlide+xml"/>
  <Override PartName="/ppt/slides/slide83.xml" ContentType="application/vnd.openxmlformats-officedocument.presentationml.slide+xml"/>
  <Override PartName="/ppt/notesSlides/notesSlide62.xml" ContentType="application/vnd.openxmlformats-officedocument.presentationml.notesSlide+xml"/>
  <Override PartName="/ppt/slides/slide84.xml" ContentType="application/vnd.openxmlformats-officedocument.presentationml.slide+xml"/>
  <Override PartName="/ppt/notesSlides/notesSlide63.xml" ContentType="application/vnd.openxmlformats-officedocument.presentationml.notesSlide+xml"/>
  <Override PartName="/ppt/slides/slide85.xml" ContentType="application/vnd.openxmlformats-officedocument.presentationml.slide+xml"/>
  <Override PartName="/ppt/notesSlides/notesSlide64.xml" ContentType="application/vnd.openxmlformats-officedocument.presentationml.notesSlide+xml"/>
  <Override PartName="/ppt/slides/slide86.xml" ContentType="application/vnd.openxmlformats-officedocument.presentationml.slide+xml"/>
  <Override PartName="/ppt/notesSlides/notesSlide65.xml" ContentType="application/vnd.openxmlformats-officedocument.presentationml.notesSlide+xml"/>
  <Override PartName="/ppt/slides/slide87.xml" ContentType="application/vnd.openxmlformats-officedocument.presentationml.slide+xml"/>
  <Override PartName="/ppt/notesSlides/notesSlide66.xml" ContentType="application/vnd.openxmlformats-officedocument.presentationml.notesSlide+xml"/>
  <Override PartName="/ppt/slides/slide88.xml" ContentType="application/vnd.openxmlformats-officedocument.presentationml.slide+xml"/>
  <Override PartName="/ppt/slides/slide89.xml" ContentType="application/vnd.openxmlformats-officedocument.presentationml.slide+xml"/>
  <Override PartName="/ppt/notesSlides/notesSlide67.xml" ContentType="application/vnd.openxmlformats-officedocument.presentationml.notesSlide+xml"/>
  <Override PartName="/ppt/slides/slide90.xml" ContentType="application/vnd.openxmlformats-officedocument.presentationml.slide+xml"/>
  <Override PartName="/ppt/notesSlides/notesSlide68.xml" ContentType="application/vnd.openxmlformats-officedocument.presentationml.notesSlide+xml"/>
  <Override PartName="/ppt/slides/slide91.xml" ContentType="application/vnd.openxmlformats-officedocument.presentationml.slide+xml"/>
  <Override PartName="/ppt/notesSlides/notesSlide69.xml" ContentType="application/vnd.openxmlformats-officedocument.presentationml.notesSlide+xml"/>
  <Override PartName="/ppt/slides/slide92.xml" ContentType="application/vnd.openxmlformats-officedocument.presentationml.slide+xml"/>
  <Override PartName="/ppt/notesSlides/notesSlide70.xml" ContentType="application/vnd.openxmlformats-officedocument.presentationml.notesSlide+xml"/>
  <Override PartName="/ppt/slides/slide93.xml" ContentType="application/vnd.openxmlformats-officedocument.presentationml.slide+xml"/>
  <Override PartName="/ppt/slides/slide94.xml" ContentType="application/vnd.openxmlformats-officedocument.presentationml.slide+xml"/>
  <Override PartName="/ppt/notesSlides/notesSlide71.xml" ContentType="application/vnd.openxmlformats-officedocument.presentationml.notesSlide+xml"/>
  <Override PartName="/ppt/slides/slide95.xml" ContentType="application/vnd.openxmlformats-officedocument.presentationml.slide+xml"/>
  <Override PartName="/ppt/slides/slide96.xml" ContentType="application/vnd.openxmlformats-officedocument.presentationml.slide+xml"/>
  <Override PartName="/ppt/notesSlides/notesSlide72.xml" ContentType="application/vnd.openxmlformats-officedocument.presentationml.notesSlide+xml"/>
  <Override PartName="/ppt/slides/slide97.xml" ContentType="application/vnd.openxmlformats-officedocument.presentationml.slide+xml"/>
  <Override PartName="/ppt/notesSlides/notesSlide73.xml" ContentType="application/vnd.openxmlformats-officedocument.presentationml.notesSlide+xml"/>
  <Override PartName="/ppt/slides/slide98.xml" ContentType="application/vnd.openxmlformats-officedocument.presentationml.slide+xml"/>
  <Override PartName="/ppt/notesSlides/notesSlide74.xml" ContentType="application/vnd.openxmlformats-officedocument.presentationml.notesSlide+xml"/>
  <Override PartName="/ppt/slides/slide99.xml" ContentType="application/vnd.openxmlformats-officedocument.presentationml.slide+xml"/>
  <Override PartName="/ppt/notesSlides/notesSlide75.xml" ContentType="application/vnd.openxmlformats-officedocument.presentationml.notesSlide+xml"/>
  <Override PartName="/ppt/slides/slide100.xml" ContentType="application/vnd.openxmlformats-officedocument.presentationml.slide+xml"/>
  <Override PartName="/ppt/notesSlides/notesSlide76.xml" ContentType="application/vnd.openxmlformats-officedocument.presentationml.notesSlide+xml"/>
  <Override PartName="/ppt/slides/slide101.xml" ContentType="application/vnd.openxmlformats-officedocument.presentationml.slide+xml"/>
  <Override PartName="/ppt/notesSlides/notesSlide77.xml" ContentType="application/vnd.openxmlformats-officedocument.presentationml.notesSlide+xml"/>
  <Override PartName="/ppt/slides/slide102.xml" ContentType="application/vnd.openxmlformats-officedocument.presentationml.slide+xml"/>
  <Override PartName="/ppt/notesSlides/notesSlide78.xml" ContentType="application/vnd.openxmlformats-officedocument.presentationml.notesSlide+xml"/>
  <Override PartName="/ppt/slides/slide103.xml" ContentType="application/vnd.openxmlformats-officedocument.presentationml.slide+xml"/>
  <Override PartName="/ppt/notesSlides/notesSlide79.xml" ContentType="application/vnd.openxmlformats-officedocument.presentationml.notesSlide+xml"/>
  <Override PartName="/ppt/slides/slide104.xml" ContentType="application/vnd.openxmlformats-officedocument.presentationml.slide+xml"/>
  <Override PartName="/ppt/notesSlides/notesSlide80.xml" ContentType="application/vnd.openxmlformats-officedocument.presentationml.notesSlide+xml"/>
  <Override PartName="/ppt/slides/slide105.xml" ContentType="application/vnd.openxmlformats-officedocument.presentationml.slide+xml"/>
  <Override PartName="/ppt/notesSlides/notesSlide81.xml" ContentType="application/vnd.openxmlformats-officedocument.presentationml.notesSlide+xml"/>
  <Override PartName="/ppt/slides/slide106.xml" ContentType="application/vnd.openxmlformats-officedocument.presentationml.slide+xml"/>
  <Override PartName="/ppt/notesSlides/notesSlide82.xml" ContentType="application/vnd.openxmlformats-officedocument.presentationml.notesSlide+xml"/>
  <Override PartName="/ppt/slides/slide107.xml" ContentType="application/vnd.openxmlformats-officedocument.presentationml.slide+xml"/>
  <Override PartName="/ppt/notesSlides/notesSlide83.xml" ContentType="application/vnd.openxmlformats-officedocument.presentationml.notesSlide+xml"/>
  <Override PartName="/ppt/slides/slide108.xml" ContentType="application/vnd.openxmlformats-officedocument.presentationml.slide+xml"/>
  <Override PartName="/ppt/notesSlides/notesSlide84.xml" ContentType="application/vnd.openxmlformats-officedocument.presentationml.notesSlide+xml"/>
  <Override PartName="/ppt/slides/slide109.xml" ContentType="application/vnd.openxmlformats-officedocument.presentationml.slide+xml"/>
  <Override PartName="/ppt/notesSlides/notesSlide85.xml" ContentType="application/vnd.openxmlformats-officedocument.presentationml.notesSlide+xml"/>
  <Override PartName="/ppt/slides/slide110.xml" ContentType="application/vnd.openxmlformats-officedocument.presentationml.slide+xml"/>
  <Override PartName="/ppt/notesSlides/notesSlide86.xml" ContentType="application/vnd.openxmlformats-officedocument.presentationml.notesSlide+xml"/>
  <Override PartName="/ppt/slides/slide111.xml" ContentType="application/vnd.openxmlformats-officedocument.presentationml.slide+xml"/>
  <Override PartName="/ppt/notesSlides/notesSlide87.xml" ContentType="application/vnd.openxmlformats-officedocument.presentationml.notesSlide+xml"/>
  <Override PartName="/ppt/slides/slide112.xml" ContentType="application/vnd.openxmlformats-officedocument.presentationml.slide+xml"/>
  <Override PartName="/ppt/notesSlides/notesSlide88.xml" ContentType="application/vnd.openxmlformats-officedocument.presentationml.notesSlide+xml"/>
  <Override PartName="/ppt/slides/slide113.xml" ContentType="application/vnd.openxmlformats-officedocument.presentationml.slide+xml"/>
  <Override PartName="/ppt/notesSlides/notesSlide8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Lst>
  <p:sldSz type="screen4x3" cy="6858000" cx="9144000"/>
  <p:notesSz cx="6858000" cy="9144000"/>
  <p:defaultTextStyle>
    <a:defPPr>
      <a:defRPr lang="zh-CN"/>
    </a:defPPr>
    <a:lvl1pPr algn="l" eaLnBrk="0" fontAlgn="base" hangingPunct="0" rtl="0">
      <a:spcBef>
        <a:spcPct val="0"/>
      </a:spcBef>
      <a:spcAft>
        <a:spcPct val="0"/>
      </a:spcAft>
      <a:defRPr b="1" sz="2400" kern="1200" kumimoji="1">
        <a:solidFill>
          <a:schemeClr val="tx1"/>
        </a:solidFill>
        <a:latin typeface="Arial" panose="020B0604020202020204" pitchFamily="34" charset="0"/>
        <a:ea typeface="宋体" panose="02010600030101010101" pitchFamily="2" charset="-122"/>
        <a:cs typeface="+mn-cs"/>
      </a:defRPr>
    </a:lvl1pPr>
    <a:lvl2pPr algn="l" eaLnBrk="0" fontAlgn="base" hangingPunct="0" marL="457200" rtl="0">
      <a:spcBef>
        <a:spcPct val="0"/>
      </a:spcBef>
      <a:spcAft>
        <a:spcPct val="0"/>
      </a:spcAft>
      <a:defRPr b="1" sz="2400" kern="1200" kumimoji="1">
        <a:solidFill>
          <a:schemeClr val="tx1"/>
        </a:solidFill>
        <a:latin typeface="Arial" panose="020B0604020202020204" pitchFamily="34" charset="0"/>
        <a:ea typeface="宋体" panose="02010600030101010101" pitchFamily="2" charset="-122"/>
        <a:cs typeface="+mn-cs"/>
      </a:defRPr>
    </a:lvl2pPr>
    <a:lvl3pPr algn="l" eaLnBrk="0" fontAlgn="base" hangingPunct="0" marL="914400" rtl="0">
      <a:spcBef>
        <a:spcPct val="0"/>
      </a:spcBef>
      <a:spcAft>
        <a:spcPct val="0"/>
      </a:spcAft>
      <a:defRPr b="1" sz="2400" kern="1200" kumimoji="1">
        <a:solidFill>
          <a:schemeClr val="tx1"/>
        </a:solidFill>
        <a:latin typeface="Arial" panose="020B0604020202020204" pitchFamily="34" charset="0"/>
        <a:ea typeface="宋体" panose="02010600030101010101" pitchFamily="2" charset="-122"/>
        <a:cs typeface="+mn-cs"/>
      </a:defRPr>
    </a:lvl3pPr>
    <a:lvl4pPr algn="l" eaLnBrk="0" fontAlgn="base" hangingPunct="0" marL="1371600" rtl="0">
      <a:spcBef>
        <a:spcPct val="0"/>
      </a:spcBef>
      <a:spcAft>
        <a:spcPct val="0"/>
      </a:spcAft>
      <a:defRPr b="1" sz="2400" kern="1200" kumimoji="1">
        <a:solidFill>
          <a:schemeClr val="tx1"/>
        </a:solidFill>
        <a:latin typeface="Arial" panose="020B0604020202020204" pitchFamily="34" charset="0"/>
        <a:ea typeface="宋体" panose="02010600030101010101" pitchFamily="2" charset="-122"/>
        <a:cs typeface="+mn-cs"/>
      </a:defRPr>
    </a:lvl4pPr>
    <a:lvl5pPr algn="l" eaLnBrk="0" fontAlgn="base" hangingPunct="0" marL="1828800" rtl="0">
      <a:spcBef>
        <a:spcPct val="0"/>
      </a:spcBef>
      <a:spcAft>
        <a:spcPct val="0"/>
      </a:spcAft>
      <a:defRPr b="1" sz="2400" kern="1200" kumimoji="1">
        <a:solidFill>
          <a:schemeClr val="tx1"/>
        </a:solidFill>
        <a:latin typeface="Arial" panose="020B0604020202020204" pitchFamily="34" charset="0"/>
        <a:ea typeface="宋体" panose="02010600030101010101" pitchFamily="2" charset="-122"/>
        <a:cs typeface="+mn-cs"/>
      </a:defRPr>
    </a:lvl5pPr>
    <a:lvl6pPr algn="l" defTabSz="914400" eaLnBrk="1" hangingPunct="1" latinLnBrk="0" marL="2286000" rtl="0">
      <a:defRPr b="1" sz="2400" kern="1200" kumimoji="1">
        <a:solidFill>
          <a:schemeClr val="tx1"/>
        </a:solidFill>
        <a:latin typeface="Arial" panose="020B0604020202020204" pitchFamily="34" charset="0"/>
        <a:ea typeface="宋体" panose="02010600030101010101" pitchFamily="2" charset="-122"/>
        <a:cs typeface="+mn-cs"/>
      </a:defRPr>
    </a:lvl6pPr>
    <a:lvl7pPr algn="l" defTabSz="914400" eaLnBrk="1" hangingPunct="1" latinLnBrk="0" marL="2743200" rtl="0">
      <a:defRPr b="1" sz="2400" kern="1200" kumimoji="1">
        <a:solidFill>
          <a:schemeClr val="tx1"/>
        </a:solidFill>
        <a:latin typeface="Arial" panose="020B0604020202020204" pitchFamily="34" charset="0"/>
        <a:ea typeface="宋体" panose="02010600030101010101" pitchFamily="2" charset="-122"/>
        <a:cs typeface="+mn-cs"/>
      </a:defRPr>
    </a:lvl7pPr>
    <a:lvl8pPr algn="l" defTabSz="914400" eaLnBrk="1" hangingPunct="1" latinLnBrk="0" marL="3200400" rtl="0">
      <a:defRPr b="1" sz="2400" kern="1200" kumimoji="1">
        <a:solidFill>
          <a:schemeClr val="tx1"/>
        </a:solidFill>
        <a:latin typeface="Arial" panose="020B0604020202020204" pitchFamily="34" charset="0"/>
        <a:ea typeface="宋体" panose="02010600030101010101" pitchFamily="2" charset="-122"/>
        <a:cs typeface="+mn-cs"/>
      </a:defRPr>
    </a:lvl8pPr>
    <a:lvl9pPr algn="l" defTabSz="914400" eaLnBrk="1" hangingPunct="1" latinLnBrk="0" marL="3657600" rtl="0">
      <a:defRPr b="1" sz="2400" kern="1200" kumimoji="1">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00FF"/>
    <a:srgbClr val="000000"/>
    <a:srgbClr val="CCCCFF"/>
    <a:srgbClr val="CC0000"/>
    <a:srgbClr val="0099CC"/>
    <a:srgbClr val="660066"/>
    <a:srgbClr val="FF0066"/>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19" autoAdjust="0"/>
    <p:restoredTop sz="94683" autoAdjust="0"/>
  </p:normalViewPr>
  <p:slideViewPr>
    <p:cSldViewPr>
      <p:cViewPr varScale="1">
        <p:scale>
          <a:sx n="70" d="100"/>
          <a:sy n="70" d="100"/>
        </p:scale>
        <p:origin x="1386" y="-2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tableStyles" Target="tableStyles.xml"/><Relationship Id="rId118" Type="http://schemas.openxmlformats.org/officeDocument/2006/relationships/presProps" Target="presProps.xml"/><Relationship Id="rId119" Type="http://schemas.openxmlformats.org/officeDocument/2006/relationships/viewProps" Target="viewProps.xml"/><Relationship Id="rId120"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3" name=""/>
        <p:cNvGrpSpPr/>
        <p:nvPr/>
      </p:nvGrpSpPr>
      <p:grpSpPr>
        <a:xfrm>
          <a:off x="0" y="0"/>
          <a:ext cx="0" cy="0"/>
          <a:chOff x="0" y="0"/>
          <a:chExt cx="0" cy="0"/>
        </a:xfrm>
      </p:grpSpPr>
      <p:sp>
        <p:nvSpPr>
          <p:cNvPr id="1049604" name="Rectangle 2"/>
          <p:cNvSpPr>
            <a:spLocks noGrp="1" noChangeArrowheads="1"/>
          </p:cNvSpPr>
          <p:nvPr>
            <p:ph type="hdr" sz="quarter"/>
          </p:nvPr>
        </p:nvSpPr>
        <p:spPr bwMode="auto">
          <a:xfrm>
            <a:off x="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eaLnBrk="1" hangingPunct="1">
              <a:spcBef>
                <a:spcPct val="0"/>
              </a:spcBef>
              <a:defRPr b="0" sz="1200"/>
            </a:lvl1pPr>
          </a:lstStyle>
          <a:p>
            <a:endParaRPr altLang="zh-CN" lang="en-US"/>
          </a:p>
        </p:txBody>
      </p:sp>
      <p:sp>
        <p:nvSpPr>
          <p:cNvPr id="1049605" name="Rectangle 3"/>
          <p:cNvSpPr>
            <a:spLocks noGrp="1" noChangeArrowheads="1"/>
          </p:cNvSpPr>
          <p:nvPr>
            <p:ph type="dt" sz="quarter" idx="1"/>
          </p:nvPr>
        </p:nvSpPr>
        <p:spPr bwMode="auto">
          <a:xfrm>
            <a:off x="388620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r" eaLnBrk="1" hangingPunct="1">
              <a:spcBef>
                <a:spcPct val="0"/>
              </a:spcBef>
              <a:defRPr b="0" sz="1200"/>
            </a:lvl1pPr>
          </a:lstStyle>
          <a:p>
            <a:endParaRPr altLang="zh-CN" lang="en-US"/>
          </a:p>
        </p:txBody>
      </p:sp>
      <p:sp>
        <p:nvSpPr>
          <p:cNvPr id="1049606" name="Rectangle 4"/>
          <p:cNvSpPr>
            <a:spLocks noGrp="1" noChangeArrowheads="1"/>
          </p:cNvSpPr>
          <p:nvPr>
            <p:ph type="ftr" sz="quarter" idx="2"/>
          </p:nvPr>
        </p:nvSpPr>
        <p:spPr bwMode="auto">
          <a:xfrm>
            <a:off x="0" y="8686800"/>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eaLnBrk="1" hangingPunct="1">
              <a:spcBef>
                <a:spcPct val="0"/>
              </a:spcBef>
              <a:defRPr b="0" sz="1200"/>
            </a:lvl1pPr>
          </a:lstStyle>
          <a:p>
            <a:endParaRPr altLang="zh-CN" lang="en-US"/>
          </a:p>
        </p:txBody>
      </p:sp>
      <p:sp>
        <p:nvSpPr>
          <p:cNvPr id="1049607" name="Rectangle 5"/>
          <p:cNvSpPr>
            <a:spLocks noGrp="1" noChangeArrowheads="1"/>
          </p:cNvSpPr>
          <p:nvPr>
            <p:ph type="sldNum" sz="quarter" idx="3"/>
          </p:nvPr>
        </p:nvSpPr>
        <p:spPr bwMode="auto">
          <a:xfrm>
            <a:off x="3886200" y="8686800"/>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lgn="r" eaLnBrk="1" hangingPunct="1">
              <a:spcBef>
                <a:spcPct val="0"/>
              </a:spcBef>
              <a:defRPr b="0" sz="1200"/>
            </a:lvl1pPr>
          </a:lstStyle>
          <a:p>
            <a:fld id="{F53199B0-34BD-413F-B19D-1245386C7A2A}" type="slidenum">
              <a:rPr altLang="zh-CN" lang="en-US"/>
              <a:t>‹#›</a:t>
            </a:fld>
            <a:endParaRPr altLang="zh-CN"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2" name=""/>
        <p:cNvGrpSpPr/>
        <p:nvPr/>
      </p:nvGrpSpPr>
      <p:grpSpPr>
        <a:xfrm>
          <a:off x="0" y="0"/>
          <a:ext cx="0" cy="0"/>
          <a:chOff x="0" y="0"/>
          <a:chExt cx="0" cy="0"/>
        </a:xfrm>
      </p:grpSpPr>
      <p:sp>
        <p:nvSpPr>
          <p:cNvPr id="1049598" name="Rectangle 2"/>
          <p:cNvSpPr>
            <a:spLocks noGrp="1" noChangeArrowheads="1"/>
          </p:cNvSpPr>
          <p:nvPr>
            <p:ph type="hdr" sz="quarter"/>
          </p:nvPr>
        </p:nvSpPr>
        <p:spPr bwMode="auto">
          <a:xfrm>
            <a:off x="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eaLnBrk="1" hangingPunct="1">
              <a:spcBef>
                <a:spcPct val="0"/>
              </a:spcBef>
              <a:defRPr b="0" sz="1200"/>
            </a:lvl1pPr>
          </a:lstStyle>
          <a:p>
            <a:endParaRPr altLang="zh-CN" lang="en-US"/>
          </a:p>
        </p:txBody>
      </p:sp>
      <p:sp>
        <p:nvSpPr>
          <p:cNvPr id="1049599" name="Rectangle 3"/>
          <p:cNvSpPr>
            <a:spLocks noGrp="1" noChangeArrowheads="1"/>
          </p:cNvSpPr>
          <p:nvPr>
            <p:ph type="dt" idx="1"/>
          </p:nvPr>
        </p:nvSpPr>
        <p:spPr bwMode="auto">
          <a:xfrm>
            <a:off x="388620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r" eaLnBrk="1" hangingPunct="1">
              <a:spcBef>
                <a:spcPct val="0"/>
              </a:spcBef>
              <a:defRPr b="0" sz="1200"/>
            </a:lvl1pPr>
          </a:lstStyle>
          <a:p>
            <a:endParaRPr altLang="zh-CN" lang="en-US"/>
          </a:p>
        </p:txBody>
      </p:sp>
      <p:sp>
        <p:nvSpPr>
          <p:cNvPr id="1049600" name="Rectangle 4"/>
          <p:cNvSpPr>
            <a:spLocks noChangeAspect="1" noRot="1" noGrp="1" noChangeArrowheads="1" noTextEdit="1"/>
          </p:cNvSpPr>
          <p:nvPr>
            <p:ph type="sldImg" idx="2"/>
          </p:nvPr>
        </p:nvSpPr>
        <p:spPr bwMode="auto">
          <a:xfrm>
            <a:off x="1143000" y="685800"/>
            <a:ext cx="4572000" cy="3429000"/>
          </a:xfrm>
          <a:prstGeom prst="rect"/>
          <a:noFill/>
          <a:ln w="9525">
            <a:solidFill>
              <a:srgbClr val="000000"/>
            </a:solidFill>
            <a:miter lim="800000"/>
            <a:headEnd/>
            <a:tailEnd/>
          </a:ln>
        </p:spPr>
      </p:sp>
      <p:sp>
        <p:nvSpPr>
          <p:cNvPr id="1049601" name="Rectangle 5"/>
          <p:cNvSpPr>
            <a:spLocks noGrp="1" noChangeArrowheads="1"/>
          </p:cNvSpPr>
          <p:nvPr>
            <p:ph type="body" sz="quarter" idx="3"/>
          </p:nvPr>
        </p:nvSpPr>
        <p:spPr bwMode="auto">
          <a:xfrm>
            <a:off x="914400" y="4343400"/>
            <a:ext cx="5029200" cy="4114800"/>
          </a:xfrm>
          <a:prstGeom prst="rect"/>
          <a:noFill/>
          <a:ln w="9525">
            <a:noFill/>
            <a:miter lim="800000"/>
            <a:headEnd/>
            <a:tailEnd/>
          </a:ln>
          <a:effectLst/>
        </p:spPr>
        <p:txBody>
          <a:bodyPr anchor="t" anchorCtr="0" bIns="45720" compatLnSpc="1" lIns="91440" numCol="1" rIns="91440" tIns="45720" vert="horz" wrap="square">
            <a:prstTxWarp prst="textNoShape"/>
          </a:bodyPr>
          <a:p>
            <a:pPr lvl="0"/>
            <a:r>
              <a:rPr altLang="en-US" lang="zh-CN" noProof="0" smtClean="0"/>
              <a:t>单击此处编辑母版文本样式</a:t>
            </a:r>
          </a:p>
          <a:p>
            <a:pPr lvl="1"/>
            <a:r>
              <a:rPr altLang="en-US" lang="zh-CN" noProof="0" smtClean="0"/>
              <a:t>第二级</a:t>
            </a:r>
          </a:p>
          <a:p>
            <a:pPr lvl="2"/>
            <a:r>
              <a:rPr altLang="en-US" lang="zh-CN" noProof="0" smtClean="0"/>
              <a:t>第三级</a:t>
            </a:r>
          </a:p>
          <a:p>
            <a:pPr lvl="3"/>
            <a:r>
              <a:rPr altLang="en-US" lang="zh-CN" noProof="0" smtClean="0"/>
              <a:t>第四级</a:t>
            </a:r>
          </a:p>
          <a:p>
            <a:pPr lvl="4"/>
            <a:r>
              <a:rPr altLang="en-US" lang="zh-CN" noProof="0" smtClean="0"/>
              <a:t>第五级</a:t>
            </a:r>
          </a:p>
        </p:txBody>
      </p:sp>
      <p:sp>
        <p:nvSpPr>
          <p:cNvPr id="1049602" name="Rectangle 6"/>
          <p:cNvSpPr>
            <a:spLocks noGrp="1" noChangeArrowheads="1"/>
          </p:cNvSpPr>
          <p:nvPr>
            <p:ph type="ftr" sz="quarter" idx="4"/>
          </p:nvPr>
        </p:nvSpPr>
        <p:spPr bwMode="auto">
          <a:xfrm>
            <a:off x="0" y="8686800"/>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eaLnBrk="1" hangingPunct="1">
              <a:spcBef>
                <a:spcPct val="0"/>
              </a:spcBef>
              <a:defRPr b="0" sz="1200"/>
            </a:lvl1pPr>
          </a:lstStyle>
          <a:p>
            <a:endParaRPr altLang="zh-CN" lang="en-US"/>
          </a:p>
        </p:txBody>
      </p:sp>
      <p:sp>
        <p:nvSpPr>
          <p:cNvPr id="1049603" name="Rectangle 7"/>
          <p:cNvSpPr>
            <a:spLocks noGrp="1" noChangeArrowheads="1"/>
          </p:cNvSpPr>
          <p:nvPr>
            <p:ph type="sldNum" sz="quarter" idx="5"/>
          </p:nvPr>
        </p:nvSpPr>
        <p:spPr bwMode="auto">
          <a:xfrm>
            <a:off x="3886200" y="8686800"/>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lgn="r" eaLnBrk="1" hangingPunct="1">
              <a:spcBef>
                <a:spcPct val="0"/>
              </a:spcBef>
              <a:defRPr b="0" sz="1200"/>
            </a:lvl1pPr>
          </a:lstStyle>
          <a:p>
            <a:fld id="{21256DE8-6D3A-46F5-8B54-676D8CB63122}" type="slidenum">
              <a:rPr altLang="zh-CN" lang="en-US"/>
              <a:t>‹#›</a:t>
            </a:fld>
            <a:endParaRPr altLang="zh-CN"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kumimoji="1">
        <a:solidFill>
          <a:schemeClr val="tx1"/>
        </a:solidFill>
        <a:latin typeface="Times New Roman" pitchFamily="18" charset="0"/>
        <a:ea typeface="宋体" pitchFamily="2" charset="-122"/>
        <a:cs typeface="+mn-cs"/>
      </a:defRPr>
    </a:lvl1pPr>
    <a:lvl2pPr algn="l" eaLnBrk="0" fontAlgn="base" hangingPunct="0" marL="457200" rtl="0">
      <a:spcBef>
        <a:spcPct val="30000"/>
      </a:spcBef>
      <a:spcAft>
        <a:spcPct val="0"/>
      </a:spcAft>
      <a:defRPr sz="1200" kern="1200" kumimoji="1">
        <a:solidFill>
          <a:schemeClr val="tx1"/>
        </a:solidFill>
        <a:latin typeface="Times New Roman" pitchFamily="18" charset="0"/>
        <a:ea typeface="宋体" pitchFamily="2" charset="-122"/>
        <a:cs typeface="+mn-cs"/>
      </a:defRPr>
    </a:lvl2pPr>
    <a:lvl3pPr algn="l" eaLnBrk="0" fontAlgn="base" hangingPunct="0" marL="914400" rtl="0">
      <a:spcBef>
        <a:spcPct val="30000"/>
      </a:spcBef>
      <a:spcAft>
        <a:spcPct val="0"/>
      </a:spcAft>
      <a:defRPr sz="1200" kern="1200" kumimoji="1">
        <a:solidFill>
          <a:schemeClr val="tx1"/>
        </a:solidFill>
        <a:latin typeface="Times New Roman" pitchFamily="18" charset="0"/>
        <a:ea typeface="宋体" pitchFamily="2" charset="-122"/>
        <a:cs typeface="+mn-cs"/>
      </a:defRPr>
    </a:lvl3pPr>
    <a:lvl4pPr algn="l" eaLnBrk="0" fontAlgn="base" hangingPunct="0" marL="1371600" rtl="0">
      <a:spcBef>
        <a:spcPct val="30000"/>
      </a:spcBef>
      <a:spcAft>
        <a:spcPct val="0"/>
      </a:spcAft>
      <a:defRPr sz="1200" kern="1200" kumimoji="1">
        <a:solidFill>
          <a:schemeClr val="tx1"/>
        </a:solidFill>
        <a:latin typeface="Times New Roman" pitchFamily="18" charset="0"/>
        <a:ea typeface="宋体" pitchFamily="2" charset="-122"/>
        <a:cs typeface="+mn-cs"/>
      </a:defRPr>
    </a:lvl4pPr>
    <a:lvl5pPr algn="l" eaLnBrk="0" fontAlgn="base" hangingPunct="0" marL="1828800" rtl="0">
      <a:spcBef>
        <a:spcPct val="30000"/>
      </a:spcBef>
      <a:spcAft>
        <a:spcPct val="0"/>
      </a:spcAft>
      <a:defRPr sz="1200" kern="1200" kumimoji="1">
        <a:solidFill>
          <a:schemeClr val="tx1"/>
        </a:solidFill>
        <a:latin typeface="Times New Roman" pitchFamily="18" charset="0"/>
        <a:ea typeface="宋体" pitchFamily="2" charset="-122"/>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6"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7C987E65-1E91-459B-B004-DBBF4585D1F4}" type="slidenum">
              <a:rPr altLang="zh-CN" lang="en-US" smtClean="0">
                <a:latin typeface="Arial" panose="020B0604020202020204" pitchFamily="34" charset="0"/>
              </a:rPr>
              <a:pPr>
                <a:spcBef>
                  <a:spcPct val="0"/>
                </a:spcBef>
              </a:pPr>
              <a:t>1</a:t>
            </a:fld>
            <a:endParaRPr altLang="zh-CN" lang="en-US" smtClean="0">
              <a:latin typeface="Arial" panose="020B0604020202020204" pitchFamily="34" charset="0"/>
            </a:endParaRPr>
          </a:p>
        </p:txBody>
      </p:sp>
      <p:sp>
        <p:nvSpPr>
          <p:cNvPr id="1048597" name="Rectangle 2"/>
          <p:cNvSpPr>
            <a:spLocks noChangeAspect="1" noRot="1" noGrp="1" noChangeArrowheads="1" noTextEdit="1"/>
          </p:cNvSpPr>
          <p:nvPr>
            <p:ph type="sldImg"/>
          </p:nvPr>
        </p:nvSpPr>
        <p:spPr/>
      </p:sp>
      <p:sp>
        <p:nvSpPr>
          <p:cNvPr id="1048598"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681"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7938A943-D5BB-4257-BFDB-A8370026C624}" type="slidenum">
              <a:rPr altLang="zh-CN" lang="en-US" smtClean="0">
                <a:latin typeface="Arial" panose="020B0604020202020204" pitchFamily="34" charset="0"/>
              </a:rPr>
              <a:pPr>
                <a:spcBef>
                  <a:spcPct val="0"/>
                </a:spcBef>
              </a:pPr>
              <a:t>18</a:t>
            </a:fld>
            <a:endParaRPr altLang="zh-CN" lang="en-US" smtClean="0">
              <a:latin typeface="Arial" panose="020B0604020202020204" pitchFamily="34" charset="0"/>
            </a:endParaRPr>
          </a:p>
        </p:txBody>
      </p:sp>
      <p:sp>
        <p:nvSpPr>
          <p:cNvPr id="1048682" name="Rectangle 2"/>
          <p:cNvSpPr>
            <a:spLocks noChangeAspect="1" noRot="1" noGrp="1" noChangeArrowheads="1" noTextEdit="1"/>
          </p:cNvSpPr>
          <p:nvPr>
            <p:ph type="sldImg"/>
          </p:nvPr>
        </p:nvSpPr>
        <p:spPr/>
      </p:sp>
      <p:sp>
        <p:nvSpPr>
          <p:cNvPr id="1048683"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687"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79315E92-77A0-45B6-BA17-88455196569E}" type="slidenum">
              <a:rPr altLang="zh-CN" lang="en-US" smtClean="0">
                <a:latin typeface="Arial" panose="020B0604020202020204" pitchFamily="34" charset="0"/>
              </a:rPr>
              <a:pPr>
                <a:spcBef>
                  <a:spcPct val="0"/>
                </a:spcBef>
              </a:pPr>
              <a:t>19</a:t>
            </a:fld>
            <a:endParaRPr altLang="zh-CN" lang="en-US" smtClean="0">
              <a:latin typeface="Arial" panose="020B0604020202020204" pitchFamily="34" charset="0"/>
            </a:endParaRPr>
          </a:p>
        </p:txBody>
      </p:sp>
      <p:sp>
        <p:nvSpPr>
          <p:cNvPr id="1048688" name="Rectangle 2"/>
          <p:cNvSpPr>
            <a:spLocks noChangeAspect="1" noRot="1" noGrp="1" noChangeArrowheads="1" noTextEdit="1"/>
          </p:cNvSpPr>
          <p:nvPr>
            <p:ph type="sldImg"/>
          </p:nvPr>
        </p:nvSpPr>
        <p:spPr/>
      </p:sp>
      <p:sp>
        <p:nvSpPr>
          <p:cNvPr id="1048689"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693"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E11EE2C6-4984-45FA-BCC7-4E95539DF4FC}" type="slidenum">
              <a:rPr altLang="zh-CN" lang="en-US" smtClean="0">
                <a:latin typeface="Arial" panose="020B0604020202020204" pitchFamily="34" charset="0"/>
              </a:rPr>
              <a:pPr>
                <a:spcBef>
                  <a:spcPct val="0"/>
                </a:spcBef>
              </a:pPr>
              <a:t>20</a:t>
            </a:fld>
            <a:endParaRPr altLang="zh-CN" lang="en-US" smtClean="0">
              <a:latin typeface="Arial" panose="020B0604020202020204" pitchFamily="34" charset="0"/>
            </a:endParaRPr>
          </a:p>
        </p:txBody>
      </p:sp>
      <p:sp>
        <p:nvSpPr>
          <p:cNvPr id="1048694" name="Rectangle 2"/>
          <p:cNvSpPr>
            <a:spLocks noChangeAspect="1" noRot="1" noGrp="1" noChangeArrowheads="1" noTextEdit="1"/>
          </p:cNvSpPr>
          <p:nvPr>
            <p:ph type="sldImg"/>
          </p:nvPr>
        </p:nvSpPr>
        <p:spPr/>
      </p:sp>
      <p:sp>
        <p:nvSpPr>
          <p:cNvPr id="1048695"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716"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A5E4B9C9-61B9-4E68-8648-2D3B2AD3F9F6}" type="slidenum">
              <a:rPr altLang="zh-CN" lang="en-US" smtClean="0">
                <a:latin typeface="Arial" panose="020B0604020202020204" pitchFamily="34" charset="0"/>
              </a:rPr>
              <a:pPr>
                <a:spcBef>
                  <a:spcPct val="0"/>
                </a:spcBef>
              </a:pPr>
              <a:t>26</a:t>
            </a:fld>
            <a:endParaRPr altLang="zh-CN" lang="en-US" smtClean="0">
              <a:latin typeface="Arial" panose="020B0604020202020204" pitchFamily="34" charset="0"/>
            </a:endParaRPr>
          </a:p>
        </p:txBody>
      </p:sp>
      <p:sp>
        <p:nvSpPr>
          <p:cNvPr id="1048717" name="Rectangle 2"/>
          <p:cNvSpPr>
            <a:spLocks noChangeAspect="1" noRot="1" noGrp="1" noChangeArrowheads="1" noTextEdit="1"/>
          </p:cNvSpPr>
          <p:nvPr>
            <p:ph type="sldImg"/>
          </p:nvPr>
        </p:nvSpPr>
        <p:spPr/>
      </p:sp>
      <p:sp>
        <p:nvSpPr>
          <p:cNvPr id="1048718"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722"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6BD512DB-4C97-4345-9507-74AAE01232F4}" type="slidenum">
              <a:rPr altLang="zh-CN" lang="en-US" smtClean="0">
                <a:latin typeface="Arial" panose="020B0604020202020204" pitchFamily="34" charset="0"/>
              </a:rPr>
              <a:pPr>
                <a:spcBef>
                  <a:spcPct val="0"/>
                </a:spcBef>
              </a:pPr>
              <a:t>27</a:t>
            </a:fld>
            <a:endParaRPr altLang="zh-CN" lang="en-US" smtClean="0">
              <a:latin typeface="Arial" panose="020B0604020202020204" pitchFamily="34" charset="0"/>
            </a:endParaRPr>
          </a:p>
        </p:txBody>
      </p:sp>
      <p:sp>
        <p:nvSpPr>
          <p:cNvPr id="1048723" name="Rectangle 2"/>
          <p:cNvSpPr>
            <a:spLocks noChangeAspect="1" noRot="1" noGrp="1" noChangeArrowheads="1" noTextEdit="1"/>
          </p:cNvSpPr>
          <p:nvPr>
            <p:ph type="sldImg"/>
          </p:nvPr>
        </p:nvSpPr>
        <p:spPr/>
      </p:sp>
      <p:sp>
        <p:nvSpPr>
          <p:cNvPr id="1048724"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8729"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12ABFC08-1C31-4DB2-ABC0-402419EFA9EB}" type="slidenum">
              <a:rPr altLang="zh-CN" lang="en-US" smtClean="0">
                <a:latin typeface="Arial" panose="020B0604020202020204" pitchFamily="34" charset="0"/>
              </a:rPr>
              <a:pPr>
                <a:spcBef>
                  <a:spcPct val="0"/>
                </a:spcBef>
              </a:pPr>
              <a:t>28</a:t>
            </a:fld>
            <a:endParaRPr altLang="zh-CN" lang="en-US" smtClean="0">
              <a:latin typeface="Arial" panose="020B0604020202020204" pitchFamily="34" charset="0"/>
            </a:endParaRPr>
          </a:p>
        </p:txBody>
      </p:sp>
      <p:sp>
        <p:nvSpPr>
          <p:cNvPr id="1048730" name="Rectangle 2"/>
          <p:cNvSpPr>
            <a:spLocks noChangeAspect="1" noRot="1" noGrp="1" noChangeArrowheads="1" noTextEdit="1"/>
          </p:cNvSpPr>
          <p:nvPr>
            <p:ph type="sldImg"/>
          </p:nvPr>
        </p:nvSpPr>
        <p:spPr/>
      </p:sp>
      <p:sp>
        <p:nvSpPr>
          <p:cNvPr id="1048731"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736"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5E833ADA-9B2C-4881-901E-693B374E5EC4}" type="slidenum">
              <a:rPr altLang="zh-CN" lang="en-US" smtClean="0">
                <a:latin typeface="Arial" panose="020B0604020202020204" pitchFamily="34" charset="0"/>
              </a:rPr>
              <a:pPr>
                <a:spcBef>
                  <a:spcPct val="0"/>
                </a:spcBef>
              </a:pPr>
              <a:t>29</a:t>
            </a:fld>
            <a:endParaRPr altLang="zh-CN" lang="en-US" smtClean="0">
              <a:latin typeface="Arial" panose="020B0604020202020204" pitchFamily="34" charset="0"/>
            </a:endParaRPr>
          </a:p>
        </p:txBody>
      </p:sp>
      <p:sp>
        <p:nvSpPr>
          <p:cNvPr id="1048737" name="Rectangle 2"/>
          <p:cNvSpPr>
            <a:spLocks noChangeAspect="1" noRot="1" noGrp="1" noChangeArrowheads="1" noTextEdit="1"/>
          </p:cNvSpPr>
          <p:nvPr>
            <p:ph type="sldImg"/>
          </p:nvPr>
        </p:nvSpPr>
        <p:spPr/>
      </p:sp>
      <p:sp>
        <p:nvSpPr>
          <p:cNvPr id="1048738"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748"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910B6F27-173C-414E-8CEA-01954C87ABA4}" type="slidenum">
              <a:rPr altLang="zh-CN" lang="en-US" smtClean="0">
                <a:latin typeface="Arial" panose="020B0604020202020204" pitchFamily="34" charset="0"/>
              </a:rPr>
              <a:pPr>
                <a:spcBef>
                  <a:spcPct val="0"/>
                </a:spcBef>
              </a:pPr>
              <a:t>30</a:t>
            </a:fld>
            <a:endParaRPr altLang="zh-CN" lang="en-US" smtClean="0">
              <a:latin typeface="Arial" panose="020B0604020202020204" pitchFamily="34" charset="0"/>
            </a:endParaRPr>
          </a:p>
        </p:txBody>
      </p:sp>
      <p:sp>
        <p:nvSpPr>
          <p:cNvPr id="1048749" name="Rectangle 2"/>
          <p:cNvSpPr>
            <a:spLocks noChangeAspect="1" noRot="1" noGrp="1" noChangeArrowheads="1" noTextEdit="1"/>
          </p:cNvSpPr>
          <p:nvPr>
            <p:ph type="sldImg"/>
          </p:nvPr>
        </p:nvSpPr>
        <p:spPr/>
      </p:sp>
      <p:sp>
        <p:nvSpPr>
          <p:cNvPr id="1048750"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754"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E1151518-D399-4E02-8D22-CF6829971B04}" type="slidenum">
              <a:rPr altLang="zh-CN" lang="en-US" smtClean="0">
                <a:latin typeface="Arial" panose="020B0604020202020204" pitchFamily="34" charset="0"/>
              </a:rPr>
              <a:pPr>
                <a:spcBef>
                  <a:spcPct val="0"/>
                </a:spcBef>
              </a:pPr>
              <a:t>31</a:t>
            </a:fld>
            <a:endParaRPr altLang="zh-CN" lang="en-US" smtClean="0">
              <a:latin typeface="Arial" panose="020B0604020202020204" pitchFamily="34" charset="0"/>
            </a:endParaRPr>
          </a:p>
        </p:txBody>
      </p:sp>
      <p:sp>
        <p:nvSpPr>
          <p:cNvPr id="1048755" name="Rectangle 2"/>
          <p:cNvSpPr>
            <a:spLocks noChangeAspect="1" noRot="1" noGrp="1" noChangeArrowheads="1" noTextEdit="1"/>
          </p:cNvSpPr>
          <p:nvPr>
            <p:ph type="sldImg"/>
          </p:nvPr>
        </p:nvSpPr>
        <p:spPr/>
      </p:sp>
      <p:sp>
        <p:nvSpPr>
          <p:cNvPr id="1048756"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760"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FADC1EAD-2E36-4BFF-A4CE-213DDC9616B6}" type="slidenum">
              <a:rPr altLang="zh-CN" lang="en-US" smtClean="0">
                <a:latin typeface="Arial" panose="020B0604020202020204" pitchFamily="34" charset="0"/>
              </a:rPr>
              <a:pPr>
                <a:spcBef>
                  <a:spcPct val="0"/>
                </a:spcBef>
              </a:pPr>
              <a:t>32</a:t>
            </a:fld>
            <a:endParaRPr altLang="zh-CN" lang="en-US" smtClean="0">
              <a:latin typeface="Arial" panose="020B0604020202020204" pitchFamily="34" charset="0"/>
            </a:endParaRPr>
          </a:p>
        </p:txBody>
      </p:sp>
      <p:sp>
        <p:nvSpPr>
          <p:cNvPr id="1048761" name="Rectangle 2"/>
          <p:cNvSpPr>
            <a:spLocks noChangeAspect="1" noRot="1" noGrp="1" noChangeArrowheads="1" noTextEdit="1"/>
          </p:cNvSpPr>
          <p:nvPr>
            <p:ph type="sldImg"/>
          </p:nvPr>
        </p:nvSpPr>
        <p:spPr/>
      </p:sp>
      <p:sp>
        <p:nvSpPr>
          <p:cNvPr id="1048762"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611"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F9CB38DA-3019-4CF6-97C3-CE43516BAA05}" type="slidenum">
              <a:rPr altLang="zh-CN" lang="en-US" smtClean="0">
                <a:latin typeface="Arial" panose="020B0604020202020204" pitchFamily="34" charset="0"/>
              </a:rPr>
              <a:pPr>
                <a:spcBef>
                  <a:spcPct val="0"/>
                </a:spcBef>
              </a:pPr>
              <a:t>5</a:t>
            </a:fld>
            <a:endParaRPr altLang="zh-CN" lang="en-US" smtClean="0">
              <a:latin typeface="Arial" panose="020B0604020202020204" pitchFamily="34" charset="0"/>
            </a:endParaRPr>
          </a:p>
        </p:txBody>
      </p:sp>
      <p:sp>
        <p:nvSpPr>
          <p:cNvPr id="1048612" name="Rectangle 2"/>
          <p:cNvSpPr>
            <a:spLocks noChangeAspect="1" noRot="1" noGrp="1" noChangeArrowheads="1" noTextEdit="1"/>
          </p:cNvSpPr>
          <p:nvPr>
            <p:ph type="sldImg"/>
          </p:nvPr>
        </p:nvSpPr>
        <p:spPr/>
      </p:sp>
      <p:sp>
        <p:nvSpPr>
          <p:cNvPr id="1048613"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766"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421C2413-D2B3-4B74-B44E-43C9F2DDD319}" type="slidenum">
              <a:rPr altLang="zh-CN" lang="en-US" smtClean="0">
                <a:latin typeface="Arial" panose="020B0604020202020204" pitchFamily="34" charset="0"/>
              </a:rPr>
              <a:pPr>
                <a:spcBef>
                  <a:spcPct val="0"/>
                </a:spcBef>
              </a:pPr>
              <a:t>33</a:t>
            </a:fld>
            <a:endParaRPr altLang="zh-CN" lang="en-US" smtClean="0">
              <a:latin typeface="Arial" panose="020B0604020202020204" pitchFamily="34" charset="0"/>
            </a:endParaRPr>
          </a:p>
        </p:txBody>
      </p:sp>
      <p:sp>
        <p:nvSpPr>
          <p:cNvPr id="1048767" name="Rectangle 2"/>
          <p:cNvSpPr>
            <a:spLocks noChangeAspect="1" noRot="1" noGrp="1" noChangeArrowheads="1" noTextEdit="1"/>
          </p:cNvSpPr>
          <p:nvPr>
            <p:ph type="sldImg"/>
          </p:nvPr>
        </p:nvSpPr>
        <p:spPr/>
      </p:sp>
      <p:sp>
        <p:nvSpPr>
          <p:cNvPr id="1048768"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772"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9C46EC27-DFF9-4AFA-A525-2E4A5F6E733A}" type="slidenum">
              <a:rPr altLang="zh-CN" lang="en-US" smtClean="0">
                <a:latin typeface="Arial" panose="020B0604020202020204" pitchFamily="34" charset="0"/>
              </a:rPr>
              <a:pPr>
                <a:spcBef>
                  <a:spcPct val="0"/>
                </a:spcBef>
              </a:pPr>
              <a:t>34</a:t>
            </a:fld>
            <a:endParaRPr altLang="zh-CN" lang="en-US" smtClean="0">
              <a:latin typeface="Arial" panose="020B0604020202020204" pitchFamily="34" charset="0"/>
            </a:endParaRPr>
          </a:p>
        </p:txBody>
      </p:sp>
      <p:sp>
        <p:nvSpPr>
          <p:cNvPr id="1048773" name="Rectangle 2"/>
          <p:cNvSpPr>
            <a:spLocks noChangeAspect="1" noRot="1" noGrp="1" noChangeArrowheads="1" noTextEdit="1"/>
          </p:cNvSpPr>
          <p:nvPr>
            <p:ph type="sldImg"/>
          </p:nvPr>
        </p:nvSpPr>
        <p:spPr/>
      </p:sp>
      <p:sp>
        <p:nvSpPr>
          <p:cNvPr id="1048774"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778"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359EFEE0-55FC-44B3-A58B-A0B732D2B3AA}" type="slidenum">
              <a:rPr altLang="zh-CN" lang="en-US" smtClean="0">
                <a:latin typeface="Arial" panose="020B0604020202020204" pitchFamily="34" charset="0"/>
              </a:rPr>
              <a:pPr>
                <a:spcBef>
                  <a:spcPct val="0"/>
                </a:spcBef>
              </a:pPr>
              <a:t>35</a:t>
            </a:fld>
            <a:endParaRPr altLang="zh-CN" lang="en-US" smtClean="0">
              <a:latin typeface="Arial" panose="020B0604020202020204" pitchFamily="34" charset="0"/>
            </a:endParaRPr>
          </a:p>
        </p:txBody>
      </p:sp>
      <p:sp>
        <p:nvSpPr>
          <p:cNvPr id="1048779" name="Rectangle 2"/>
          <p:cNvSpPr>
            <a:spLocks noChangeAspect="1" noRot="1" noGrp="1" noChangeArrowheads="1" noTextEdit="1"/>
          </p:cNvSpPr>
          <p:nvPr>
            <p:ph type="sldImg"/>
          </p:nvPr>
        </p:nvSpPr>
        <p:spPr/>
      </p:sp>
      <p:sp>
        <p:nvSpPr>
          <p:cNvPr id="1048780"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213" name=""/>
        <p:cNvGrpSpPr/>
        <p:nvPr/>
      </p:nvGrpSpPr>
      <p:grpSpPr>
        <a:xfrm>
          <a:off x="0" y="0"/>
          <a:ext cx="0" cy="0"/>
          <a:chOff x="0" y="0"/>
          <a:chExt cx="0" cy="0"/>
        </a:xfrm>
      </p:grpSpPr>
      <p:sp>
        <p:nvSpPr>
          <p:cNvPr id="1048784"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68597F09-0941-451F-BE9F-8BB5CBFD5DDC}" type="slidenum">
              <a:rPr altLang="zh-CN" lang="en-US" smtClean="0">
                <a:latin typeface="Arial" panose="020B0604020202020204" pitchFamily="34" charset="0"/>
              </a:rPr>
              <a:pPr>
                <a:spcBef>
                  <a:spcPct val="0"/>
                </a:spcBef>
              </a:pPr>
              <a:t>36</a:t>
            </a:fld>
            <a:endParaRPr altLang="zh-CN" lang="en-US" smtClean="0">
              <a:latin typeface="Arial" panose="020B0604020202020204" pitchFamily="34" charset="0"/>
            </a:endParaRPr>
          </a:p>
        </p:txBody>
      </p:sp>
      <p:sp>
        <p:nvSpPr>
          <p:cNvPr id="1048785" name="Rectangle 2"/>
          <p:cNvSpPr>
            <a:spLocks noChangeAspect="1" noRot="1" noGrp="1" noChangeArrowheads="1" noTextEdit="1"/>
          </p:cNvSpPr>
          <p:nvPr>
            <p:ph type="sldImg"/>
          </p:nvPr>
        </p:nvSpPr>
        <p:spPr/>
      </p:sp>
      <p:sp>
        <p:nvSpPr>
          <p:cNvPr id="1048786"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8807"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2D8828C2-B9BD-481B-B656-126C11F1F0FC}" type="slidenum">
              <a:rPr altLang="zh-CN" lang="en-US" smtClean="0">
                <a:latin typeface="Arial" panose="020B0604020202020204" pitchFamily="34" charset="0"/>
              </a:rPr>
              <a:pPr>
                <a:spcBef>
                  <a:spcPct val="0"/>
                </a:spcBef>
              </a:pPr>
              <a:t>38</a:t>
            </a:fld>
            <a:endParaRPr altLang="zh-CN" lang="en-US" smtClean="0">
              <a:latin typeface="Arial" panose="020B0604020202020204" pitchFamily="34" charset="0"/>
            </a:endParaRPr>
          </a:p>
        </p:txBody>
      </p:sp>
      <p:sp>
        <p:nvSpPr>
          <p:cNvPr id="1048808" name="Rectangle 2"/>
          <p:cNvSpPr>
            <a:spLocks noChangeAspect="1" noRot="1" noGrp="1" noChangeArrowheads="1" noTextEdit="1"/>
          </p:cNvSpPr>
          <p:nvPr>
            <p:ph type="sldImg"/>
          </p:nvPr>
        </p:nvSpPr>
        <p:spPr/>
      </p:sp>
      <p:sp>
        <p:nvSpPr>
          <p:cNvPr id="1048809"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221" name=""/>
        <p:cNvGrpSpPr/>
        <p:nvPr/>
      </p:nvGrpSpPr>
      <p:grpSpPr>
        <a:xfrm>
          <a:off x="0" y="0"/>
          <a:ext cx="0" cy="0"/>
          <a:chOff x="0" y="0"/>
          <a:chExt cx="0" cy="0"/>
        </a:xfrm>
      </p:grpSpPr>
      <p:sp>
        <p:nvSpPr>
          <p:cNvPr id="1048833"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3EC1D189-FD04-492D-9349-A8D0831A5727}" type="slidenum">
              <a:rPr altLang="zh-CN" lang="en-US" smtClean="0">
                <a:latin typeface="Arial" panose="020B0604020202020204" pitchFamily="34" charset="0"/>
              </a:rPr>
              <a:pPr>
                <a:spcBef>
                  <a:spcPct val="0"/>
                </a:spcBef>
              </a:pPr>
              <a:t>39</a:t>
            </a:fld>
            <a:endParaRPr altLang="zh-CN" lang="en-US" smtClean="0">
              <a:latin typeface="Arial" panose="020B0604020202020204" pitchFamily="34" charset="0"/>
            </a:endParaRPr>
          </a:p>
        </p:txBody>
      </p:sp>
      <p:sp>
        <p:nvSpPr>
          <p:cNvPr id="1048834" name="Rectangle 2"/>
          <p:cNvSpPr>
            <a:spLocks noChangeAspect="1" noRot="1" noGrp="1" noChangeArrowheads="1" noTextEdit="1"/>
          </p:cNvSpPr>
          <p:nvPr>
            <p:ph type="sldImg"/>
          </p:nvPr>
        </p:nvSpPr>
        <p:spPr/>
      </p:sp>
      <p:sp>
        <p:nvSpPr>
          <p:cNvPr id="1048835"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224" name=""/>
        <p:cNvGrpSpPr/>
        <p:nvPr/>
      </p:nvGrpSpPr>
      <p:grpSpPr>
        <a:xfrm>
          <a:off x="0" y="0"/>
          <a:ext cx="0" cy="0"/>
          <a:chOff x="0" y="0"/>
          <a:chExt cx="0" cy="0"/>
        </a:xfrm>
      </p:grpSpPr>
      <p:sp>
        <p:nvSpPr>
          <p:cNvPr id="1048839"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7B14FE37-5BF7-4EA8-B2D8-58B9803A08EF}" type="slidenum">
              <a:rPr altLang="zh-CN" lang="en-US" smtClean="0">
                <a:latin typeface="Arial" panose="020B0604020202020204" pitchFamily="34" charset="0"/>
              </a:rPr>
              <a:pPr>
                <a:spcBef>
                  <a:spcPct val="0"/>
                </a:spcBef>
              </a:pPr>
              <a:t>40</a:t>
            </a:fld>
            <a:endParaRPr altLang="zh-CN" lang="en-US" smtClean="0">
              <a:latin typeface="Arial" panose="020B0604020202020204" pitchFamily="34" charset="0"/>
            </a:endParaRPr>
          </a:p>
        </p:txBody>
      </p:sp>
      <p:sp>
        <p:nvSpPr>
          <p:cNvPr id="1048840" name="Rectangle 2"/>
          <p:cNvSpPr>
            <a:spLocks noChangeAspect="1" noRot="1" noGrp="1" noChangeArrowheads="1" noTextEdit="1"/>
          </p:cNvSpPr>
          <p:nvPr>
            <p:ph type="sldImg"/>
          </p:nvPr>
        </p:nvSpPr>
        <p:spPr/>
      </p:sp>
      <p:sp>
        <p:nvSpPr>
          <p:cNvPr id="1048841"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227" name=""/>
        <p:cNvGrpSpPr/>
        <p:nvPr/>
      </p:nvGrpSpPr>
      <p:grpSpPr>
        <a:xfrm>
          <a:off x="0" y="0"/>
          <a:ext cx="0" cy="0"/>
          <a:chOff x="0" y="0"/>
          <a:chExt cx="0" cy="0"/>
        </a:xfrm>
      </p:grpSpPr>
      <p:sp>
        <p:nvSpPr>
          <p:cNvPr id="1048849"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B59FE0C9-8A8A-4D30-98DD-6DAC3FBAEC1F}" type="slidenum">
              <a:rPr altLang="zh-CN" lang="en-US" smtClean="0">
                <a:latin typeface="Arial" panose="020B0604020202020204" pitchFamily="34" charset="0"/>
              </a:rPr>
              <a:pPr>
                <a:spcBef>
                  <a:spcPct val="0"/>
                </a:spcBef>
              </a:pPr>
              <a:t>41</a:t>
            </a:fld>
            <a:endParaRPr altLang="zh-CN" lang="en-US" smtClean="0">
              <a:latin typeface="Arial" panose="020B0604020202020204" pitchFamily="34" charset="0"/>
            </a:endParaRPr>
          </a:p>
        </p:txBody>
      </p:sp>
      <p:sp>
        <p:nvSpPr>
          <p:cNvPr id="1048850" name="Rectangle 2"/>
          <p:cNvSpPr>
            <a:spLocks noChangeAspect="1" noRot="1" noGrp="1" noChangeArrowheads="1" noTextEdit="1"/>
          </p:cNvSpPr>
          <p:nvPr>
            <p:ph type="sldImg"/>
          </p:nvPr>
        </p:nvSpPr>
        <p:spPr/>
      </p:sp>
      <p:sp>
        <p:nvSpPr>
          <p:cNvPr id="1048851"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230" name=""/>
        <p:cNvGrpSpPr/>
        <p:nvPr/>
      </p:nvGrpSpPr>
      <p:grpSpPr>
        <a:xfrm>
          <a:off x="0" y="0"/>
          <a:ext cx="0" cy="0"/>
          <a:chOff x="0" y="0"/>
          <a:chExt cx="0" cy="0"/>
        </a:xfrm>
      </p:grpSpPr>
      <p:sp>
        <p:nvSpPr>
          <p:cNvPr id="1048855"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5F1FEEB1-29C5-4C99-919E-9C3F302D2287}" type="slidenum">
              <a:rPr altLang="zh-CN" lang="en-US" smtClean="0">
                <a:latin typeface="Arial" panose="020B0604020202020204" pitchFamily="34" charset="0"/>
              </a:rPr>
              <a:pPr>
                <a:spcBef>
                  <a:spcPct val="0"/>
                </a:spcBef>
              </a:pPr>
              <a:t>42</a:t>
            </a:fld>
            <a:endParaRPr altLang="zh-CN" lang="en-US" smtClean="0">
              <a:latin typeface="Arial" panose="020B0604020202020204" pitchFamily="34" charset="0"/>
            </a:endParaRPr>
          </a:p>
        </p:txBody>
      </p:sp>
      <p:sp>
        <p:nvSpPr>
          <p:cNvPr id="1048856" name="Rectangle 2"/>
          <p:cNvSpPr>
            <a:spLocks noChangeAspect="1" noRot="1" noGrp="1" noChangeArrowheads="1" noTextEdit="1"/>
          </p:cNvSpPr>
          <p:nvPr>
            <p:ph type="sldImg"/>
          </p:nvPr>
        </p:nvSpPr>
        <p:spPr/>
      </p:sp>
      <p:sp>
        <p:nvSpPr>
          <p:cNvPr id="1048857"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sp>
        <p:nvSpPr>
          <p:cNvPr id="1048861"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40C2DCFD-E48F-4C1F-8E1C-CBAB01950393}" type="slidenum">
              <a:rPr altLang="zh-CN" lang="en-US" smtClean="0">
                <a:latin typeface="Arial" panose="020B0604020202020204" pitchFamily="34" charset="0"/>
              </a:rPr>
              <a:pPr>
                <a:spcBef>
                  <a:spcPct val="0"/>
                </a:spcBef>
              </a:pPr>
              <a:t>43</a:t>
            </a:fld>
            <a:endParaRPr altLang="zh-CN" lang="en-US" smtClean="0">
              <a:latin typeface="Arial" panose="020B0604020202020204" pitchFamily="34" charset="0"/>
            </a:endParaRPr>
          </a:p>
        </p:txBody>
      </p:sp>
      <p:sp>
        <p:nvSpPr>
          <p:cNvPr id="1048862" name="Rectangle 2"/>
          <p:cNvSpPr>
            <a:spLocks noChangeAspect="1" noRot="1" noGrp="1" noChangeArrowheads="1" noTextEdit="1"/>
          </p:cNvSpPr>
          <p:nvPr>
            <p:ph type="sldImg"/>
          </p:nvPr>
        </p:nvSpPr>
        <p:spPr/>
      </p:sp>
      <p:sp>
        <p:nvSpPr>
          <p:cNvPr id="1048863"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630"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8E8C1E80-6067-4E24-BB5C-E375CF419D0C}" type="slidenum">
              <a:rPr altLang="zh-CN" lang="en-US" smtClean="0">
                <a:latin typeface="Arial" panose="020B0604020202020204" pitchFamily="34" charset="0"/>
              </a:rPr>
              <a:pPr>
                <a:spcBef>
                  <a:spcPct val="0"/>
                </a:spcBef>
              </a:pPr>
              <a:t>8</a:t>
            </a:fld>
            <a:endParaRPr altLang="zh-CN" lang="en-US" smtClean="0">
              <a:latin typeface="Arial" panose="020B0604020202020204" pitchFamily="34" charset="0"/>
            </a:endParaRPr>
          </a:p>
        </p:txBody>
      </p:sp>
      <p:sp>
        <p:nvSpPr>
          <p:cNvPr id="1048631" name="Rectangle 2"/>
          <p:cNvSpPr>
            <a:spLocks noChangeAspect="1" noRot="1" noGrp="1" noChangeArrowheads="1" noTextEdit="1"/>
          </p:cNvSpPr>
          <p:nvPr>
            <p:ph type="sldImg"/>
          </p:nvPr>
        </p:nvSpPr>
        <p:spPr/>
      </p:sp>
      <p:sp>
        <p:nvSpPr>
          <p:cNvPr id="1048632"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8869"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AEDA0EB5-6416-414F-B776-1A9172CA9B2F}" type="slidenum">
              <a:rPr altLang="zh-CN" lang="en-US" smtClean="0">
                <a:latin typeface="Arial" panose="020B0604020202020204" pitchFamily="34" charset="0"/>
              </a:rPr>
              <a:pPr>
                <a:spcBef>
                  <a:spcPct val="0"/>
                </a:spcBef>
              </a:pPr>
              <a:t>44</a:t>
            </a:fld>
            <a:endParaRPr altLang="zh-CN" lang="en-US" smtClean="0">
              <a:latin typeface="Arial" panose="020B0604020202020204" pitchFamily="34" charset="0"/>
            </a:endParaRPr>
          </a:p>
        </p:txBody>
      </p:sp>
      <p:sp>
        <p:nvSpPr>
          <p:cNvPr id="1048870" name="Rectangle 2"/>
          <p:cNvSpPr>
            <a:spLocks noChangeAspect="1" noRot="1" noGrp="1" noChangeArrowheads="1" noTextEdit="1"/>
          </p:cNvSpPr>
          <p:nvPr>
            <p:ph type="sldImg"/>
          </p:nvPr>
        </p:nvSpPr>
        <p:spPr/>
      </p:sp>
      <p:sp>
        <p:nvSpPr>
          <p:cNvPr id="1048871"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240" name=""/>
        <p:cNvGrpSpPr/>
        <p:nvPr/>
      </p:nvGrpSpPr>
      <p:grpSpPr>
        <a:xfrm>
          <a:off x="0" y="0"/>
          <a:ext cx="0" cy="0"/>
          <a:chOff x="0" y="0"/>
          <a:chExt cx="0" cy="0"/>
        </a:xfrm>
      </p:grpSpPr>
      <p:sp>
        <p:nvSpPr>
          <p:cNvPr id="1048925"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DE67BB48-4392-4176-ADEB-48378D5D5739}" type="slidenum">
              <a:rPr altLang="zh-CN" lang="en-US" smtClean="0">
                <a:latin typeface="Arial" panose="020B0604020202020204" pitchFamily="34" charset="0"/>
              </a:rPr>
              <a:pPr>
                <a:spcBef>
                  <a:spcPct val="0"/>
                </a:spcBef>
              </a:pPr>
              <a:t>46</a:t>
            </a:fld>
            <a:endParaRPr altLang="zh-CN" lang="en-US" smtClean="0">
              <a:latin typeface="Arial" panose="020B0604020202020204" pitchFamily="34" charset="0"/>
            </a:endParaRPr>
          </a:p>
        </p:txBody>
      </p:sp>
      <p:sp>
        <p:nvSpPr>
          <p:cNvPr id="1048926" name="Rectangle 2"/>
          <p:cNvSpPr>
            <a:spLocks noChangeAspect="1" noRot="1" noGrp="1" noChangeArrowheads="1" noTextEdit="1"/>
          </p:cNvSpPr>
          <p:nvPr>
            <p:ph type="sldImg"/>
          </p:nvPr>
        </p:nvSpPr>
        <p:spPr/>
      </p:sp>
      <p:sp>
        <p:nvSpPr>
          <p:cNvPr id="1048927"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8933"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41D50AE8-978F-43BF-9D70-B2B78BB671CF}" type="slidenum">
              <a:rPr altLang="zh-CN" lang="en-US" smtClean="0">
                <a:latin typeface="Arial" panose="020B0604020202020204" pitchFamily="34" charset="0"/>
              </a:rPr>
              <a:pPr>
                <a:spcBef>
                  <a:spcPct val="0"/>
                </a:spcBef>
              </a:pPr>
              <a:t>47</a:t>
            </a:fld>
            <a:endParaRPr altLang="zh-CN" lang="en-US" smtClean="0">
              <a:latin typeface="Arial" panose="020B0604020202020204" pitchFamily="34" charset="0"/>
            </a:endParaRPr>
          </a:p>
        </p:txBody>
      </p:sp>
      <p:sp>
        <p:nvSpPr>
          <p:cNvPr id="1048934" name="Rectangle 2"/>
          <p:cNvSpPr>
            <a:spLocks noChangeAspect="1" noRot="1" noGrp="1" noChangeArrowheads="1" noTextEdit="1"/>
          </p:cNvSpPr>
          <p:nvPr>
            <p:ph type="sldImg"/>
          </p:nvPr>
        </p:nvSpPr>
        <p:spPr/>
      </p:sp>
      <p:sp>
        <p:nvSpPr>
          <p:cNvPr id="1048935"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246" name=""/>
        <p:cNvGrpSpPr/>
        <p:nvPr/>
      </p:nvGrpSpPr>
      <p:grpSpPr>
        <a:xfrm>
          <a:off x="0" y="0"/>
          <a:ext cx="0" cy="0"/>
          <a:chOff x="0" y="0"/>
          <a:chExt cx="0" cy="0"/>
        </a:xfrm>
      </p:grpSpPr>
      <p:sp>
        <p:nvSpPr>
          <p:cNvPr id="1048939"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71420D8A-C623-4D61-8C38-A24713A88794}" type="slidenum">
              <a:rPr altLang="zh-CN" lang="en-US" smtClean="0">
                <a:latin typeface="Arial" panose="020B0604020202020204" pitchFamily="34" charset="0"/>
              </a:rPr>
              <a:pPr>
                <a:spcBef>
                  <a:spcPct val="0"/>
                </a:spcBef>
              </a:pPr>
              <a:t>48</a:t>
            </a:fld>
            <a:endParaRPr altLang="zh-CN" lang="en-US" smtClean="0">
              <a:latin typeface="Arial" panose="020B0604020202020204" pitchFamily="34" charset="0"/>
            </a:endParaRPr>
          </a:p>
        </p:txBody>
      </p:sp>
      <p:sp>
        <p:nvSpPr>
          <p:cNvPr id="1048940" name="Rectangle 2"/>
          <p:cNvSpPr>
            <a:spLocks noChangeAspect="1" noRot="1" noGrp="1" noChangeArrowheads="1" noTextEdit="1"/>
          </p:cNvSpPr>
          <p:nvPr>
            <p:ph type="sldImg"/>
          </p:nvPr>
        </p:nvSpPr>
        <p:spPr/>
      </p:sp>
      <p:sp>
        <p:nvSpPr>
          <p:cNvPr id="1048941"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249" name=""/>
        <p:cNvGrpSpPr/>
        <p:nvPr/>
      </p:nvGrpSpPr>
      <p:grpSpPr>
        <a:xfrm>
          <a:off x="0" y="0"/>
          <a:ext cx="0" cy="0"/>
          <a:chOff x="0" y="0"/>
          <a:chExt cx="0" cy="0"/>
        </a:xfrm>
      </p:grpSpPr>
      <p:sp>
        <p:nvSpPr>
          <p:cNvPr id="1048947"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C441CEEC-6911-4EFA-BF10-3C7E6FB2DB93}" type="slidenum">
              <a:rPr altLang="zh-CN" lang="en-US" smtClean="0">
                <a:latin typeface="Arial" panose="020B0604020202020204" pitchFamily="34" charset="0"/>
              </a:rPr>
              <a:pPr>
                <a:spcBef>
                  <a:spcPct val="0"/>
                </a:spcBef>
              </a:pPr>
              <a:t>49</a:t>
            </a:fld>
            <a:endParaRPr altLang="zh-CN" lang="en-US" smtClean="0">
              <a:latin typeface="Arial" panose="020B0604020202020204" pitchFamily="34" charset="0"/>
            </a:endParaRPr>
          </a:p>
        </p:txBody>
      </p:sp>
      <p:sp>
        <p:nvSpPr>
          <p:cNvPr id="1048948" name="Rectangle 2"/>
          <p:cNvSpPr>
            <a:spLocks noChangeAspect="1" noRot="1" noGrp="1" noChangeArrowheads="1" noTextEdit="1"/>
          </p:cNvSpPr>
          <p:nvPr>
            <p:ph type="sldImg"/>
          </p:nvPr>
        </p:nvSpPr>
        <p:spPr/>
      </p:sp>
      <p:sp>
        <p:nvSpPr>
          <p:cNvPr id="1048949"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252" name=""/>
        <p:cNvGrpSpPr/>
        <p:nvPr/>
      </p:nvGrpSpPr>
      <p:grpSpPr>
        <a:xfrm>
          <a:off x="0" y="0"/>
          <a:ext cx="0" cy="0"/>
          <a:chOff x="0" y="0"/>
          <a:chExt cx="0" cy="0"/>
        </a:xfrm>
      </p:grpSpPr>
      <p:sp>
        <p:nvSpPr>
          <p:cNvPr id="1048953"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2BFF72A0-0C66-43C6-8A5C-49642796B13A}" type="slidenum">
              <a:rPr altLang="zh-CN" lang="en-US" smtClean="0">
                <a:latin typeface="Arial" panose="020B0604020202020204" pitchFamily="34" charset="0"/>
              </a:rPr>
              <a:pPr>
                <a:spcBef>
                  <a:spcPct val="0"/>
                </a:spcBef>
              </a:pPr>
              <a:t>50</a:t>
            </a:fld>
            <a:endParaRPr altLang="zh-CN" lang="en-US" smtClean="0">
              <a:latin typeface="Arial" panose="020B0604020202020204" pitchFamily="34" charset="0"/>
            </a:endParaRPr>
          </a:p>
        </p:txBody>
      </p:sp>
      <p:sp>
        <p:nvSpPr>
          <p:cNvPr id="1048954" name="Rectangle 2"/>
          <p:cNvSpPr>
            <a:spLocks noChangeAspect="1" noRot="1" noGrp="1" noChangeArrowheads="1" noTextEdit="1"/>
          </p:cNvSpPr>
          <p:nvPr>
            <p:ph type="sldImg"/>
          </p:nvPr>
        </p:nvSpPr>
        <p:spPr/>
      </p:sp>
      <p:sp>
        <p:nvSpPr>
          <p:cNvPr id="1048955"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255" name=""/>
        <p:cNvGrpSpPr/>
        <p:nvPr/>
      </p:nvGrpSpPr>
      <p:grpSpPr>
        <a:xfrm>
          <a:off x="0" y="0"/>
          <a:ext cx="0" cy="0"/>
          <a:chOff x="0" y="0"/>
          <a:chExt cx="0" cy="0"/>
        </a:xfrm>
      </p:grpSpPr>
      <p:sp>
        <p:nvSpPr>
          <p:cNvPr id="1048959"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20F34D03-FC92-4B45-A279-BE165420218F}" type="slidenum">
              <a:rPr altLang="zh-CN" lang="en-US" smtClean="0">
                <a:solidFill>
                  <a:srgbClr val="000000"/>
                </a:solidFill>
                <a:latin typeface="Arial" panose="020B0604020202020204" pitchFamily="34" charset="0"/>
              </a:rPr>
              <a:pPr>
                <a:spcBef>
                  <a:spcPct val="0"/>
                </a:spcBef>
              </a:pPr>
              <a:t>51</a:t>
            </a:fld>
            <a:endParaRPr altLang="zh-CN" lang="en-US" smtClean="0">
              <a:solidFill>
                <a:srgbClr val="000000"/>
              </a:solidFill>
              <a:latin typeface="Arial" panose="020B0604020202020204" pitchFamily="34" charset="0"/>
            </a:endParaRPr>
          </a:p>
        </p:txBody>
      </p:sp>
      <p:sp>
        <p:nvSpPr>
          <p:cNvPr id="1048960" name="Rectangle 2"/>
          <p:cNvSpPr>
            <a:spLocks noChangeAspect="1" noRot="1" noGrp="1" noChangeArrowheads="1" noTextEdit="1"/>
          </p:cNvSpPr>
          <p:nvPr>
            <p:ph type="sldImg"/>
          </p:nvPr>
        </p:nvSpPr>
        <p:spPr/>
      </p:sp>
      <p:sp>
        <p:nvSpPr>
          <p:cNvPr id="1048961"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258" name=""/>
        <p:cNvGrpSpPr/>
        <p:nvPr/>
      </p:nvGrpSpPr>
      <p:grpSpPr>
        <a:xfrm>
          <a:off x="0" y="0"/>
          <a:ext cx="0" cy="0"/>
          <a:chOff x="0" y="0"/>
          <a:chExt cx="0" cy="0"/>
        </a:xfrm>
      </p:grpSpPr>
      <p:sp>
        <p:nvSpPr>
          <p:cNvPr id="1048968"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B1837625-9F3C-41C2-A999-19E0B0B15C38}" type="slidenum">
              <a:rPr altLang="zh-CN" lang="en-US" smtClean="0">
                <a:latin typeface="Arial" panose="020B0604020202020204" pitchFamily="34" charset="0"/>
              </a:rPr>
              <a:pPr>
                <a:spcBef>
                  <a:spcPct val="0"/>
                </a:spcBef>
              </a:pPr>
              <a:t>52</a:t>
            </a:fld>
            <a:endParaRPr altLang="zh-CN" lang="en-US" smtClean="0">
              <a:latin typeface="Arial" panose="020B0604020202020204" pitchFamily="34" charset="0"/>
            </a:endParaRPr>
          </a:p>
        </p:txBody>
      </p:sp>
      <p:sp>
        <p:nvSpPr>
          <p:cNvPr id="1048969" name="Rectangle 2"/>
          <p:cNvSpPr>
            <a:spLocks noChangeAspect="1" noRot="1" noGrp="1" noChangeArrowheads="1" noTextEdit="1"/>
          </p:cNvSpPr>
          <p:nvPr>
            <p:ph type="sldImg"/>
          </p:nvPr>
        </p:nvSpPr>
        <p:spPr/>
      </p:sp>
      <p:sp>
        <p:nvSpPr>
          <p:cNvPr id="1048970"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262" name=""/>
        <p:cNvGrpSpPr/>
        <p:nvPr/>
      </p:nvGrpSpPr>
      <p:grpSpPr>
        <a:xfrm>
          <a:off x="0" y="0"/>
          <a:ext cx="0" cy="0"/>
          <a:chOff x="0" y="0"/>
          <a:chExt cx="0" cy="0"/>
        </a:xfrm>
      </p:grpSpPr>
      <p:sp>
        <p:nvSpPr>
          <p:cNvPr id="1048978"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D0F8A55F-E97E-4104-A0C5-7E74EA6FE7A9}" type="slidenum">
              <a:rPr altLang="zh-CN" lang="en-US" smtClean="0">
                <a:latin typeface="Arial" panose="020B0604020202020204" pitchFamily="34" charset="0"/>
              </a:rPr>
              <a:pPr>
                <a:spcBef>
                  <a:spcPct val="0"/>
                </a:spcBef>
              </a:pPr>
              <a:t>54</a:t>
            </a:fld>
            <a:endParaRPr altLang="zh-CN" lang="en-US" smtClean="0">
              <a:latin typeface="Arial" panose="020B0604020202020204" pitchFamily="34" charset="0"/>
            </a:endParaRPr>
          </a:p>
        </p:txBody>
      </p:sp>
      <p:sp>
        <p:nvSpPr>
          <p:cNvPr id="1048979" name="Rectangle 2"/>
          <p:cNvSpPr>
            <a:spLocks noChangeAspect="1" noRot="1" noGrp="1" noChangeArrowheads="1" noTextEdit="1"/>
          </p:cNvSpPr>
          <p:nvPr>
            <p:ph type="sldImg"/>
          </p:nvPr>
        </p:nvSpPr>
        <p:spPr/>
      </p:sp>
      <p:sp>
        <p:nvSpPr>
          <p:cNvPr id="1048980"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266" name=""/>
        <p:cNvGrpSpPr/>
        <p:nvPr/>
      </p:nvGrpSpPr>
      <p:grpSpPr>
        <a:xfrm>
          <a:off x="0" y="0"/>
          <a:ext cx="0" cy="0"/>
          <a:chOff x="0" y="0"/>
          <a:chExt cx="0" cy="0"/>
        </a:xfrm>
      </p:grpSpPr>
      <p:sp>
        <p:nvSpPr>
          <p:cNvPr id="1048996"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133E36D8-A2DA-41A0-9E9D-69AECA8200F0}" type="slidenum">
              <a:rPr altLang="zh-CN" lang="en-US" smtClean="0">
                <a:latin typeface="Arial" panose="020B0604020202020204" pitchFamily="34" charset="0"/>
              </a:rPr>
              <a:pPr>
                <a:spcBef>
                  <a:spcPct val="0"/>
                </a:spcBef>
              </a:pPr>
              <a:t>55</a:t>
            </a:fld>
            <a:endParaRPr altLang="zh-CN" lang="en-US" smtClean="0">
              <a:latin typeface="Arial" panose="020B0604020202020204" pitchFamily="34" charset="0"/>
            </a:endParaRPr>
          </a:p>
        </p:txBody>
      </p:sp>
      <p:sp>
        <p:nvSpPr>
          <p:cNvPr id="1048997" name="Rectangle 2"/>
          <p:cNvSpPr>
            <a:spLocks noChangeAspect="1" noRot="1" noGrp="1" noChangeArrowheads="1" noTextEdit="1"/>
          </p:cNvSpPr>
          <p:nvPr>
            <p:ph type="sldImg"/>
          </p:nvPr>
        </p:nvSpPr>
        <p:spPr/>
      </p:sp>
      <p:sp>
        <p:nvSpPr>
          <p:cNvPr id="1048998"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636"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CDE1AA74-E976-435A-8DED-2EA093922A78}" type="slidenum">
              <a:rPr altLang="zh-CN" lang="en-US" smtClean="0">
                <a:latin typeface="Arial" panose="020B0604020202020204" pitchFamily="34" charset="0"/>
              </a:rPr>
              <a:pPr>
                <a:spcBef>
                  <a:spcPct val="0"/>
                </a:spcBef>
              </a:pPr>
              <a:t>9</a:t>
            </a:fld>
            <a:endParaRPr altLang="zh-CN" lang="en-US" smtClean="0">
              <a:latin typeface="Arial" panose="020B0604020202020204" pitchFamily="34" charset="0"/>
            </a:endParaRPr>
          </a:p>
        </p:txBody>
      </p:sp>
      <p:sp>
        <p:nvSpPr>
          <p:cNvPr id="1048637" name="Rectangle 2"/>
          <p:cNvSpPr>
            <a:spLocks noChangeAspect="1" noRot="1" noGrp="1" noChangeArrowheads="1" noTextEdit="1"/>
          </p:cNvSpPr>
          <p:nvPr>
            <p:ph type="sldImg"/>
          </p:nvPr>
        </p:nvSpPr>
        <p:spPr/>
      </p:sp>
      <p:sp>
        <p:nvSpPr>
          <p:cNvPr id="1048638"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269" name=""/>
        <p:cNvGrpSpPr/>
        <p:nvPr/>
      </p:nvGrpSpPr>
      <p:grpSpPr>
        <a:xfrm>
          <a:off x="0" y="0"/>
          <a:ext cx="0" cy="0"/>
          <a:chOff x="0" y="0"/>
          <a:chExt cx="0" cy="0"/>
        </a:xfrm>
      </p:grpSpPr>
      <p:sp>
        <p:nvSpPr>
          <p:cNvPr id="1049003"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D0FD2D31-A3C6-467E-A583-8E119AB96586}" type="slidenum">
              <a:rPr altLang="zh-CN" lang="en-US" smtClean="0">
                <a:latin typeface="Arial" panose="020B0604020202020204" pitchFamily="34" charset="0"/>
              </a:rPr>
              <a:pPr>
                <a:spcBef>
                  <a:spcPct val="0"/>
                </a:spcBef>
              </a:pPr>
              <a:t>56</a:t>
            </a:fld>
            <a:endParaRPr altLang="zh-CN" lang="en-US" smtClean="0">
              <a:latin typeface="Arial" panose="020B0604020202020204" pitchFamily="34" charset="0"/>
            </a:endParaRPr>
          </a:p>
        </p:txBody>
      </p:sp>
      <p:sp>
        <p:nvSpPr>
          <p:cNvPr id="1049004" name="Rectangle 2"/>
          <p:cNvSpPr>
            <a:spLocks noChangeAspect="1" noRot="1" noGrp="1" noChangeArrowheads="1" noTextEdit="1"/>
          </p:cNvSpPr>
          <p:nvPr>
            <p:ph type="sldImg"/>
          </p:nvPr>
        </p:nvSpPr>
        <p:spPr/>
      </p:sp>
      <p:sp>
        <p:nvSpPr>
          <p:cNvPr id="1049005"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272" name=""/>
        <p:cNvGrpSpPr/>
        <p:nvPr/>
      </p:nvGrpSpPr>
      <p:grpSpPr>
        <a:xfrm>
          <a:off x="0" y="0"/>
          <a:ext cx="0" cy="0"/>
          <a:chOff x="0" y="0"/>
          <a:chExt cx="0" cy="0"/>
        </a:xfrm>
      </p:grpSpPr>
      <p:sp>
        <p:nvSpPr>
          <p:cNvPr id="1049010"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E4B582E1-75FB-43B4-9F07-EDB1C76C90B0}" type="slidenum">
              <a:rPr altLang="zh-CN" lang="en-US" smtClean="0">
                <a:latin typeface="Arial" panose="020B0604020202020204" pitchFamily="34" charset="0"/>
              </a:rPr>
              <a:pPr>
                <a:spcBef>
                  <a:spcPct val="0"/>
                </a:spcBef>
              </a:pPr>
              <a:t>57</a:t>
            </a:fld>
            <a:endParaRPr altLang="zh-CN" lang="en-US" smtClean="0">
              <a:latin typeface="Arial" panose="020B0604020202020204" pitchFamily="34" charset="0"/>
            </a:endParaRPr>
          </a:p>
        </p:txBody>
      </p:sp>
      <p:sp>
        <p:nvSpPr>
          <p:cNvPr id="1049011" name="Rectangle 2"/>
          <p:cNvSpPr>
            <a:spLocks noChangeAspect="1" noRot="1" noGrp="1" noChangeArrowheads="1" noTextEdit="1"/>
          </p:cNvSpPr>
          <p:nvPr>
            <p:ph type="sldImg"/>
          </p:nvPr>
        </p:nvSpPr>
        <p:spPr/>
      </p:sp>
      <p:sp>
        <p:nvSpPr>
          <p:cNvPr id="1049012"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276" name=""/>
        <p:cNvGrpSpPr/>
        <p:nvPr/>
      </p:nvGrpSpPr>
      <p:grpSpPr>
        <a:xfrm>
          <a:off x="0" y="0"/>
          <a:ext cx="0" cy="0"/>
          <a:chOff x="0" y="0"/>
          <a:chExt cx="0" cy="0"/>
        </a:xfrm>
      </p:grpSpPr>
      <p:sp>
        <p:nvSpPr>
          <p:cNvPr id="1049028"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91756B5A-0B35-465C-AE7F-3B49093C7BFB}" type="slidenum">
              <a:rPr altLang="zh-CN" lang="en-US" smtClean="0">
                <a:latin typeface="Arial" panose="020B0604020202020204" pitchFamily="34" charset="0"/>
              </a:rPr>
              <a:pPr>
                <a:spcBef>
                  <a:spcPct val="0"/>
                </a:spcBef>
              </a:pPr>
              <a:t>59</a:t>
            </a:fld>
            <a:endParaRPr altLang="zh-CN" lang="en-US" smtClean="0">
              <a:latin typeface="Arial" panose="020B0604020202020204" pitchFamily="34" charset="0"/>
            </a:endParaRPr>
          </a:p>
        </p:txBody>
      </p:sp>
      <p:sp>
        <p:nvSpPr>
          <p:cNvPr id="1049029" name="Rectangle 2"/>
          <p:cNvSpPr>
            <a:spLocks noChangeAspect="1" noRot="1" noGrp="1" noChangeArrowheads="1" noTextEdit="1"/>
          </p:cNvSpPr>
          <p:nvPr>
            <p:ph type="sldImg"/>
          </p:nvPr>
        </p:nvSpPr>
        <p:spPr/>
      </p:sp>
      <p:sp>
        <p:nvSpPr>
          <p:cNvPr id="1049030"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280" name=""/>
        <p:cNvGrpSpPr/>
        <p:nvPr/>
      </p:nvGrpSpPr>
      <p:grpSpPr>
        <a:xfrm>
          <a:off x="0" y="0"/>
          <a:ext cx="0" cy="0"/>
          <a:chOff x="0" y="0"/>
          <a:chExt cx="0" cy="0"/>
        </a:xfrm>
      </p:grpSpPr>
      <p:sp>
        <p:nvSpPr>
          <p:cNvPr id="1049048"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54CD1EDE-15C7-48E5-A3D9-216F48E54747}" type="slidenum">
              <a:rPr altLang="zh-CN" lang="en-US" smtClean="0">
                <a:latin typeface="Arial" panose="020B0604020202020204" pitchFamily="34" charset="0"/>
              </a:rPr>
              <a:pPr>
                <a:spcBef>
                  <a:spcPct val="0"/>
                </a:spcBef>
              </a:pPr>
              <a:t>60</a:t>
            </a:fld>
            <a:endParaRPr altLang="zh-CN" lang="en-US" smtClean="0">
              <a:latin typeface="Arial" panose="020B0604020202020204" pitchFamily="34" charset="0"/>
            </a:endParaRPr>
          </a:p>
        </p:txBody>
      </p:sp>
      <p:sp>
        <p:nvSpPr>
          <p:cNvPr id="1049049" name="Rectangle 2"/>
          <p:cNvSpPr>
            <a:spLocks noChangeAspect="1" noRot="1" noGrp="1" noChangeArrowheads="1" noTextEdit="1"/>
          </p:cNvSpPr>
          <p:nvPr>
            <p:ph type="sldImg"/>
          </p:nvPr>
        </p:nvSpPr>
        <p:spPr/>
      </p:sp>
      <p:sp>
        <p:nvSpPr>
          <p:cNvPr id="1049050"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283" name=""/>
        <p:cNvGrpSpPr/>
        <p:nvPr/>
      </p:nvGrpSpPr>
      <p:grpSpPr>
        <a:xfrm>
          <a:off x="0" y="0"/>
          <a:ext cx="0" cy="0"/>
          <a:chOff x="0" y="0"/>
          <a:chExt cx="0" cy="0"/>
        </a:xfrm>
      </p:grpSpPr>
      <p:sp>
        <p:nvSpPr>
          <p:cNvPr id="1049054"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4C7093CF-5026-4F8E-BD57-38B710053B9E}" type="slidenum">
              <a:rPr altLang="zh-CN" lang="en-US" smtClean="0">
                <a:latin typeface="Arial" panose="020B0604020202020204" pitchFamily="34" charset="0"/>
              </a:rPr>
              <a:pPr>
                <a:spcBef>
                  <a:spcPct val="0"/>
                </a:spcBef>
              </a:pPr>
              <a:t>61</a:t>
            </a:fld>
            <a:endParaRPr altLang="zh-CN" lang="en-US" smtClean="0">
              <a:latin typeface="Arial" panose="020B0604020202020204" pitchFamily="34" charset="0"/>
            </a:endParaRPr>
          </a:p>
        </p:txBody>
      </p:sp>
      <p:sp>
        <p:nvSpPr>
          <p:cNvPr id="1049055" name="Rectangle 2"/>
          <p:cNvSpPr>
            <a:spLocks noChangeAspect="1" noRot="1" noGrp="1" noChangeArrowheads="1" noTextEdit="1"/>
          </p:cNvSpPr>
          <p:nvPr>
            <p:ph type="sldImg"/>
          </p:nvPr>
        </p:nvSpPr>
        <p:spPr/>
      </p:sp>
      <p:sp>
        <p:nvSpPr>
          <p:cNvPr id="1049056"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sp>
        <p:nvSpPr>
          <p:cNvPr id="1049061"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CD0CED04-5528-472A-AE74-BA040FAD2BA0}" type="slidenum">
              <a:rPr altLang="zh-CN" lang="en-US" smtClean="0">
                <a:latin typeface="Arial" panose="020B0604020202020204" pitchFamily="34" charset="0"/>
              </a:rPr>
              <a:pPr>
                <a:spcBef>
                  <a:spcPct val="0"/>
                </a:spcBef>
              </a:pPr>
              <a:t>62</a:t>
            </a:fld>
            <a:endParaRPr altLang="zh-CN" lang="en-US" smtClean="0">
              <a:latin typeface="Arial" panose="020B0604020202020204" pitchFamily="34" charset="0"/>
            </a:endParaRPr>
          </a:p>
        </p:txBody>
      </p:sp>
      <p:sp>
        <p:nvSpPr>
          <p:cNvPr id="1049062" name="Rectangle 2"/>
          <p:cNvSpPr>
            <a:spLocks noChangeAspect="1" noRot="1" noGrp="1" noChangeArrowheads="1" noTextEdit="1"/>
          </p:cNvSpPr>
          <p:nvPr>
            <p:ph type="sldImg"/>
          </p:nvPr>
        </p:nvSpPr>
        <p:spPr/>
      </p:sp>
      <p:sp>
        <p:nvSpPr>
          <p:cNvPr id="1049063"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9077"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6EF43452-19DA-4F44-BB4E-175A3DF8A172}" type="slidenum">
              <a:rPr altLang="zh-CN" lang="en-US" smtClean="0">
                <a:latin typeface="Arial" panose="020B0604020202020204" pitchFamily="34" charset="0"/>
              </a:rPr>
              <a:pPr>
                <a:spcBef>
                  <a:spcPct val="0"/>
                </a:spcBef>
              </a:pPr>
              <a:t>63</a:t>
            </a:fld>
            <a:endParaRPr altLang="zh-CN" lang="en-US" smtClean="0">
              <a:latin typeface="Arial" panose="020B0604020202020204" pitchFamily="34" charset="0"/>
            </a:endParaRPr>
          </a:p>
        </p:txBody>
      </p:sp>
      <p:sp>
        <p:nvSpPr>
          <p:cNvPr id="1049078" name="Rectangle 2"/>
          <p:cNvSpPr>
            <a:spLocks noChangeAspect="1" noRot="1" noGrp="1" noChangeArrowheads="1" noTextEdit="1"/>
          </p:cNvSpPr>
          <p:nvPr>
            <p:ph type="sldImg"/>
          </p:nvPr>
        </p:nvSpPr>
        <p:spPr/>
      </p:sp>
      <p:sp>
        <p:nvSpPr>
          <p:cNvPr id="1049079"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9086"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EC56FE2F-10BD-46F1-8E9E-F8245A96EB25}" type="slidenum">
              <a:rPr altLang="zh-CN" lang="en-US" smtClean="0">
                <a:latin typeface="Arial" panose="020B0604020202020204" pitchFamily="34" charset="0"/>
              </a:rPr>
              <a:pPr>
                <a:spcBef>
                  <a:spcPct val="0"/>
                </a:spcBef>
              </a:pPr>
              <a:t>64</a:t>
            </a:fld>
            <a:endParaRPr altLang="zh-CN" lang="en-US" smtClean="0">
              <a:latin typeface="Arial" panose="020B0604020202020204" pitchFamily="34" charset="0"/>
            </a:endParaRPr>
          </a:p>
        </p:txBody>
      </p:sp>
      <p:sp>
        <p:nvSpPr>
          <p:cNvPr id="1049087" name="Rectangle 2"/>
          <p:cNvSpPr>
            <a:spLocks noChangeAspect="1" noRot="1" noGrp="1" noChangeArrowheads="1" noTextEdit="1"/>
          </p:cNvSpPr>
          <p:nvPr>
            <p:ph type="sldImg"/>
          </p:nvPr>
        </p:nvSpPr>
        <p:spPr/>
      </p:sp>
      <p:sp>
        <p:nvSpPr>
          <p:cNvPr id="1049088"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301" name=""/>
        <p:cNvGrpSpPr/>
        <p:nvPr/>
      </p:nvGrpSpPr>
      <p:grpSpPr>
        <a:xfrm>
          <a:off x="0" y="0"/>
          <a:ext cx="0" cy="0"/>
          <a:chOff x="0" y="0"/>
          <a:chExt cx="0" cy="0"/>
        </a:xfrm>
      </p:grpSpPr>
      <p:sp>
        <p:nvSpPr>
          <p:cNvPr id="1049103"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41238CDD-182F-4701-AB45-69CFB98CE3C1}" type="slidenum">
              <a:rPr altLang="zh-CN" lang="en-US" smtClean="0">
                <a:latin typeface="Arial" panose="020B0604020202020204" pitchFamily="34" charset="0"/>
              </a:rPr>
              <a:pPr>
                <a:spcBef>
                  <a:spcPct val="0"/>
                </a:spcBef>
              </a:pPr>
              <a:t>66</a:t>
            </a:fld>
            <a:endParaRPr altLang="zh-CN" lang="en-US" smtClean="0">
              <a:latin typeface="Arial" panose="020B0604020202020204" pitchFamily="34" charset="0"/>
            </a:endParaRPr>
          </a:p>
        </p:txBody>
      </p:sp>
      <p:sp>
        <p:nvSpPr>
          <p:cNvPr id="1049104" name="Rectangle 2"/>
          <p:cNvSpPr>
            <a:spLocks noChangeAspect="1" noRot="1" noGrp="1" noChangeArrowheads="1" noTextEdit="1"/>
          </p:cNvSpPr>
          <p:nvPr>
            <p:ph type="sldImg"/>
          </p:nvPr>
        </p:nvSpPr>
        <p:spPr/>
      </p:sp>
      <p:sp>
        <p:nvSpPr>
          <p:cNvPr id="1049105"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304" name=""/>
        <p:cNvGrpSpPr/>
        <p:nvPr/>
      </p:nvGrpSpPr>
      <p:grpSpPr>
        <a:xfrm>
          <a:off x="0" y="0"/>
          <a:ext cx="0" cy="0"/>
          <a:chOff x="0" y="0"/>
          <a:chExt cx="0" cy="0"/>
        </a:xfrm>
      </p:grpSpPr>
      <p:sp>
        <p:nvSpPr>
          <p:cNvPr id="1049111"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E0CAFD46-C2C1-4B9D-9EF1-81260DDF3BB5}" type="slidenum">
              <a:rPr altLang="zh-CN" lang="en-US" smtClean="0">
                <a:latin typeface="Arial" panose="020B0604020202020204" pitchFamily="34" charset="0"/>
              </a:rPr>
              <a:pPr>
                <a:spcBef>
                  <a:spcPct val="0"/>
                </a:spcBef>
              </a:pPr>
              <a:t>67</a:t>
            </a:fld>
            <a:endParaRPr altLang="zh-CN" lang="en-US" smtClean="0">
              <a:latin typeface="Arial" panose="020B0604020202020204" pitchFamily="34" charset="0"/>
            </a:endParaRPr>
          </a:p>
        </p:txBody>
      </p:sp>
      <p:sp>
        <p:nvSpPr>
          <p:cNvPr id="1049112" name="Rectangle 2"/>
          <p:cNvSpPr>
            <a:spLocks noChangeAspect="1" noRot="1" noGrp="1" noChangeArrowheads="1" noTextEdit="1"/>
          </p:cNvSpPr>
          <p:nvPr>
            <p:ph type="sldImg"/>
          </p:nvPr>
        </p:nvSpPr>
        <p:spPr/>
      </p:sp>
      <p:sp>
        <p:nvSpPr>
          <p:cNvPr id="1049113"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642"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CBA2968F-11FB-4EB7-9674-DAFB5AB70AA1}" type="slidenum">
              <a:rPr altLang="zh-CN" lang="en-US" smtClean="0">
                <a:latin typeface="Arial" panose="020B0604020202020204" pitchFamily="34" charset="0"/>
              </a:rPr>
              <a:pPr>
                <a:spcBef>
                  <a:spcPct val="0"/>
                </a:spcBef>
              </a:pPr>
              <a:t>10</a:t>
            </a:fld>
            <a:endParaRPr altLang="zh-CN" lang="en-US" smtClean="0">
              <a:latin typeface="Arial" panose="020B0604020202020204" pitchFamily="34" charset="0"/>
            </a:endParaRPr>
          </a:p>
        </p:txBody>
      </p:sp>
      <p:sp>
        <p:nvSpPr>
          <p:cNvPr id="1048643" name="Rectangle 2"/>
          <p:cNvSpPr>
            <a:spLocks noChangeAspect="1" noRot="1" noGrp="1" noChangeArrowheads="1" noTextEdit="1"/>
          </p:cNvSpPr>
          <p:nvPr>
            <p:ph type="sldImg"/>
          </p:nvPr>
        </p:nvSpPr>
        <p:spPr/>
      </p:sp>
      <p:sp>
        <p:nvSpPr>
          <p:cNvPr id="1048644"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307" name=""/>
        <p:cNvGrpSpPr/>
        <p:nvPr/>
      </p:nvGrpSpPr>
      <p:grpSpPr>
        <a:xfrm>
          <a:off x="0" y="0"/>
          <a:ext cx="0" cy="0"/>
          <a:chOff x="0" y="0"/>
          <a:chExt cx="0" cy="0"/>
        </a:xfrm>
      </p:grpSpPr>
      <p:sp>
        <p:nvSpPr>
          <p:cNvPr id="1049122"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C21B26FB-FD3C-4EA5-A624-EFC5FCF6E40A}" type="slidenum">
              <a:rPr altLang="zh-CN" lang="en-US" smtClean="0">
                <a:latin typeface="Arial" panose="020B0604020202020204" pitchFamily="34" charset="0"/>
              </a:rPr>
              <a:pPr>
                <a:spcBef>
                  <a:spcPct val="0"/>
                </a:spcBef>
              </a:pPr>
              <a:t>68</a:t>
            </a:fld>
            <a:endParaRPr altLang="zh-CN" lang="en-US" smtClean="0">
              <a:latin typeface="Arial" panose="020B0604020202020204" pitchFamily="34" charset="0"/>
            </a:endParaRPr>
          </a:p>
        </p:txBody>
      </p:sp>
      <p:sp>
        <p:nvSpPr>
          <p:cNvPr id="1049123" name="Rectangle 2"/>
          <p:cNvSpPr>
            <a:spLocks noChangeAspect="1" noRot="1" noGrp="1" noChangeArrowheads="1" noTextEdit="1"/>
          </p:cNvSpPr>
          <p:nvPr>
            <p:ph type="sldImg"/>
          </p:nvPr>
        </p:nvSpPr>
        <p:spPr/>
      </p:sp>
      <p:sp>
        <p:nvSpPr>
          <p:cNvPr id="1049124"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310" name=""/>
        <p:cNvGrpSpPr/>
        <p:nvPr/>
      </p:nvGrpSpPr>
      <p:grpSpPr>
        <a:xfrm>
          <a:off x="0" y="0"/>
          <a:ext cx="0" cy="0"/>
          <a:chOff x="0" y="0"/>
          <a:chExt cx="0" cy="0"/>
        </a:xfrm>
      </p:grpSpPr>
      <p:sp>
        <p:nvSpPr>
          <p:cNvPr id="1049134"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25CBC9B5-AE61-4C68-9CD8-2D38DAFD5A95}" type="slidenum">
              <a:rPr altLang="zh-CN" lang="en-US" smtClean="0">
                <a:latin typeface="Arial" panose="020B0604020202020204" pitchFamily="34" charset="0"/>
              </a:rPr>
              <a:pPr>
                <a:spcBef>
                  <a:spcPct val="0"/>
                </a:spcBef>
              </a:pPr>
              <a:t>69</a:t>
            </a:fld>
            <a:endParaRPr altLang="zh-CN" lang="en-US" smtClean="0">
              <a:latin typeface="Arial" panose="020B0604020202020204" pitchFamily="34" charset="0"/>
            </a:endParaRPr>
          </a:p>
        </p:txBody>
      </p:sp>
      <p:sp>
        <p:nvSpPr>
          <p:cNvPr id="1049135" name="Rectangle 2"/>
          <p:cNvSpPr>
            <a:spLocks noChangeAspect="1" noRot="1" noGrp="1" noChangeArrowheads="1" noTextEdit="1"/>
          </p:cNvSpPr>
          <p:nvPr>
            <p:ph type="sldImg"/>
          </p:nvPr>
        </p:nvSpPr>
        <p:spPr/>
      </p:sp>
      <p:sp>
        <p:nvSpPr>
          <p:cNvPr id="1049136"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313" name=""/>
        <p:cNvGrpSpPr/>
        <p:nvPr/>
      </p:nvGrpSpPr>
      <p:grpSpPr>
        <a:xfrm>
          <a:off x="0" y="0"/>
          <a:ext cx="0" cy="0"/>
          <a:chOff x="0" y="0"/>
          <a:chExt cx="0" cy="0"/>
        </a:xfrm>
      </p:grpSpPr>
      <p:sp>
        <p:nvSpPr>
          <p:cNvPr id="1049146"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4DD4D41F-3BC7-4D56-8D03-84630E7F7DFD}" type="slidenum">
              <a:rPr altLang="zh-CN" lang="en-US" smtClean="0">
                <a:latin typeface="Arial" panose="020B0604020202020204" pitchFamily="34" charset="0"/>
              </a:rPr>
              <a:pPr>
                <a:spcBef>
                  <a:spcPct val="0"/>
                </a:spcBef>
              </a:pPr>
              <a:t>70</a:t>
            </a:fld>
            <a:endParaRPr altLang="zh-CN" lang="en-US" smtClean="0">
              <a:latin typeface="Arial" panose="020B0604020202020204" pitchFamily="34" charset="0"/>
            </a:endParaRPr>
          </a:p>
        </p:txBody>
      </p:sp>
      <p:sp>
        <p:nvSpPr>
          <p:cNvPr id="1049147" name="Rectangle 2"/>
          <p:cNvSpPr>
            <a:spLocks noChangeAspect="1" noRot="1" noGrp="1" noChangeArrowheads="1" noTextEdit="1"/>
          </p:cNvSpPr>
          <p:nvPr>
            <p:ph type="sldImg"/>
          </p:nvPr>
        </p:nvSpPr>
        <p:spPr/>
      </p:sp>
      <p:sp>
        <p:nvSpPr>
          <p:cNvPr id="1049148"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316" name=""/>
        <p:cNvGrpSpPr/>
        <p:nvPr/>
      </p:nvGrpSpPr>
      <p:grpSpPr>
        <a:xfrm>
          <a:off x="0" y="0"/>
          <a:ext cx="0" cy="0"/>
          <a:chOff x="0" y="0"/>
          <a:chExt cx="0" cy="0"/>
        </a:xfrm>
      </p:grpSpPr>
      <p:sp>
        <p:nvSpPr>
          <p:cNvPr id="1049156"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06B5220B-50C4-4BE4-A07F-A7B659D66D2F}" type="slidenum">
              <a:rPr altLang="zh-CN" lang="en-US" smtClean="0">
                <a:latin typeface="Arial" panose="020B0604020202020204" pitchFamily="34" charset="0"/>
              </a:rPr>
              <a:pPr>
                <a:spcBef>
                  <a:spcPct val="0"/>
                </a:spcBef>
              </a:pPr>
              <a:t>71</a:t>
            </a:fld>
            <a:endParaRPr altLang="zh-CN" lang="en-US" smtClean="0">
              <a:latin typeface="Arial" panose="020B0604020202020204" pitchFamily="34" charset="0"/>
            </a:endParaRPr>
          </a:p>
        </p:txBody>
      </p:sp>
      <p:sp>
        <p:nvSpPr>
          <p:cNvPr id="1049157" name="Rectangle 2"/>
          <p:cNvSpPr>
            <a:spLocks noChangeAspect="1" noRot="1" noGrp="1" noChangeArrowheads="1" noTextEdit="1"/>
          </p:cNvSpPr>
          <p:nvPr>
            <p:ph type="sldImg"/>
          </p:nvPr>
        </p:nvSpPr>
        <p:spPr/>
      </p:sp>
      <p:sp>
        <p:nvSpPr>
          <p:cNvPr id="1049158"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321" name=""/>
        <p:cNvGrpSpPr/>
        <p:nvPr/>
      </p:nvGrpSpPr>
      <p:grpSpPr>
        <a:xfrm>
          <a:off x="0" y="0"/>
          <a:ext cx="0" cy="0"/>
          <a:chOff x="0" y="0"/>
          <a:chExt cx="0" cy="0"/>
        </a:xfrm>
      </p:grpSpPr>
      <p:sp>
        <p:nvSpPr>
          <p:cNvPr id="1049174"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2F891C05-E0AA-49EE-AB30-44D3B56B1959}" type="slidenum">
              <a:rPr altLang="zh-CN" lang="en-US" smtClean="0">
                <a:latin typeface="Arial" panose="020B0604020202020204" pitchFamily="34" charset="0"/>
              </a:rPr>
              <a:pPr>
                <a:spcBef>
                  <a:spcPct val="0"/>
                </a:spcBef>
              </a:pPr>
              <a:t>74</a:t>
            </a:fld>
            <a:endParaRPr altLang="zh-CN" lang="en-US" smtClean="0">
              <a:latin typeface="Arial" panose="020B0604020202020204" pitchFamily="34" charset="0"/>
            </a:endParaRPr>
          </a:p>
        </p:txBody>
      </p:sp>
      <p:sp>
        <p:nvSpPr>
          <p:cNvPr id="1049175" name="Rectangle 2"/>
          <p:cNvSpPr>
            <a:spLocks noChangeAspect="1" noRot="1" noGrp="1" noChangeArrowheads="1" noTextEdit="1"/>
          </p:cNvSpPr>
          <p:nvPr>
            <p:ph type="sldImg"/>
          </p:nvPr>
        </p:nvSpPr>
        <p:spPr/>
      </p:sp>
      <p:sp>
        <p:nvSpPr>
          <p:cNvPr id="1049176"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324" name=""/>
        <p:cNvGrpSpPr/>
        <p:nvPr/>
      </p:nvGrpSpPr>
      <p:grpSpPr>
        <a:xfrm>
          <a:off x="0" y="0"/>
          <a:ext cx="0" cy="0"/>
          <a:chOff x="0" y="0"/>
          <a:chExt cx="0" cy="0"/>
        </a:xfrm>
      </p:grpSpPr>
      <p:sp>
        <p:nvSpPr>
          <p:cNvPr id="1049185"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0F1E10BA-8127-4E2A-962C-271DA9A703BF}" type="slidenum">
              <a:rPr altLang="zh-CN" lang="en-US" smtClean="0">
                <a:latin typeface="Arial" panose="020B0604020202020204" pitchFamily="34" charset="0"/>
              </a:rPr>
              <a:pPr>
                <a:spcBef>
                  <a:spcPct val="0"/>
                </a:spcBef>
              </a:pPr>
              <a:t>75</a:t>
            </a:fld>
            <a:endParaRPr altLang="zh-CN" lang="en-US" smtClean="0">
              <a:latin typeface="Arial" panose="020B0604020202020204" pitchFamily="34" charset="0"/>
            </a:endParaRPr>
          </a:p>
        </p:txBody>
      </p:sp>
      <p:sp>
        <p:nvSpPr>
          <p:cNvPr id="1049186" name="Rectangle 2"/>
          <p:cNvSpPr>
            <a:spLocks noChangeAspect="1" noRot="1" noGrp="1" noChangeArrowheads="1" noTextEdit="1"/>
          </p:cNvSpPr>
          <p:nvPr>
            <p:ph type="sldImg"/>
          </p:nvPr>
        </p:nvSpPr>
        <p:spPr/>
      </p:sp>
      <p:sp>
        <p:nvSpPr>
          <p:cNvPr id="1049187"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327" name=""/>
        <p:cNvGrpSpPr/>
        <p:nvPr/>
      </p:nvGrpSpPr>
      <p:grpSpPr>
        <a:xfrm>
          <a:off x="0" y="0"/>
          <a:ext cx="0" cy="0"/>
          <a:chOff x="0" y="0"/>
          <a:chExt cx="0" cy="0"/>
        </a:xfrm>
      </p:grpSpPr>
      <p:sp>
        <p:nvSpPr>
          <p:cNvPr id="1049191"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FFA3EDC3-18B9-424E-A76B-A8E815F660C6}" type="slidenum">
              <a:rPr altLang="zh-CN" lang="en-US" smtClean="0">
                <a:latin typeface="Arial" panose="020B0604020202020204" pitchFamily="34" charset="0"/>
              </a:rPr>
              <a:pPr>
                <a:spcBef>
                  <a:spcPct val="0"/>
                </a:spcBef>
              </a:pPr>
              <a:t>76</a:t>
            </a:fld>
            <a:endParaRPr altLang="zh-CN" lang="en-US" smtClean="0">
              <a:latin typeface="Arial" panose="020B0604020202020204" pitchFamily="34" charset="0"/>
            </a:endParaRPr>
          </a:p>
        </p:txBody>
      </p:sp>
      <p:sp>
        <p:nvSpPr>
          <p:cNvPr id="1049192" name="Rectangle 2"/>
          <p:cNvSpPr>
            <a:spLocks noChangeAspect="1" noRot="1" noGrp="1" noChangeArrowheads="1" noTextEdit="1"/>
          </p:cNvSpPr>
          <p:nvPr>
            <p:ph type="sldImg"/>
          </p:nvPr>
        </p:nvSpPr>
        <p:spPr/>
      </p:sp>
      <p:sp>
        <p:nvSpPr>
          <p:cNvPr id="1049193"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49198"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BF07DFC6-029E-45DD-8065-6A7845605EED}" type="slidenum">
              <a:rPr altLang="zh-CN" lang="en-US" smtClean="0">
                <a:latin typeface="Arial" panose="020B0604020202020204" pitchFamily="34" charset="0"/>
              </a:rPr>
              <a:pPr>
                <a:spcBef>
                  <a:spcPct val="0"/>
                </a:spcBef>
              </a:pPr>
              <a:t>77</a:t>
            </a:fld>
            <a:endParaRPr altLang="zh-CN" lang="en-US" smtClean="0">
              <a:latin typeface="Arial" panose="020B0604020202020204" pitchFamily="34" charset="0"/>
            </a:endParaRPr>
          </a:p>
        </p:txBody>
      </p:sp>
      <p:sp>
        <p:nvSpPr>
          <p:cNvPr id="1049199" name="Rectangle 2"/>
          <p:cNvSpPr>
            <a:spLocks noChangeAspect="1" noRot="1" noGrp="1" noChangeArrowheads="1" noTextEdit="1"/>
          </p:cNvSpPr>
          <p:nvPr>
            <p:ph type="sldImg"/>
          </p:nvPr>
        </p:nvSpPr>
        <p:spPr/>
      </p:sp>
      <p:sp>
        <p:nvSpPr>
          <p:cNvPr id="1049200"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333" name=""/>
        <p:cNvGrpSpPr/>
        <p:nvPr/>
      </p:nvGrpSpPr>
      <p:grpSpPr>
        <a:xfrm>
          <a:off x="0" y="0"/>
          <a:ext cx="0" cy="0"/>
          <a:chOff x="0" y="0"/>
          <a:chExt cx="0" cy="0"/>
        </a:xfrm>
      </p:grpSpPr>
      <p:sp>
        <p:nvSpPr>
          <p:cNvPr id="1049206"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E606FDC5-646C-4EB8-894E-E326324D2A77}" type="slidenum">
              <a:rPr altLang="zh-CN" lang="en-US" smtClean="0">
                <a:latin typeface="Arial" panose="020B0604020202020204" pitchFamily="34" charset="0"/>
              </a:rPr>
              <a:pPr>
                <a:spcBef>
                  <a:spcPct val="0"/>
                </a:spcBef>
              </a:pPr>
              <a:t>78</a:t>
            </a:fld>
            <a:endParaRPr altLang="zh-CN" lang="en-US" smtClean="0">
              <a:latin typeface="Arial" panose="020B0604020202020204" pitchFamily="34" charset="0"/>
            </a:endParaRPr>
          </a:p>
        </p:txBody>
      </p:sp>
      <p:sp>
        <p:nvSpPr>
          <p:cNvPr id="1049207" name="Rectangle 2"/>
          <p:cNvSpPr>
            <a:spLocks noChangeAspect="1" noRot="1" noGrp="1" noChangeArrowheads="1" noTextEdit="1"/>
          </p:cNvSpPr>
          <p:nvPr>
            <p:ph type="sldImg"/>
          </p:nvPr>
        </p:nvSpPr>
        <p:spPr/>
      </p:sp>
      <p:sp>
        <p:nvSpPr>
          <p:cNvPr id="1049208"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337" name=""/>
        <p:cNvGrpSpPr/>
        <p:nvPr/>
      </p:nvGrpSpPr>
      <p:grpSpPr>
        <a:xfrm>
          <a:off x="0" y="0"/>
          <a:ext cx="0" cy="0"/>
          <a:chOff x="0" y="0"/>
          <a:chExt cx="0" cy="0"/>
        </a:xfrm>
      </p:grpSpPr>
      <p:sp>
        <p:nvSpPr>
          <p:cNvPr id="1049216"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D64FB276-A3A6-4E76-9DD1-BD24F4C9A95C}" type="slidenum">
              <a:rPr altLang="zh-CN" lang="en-US" smtClean="0">
                <a:latin typeface="Arial" panose="020B0604020202020204" pitchFamily="34" charset="0"/>
              </a:rPr>
              <a:pPr>
                <a:spcBef>
                  <a:spcPct val="0"/>
                </a:spcBef>
              </a:pPr>
              <a:t>80</a:t>
            </a:fld>
            <a:endParaRPr altLang="zh-CN" lang="en-US" smtClean="0">
              <a:latin typeface="Arial" panose="020B0604020202020204" pitchFamily="34" charset="0"/>
            </a:endParaRPr>
          </a:p>
        </p:txBody>
      </p:sp>
      <p:sp>
        <p:nvSpPr>
          <p:cNvPr id="1049217" name="Rectangle 2"/>
          <p:cNvSpPr>
            <a:spLocks noChangeAspect="1" noRot="1" noGrp="1" noChangeArrowheads="1" noTextEdit="1"/>
          </p:cNvSpPr>
          <p:nvPr>
            <p:ph type="sldImg"/>
          </p:nvPr>
        </p:nvSpPr>
        <p:spPr/>
      </p:sp>
      <p:sp>
        <p:nvSpPr>
          <p:cNvPr id="1049218"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648"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81ABDFAC-944E-4A01-BF2C-62362486E1BC}" type="slidenum">
              <a:rPr altLang="zh-CN" lang="en-US" smtClean="0">
                <a:latin typeface="Arial" panose="020B0604020202020204" pitchFamily="34" charset="0"/>
              </a:rPr>
              <a:pPr>
                <a:spcBef>
                  <a:spcPct val="0"/>
                </a:spcBef>
              </a:pPr>
              <a:t>11</a:t>
            </a:fld>
            <a:endParaRPr altLang="zh-CN" lang="en-US" smtClean="0">
              <a:latin typeface="Arial" panose="020B0604020202020204" pitchFamily="34" charset="0"/>
            </a:endParaRPr>
          </a:p>
        </p:txBody>
      </p:sp>
      <p:sp>
        <p:nvSpPr>
          <p:cNvPr id="1048649" name="Rectangle 2"/>
          <p:cNvSpPr>
            <a:spLocks noChangeAspect="1" noRot="1" noGrp="1" noChangeArrowheads="1" noTextEdit="1"/>
          </p:cNvSpPr>
          <p:nvPr>
            <p:ph type="sldImg"/>
          </p:nvPr>
        </p:nvSpPr>
        <p:spPr/>
      </p:sp>
      <p:sp>
        <p:nvSpPr>
          <p:cNvPr id="1048650"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340" name=""/>
        <p:cNvGrpSpPr/>
        <p:nvPr/>
      </p:nvGrpSpPr>
      <p:grpSpPr>
        <a:xfrm>
          <a:off x="0" y="0"/>
          <a:ext cx="0" cy="0"/>
          <a:chOff x="0" y="0"/>
          <a:chExt cx="0" cy="0"/>
        </a:xfrm>
      </p:grpSpPr>
      <p:sp>
        <p:nvSpPr>
          <p:cNvPr id="1049223"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E0295843-64FE-4B9C-B3B0-0AD2B3A1075D}" type="slidenum">
              <a:rPr altLang="zh-CN" lang="en-US" smtClean="0">
                <a:latin typeface="Arial" panose="020B0604020202020204" pitchFamily="34" charset="0"/>
              </a:rPr>
              <a:pPr>
                <a:spcBef>
                  <a:spcPct val="0"/>
                </a:spcBef>
              </a:pPr>
              <a:t>81</a:t>
            </a:fld>
            <a:endParaRPr altLang="zh-CN" lang="en-US" smtClean="0">
              <a:latin typeface="Arial" panose="020B0604020202020204" pitchFamily="34" charset="0"/>
            </a:endParaRPr>
          </a:p>
        </p:txBody>
      </p:sp>
      <p:sp>
        <p:nvSpPr>
          <p:cNvPr id="1049224" name="Rectangle 2"/>
          <p:cNvSpPr>
            <a:spLocks noChangeAspect="1" noRot="1" noGrp="1" noChangeArrowheads="1" noTextEdit="1"/>
          </p:cNvSpPr>
          <p:nvPr>
            <p:ph type="sldImg"/>
          </p:nvPr>
        </p:nvSpPr>
        <p:spPr/>
      </p:sp>
      <p:sp>
        <p:nvSpPr>
          <p:cNvPr id="1049225"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343" name=""/>
        <p:cNvGrpSpPr/>
        <p:nvPr/>
      </p:nvGrpSpPr>
      <p:grpSpPr>
        <a:xfrm>
          <a:off x="0" y="0"/>
          <a:ext cx="0" cy="0"/>
          <a:chOff x="0" y="0"/>
          <a:chExt cx="0" cy="0"/>
        </a:xfrm>
      </p:grpSpPr>
      <p:sp>
        <p:nvSpPr>
          <p:cNvPr id="1049229"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FAC8ABCE-2E49-4C19-9BD2-C2F00C297EC3}" type="slidenum">
              <a:rPr altLang="zh-CN" lang="en-US" smtClean="0">
                <a:latin typeface="Arial" panose="020B0604020202020204" pitchFamily="34" charset="0"/>
              </a:rPr>
              <a:pPr>
                <a:spcBef>
                  <a:spcPct val="0"/>
                </a:spcBef>
              </a:pPr>
              <a:t>82</a:t>
            </a:fld>
            <a:endParaRPr altLang="zh-CN" lang="en-US" smtClean="0">
              <a:latin typeface="Arial" panose="020B0604020202020204" pitchFamily="34" charset="0"/>
            </a:endParaRPr>
          </a:p>
        </p:txBody>
      </p:sp>
      <p:sp>
        <p:nvSpPr>
          <p:cNvPr id="1049230" name="Rectangle 2"/>
          <p:cNvSpPr>
            <a:spLocks noChangeAspect="1" noRot="1" noGrp="1" noChangeArrowheads="1" noTextEdit="1"/>
          </p:cNvSpPr>
          <p:nvPr>
            <p:ph type="sldImg"/>
          </p:nvPr>
        </p:nvSpPr>
        <p:spPr/>
      </p:sp>
      <p:sp>
        <p:nvSpPr>
          <p:cNvPr id="1049231"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346" name=""/>
        <p:cNvGrpSpPr/>
        <p:nvPr/>
      </p:nvGrpSpPr>
      <p:grpSpPr>
        <a:xfrm>
          <a:off x="0" y="0"/>
          <a:ext cx="0" cy="0"/>
          <a:chOff x="0" y="0"/>
          <a:chExt cx="0" cy="0"/>
        </a:xfrm>
      </p:grpSpPr>
      <p:sp>
        <p:nvSpPr>
          <p:cNvPr id="1049241"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79070714-991B-480A-8C94-692BC6FD1E9B}" type="slidenum">
              <a:rPr altLang="zh-CN" lang="en-US" smtClean="0">
                <a:latin typeface="Arial" panose="020B0604020202020204" pitchFamily="34" charset="0"/>
              </a:rPr>
              <a:pPr>
                <a:spcBef>
                  <a:spcPct val="0"/>
                </a:spcBef>
              </a:pPr>
              <a:t>83</a:t>
            </a:fld>
            <a:endParaRPr altLang="zh-CN" lang="en-US" smtClean="0">
              <a:latin typeface="Arial" panose="020B0604020202020204" pitchFamily="34" charset="0"/>
            </a:endParaRPr>
          </a:p>
        </p:txBody>
      </p:sp>
      <p:sp>
        <p:nvSpPr>
          <p:cNvPr id="1049242" name="Rectangle 2"/>
          <p:cNvSpPr>
            <a:spLocks noChangeAspect="1" noRot="1" noGrp="1" noChangeArrowheads="1" noTextEdit="1"/>
          </p:cNvSpPr>
          <p:nvPr>
            <p:ph type="sldImg"/>
          </p:nvPr>
        </p:nvSpPr>
        <p:spPr/>
      </p:sp>
      <p:sp>
        <p:nvSpPr>
          <p:cNvPr id="1049243"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349" name=""/>
        <p:cNvGrpSpPr/>
        <p:nvPr/>
      </p:nvGrpSpPr>
      <p:grpSpPr>
        <a:xfrm>
          <a:off x="0" y="0"/>
          <a:ext cx="0" cy="0"/>
          <a:chOff x="0" y="0"/>
          <a:chExt cx="0" cy="0"/>
        </a:xfrm>
      </p:grpSpPr>
      <p:sp>
        <p:nvSpPr>
          <p:cNvPr id="1049248"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909BCA0E-7568-40C8-BAC8-8A6ACA3B2E0A}" type="slidenum">
              <a:rPr altLang="zh-CN" lang="en-US" smtClean="0">
                <a:latin typeface="Arial" panose="020B0604020202020204" pitchFamily="34" charset="0"/>
              </a:rPr>
              <a:pPr>
                <a:spcBef>
                  <a:spcPct val="0"/>
                </a:spcBef>
              </a:pPr>
              <a:t>84</a:t>
            </a:fld>
            <a:endParaRPr altLang="zh-CN" lang="en-US" smtClean="0">
              <a:latin typeface="Arial" panose="020B0604020202020204" pitchFamily="34" charset="0"/>
            </a:endParaRPr>
          </a:p>
        </p:txBody>
      </p:sp>
      <p:sp>
        <p:nvSpPr>
          <p:cNvPr id="1049249" name="Rectangle 2"/>
          <p:cNvSpPr>
            <a:spLocks noChangeAspect="1" noRot="1" noGrp="1" noChangeArrowheads="1" noTextEdit="1"/>
          </p:cNvSpPr>
          <p:nvPr>
            <p:ph type="sldImg"/>
          </p:nvPr>
        </p:nvSpPr>
        <p:spPr/>
      </p:sp>
      <p:sp>
        <p:nvSpPr>
          <p:cNvPr id="1049250"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352" name=""/>
        <p:cNvGrpSpPr/>
        <p:nvPr/>
      </p:nvGrpSpPr>
      <p:grpSpPr>
        <a:xfrm>
          <a:off x="0" y="0"/>
          <a:ext cx="0" cy="0"/>
          <a:chOff x="0" y="0"/>
          <a:chExt cx="0" cy="0"/>
        </a:xfrm>
      </p:grpSpPr>
      <p:sp>
        <p:nvSpPr>
          <p:cNvPr id="1049256"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47D712C5-98B7-4391-903D-6063B38AFD62}" type="slidenum">
              <a:rPr altLang="zh-CN" lang="en-US" smtClean="0">
                <a:latin typeface="Arial" panose="020B0604020202020204" pitchFamily="34" charset="0"/>
              </a:rPr>
              <a:pPr>
                <a:spcBef>
                  <a:spcPct val="0"/>
                </a:spcBef>
              </a:pPr>
              <a:t>85</a:t>
            </a:fld>
            <a:endParaRPr altLang="zh-CN" lang="en-US" smtClean="0">
              <a:latin typeface="Arial" panose="020B0604020202020204" pitchFamily="34" charset="0"/>
            </a:endParaRPr>
          </a:p>
        </p:txBody>
      </p:sp>
      <p:sp>
        <p:nvSpPr>
          <p:cNvPr id="1049257" name="Rectangle 2"/>
          <p:cNvSpPr>
            <a:spLocks noChangeAspect="1" noRot="1" noGrp="1" noChangeArrowheads="1" noTextEdit="1"/>
          </p:cNvSpPr>
          <p:nvPr>
            <p:ph type="sldImg"/>
          </p:nvPr>
        </p:nvSpPr>
        <p:spPr/>
      </p:sp>
      <p:sp>
        <p:nvSpPr>
          <p:cNvPr id="1049258"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355" name=""/>
        <p:cNvGrpSpPr/>
        <p:nvPr/>
      </p:nvGrpSpPr>
      <p:grpSpPr>
        <a:xfrm>
          <a:off x="0" y="0"/>
          <a:ext cx="0" cy="0"/>
          <a:chOff x="0" y="0"/>
          <a:chExt cx="0" cy="0"/>
        </a:xfrm>
      </p:grpSpPr>
      <p:sp>
        <p:nvSpPr>
          <p:cNvPr id="1049264"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8B999005-DC4A-4A07-8347-DF233D137AC2}" type="slidenum">
              <a:rPr altLang="zh-CN" lang="en-US" smtClean="0">
                <a:latin typeface="Arial" panose="020B0604020202020204" pitchFamily="34" charset="0"/>
              </a:rPr>
              <a:pPr>
                <a:spcBef>
                  <a:spcPct val="0"/>
                </a:spcBef>
              </a:pPr>
              <a:t>86</a:t>
            </a:fld>
            <a:endParaRPr altLang="zh-CN" lang="en-US" smtClean="0">
              <a:latin typeface="Arial" panose="020B0604020202020204" pitchFamily="34" charset="0"/>
            </a:endParaRPr>
          </a:p>
        </p:txBody>
      </p:sp>
      <p:sp>
        <p:nvSpPr>
          <p:cNvPr id="1049265" name="Rectangle 2"/>
          <p:cNvSpPr>
            <a:spLocks noChangeAspect="1" noRot="1" noGrp="1" noChangeArrowheads="1" noTextEdit="1"/>
          </p:cNvSpPr>
          <p:nvPr>
            <p:ph type="sldImg"/>
          </p:nvPr>
        </p:nvSpPr>
        <p:spPr/>
      </p:sp>
      <p:sp>
        <p:nvSpPr>
          <p:cNvPr id="1049266"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358" name=""/>
        <p:cNvGrpSpPr/>
        <p:nvPr/>
      </p:nvGrpSpPr>
      <p:grpSpPr>
        <a:xfrm>
          <a:off x="0" y="0"/>
          <a:ext cx="0" cy="0"/>
          <a:chOff x="0" y="0"/>
          <a:chExt cx="0" cy="0"/>
        </a:xfrm>
      </p:grpSpPr>
      <p:sp>
        <p:nvSpPr>
          <p:cNvPr id="1049270" name="Slide Image Placeholder 1"/>
          <p:cNvSpPr>
            <a:spLocks noChangeAspect="1" noRot="1" noGrp="1" noTextEdit="1"/>
          </p:cNvSpPr>
          <p:nvPr>
            <p:ph type="sldImg"/>
          </p:nvPr>
        </p:nvSpPr>
        <p:spPr/>
      </p:sp>
      <p:sp>
        <p:nvSpPr>
          <p:cNvPr id="1049271" name="Notes Placeholder 2"/>
          <p:cNvSpPr>
            <a:spLocks noGrp="1"/>
          </p:cNvSpPr>
          <p:nvPr>
            <p:ph type="body" idx="1"/>
          </p:nvPr>
        </p:nvSpPr>
        <p:spPr>
          <a:noFill/>
        </p:spPr>
        <p:txBody>
          <a:bodyPr/>
          <a:p>
            <a:endParaRPr altLang="zh-CN"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362" name=""/>
        <p:cNvGrpSpPr/>
        <p:nvPr/>
      </p:nvGrpSpPr>
      <p:grpSpPr>
        <a:xfrm>
          <a:off x="0" y="0"/>
          <a:ext cx="0" cy="0"/>
          <a:chOff x="0" y="0"/>
          <a:chExt cx="0" cy="0"/>
        </a:xfrm>
      </p:grpSpPr>
      <p:sp>
        <p:nvSpPr>
          <p:cNvPr id="1049278"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3062DFF4-72DF-4A07-B6D4-5A4D909E50E3}" type="slidenum">
              <a:rPr altLang="zh-CN" lang="en-US" smtClean="0">
                <a:latin typeface="Arial" panose="020B0604020202020204" pitchFamily="34" charset="0"/>
              </a:rPr>
              <a:pPr>
                <a:spcBef>
                  <a:spcPct val="0"/>
                </a:spcBef>
              </a:pPr>
              <a:t>89</a:t>
            </a:fld>
            <a:endParaRPr altLang="zh-CN" lang="en-US" smtClean="0">
              <a:latin typeface="Arial" panose="020B0604020202020204" pitchFamily="34" charset="0"/>
            </a:endParaRPr>
          </a:p>
        </p:txBody>
      </p:sp>
      <p:sp>
        <p:nvSpPr>
          <p:cNvPr id="1049279" name="Rectangle 2"/>
          <p:cNvSpPr>
            <a:spLocks noChangeAspect="1" noRot="1" noGrp="1" noChangeArrowheads="1" noTextEdit="1"/>
          </p:cNvSpPr>
          <p:nvPr>
            <p:ph type="sldImg"/>
          </p:nvPr>
        </p:nvSpPr>
        <p:spPr/>
      </p:sp>
      <p:sp>
        <p:nvSpPr>
          <p:cNvPr id="1049280"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365" name=""/>
        <p:cNvGrpSpPr/>
        <p:nvPr/>
      </p:nvGrpSpPr>
      <p:grpSpPr>
        <a:xfrm>
          <a:off x="0" y="0"/>
          <a:ext cx="0" cy="0"/>
          <a:chOff x="0" y="0"/>
          <a:chExt cx="0" cy="0"/>
        </a:xfrm>
      </p:grpSpPr>
      <p:sp>
        <p:nvSpPr>
          <p:cNvPr id="1049287"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C10ED67B-0FA1-43B5-8463-5C9F536BEFC8}" type="slidenum">
              <a:rPr altLang="zh-CN" lang="en-US" smtClean="0">
                <a:latin typeface="Arial" panose="020B0604020202020204" pitchFamily="34" charset="0"/>
              </a:rPr>
              <a:pPr>
                <a:spcBef>
                  <a:spcPct val="0"/>
                </a:spcBef>
              </a:pPr>
              <a:t>90</a:t>
            </a:fld>
            <a:endParaRPr altLang="zh-CN" lang="en-US" smtClean="0">
              <a:latin typeface="Arial" panose="020B0604020202020204" pitchFamily="34" charset="0"/>
            </a:endParaRPr>
          </a:p>
        </p:txBody>
      </p:sp>
      <p:sp>
        <p:nvSpPr>
          <p:cNvPr id="1049288" name="Rectangle 2"/>
          <p:cNvSpPr>
            <a:spLocks noChangeAspect="1" noRot="1" noGrp="1" noChangeArrowheads="1" noTextEdit="1"/>
          </p:cNvSpPr>
          <p:nvPr>
            <p:ph type="sldImg"/>
          </p:nvPr>
        </p:nvSpPr>
        <p:spPr/>
      </p:sp>
      <p:sp>
        <p:nvSpPr>
          <p:cNvPr id="1049289"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368" name=""/>
        <p:cNvGrpSpPr/>
        <p:nvPr/>
      </p:nvGrpSpPr>
      <p:grpSpPr>
        <a:xfrm>
          <a:off x="0" y="0"/>
          <a:ext cx="0" cy="0"/>
          <a:chOff x="0" y="0"/>
          <a:chExt cx="0" cy="0"/>
        </a:xfrm>
      </p:grpSpPr>
      <p:sp>
        <p:nvSpPr>
          <p:cNvPr id="1049293"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A8EDD492-54E3-40F9-A240-98BAF0B7287E}" type="slidenum">
              <a:rPr altLang="zh-CN" lang="en-US" smtClean="0">
                <a:latin typeface="Arial" panose="020B0604020202020204" pitchFamily="34" charset="0"/>
              </a:rPr>
              <a:pPr>
                <a:spcBef>
                  <a:spcPct val="0"/>
                </a:spcBef>
              </a:pPr>
              <a:t>91</a:t>
            </a:fld>
            <a:endParaRPr altLang="zh-CN" lang="en-US" smtClean="0">
              <a:latin typeface="Arial" panose="020B0604020202020204" pitchFamily="34" charset="0"/>
            </a:endParaRPr>
          </a:p>
        </p:txBody>
      </p:sp>
      <p:sp>
        <p:nvSpPr>
          <p:cNvPr id="1049294" name="Rectangle 2"/>
          <p:cNvSpPr>
            <a:spLocks noChangeAspect="1" noRot="1" noGrp="1" noChangeArrowheads="1" noTextEdit="1"/>
          </p:cNvSpPr>
          <p:nvPr>
            <p:ph type="sldImg"/>
          </p:nvPr>
        </p:nvSpPr>
        <p:spPr/>
      </p:sp>
      <p:sp>
        <p:nvSpPr>
          <p:cNvPr id="1049295"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654"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88D38372-7615-45C2-91B6-FF3A9B8AFB4E}" type="slidenum">
              <a:rPr altLang="zh-CN" lang="en-US" smtClean="0">
                <a:latin typeface="Arial" panose="020B0604020202020204" pitchFamily="34" charset="0"/>
              </a:rPr>
              <a:pPr>
                <a:spcBef>
                  <a:spcPct val="0"/>
                </a:spcBef>
              </a:pPr>
              <a:t>12</a:t>
            </a:fld>
            <a:endParaRPr altLang="zh-CN" lang="en-US" smtClean="0">
              <a:latin typeface="Arial" panose="020B0604020202020204" pitchFamily="34" charset="0"/>
            </a:endParaRPr>
          </a:p>
        </p:txBody>
      </p:sp>
      <p:sp>
        <p:nvSpPr>
          <p:cNvPr id="1048655" name="Rectangle 2"/>
          <p:cNvSpPr>
            <a:spLocks noChangeAspect="1" noRot="1" noGrp="1" noChangeArrowheads="1" noTextEdit="1"/>
          </p:cNvSpPr>
          <p:nvPr>
            <p:ph type="sldImg"/>
          </p:nvPr>
        </p:nvSpPr>
        <p:spPr/>
      </p:sp>
      <p:sp>
        <p:nvSpPr>
          <p:cNvPr id="1048656"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371" name=""/>
        <p:cNvGrpSpPr/>
        <p:nvPr/>
      </p:nvGrpSpPr>
      <p:grpSpPr>
        <a:xfrm>
          <a:off x="0" y="0"/>
          <a:ext cx="0" cy="0"/>
          <a:chOff x="0" y="0"/>
          <a:chExt cx="0" cy="0"/>
        </a:xfrm>
      </p:grpSpPr>
      <p:sp>
        <p:nvSpPr>
          <p:cNvPr id="1049299"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5C7EC2A1-EBBD-4286-9D45-970BA0E5A3E3}" type="slidenum">
              <a:rPr altLang="zh-CN" lang="en-US" smtClean="0">
                <a:latin typeface="Arial" panose="020B0604020202020204" pitchFamily="34" charset="0"/>
              </a:rPr>
              <a:pPr>
                <a:spcBef>
                  <a:spcPct val="0"/>
                </a:spcBef>
              </a:pPr>
              <a:t>92</a:t>
            </a:fld>
            <a:endParaRPr altLang="zh-CN" lang="en-US" smtClean="0">
              <a:latin typeface="Arial" panose="020B0604020202020204" pitchFamily="34" charset="0"/>
            </a:endParaRPr>
          </a:p>
        </p:txBody>
      </p:sp>
      <p:sp>
        <p:nvSpPr>
          <p:cNvPr id="1049300" name="Rectangle 2"/>
          <p:cNvSpPr>
            <a:spLocks noChangeAspect="1" noRot="1" noGrp="1" noChangeArrowheads="1" noTextEdit="1"/>
          </p:cNvSpPr>
          <p:nvPr>
            <p:ph type="sldImg"/>
          </p:nvPr>
        </p:nvSpPr>
        <p:spPr/>
      </p:sp>
      <p:sp>
        <p:nvSpPr>
          <p:cNvPr id="1049301"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376" name=""/>
        <p:cNvGrpSpPr/>
        <p:nvPr/>
      </p:nvGrpSpPr>
      <p:grpSpPr>
        <a:xfrm>
          <a:off x="0" y="0"/>
          <a:ext cx="0" cy="0"/>
          <a:chOff x="0" y="0"/>
          <a:chExt cx="0" cy="0"/>
        </a:xfrm>
      </p:grpSpPr>
      <p:sp>
        <p:nvSpPr>
          <p:cNvPr id="1049326"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58896B82-4B3C-4E9A-B491-F26DF9389859}" type="slidenum">
              <a:rPr altLang="zh-CN" lang="en-US" smtClean="0">
                <a:latin typeface="Arial" panose="020B0604020202020204" pitchFamily="34" charset="0"/>
              </a:rPr>
              <a:pPr>
                <a:spcBef>
                  <a:spcPct val="0"/>
                </a:spcBef>
              </a:pPr>
              <a:t>94</a:t>
            </a:fld>
            <a:endParaRPr altLang="zh-CN" lang="en-US" smtClean="0">
              <a:latin typeface="Arial" panose="020B0604020202020204" pitchFamily="34" charset="0"/>
            </a:endParaRPr>
          </a:p>
        </p:txBody>
      </p:sp>
      <p:sp>
        <p:nvSpPr>
          <p:cNvPr id="1049327" name="Rectangle 2"/>
          <p:cNvSpPr>
            <a:spLocks noChangeAspect="1" noRot="1" noGrp="1" noChangeArrowheads="1" noTextEdit="1"/>
          </p:cNvSpPr>
          <p:nvPr>
            <p:ph type="sldImg"/>
          </p:nvPr>
        </p:nvSpPr>
        <p:spPr/>
      </p:sp>
      <p:sp>
        <p:nvSpPr>
          <p:cNvPr id="1049328"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380" name=""/>
        <p:cNvGrpSpPr/>
        <p:nvPr/>
      </p:nvGrpSpPr>
      <p:grpSpPr>
        <a:xfrm>
          <a:off x="0" y="0"/>
          <a:ext cx="0" cy="0"/>
          <a:chOff x="0" y="0"/>
          <a:chExt cx="0" cy="0"/>
        </a:xfrm>
      </p:grpSpPr>
      <p:sp>
        <p:nvSpPr>
          <p:cNvPr id="1049355"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E249511D-E43D-4209-8E5F-8DCDCEBAE666}" type="slidenum">
              <a:rPr altLang="zh-CN" lang="en-US" smtClean="0">
                <a:latin typeface="Arial" panose="020B0604020202020204" pitchFamily="34" charset="0"/>
              </a:rPr>
              <a:pPr>
                <a:spcBef>
                  <a:spcPct val="0"/>
                </a:spcBef>
              </a:pPr>
              <a:t>96</a:t>
            </a:fld>
            <a:endParaRPr altLang="zh-CN" lang="en-US" smtClean="0">
              <a:latin typeface="Arial" panose="020B0604020202020204" pitchFamily="34" charset="0"/>
            </a:endParaRPr>
          </a:p>
        </p:txBody>
      </p:sp>
      <p:sp>
        <p:nvSpPr>
          <p:cNvPr id="1049356" name="Rectangle 2"/>
          <p:cNvSpPr>
            <a:spLocks noChangeAspect="1" noRot="1" noGrp="1" noChangeArrowheads="1" noTextEdit="1"/>
          </p:cNvSpPr>
          <p:nvPr>
            <p:ph type="sldImg"/>
          </p:nvPr>
        </p:nvSpPr>
        <p:spPr/>
      </p:sp>
      <p:sp>
        <p:nvSpPr>
          <p:cNvPr id="1049357"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383" name=""/>
        <p:cNvGrpSpPr/>
        <p:nvPr/>
      </p:nvGrpSpPr>
      <p:grpSpPr>
        <a:xfrm>
          <a:off x="0" y="0"/>
          <a:ext cx="0" cy="0"/>
          <a:chOff x="0" y="0"/>
          <a:chExt cx="0" cy="0"/>
        </a:xfrm>
      </p:grpSpPr>
      <p:sp>
        <p:nvSpPr>
          <p:cNvPr id="1049365"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370AA707-BFC9-4D09-AD5B-FF05113A5A4E}" type="slidenum">
              <a:rPr altLang="zh-CN" lang="en-US" smtClean="0">
                <a:latin typeface="Arial" panose="020B0604020202020204" pitchFamily="34" charset="0"/>
              </a:rPr>
              <a:pPr>
                <a:spcBef>
                  <a:spcPct val="0"/>
                </a:spcBef>
              </a:pPr>
              <a:t>97</a:t>
            </a:fld>
            <a:endParaRPr altLang="zh-CN" lang="en-US" smtClean="0">
              <a:latin typeface="Arial" panose="020B0604020202020204" pitchFamily="34" charset="0"/>
            </a:endParaRPr>
          </a:p>
        </p:txBody>
      </p:sp>
      <p:sp>
        <p:nvSpPr>
          <p:cNvPr id="1049366" name="Rectangle 2"/>
          <p:cNvSpPr>
            <a:spLocks noChangeAspect="1" noRot="1" noGrp="1" noChangeArrowheads="1" noTextEdit="1"/>
          </p:cNvSpPr>
          <p:nvPr>
            <p:ph type="sldImg"/>
          </p:nvPr>
        </p:nvSpPr>
        <p:spPr/>
      </p:sp>
      <p:sp>
        <p:nvSpPr>
          <p:cNvPr id="1049367"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386" name=""/>
        <p:cNvGrpSpPr/>
        <p:nvPr/>
      </p:nvGrpSpPr>
      <p:grpSpPr>
        <a:xfrm>
          <a:off x="0" y="0"/>
          <a:ext cx="0" cy="0"/>
          <a:chOff x="0" y="0"/>
          <a:chExt cx="0" cy="0"/>
        </a:xfrm>
      </p:grpSpPr>
      <p:sp>
        <p:nvSpPr>
          <p:cNvPr id="1049378"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D153F64F-63E1-4E0F-89BF-33F5E84D2B47}" type="slidenum">
              <a:rPr altLang="zh-CN" lang="en-US" smtClean="0">
                <a:latin typeface="Arial" panose="020B0604020202020204" pitchFamily="34" charset="0"/>
              </a:rPr>
              <a:pPr>
                <a:spcBef>
                  <a:spcPct val="0"/>
                </a:spcBef>
              </a:pPr>
              <a:t>98</a:t>
            </a:fld>
            <a:endParaRPr altLang="zh-CN" lang="en-US" smtClean="0">
              <a:latin typeface="Arial" panose="020B0604020202020204" pitchFamily="34" charset="0"/>
            </a:endParaRPr>
          </a:p>
        </p:txBody>
      </p:sp>
      <p:sp>
        <p:nvSpPr>
          <p:cNvPr id="1049379" name="Rectangle 2"/>
          <p:cNvSpPr>
            <a:spLocks noChangeAspect="1" noRot="1" noGrp="1" noChangeArrowheads="1" noTextEdit="1"/>
          </p:cNvSpPr>
          <p:nvPr>
            <p:ph type="sldImg"/>
          </p:nvPr>
        </p:nvSpPr>
        <p:spPr/>
      </p:sp>
      <p:sp>
        <p:nvSpPr>
          <p:cNvPr id="1049380"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389" name=""/>
        <p:cNvGrpSpPr/>
        <p:nvPr/>
      </p:nvGrpSpPr>
      <p:grpSpPr>
        <a:xfrm>
          <a:off x="0" y="0"/>
          <a:ext cx="0" cy="0"/>
          <a:chOff x="0" y="0"/>
          <a:chExt cx="0" cy="0"/>
        </a:xfrm>
      </p:grpSpPr>
      <p:sp>
        <p:nvSpPr>
          <p:cNvPr id="1049449"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9DA34790-4BE1-4A0B-B24B-355E7B699146}" type="slidenum">
              <a:rPr altLang="zh-CN" lang="en-US" smtClean="0">
                <a:latin typeface="Arial" panose="020B0604020202020204" pitchFamily="34" charset="0"/>
              </a:rPr>
              <a:pPr>
                <a:spcBef>
                  <a:spcPct val="0"/>
                </a:spcBef>
              </a:pPr>
              <a:t>99</a:t>
            </a:fld>
            <a:endParaRPr altLang="zh-CN" lang="en-US" smtClean="0">
              <a:latin typeface="Arial" panose="020B0604020202020204" pitchFamily="34" charset="0"/>
            </a:endParaRPr>
          </a:p>
        </p:txBody>
      </p:sp>
      <p:sp>
        <p:nvSpPr>
          <p:cNvPr id="1049450" name="Rectangle 2"/>
          <p:cNvSpPr>
            <a:spLocks noChangeAspect="1" noRot="1" noGrp="1" noChangeArrowheads="1" noTextEdit="1"/>
          </p:cNvSpPr>
          <p:nvPr>
            <p:ph type="sldImg"/>
          </p:nvPr>
        </p:nvSpPr>
        <p:spPr/>
      </p:sp>
      <p:sp>
        <p:nvSpPr>
          <p:cNvPr id="1049451"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92" name=""/>
        <p:cNvGrpSpPr/>
        <p:nvPr/>
      </p:nvGrpSpPr>
      <p:grpSpPr>
        <a:xfrm>
          <a:off x="0" y="0"/>
          <a:ext cx="0" cy="0"/>
          <a:chOff x="0" y="0"/>
          <a:chExt cx="0" cy="0"/>
        </a:xfrm>
      </p:grpSpPr>
      <p:sp>
        <p:nvSpPr>
          <p:cNvPr id="1049454" name="Rectangle 2"/>
          <p:cNvSpPr>
            <a:spLocks noChangeAspect="1" noRot="1" noGrp="1" noChangeArrowheads="1" noTextEdit="1"/>
          </p:cNvSpPr>
          <p:nvPr>
            <p:ph type="sldImg"/>
          </p:nvPr>
        </p:nvSpPr>
        <p:spPr>
          <a:xfrm>
            <a:off x="0" y="303213"/>
            <a:ext cx="1588" cy="1587"/>
          </a:xfrm>
        </p:spPr>
      </p:sp>
      <p:sp>
        <p:nvSpPr>
          <p:cNvPr id="1049455" name="Rectangle 3"/>
          <p:cNvSpPr>
            <a:spLocks noGrp="1" noChangeArrowheads="1"/>
          </p:cNvSpPr>
          <p:nvPr>
            <p:ph type="body" idx="1"/>
          </p:nvPr>
        </p:nvSpPr>
        <p:spPr>
          <a:xfrm>
            <a:off x="503238" y="4316413"/>
            <a:ext cx="5856287" cy="4060825"/>
          </a:xfrm>
          <a:noFill/>
        </p:spPr>
        <p:txBody>
          <a:bodyPr anchor="ctr" wrap="none"/>
          <a:p>
            <a:endParaRPr altLang="zh-CN"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95" name=""/>
        <p:cNvGrpSpPr/>
        <p:nvPr/>
      </p:nvGrpSpPr>
      <p:grpSpPr>
        <a:xfrm>
          <a:off x="0" y="0"/>
          <a:ext cx="0" cy="0"/>
          <a:chOff x="0" y="0"/>
          <a:chExt cx="0" cy="0"/>
        </a:xfrm>
      </p:grpSpPr>
      <p:sp>
        <p:nvSpPr>
          <p:cNvPr id="1049459" name="Rectangle 1"/>
          <p:cNvSpPr>
            <a:spLocks noChangeAspect="1" noRot="1" noGrp="1" noChangeArrowheads="1" noTextEdit="1"/>
          </p:cNvSpPr>
          <p:nvPr>
            <p:ph type="sldImg"/>
          </p:nvPr>
        </p:nvSpPr>
        <p:spPr/>
      </p:sp>
      <p:sp>
        <p:nvSpPr>
          <p:cNvPr id="1049460" name="Rectangle 2"/>
          <p:cNvSpPr>
            <a:spLocks noGrp="1" noChangeArrowheads="1"/>
          </p:cNvSpPr>
          <p:nvPr>
            <p:ph type="body" idx="1"/>
          </p:nvPr>
        </p:nvSpPr>
        <p:spPr>
          <a:noFill/>
        </p:spPr>
        <p:txBody>
          <a:bodyPr anchor="ctr" wrap="none"/>
          <a:p>
            <a:endParaRPr altLang="zh-CN"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398" name=""/>
        <p:cNvGrpSpPr/>
        <p:nvPr/>
      </p:nvGrpSpPr>
      <p:grpSpPr>
        <a:xfrm>
          <a:off x="0" y="0"/>
          <a:ext cx="0" cy="0"/>
          <a:chOff x="0" y="0"/>
          <a:chExt cx="0" cy="0"/>
        </a:xfrm>
      </p:grpSpPr>
      <p:sp>
        <p:nvSpPr>
          <p:cNvPr id="1049467"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5D41C272-DFAB-4D06-969E-3C9C5B1F4C1A}" type="slidenum">
              <a:rPr altLang="zh-CN" lang="en-US" smtClean="0">
                <a:latin typeface="Arial" panose="020B0604020202020204" pitchFamily="34" charset="0"/>
              </a:rPr>
              <a:pPr>
                <a:spcBef>
                  <a:spcPct val="0"/>
                </a:spcBef>
              </a:pPr>
              <a:t>102</a:t>
            </a:fld>
            <a:endParaRPr altLang="zh-CN" lang="en-US" smtClean="0">
              <a:latin typeface="Arial" panose="020B0604020202020204" pitchFamily="34" charset="0"/>
            </a:endParaRPr>
          </a:p>
        </p:txBody>
      </p:sp>
      <p:sp>
        <p:nvSpPr>
          <p:cNvPr id="1049468" name="Rectangle 2"/>
          <p:cNvSpPr>
            <a:spLocks noChangeAspect="1" noRot="1" noGrp="1" noChangeArrowheads="1" noTextEdit="1"/>
          </p:cNvSpPr>
          <p:nvPr>
            <p:ph type="sldImg"/>
          </p:nvPr>
        </p:nvSpPr>
        <p:spPr/>
      </p:sp>
      <p:sp>
        <p:nvSpPr>
          <p:cNvPr id="1049469"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401" name=""/>
        <p:cNvGrpSpPr/>
        <p:nvPr/>
      </p:nvGrpSpPr>
      <p:grpSpPr>
        <a:xfrm>
          <a:off x="0" y="0"/>
          <a:ext cx="0" cy="0"/>
          <a:chOff x="0" y="0"/>
          <a:chExt cx="0" cy="0"/>
        </a:xfrm>
      </p:grpSpPr>
      <p:sp>
        <p:nvSpPr>
          <p:cNvPr id="1049480"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42520341-6CEE-4429-A0B7-0B369B575E40}" type="slidenum">
              <a:rPr altLang="zh-CN" lang="en-US" smtClean="0">
                <a:latin typeface="Arial" panose="020B0604020202020204" pitchFamily="34" charset="0"/>
              </a:rPr>
              <a:pPr>
                <a:spcBef>
                  <a:spcPct val="0"/>
                </a:spcBef>
              </a:pPr>
              <a:t>103</a:t>
            </a:fld>
            <a:endParaRPr altLang="zh-CN" lang="en-US" smtClean="0">
              <a:latin typeface="Arial" panose="020B0604020202020204" pitchFamily="34" charset="0"/>
            </a:endParaRPr>
          </a:p>
        </p:txBody>
      </p:sp>
      <p:sp>
        <p:nvSpPr>
          <p:cNvPr id="1049481" name="Rectangle 2"/>
          <p:cNvSpPr>
            <a:spLocks noChangeAspect="1" noRot="1" noGrp="1" noChangeArrowheads="1" noTextEdit="1"/>
          </p:cNvSpPr>
          <p:nvPr>
            <p:ph type="sldImg"/>
          </p:nvPr>
        </p:nvSpPr>
        <p:spPr/>
      </p:sp>
      <p:sp>
        <p:nvSpPr>
          <p:cNvPr id="1049482"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660"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3FE1B228-C98D-4E78-8081-8FDCC3FD5E47}" type="slidenum">
              <a:rPr altLang="zh-CN" lang="en-US" smtClean="0">
                <a:latin typeface="Arial" panose="020B0604020202020204" pitchFamily="34" charset="0"/>
              </a:rPr>
              <a:pPr>
                <a:spcBef>
                  <a:spcPct val="0"/>
                </a:spcBef>
              </a:pPr>
              <a:t>13</a:t>
            </a:fld>
            <a:endParaRPr altLang="zh-CN" lang="en-US" smtClean="0">
              <a:latin typeface="Arial" panose="020B0604020202020204" pitchFamily="34" charset="0"/>
            </a:endParaRPr>
          </a:p>
        </p:txBody>
      </p:sp>
      <p:sp>
        <p:nvSpPr>
          <p:cNvPr id="1048661" name="Rectangle 2"/>
          <p:cNvSpPr>
            <a:spLocks noChangeAspect="1" noRot="1" noGrp="1" noChangeArrowheads="1" noTextEdit="1"/>
          </p:cNvSpPr>
          <p:nvPr>
            <p:ph type="sldImg"/>
          </p:nvPr>
        </p:nvSpPr>
        <p:spPr/>
      </p:sp>
      <p:sp>
        <p:nvSpPr>
          <p:cNvPr id="1048662"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404" name=""/>
        <p:cNvGrpSpPr/>
        <p:nvPr/>
      </p:nvGrpSpPr>
      <p:grpSpPr>
        <a:xfrm>
          <a:off x="0" y="0"/>
          <a:ext cx="0" cy="0"/>
          <a:chOff x="0" y="0"/>
          <a:chExt cx="0" cy="0"/>
        </a:xfrm>
      </p:grpSpPr>
      <p:sp>
        <p:nvSpPr>
          <p:cNvPr id="1049486"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3076495A-F63E-41D8-BD9C-EBE299000BAE}" type="slidenum">
              <a:rPr altLang="zh-CN" lang="en-US" smtClean="0">
                <a:latin typeface="Arial" panose="020B0604020202020204" pitchFamily="34" charset="0"/>
              </a:rPr>
              <a:pPr>
                <a:spcBef>
                  <a:spcPct val="0"/>
                </a:spcBef>
              </a:pPr>
              <a:t>104</a:t>
            </a:fld>
            <a:endParaRPr altLang="zh-CN" lang="en-US" smtClean="0">
              <a:latin typeface="Arial" panose="020B0604020202020204" pitchFamily="34" charset="0"/>
            </a:endParaRPr>
          </a:p>
        </p:txBody>
      </p:sp>
      <p:sp>
        <p:nvSpPr>
          <p:cNvPr id="1049487" name="Rectangle 2"/>
          <p:cNvSpPr>
            <a:spLocks noChangeAspect="1" noRot="1" noGrp="1" noChangeArrowheads="1" noTextEdit="1"/>
          </p:cNvSpPr>
          <p:nvPr>
            <p:ph type="sldImg"/>
          </p:nvPr>
        </p:nvSpPr>
        <p:spPr/>
      </p:sp>
      <p:sp>
        <p:nvSpPr>
          <p:cNvPr id="1049488"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407" name=""/>
        <p:cNvGrpSpPr/>
        <p:nvPr/>
      </p:nvGrpSpPr>
      <p:grpSpPr>
        <a:xfrm>
          <a:off x="0" y="0"/>
          <a:ext cx="0" cy="0"/>
          <a:chOff x="0" y="0"/>
          <a:chExt cx="0" cy="0"/>
        </a:xfrm>
      </p:grpSpPr>
      <p:sp>
        <p:nvSpPr>
          <p:cNvPr id="1049492"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CE36ED27-50AE-4951-B693-AC920B20BA94}" type="slidenum">
              <a:rPr altLang="zh-CN" lang="en-US" smtClean="0">
                <a:latin typeface="Arial" panose="020B0604020202020204" pitchFamily="34" charset="0"/>
              </a:rPr>
              <a:pPr>
                <a:spcBef>
                  <a:spcPct val="0"/>
                </a:spcBef>
              </a:pPr>
              <a:t>105</a:t>
            </a:fld>
            <a:endParaRPr altLang="zh-CN" lang="en-US" smtClean="0">
              <a:latin typeface="Arial" panose="020B0604020202020204" pitchFamily="34" charset="0"/>
            </a:endParaRPr>
          </a:p>
        </p:txBody>
      </p:sp>
      <p:sp>
        <p:nvSpPr>
          <p:cNvPr id="1049493" name="Rectangle 2"/>
          <p:cNvSpPr>
            <a:spLocks noChangeAspect="1" noRot="1" noGrp="1" noChangeArrowheads="1" noTextEdit="1"/>
          </p:cNvSpPr>
          <p:nvPr>
            <p:ph type="sldImg"/>
          </p:nvPr>
        </p:nvSpPr>
        <p:spPr/>
      </p:sp>
      <p:sp>
        <p:nvSpPr>
          <p:cNvPr id="1049494"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410" name=""/>
        <p:cNvGrpSpPr/>
        <p:nvPr/>
      </p:nvGrpSpPr>
      <p:grpSpPr>
        <a:xfrm>
          <a:off x="0" y="0"/>
          <a:ext cx="0" cy="0"/>
          <a:chOff x="0" y="0"/>
          <a:chExt cx="0" cy="0"/>
        </a:xfrm>
      </p:grpSpPr>
      <p:sp>
        <p:nvSpPr>
          <p:cNvPr id="1049498"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0257270D-D64E-44E9-9E81-690E529A5237}" type="slidenum">
              <a:rPr altLang="zh-CN" lang="en-US" smtClean="0">
                <a:latin typeface="Arial" panose="020B0604020202020204" pitchFamily="34" charset="0"/>
              </a:rPr>
              <a:pPr>
                <a:spcBef>
                  <a:spcPct val="0"/>
                </a:spcBef>
              </a:pPr>
              <a:t>106</a:t>
            </a:fld>
            <a:endParaRPr altLang="zh-CN" lang="en-US" smtClean="0">
              <a:latin typeface="Arial" panose="020B0604020202020204" pitchFamily="34" charset="0"/>
            </a:endParaRPr>
          </a:p>
        </p:txBody>
      </p:sp>
      <p:sp>
        <p:nvSpPr>
          <p:cNvPr id="1049499" name="Rectangle 2"/>
          <p:cNvSpPr>
            <a:spLocks noChangeAspect="1" noRot="1" noGrp="1" noChangeArrowheads="1" noTextEdit="1"/>
          </p:cNvSpPr>
          <p:nvPr>
            <p:ph type="sldImg"/>
          </p:nvPr>
        </p:nvSpPr>
        <p:spPr/>
      </p:sp>
      <p:sp>
        <p:nvSpPr>
          <p:cNvPr id="1049500"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413" name=""/>
        <p:cNvGrpSpPr/>
        <p:nvPr/>
      </p:nvGrpSpPr>
      <p:grpSpPr>
        <a:xfrm>
          <a:off x="0" y="0"/>
          <a:ext cx="0" cy="0"/>
          <a:chOff x="0" y="0"/>
          <a:chExt cx="0" cy="0"/>
        </a:xfrm>
      </p:grpSpPr>
      <p:sp>
        <p:nvSpPr>
          <p:cNvPr id="1049504"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79543692-2215-4378-A43F-285FA35B7BD3}" type="slidenum">
              <a:rPr altLang="zh-CN" lang="en-US" smtClean="0">
                <a:latin typeface="Arial" panose="020B0604020202020204" pitchFamily="34" charset="0"/>
              </a:rPr>
              <a:pPr>
                <a:spcBef>
                  <a:spcPct val="0"/>
                </a:spcBef>
              </a:pPr>
              <a:t>107</a:t>
            </a:fld>
            <a:endParaRPr altLang="zh-CN" lang="en-US" smtClean="0">
              <a:latin typeface="Arial" panose="020B0604020202020204" pitchFamily="34" charset="0"/>
            </a:endParaRPr>
          </a:p>
        </p:txBody>
      </p:sp>
      <p:sp>
        <p:nvSpPr>
          <p:cNvPr id="1049505" name="Rectangle 2"/>
          <p:cNvSpPr>
            <a:spLocks noChangeAspect="1" noRot="1" noGrp="1" noChangeArrowheads="1" noTextEdit="1"/>
          </p:cNvSpPr>
          <p:nvPr>
            <p:ph type="sldImg"/>
          </p:nvPr>
        </p:nvSpPr>
        <p:spPr/>
      </p:sp>
      <p:sp>
        <p:nvSpPr>
          <p:cNvPr id="1049506"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416" name=""/>
        <p:cNvGrpSpPr/>
        <p:nvPr/>
      </p:nvGrpSpPr>
      <p:grpSpPr>
        <a:xfrm>
          <a:off x="0" y="0"/>
          <a:ext cx="0" cy="0"/>
          <a:chOff x="0" y="0"/>
          <a:chExt cx="0" cy="0"/>
        </a:xfrm>
      </p:grpSpPr>
      <p:sp>
        <p:nvSpPr>
          <p:cNvPr id="1049510"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E70B509C-63EF-46CB-8E83-B15F9717D0A1}" type="slidenum">
              <a:rPr altLang="zh-CN" lang="en-US" smtClean="0">
                <a:latin typeface="Arial" panose="020B0604020202020204" pitchFamily="34" charset="0"/>
              </a:rPr>
              <a:pPr>
                <a:spcBef>
                  <a:spcPct val="0"/>
                </a:spcBef>
              </a:pPr>
              <a:t>108</a:t>
            </a:fld>
            <a:endParaRPr altLang="zh-CN" lang="en-US" smtClean="0">
              <a:latin typeface="Arial" panose="020B0604020202020204" pitchFamily="34" charset="0"/>
            </a:endParaRPr>
          </a:p>
        </p:txBody>
      </p:sp>
      <p:sp>
        <p:nvSpPr>
          <p:cNvPr id="1049511" name="Rectangle 2"/>
          <p:cNvSpPr>
            <a:spLocks noChangeAspect="1" noRot="1" noGrp="1" noChangeArrowheads="1" noTextEdit="1"/>
          </p:cNvSpPr>
          <p:nvPr>
            <p:ph type="sldImg"/>
          </p:nvPr>
        </p:nvSpPr>
        <p:spPr/>
      </p:sp>
      <p:sp>
        <p:nvSpPr>
          <p:cNvPr id="1049512"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419" name=""/>
        <p:cNvGrpSpPr/>
        <p:nvPr/>
      </p:nvGrpSpPr>
      <p:grpSpPr>
        <a:xfrm>
          <a:off x="0" y="0"/>
          <a:ext cx="0" cy="0"/>
          <a:chOff x="0" y="0"/>
          <a:chExt cx="0" cy="0"/>
        </a:xfrm>
      </p:grpSpPr>
      <p:sp>
        <p:nvSpPr>
          <p:cNvPr id="1049516"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E70B509C-63EF-46CB-8E83-B15F9717D0A1}" type="slidenum">
              <a:rPr altLang="zh-CN" lang="en-US" smtClean="0">
                <a:latin typeface="Arial" panose="020B0604020202020204" pitchFamily="34" charset="0"/>
              </a:rPr>
              <a:pPr>
                <a:spcBef>
                  <a:spcPct val="0"/>
                </a:spcBef>
              </a:pPr>
              <a:t>109</a:t>
            </a:fld>
            <a:endParaRPr altLang="zh-CN" lang="en-US" smtClean="0">
              <a:latin typeface="Arial" panose="020B0604020202020204" pitchFamily="34" charset="0"/>
            </a:endParaRPr>
          </a:p>
        </p:txBody>
      </p:sp>
      <p:sp>
        <p:nvSpPr>
          <p:cNvPr id="1049517" name="Rectangle 2"/>
          <p:cNvSpPr>
            <a:spLocks noChangeAspect="1" noRot="1" noGrp="1" noChangeArrowheads="1" noTextEdit="1"/>
          </p:cNvSpPr>
          <p:nvPr>
            <p:ph type="sldImg"/>
          </p:nvPr>
        </p:nvSpPr>
        <p:spPr/>
      </p:sp>
      <p:sp>
        <p:nvSpPr>
          <p:cNvPr id="1049518"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422" name=""/>
        <p:cNvGrpSpPr/>
        <p:nvPr/>
      </p:nvGrpSpPr>
      <p:grpSpPr>
        <a:xfrm>
          <a:off x="0" y="0"/>
          <a:ext cx="0" cy="0"/>
          <a:chOff x="0" y="0"/>
          <a:chExt cx="0" cy="0"/>
        </a:xfrm>
      </p:grpSpPr>
      <p:sp>
        <p:nvSpPr>
          <p:cNvPr id="1049523"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E70B509C-63EF-46CB-8E83-B15F9717D0A1}" type="slidenum">
              <a:rPr altLang="zh-CN" lang="en-US" smtClean="0">
                <a:latin typeface="Arial" panose="020B0604020202020204" pitchFamily="34" charset="0"/>
              </a:rPr>
              <a:pPr>
                <a:spcBef>
                  <a:spcPct val="0"/>
                </a:spcBef>
              </a:pPr>
              <a:t>110</a:t>
            </a:fld>
            <a:endParaRPr altLang="zh-CN" lang="en-US" smtClean="0">
              <a:latin typeface="Arial" panose="020B0604020202020204" pitchFamily="34" charset="0"/>
            </a:endParaRPr>
          </a:p>
        </p:txBody>
      </p:sp>
      <p:sp>
        <p:nvSpPr>
          <p:cNvPr id="1049524" name="Rectangle 2"/>
          <p:cNvSpPr>
            <a:spLocks noChangeAspect="1" noRot="1" noGrp="1" noChangeArrowheads="1" noTextEdit="1"/>
          </p:cNvSpPr>
          <p:nvPr>
            <p:ph type="sldImg"/>
          </p:nvPr>
        </p:nvSpPr>
        <p:spPr/>
      </p:sp>
      <p:sp>
        <p:nvSpPr>
          <p:cNvPr id="1049525"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425" name=""/>
        <p:cNvGrpSpPr/>
        <p:nvPr/>
      </p:nvGrpSpPr>
      <p:grpSpPr>
        <a:xfrm>
          <a:off x="0" y="0"/>
          <a:ext cx="0" cy="0"/>
          <a:chOff x="0" y="0"/>
          <a:chExt cx="0" cy="0"/>
        </a:xfrm>
      </p:grpSpPr>
      <p:sp>
        <p:nvSpPr>
          <p:cNvPr id="1049529"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E70B509C-63EF-46CB-8E83-B15F9717D0A1}" type="slidenum">
              <a:rPr altLang="zh-CN" lang="en-US" smtClean="0">
                <a:latin typeface="Arial" panose="020B0604020202020204" pitchFamily="34" charset="0"/>
              </a:rPr>
              <a:pPr>
                <a:spcBef>
                  <a:spcPct val="0"/>
                </a:spcBef>
              </a:pPr>
              <a:t>111</a:t>
            </a:fld>
            <a:endParaRPr altLang="zh-CN" lang="en-US" smtClean="0">
              <a:latin typeface="Arial" panose="020B0604020202020204" pitchFamily="34" charset="0"/>
            </a:endParaRPr>
          </a:p>
        </p:txBody>
      </p:sp>
      <p:sp>
        <p:nvSpPr>
          <p:cNvPr id="1049530" name="Rectangle 2"/>
          <p:cNvSpPr>
            <a:spLocks noChangeAspect="1" noRot="1" noGrp="1" noChangeArrowheads="1" noTextEdit="1"/>
          </p:cNvSpPr>
          <p:nvPr>
            <p:ph type="sldImg"/>
          </p:nvPr>
        </p:nvSpPr>
        <p:spPr/>
      </p:sp>
      <p:sp>
        <p:nvSpPr>
          <p:cNvPr id="1049531"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428" name=""/>
        <p:cNvGrpSpPr/>
        <p:nvPr/>
      </p:nvGrpSpPr>
      <p:grpSpPr>
        <a:xfrm>
          <a:off x="0" y="0"/>
          <a:ext cx="0" cy="0"/>
          <a:chOff x="0" y="0"/>
          <a:chExt cx="0" cy="0"/>
        </a:xfrm>
      </p:grpSpPr>
      <p:sp>
        <p:nvSpPr>
          <p:cNvPr id="1049535"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E70B509C-63EF-46CB-8E83-B15F9717D0A1}" type="slidenum">
              <a:rPr altLang="zh-CN" lang="en-US" smtClean="0">
                <a:latin typeface="Arial" panose="020B0604020202020204" pitchFamily="34" charset="0"/>
              </a:rPr>
              <a:pPr>
                <a:spcBef>
                  <a:spcPct val="0"/>
                </a:spcBef>
              </a:pPr>
              <a:t>112</a:t>
            </a:fld>
            <a:endParaRPr altLang="zh-CN" lang="en-US" smtClean="0">
              <a:latin typeface="Arial" panose="020B0604020202020204" pitchFamily="34" charset="0"/>
            </a:endParaRPr>
          </a:p>
        </p:txBody>
      </p:sp>
      <p:sp>
        <p:nvSpPr>
          <p:cNvPr id="1049536" name="Rectangle 2"/>
          <p:cNvSpPr>
            <a:spLocks noChangeAspect="1" noRot="1" noGrp="1" noChangeArrowheads="1" noTextEdit="1"/>
          </p:cNvSpPr>
          <p:nvPr>
            <p:ph type="sldImg"/>
          </p:nvPr>
        </p:nvSpPr>
        <p:spPr/>
      </p:sp>
      <p:sp>
        <p:nvSpPr>
          <p:cNvPr id="1049537"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431" name=""/>
        <p:cNvGrpSpPr/>
        <p:nvPr/>
      </p:nvGrpSpPr>
      <p:grpSpPr>
        <a:xfrm>
          <a:off x="0" y="0"/>
          <a:ext cx="0" cy="0"/>
          <a:chOff x="0" y="0"/>
          <a:chExt cx="0" cy="0"/>
        </a:xfrm>
      </p:grpSpPr>
      <p:sp>
        <p:nvSpPr>
          <p:cNvPr id="1049541"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E70B509C-63EF-46CB-8E83-B15F9717D0A1}" type="slidenum">
              <a:rPr altLang="zh-CN" lang="en-US" smtClean="0">
                <a:latin typeface="Arial" panose="020B0604020202020204" pitchFamily="34" charset="0"/>
              </a:rPr>
              <a:pPr>
                <a:spcBef>
                  <a:spcPct val="0"/>
                </a:spcBef>
              </a:pPr>
              <a:t>113</a:t>
            </a:fld>
            <a:endParaRPr altLang="zh-CN" lang="en-US" smtClean="0">
              <a:latin typeface="Arial" panose="020B0604020202020204" pitchFamily="34" charset="0"/>
            </a:endParaRPr>
          </a:p>
        </p:txBody>
      </p:sp>
      <p:sp>
        <p:nvSpPr>
          <p:cNvPr id="1049542" name="Rectangle 2"/>
          <p:cNvSpPr>
            <a:spLocks noChangeAspect="1" noRot="1" noGrp="1" noChangeArrowheads="1" noTextEdit="1"/>
          </p:cNvSpPr>
          <p:nvPr>
            <p:ph type="sldImg"/>
          </p:nvPr>
        </p:nvSpPr>
        <p:spPr/>
      </p:sp>
      <p:sp>
        <p:nvSpPr>
          <p:cNvPr id="1049543"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672" name="Rectangle 7"/>
          <p:cNvSpPr>
            <a:spLocks noGrp="1" noChangeArrowheads="1"/>
          </p:cNvSpPr>
          <p:nvPr>
            <p:ph type="sldNum" sz="quarter" idx="5"/>
          </p:nvPr>
        </p:nvSpPr>
        <p:spPr>
          <a:noFill/>
        </p:spPr>
        <p:txBody>
          <a:bodyPr/>
          <a:lstStyle>
            <a:lvl1pPr>
              <a:spcBef>
                <a:spcPct val="30000"/>
              </a:spcBef>
              <a:defRPr sz="1200" kumimoji="1">
                <a:solidFill>
                  <a:schemeClr val="tx1"/>
                </a:solidFill>
                <a:latin typeface="Times New Roman" panose="02020603050405020304" pitchFamily="18" charset="0"/>
                <a:ea typeface="宋体" panose="02010600030101010101" pitchFamily="2" charset="-122"/>
              </a:defRPr>
            </a:lvl1pPr>
            <a:lvl2pPr indent="-285750" marL="742950">
              <a:spcBef>
                <a:spcPct val="30000"/>
              </a:spcBef>
              <a:defRPr sz="1200" kumimoji="1">
                <a:solidFill>
                  <a:schemeClr val="tx1"/>
                </a:solidFill>
                <a:latin typeface="Times New Roman" panose="02020603050405020304" pitchFamily="18" charset="0"/>
                <a:ea typeface="宋体" panose="02010600030101010101" pitchFamily="2" charset="-122"/>
              </a:defRPr>
            </a:lvl2pPr>
            <a:lvl3pPr indent="-228600" marL="1143000">
              <a:spcBef>
                <a:spcPct val="30000"/>
              </a:spcBef>
              <a:defRPr sz="1200" kumimoji="1">
                <a:solidFill>
                  <a:schemeClr val="tx1"/>
                </a:solidFill>
                <a:latin typeface="Times New Roman" panose="02020603050405020304" pitchFamily="18" charset="0"/>
                <a:ea typeface="宋体" panose="02010600030101010101" pitchFamily="2" charset="-122"/>
              </a:defRPr>
            </a:lvl3pPr>
            <a:lvl4pPr indent="-228600" marL="1600200">
              <a:spcBef>
                <a:spcPct val="30000"/>
              </a:spcBef>
              <a:defRPr sz="1200" kumimoji="1">
                <a:solidFill>
                  <a:schemeClr val="tx1"/>
                </a:solidFill>
                <a:latin typeface="Times New Roman" panose="02020603050405020304" pitchFamily="18" charset="0"/>
                <a:ea typeface="宋体" panose="02010600030101010101" pitchFamily="2" charset="-122"/>
              </a:defRPr>
            </a:lvl4pPr>
            <a:lvl5pPr indent="-228600" marL="2057400">
              <a:spcBef>
                <a:spcPct val="30000"/>
              </a:spcBef>
              <a:defRPr sz="12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30000"/>
              </a:spcBef>
              <a:spcAft>
                <a:spcPct val="0"/>
              </a:spcAft>
              <a:defRPr sz="1200" kumimoji="1">
                <a:solidFill>
                  <a:schemeClr val="tx1"/>
                </a:solidFill>
                <a:latin typeface="Times New Roman" panose="02020603050405020304" pitchFamily="18" charset="0"/>
                <a:ea typeface="宋体" panose="02010600030101010101" pitchFamily="2" charset="-122"/>
              </a:defRPr>
            </a:lvl9pPr>
          </a:lstStyle>
          <a:p>
            <a:pPr>
              <a:spcBef>
                <a:spcPct val="0"/>
              </a:spcBef>
            </a:pPr>
            <a:fld id="{55AE4E24-F77E-4325-BFD2-EC9088DE8BF2}" type="slidenum">
              <a:rPr altLang="zh-CN" lang="en-US" smtClean="0">
                <a:latin typeface="Arial" panose="020B0604020202020204" pitchFamily="34" charset="0"/>
              </a:rPr>
              <a:pPr>
                <a:spcBef>
                  <a:spcPct val="0"/>
                </a:spcBef>
              </a:pPr>
              <a:t>16</a:t>
            </a:fld>
            <a:endParaRPr altLang="zh-CN" lang="en-US" smtClean="0">
              <a:latin typeface="Arial" panose="020B0604020202020204" pitchFamily="34" charset="0"/>
            </a:endParaRPr>
          </a:p>
        </p:txBody>
      </p:sp>
      <p:sp>
        <p:nvSpPr>
          <p:cNvPr id="1048673" name="Rectangle 2"/>
          <p:cNvSpPr>
            <a:spLocks noChangeAspect="1" noRot="1" noGrp="1" noChangeArrowheads="1" noTextEdit="1"/>
          </p:cNvSpPr>
          <p:nvPr>
            <p:ph type="sldImg"/>
          </p:nvPr>
        </p:nvSpPr>
        <p:spPr/>
      </p:sp>
      <p:sp>
        <p:nvSpPr>
          <p:cNvPr id="1048674"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spTree>
      <p:nvGrpSpPr>
        <p:cNvPr id="432" name=""/>
        <p:cNvGrpSpPr/>
        <p:nvPr/>
      </p:nvGrpSpPr>
      <p:grpSpPr>
        <a:xfrm>
          <a:off x="0" y="0"/>
          <a:ext cx="0" cy="0"/>
          <a:chOff x="0" y="0"/>
          <a:chExt cx="0" cy="0"/>
        </a:xfrm>
      </p:grpSpPr>
      <p:sp>
        <p:nvSpPr>
          <p:cNvPr id="1049544" name="Rectangle 2"/>
          <p:cNvSpPr>
            <a:spLocks noChangeArrowheads="1"/>
          </p:cNvSpPr>
          <p:nvPr/>
        </p:nvSpPr>
        <p:spPr bwMode="auto">
          <a:xfrm>
            <a:off x="0" y="0"/>
            <a:ext cx="4572000" cy="6858000"/>
          </a:xfrm>
          <a:prstGeom prst="rect"/>
          <a:solidFill>
            <a:schemeClr val="accent1"/>
          </a:solidFill>
          <a:ln>
            <a:noFill/>
          </a:ln>
        </p:spPr>
        <p:txBody>
          <a:bodyPr anchor="ctr" wrap="none"/>
          <a:lstStyle>
            <a:lvl1pPr>
              <a:spcBef>
                <a:spcPct val="50000"/>
              </a:spcBef>
              <a:defRPr b="1" sz="2400" kumimoji="1">
                <a:solidFill>
                  <a:schemeClr val="tx1"/>
                </a:solidFill>
                <a:latin typeface="Arial" panose="020B0604020202020204" pitchFamily="34" charset="0"/>
                <a:ea typeface="宋体" panose="02010600030101010101" pitchFamily="2" charset="-122"/>
              </a:defRPr>
            </a:lvl1pPr>
            <a:lvl2pPr indent="-285750" marL="742950">
              <a:spcBef>
                <a:spcPct val="50000"/>
              </a:spcBef>
              <a:defRPr b="1" sz="2400" kumimoji="1">
                <a:solidFill>
                  <a:schemeClr val="tx1"/>
                </a:solidFill>
                <a:latin typeface="Arial" panose="020B0604020202020204" pitchFamily="34" charset="0"/>
                <a:ea typeface="宋体" panose="02010600030101010101" pitchFamily="2" charset="-122"/>
              </a:defRPr>
            </a:lvl2pPr>
            <a:lvl3pPr indent="-228600" marL="1143000">
              <a:spcBef>
                <a:spcPct val="50000"/>
              </a:spcBef>
              <a:defRPr b="1" sz="2400" kumimoji="1">
                <a:solidFill>
                  <a:schemeClr val="tx1"/>
                </a:solidFill>
                <a:latin typeface="Arial" panose="020B0604020202020204" pitchFamily="34" charset="0"/>
                <a:ea typeface="宋体" panose="02010600030101010101" pitchFamily="2" charset="-122"/>
              </a:defRPr>
            </a:lvl3pPr>
            <a:lvl4pPr indent="-228600" marL="1600200">
              <a:spcBef>
                <a:spcPct val="50000"/>
              </a:spcBef>
              <a:defRPr b="1" sz="2400" kumimoji="1">
                <a:solidFill>
                  <a:schemeClr val="tx1"/>
                </a:solidFill>
                <a:latin typeface="Arial" panose="020B0604020202020204" pitchFamily="34" charset="0"/>
                <a:ea typeface="宋体" panose="02010600030101010101" pitchFamily="2" charset="-122"/>
              </a:defRPr>
            </a:lvl4pPr>
            <a:lvl5pPr indent="-228600" marL="2057400">
              <a:spcBef>
                <a:spcPct val="50000"/>
              </a:spcBef>
              <a:defRPr b="1" sz="2400"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altLang="zh-CN" b="0" lang="zh-CN" smtClean="0">
              <a:latin typeface="Times New Roman" panose="02020603050405020304" pitchFamily="18" charset="0"/>
            </a:endParaRPr>
          </a:p>
        </p:txBody>
      </p:sp>
      <p:sp>
        <p:nvSpPr>
          <p:cNvPr id="1049545"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p:spPr>
        <p:txBody>
          <a:bodyPr anchor="ctr" wrap="none"/>
          <a:lstStyle>
            <a:lvl1pPr>
              <a:spcBef>
                <a:spcPct val="50000"/>
              </a:spcBef>
              <a:defRPr b="1" sz="2400" kumimoji="1">
                <a:solidFill>
                  <a:schemeClr val="tx1"/>
                </a:solidFill>
                <a:latin typeface="Arial" panose="020B0604020202020204" pitchFamily="34" charset="0"/>
                <a:ea typeface="宋体" panose="02010600030101010101" pitchFamily="2" charset="-122"/>
              </a:defRPr>
            </a:lvl1pPr>
            <a:lvl2pPr indent="-285750" marL="742950">
              <a:spcBef>
                <a:spcPct val="50000"/>
              </a:spcBef>
              <a:defRPr b="1" sz="2400" kumimoji="1">
                <a:solidFill>
                  <a:schemeClr val="tx1"/>
                </a:solidFill>
                <a:latin typeface="Arial" panose="020B0604020202020204" pitchFamily="34" charset="0"/>
                <a:ea typeface="宋体" panose="02010600030101010101" pitchFamily="2" charset="-122"/>
              </a:defRPr>
            </a:lvl2pPr>
            <a:lvl3pPr indent="-228600" marL="1143000">
              <a:spcBef>
                <a:spcPct val="50000"/>
              </a:spcBef>
              <a:defRPr b="1" sz="2400" kumimoji="1">
                <a:solidFill>
                  <a:schemeClr val="tx1"/>
                </a:solidFill>
                <a:latin typeface="Arial" panose="020B0604020202020204" pitchFamily="34" charset="0"/>
                <a:ea typeface="宋体" panose="02010600030101010101" pitchFamily="2" charset="-122"/>
              </a:defRPr>
            </a:lvl3pPr>
            <a:lvl4pPr indent="-228600" marL="1600200">
              <a:spcBef>
                <a:spcPct val="50000"/>
              </a:spcBef>
              <a:defRPr b="1" sz="2400" kumimoji="1">
                <a:solidFill>
                  <a:schemeClr val="tx1"/>
                </a:solidFill>
                <a:latin typeface="Arial" panose="020B0604020202020204" pitchFamily="34" charset="0"/>
                <a:ea typeface="宋体" panose="02010600030101010101" pitchFamily="2" charset="-122"/>
              </a:defRPr>
            </a:lvl4pPr>
            <a:lvl5pPr indent="-228600" marL="2057400">
              <a:spcBef>
                <a:spcPct val="50000"/>
              </a:spcBef>
              <a:defRPr b="1" sz="2400"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altLang="zh-CN" b="0" lang="zh-CN" smtClean="0">
              <a:latin typeface="Times New Roman" panose="02020603050405020304" pitchFamily="18" charset="0"/>
            </a:endParaRPr>
          </a:p>
        </p:txBody>
      </p:sp>
      <p:grpSp>
        <p:nvGrpSpPr>
          <p:cNvPr id="433" name="Group 5"/>
          <p:cNvGrpSpPr/>
          <p:nvPr/>
        </p:nvGrpSpPr>
        <p:grpSpPr bwMode="auto">
          <a:xfrm>
            <a:off x="3632200" y="4889500"/>
            <a:ext cx="4876800" cy="319088"/>
            <a:chOff x="2288" y="3080"/>
            <a:chExt cx="3072" cy="201"/>
          </a:xfrm>
        </p:grpSpPr>
        <p:sp>
          <p:nvSpPr>
            <p:cNvPr id="1049546" name="AutoShape 6"/>
            <p:cNvSpPr>
              <a:spLocks noChangeArrowheads="1"/>
            </p:cNvSpPr>
            <p:nvPr/>
          </p:nvSpPr>
          <p:spPr bwMode="auto">
            <a:xfrm flipH="1">
              <a:off x="2288" y="3080"/>
              <a:ext cx="2914" cy="200"/>
            </a:xfrm>
            <a:prstGeom prst="roundRect">
              <a:avLst>
                <a:gd name="adj" fmla="val 0"/>
              </a:avLst>
            </a:prstGeom>
            <a:solidFill>
              <a:schemeClr val="bg2"/>
            </a:solidFill>
            <a:ln>
              <a:noFill/>
            </a:ln>
          </p:spPr>
          <p:txBody>
            <a:bodyPr anchor="ctr" wrap="none"/>
            <a:lstStyle>
              <a:lvl1pPr>
                <a:spcBef>
                  <a:spcPct val="50000"/>
                </a:spcBef>
                <a:defRPr b="1" sz="2400" kumimoji="1">
                  <a:solidFill>
                    <a:schemeClr val="tx1"/>
                  </a:solidFill>
                  <a:latin typeface="Arial" panose="020B0604020202020204" pitchFamily="34" charset="0"/>
                  <a:ea typeface="宋体" panose="02010600030101010101" pitchFamily="2" charset="-122"/>
                </a:defRPr>
              </a:lvl1pPr>
              <a:lvl2pPr indent="-285750" marL="742950">
                <a:spcBef>
                  <a:spcPct val="50000"/>
                </a:spcBef>
                <a:defRPr b="1" sz="2400" kumimoji="1">
                  <a:solidFill>
                    <a:schemeClr val="tx1"/>
                  </a:solidFill>
                  <a:latin typeface="Arial" panose="020B0604020202020204" pitchFamily="34" charset="0"/>
                  <a:ea typeface="宋体" panose="02010600030101010101" pitchFamily="2" charset="-122"/>
                </a:defRPr>
              </a:lvl2pPr>
              <a:lvl3pPr indent="-228600" marL="1143000">
                <a:spcBef>
                  <a:spcPct val="50000"/>
                </a:spcBef>
                <a:defRPr b="1" sz="2400" kumimoji="1">
                  <a:solidFill>
                    <a:schemeClr val="tx1"/>
                  </a:solidFill>
                  <a:latin typeface="Arial" panose="020B0604020202020204" pitchFamily="34" charset="0"/>
                  <a:ea typeface="宋体" panose="02010600030101010101" pitchFamily="2" charset="-122"/>
                </a:defRPr>
              </a:lvl3pPr>
              <a:lvl4pPr indent="-228600" marL="1600200">
                <a:spcBef>
                  <a:spcPct val="50000"/>
                </a:spcBef>
                <a:defRPr b="1" sz="2400" kumimoji="1">
                  <a:solidFill>
                    <a:schemeClr val="tx1"/>
                  </a:solidFill>
                  <a:latin typeface="Arial" panose="020B0604020202020204" pitchFamily="34" charset="0"/>
                  <a:ea typeface="宋体" panose="02010600030101010101" pitchFamily="2" charset="-122"/>
                </a:defRPr>
              </a:lvl4pPr>
              <a:lvl5pPr indent="-228600" marL="2057400">
                <a:spcBef>
                  <a:spcPct val="50000"/>
                </a:spcBef>
                <a:defRPr b="1" sz="2400"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9pPr>
            </a:lstStyle>
            <a:p>
              <a:pPr eaLnBrk="1" hangingPunct="1"/>
              <a:endParaRPr altLang="en-US" lang="zh-CN" smtClean="0"/>
            </a:p>
          </p:txBody>
        </p:sp>
        <p:sp>
          <p:nvSpPr>
            <p:cNvPr id="1049547" name="AutoShape 7"/>
            <p:cNvSpPr>
              <a:spLocks noChangeArrowheads="1"/>
            </p:cNvSpPr>
            <p:nvPr/>
          </p:nvSpPr>
          <p:spPr bwMode="auto">
            <a:xfrm>
              <a:off x="5196" y="3080"/>
              <a:ext cx="164" cy="201"/>
            </a:xfrm>
            <a:prstGeom prst="flowChartDelay"/>
            <a:solidFill>
              <a:schemeClr val="bg2"/>
            </a:solidFill>
            <a:ln>
              <a:noFill/>
            </a:ln>
          </p:spPr>
          <p:txBody>
            <a:bodyPr anchor="ctr" wrap="none"/>
            <a:lstStyle>
              <a:lvl1pPr>
                <a:spcBef>
                  <a:spcPct val="50000"/>
                </a:spcBef>
                <a:defRPr b="1" sz="2400" kumimoji="1">
                  <a:solidFill>
                    <a:schemeClr val="tx1"/>
                  </a:solidFill>
                  <a:latin typeface="Arial" panose="020B0604020202020204" pitchFamily="34" charset="0"/>
                  <a:ea typeface="宋体" panose="02010600030101010101" pitchFamily="2" charset="-122"/>
                </a:defRPr>
              </a:lvl1pPr>
              <a:lvl2pPr indent="-285750" marL="742950">
                <a:spcBef>
                  <a:spcPct val="50000"/>
                </a:spcBef>
                <a:defRPr b="1" sz="2400" kumimoji="1">
                  <a:solidFill>
                    <a:schemeClr val="tx1"/>
                  </a:solidFill>
                  <a:latin typeface="Arial" panose="020B0604020202020204" pitchFamily="34" charset="0"/>
                  <a:ea typeface="宋体" panose="02010600030101010101" pitchFamily="2" charset="-122"/>
                </a:defRPr>
              </a:lvl2pPr>
              <a:lvl3pPr indent="-228600" marL="1143000">
                <a:spcBef>
                  <a:spcPct val="50000"/>
                </a:spcBef>
                <a:defRPr b="1" sz="2400" kumimoji="1">
                  <a:solidFill>
                    <a:schemeClr val="tx1"/>
                  </a:solidFill>
                  <a:latin typeface="Arial" panose="020B0604020202020204" pitchFamily="34" charset="0"/>
                  <a:ea typeface="宋体" panose="02010600030101010101" pitchFamily="2" charset="-122"/>
                </a:defRPr>
              </a:lvl3pPr>
              <a:lvl4pPr indent="-228600" marL="1600200">
                <a:spcBef>
                  <a:spcPct val="50000"/>
                </a:spcBef>
                <a:defRPr b="1" sz="2400" kumimoji="1">
                  <a:solidFill>
                    <a:schemeClr val="tx1"/>
                  </a:solidFill>
                  <a:latin typeface="Arial" panose="020B0604020202020204" pitchFamily="34" charset="0"/>
                  <a:ea typeface="宋体" panose="02010600030101010101" pitchFamily="2" charset="-122"/>
                </a:defRPr>
              </a:lvl4pPr>
              <a:lvl5pPr indent="-228600" marL="2057400">
                <a:spcBef>
                  <a:spcPct val="50000"/>
                </a:spcBef>
                <a:defRPr b="1" sz="2400"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9pPr>
            </a:lstStyle>
            <a:p>
              <a:pPr eaLnBrk="1" hangingPunct="1"/>
              <a:endParaRPr altLang="en-US" lang="zh-CN" smtClean="0"/>
            </a:p>
          </p:txBody>
        </p:sp>
      </p:grpSp>
      <p:sp>
        <p:nvSpPr>
          <p:cNvPr id="1049548" name="Rectangle 4"/>
          <p:cNvSpPr>
            <a:spLocks noGrp="1" noChangeArrowheads="1"/>
          </p:cNvSpPr>
          <p:nvPr>
            <p:ph type="subTitle" idx="1"/>
          </p:nvPr>
        </p:nvSpPr>
        <p:spPr>
          <a:xfrm>
            <a:off x="4673600" y="2927350"/>
            <a:ext cx="3657600" cy="1822450"/>
          </a:xfrm>
        </p:spPr>
        <p:txBody>
          <a:bodyPr anchor="b"/>
          <a:lstStyle>
            <a:lvl1pPr indent="0" marL="0">
              <a:buFontTx/>
              <a:buNone/>
              <a:defRPr>
                <a:solidFill>
                  <a:schemeClr val="tx2"/>
                </a:solidFill>
              </a:defRPr>
            </a:lvl1pPr>
          </a:lstStyle>
          <a:p>
            <a:r>
              <a:rPr altLang="en-US" lang="zh-CN"/>
              <a:t>单击此处编辑母版副标题样式</a:t>
            </a:r>
          </a:p>
        </p:txBody>
      </p:sp>
      <p:sp>
        <p:nvSpPr>
          <p:cNvPr id="1049549"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altLang="en-US" lang="zh-CN"/>
              <a:t>单击此处编辑母版标题样式</a:t>
            </a:r>
          </a:p>
        </p:txBody>
      </p:sp>
      <p:sp>
        <p:nvSpPr>
          <p:cNvPr id="1049550"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endParaRPr altLang="zh-CN" lang="en-US"/>
          </a:p>
        </p:txBody>
      </p:sp>
      <p:sp>
        <p:nvSpPr>
          <p:cNvPr id="1049551" name="Rectangle 9"/>
          <p:cNvSpPr>
            <a:spLocks noGrp="1" noChangeArrowheads="1"/>
          </p:cNvSpPr>
          <p:nvPr>
            <p:ph type="ftr" sz="quarter" idx="11"/>
          </p:nvPr>
        </p:nvSpPr>
        <p:spPr>
          <a:xfrm>
            <a:off x="5195888" y="6553200"/>
            <a:ext cx="3279775" cy="304800"/>
          </a:xfrm>
        </p:spPr>
        <p:txBody>
          <a:bodyPr/>
          <a:lstStyle>
            <a:lvl1pPr algn="r"/>
          </a:lstStyle>
          <a:p>
            <a:endParaRPr altLang="zh-CN" lang="en-US"/>
          </a:p>
        </p:txBody>
      </p:sp>
      <p:sp>
        <p:nvSpPr>
          <p:cNvPr id="1049552" name="Rectangle 10"/>
          <p:cNvSpPr>
            <a:spLocks noGrp="1" noChangeArrowheads="1"/>
          </p:cNvSpPr>
          <p:nvPr>
            <p:ph type="sldNum" sz="quarter" idx="12"/>
          </p:nvPr>
        </p:nvSpPr>
        <p:spPr>
          <a:xfrm>
            <a:off x="9525" y="6359525"/>
            <a:ext cx="587375" cy="488950"/>
          </a:xfrm>
        </p:spPr>
        <p:txBody>
          <a:bodyPr anchorCtr="0"/>
          <a:p>
            <a:fld id="{E016E0EE-08D3-4854-A10E-28E131D567E8}" type="slidenum">
              <a:rPr altLang="zh-CN" lang="en-US"/>
              <a:t>‹#›</a:t>
            </a:fld>
            <a:endParaRPr altLang="zh-CN"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437" name=""/>
        <p:cNvGrpSpPr/>
        <p:nvPr/>
      </p:nvGrpSpPr>
      <p:grpSpPr>
        <a:xfrm>
          <a:off x="0" y="0"/>
          <a:ext cx="0" cy="0"/>
          <a:chOff x="0" y="0"/>
          <a:chExt cx="0" cy="0"/>
        </a:xfrm>
      </p:grpSpPr>
      <p:sp>
        <p:nvSpPr>
          <p:cNvPr id="1049568" name="标题 1"/>
          <p:cNvSpPr>
            <a:spLocks noGrp="1"/>
          </p:cNvSpPr>
          <p:nvPr>
            <p:ph type="title"/>
          </p:nvPr>
        </p:nvSpPr>
        <p:spPr/>
        <p:txBody>
          <a:bodyPr/>
          <a:p>
            <a:r>
              <a:rPr altLang="en-US" lang="zh-CN" smtClean="0"/>
              <a:t>单击此处编辑母版标题样式</a:t>
            </a:r>
            <a:endParaRPr altLang="en-US" lang="zh-CN"/>
          </a:p>
        </p:txBody>
      </p:sp>
      <p:sp>
        <p:nvSpPr>
          <p:cNvPr id="1049569" name="竖排文字占位符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570" name="Rectangle 1032"/>
          <p:cNvSpPr>
            <a:spLocks noGrp="1" noChangeArrowheads="1"/>
          </p:cNvSpPr>
          <p:nvPr>
            <p:ph type="dt" sz="half" idx="10"/>
          </p:nvPr>
        </p:nvSpPr>
        <p:spPr/>
        <p:txBody>
          <a:bodyPr/>
          <a:p>
            <a:endParaRPr altLang="zh-CN" lang="en-US"/>
          </a:p>
        </p:txBody>
      </p:sp>
      <p:sp>
        <p:nvSpPr>
          <p:cNvPr id="1049571" name="Rectangle 1033"/>
          <p:cNvSpPr>
            <a:spLocks noGrp="1" noChangeArrowheads="1"/>
          </p:cNvSpPr>
          <p:nvPr>
            <p:ph type="ftr" sz="quarter" idx="11"/>
          </p:nvPr>
        </p:nvSpPr>
        <p:spPr/>
        <p:txBody>
          <a:bodyPr/>
          <a:p>
            <a:endParaRPr altLang="zh-CN" lang="en-US"/>
          </a:p>
        </p:txBody>
      </p:sp>
      <p:sp>
        <p:nvSpPr>
          <p:cNvPr id="1049572" name="Rectangle 1034"/>
          <p:cNvSpPr>
            <a:spLocks noGrp="1" noChangeArrowheads="1"/>
          </p:cNvSpPr>
          <p:nvPr>
            <p:ph type="sldNum" sz="quarter" idx="12"/>
          </p:nvPr>
        </p:nvSpPr>
        <p:spPr/>
        <p:txBody>
          <a:bodyPr/>
          <a:p>
            <a:fld id="{8D72709F-51C6-4DE5-88AE-2F67ACA4B24D}" type="slidenum">
              <a:rPr altLang="zh-CN" lang="en-US"/>
              <a:t>‹#›</a:t>
            </a:fld>
            <a:endParaRPr altLang="zh-CN"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435" name=""/>
        <p:cNvGrpSpPr/>
        <p:nvPr/>
      </p:nvGrpSpPr>
      <p:grpSpPr>
        <a:xfrm>
          <a:off x="0" y="0"/>
          <a:ext cx="0" cy="0"/>
          <a:chOff x="0" y="0"/>
          <a:chExt cx="0" cy="0"/>
        </a:xfrm>
      </p:grpSpPr>
      <p:sp>
        <p:nvSpPr>
          <p:cNvPr id="1049557" name="竖排标题 1"/>
          <p:cNvSpPr>
            <a:spLocks noGrp="1"/>
          </p:cNvSpPr>
          <p:nvPr>
            <p:ph type="title" orient="vert"/>
          </p:nvPr>
        </p:nvSpPr>
        <p:spPr>
          <a:xfrm>
            <a:off x="6915150" y="381000"/>
            <a:ext cx="2000250" cy="5715000"/>
          </a:xfrm>
        </p:spPr>
        <p:txBody>
          <a:bodyPr vert="eaVert"/>
          <a:p>
            <a:r>
              <a:rPr altLang="en-US" lang="zh-CN" smtClean="0"/>
              <a:t>单击此处编辑母版标题样式</a:t>
            </a:r>
            <a:endParaRPr altLang="en-US" lang="zh-CN"/>
          </a:p>
        </p:txBody>
      </p:sp>
      <p:sp>
        <p:nvSpPr>
          <p:cNvPr id="1049558" name="竖排文字占位符 2"/>
          <p:cNvSpPr>
            <a:spLocks noGrp="1"/>
          </p:cNvSpPr>
          <p:nvPr>
            <p:ph type="body" orient="vert" idx="1"/>
          </p:nvPr>
        </p:nvSpPr>
        <p:spPr>
          <a:xfrm>
            <a:off x="914400" y="381000"/>
            <a:ext cx="5848350" cy="5715000"/>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559" name="Rectangle 1032"/>
          <p:cNvSpPr>
            <a:spLocks noGrp="1" noChangeArrowheads="1"/>
          </p:cNvSpPr>
          <p:nvPr>
            <p:ph type="dt" sz="half" idx="10"/>
          </p:nvPr>
        </p:nvSpPr>
        <p:spPr/>
        <p:txBody>
          <a:bodyPr/>
          <a:p>
            <a:endParaRPr altLang="zh-CN" lang="en-US"/>
          </a:p>
        </p:txBody>
      </p:sp>
      <p:sp>
        <p:nvSpPr>
          <p:cNvPr id="1049560" name="Rectangle 1033"/>
          <p:cNvSpPr>
            <a:spLocks noGrp="1" noChangeArrowheads="1"/>
          </p:cNvSpPr>
          <p:nvPr>
            <p:ph type="ftr" sz="quarter" idx="11"/>
          </p:nvPr>
        </p:nvSpPr>
        <p:spPr/>
        <p:txBody>
          <a:bodyPr/>
          <a:p>
            <a:endParaRPr altLang="zh-CN" lang="en-US"/>
          </a:p>
        </p:txBody>
      </p:sp>
      <p:sp>
        <p:nvSpPr>
          <p:cNvPr id="1049561" name="Rectangle 1034"/>
          <p:cNvSpPr>
            <a:spLocks noGrp="1" noChangeArrowheads="1"/>
          </p:cNvSpPr>
          <p:nvPr>
            <p:ph type="sldNum" sz="quarter" idx="12"/>
          </p:nvPr>
        </p:nvSpPr>
        <p:spPr/>
        <p:txBody>
          <a:bodyPr/>
          <a:p>
            <a:fld id="{947E3A8B-F981-47FA-9869-D2C3BA18EEE1}" type="slidenum">
              <a:rPr altLang="zh-CN" lang="en-US"/>
              <a:t>‹#›</a:t>
            </a:fld>
            <a:endParaRPr altLang="zh-CN"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7" name=""/>
        <p:cNvGrpSpPr/>
        <p:nvPr/>
      </p:nvGrpSpPr>
      <p:grpSpPr>
        <a:xfrm>
          <a:off x="0" y="0"/>
          <a:ext cx="0" cy="0"/>
          <a:chOff x="0" y="0"/>
          <a:chExt cx="0" cy="0"/>
        </a:xfrm>
      </p:grpSpPr>
      <p:sp>
        <p:nvSpPr>
          <p:cNvPr id="1048586" name="标题 1"/>
          <p:cNvSpPr>
            <a:spLocks noGrp="1"/>
          </p:cNvSpPr>
          <p:nvPr>
            <p:ph type="title"/>
          </p:nvPr>
        </p:nvSpPr>
        <p:spPr/>
        <p:txBody>
          <a:bodyPr/>
          <a:p>
            <a:r>
              <a:rPr altLang="en-US" lang="zh-CN" smtClean="0"/>
              <a:t>单击此处编辑母版标题样式</a:t>
            </a:r>
            <a:endParaRPr altLang="en-US" lang="zh-CN"/>
          </a:p>
        </p:txBody>
      </p:sp>
      <p:sp>
        <p:nvSpPr>
          <p:cNvPr id="1048587" name="内容占位符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88" name="Rectangle 1032"/>
          <p:cNvSpPr>
            <a:spLocks noGrp="1" noChangeArrowheads="1"/>
          </p:cNvSpPr>
          <p:nvPr>
            <p:ph type="dt" sz="half" idx="10"/>
          </p:nvPr>
        </p:nvSpPr>
        <p:spPr/>
        <p:txBody>
          <a:bodyPr/>
          <a:p>
            <a:endParaRPr altLang="zh-CN" lang="en-US"/>
          </a:p>
        </p:txBody>
      </p:sp>
      <p:sp>
        <p:nvSpPr>
          <p:cNvPr id="1048589" name="Rectangle 1033"/>
          <p:cNvSpPr>
            <a:spLocks noGrp="1" noChangeArrowheads="1"/>
          </p:cNvSpPr>
          <p:nvPr>
            <p:ph type="ftr" sz="quarter" idx="11"/>
          </p:nvPr>
        </p:nvSpPr>
        <p:spPr/>
        <p:txBody>
          <a:bodyPr/>
          <a:p>
            <a:endParaRPr altLang="zh-CN" lang="en-US"/>
          </a:p>
        </p:txBody>
      </p:sp>
      <p:sp>
        <p:nvSpPr>
          <p:cNvPr id="1048590" name="Rectangle 1034"/>
          <p:cNvSpPr>
            <a:spLocks noGrp="1" noChangeArrowheads="1"/>
          </p:cNvSpPr>
          <p:nvPr>
            <p:ph type="sldNum" sz="quarter" idx="12"/>
          </p:nvPr>
        </p:nvSpPr>
        <p:spPr/>
        <p:txBody>
          <a:bodyPr/>
          <a:p>
            <a:fld id="{A3A4B297-6F04-4D8B-9939-ADD601DF66CC}" type="slidenum">
              <a:rPr altLang="zh-CN" lang="en-US"/>
              <a:t>‹#›</a:t>
            </a:fld>
            <a:endParaRPr altLang="zh-CN"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438" name=""/>
        <p:cNvGrpSpPr/>
        <p:nvPr/>
      </p:nvGrpSpPr>
      <p:grpSpPr>
        <a:xfrm>
          <a:off x="0" y="0"/>
          <a:ext cx="0" cy="0"/>
          <a:chOff x="0" y="0"/>
          <a:chExt cx="0" cy="0"/>
        </a:xfrm>
      </p:grpSpPr>
      <p:sp>
        <p:nvSpPr>
          <p:cNvPr id="1049573" name="标题 1"/>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9574" name="文本占位符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9575" name="Rectangle 1032"/>
          <p:cNvSpPr>
            <a:spLocks noGrp="1" noChangeArrowheads="1"/>
          </p:cNvSpPr>
          <p:nvPr>
            <p:ph type="dt" sz="half" idx="10"/>
          </p:nvPr>
        </p:nvSpPr>
        <p:spPr/>
        <p:txBody>
          <a:bodyPr/>
          <a:p>
            <a:endParaRPr altLang="zh-CN" lang="en-US"/>
          </a:p>
        </p:txBody>
      </p:sp>
      <p:sp>
        <p:nvSpPr>
          <p:cNvPr id="1049576" name="Rectangle 1033"/>
          <p:cNvSpPr>
            <a:spLocks noGrp="1" noChangeArrowheads="1"/>
          </p:cNvSpPr>
          <p:nvPr>
            <p:ph type="ftr" sz="quarter" idx="11"/>
          </p:nvPr>
        </p:nvSpPr>
        <p:spPr/>
        <p:txBody>
          <a:bodyPr/>
          <a:p>
            <a:endParaRPr altLang="zh-CN" lang="en-US"/>
          </a:p>
        </p:txBody>
      </p:sp>
      <p:sp>
        <p:nvSpPr>
          <p:cNvPr id="1049577" name="Rectangle 1034"/>
          <p:cNvSpPr>
            <a:spLocks noGrp="1" noChangeArrowheads="1"/>
          </p:cNvSpPr>
          <p:nvPr>
            <p:ph type="sldNum" sz="quarter" idx="12"/>
          </p:nvPr>
        </p:nvSpPr>
        <p:spPr/>
        <p:txBody>
          <a:bodyPr/>
          <a:p>
            <a:fld id="{347E62CF-96D2-4A7B-8DC8-20ED4DF3CC46}" type="slidenum">
              <a:rPr altLang="zh-CN" lang="en-US"/>
              <a:t>‹#›</a:t>
            </a:fld>
            <a:endParaRPr altLang="zh-CN"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439" name=""/>
        <p:cNvGrpSpPr/>
        <p:nvPr/>
      </p:nvGrpSpPr>
      <p:grpSpPr>
        <a:xfrm>
          <a:off x="0" y="0"/>
          <a:ext cx="0" cy="0"/>
          <a:chOff x="0" y="0"/>
          <a:chExt cx="0" cy="0"/>
        </a:xfrm>
      </p:grpSpPr>
      <p:sp>
        <p:nvSpPr>
          <p:cNvPr id="1049578" name="标题 1"/>
          <p:cNvSpPr>
            <a:spLocks noGrp="1"/>
          </p:cNvSpPr>
          <p:nvPr>
            <p:ph type="title"/>
          </p:nvPr>
        </p:nvSpPr>
        <p:spPr/>
        <p:txBody>
          <a:bodyPr/>
          <a:p>
            <a:r>
              <a:rPr altLang="en-US" lang="zh-CN" smtClean="0"/>
              <a:t>单击此处编辑母版标题样式</a:t>
            </a:r>
            <a:endParaRPr altLang="en-US" lang="zh-CN"/>
          </a:p>
        </p:txBody>
      </p:sp>
      <p:sp>
        <p:nvSpPr>
          <p:cNvPr id="1049579"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580"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581" name="Rectangle 1032"/>
          <p:cNvSpPr>
            <a:spLocks noGrp="1" noChangeArrowheads="1"/>
          </p:cNvSpPr>
          <p:nvPr>
            <p:ph type="dt" sz="half" idx="10"/>
          </p:nvPr>
        </p:nvSpPr>
        <p:spPr/>
        <p:txBody>
          <a:bodyPr/>
          <a:p>
            <a:endParaRPr altLang="zh-CN" lang="en-US"/>
          </a:p>
        </p:txBody>
      </p:sp>
      <p:sp>
        <p:nvSpPr>
          <p:cNvPr id="1049582" name="Rectangle 1033"/>
          <p:cNvSpPr>
            <a:spLocks noGrp="1" noChangeArrowheads="1"/>
          </p:cNvSpPr>
          <p:nvPr>
            <p:ph type="ftr" sz="quarter" idx="11"/>
          </p:nvPr>
        </p:nvSpPr>
        <p:spPr/>
        <p:txBody>
          <a:bodyPr/>
          <a:p>
            <a:endParaRPr altLang="zh-CN" lang="en-US"/>
          </a:p>
        </p:txBody>
      </p:sp>
      <p:sp>
        <p:nvSpPr>
          <p:cNvPr id="1049583" name="Rectangle 1034"/>
          <p:cNvSpPr>
            <a:spLocks noGrp="1" noChangeArrowheads="1"/>
          </p:cNvSpPr>
          <p:nvPr>
            <p:ph type="sldNum" sz="quarter" idx="12"/>
          </p:nvPr>
        </p:nvSpPr>
        <p:spPr/>
        <p:txBody>
          <a:bodyPr/>
          <a:p>
            <a:fld id="{588E373D-6510-4536-9E6B-8A415888CE6F}" type="slidenum">
              <a:rPr altLang="zh-CN" lang="en-US"/>
              <a:t>‹#›</a:t>
            </a:fld>
            <a:endParaRPr altLang="zh-CN"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440" name=""/>
        <p:cNvGrpSpPr/>
        <p:nvPr/>
      </p:nvGrpSpPr>
      <p:grpSpPr>
        <a:xfrm>
          <a:off x="0" y="0"/>
          <a:ext cx="0" cy="0"/>
          <a:chOff x="0" y="0"/>
          <a:chExt cx="0" cy="0"/>
        </a:xfrm>
      </p:grpSpPr>
      <p:sp>
        <p:nvSpPr>
          <p:cNvPr id="1049584" name="标题 1"/>
          <p:cNvSpPr>
            <a:spLocks noGrp="1"/>
          </p:cNvSpPr>
          <p:nvPr>
            <p:ph type="title"/>
          </p:nvPr>
        </p:nvSpPr>
        <p:spPr>
          <a:xfrm>
            <a:off x="457200" y="274638"/>
            <a:ext cx="8229600" cy="1143000"/>
          </a:xfrm>
        </p:spPr>
        <p:txBody>
          <a:bodyPr/>
          <a:p>
            <a:r>
              <a:rPr altLang="en-US" lang="zh-CN" smtClean="0"/>
              <a:t>单击此处编辑母版标题样式</a:t>
            </a:r>
            <a:endParaRPr altLang="en-US" lang="zh-CN"/>
          </a:p>
        </p:txBody>
      </p:sp>
      <p:sp>
        <p:nvSpPr>
          <p:cNvPr id="1049585"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586"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587"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588"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589" name="Rectangle 1032"/>
          <p:cNvSpPr>
            <a:spLocks noGrp="1" noChangeArrowheads="1"/>
          </p:cNvSpPr>
          <p:nvPr>
            <p:ph type="dt" sz="half" idx="10"/>
          </p:nvPr>
        </p:nvSpPr>
        <p:spPr/>
        <p:txBody>
          <a:bodyPr/>
          <a:p>
            <a:endParaRPr altLang="zh-CN" lang="en-US"/>
          </a:p>
        </p:txBody>
      </p:sp>
      <p:sp>
        <p:nvSpPr>
          <p:cNvPr id="1049590" name="Rectangle 1033"/>
          <p:cNvSpPr>
            <a:spLocks noGrp="1" noChangeArrowheads="1"/>
          </p:cNvSpPr>
          <p:nvPr>
            <p:ph type="ftr" sz="quarter" idx="11"/>
          </p:nvPr>
        </p:nvSpPr>
        <p:spPr/>
        <p:txBody>
          <a:bodyPr/>
          <a:p>
            <a:endParaRPr altLang="zh-CN" lang="en-US"/>
          </a:p>
        </p:txBody>
      </p:sp>
      <p:sp>
        <p:nvSpPr>
          <p:cNvPr id="1049591" name="Rectangle 1034"/>
          <p:cNvSpPr>
            <a:spLocks noGrp="1" noChangeArrowheads="1"/>
          </p:cNvSpPr>
          <p:nvPr>
            <p:ph type="sldNum" sz="quarter" idx="12"/>
          </p:nvPr>
        </p:nvSpPr>
        <p:spPr/>
        <p:txBody>
          <a:bodyPr/>
          <a:p>
            <a:fld id="{A6B0AEB4-3FDB-4C1B-A3D1-9836413712DE}" type="slidenum">
              <a:rPr altLang="zh-CN" lang="en-US"/>
              <a:t>‹#›</a:t>
            </a:fld>
            <a:endParaRPr altLang="zh-CN"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434" name=""/>
        <p:cNvGrpSpPr/>
        <p:nvPr/>
      </p:nvGrpSpPr>
      <p:grpSpPr>
        <a:xfrm>
          <a:off x="0" y="0"/>
          <a:ext cx="0" cy="0"/>
          <a:chOff x="0" y="0"/>
          <a:chExt cx="0" cy="0"/>
        </a:xfrm>
      </p:grpSpPr>
      <p:sp>
        <p:nvSpPr>
          <p:cNvPr id="1049553" name="标题 1"/>
          <p:cNvSpPr>
            <a:spLocks noGrp="1"/>
          </p:cNvSpPr>
          <p:nvPr>
            <p:ph type="title"/>
          </p:nvPr>
        </p:nvSpPr>
        <p:spPr/>
        <p:txBody>
          <a:bodyPr/>
          <a:p>
            <a:r>
              <a:rPr altLang="en-US" lang="zh-CN" smtClean="0"/>
              <a:t>单击此处编辑母版标题样式</a:t>
            </a:r>
            <a:endParaRPr altLang="en-US" lang="zh-CN"/>
          </a:p>
        </p:txBody>
      </p:sp>
      <p:sp>
        <p:nvSpPr>
          <p:cNvPr id="1049554" name="Rectangle 1032"/>
          <p:cNvSpPr>
            <a:spLocks noGrp="1" noChangeArrowheads="1"/>
          </p:cNvSpPr>
          <p:nvPr>
            <p:ph type="dt" sz="half" idx="10"/>
          </p:nvPr>
        </p:nvSpPr>
        <p:spPr/>
        <p:txBody>
          <a:bodyPr/>
          <a:p>
            <a:endParaRPr altLang="zh-CN" lang="en-US"/>
          </a:p>
        </p:txBody>
      </p:sp>
      <p:sp>
        <p:nvSpPr>
          <p:cNvPr id="1049555" name="Rectangle 1033"/>
          <p:cNvSpPr>
            <a:spLocks noGrp="1" noChangeArrowheads="1"/>
          </p:cNvSpPr>
          <p:nvPr>
            <p:ph type="ftr" sz="quarter" idx="11"/>
          </p:nvPr>
        </p:nvSpPr>
        <p:spPr/>
        <p:txBody>
          <a:bodyPr/>
          <a:p>
            <a:endParaRPr altLang="zh-CN" lang="en-US"/>
          </a:p>
        </p:txBody>
      </p:sp>
      <p:sp>
        <p:nvSpPr>
          <p:cNvPr id="1049556" name="Rectangle 1034"/>
          <p:cNvSpPr>
            <a:spLocks noGrp="1" noChangeArrowheads="1"/>
          </p:cNvSpPr>
          <p:nvPr>
            <p:ph type="sldNum" sz="quarter" idx="12"/>
          </p:nvPr>
        </p:nvSpPr>
        <p:spPr/>
        <p:txBody>
          <a:bodyPr/>
          <a:p>
            <a:fld id="{800B1E4A-EFAF-49CA-81E8-4A316FC8E834}" type="slidenum">
              <a:rPr altLang="zh-CN" lang="en-US"/>
              <a:t>‹#›</a:t>
            </a:fld>
            <a:endParaRPr altLang="zh-CN"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372" name=""/>
        <p:cNvGrpSpPr/>
        <p:nvPr/>
      </p:nvGrpSpPr>
      <p:grpSpPr>
        <a:xfrm>
          <a:off x="0" y="0"/>
          <a:ext cx="0" cy="0"/>
          <a:chOff x="0" y="0"/>
          <a:chExt cx="0" cy="0"/>
        </a:xfrm>
      </p:grpSpPr>
      <p:sp>
        <p:nvSpPr>
          <p:cNvPr id="1049302" name="Rectangle 1032"/>
          <p:cNvSpPr>
            <a:spLocks noGrp="1" noChangeArrowheads="1"/>
          </p:cNvSpPr>
          <p:nvPr>
            <p:ph type="dt" sz="half" idx="10"/>
          </p:nvPr>
        </p:nvSpPr>
        <p:spPr/>
        <p:txBody>
          <a:bodyPr/>
          <a:p>
            <a:endParaRPr altLang="zh-CN" lang="en-US"/>
          </a:p>
        </p:txBody>
      </p:sp>
      <p:sp>
        <p:nvSpPr>
          <p:cNvPr id="1049303" name="Rectangle 1033"/>
          <p:cNvSpPr>
            <a:spLocks noGrp="1" noChangeArrowheads="1"/>
          </p:cNvSpPr>
          <p:nvPr>
            <p:ph type="ftr" sz="quarter" idx="11"/>
          </p:nvPr>
        </p:nvSpPr>
        <p:spPr/>
        <p:txBody>
          <a:bodyPr/>
          <a:p>
            <a:endParaRPr altLang="zh-CN" lang="en-US"/>
          </a:p>
        </p:txBody>
      </p:sp>
      <p:sp>
        <p:nvSpPr>
          <p:cNvPr id="1049304" name="Rectangle 1034"/>
          <p:cNvSpPr>
            <a:spLocks noGrp="1" noChangeArrowheads="1"/>
          </p:cNvSpPr>
          <p:nvPr>
            <p:ph type="sldNum" sz="quarter" idx="12"/>
          </p:nvPr>
        </p:nvSpPr>
        <p:spPr/>
        <p:txBody>
          <a:bodyPr/>
          <a:p>
            <a:fld id="{B973F4F9-D5CB-461D-88A3-96F2535DD164}" type="slidenum">
              <a:rPr altLang="zh-CN" lang="en-US"/>
              <a:t>‹#›</a:t>
            </a:fld>
            <a:endParaRPr altLang="zh-CN"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441" name=""/>
        <p:cNvGrpSpPr/>
        <p:nvPr/>
      </p:nvGrpSpPr>
      <p:grpSpPr>
        <a:xfrm>
          <a:off x="0" y="0"/>
          <a:ext cx="0" cy="0"/>
          <a:chOff x="0" y="0"/>
          <a:chExt cx="0" cy="0"/>
        </a:xfrm>
      </p:grpSpPr>
      <p:sp>
        <p:nvSpPr>
          <p:cNvPr id="1049592" name="标题 1"/>
          <p:cNvSpPr>
            <a:spLocks noGrp="1"/>
          </p:cNvSpPr>
          <p:nvPr>
            <p:ph type="title"/>
          </p:nvPr>
        </p:nvSpPr>
        <p:spPr>
          <a:xfrm>
            <a:off x="457200" y="273050"/>
            <a:ext cx="3008313" cy="1162050"/>
          </a:xfrm>
        </p:spPr>
        <p:txBody>
          <a:bodyPr/>
          <a:lstStyle>
            <a:lvl1pPr algn="l">
              <a:defRPr b="1" sz="2000"/>
            </a:lvl1pPr>
          </a:lstStyle>
          <a:p>
            <a:r>
              <a:rPr altLang="en-US" lang="zh-CN" smtClean="0"/>
              <a:t>单击此处编辑母版标题样式</a:t>
            </a:r>
            <a:endParaRPr altLang="en-US" lang="zh-CN"/>
          </a:p>
        </p:txBody>
      </p:sp>
      <p:sp>
        <p:nvSpPr>
          <p:cNvPr id="104959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594"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9595" name="Rectangle 1032"/>
          <p:cNvSpPr>
            <a:spLocks noGrp="1" noChangeArrowheads="1"/>
          </p:cNvSpPr>
          <p:nvPr>
            <p:ph type="dt" sz="half" idx="10"/>
          </p:nvPr>
        </p:nvSpPr>
        <p:spPr/>
        <p:txBody>
          <a:bodyPr/>
          <a:p>
            <a:endParaRPr altLang="zh-CN" lang="en-US"/>
          </a:p>
        </p:txBody>
      </p:sp>
      <p:sp>
        <p:nvSpPr>
          <p:cNvPr id="1049596" name="Rectangle 1033"/>
          <p:cNvSpPr>
            <a:spLocks noGrp="1" noChangeArrowheads="1"/>
          </p:cNvSpPr>
          <p:nvPr>
            <p:ph type="ftr" sz="quarter" idx="11"/>
          </p:nvPr>
        </p:nvSpPr>
        <p:spPr/>
        <p:txBody>
          <a:bodyPr/>
          <a:p>
            <a:endParaRPr altLang="zh-CN" lang="en-US"/>
          </a:p>
        </p:txBody>
      </p:sp>
      <p:sp>
        <p:nvSpPr>
          <p:cNvPr id="1049597" name="Rectangle 1034"/>
          <p:cNvSpPr>
            <a:spLocks noGrp="1" noChangeArrowheads="1"/>
          </p:cNvSpPr>
          <p:nvPr>
            <p:ph type="sldNum" sz="quarter" idx="12"/>
          </p:nvPr>
        </p:nvSpPr>
        <p:spPr/>
        <p:txBody>
          <a:bodyPr/>
          <a:p>
            <a:fld id="{FE397625-7CA9-4C15-94D8-7A0E87D247A3}" type="slidenum">
              <a:rPr altLang="zh-CN" lang="en-US"/>
              <a:t>‹#›</a:t>
            </a:fld>
            <a:endParaRPr altLang="zh-CN"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436" name=""/>
        <p:cNvGrpSpPr/>
        <p:nvPr/>
      </p:nvGrpSpPr>
      <p:grpSpPr>
        <a:xfrm>
          <a:off x="0" y="0"/>
          <a:ext cx="0" cy="0"/>
          <a:chOff x="0" y="0"/>
          <a:chExt cx="0" cy="0"/>
        </a:xfrm>
      </p:grpSpPr>
      <p:sp>
        <p:nvSpPr>
          <p:cNvPr id="1049562" name="标题 1"/>
          <p:cNvSpPr>
            <a:spLocks noGrp="1"/>
          </p:cNvSpPr>
          <p:nvPr>
            <p:ph type="title"/>
          </p:nvPr>
        </p:nvSpPr>
        <p:spPr>
          <a:xfrm>
            <a:off x="1792288" y="4800600"/>
            <a:ext cx="5486400" cy="566738"/>
          </a:xfrm>
        </p:spPr>
        <p:txBody>
          <a:bodyPr/>
          <a:lstStyle>
            <a:lvl1pPr algn="l">
              <a:defRPr b="1" sz="2000"/>
            </a:lvl1pPr>
          </a:lstStyle>
          <a:p>
            <a:r>
              <a:rPr altLang="en-US" lang="zh-CN" smtClean="0"/>
              <a:t>单击此处编辑母版标题样式</a:t>
            </a:r>
            <a:endParaRPr altLang="en-US" lang="zh-CN"/>
          </a:p>
        </p:txBody>
      </p:sp>
      <p:sp>
        <p:nvSpPr>
          <p:cNvPr id="1049563" name="图片占位符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altLang="en-US" lang="zh-CN" noProof="0" smtClean="0"/>
          </a:p>
        </p:txBody>
      </p:sp>
      <p:sp>
        <p:nvSpPr>
          <p:cNvPr id="1049564"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9565" name="Rectangle 1032"/>
          <p:cNvSpPr>
            <a:spLocks noGrp="1" noChangeArrowheads="1"/>
          </p:cNvSpPr>
          <p:nvPr>
            <p:ph type="dt" sz="half" idx="10"/>
          </p:nvPr>
        </p:nvSpPr>
        <p:spPr/>
        <p:txBody>
          <a:bodyPr/>
          <a:p>
            <a:endParaRPr altLang="zh-CN" lang="en-US"/>
          </a:p>
        </p:txBody>
      </p:sp>
      <p:sp>
        <p:nvSpPr>
          <p:cNvPr id="1049566" name="Rectangle 1033"/>
          <p:cNvSpPr>
            <a:spLocks noGrp="1" noChangeArrowheads="1"/>
          </p:cNvSpPr>
          <p:nvPr>
            <p:ph type="ftr" sz="quarter" idx="11"/>
          </p:nvPr>
        </p:nvSpPr>
        <p:spPr/>
        <p:txBody>
          <a:bodyPr/>
          <a:p>
            <a:endParaRPr altLang="zh-CN" lang="en-US"/>
          </a:p>
        </p:txBody>
      </p:sp>
      <p:sp>
        <p:nvSpPr>
          <p:cNvPr id="1049567" name="Rectangle 1034"/>
          <p:cNvSpPr>
            <a:spLocks noGrp="1" noChangeArrowheads="1"/>
          </p:cNvSpPr>
          <p:nvPr>
            <p:ph type="sldNum" sz="quarter" idx="12"/>
          </p:nvPr>
        </p:nvSpPr>
        <p:spPr/>
        <p:txBody>
          <a:bodyPr/>
          <a:p>
            <a:fld id="{88DFE2F1-DDF5-4D17-B0E0-4C1B824A9982}" type="slidenum">
              <a:rPr altLang="zh-CN" lang="en-US"/>
              <a:t>‹#›</a:t>
            </a:fld>
            <a:endParaRPr altLang="zh-CN"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grpSp>
        <p:nvGrpSpPr>
          <p:cNvPr id="14" name="Group 1026"/>
          <p:cNvGrpSpPr/>
          <p:nvPr/>
        </p:nvGrpSpPr>
        <p:grpSpPr bwMode="auto">
          <a:xfrm>
            <a:off x="0" y="0"/>
            <a:ext cx="3127375" cy="6859588"/>
            <a:chOff x="0" y="0"/>
            <a:chExt cx="2016" cy="4320"/>
          </a:xfrm>
        </p:grpSpPr>
        <p:sp>
          <p:nvSpPr>
            <p:cNvPr id="1048576" name="Rectangle 1027"/>
            <p:cNvSpPr>
              <a:spLocks noChangeArrowheads="1"/>
            </p:cNvSpPr>
            <p:nvPr/>
          </p:nvSpPr>
          <p:spPr bwMode="auto">
            <a:xfrm>
              <a:off x="0" y="0"/>
              <a:ext cx="480" cy="4320"/>
            </a:xfrm>
            <a:prstGeom prst="rect"/>
            <a:solidFill>
              <a:schemeClr val="accent1"/>
            </a:solidFill>
            <a:ln>
              <a:noFill/>
            </a:ln>
          </p:spPr>
          <p:txBody>
            <a:bodyPr anchor="ctr" wrap="none"/>
            <a:lstStyle>
              <a:lvl1pPr>
                <a:spcBef>
                  <a:spcPct val="50000"/>
                </a:spcBef>
                <a:defRPr b="1" sz="2400" kumimoji="1">
                  <a:solidFill>
                    <a:schemeClr val="tx1"/>
                  </a:solidFill>
                  <a:latin typeface="Arial" panose="020B0604020202020204" pitchFamily="34" charset="0"/>
                  <a:ea typeface="宋体" panose="02010600030101010101" pitchFamily="2" charset="-122"/>
                </a:defRPr>
              </a:lvl1pPr>
              <a:lvl2pPr indent="-285750" marL="742950">
                <a:spcBef>
                  <a:spcPct val="50000"/>
                </a:spcBef>
                <a:defRPr b="1" sz="2400" kumimoji="1">
                  <a:solidFill>
                    <a:schemeClr val="tx1"/>
                  </a:solidFill>
                  <a:latin typeface="Arial" panose="020B0604020202020204" pitchFamily="34" charset="0"/>
                  <a:ea typeface="宋体" panose="02010600030101010101" pitchFamily="2" charset="-122"/>
                </a:defRPr>
              </a:lvl2pPr>
              <a:lvl3pPr indent="-228600" marL="1143000">
                <a:spcBef>
                  <a:spcPct val="50000"/>
                </a:spcBef>
                <a:defRPr b="1" sz="2400" kumimoji="1">
                  <a:solidFill>
                    <a:schemeClr val="tx1"/>
                  </a:solidFill>
                  <a:latin typeface="Arial" panose="020B0604020202020204" pitchFamily="34" charset="0"/>
                  <a:ea typeface="宋体" panose="02010600030101010101" pitchFamily="2" charset="-122"/>
                </a:defRPr>
              </a:lvl3pPr>
              <a:lvl4pPr indent="-228600" marL="1600200">
                <a:spcBef>
                  <a:spcPct val="50000"/>
                </a:spcBef>
                <a:defRPr b="1" sz="2400" kumimoji="1">
                  <a:solidFill>
                    <a:schemeClr val="tx1"/>
                  </a:solidFill>
                  <a:latin typeface="Arial" panose="020B0604020202020204" pitchFamily="34" charset="0"/>
                  <a:ea typeface="宋体" panose="02010600030101010101" pitchFamily="2" charset="-122"/>
                </a:defRPr>
              </a:lvl4pPr>
              <a:lvl5pPr indent="-228600" marL="2057400">
                <a:spcBef>
                  <a:spcPct val="50000"/>
                </a:spcBef>
                <a:defRPr b="1" sz="2400"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9pPr>
            </a:lstStyle>
            <a:p>
              <a:pPr eaLnBrk="1" hangingPunct="1"/>
              <a:endParaRPr altLang="en-US" lang="zh-CN" smtClean="0"/>
            </a:p>
          </p:txBody>
        </p:sp>
        <p:sp>
          <p:nvSpPr>
            <p:cNvPr id="1048577" name="Rectangle 1028"/>
            <p:cNvSpPr>
              <a:spLocks noChangeArrowheads="1"/>
            </p:cNvSpPr>
            <p:nvPr/>
          </p:nvSpPr>
          <p:spPr bwMode="auto">
            <a:xfrm>
              <a:off x="432" y="0"/>
              <a:ext cx="1584" cy="672"/>
            </a:xfrm>
            <a:prstGeom prst="rect"/>
            <a:solidFill>
              <a:schemeClr val="accent1"/>
            </a:solidFill>
            <a:ln>
              <a:noFill/>
            </a:ln>
          </p:spPr>
          <p:txBody>
            <a:bodyPr anchor="ctr" wrap="none"/>
            <a:lstStyle>
              <a:lvl1pPr>
                <a:spcBef>
                  <a:spcPct val="50000"/>
                </a:spcBef>
                <a:defRPr b="1" sz="2400" kumimoji="1">
                  <a:solidFill>
                    <a:schemeClr val="tx1"/>
                  </a:solidFill>
                  <a:latin typeface="Arial" panose="020B0604020202020204" pitchFamily="34" charset="0"/>
                  <a:ea typeface="宋体" panose="02010600030101010101" pitchFamily="2" charset="-122"/>
                </a:defRPr>
              </a:lvl1pPr>
              <a:lvl2pPr indent="-285750" marL="742950">
                <a:spcBef>
                  <a:spcPct val="50000"/>
                </a:spcBef>
                <a:defRPr b="1" sz="2400" kumimoji="1">
                  <a:solidFill>
                    <a:schemeClr val="tx1"/>
                  </a:solidFill>
                  <a:latin typeface="Arial" panose="020B0604020202020204" pitchFamily="34" charset="0"/>
                  <a:ea typeface="宋体" panose="02010600030101010101" pitchFamily="2" charset="-122"/>
                </a:defRPr>
              </a:lvl2pPr>
              <a:lvl3pPr indent="-228600" marL="1143000">
                <a:spcBef>
                  <a:spcPct val="50000"/>
                </a:spcBef>
                <a:defRPr b="1" sz="2400" kumimoji="1">
                  <a:solidFill>
                    <a:schemeClr val="tx1"/>
                  </a:solidFill>
                  <a:latin typeface="Arial" panose="020B0604020202020204" pitchFamily="34" charset="0"/>
                  <a:ea typeface="宋体" panose="02010600030101010101" pitchFamily="2" charset="-122"/>
                </a:defRPr>
              </a:lvl3pPr>
              <a:lvl4pPr indent="-228600" marL="1600200">
                <a:spcBef>
                  <a:spcPct val="50000"/>
                </a:spcBef>
                <a:defRPr b="1" sz="2400" kumimoji="1">
                  <a:solidFill>
                    <a:schemeClr val="tx1"/>
                  </a:solidFill>
                  <a:latin typeface="Arial" panose="020B0604020202020204" pitchFamily="34" charset="0"/>
                  <a:ea typeface="宋体" panose="02010600030101010101" pitchFamily="2" charset="-122"/>
                </a:defRPr>
              </a:lvl4pPr>
              <a:lvl5pPr indent="-228600" marL="2057400">
                <a:spcBef>
                  <a:spcPct val="50000"/>
                </a:spcBef>
                <a:defRPr b="1" sz="2400"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9pPr>
            </a:lstStyle>
            <a:p>
              <a:pPr eaLnBrk="1" hangingPunct="1"/>
              <a:endParaRPr altLang="en-US" lang="zh-CN" smtClean="0"/>
            </a:p>
          </p:txBody>
        </p:sp>
      </p:grpSp>
      <p:sp>
        <p:nvSpPr>
          <p:cNvPr id="1048578" name="AutoShape 1029"/>
          <p:cNvSpPr>
            <a:spLocks noChangeArrowheads="1"/>
          </p:cNvSpPr>
          <p:nvPr/>
        </p:nvSpPr>
        <p:spPr bwMode="auto">
          <a:xfrm>
            <a:off x="762000" y="762000"/>
            <a:ext cx="5105400" cy="609600"/>
          </a:xfrm>
          <a:prstGeom prst="roundRect">
            <a:avLst>
              <a:gd name="adj" fmla="val 50000"/>
            </a:avLst>
          </a:prstGeom>
          <a:solidFill>
            <a:schemeClr val="bg1"/>
          </a:solidFill>
          <a:ln>
            <a:noFill/>
          </a:ln>
        </p:spPr>
        <p:txBody>
          <a:bodyPr anchor="ctr" wrap="none"/>
          <a:lstStyle>
            <a:lvl1pPr>
              <a:spcBef>
                <a:spcPct val="50000"/>
              </a:spcBef>
              <a:defRPr b="1" sz="2400" kumimoji="1">
                <a:solidFill>
                  <a:schemeClr val="tx1"/>
                </a:solidFill>
                <a:latin typeface="Arial" panose="020B0604020202020204" pitchFamily="34" charset="0"/>
                <a:ea typeface="宋体" panose="02010600030101010101" pitchFamily="2" charset="-122"/>
              </a:defRPr>
            </a:lvl1pPr>
            <a:lvl2pPr indent="-285750" marL="742950">
              <a:spcBef>
                <a:spcPct val="50000"/>
              </a:spcBef>
              <a:defRPr b="1" sz="2400" kumimoji="1">
                <a:solidFill>
                  <a:schemeClr val="tx1"/>
                </a:solidFill>
                <a:latin typeface="Arial" panose="020B0604020202020204" pitchFamily="34" charset="0"/>
                <a:ea typeface="宋体" panose="02010600030101010101" pitchFamily="2" charset="-122"/>
              </a:defRPr>
            </a:lvl2pPr>
            <a:lvl3pPr indent="-228600" marL="1143000">
              <a:spcBef>
                <a:spcPct val="50000"/>
              </a:spcBef>
              <a:defRPr b="1" sz="2400" kumimoji="1">
                <a:solidFill>
                  <a:schemeClr val="tx1"/>
                </a:solidFill>
                <a:latin typeface="Arial" panose="020B0604020202020204" pitchFamily="34" charset="0"/>
                <a:ea typeface="宋体" panose="02010600030101010101" pitchFamily="2" charset="-122"/>
              </a:defRPr>
            </a:lvl3pPr>
            <a:lvl4pPr indent="-228600" marL="1600200">
              <a:spcBef>
                <a:spcPct val="50000"/>
              </a:spcBef>
              <a:defRPr b="1" sz="2400" kumimoji="1">
                <a:solidFill>
                  <a:schemeClr val="tx1"/>
                </a:solidFill>
                <a:latin typeface="Arial" panose="020B0604020202020204" pitchFamily="34" charset="0"/>
                <a:ea typeface="宋体" panose="02010600030101010101" pitchFamily="2" charset="-122"/>
              </a:defRPr>
            </a:lvl4pPr>
            <a:lvl5pPr indent="-228600" marL="2057400">
              <a:spcBef>
                <a:spcPct val="50000"/>
              </a:spcBef>
              <a:defRPr b="1" sz="2400"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altLang="zh-CN" b="0" lang="zh-CN" smtClean="0">
              <a:latin typeface="Times New Roman" panose="02020603050405020304" pitchFamily="18" charset="0"/>
            </a:endParaRPr>
          </a:p>
        </p:txBody>
      </p:sp>
      <p:sp>
        <p:nvSpPr>
          <p:cNvPr id="1048579" name="Rectangle 1030"/>
          <p:cNvSpPr>
            <a:spLocks noGrp="1" noChangeArrowheads="1"/>
          </p:cNvSpPr>
          <p:nvPr>
            <p:ph type="title"/>
          </p:nvPr>
        </p:nvSpPr>
        <p:spPr bwMode="auto">
          <a:xfrm>
            <a:off x="914400" y="381000"/>
            <a:ext cx="8001000" cy="838200"/>
          </a:xfrm>
          <a:prstGeom prst="rect"/>
          <a:noFill/>
          <a:ln>
            <a:noFill/>
          </a:ln>
        </p:spPr>
        <p:txBody>
          <a:bodyPr anchor="b" anchorCtr="0" bIns="45720" compatLnSpc="1" lIns="91440" numCol="1" rIns="91440" tIns="45720" vert="horz" wrap="square">
            <a:prstTxWarp prst="textNoShape"/>
          </a:bodyPr>
          <a:p>
            <a:pPr lvl="0"/>
            <a:r>
              <a:rPr altLang="en-US" lang="zh-CN" smtClean="0"/>
              <a:t>单击此处编辑母版标题样式</a:t>
            </a:r>
          </a:p>
        </p:txBody>
      </p:sp>
      <p:sp>
        <p:nvSpPr>
          <p:cNvPr id="1048580" name="Rectangle 1031"/>
          <p:cNvSpPr>
            <a:spLocks noGrp="1" noChangeArrowheads="1"/>
          </p:cNvSpPr>
          <p:nvPr>
            <p:ph type="body" idx="1"/>
          </p:nvPr>
        </p:nvSpPr>
        <p:spPr bwMode="auto">
          <a:xfrm>
            <a:off x="914400" y="1981200"/>
            <a:ext cx="8001000" cy="4114800"/>
          </a:xfrm>
          <a:prstGeom prst="rect"/>
          <a:noFill/>
          <a:ln>
            <a:noFill/>
          </a:ln>
        </p:spPr>
        <p:txBody>
          <a:bodyPr anchor="t" anchorCtr="0" bIns="45720" compatLnSpc="1" lIns="91440" numCol="1" rIns="91440" tIns="45720" vert="horz" wrap="square">
            <a:prstTxWarp prst="textNoShape"/>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p>
        </p:txBody>
      </p:sp>
      <p:sp>
        <p:nvSpPr>
          <p:cNvPr id="1048581" name="Rectangle 1032"/>
          <p:cNvSpPr>
            <a:spLocks noGrp="1" noChangeArrowheads="1"/>
          </p:cNvSpPr>
          <p:nvPr>
            <p:ph type="dt" sz="half" idx="2"/>
          </p:nvPr>
        </p:nvSpPr>
        <p:spPr bwMode="auto">
          <a:xfrm>
            <a:off x="7010400" y="6553200"/>
            <a:ext cx="1905000" cy="304800"/>
          </a:xfrm>
          <a:prstGeom prst="rect"/>
          <a:noFill/>
          <a:ln w="9525">
            <a:noFill/>
            <a:miter lim="800000"/>
            <a:headEnd/>
            <a:tailEnd/>
          </a:ln>
          <a:effectLst/>
        </p:spPr>
        <p:txBody>
          <a:bodyPr anchor="b" anchorCtr="0" bIns="45720" compatLnSpc="1" lIns="91440" numCol="1" rIns="91440" tIns="45720" vert="horz" wrap="square">
            <a:prstTxWarp prst="textNoShape"/>
            <a:spAutoFit/>
          </a:bodyPr>
          <a:lstStyle>
            <a:lvl1pPr algn="r" eaLnBrk="1" hangingPunct="1">
              <a:spcBef>
                <a:spcPct val="0"/>
              </a:spcBef>
              <a:defRPr b="0" sz="1400" kumimoji="0"/>
            </a:lvl1pPr>
          </a:lstStyle>
          <a:p>
            <a:endParaRPr altLang="zh-CN" lang="en-US"/>
          </a:p>
        </p:txBody>
      </p:sp>
      <p:sp>
        <p:nvSpPr>
          <p:cNvPr id="1048582" name="Rectangle 1033"/>
          <p:cNvSpPr>
            <a:spLocks noGrp="1" noChangeArrowheads="1"/>
          </p:cNvSpPr>
          <p:nvPr>
            <p:ph type="ftr" sz="quarter" idx="3"/>
          </p:nvPr>
        </p:nvSpPr>
        <p:spPr bwMode="auto">
          <a:xfrm>
            <a:off x="2936875" y="6529388"/>
            <a:ext cx="2895600" cy="304800"/>
          </a:xfrm>
          <a:prstGeom prst="rect"/>
          <a:noFill/>
          <a:ln w="9525">
            <a:noFill/>
            <a:miter lim="800000"/>
            <a:headEnd/>
            <a:tailEnd/>
          </a:ln>
          <a:effectLst/>
        </p:spPr>
        <p:txBody>
          <a:bodyPr anchor="b" anchorCtr="0" bIns="45720" compatLnSpc="1" lIns="91440" numCol="1" rIns="91440" tIns="45720" vert="horz" wrap="square">
            <a:prstTxWarp prst="textNoShape"/>
            <a:spAutoFit/>
          </a:bodyPr>
          <a:lstStyle>
            <a:lvl1pPr algn="ctr" eaLnBrk="1" hangingPunct="1">
              <a:spcBef>
                <a:spcPct val="0"/>
              </a:spcBef>
              <a:defRPr b="0" sz="1400" kumimoji="0"/>
            </a:lvl1pPr>
          </a:lstStyle>
          <a:p>
            <a:endParaRPr altLang="zh-CN" lang="en-US"/>
          </a:p>
        </p:txBody>
      </p:sp>
      <p:sp>
        <p:nvSpPr>
          <p:cNvPr id="1048583" name="Rectangle 1034"/>
          <p:cNvSpPr>
            <a:spLocks noGrp="1" noChangeArrowheads="1"/>
          </p:cNvSpPr>
          <p:nvPr>
            <p:ph type="sldNum" sz="quarter" idx="4"/>
          </p:nvPr>
        </p:nvSpPr>
        <p:spPr bwMode="auto">
          <a:xfrm>
            <a:off x="76200" y="6216650"/>
            <a:ext cx="587375" cy="488950"/>
          </a:xfrm>
          <a:prstGeom prst="rect"/>
          <a:noFill/>
          <a:ln w="9525">
            <a:noFill/>
            <a:miter lim="800000"/>
            <a:headEnd/>
            <a:tailEnd/>
          </a:ln>
          <a:effectLst/>
        </p:spPr>
        <p:txBody>
          <a:bodyPr anchor="b" anchorCtr="1" bIns="45720" compatLnSpc="1" lIns="91440" numCol="1" rIns="91440" tIns="45720" vert="horz" wrap="square">
            <a:prstTxWarp prst="textNoShape"/>
            <a:spAutoFit/>
          </a:bodyPr>
          <a:lstStyle>
            <a:lvl1pPr eaLnBrk="1" hangingPunct="1">
              <a:spcBef>
                <a:spcPct val="0"/>
              </a:spcBef>
              <a:defRPr sz="2600" kumimoji="0">
                <a:solidFill>
                  <a:schemeClr val="bg1"/>
                </a:solidFill>
              </a:defRPr>
            </a:lvl1pPr>
          </a:lstStyle>
          <a:p>
            <a:fld id="{EE5D3772-BA1F-45AB-AD7C-FAB3FAE848AA}" type="slidenum">
              <a:rPr altLang="zh-CN" lang="en-US"/>
              <a:t>‹#›</a:t>
            </a:fld>
            <a:endParaRPr altLang="zh-CN" lang="en-US"/>
          </a:p>
        </p:txBody>
      </p:sp>
      <p:grpSp>
        <p:nvGrpSpPr>
          <p:cNvPr id="15" name="Group 1035"/>
          <p:cNvGrpSpPr/>
          <p:nvPr/>
        </p:nvGrpSpPr>
        <p:grpSpPr bwMode="auto">
          <a:xfrm>
            <a:off x="457200" y="1371600"/>
            <a:ext cx="7391400" cy="320675"/>
            <a:chOff x="144" y="1248"/>
            <a:chExt cx="4656" cy="201"/>
          </a:xfrm>
        </p:grpSpPr>
        <p:sp>
          <p:nvSpPr>
            <p:cNvPr id="1048584" name="AutoShape 1036"/>
            <p:cNvSpPr>
              <a:spLocks noChangeArrowheads="1"/>
            </p:cNvSpPr>
            <p:nvPr/>
          </p:nvSpPr>
          <p:spPr bwMode="auto">
            <a:xfrm>
              <a:off x="384" y="1248"/>
              <a:ext cx="4416" cy="200"/>
            </a:xfrm>
            <a:prstGeom prst="roundRect">
              <a:avLst>
                <a:gd name="adj" fmla="val 0"/>
              </a:avLst>
            </a:prstGeom>
            <a:solidFill>
              <a:schemeClr val="bg2"/>
            </a:solidFill>
            <a:ln>
              <a:noFill/>
            </a:ln>
          </p:spPr>
          <p:txBody>
            <a:bodyPr anchor="ctr" wrap="none"/>
            <a:lstStyle>
              <a:lvl1pPr>
                <a:spcBef>
                  <a:spcPct val="50000"/>
                </a:spcBef>
                <a:defRPr b="1" sz="2400" kumimoji="1">
                  <a:solidFill>
                    <a:schemeClr val="tx1"/>
                  </a:solidFill>
                  <a:latin typeface="Arial" panose="020B0604020202020204" pitchFamily="34" charset="0"/>
                  <a:ea typeface="宋体" panose="02010600030101010101" pitchFamily="2" charset="-122"/>
                </a:defRPr>
              </a:lvl1pPr>
              <a:lvl2pPr indent="-285750" marL="742950">
                <a:spcBef>
                  <a:spcPct val="50000"/>
                </a:spcBef>
                <a:defRPr b="1" sz="2400" kumimoji="1">
                  <a:solidFill>
                    <a:schemeClr val="tx1"/>
                  </a:solidFill>
                  <a:latin typeface="Arial" panose="020B0604020202020204" pitchFamily="34" charset="0"/>
                  <a:ea typeface="宋体" panose="02010600030101010101" pitchFamily="2" charset="-122"/>
                </a:defRPr>
              </a:lvl2pPr>
              <a:lvl3pPr indent="-228600" marL="1143000">
                <a:spcBef>
                  <a:spcPct val="50000"/>
                </a:spcBef>
                <a:defRPr b="1" sz="2400" kumimoji="1">
                  <a:solidFill>
                    <a:schemeClr val="tx1"/>
                  </a:solidFill>
                  <a:latin typeface="Arial" panose="020B0604020202020204" pitchFamily="34" charset="0"/>
                  <a:ea typeface="宋体" panose="02010600030101010101" pitchFamily="2" charset="-122"/>
                </a:defRPr>
              </a:lvl3pPr>
              <a:lvl4pPr indent="-228600" marL="1600200">
                <a:spcBef>
                  <a:spcPct val="50000"/>
                </a:spcBef>
                <a:defRPr b="1" sz="2400" kumimoji="1">
                  <a:solidFill>
                    <a:schemeClr val="tx1"/>
                  </a:solidFill>
                  <a:latin typeface="Arial" panose="020B0604020202020204" pitchFamily="34" charset="0"/>
                  <a:ea typeface="宋体" panose="02010600030101010101" pitchFamily="2" charset="-122"/>
                </a:defRPr>
              </a:lvl4pPr>
              <a:lvl5pPr indent="-228600" marL="2057400">
                <a:spcBef>
                  <a:spcPct val="50000"/>
                </a:spcBef>
                <a:defRPr b="1" sz="2400"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9pPr>
            </a:lstStyle>
            <a:p>
              <a:pPr eaLnBrk="1" hangingPunct="1"/>
              <a:endParaRPr altLang="en-US" lang="zh-CN" smtClean="0"/>
            </a:p>
          </p:txBody>
        </p:sp>
        <p:sp>
          <p:nvSpPr>
            <p:cNvPr id="1048585" name="AutoShape 1037"/>
            <p:cNvSpPr>
              <a:spLocks noChangeArrowheads="1"/>
            </p:cNvSpPr>
            <p:nvPr/>
          </p:nvSpPr>
          <p:spPr bwMode="auto">
            <a:xfrm flipH="1">
              <a:off x="144" y="1248"/>
              <a:ext cx="248" cy="201"/>
            </a:xfrm>
            <a:prstGeom prst="flowChartDelay"/>
            <a:solidFill>
              <a:schemeClr val="bg2"/>
            </a:solidFill>
            <a:ln>
              <a:noFill/>
            </a:ln>
          </p:spPr>
          <p:txBody>
            <a:bodyPr anchor="ctr" wrap="none"/>
            <a:lstStyle>
              <a:lvl1pPr>
                <a:spcBef>
                  <a:spcPct val="50000"/>
                </a:spcBef>
                <a:defRPr b="1" sz="2400" kumimoji="1">
                  <a:solidFill>
                    <a:schemeClr val="tx1"/>
                  </a:solidFill>
                  <a:latin typeface="Arial" panose="020B0604020202020204" pitchFamily="34" charset="0"/>
                  <a:ea typeface="宋体" panose="02010600030101010101" pitchFamily="2" charset="-122"/>
                </a:defRPr>
              </a:lvl1pPr>
              <a:lvl2pPr indent="-285750" marL="742950">
                <a:spcBef>
                  <a:spcPct val="50000"/>
                </a:spcBef>
                <a:defRPr b="1" sz="2400" kumimoji="1">
                  <a:solidFill>
                    <a:schemeClr val="tx1"/>
                  </a:solidFill>
                  <a:latin typeface="Arial" panose="020B0604020202020204" pitchFamily="34" charset="0"/>
                  <a:ea typeface="宋体" panose="02010600030101010101" pitchFamily="2" charset="-122"/>
                </a:defRPr>
              </a:lvl2pPr>
              <a:lvl3pPr indent="-228600" marL="1143000">
                <a:spcBef>
                  <a:spcPct val="50000"/>
                </a:spcBef>
                <a:defRPr b="1" sz="2400" kumimoji="1">
                  <a:solidFill>
                    <a:schemeClr val="tx1"/>
                  </a:solidFill>
                  <a:latin typeface="Arial" panose="020B0604020202020204" pitchFamily="34" charset="0"/>
                  <a:ea typeface="宋体" panose="02010600030101010101" pitchFamily="2" charset="-122"/>
                </a:defRPr>
              </a:lvl3pPr>
              <a:lvl4pPr indent="-228600" marL="1600200">
                <a:spcBef>
                  <a:spcPct val="50000"/>
                </a:spcBef>
                <a:defRPr b="1" sz="2400" kumimoji="1">
                  <a:solidFill>
                    <a:schemeClr val="tx1"/>
                  </a:solidFill>
                  <a:latin typeface="Arial" panose="020B0604020202020204" pitchFamily="34" charset="0"/>
                  <a:ea typeface="宋体" panose="02010600030101010101" pitchFamily="2" charset="-122"/>
                </a:defRPr>
              </a:lvl4pPr>
              <a:lvl5pPr indent="-228600" marL="2057400">
                <a:spcBef>
                  <a:spcPct val="50000"/>
                </a:spcBef>
                <a:defRPr b="1" sz="2400"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50000"/>
                </a:spcBef>
                <a:spcAft>
                  <a:spcPct val="0"/>
                </a:spcAft>
                <a:defRPr b="1" sz="2400" kumimoji="1">
                  <a:solidFill>
                    <a:schemeClr val="tx1"/>
                  </a:solidFill>
                  <a:latin typeface="Arial" panose="020B0604020202020204" pitchFamily="34" charset="0"/>
                  <a:ea typeface="宋体" panose="02010600030101010101" pitchFamily="2" charset="-122"/>
                </a:defRPr>
              </a:lvl9pPr>
            </a:lstStyle>
            <a:p>
              <a:pPr eaLnBrk="1" hangingPunct="1"/>
              <a:endParaRPr altLang="en-US" lang="zh-CN" smtClean="0"/>
            </a:p>
          </p:txBody>
        </p:sp>
      </p:gr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1"/>
  <p:txStyles>
    <p:titleStyle>
      <a:lvl1pPr algn="l" eaLnBrk="0" fontAlgn="base" hangingPunct="0" rtl="0">
        <a:lnSpc>
          <a:spcPct val="90000"/>
        </a:lnSpc>
        <a:spcBef>
          <a:spcPct val="0"/>
        </a:spcBef>
        <a:spcAft>
          <a:spcPct val="0"/>
        </a:spcAft>
        <a:defRPr b="1" sz="3600" kumimoji="1">
          <a:solidFill>
            <a:schemeClr val="tx2"/>
          </a:solidFill>
          <a:latin typeface="+mj-lt"/>
          <a:ea typeface="+mj-ea"/>
          <a:cs typeface="+mj-cs"/>
        </a:defRPr>
      </a:lvl1pPr>
      <a:lvl2pPr algn="l" eaLnBrk="0" fontAlgn="base" hangingPunct="0" rtl="0">
        <a:lnSpc>
          <a:spcPct val="90000"/>
        </a:lnSpc>
        <a:spcBef>
          <a:spcPct val="0"/>
        </a:spcBef>
        <a:spcAft>
          <a:spcPct val="0"/>
        </a:spcAft>
        <a:defRPr b="1" sz="3600" kumimoji="1">
          <a:solidFill>
            <a:schemeClr val="tx2"/>
          </a:solidFill>
          <a:latin typeface="Arial" pitchFamily="34" charset="0"/>
          <a:ea typeface="宋体" pitchFamily="2" charset="-122"/>
        </a:defRPr>
      </a:lvl2pPr>
      <a:lvl3pPr algn="l" eaLnBrk="0" fontAlgn="base" hangingPunct="0" rtl="0">
        <a:lnSpc>
          <a:spcPct val="90000"/>
        </a:lnSpc>
        <a:spcBef>
          <a:spcPct val="0"/>
        </a:spcBef>
        <a:spcAft>
          <a:spcPct val="0"/>
        </a:spcAft>
        <a:defRPr b="1" sz="3600" kumimoji="1">
          <a:solidFill>
            <a:schemeClr val="tx2"/>
          </a:solidFill>
          <a:latin typeface="Arial" pitchFamily="34" charset="0"/>
          <a:ea typeface="宋体" pitchFamily="2" charset="-122"/>
        </a:defRPr>
      </a:lvl3pPr>
      <a:lvl4pPr algn="l" eaLnBrk="0" fontAlgn="base" hangingPunct="0" rtl="0">
        <a:lnSpc>
          <a:spcPct val="90000"/>
        </a:lnSpc>
        <a:spcBef>
          <a:spcPct val="0"/>
        </a:spcBef>
        <a:spcAft>
          <a:spcPct val="0"/>
        </a:spcAft>
        <a:defRPr b="1" sz="3600" kumimoji="1">
          <a:solidFill>
            <a:schemeClr val="tx2"/>
          </a:solidFill>
          <a:latin typeface="Arial" pitchFamily="34" charset="0"/>
          <a:ea typeface="宋体" pitchFamily="2" charset="-122"/>
        </a:defRPr>
      </a:lvl4pPr>
      <a:lvl5pPr algn="l" eaLnBrk="0" fontAlgn="base" hangingPunct="0" rtl="0">
        <a:lnSpc>
          <a:spcPct val="90000"/>
        </a:lnSpc>
        <a:spcBef>
          <a:spcPct val="0"/>
        </a:spcBef>
        <a:spcAft>
          <a:spcPct val="0"/>
        </a:spcAft>
        <a:defRPr b="1" sz="3600" kumimoji="1">
          <a:solidFill>
            <a:schemeClr val="tx2"/>
          </a:solidFill>
          <a:latin typeface="Arial" pitchFamily="34" charset="0"/>
          <a:ea typeface="宋体" pitchFamily="2" charset="-122"/>
        </a:defRPr>
      </a:lvl5pPr>
      <a:lvl6pPr algn="l" fontAlgn="base" marL="457200" rtl="0">
        <a:lnSpc>
          <a:spcPct val="90000"/>
        </a:lnSpc>
        <a:spcBef>
          <a:spcPct val="0"/>
        </a:spcBef>
        <a:spcAft>
          <a:spcPct val="0"/>
        </a:spcAft>
        <a:defRPr b="1" sz="3600" kumimoji="1">
          <a:solidFill>
            <a:schemeClr val="tx2"/>
          </a:solidFill>
          <a:latin typeface="Arial" pitchFamily="34" charset="0"/>
          <a:ea typeface="宋体" pitchFamily="2" charset="-122"/>
        </a:defRPr>
      </a:lvl6pPr>
      <a:lvl7pPr algn="l" fontAlgn="base" marL="914400" rtl="0">
        <a:lnSpc>
          <a:spcPct val="90000"/>
        </a:lnSpc>
        <a:spcBef>
          <a:spcPct val="0"/>
        </a:spcBef>
        <a:spcAft>
          <a:spcPct val="0"/>
        </a:spcAft>
        <a:defRPr b="1" sz="3600" kumimoji="1">
          <a:solidFill>
            <a:schemeClr val="tx2"/>
          </a:solidFill>
          <a:latin typeface="Arial" pitchFamily="34" charset="0"/>
          <a:ea typeface="宋体" pitchFamily="2" charset="-122"/>
        </a:defRPr>
      </a:lvl7pPr>
      <a:lvl8pPr algn="l" fontAlgn="base" marL="1371600" rtl="0">
        <a:lnSpc>
          <a:spcPct val="90000"/>
        </a:lnSpc>
        <a:spcBef>
          <a:spcPct val="0"/>
        </a:spcBef>
        <a:spcAft>
          <a:spcPct val="0"/>
        </a:spcAft>
        <a:defRPr b="1" sz="3600" kumimoji="1">
          <a:solidFill>
            <a:schemeClr val="tx2"/>
          </a:solidFill>
          <a:latin typeface="Arial" pitchFamily="34" charset="0"/>
          <a:ea typeface="宋体" pitchFamily="2" charset="-122"/>
        </a:defRPr>
      </a:lvl8pPr>
      <a:lvl9pPr algn="l" fontAlgn="base" marL="1828800" rtl="0">
        <a:lnSpc>
          <a:spcPct val="90000"/>
        </a:lnSpc>
        <a:spcBef>
          <a:spcPct val="0"/>
        </a:spcBef>
        <a:spcAft>
          <a:spcPct val="0"/>
        </a:spcAft>
        <a:defRPr b="1" sz="3600" kumimoji="1">
          <a:solidFill>
            <a:schemeClr val="tx2"/>
          </a:solidFill>
          <a:latin typeface="Arial" pitchFamily="34" charset="0"/>
          <a:ea typeface="宋体" pitchFamily="2" charset="-122"/>
        </a:defRPr>
      </a:lvl9pPr>
    </p:titleStyle>
    <p:bodyStyle>
      <a:lvl1pPr algn="l" eaLnBrk="0" fontAlgn="base" hangingPunct="0" indent="-342900" marL="342900" rtl="0">
        <a:spcBef>
          <a:spcPct val="20000"/>
        </a:spcBef>
        <a:spcAft>
          <a:spcPct val="0"/>
        </a:spcAft>
        <a:buClr>
          <a:schemeClr val="tx1"/>
        </a:buClr>
        <a:buSzPct val="150000"/>
        <a:buChar char="•"/>
        <a:defRPr sz="2800" kumimoji="1">
          <a:solidFill>
            <a:schemeClr val="tx1"/>
          </a:solidFill>
          <a:latin typeface="+mn-lt"/>
          <a:ea typeface="+mn-ea"/>
          <a:cs typeface="+mn-cs"/>
        </a:defRPr>
      </a:lvl1pPr>
      <a:lvl2pPr algn="l" eaLnBrk="0" fontAlgn="base" hangingPunct="0" indent="-285750" marL="742950" rtl="0">
        <a:spcBef>
          <a:spcPct val="20000"/>
        </a:spcBef>
        <a:spcAft>
          <a:spcPct val="0"/>
        </a:spcAft>
        <a:buClr>
          <a:srgbClr val="FF0066"/>
        </a:buClr>
        <a:buSzPct val="150000"/>
        <a:buChar char="•"/>
        <a:defRPr sz="2400" kumimoji="1">
          <a:solidFill>
            <a:schemeClr val="tx1"/>
          </a:solidFill>
          <a:latin typeface="+mn-lt"/>
          <a:ea typeface="+mn-ea"/>
        </a:defRPr>
      </a:lvl2pPr>
      <a:lvl3pPr algn="l" eaLnBrk="0" fontAlgn="base" hangingPunct="0" indent="-228600" marL="1143000" rtl="0">
        <a:spcBef>
          <a:spcPct val="20000"/>
        </a:spcBef>
        <a:spcAft>
          <a:spcPct val="0"/>
        </a:spcAft>
        <a:buClr>
          <a:schemeClr val="tx2"/>
        </a:buClr>
        <a:buSzPct val="150000"/>
        <a:buChar char="•"/>
        <a:defRPr sz="2000" kumimoji="1">
          <a:solidFill>
            <a:schemeClr val="tx1"/>
          </a:solidFill>
          <a:latin typeface="+mn-lt"/>
          <a:ea typeface="+mn-ea"/>
        </a:defRPr>
      </a:lvl3pPr>
      <a:lvl4pPr algn="l" eaLnBrk="0" fontAlgn="base" hangingPunct="0" indent="-228600" marL="1600200" rtl="0">
        <a:spcBef>
          <a:spcPct val="20000"/>
        </a:spcBef>
        <a:spcAft>
          <a:spcPct val="0"/>
        </a:spcAft>
        <a:buClr>
          <a:srgbClr val="0000FF"/>
        </a:buClr>
        <a:buSzPct val="150000"/>
        <a:buChar char="•"/>
        <a:defRPr kumimoji="1">
          <a:solidFill>
            <a:schemeClr val="tx1"/>
          </a:solidFill>
          <a:latin typeface="+mn-lt"/>
          <a:ea typeface="+mn-ea"/>
        </a:defRPr>
      </a:lvl4pPr>
      <a:lvl5pPr algn="l" eaLnBrk="0" fontAlgn="base" hangingPunct="0" indent="-228600" marL="2057400" rtl="0">
        <a:spcBef>
          <a:spcPct val="20000"/>
        </a:spcBef>
        <a:spcAft>
          <a:spcPct val="0"/>
        </a:spcAft>
        <a:buClr>
          <a:srgbClr val="660066"/>
        </a:buClr>
        <a:buSzPct val="150000"/>
        <a:buChar char="•"/>
        <a:defRPr kumimoji="1">
          <a:solidFill>
            <a:schemeClr val="tx1"/>
          </a:solidFill>
          <a:latin typeface="+mn-lt"/>
          <a:ea typeface="+mn-ea"/>
        </a:defRPr>
      </a:lvl5pPr>
      <a:lvl6pPr algn="l" fontAlgn="base" indent="-228600" marL="2514600" rtl="0">
        <a:spcBef>
          <a:spcPct val="20000"/>
        </a:spcBef>
        <a:spcAft>
          <a:spcPct val="0"/>
        </a:spcAft>
        <a:buClr>
          <a:srgbClr val="660066"/>
        </a:buClr>
        <a:buSzPct val="150000"/>
        <a:buChar char="•"/>
        <a:defRPr kumimoji="1">
          <a:solidFill>
            <a:schemeClr val="tx1"/>
          </a:solidFill>
          <a:latin typeface="+mn-lt"/>
          <a:ea typeface="+mn-ea"/>
        </a:defRPr>
      </a:lvl6pPr>
      <a:lvl7pPr algn="l" fontAlgn="base" indent="-228600" marL="2971800" rtl="0">
        <a:spcBef>
          <a:spcPct val="20000"/>
        </a:spcBef>
        <a:spcAft>
          <a:spcPct val="0"/>
        </a:spcAft>
        <a:buClr>
          <a:srgbClr val="660066"/>
        </a:buClr>
        <a:buSzPct val="150000"/>
        <a:buChar char="•"/>
        <a:defRPr kumimoji="1">
          <a:solidFill>
            <a:schemeClr val="tx1"/>
          </a:solidFill>
          <a:latin typeface="+mn-lt"/>
          <a:ea typeface="+mn-ea"/>
        </a:defRPr>
      </a:lvl7pPr>
      <a:lvl8pPr algn="l" fontAlgn="base" indent="-228600" marL="3429000" rtl="0">
        <a:spcBef>
          <a:spcPct val="20000"/>
        </a:spcBef>
        <a:spcAft>
          <a:spcPct val="0"/>
        </a:spcAft>
        <a:buClr>
          <a:srgbClr val="660066"/>
        </a:buClr>
        <a:buSzPct val="150000"/>
        <a:buChar char="•"/>
        <a:defRPr kumimoji="1">
          <a:solidFill>
            <a:schemeClr val="tx1"/>
          </a:solidFill>
          <a:latin typeface="+mn-lt"/>
          <a:ea typeface="+mn-ea"/>
        </a:defRPr>
      </a:lvl8pPr>
      <a:lvl9pPr algn="l" fontAlgn="base" indent="-228600" marL="3886200" rtl="0">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1.wmf"/><Relationship Id="rId3" Type="http://schemas.openxmlformats.org/officeDocument/2006/relationships/hyperlink" Target="mailto:sqh2006@aliyun.com" TargetMode="External"/><Relationship Id="rId4" Type="http://schemas.openxmlformats.org/officeDocument/2006/relationships/slideLayout" Target="../slideLayouts/slideLayout2.xml"/><Relationship Id="rId5" Type="http://schemas.openxmlformats.org/officeDocument/2006/relationships/notesSlide" Target="../notesSlides/notesSlide1.xml"/><Relationship Id="rId6"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00.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xml"/><Relationship Id="rId3" Type="http://schemas.openxmlformats.org/officeDocument/2006/relationships/notesSlide" Target="../notesSlides/notesSlide76.xml"/></Relationships>
</file>

<file path=ppt/slides/_rels/slide101.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xml"/><Relationship Id="rId3" Type="http://schemas.openxmlformats.org/officeDocument/2006/relationships/notesSlide" Target="../notesSlides/notesSlide7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109.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 Id="rId3" Type="http://schemas.openxmlformats.org/officeDocument/2006/relationships/notesSlide" Target="../notesSlides/notesSlide8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0.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 Id="rId3" Type="http://schemas.openxmlformats.org/officeDocument/2006/relationships/notesSlide" Target="../notesSlides/notesSlide86.xml"/></Relationships>
</file>

<file path=ppt/slides/_rels/slide111.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 Id="rId3" Type="http://schemas.openxmlformats.org/officeDocument/2006/relationships/notesSlide" Target="../notesSlides/notesSlide87.xml"/></Relationships>
</file>

<file path=ppt/slides/_rels/slide11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 Id="rId3" Type="http://schemas.openxmlformats.org/officeDocument/2006/relationships/notesSlide" Target="../notesSlides/notesSlide8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3.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wmf"/><Relationship Id="rId3" Type="http://schemas.openxmlformats.org/officeDocument/2006/relationships/slideLayout" Target="../slideLayouts/slideLayout2.xml"/><Relationship Id="rId4" Type="http://schemas.openxmlformats.org/officeDocument/2006/relationships/vmlDrawing" Target="../drawings/vmlDrawing2.v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5.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 Id="rId3" Type="http://schemas.openxmlformats.org/officeDocument/2006/relationships/image" Target="../media/image6.wmf"/><Relationship Id="rId4" Type="http://schemas.openxmlformats.org/officeDocument/2006/relationships/slideLayout" Target="../slideLayouts/slideLayout2.xml"/><Relationship Id="rId5" Type="http://schemas.openxmlformats.org/officeDocument/2006/relationships/notesSlide" Target="../notesSlides/notesSlide3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 Id="rId3" Type="http://schemas.openxmlformats.org/officeDocument/2006/relationships/image" Target="../media/image9.wmf"/><Relationship Id="rId4" Type="http://schemas.openxmlformats.org/officeDocument/2006/relationships/image" Target="../media/image10.wmf"/><Relationship Id="rId5" Type="http://schemas.openxmlformats.org/officeDocument/2006/relationships/oleObject" Target="../embeddings/oleObject2.bin"/><Relationship Id="rId6" Type="http://schemas.openxmlformats.org/officeDocument/2006/relationships/image" Target="../media/image11.wmf"/><Relationship Id="rId7" Type="http://schemas.openxmlformats.org/officeDocument/2006/relationships/slideLayout" Target="../slideLayouts/slideLayout2.xml"/><Relationship Id="rId8" Type="http://schemas.openxmlformats.org/officeDocument/2006/relationships/notesSlide" Target="../notesSlides/notesSlide43.xml"/><Relationship Id="rId9" Type="http://schemas.openxmlformats.org/officeDocument/2006/relationships/vmlDrawing" Target="../drawings/vmlDrawing3.v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2.xml.rels><?xml version="1.0" encoding="UTF-8" standalone="yes"?>
<Relationships xmlns="http://schemas.openxmlformats.org/package/2006/relationships"><Relationship Id="rId1" Type="http://schemas.openxmlformats.org/officeDocument/2006/relationships/oleObject" Target="../embeddings/oleObject3.bin"/><Relationship Id="rId2" Type="http://schemas.openxmlformats.org/officeDocument/2006/relationships/image" Target="../media/image12.wmf"/><Relationship Id="rId3" Type="http://schemas.openxmlformats.org/officeDocument/2006/relationships/slideLayout" Target="../slideLayouts/slideLayout2.xml"/><Relationship Id="rId4" Type="http://schemas.openxmlformats.org/officeDocument/2006/relationships/notesSlide" Target="../notesSlides/notesSlide45.xml"/><Relationship Id="rId5" Type="http://schemas.openxmlformats.org/officeDocument/2006/relationships/vmlDrawing" Target="../drawings/vmlDrawing4.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0.xml.rels><?xml version="1.0" encoding="UTF-8" standalone="yes"?>
<Relationships xmlns="http://schemas.openxmlformats.org/package/2006/relationships"><Relationship Id="rId1" Type="http://schemas.openxmlformats.org/officeDocument/2006/relationships/oleObject" Target="../embeddings/oleObject4.bin"/><Relationship Id="rId2" Type="http://schemas.openxmlformats.org/officeDocument/2006/relationships/image" Target="../media/image13.wmf"/><Relationship Id="rId3" Type="http://schemas.openxmlformats.org/officeDocument/2006/relationships/oleObject" Target="../embeddings/oleObject5.bin"/><Relationship Id="rId4" Type="http://schemas.openxmlformats.org/officeDocument/2006/relationships/image" Target="../media/image14.wmf"/><Relationship Id="rId5" Type="http://schemas.openxmlformats.org/officeDocument/2006/relationships/slideLayout" Target="../slideLayouts/slideLayout2.xml"/><Relationship Id="rId6" Type="http://schemas.openxmlformats.org/officeDocument/2006/relationships/notesSlide" Target="../notesSlides/notesSlide59.xml"/><Relationship Id="rId7" Type="http://schemas.openxmlformats.org/officeDocument/2006/relationships/vmlDrawing" Target="../drawings/vmlDrawing5.v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7.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 Id="rId3" Type="http://schemas.openxmlformats.org/officeDocument/2006/relationships/notesSlide" Target="../notesSlides/notesSlide6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0.xml.rels><?xml version="1.0" encoding="UTF-8" standalone="yes"?>
<Relationships xmlns="http://schemas.openxmlformats.org/package/2006/relationships"><Relationship Id="rId1" Type="http://schemas.openxmlformats.org/officeDocument/2006/relationships/audio" Target="../media/media1.wav"/><Relationship Id="rId2" Type="http://schemas.openxmlformats.org/officeDocument/2006/relationships/slideLayout" Target="../slideLayouts/slideLayout2.xml"/><Relationship Id="rId3" Type="http://schemas.openxmlformats.org/officeDocument/2006/relationships/notesSlide" Target="../notesSlides/notesSlide6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28" name=""/>
        <p:cNvGrpSpPr/>
        <p:nvPr/>
      </p:nvGrpSpPr>
      <p:grpSpPr>
        <a:xfrm>
          <a:off x="0" y="0"/>
          <a:ext cx="0" cy="0"/>
          <a:chOff x="0" y="0"/>
          <a:chExt cx="0" cy="0"/>
        </a:xfrm>
      </p:grpSpPr>
      <p:sp>
        <p:nvSpPr>
          <p:cNvPr id="1048591"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1CB823-86EF-4493-9732-8A694E29DDDD}" type="slidenum">
              <a:rPr altLang="zh-CN" sz="2600" kumimoji="0" lang="en-US" smtClean="0">
                <a:solidFill>
                  <a:schemeClr val="bg1"/>
                </a:solidFill>
              </a:rPr>
              <a:pPr>
                <a:spcBef>
                  <a:spcPct val="0"/>
                </a:spcBef>
                <a:buClrTx/>
                <a:buSzTx/>
                <a:buFontTx/>
                <a:buNone/>
              </a:pPr>
              <a:t>1</a:t>
            </a:fld>
            <a:endParaRPr altLang="zh-CN" sz="2600" kumimoji="0" lang="en-US" smtClean="0">
              <a:solidFill>
                <a:schemeClr val="bg1"/>
              </a:solidFill>
            </a:endParaRPr>
          </a:p>
        </p:txBody>
      </p:sp>
      <p:sp>
        <p:nvSpPr>
          <p:cNvPr id="1048592" name="Rectangle 3"/>
          <p:cNvSpPr>
            <a:spLocks noGrp="1" noChangeArrowheads="1"/>
          </p:cNvSpPr>
          <p:nvPr>
            <p:ph type="body" idx="1"/>
          </p:nvPr>
        </p:nvSpPr>
        <p:spPr/>
        <p:txBody>
          <a:bodyPr/>
          <a:p>
            <a:pPr eaLnBrk="1" hangingPunct="1"/>
            <a:endParaRPr altLang="zh-CN" lang="zh-CN" smtClean="0"/>
          </a:p>
        </p:txBody>
      </p:sp>
      <p:sp>
        <p:nvSpPr>
          <p:cNvPr id="1048593" name="Rectangle 4"/>
          <p:cNvSpPr>
            <a:spLocks noChangeArrowheads="1"/>
          </p:cNvSpPr>
          <p:nvPr/>
        </p:nvSpPr>
        <p:spPr bwMode="auto">
          <a:xfrm>
            <a:off x="457200" y="0"/>
            <a:ext cx="8686800" cy="6858000"/>
          </a:xfrm>
          <a:prstGeom prst="rect"/>
          <a:solidFill>
            <a:schemeClr val="bg1"/>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594" name="Rectangle 8"/>
          <p:cNvSpPr>
            <a:spLocks noGrp="1" noChangeArrowheads="1"/>
          </p:cNvSpPr>
          <p:nvPr>
            <p:ph type="title"/>
          </p:nvPr>
        </p:nvSpPr>
        <p:spPr>
          <a:xfrm>
            <a:off x="1981200" y="1524000"/>
            <a:ext cx="5562600" cy="1524000"/>
          </a:xfrm>
          <a:noFill/>
        </p:spPr>
        <p:txBody>
          <a:bodyPr/>
          <a:p>
            <a:pPr eaLnBrk="1" hangingPunct="1"/>
            <a:r>
              <a:rPr altLang="zh-CN" dirty="0" sz="4800" lang="en-US" smtClean="0">
                <a:solidFill>
                  <a:schemeClr val="tx1"/>
                </a:solidFill>
                <a:latin typeface="楷体_GB2312" pitchFamily="49" charset="-122"/>
                <a:ea typeface="楷体_GB2312" pitchFamily="49" charset="-122"/>
              </a:rPr>
              <a:t>  </a:t>
            </a:r>
            <a:r>
              <a:rPr altLang="en-US" dirty="0" sz="4800" lang="zh-CN" smtClean="0">
                <a:solidFill>
                  <a:schemeClr val="tx1"/>
                </a:solidFill>
                <a:latin typeface="楷体_GB2312" pitchFamily="49" charset="-122"/>
                <a:ea typeface="楷体_GB2312" pitchFamily="49" charset="-122"/>
              </a:rPr>
              <a:t>软 件 工 程</a:t>
            </a:r>
            <a:br>
              <a:rPr altLang="en-US" dirty="0" sz="4800" lang="zh-CN" smtClean="0">
                <a:solidFill>
                  <a:schemeClr val="tx1"/>
                </a:solidFill>
                <a:latin typeface="楷体_GB2312" pitchFamily="49" charset="-122"/>
                <a:ea typeface="楷体_GB2312" pitchFamily="49" charset="-122"/>
              </a:rPr>
            </a:br>
            <a:r>
              <a:rPr altLang="en-US" dirty="0" sz="4800" lang="zh-CN" smtClean="0">
                <a:solidFill>
                  <a:schemeClr val="tx1"/>
                </a:solidFill>
                <a:latin typeface="楷体_GB2312" pitchFamily="49" charset="-122"/>
                <a:ea typeface="楷体_GB2312" pitchFamily="49" charset="-122"/>
              </a:rPr>
              <a:t> </a:t>
            </a:r>
            <a:r>
              <a:rPr altLang="zh-CN" dirty="0" lang="en-US" smtClean="0">
                <a:solidFill>
                  <a:schemeClr val="tx1"/>
                </a:solidFill>
                <a:latin typeface="Times New Roman" panose="02020603050405020304" pitchFamily="18" charset="0"/>
                <a:ea typeface="楷体_GB2312" pitchFamily="49" charset="-122"/>
              </a:rPr>
              <a:t>Software Engineering</a:t>
            </a:r>
            <a:endParaRPr altLang="zh-CN" dirty="0" lang="en-US" smtClean="0">
              <a:latin typeface="Times New Roman" panose="02020603050405020304" pitchFamily="18" charset="0"/>
              <a:ea typeface="楷体_GB2312" pitchFamily="49" charset="-122"/>
            </a:endParaRPr>
          </a:p>
        </p:txBody>
      </p:sp>
      <p:graphicFrame>
        <p:nvGraphicFramePr>
          <p:cNvPr id="4194304" name="Object 10"/>
          <p:cNvGraphicFramePr>
            <a:graphicFrameLocks noChangeAspect="1"/>
          </p:cNvGraphicFramePr>
          <p:nvPr/>
        </p:nvGraphicFramePr>
        <p:xfrm>
          <a:off x="6461125" y="260350"/>
          <a:ext cx="2287588" cy="1630363"/>
        </p:xfrm>
        <a:graphic>
          <a:graphicData uri="http://schemas.openxmlformats.org/presentationml/2006/ole">
            <mc:AlternateContent xmlns:mc="http://schemas.openxmlformats.org/markup-compatibility/2006">
              <mc:Choice xmlns:v="urn:schemas-microsoft-com:vml" Requires="v">
                <p:oleObj name="剪辑" r:id="rId1" spid="_x0000_s5168" imgH="1631239" imgW="2287359" progId="MS_ClipArt_Gallery.2">
                  <p:embed/>
                </p:oleObj>
              </mc:Choice>
              <mc:Fallback>
                <p:oleObj name="剪辑" r:id="rId1" spid="" imgH="1631239" imgW="2287359" progId="MS_ClipArt_Gallery.2">
                  <p:embed/>
                  <p:pic>
                    <p:nvPicPr>
                      <p:cNvPr id="2097152" name="Object 10"/>
                      <p:cNvPicPr>
                        <a:picLocks noChangeAspect="1" noChangeArrowheads="1"/>
                      </p:cNvPicPr>
                      <p:nvPr/>
                    </p:nvPicPr>
                    <p:blipFill>
                      <a:blip xmlns:r="http://schemas.openxmlformats.org/officeDocument/2006/relationships" r:embed="rId2"/>
                      <a:srcRect/>
                      <a:stretch>
                        <a:fillRect/>
                      </a:stretch>
                    </p:blipFill>
                    <p:spPr bwMode="auto">
                      <a:xfrm>
                        <a:off x="6461125" y="260350"/>
                        <a:ext cx="2287588" cy="1630363"/>
                      </a:xfrm>
                      <a:prstGeom prst="rect"/>
                      <a:noFill/>
                      <a:ln>
                        <a:noFill/>
                      </a:ln>
                      <a:effectLst/>
                    </p:spPr>
                  </p:pic>
                </p:oleObj>
              </mc:Fallback>
            </mc:AlternateContent>
          </a:graphicData>
        </a:graphic>
      </p:graphicFrame>
      <p:sp>
        <p:nvSpPr>
          <p:cNvPr id="1048595" name="Rectangle 11"/>
          <p:cNvSpPr>
            <a:spLocks noChangeArrowheads="1"/>
          </p:cNvSpPr>
          <p:nvPr/>
        </p:nvSpPr>
        <p:spPr bwMode="auto">
          <a:xfrm>
            <a:off x="1143000" y="3433763"/>
            <a:ext cx="6705600" cy="2922524"/>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Tx/>
              <a:buNone/>
            </a:pPr>
            <a:r>
              <a:rPr altLang="en-US" dirty="0" lang="zh-CN">
                <a:ea typeface="楷体_GB2312" pitchFamily="49" charset="-122"/>
              </a:rPr>
              <a:t>主讲教师：史清华</a:t>
            </a:r>
          </a:p>
          <a:p>
            <a:pPr algn="ctr" eaLnBrk="1" hangingPunct="1">
              <a:lnSpc>
                <a:spcPct val="130000"/>
              </a:lnSpc>
              <a:buFontTx/>
              <a:buNone/>
            </a:pPr>
            <a:r>
              <a:rPr altLang="zh-CN" dirty="0" sz="2400" lang="en-US">
                <a:ea typeface="楷体_GB2312" pitchFamily="49" charset="-122"/>
              </a:rPr>
              <a:t>Instructor:  Shi </a:t>
            </a:r>
            <a:r>
              <a:rPr altLang="zh-CN" dirty="0" sz="2400" lang="en-US" err="1">
                <a:ea typeface="楷体_GB2312" pitchFamily="49" charset="-122"/>
              </a:rPr>
              <a:t>Qinghua</a:t>
            </a:r>
            <a:endParaRPr altLang="zh-CN" dirty="0" sz="2400" lang="en-US">
              <a:ea typeface="楷体_GB2312" pitchFamily="49" charset="-122"/>
            </a:endParaRPr>
          </a:p>
          <a:p>
            <a:pPr algn="ctr" eaLnBrk="1" hangingPunct="1">
              <a:lnSpc>
                <a:spcPct val="130000"/>
              </a:lnSpc>
              <a:buFontTx/>
              <a:buNone/>
            </a:pPr>
            <a:r>
              <a:rPr altLang="zh-CN" dirty="0" sz="3200" lang="en-US">
                <a:ea typeface="楷体_GB2312" pitchFamily="49" charset="-122"/>
              </a:rPr>
              <a:t> </a:t>
            </a:r>
            <a:r>
              <a:rPr altLang="zh-CN" dirty="0" lang="en-US">
                <a:latin typeface="Times New Roman" panose="02020603050405020304" pitchFamily="18" charset="0"/>
                <a:ea typeface="楷体_GB2312" pitchFamily="49" charset="-122"/>
              </a:rPr>
              <a:t>E-mail :  </a:t>
            </a:r>
            <a:r>
              <a:rPr altLang="zh-CN" dirty="0" lang="en-US" u="sng" smtClean="0">
                <a:latin typeface="Times New Roman" panose="02020603050405020304" pitchFamily="18" charset="0"/>
                <a:ea typeface="楷体_GB2312" pitchFamily="49" charset="-122"/>
                <a:hlinkClick r:id="rId3"/>
              </a:rPr>
              <a:t>sqh2006@aliyun.com</a:t>
            </a:r>
            <a:endParaRPr altLang="zh-CN" dirty="0" lang="en-US" u="sng" smtClean="0">
              <a:latin typeface="Times New Roman" panose="02020603050405020304" pitchFamily="18" charset="0"/>
              <a:ea typeface="楷体_GB2312" pitchFamily="49" charset="-122"/>
            </a:endParaRPr>
          </a:p>
          <a:p>
            <a:pPr algn="ctr" eaLnBrk="1" hangingPunct="1">
              <a:lnSpc>
                <a:spcPct val="130000"/>
              </a:lnSpc>
              <a:buFontTx/>
              <a:buNone/>
            </a:pPr>
            <a:r>
              <a:rPr altLang="zh-CN" dirty="0" sz="2400" lang="en-US" smtClean="0">
                <a:latin typeface="Times New Roman" panose="02020603050405020304" pitchFamily="18" charset="0"/>
                <a:ea typeface="楷体_GB2312" pitchFamily="49" charset="-122"/>
              </a:rPr>
              <a:t>Phone: 13685317987    </a:t>
            </a:r>
            <a:endParaRPr altLang="zh-CN" dirty="0" sz="2400" lang="en-US">
              <a:ea typeface="楷体_GB2312" pitchFamily="49" charset="-122"/>
            </a:endParaRPr>
          </a:p>
          <a:p>
            <a:pPr eaLnBrk="1" hangingPunct="1"/>
            <a:endParaRPr altLang="zh-CN" dirty="0" lang="en-US">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999"/>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4" presetSubtype="32">
                                  <p:stCondLst>
                                    <p:cond delay="0"/>
                                  </p:stCondLst>
                                  <p:childTnLst>
                                    <p:set>
                                      <p:cBhvr>
                                        <p:cTn dur="1" fill="hold" id="6">
                                          <p:stCondLst>
                                            <p:cond delay="0"/>
                                          </p:stCondLst>
                                        </p:cTn>
                                        <p:tgtEl>
                                          <p:spTgt spid="1048594"/>
                                        </p:tgtEl>
                                        <p:attrNameLst>
                                          <p:attrName>style.visibility</p:attrName>
                                        </p:attrNameLst>
                                      </p:cBhvr>
                                      <p:to>
                                        <p:strVal val="visible"/>
                                      </p:to>
                                    </p:set>
                                    <p:animEffect transition="in" filter="box(out)">
                                      <p:cBhvr>
                                        <p:cTn dur="500" id="7"/>
                                        <p:tgtEl>
                                          <p:spTgt spid="1048594"/>
                                        </p:tgtEl>
                                      </p:cBhvr>
                                    </p:animEffect>
                                  </p:childTnLst>
                                </p:cTn>
                              </p:par>
                            </p:childTnLst>
                          </p:cTn>
                        </p:par>
                        <p:par>
                          <p:cTn fill="hold" id="8" nodeType="afterGroup">
                            <p:stCondLst>
                              <p:cond delay="500"/>
                            </p:stCondLst>
                            <p:childTnLst>
                              <p:par>
                                <p:cTn fill="hold" id="9" nodeType="afterEffect" presetClass="entr" presetID="9" presetSubtype="0">
                                  <p:stCondLst>
                                    <p:cond delay="0"/>
                                  </p:stCondLst>
                                  <p:childTnLst>
                                    <p:set>
                                      <p:cBhvr>
                                        <p:cTn dur="1" fill="hold" id="10">
                                          <p:stCondLst>
                                            <p:cond delay="0"/>
                                          </p:stCondLst>
                                        </p:cTn>
                                        <p:tgtEl>
                                          <p:spTgt spid="4194304"/>
                                        </p:tgtEl>
                                        <p:attrNameLst>
                                          <p:attrName>style.visibility</p:attrName>
                                        </p:attrNameLst>
                                      </p:cBhvr>
                                      <p:to>
                                        <p:strVal val="visible"/>
                                      </p:to>
                                    </p:set>
                                    <p:animEffect transition="in" filter="dissolve">
                                      <p:cBhvr>
                                        <p:cTn dur="500" id="11"/>
                                        <p:tgtEl>
                                          <p:spTgt spid="4194304"/>
                                        </p:tgtEl>
                                      </p:cBhvr>
                                    </p:animEffect>
                                  </p:childTnLst>
                                </p:cTn>
                              </p:par>
                            </p:childTnLst>
                          </p:cTn>
                        </p:par>
                      </p:childTnLst>
                    </p:cTn>
                  </p:par>
                  <p:par>
                    <p:cTn fill="hold" id="12" nodeType="clickPar">
                      <p:stCondLst>
                        <p:cond delay="indefinite"/>
                      </p:stCondLst>
                      <p:childTnLst>
                        <p:par>
                          <p:cTn fill="hold" id="13" nodeType="withGroup">
                            <p:stCondLst>
                              <p:cond delay="0"/>
                            </p:stCondLst>
                            <p:childTnLst>
                              <p:par>
                                <p:cTn fill="hold" grpId="0" id="14" nodeType="clickEffect" presetClass="entr" presetID="5" presetSubtype="5">
                                  <p:stCondLst>
                                    <p:cond delay="0"/>
                                  </p:stCondLst>
                                  <p:childTnLst>
                                    <p:set>
                                      <p:cBhvr>
                                        <p:cTn dur="1" fill="hold" id="15">
                                          <p:stCondLst>
                                            <p:cond delay="0"/>
                                          </p:stCondLst>
                                        </p:cTn>
                                        <p:tgtEl>
                                          <p:spTgt spid="1048595">
                                            <p:txEl>
                                              <p:pRg st="0" end="0"/>
                                            </p:txEl>
                                          </p:spTgt>
                                        </p:tgtEl>
                                        <p:attrNameLst>
                                          <p:attrName>style.visibility</p:attrName>
                                        </p:attrNameLst>
                                      </p:cBhvr>
                                      <p:to>
                                        <p:strVal val="visible"/>
                                      </p:to>
                                    </p:set>
                                    <p:animEffect transition="in" filter="checkerboard(down)">
                                      <p:cBhvr>
                                        <p:cTn dur="500" id="16"/>
                                        <p:tgtEl>
                                          <p:spTgt spid="1048595">
                                            <p:txEl>
                                              <p:pRg st="0" end="0"/>
                                            </p:txEl>
                                          </p:spTgt>
                                        </p:tgtEl>
                                      </p:cBhvr>
                                    </p:animEffect>
                                  </p:childTnLst>
                                </p:cTn>
                              </p:par>
                            </p:childTnLst>
                          </p:cTn>
                        </p:par>
                      </p:childTnLst>
                    </p:cTn>
                  </p:par>
                  <p:par>
                    <p:cTn fill="hold" id="17" nodeType="clickPar">
                      <p:stCondLst>
                        <p:cond delay="indefinite"/>
                      </p:stCondLst>
                      <p:childTnLst>
                        <p:par>
                          <p:cTn fill="hold" id="18" nodeType="withGroup">
                            <p:stCondLst>
                              <p:cond delay="0"/>
                            </p:stCondLst>
                            <p:childTnLst>
                              <p:par>
                                <p:cTn fill="hold" grpId="0" id="19" nodeType="clickEffect" presetClass="entr" presetID="5" presetSubtype="5">
                                  <p:stCondLst>
                                    <p:cond delay="0"/>
                                  </p:stCondLst>
                                  <p:childTnLst>
                                    <p:set>
                                      <p:cBhvr>
                                        <p:cTn dur="1" fill="hold" id="20">
                                          <p:stCondLst>
                                            <p:cond delay="0"/>
                                          </p:stCondLst>
                                        </p:cTn>
                                        <p:tgtEl>
                                          <p:spTgt spid="1048595">
                                            <p:txEl>
                                              <p:pRg st="1" end="1"/>
                                            </p:txEl>
                                          </p:spTgt>
                                        </p:tgtEl>
                                        <p:attrNameLst>
                                          <p:attrName>style.visibility</p:attrName>
                                        </p:attrNameLst>
                                      </p:cBhvr>
                                      <p:to>
                                        <p:strVal val="visible"/>
                                      </p:to>
                                    </p:set>
                                    <p:animEffect transition="in" filter="checkerboard(down)">
                                      <p:cBhvr>
                                        <p:cTn dur="500" id="21"/>
                                        <p:tgtEl>
                                          <p:spTgt spid="1048595">
                                            <p:txEl>
                                              <p:pRg st="1" end="1"/>
                                            </p:txEl>
                                          </p:spTgt>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grpId="0" id="24" nodeType="clickEffect" presetClass="entr" presetID="5" presetSubtype="5">
                                  <p:stCondLst>
                                    <p:cond delay="0"/>
                                  </p:stCondLst>
                                  <p:childTnLst>
                                    <p:set>
                                      <p:cBhvr>
                                        <p:cTn dur="1" fill="hold" id="25">
                                          <p:stCondLst>
                                            <p:cond delay="0"/>
                                          </p:stCondLst>
                                        </p:cTn>
                                        <p:tgtEl>
                                          <p:spTgt spid="1048595">
                                            <p:txEl>
                                              <p:pRg st="2" end="2"/>
                                            </p:txEl>
                                          </p:spTgt>
                                        </p:tgtEl>
                                        <p:attrNameLst>
                                          <p:attrName>style.visibility</p:attrName>
                                        </p:attrNameLst>
                                      </p:cBhvr>
                                      <p:to>
                                        <p:strVal val="visible"/>
                                      </p:to>
                                    </p:set>
                                    <p:animEffect transition="in" filter="checkerboard(down)">
                                      <p:cBhvr>
                                        <p:cTn dur="500" id="26"/>
                                        <p:tgtEl>
                                          <p:spTgt spid="1048595">
                                            <p:txEl>
                                              <p:pRg st="2" end="2"/>
                                            </p:txEl>
                                          </p:spTgt>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5" presetSubtype="5">
                                  <p:stCondLst>
                                    <p:cond delay="0"/>
                                  </p:stCondLst>
                                  <p:childTnLst>
                                    <p:set>
                                      <p:cBhvr>
                                        <p:cTn dur="1" fill="hold" id="30">
                                          <p:stCondLst>
                                            <p:cond delay="0"/>
                                          </p:stCondLst>
                                        </p:cTn>
                                        <p:tgtEl>
                                          <p:spTgt spid="1048595">
                                            <p:txEl>
                                              <p:pRg st="3" end="3"/>
                                            </p:txEl>
                                          </p:spTgt>
                                        </p:tgtEl>
                                        <p:attrNameLst>
                                          <p:attrName>style.visibility</p:attrName>
                                        </p:attrNameLst>
                                      </p:cBhvr>
                                      <p:to>
                                        <p:strVal val="visible"/>
                                      </p:to>
                                    </p:set>
                                    <p:animEffect transition="in" filter="checkerboard(down)">
                                      <p:cBhvr>
                                        <p:cTn dur="500" id="31"/>
                                        <p:tgtEl>
                                          <p:spTgt spid="1048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4" grpId="0" autoUpdateAnimBg="0"/>
      <p:bldP spid="1048595"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639"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4DD3C13-A081-4547-B3D6-28E746040A2A}" type="slidenum">
              <a:rPr altLang="zh-CN" sz="2600" kumimoji="0" lang="en-US" smtClean="0">
                <a:solidFill>
                  <a:schemeClr val="bg1"/>
                </a:solidFill>
              </a:rPr>
              <a:pPr>
                <a:spcBef>
                  <a:spcPct val="0"/>
                </a:spcBef>
                <a:buClrTx/>
                <a:buSzTx/>
                <a:buFontTx/>
                <a:buNone/>
              </a:pPr>
              <a:t>10</a:t>
            </a:fld>
            <a:endParaRPr altLang="zh-CN" sz="2600" kumimoji="0" lang="en-US" smtClean="0">
              <a:solidFill>
                <a:schemeClr val="bg1"/>
              </a:solidFill>
            </a:endParaRPr>
          </a:p>
        </p:txBody>
      </p:sp>
      <p:sp>
        <p:nvSpPr>
          <p:cNvPr id="1048640" name="Rectangle 2"/>
          <p:cNvSpPr>
            <a:spLocks noGrp="1" noChangeArrowheads="1"/>
          </p:cNvSpPr>
          <p:nvPr>
            <p:ph type="title"/>
          </p:nvPr>
        </p:nvSpPr>
        <p:spPr>
          <a:xfrm>
            <a:off x="914400" y="533400"/>
            <a:ext cx="8001000" cy="838200"/>
          </a:xfrm>
        </p:spPr>
        <p:txBody>
          <a:bodyPr/>
          <a:p>
            <a:pPr eaLnBrk="1" hangingPunct="1"/>
            <a:r>
              <a:rPr altLang="zh-CN" sz="5400" lang="en-US" smtClean="0">
                <a:solidFill>
                  <a:srgbClr val="000000"/>
                </a:solidFill>
                <a:latin typeface="Monotype Corsiva" panose="03010101010201010101" pitchFamily="66" charset="0"/>
                <a:ea typeface="楷体_GB2312" pitchFamily="49" charset="-122"/>
              </a:rPr>
              <a:t>        Software   Engineering</a:t>
            </a:r>
          </a:p>
        </p:txBody>
      </p:sp>
      <p:sp>
        <p:nvSpPr>
          <p:cNvPr id="1048641" name="Rectangle 3"/>
          <p:cNvSpPr>
            <a:spLocks noGrp="1" noChangeArrowheads="1"/>
          </p:cNvSpPr>
          <p:nvPr>
            <p:ph type="body" idx="1"/>
          </p:nvPr>
        </p:nvSpPr>
        <p:spPr>
          <a:xfrm>
            <a:off x="762000" y="1700213"/>
            <a:ext cx="8382000" cy="5105400"/>
          </a:xfrm>
        </p:spPr>
        <p:txBody>
          <a:bodyPr/>
          <a:p>
            <a:pPr eaLnBrk="1" hangingPunct="1" lvl="1">
              <a:lnSpc>
                <a:spcPct val="90000"/>
              </a:lnSpc>
              <a:buClr>
                <a:srgbClr val="0099CC"/>
              </a:buClr>
              <a:buSzPct val="120000"/>
              <a:buFont typeface="Wingdings" panose="05000000000000000000" pitchFamily="2" charset="2"/>
              <a:buChar char="§"/>
            </a:pPr>
            <a:endParaRPr altLang="zh-CN" b="1" lang="en-US" smtClean="0"/>
          </a:p>
          <a:p>
            <a:pPr eaLnBrk="1" hangingPunct="1" lvl="1">
              <a:lnSpc>
                <a:spcPct val="90000"/>
              </a:lnSpc>
              <a:buClr>
                <a:srgbClr val="0099CC"/>
              </a:buClr>
              <a:buSzPct val="120000"/>
              <a:buFont typeface="Wingdings" panose="05000000000000000000" pitchFamily="2" charset="2"/>
              <a:buChar char="§"/>
            </a:pPr>
            <a:r>
              <a:rPr altLang="en-US" b="1" lang="zh-CN" smtClean="0"/>
              <a:t>在西方不尊重规范的代价：有个德国人因为有急事，不得已驾车闯了红灯；于是，警察上门来催交了高额罚款；银行通知他的信用等级被降低了，太太回来说他们的银行卡不再能赊帐，有些消费除非有预付，否则将被取消；而孩子回家告诉大人：学校希望他的家长下个学期用现金结帐。他很后悔，说：我以后再也不闯红灯了！</a:t>
            </a:r>
          </a:p>
          <a:p>
            <a:pPr eaLnBrk="1" hangingPunct="1" lvl="1">
              <a:lnSpc>
                <a:spcPct val="90000"/>
              </a:lnSpc>
              <a:buClr>
                <a:srgbClr val="0099CC"/>
              </a:buClr>
              <a:buSzPct val="120000"/>
              <a:buFont typeface="Wingdings" panose="05000000000000000000" pitchFamily="2" charset="2"/>
              <a:buChar char="§"/>
            </a:pPr>
            <a:r>
              <a:rPr altLang="en-US" b="1" lang="zh-CN" smtClean="0">
                <a:solidFill>
                  <a:srgbClr val="0000FF"/>
                </a:solidFill>
              </a:rPr>
              <a:t>软件工程涉及的就是“软件开发的规范”</a:t>
            </a:r>
            <a:r>
              <a:rPr altLang="en-US" b="1" lang="zh-CN" smtClean="0"/>
              <a:t>，</a:t>
            </a:r>
            <a:r>
              <a:rPr altLang="en-US" b="1" lang="zh-CN" smtClean="0">
                <a:solidFill>
                  <a:srgbClr val="0000FF"/>
                </a:solidFill>
              </a:rPr>
              <a:t>在规范里面体现出内在的思想与软件工程之规律。</a:t>
            </a:r>
          </a:p>
          <a:p>
            <a:pPr eaLnBrk="1" hangingPunct="1" lvl="2">
              <a:lnSpc>
                <a:spcPct val="90000"/>
              </a:lnSpc>
              <a:buClr>
                <a:srgbClr val="0099CC"/>
              </a:buClr>
              <a:buSzPct val="90000"/>
              <a:buFont typeface="Wingdings" panose="05000000000000000000" pitchFamily="2" charset="2"/>
              <a:buChar char="Ø"/>
            </a:pPr>
            <a:r>
              <a:rPr altLang="en-US" b="1" sz="2400" lang="zh-CN" smtClean="0"/>
              <a:t>因为我们的文化传统以及起步较晚的原因，我们在软件工程学方面很落后！</a:t>
            </a:r>
          </a:p>
        </p:txBody>
      </p:sp>
    </p:spTree>
  </p:cSld>
  <p:clrMapOvr>
    <a:masterClrMapping/>
  </p:clrMapOvr>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390" name=""/>
        <p:cNvGrpSpPr/>
        <p:nvPr/>
      </p:nvGrpSpPr>
      <p:grpSpPr>
        <a:xfrm>
          <a:off x="0" y="0"/>
          <a:ext cx="0" cy="0"/>
          <a:chOff x="0" y="0"/>
          <a:chExt cx="0" cy="0"/>
        </a:xfrm>
      </p:grpSpPr>
      <p:sp>
        <p:nvSpPr>
          <p:cNvPr id="1049452" name="Rectangle 63"/>
          <p:cNvSpPr>
            <a:spLocks noGrp="1" noChangeArrowheads="1"/>
          </p:cNvSpPr>
          <p:nvPr>
            <p:ph type="title"/>
          </p:nvPr>
        </p:nvSpPr>
        <p:spPr>
          <a:xfrm>
            <a:off x="457200" y="0"/>
            <a:ext cx="8215313" cy="1130300"/>
          </a:xfrm>
        </p:spPr>
        <p:txBody>
          <a:bodyPr/>
          <a:p>
            <a:pPr eaLnBrk="1" hangingPunct="1">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zh-CN" sz="2200" lang="en-GB" smtClean="0"/>
          </a:p>
        </p:txBody>
      </p:sp>
      <p:sp>
        <p:nvSpPr>
          <p:cNvPr id="1049453" name="Rectangle 64"/>
          <p:cNvSpPr>
            <a:spLocks noGrp="1" noChangeArrowheads="1"/>
          </p:cNvSpPr>
          <p:nvPr>
            <p:ph type="body" idx="1"/>
          </p:nvPr>
        </p:nvSpPr>
        <p:spPr>
          <a:xfrm>
            <a:off x="457200" y="1700213"/>
            <a:ext cx="8507413" cy="4824412"/>
          </a:xfrm>
        </p:spPr>
        <p:txBody>
          <a:bodyPr/>
          <a:p>
            <a:pPr eaLnBrk="1" hangingPunct="1" indent="-325438" marL="325438">
              <a:tabLst>
                <a:tab algn="l" pos="454025"/>
                <a:tab algn="l" pos="911225"/>
                <a:tab algn="l" pos="1368425"/>
                <a:tab algn="l" pos="1825625"/>
                <a:tab algn="l" pos="2282825"/>
                <a:tab algn="l" pos="2740025"/>
                <a:tab algn="l" pos="3197225"/>
                <a:tab algn="l" pos="3654425"/>
                <a:tab algn="l" pos="4111625"/>
                <a:tab algn="l" pos="4568825"/>
                <a:tab algn="l" pos="5026025"/>
                <a:tab algn="l" pos="5483225"/>
                <a:tab algn="l" pos="5940425"/>
                <a:tab algn="l" pos="6397625"/>
                <a:tab algn="l" pos="6854825"/>
                <a:tab algn="l" pos="7312025"/>
                <a:tab algn="l" pos="7769225"/>
                <a:tab algn="l" pos="8226425"/>
                <a:tab algn="l" pos="8683625"/>
                <a:tab algn="l" pos="9140825"/>
              </a:tabLst>
            </a:pPr>
            <a:r>
              <a:rPr altLang="zh-CN" sz="2200" lang="en-GB" smtClean="0"/>
              <a:t>High-level diagram captures the essential functionality </a:t>
            </a:r>
          </a:p>
          <a:p>
            <a:pPr eaLnBrk="1" hangingPunct="1" indent="-268288" lvl="1" marL="725488">
              <a:tabLst>
                <a:tab algn="l" pos="454025"/>
                <a:tab algn="l" pos="911225"/>
                <a:tab algn="l" pos="1368425"/>
                <a:tab algn="l" pos="1825625"/>
                <a:tab algn="l" pos="2282825"/>
                <a:tab algn="l" pos="2740025"/>
                <a:tab algn="l" pos="3197225"/>
                <a:tab algn="l" pos="3654425"/>
                <a:tab algn="l" pos="4111625"/>
                <a:tab algn="l" pos="4568825"/>
                <a:tab algn="l" pos="5026025"/>
                <a:tab algn="l" pos="5483225"/>
                <a:tab algn="l" pos="5940425"/>
                <a:tab algn="l" pos="6397625"/>
                <a:tab algn="l" pos="6854825"/>
                <a:tab algn="l" pos="7312025"/>
                <a:tab algn="l" pos="7769225"/>
                <a:tab algn="l" pos="8226425"/>
                <a:tab algn="l" pos="8683625"/>
                <a:tab algn="l" pos="9140825"/>
              </a:tabLst>
            </a:pPr>
            <a:r>
              <a:rPr altLang="zh-CN" sz="1500" lang="en-GB" smtClean="0"/>
              <a:t>Shows nothing about the ways in which each of these use cases might succeed or fail</a:t>
            </a:r>
          </a:p>
        </p:txBody>
      </p:sp>
      <p:pic>
        <p:nvPicPr>
          <p:cNvPr id="2097172" name="Picture 125"/>
          <p:cNvPicPr>
            <a:picLocks noChangeAspect="1" noChangeArrowheads="1"/>
          </p:cNvPicPr>
          <p:nvPr/>
        </p:nvPicPr>
        <p:blipFill>
          <a:blip xmlns:r="http://schemas.openxmlformats.org/officeDocument/2006/relationships" r:embed="rId1"/>
          <a:srcRect/>
          <a:stretch>
            <a:fillRect/>
          </a:stretch>
        </p:blipFill>
        <p:spPr bwMode="auto">
          <a:xfrm>
            <a:off x="827088" y="2420938"/>
            <a:ext cx="8137525" cy="4437062"/>
          </a:xfrm>
          <a:prstGeom prst="rect"/>
          <a:noFill/>
          <a:ln>
            <a:noFill/>
          </a:ln>
        </p:spPr>
      </p:pic>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393" name=""/>
        <p:cNvGrpSpPr/>
        <p:nvPr/>
      </p:nvGrpSpPr>
      <p:grpSpPr>
        <a:xfrm>
          <a:off x="0" y="0"/>
          <a:ext cx="0" cy="0"/>
          <a:chOff x="0" y="0"/>
          <a:chExt cx="0" cy="0"/>
        </a:xfrm>
      </p:grpSpPr>
      <p:sp>
        <p:nvSpPr>
          <p:cNvPr id="1049456" name="Rectangle 1"/>
          <p:cNvSpPr>
            <a:spLocks noGrp="1" noChangeArrowheads="1"/>
          </p:cNvSpPr>
          <p:nvPr>
            <p:ph type="title" idx="4294967295"/>
          </p:nvPr>
        </p:nvSpPr>
        <p:spPr>
          <a:xfrm>
            <a:off x="457200" y="188913"/>
            <a:ext cx="8686800" cy="938212"/>
          </a:xfrm>
        </p:spPr>
        <p:txBody>
          <a:bodyPr/>
          <a:p>
            <a: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zh-CN" sz="2400" lang="en-GB" smtClean="0"/>
          </a:p>
        </p:txBody>
      </p:sp>
      <p:sp>
        <p:nvSpPr>
          <p:cNvPr id="1049457" name="Rectangle 3"/>
          <p:cNvSpPr txBox="1">
            <a:spLocks noChangeArrowheads="1"/>
          </p:cNvSpPr>
          <p:nvPr/>
        </p:nvSpPr>
        <p:spPr bwMode="auto">
          <a:xfrm>
            <a:off x="457200" y="1447800"/>
            <a:ext cx="8216900" cy="4665663"/>
          </a:xfrm>
          <a:prstGeom prst="rect"/>
          <a:noFill/>
          <a:ln>
            <a:noFill/>
          </a:ln>
        </p:spPr>
        <p:txBody>
          <a:bodyPr bIns="0" lIns="0" rIns="0" tIns="0"/>
          <a:lstStyle>
            <a:lvl1pPr defTabSz="457200" indent="-330200" marL="330200">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defTabSz="457200"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defTabSz="457200"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defTabSz="457200"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defTabSz="457200"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defTabSz="457200"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defTabSz="457200"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defTabSz="457200"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defTabSz="457200"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ts val="700"/>
              </a:spcBef>
              <a:buClrTx/>
              <a:buSzTx/>
              <a:buFont typeface="Lucida Sans Unicode" panose="020B0602030504020204" pitchFamily="34" charset="0"/>
              <a:buChar char="•"/>
            </a:pPr>
            <a:endParaRPr altLang="zh-CN" sz="2400" lang="en-US">
              <a:latin typeface="Calibri" panose="020F0502020204030204" pitchFamily="34" charset="0"/>
            </a:endParaRPr>
          </a:p>
        </p:txBody>
      </p:sp>
      <p:sp>
        <p:nvSpPr>
          <p:cNvPr id="1049458" name="Rectangle 3"/>
          <p:cNvSpPr txBox="1">
            <a:spLocks noChangeArrowheads="1"/>
          </p:cNvSpPr>
          <p:nvPr/>
        </p:nvSpPr>
        <p:spPr bwMode="auto">
          <a:xfrm>
            <a:off x="755650" y="1700213"/>
            <a:ext cx="8388350" cy="4968875"/>
          </a:xfrm>
          <a:prstGeom prst="rect"/>
          <a:noFill/>
          <a:ln w="9525">
            <a:noFill/>
            <a:miter lim="800000"/>
            <a:headEnd/>
            <a:tailEnd/>
          </a:ln>
        </p:spPr>
        <p:txBody>
          <a:bodyPr bIns="0" lIns="0" rIns="0" tIns="0"/>
          <a:p>
            <a:pPr defTabSz="457200" indent="-330200" marL="330200">
              <a:spcBef>
                <a:spcPts val="700"/>
              </a:spcBef>
              <a:buFont typeface="Lucida Sans Unicode" pitchFamily="34" charset="0"/>
              <a:buChar char="•"/>
            </a:pPr>
            <a:r>
              <a:rPr dirty="0" kern="0" lang="en-US">
                <a:latin typeface="+mn-lt"/>
              </a:rPr>
              <a:t>Domain elements and relationships that the Piccadilly database will maintain</a:t>
            </a:r>
          </a:p>
          <a:p>
            <a:pPr defTabSz="457200" indent="-330200" marL="330200">
              <a:spcBef>
                <a:spcPts val="700"/>
              </a:spcBef>
              <a:buFont typeface="Lucida Sans Unicode" pitchFamily="34" charset="0"/>
              <a:buChar char="•"/>
            </a:pPr>
            <a:r>
              <a:rPr dirty="0" kern="0" lang="en-US">
                <a:latin typeface="+mn-lt"/>
              </a:rPr>
              <a:t>A closer examination will reveal that there are considerable commonality</a:t>
            </a:r>
          </a:p>
        </p:txBody>
      </p:sp>
      <p:pic>
        <p:nvPicPr>
          <p:cNvPr id="2097173" name="Picture 10"/>
          <p:cNvPicPr>
            <a:picLocks noChangeAspect="1" noChangeArrowheads="1"/>
          </p:cNvPicPr>
          <p:nvPr/>
        </p:nvPicPr>
        <p:blipFill>
          <a:blip xmlns:r="http://schemas.openxmlformats.org/officeDocument/2006/relationships" r:embed="rId1"/>
          <a:srcRect/>
          <a:stretch>
            <a:fillRect/>
          </a:stretch>
        </p:blipFill>
        <p:spPr bwMode="auto">
          <a:xfrm>
            <a:off x="2700338" y="3259138"/>
            <a:ext cx="5300662" cy="3598862"/>
          </a:xfrm>
          <a:prstGeom prst="rect"/>
          <a:noFill/>
          <a:ln>
            <a:noFill/>
          </a:ln>
        </p:spPr>
      </p:pic>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396" name=""/>
        <p:cNvGrpSpPr/>
        <p:nvPr/>
      </p:nvGrpSpPr>
      <p:grpSpPr>
        <a:xfrm>
          <a:off x="0" y="0"/>
          <a:ext cx="0" cy="0"/>
          <a:chOff x="0" y="0"/>
          <a:chExt cx="0" cy="0"/>
        </a:xfrm>
      </p:grpSpPr>
      <p:sp>
        <p:nvSpPr>
          <p:cNvPr id="1049461"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0C84691-1F64-4AD2-862A-2AC63434C451}" type="slidenum">
              <a:rPr altLang="zh-CN" sz="2600" kumimoji="0" lang="en-US" smtClean="0">
                <a:solidFill>
                  <a:schemeClr val="bg1"/>
                </a:solidFill>
              </a:rPr>
              <a:pPr>
                <a:spcBef>
                  <a:spcPct val="0"/>
                </a:spcBef>
                <a:buClrTx/>
                <a:buSzTx/>
                <a:buFontTx/>
                <a:buNone/>
              </a:pPr>
              <a:t>102</a:t>
            </a:fld>
            <a:endParaRPr altLang="zh-CN" sz="2600" kumimoji="0" lang="en-US" smtClean="0">
              <a:solidFill>
                <a:schemeClr val="bg1"/>
              </a:solidFill>
            </a:endParaRPr>
          </a:p>
        </p:txBody>
      </p:sp>
      <p:sp>
        <p:nvSpPr>
          <p:cNvPr id="1049462"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463" name="Rectangle 3"/>
          <p:cNvSpPr>
            <a:spLocks noGrp="1" noChangeArrowheads="1"/>
          </p:cNvSpPr>
          <p:nvPr>
            <p:ph type="body" idx="1"/>
          </p:nvPr>
        </p:nvSpPr>
        <p:spPr>
          <a:xfrm>
            <a:off x="762000" y="1752600"/>
            <a:ext cx="8382000" cy="5105400"/>
          </a:xfrm>
        </p:spPr>
        <p:txBody>
          <a:bodyPr/>
          <a:p>
            <a:pPr eaLnBrk="1" hangingPunct="1">
              <a:buFontTx/>
              <a:buNone/>
            </a:pPr>
            <a:r>
              <a:rPr altLang="zh-CN" b="1" lang="en-US" smtClean="0"/>
              <a:t>1.10 Real--Time Example ( </a:t>
            </a:r>
            <a:r>
              <a:rPr altLang="en-US" b="1" lang="zh-CN" smtClean="0"/>
              <a:t>实时控制系统实例 </a:t>
            </a:r>
            <a:r>
              <a:rPr altLang="zh-CN" b="1" lang="en-US" smtClean="0"/>
              <a:t>)</a:t>
            </a:r>
          </a:p>
          <a:p>
            <a:pPr eaLnBrk="1" hangingPunct="1">
              <a:buFontTx/>
              <a:buNone/>
            </a:pPr>
            <a:r>
              <a:rPr altLang="zh-CN" b="1" lang="en-US" smtClean="0"/>
              <a:t>1. Incident and Cause </a:t>
            </a:r>
            <a:r>
              <a:rPr altLang="zh-CN" b="1" sz="2400" lang="en-US" smtClean="0"/>
              <a:t>(loss: $500 million)</a:t>
            </a:r>
          </a:p>
          <a:p>
            <a:pPr eaLnBrk="1" hangingPunct="1">
              <a:buFontTx/>
              <a:buNone/>
            </a:pPr>
            <a:r>
              <a:rPr altLang="zh-CN" b="1" sz="2400" lang="en-US" smtClean="0"/>
              <a:t>   inquiry board     result: software failure (P38-s2,s3)</a:t>
            </a:r>
          </a:p>
          <a:p>
            <a:pPr eaLnBrk="1" hangingPunct="1">
              <a:buFontTx/>
              <a:buNone/>
            </a:pPr>
            <a:r>
              <a:rPr altLang="zh-CN" b="1" lang="en-US" smtClean="0"/>
              <a:t>2. Ariane Series</a:t>
            </a:r>
            <a:r>
              <a:rPr altLang="zh-CN" b="1" lang="en-US" smtClean="0">
                <a:latin typeface="Times New Roman" panose="02020603050405020304" pitchFamily="18" charset="0"/>
              </a:rPr>
              <a:t>’</a:t>
            </a:r>
            <a:r>
              <a:rPr altLang="zh-CN" b="1" lang="en-US" smtClean="0"/>
              <a:t>s history                  </a:t>
            </a:r>
            <a:r>
              <a:rPr altLang="zh-CN" b="1" sz="2400" lang="en-US" smtClean="0"/>
              <a:t>segment(</a:t>
            </a:r>
            <a:r>
              <a:rPr altLang="en-US" b="1" sz="2400" lang="zh-CN" smtClean="0"/>
              <a:t>段</a:t>
            </a:r>
            <a:r>
              <a:rPr altLang="zh-CN" b="1" sz="2400" lang="en-US" smtClean="0"/>
              <a:t>)</a:t>
            </a:r>
          </a:p>
          <a:p>
            <a:pPr eaLnBrk="1" hangingPunct="1">
              <a:buFontTx/>
              <a:buNone/>
            </a:pPr>
            <a:r>
              <a:rPr altLang="zh-CN" b="1" sz="2400" lang="en-US" smtClean="0"/>
              <a:t>   A:Ariane-4 rocket</a:t>
            </a:r>
            <a:r>
              <a:rPr altLang="zh-CN" b="1" sz="2400" lang="en-US" smtClean="0">
                <a:latin typeface="Times New Roman" panose="02020603050405020304" pitchFamily="18" charset="0"/>
              </a:rPr>
              <a:t>’</a:t>
            </a:r>
            <a:r>
              <a:rPr altLang="zh-CN" b="1" sz="2400" lang="en-US" smtClean="0"/>
              <a:t>s success</a:t>
            </a:r>
          </a:p>
          <a:p>
            <a:pPr eaLnBrk="1" hangingPunct="1">
              <a:buFontTx/>
              <a:buNone/>
            </a:pPr>
            <a:r>
              <a:rPr altLang="zh-CN" b="1" sz="2400" lang="en-US" smtClean="0"/>
              <a:t>   B:Ariane-5</a:t>
            </a:r>
            <a:r>
              <a:rPr altLang="zh-CN" b="1" sz="2400" lang="en-US" smtClean="0">
                <a:latin typeface="Times New Roman" panose="02020603050405020304" pitchFamily="18" charset="0"/>
              </a:rPr>
              <a:t>’</a:t>
            </a:r>
            <a:r>
              <a:rPr altLang="zh-CN" b="1" sz="2400" lang="en-US" smtClean="0"/>
              <a:t>s goal </a:t>
            </a:r>
            <a:r>
              <a:rPr altLang="en-US" b="1" sz="2400" lang="zh-CN" smtClean="0"/>
              <a:t>（</a:t>
            </a:r>
            <a:r>
              <a:rPr altLang="zh-CN" b="1" sz="2400" lang="en-US" smtClean="0"/>
              <a:t>carry heavier payload into orbit</a:t>
            </a:r>
            <a:r>
              <a:rPr altLang="en-US" b="1" sz="2400" lang="zh-CN" smtClean="0"/>
              <a:t>）</a:t>
            </a:r>
          </a:p>
          <a:p>
            <a:pPr eaLnBrk="1" hangingPunct="1">
              <a:buFontTx/>
              <a:buNone/>
            </a:pPr>
            <a:r>
              <a:rPr altLang="en-US" b="1" sz="2400" lang="zh-CN" smtClean="0"/>
              <a:t>   </a:t>
            </a:r>
            <a:r>
              <a:rPr altLang="zh-CN" b="1" sz="2400" lang="en-US" smtClean="0"/>
              <a:t>C:real cause:the </a:t>
            </a:r>
            <a:r>
              <a:rPr altLang="zh-CN" b="1" sz="2400" lang="en-US" u="sng" smtClean="0">
                <a:solidFill>
                  <a:srgbClr val="0000FF"/>
                </a:solidFill>
              </a:rPr>
              <a:t>customer misspecify the requirement</a:t>
            </a:r>
            <a:r>
              <a:rPr altLang="zh-CN" b="1" sz="2400" lang="en-US" smtClean="0"/>
              <a:t> </a:t>
            </a:r>
          </a:p>
          <a:p>
            <a:pPr eaLnBrk="1" hangingPunct="1">
              <a:buFontTx/>
              <a:buNone/>
            </a:pPr>
            <a:r>
              <a:rPr altLang="zh-CN" b="1" sz="2400" lang="en-US" smtClean="0"/>
              <a:t>   D:inquiry board</a:t>
            </a:r>
            <a:r>
              <a:rPr altLang="zh-CN" b="1" sz="2400" lang="en-US" smtClean="0">
                <a:latin typeface="Times New Roman" panose="02020603050405020304" pitchFamily="18" charset="0"/>
              </a:rPr>
              <a:t>’</a:t>
            </a:r>
            <a:r>
              <a:rPr altLang="zh-CN" b="1" sz="2400" lang="en-US" smtClean="0"/>
              <a:t>s investigation</a:t>
            </a:r>
          </a:p>
          <a:p>
            <a:pPr eaLnBrk="1" hangingPunct="1">
              <a:buFontTx/>
              <a:buNone/>
            </a:pPr>
            <a:r>
              <a:rPr altLang="zh-CN" b="1" sz="2400" lang="en-US" smtClean="0"/>
              <a:t>       software in SRI     incident (cause: wrong design to</a:t>
            </a:r>
          </a:p>
          <a:p>
            <a:pPr eaLnBrk="1" hangingPunct="1">
              <a:buFontTx/>
              <a:buNone/>
            </a:pPr>
            <a:r>
              <a:rPr altLang="zh-CN" b="1" sz="2400" lang="en-US" smtClean="0"/>
              <a:t>                                                      exception(</a:t>
            </a:r>
            <a:r>
              <a:rPr altLang="en-US" b="1" sz="2400" lang="zh-CN" smtClean="0"/>
              <a:t>意外</a:t>
            </a:r>
            <a:r>
              <a:rPr altLang="zh-CN" b="1" sz="2400" lang="en-US" smtClean="0"/>
              <a:t>))</a:t>
            </a:r>
          </a:p>
          <a:p>
            <a:pPr eaLnBrk="1" hangingPunct="1">
              <a:buFontTx/>
              <a:buNone/>
            </a:pPr>
            <a:r>
              <a:rPr altLang="zh-CN" b="1" sz="2000" lang="en-US" smtClean="0"/>
              <a:t>    </a:t>
            </a:r>
            <a:r>
              <a:rPr altLang="zh-CN" b="1" sz="2400" lang="en-US" u="sng" smtClean="0">
                <a:solidFill>
                  <a:srgbClr val="0000FF"/>
                </a:solidFill>
              </a:rPr>
              <a:t>conclusion</a:t>
            </a:r>
            <a:r>
              <a:rPr altLang="zh-CN" b="1" sz="2400" lang="en-US" smtClean="0"/>
              <a:t>: software should be assumed to be faulty</a:t>
            </a:r>
          </a:p>
        </p:txBody>
      </p:sp>
      <p:sp>
        <p:nvSpPr>
          <p:cNvPr id="1049464" name="AutoShape 4"/>
          <p:cNvSpPr>
            <a:spLocks noChangeArrowheads="1"/>
          </p:cNvSpPr>
          <p:nvPr/>
        </p:nvSpPr>
        <p:spPr bwMode="auto">
          <a:xfrm>
            <a:off x="3124200" y="2936875"/>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465" name="AutoShape 5"/>
          <p:cNvSpPr>
            <a:spLocks noChangeArrowheads="1"/>
          </p:cNvSpPr>
          <p:nvPr/>
        </p:nvSpPr>
        <p:spPr bwMode="auto">
          <a:xfrm>
            <a:off x="3733800" y="56388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466" name="Line 6"/>
          <p:cNvSpPr>
            <a:spLocks noChangeShapeType="1"/>
          </p:cNvSpPr>
          <p:nvPr/>
        </p:nvSpPr>
        <p:spPr bwMode="auto">
          <a:xfrm flipV="1">
            <a:off x="7177088" y="3095625"/>
            <a:ext cx="457200" cy="304800"/>
          </a:xfrm>
          <a:prstGeom prst="line"/>
          <a:noFill/>
          <a:ln w="28575">
            <a:solidFill>
              <a:schemeClr val="tx1"/>
            </a:solidFill>
            <a:round/>
            <a:headEnd/>
            <a:tailEnd type="triangle" w="med" len="med"/>
          </a:ln>
        </p:spPr>
        <p:txBody>
          <a:bodyPr anchor="ctr" wrap="none"/>
          <a:p>
            <a:endParaRPr altLang="en-US" lang="zh-CN"/>
          </a:p>
        </p:txBody>
      </p:sp>
    </p:spTree>
  </p:cSld>
  <p:clrMapOvr>
    <a:masterClrMapping/>
  </p:clrMapOvr>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399" name=""/>
        <p:cNvGrpSpPr/>
        <p:nvPr/>
      </p:nvGrpSpPr>
      <p:grpSpPr>
        <a:xfrm>
          <a:off x="0" y="0"/>
          <a:ext cx="0" cy="0"/>
          <a:chOff x="0" y="0"/>
          <a:chExt cx="0" cy="0"/>
        </a:xfrm>
      </p:grpSpPr>
      <p:sp>
        <p:nvSpPr>
          <p:cNvPr id="1049470"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7F563F3-570D-4283-9F48-C638891CB464}" type="slidenum">
              <a:rPr altLang="zh-CN" sz="2600" kumimoji="0" lang="en-US" smtClean="0">
                <a:solidFill>
                  <a:schemeClr val="bg1"/>
                </a:solidFill>
              </a:rPr>
              <a:pPr>
                <a:spcBef>
                  <a:spcPct val="0"/>
                </a:spcBef>
                <a:buClrTx/>
                <a:buSzTx/>
                <a:buFontTx/>
                <a:buNone/>
              </a:pPr>
              <a:t>103</a:t>
            </a:fld>
            <a:endParaRPr altLang="zh-CN" sz="2600" kumimoji="0" lang="en-US" smtClean="0">
              <a:solidFill>
                <a:schemeClr val="bg1"/>
              </a:solidFill>
            </a:endParaRPr>
          </a:p>
        </p:txBody>
      </p:sp>
      <p:sp>
        <p:nvSpPr>
          <p:cNvPr id="1049471"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472" name="Rectangle 3"/>
          <p:cNvSpPr>
            <a:spLocks noGrp="1" noChangeArrowheads="1"/>
          </p:cNvSpPr>
          <p:nvPr>
            <p:ph type="body" idx="1"/>
          </p:nvPr>
        </p:nvSpPr>
        <p:spPr>
          <a:xfrm>
            <a:off x="914400" y="1752600"/>
            <a:ext cx="8001000" cy="5105400"/>
          </a:xfrm>
        </p:spPr>
        <p:txBody>
          <a:bodyPr/>
          <a:p>
            <a:pPr eaLnBrk="1" hangingPunct="1">
              <a:buFontTx/>
              <a:buNone/>
            </a:pPr>
            <a:r>
              <a:rPr altLang="zh-CN" b="1" sz="2400" lang="en-US" smtClean="0"/>
              <a:t>   E:Detailed investigation will be done in later</a:t>
            </a:r>
          </a:p>
          <a:p>
            <a:pPr eaLnBrk="1" hangingPunct="1">
              <a:buFontTx/>
              <a:buNone/>
            </a:pPr>
            <a:r>
              <a:rPr altLang="zh-CN" b="1" sz="2400" lang="en-US" smtClean="0"/>
              <a:t>      chapters(</a:t>
            </a:r>
            <a:r>
              <a:rPr altLang="en-US" b="1" sz="2400" lang="zh-CN" smtClean="0"/>
              <a:t>以后自学或上网查资料</a:t>
            </a:r>
            <a:r>
              <a:rPr altLang="zh-CN" b="1" sz="2400" lang="en-US" smtClean="0"/>
              <a:t>)</a:t>
            </a:r>
          </a:p>
          <a:p>
            <a:pPr eaLnBrk="1" hangingPunct="1">
              <a:buFontTx/>
              <a:buNone/>
            </a:pPr>
            <a:r>
              <a:rPr altLang="zh-CN" b="1" sz="2400" lang="en-US" smtClean="0"/>
              <a:t>   F: </a:t>
            </a:r>
            <a:r>
              <a:rPr altLang="zh-CN" b="1" sz="2400" lang="en-US" smtClean="0">
                <a:solidFill>
                  <a:schemeClr val="bg2"/>
                </a:solidFill>
                <a:sym typeface="Wingdings 2" panose="05020102010507070707" pitchFamily="18" charset="2"/>
              </a:rPr>
              <a:t>system engineering’s view    analyzing</a:t>
            </a:r>
          </a:p>
          <a:p>
            <a:pPr eaLnBrk="1" hangingPunct="1">
              <a:buFontTx/>
              <a:buNone/>
            </a:pPr>
            <a:r>
              <a:rPr altLang="zh-CN" b="1" sz="2400" lang="en-US" smtClean="0">
                <a:solidFill>
                  <a:schemeClr val="bg2"/>
                </a:solidFill>
                <a:sym typeface="Wingdings 2" panose="05020102010507070707" pitchFamily="18" charset="2"/>
              </a:rPr>
              <a:t>                                                             synthesis</a:t>
            </a:r>
          </a:p>
          <a:p>
            <a:pPr eaLnBrk="1" hangingPunct="1">
              <a:buFontTx/>
              <a:buNone/>
            </a:pPr>
            <a:r>
              <a:rPr altLang="zh-CN" b="1" sz="2400" lang="en-US" smtClean="0">
                <a:solidFill>
                  <a:schemeClr val="bg2"/>
                </a:solidFill>
                <a:sym typeface="Wingdings 2" panose="05020102010507070707" pitchFamily="18" charset="2"/>
              </a:rPr>
              <a:t>                                     </a:t>
            </a:r>
            <a:r>
              <a:rPr altLang="en-US" b="1" sz="2400" lang="zh-CN" smtClean="0">
                <a:solidFill>
                  <a:schemeClr val="bg2"/>
                </a:solidFill>
                <a:sym typeface="Wingdings 2" panose="05020102010507070707" pitchFamily="18" charset="2"/>
              </a:rPr>
              <a:t>后备方案</a:t>
            </a:r>
          </a:p>
          <a:p>
            <a:pPr eaLnBrk="1" hangingPunct="1">
              <a:buFontTx/>
              <a:buNone/>
            </a:pPr>
            <a:r>
              <a:rPr altLang="en-US" b="1" sz="2400" lang="zh-CN" smtClean="0">
                <a:solidFill>
                  <a:schemeClr val="bg2"/>
                </a:solidFill>
                <a:sym typeface="Wingdings 2" panose="05020102010507070707" pitchFamily="18" charset="2"/>
              </a:rPr>
              <a:t>     </a:t>
            </a:r>
            <a:r>
              <a:rPr altLang="zh-CN" b="1" sz="2400" lang="en-US" smtClean="0">
                <a:solidFill>
                  <a:schemeClr val="bg2"/>
                </a:solidFill>
                <a:sym typeface="Wingdings 2" panose="05020102010507070707" pitchFamily="18" charset="2"/>
              </a:rPr>
              <a:t>critical     check        back-up           reduce the</a:t>
            </a:r>
          </a:p>
          <a:p>
            <a:pPr eaLnBrk="1" hangingPunct="1">
              <a:buFontTx/>
              <a:buNone/>
            </a:pPr>
            <a:r>
              <a:rPr altLang="zh-CN" b="1" sz="2400" lang="en-US" smtClean="0">
                <a:solidFill>
                  <a:schemeClr val="bg2"/>
                </a:solidFill>
                <a:sym typeface="Wingdings 2" panose="05020102010507070707" pitchFamily="18" charset="2"/>
              </a:rPr>
              <a:t>     software  carefully    Policy              risk of the </a:t>
            </a:r>
          </a:p>
          <a:p>
            <a:pPr eaLnBrk="1" hangingPunct="1">
              <a:buFontTx/>
              <a:buNone/>
            </a:pPr>
            <a:r>
              <a:rPr altLang="zh-CN" b="1" sz="2400" lang="en-US" smtClean="0">
                <a:solidFill>
                  <a:schemeClr val="bg2"/>
                </a:solidFill>
                <a:sym typeface="Wingdings 2" panose="05020102010507070707" pitchFamily="18" charset="2"/>
              </a:rPr>
              <a:t>                                                                 mission failure</a:t>
            </a:r>
          </a:p>
          <a:p>
            <a:pPr eaLnBrk="1" hangingPunct="1">
              <a:buFontTx/>
              <a:buNone/>
            </a:pPr>
            <a:r>
              <a:rPr altLang="zh-CN" b="1" sz="2400" lang="en-US" smtClean="0">
                <a:solidFill>
                  <a:schemeClr val="bg2"/>
                </a:solidFill>
                <a:sym typeface="Wingdings 2" panose="05020102010507070707" pitchFamily="18" charset="2"/>
              </a:rPr>
              <a:t>                                take software failure</a:t>
            </a:r>
          </a:p>
          <a:p>
            <a:pPr eaLnBrk="1" hangingPunct="1">
              <a:buFontTx/>
              <a:buNone/>
            </a:pPr>
            <a:r>
              <a:rPr altLang="zh-CN" b="1" sz="2400" lang="en-US" smtClean="0">
                <a:solidFill>
                  <a:schemeClr val="bg2"/>
                </a:solidFill>
                <a:sym typeface="Wingdings 2" panose="05020102010507070707" pitchFamily="18" charset="2"/>
              </a:rPr>
              <a:t>                                       into account</a:t>
            </a:r>
          </a:p>
        </p:txBody>
      </p:sp>
      <p:sp>
        <p:nvSpPr>
          <p:cNvPr id="1049473" name="AutoShape 4"/>
          <p:cNvSpPr/>
          <p:nvPr/>
        </p:nvSpPr>
        <p:spPr bwMode="auto">
          <a:xfrm>
            <a:off x="5780088" y="2819400"/>
            <a:ext cx="228600" cy="533400"/>
          </a:xfrm>
          <a:prstGeom prst="leftBrace">
            <a:avLst>
              <a:gd name="adj1" fmla="val 19444"/>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474" name="AutoShape 5"/>
          <p:cNvSpPr>
            <a:spLocks noChangeArrowheads="1"/>
          </p:cNvSpPr>
          <p:nvPr/>
        </p:nvSpPr>
        <p:spPr bwMode="auto">
          <a:xfrm>
            <a:off x="2895600" y="4343400"/>
            <a:ext cx="1066800" cy="152400"/>
          </a:xfrm>
          <a:prstGeom prst="rightArrow">
            <a:avLst>
              <a:gd name="adj1" fmla="val 50000"/>
              <a:gd name="adj2" fmla="val 1750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475" name="AutoShape 6"/>
          <p:cNvSpPr>
            <a:spLocks noChangeArrowheads="1"/>
          </p:cNvSpPr>
          <p:nvPr/>
        </p:nvSpPr>
        <p:spPr bwMode="auto">
          <a:xfrm>
            <a:off x="5410200" y="4343400"/>
            <a:ext cx="838200" cy="152400"/>
          </a:xfrm>
          <a:prstGeom prst="rightArrow">
            <a:avLst>
              <a:gd name="adj1" fmla="val 50000"/>
              <a:gd name="adj2" fmla="val 1375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476" name="AutoShape 7"/>
          <p:cNvSpPr/>
          <p:nvPr/>
        </p:nvSpPr>
        <p:spPr bwMode="auto">
          <a:xfrm>
            <a:off x="1219200" y="4114800"/>
            <a:ext cx="228600" cy="609600"/>
          </a:xfrm>
          <a:prstGeom prst="leftBrace">
            <a:avLst>
              <a:gd name="adj1" fmla="val 22222"/>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477" name="AutoShape 8"/>
          <p:cNvSpPr/>
          <p:nvPr/>
        </p:nvSpPr>
        <p:spPr bwMode="auto">
          <a:xfrm>
            <a:off x="6156325" y="4187825"/>
            <a:ext cx="249238" cy="969963"/>
          </a:xfrm>
          <a:prstGeom prst="leftBrace">
            <a:avLst>
              <a:gd name="adj1" fmla="val 32431"/>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478" name="AutoShape 9"/>
          <p:cNvSpPr/>
          <p:nvPr/>
        </p:nvSpPr>
        <p:spPr bwMode="auto">
          <a:xfrm>
            <a:off x="4162425" y="4114800"/>
            <a:ext cx="228600" cy="609600"/>
          </a:xfrm>
          <a:prstGeom prst="leftBrace">
            <a:avLst>
              <a:gd name="adj1" fmla="val 22222"/>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479" name="AutoShape 10"/>
          <p:cNvSpPr>
            <a:spLocks noChangeArrowheads="1"/>
          </p:cNvSpPr>
          <p:nvPr/>
        </p:nvSpPr>
        <p:spPr bwMode="auto">
          <a:xfrm>
            <a:off x="4800600" y="4800600"/>
            <a:ext cx="152400" cy="533400"/>
          </a:xfrm>
          <a:prstGeom prst="upDownArrow">
            <a:avLst>
              <a:gd name="adj1" fmla="val 50000"/>
              <a:gd name="adj2" fmla="val 700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Tree>
  </p:cSld>
  <p:clrMapOvr>
    <a:masterClrMapping/>
  </p:clrMapOvr>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402" name=""/>
        <p:cNvGrpSpPr/>
        <p:nvPr/>
      </p:nvGrpSpPr>
      <p:grpSpPr>
        <a:xfrm>
          <a:off x="0" y="0"/>
          <a:ext cx="0" cy="0"/>
          <a:chOff x="0" y="0"/>
          <a:chExt cx="0" cy="0"/>
        </a:xfrm>
      </p:grpSpPr>
      <p:sp>
        <p:nvSpPr>
          <p:cNvPr id="1049483"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A88F52E-1D90-45D7-83FB-0AE9B9E9BE89}" type="slidenum">
              <a:rPr altLang="zh-CN" sz="2600" kumimoji="0" lang="en-US" smtClean="0">
                <a:solidFill>
                  <a:schemeClr val="bg1"/>
                </a:solidFill>
              </a:rPr>
              <a:pPr>
                <a:spcBef>
                  <a:spcPct val="0"/>
                </a:spcBef>
                <a:buClrTx/>
                <a:buSzTx/>
                <a:buFontTx/>
                <a:buNone/>
              </a:pPr>
              <a:t>104</a:t>
            </a:fld>
            <a:endParaRPr altLang="zh-CN" sz="2600" kumimoji="0" lang="en-US" smtClean="0">
              <a:solidFill>
                <a:schemeClr val="bg1"/>
              </a:solidFill>
            </a:endParaRPr>
          </a:p>
        </p:txBody>
      </p:sp>
      <p:sp>
        <p:nvSpPr>
          <p:cNvPr id="1049484" name="Rectangle 2"/>
          <p:cNvSpPr>
            <a:spLocks noGrp="1" noChangeArrowheads="1"/>
          </p:cNvSpPr>
          <p:nvPr>
            <p:ph type="title"/>
          </p:nvPr>
        </p:nvSpPr>
        <p:spPr>
          <a:xfrm>
            <a:off x="914400" y="457200"/>
            <a:ext cx="8001000" cy="838200"/>
          </a:xfrm>
        </p:spPr>
        <p:txBody>
          <a:bodyPr/>
          <a:p>
            <a:pPr eaLnBrk="1" hangingPunct="1"/>
            <a:r>
              <a:rPr altLang="zh-CN" lang="en-US" smtClean="0">
                <a:solidFill>
                  <a:schemeClr val="tx1"/>
                </a:solidFill>
                <a:ea typeface="楷体_GB2312" pitchFamily="49" charset="-122"/>
              </a:rPr>
              <a:t>        Software  Engineering</a:t>
            </a:r>
          </a:p>
        </p:txBody>
      </p:sp>
      <p:sp>
        <p:nvSpPr>
          <p:cNvPr id="1049485" name="Rectangle 3"/>
          <p:cNvSpPr>
            <a:spLocks noGrp="1" noChangeArrowheads="1"/>
          </p:cNvSpPr>
          <p:nvPr>
            <p:ph type="body" idx="1"/>
          </p:nvPr>
        </p:nvSpPr>
        <p:spPr>
          <a:xfrm>
            <a:off x="762000" y="1752600"/>
            <a:ext cx="8382000" cy="5105400"/>
          </a:xfrm>
        </p:spPr>
        <p:txBody>
          <a:bodyPr/>
          <a:p>
            <a:pPr eaLnBrk="1" hangingPunct="1">
              <a:buFontTx/>
              <a:buNone/>
            </a:pPr>
            <a:r>
              <a:rPr altLang="en-US" b="1" lang="zh-CN" smtClean="0">
                <a:solidFill>
                  <a:srgbClr val="0000FF"/>
                </a:solidFill>
                <a:latin typeface="宋体" panose="02010600030101010101" pitchFamily="2" charset="-122"/>
              </a:rPr>
              <a:t>好消息：北美前景最好的</a:t>
            </a:r>
            <a:r>
              <a:rPr altLang="zh-CN" b="1" lang="en-US" smtClean="0">
                <a:solidFill>
                  <a:srgbClr val="0000FF"/>
                </a:solidFill>
              </a:rPr>
              <a:t>25</a:t>
            </a:r>
            <a:r>
              <a:rPr altLang="en-US" b="1" lang="zh-CN" smtClean="0">
                <a:solidFill>
                  <a:srgbClr val="0000FF"/>
                </a:solidFill>
                <a:latin typeface="宋体" panose="02010600030101010101" pitchFamily="2" charset="-122"/>
              </a:rPr>
              <a:t>种职业</a:t>
            </a:r>
            <a:r>
              <a:rPr altLang="en-US" b="1" lang="zh-CN" smtClean="0">
                <a:solidFill>
                  <a:srgbClr val="0000FF"/>
                </a:solidFill>
              </a:rPr>
              <a:t> ！</a:t>
            </a:r>
          </a:p>
          <a:p>
            <a:pPr eaLnBrk="1" hangingPunct="1">
              <a:buFontTx/>
              <a:buNone/>
            </a:pPr>
            <a:r>
              <a:rPr altLang="en-US" b="1" sz="2400" lang="zh-CN" smtClean="0">
                <a:solidFill>
                  <a:srgbClr val="0000FF"/>
                </a:solidFill>
              </a:rPr>
              <a:t>                  </a:t>
            </a:r>
            <a:r>
              <a:rPr altLang="zh-CN" b="1" sz="2400" lang="en-US" smtClean="0">
                <a:solidFill>
                  <a:srgbClr val="0000FF"/>
                </a:solidFill>
              </a:rPr>
              <a:t>------</a:t>
            </a:r>
            <a:r>
              <a:rPr altLang="en-US" b="1" sz="2400" lang="zh-CN" smtClean="0">
                <a:solidFill>
                  <a:srgbClr val="0000FF"/>
                </a:solidFill>
              </a:rPr>
              <a:t>人家的今天，就是我们的明天！</a:t>
            </a:r>
          </a:p>
          <a:p>
            <a:pPr eaLnBrk="1" hangingPunct="1">
              <a:buFontTx/>
              <a:buNone/>
            </a:pPr>
            <a:endParaRPr altLang="en-US" b="1" sz="2400" lang="zh-CN" smtClean="0">
              <a:solidFill>
                <a:schemeClr val="bg2"/>
              </a:solidFill>
            </a:endParaRPr>
          </a:p>
          <a:p>
            <a:pPr eaLnBrk="1" hangingPunct="1">
              <a:buFontTx/>
              <a:buNone/>
            </a:pPr>
            <a:r>
              <a:rPr altLang="en-US" b="1" sz="2400" lang="zh-CN" smtClean="0">
                <a:solidFill>
                  <a:schemeClr val="bg2"/>
                </a:solidFill>
                <a:latin typeface="宋体" panose="02010600030101010101" pitchFamily="2" charset="-122"/>
              </a:rPr>
              <a:t>      我们生活在一个科技时代，未来的职业趋向可以充分说明这一点。美国劳动局最近的调查表明，四分之一的新职业集中在计算机、医疗保健及私营教育行业。</a:t>
            </a:r>
          </a:p>
          <a:p>
            <a:pPr eaLnBrk="1" hangingPunct="1">
              <a:buFontTx/>
              <a:buNone/>
            </a:pPr>
            <a:r>
              <a:rPr altLang="en-US" b="1" sz="2400" lang="zh-CN" smtClean="0">
                <a:solidFill>
                  <a:schemeClr val="bg2"/>
                </a:solidFill>
                <a:latin typeface="宋体" panose="02010600030101010101" pitchFamily="2" charset="-122"/>
              </a:rPr>
              <a:t>　　  到</a:t>
            </a:r>
            <a:r>
              <a:rPr altLang="zh-CN" b="1" sz="2400" lang="en-US" smtClean="0">
                <a:solidFill>
                  <a:schemeClr val="bg2"/>
                </a:solidFill>
              </a:rPr>
              <a:t>2017</a:t>
            </a:r>
            <a:r>
              <a:rPr altLang="en-US" b="1" sz="2400" lang="zh-CN" smtClean="0">
                <a:solidFill>
                  <a:schemeClr val="bg2"/>
                </a:solidFill>
                <a:latin typeface="宋体" panose="02010600030101010101" pitchFamily="2" charset="-122"/>
              </a:rPr>
              <a:t>年，北美最热门、需求量最大的职业当数以下</a:t>
            </a:r>
            <a:r>
              <a:rPr altLang="zh-CN" b="1" sz="2400" lang="en-US" smtClean="0">
                <a:solidFill>
                  <a:schemeClr val="bg2"/>
                </a:solidFill>
              </a:rPr>
              <a:t>25</a:t>
            </a:r>
            <a:r>
              <a:rPr altLang="en-US" b="1" sz="2400" lang="zh-CN" smtClean="0">
                <a:solidFill>
                  <a:schemeClr val="bg2"/>
                </a:solidFill>
                <a:latin typeface="宋体" panose="02010600030101010101" pitchFamily="2" charset="-122"/>
              </a:rPr>
              <a:t>种，其中有些要求大学学历，有些必须具备相关工作经验</a:t>
            </a:r>
            <a:r>
              <a:rPr altLang="zh-CN" b="1" sz="2400" lang="en-US" smtClean="0">
                <a:solidFill>
                  <a:schemeClr val="bg2"/>
                </a:solidFill>
              </a:rPr>
              <a:t>: (</a:t>
            </a:r>
            <a:r>
              <a:rPr altLang="en-US" b="1" lang="zh-CN" smtClean="0">
                <a:solidFill>
                  <a:srgbClr val="CC0000"/>
                </a:solidFill>
                <a:latin typeface="宋体" panose="02010600030101010101" pitchFamily="2" charset="-122"/>
              </a:rPr>
              <a:t>以下年薪指税后美元额度</a:t>
            </a:r>
            <a:r>
              <a:rPr altLang="zh-CN" b="1" sz="2400" lang="en-US" smtClean="0">
                <a:solidFill>
                  <a:schemeClr val="bg2"/>
                </a:solidFill>
              </a:rPr>
              <a:t>)</a:t>
            </a:r>
            <a:r>
              <a:rPr altLang="zh-CN" b="1" lang="en-US" smtClean="0">
                <a:solidFill>
                  <a:schemeClr val="bg2"/>
                </a:solidFill>
              </a:rPr>
              <a:t> </a:t>
            </a:r>
          </a:p>
          <a:p>
            <a:pPr eaLnBrk="1" hangingPunct="1">
              <a:buFontTx/>
              <a:buNone/>
            </a:pPr>
            <a:endParaRPr altLang="zh-CN" b="1" lang="en-US" smtClean="0">
              <a:solidFill>
                <a:schemeClr val="bg2"/>
              </a:solidFill>
            </a:endParaRPr>
          </a:p>
        </p:txBody>
      </p:sp>
    </p:spTree>
  </p:cSld>
  <p:clrMapOvr>
    <a:masterClrMapping/>
  </p:clrMapOvr>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405" name=""/>
        <p:cNvGrpSpPr/>
        <p:nvPr/>
      </p:nvGrpSpPr>
      <p:grpSpPr>
        <a:xfrm>
          <a:off x="0" y="0"/>
          <a:ext cx="0" cy="0"/>
          <a:chOff x="0" y="0"/>
          <a:chExt cx="0" cy="0"/>
        </a:xfrm>
      </p:grpSpPr>
      <p:sp>
        <p:nvSpPr>
          <p:cNvPr id="1049489"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F24584C-E43C-488F-8BD7-AE23B22A3D16}" type="slidenum">
              <a:rPr altLang="zh-CN" sz="2600" kumimoji="0" lang="en-US" smtClean="0">
                <a:solidFill>
                  <a:schemeClr val="bg1"/>
                </a:solidFill>
              </a:rPr>
              <a:pPr>
                <a:spcBef>
                  <a:spcPct val="0"/>
                </a:spcBef>
                <a:buClrTx/>
                <a:buSzTx/>
                <a:buFontTx/>
                <a:buNone/>
              </a:pPr>
              <a:t>105</a:t>
            </a:fld>
            <a:endParaRPr altLang="zh-CN" sz="2600" kumimoji="0" lang="en-US" smtClean="0">
              <a:solidFill>
                <a:schemeClr val="bg1"/>
              </a:solidFill>
            </a:endParaRPr>
          </a:p>
        </p:txBody>
      </p:sp>
      <p:sp>
        <p:nvSpPr>
          <p:cNvPr id="1049490" name="Rectangle 2"/>
          <p:cNvSpPr>
            <a:spLocks noGrp="1" noChangeArrowheads="1"/>
          </p:cNvSpPr>
          <p:nvPr>
            <p:ph type="title"/>
          </p:nvPr>
        </p:nvSpPr>
        <p:spPr>
          <a:xfrm>
            <a:off x="914400" y="457200"/>
            <a:ext cx="8001000" cy="838200"/>
          </a:xfrm>
        </p:spPr>
        <p:txBody>
          <a:bodyPr/>
          <a:p>
            <a:pPr eaLnBrk="1" hangingPunct="1"/>
            <a:r>
              <a:rPr altLang="zh-CN" lang="en-US" smtClean="0">
                <a:solidFill>
                  <a:schemeClr val="tx1"/>
                </a:solidFill>
                <a:ea typeface="楷体_GB2312" pitchFamily="49" charset="-122"/>
              </a:rPr>
              <a:t>        Software  Engineering</a:t>
            </a:r>
          </a:p>
        </p:txBody>
      </p:sp>
      <p:sp>
        <p:nvSpPr>
          <p:cNvPr id="1049491" name="Rectangle 3"/>
          <p:cNvSpPr>
            <a:spLocks noGrp="1" noChangeArrowheads="1"/>
          </p:cNvSpPr>
          <p:nvPr>
            <p:ph type="body" idx="1"/>
          </p:nvPr>
        </p:nvSpPr>
        <p:spPr>
          <a:xfrm>
            <a:off x="838200" y="1752600"/>
            <a:ext cx="8305800" cy="5105400"/>
          </a:xfrm>
        </p:spPr>
        <p:txBody>
          <a:bodyPr/>
          <a:p>
            <a:pPr eaLnBrk="1" hangingPunct="1">
              <a:lnSpc>
                <a:spcPct val="90000"/>
              </a:lnSpc>
              <a:buFontTx/>
              <a:buNone/>
            </a:pPr>
            <a:r>
              <a:rPr altLang="zh-CN" b="1" sz="2400" lang="en-US" smtClean="0">
                <a:solidFill>
                  <a:schemeClr val="bg2"/>
                </a:solidFill>
                <a:latin typeface="宋体" panose="02010600030101010101" pitchFamily="2" charset="-122"/>
              </a:rPr>
              <a:t>1.</a:t>
            </a:r>
            <a:r>
              <a:rPr altLang="en-US" b="1" sz="2400" lang="zh-CN" smtClean="0">
                <a:solidFill>
                  <a:schemeClr val="bg2"/>
                </a:solidFill>
                <a:latin typeface="宋体" panose="02010600030101010101" pitchFamily="2" charset="-122"/>
              </a:rPr>
              <a:t>计算机软件工程师</a:t>
            </a:r>
            <a:r>
              <a:rPr altLang="zh-CN" b="1" sz="2400" lang="en-US" smtClean="0">
                <a:solidFill>
                  <a:schemeClr val="bg2"/>
                </a:solidFill>
                <a:latin typeface="宋体" panose="02010600030101010101" pitchFamily="2" charset="-122"/>
              </a:rPr>
              <a:t>(Computer Software Engineers) </a:t>
            </a:r>
            <a:r>
              <a:rPr altLang="zh-CN" b="1" sz="2400" lang="en-US" smtClean="0">
                <a:solidFill>
                  <a:schemeClr val="bg2"/>
                </a:solidFill>
                <a:latin typeface="Times New Roman" panose="02020603050405020304" pitchFamily="18" charset="0"/>
              </a:rPr>
              <a:t>——</a:t>
            </a:r>
            <a:r>
              <a:rPr altLang="en-US" b="1" sz="2400" lang="zh-CN" smtClean="0">
                <a:solidFill>
                  <a:schemeClr val="bg2"/>
                </a:solidFill>
                <a:latin typeface="宋体" panose="02010600030101010101" pitchFamily="2" charset="-122"/>
              </a:rPr>
              <a:t>应用软件工程师</a:t>
            </a:r>
            <a:r>
              <a:rPr altLang="zh-CN" b="1" sz="2400" lang="en-US" smtClean="0">
                <a:solidFill>
                  <a:schemeClr val="bg2"/>
                </a:solidFill>
                <a:latin typeface="宋体" panose="02010600030101010101" pitchFamily="2" charset="-122"/>
              </a:rPr>
              <a:t>:</a:t>
            </a:r>
            <a:r>
              <a:rPr altLang="en-US" b="1" sz="2400" lang="zh-CN" smtClean="0">
                <a:solidFill>
                  <a:schemeClr val="bg2"/>
                </a:solidFill>
                <a:latin typeface="宋体" panose="02010600030101010101" pitchFamily="2" charset="-122"/>
              </a:rPr>
              <a:t>年薪</a:t>
            </a:r>
            <a:r>
              <a:rPr altLang="zh-CN" b="1" sz="2400" lang="en-US" smtClean="0">
                <a:solidFill>
                  <a:schemeClr val="bg2"/>
                </a:solidFill>
                <a:latin typeface="宋体" panose="02010600030101010101" pitchFamily="2" charset="-122"/>
              </a:rPr>
              <a:t>$74,980 ;</a:t>
            </a:r>
            <a:r>
              <a:rPr altLang="en-US" b="1" sz="2400" lang="zh-CN" smtClean="0">
                <a:solidFill>
                  <a:schemeClr val="bg2"/>
                </a:solidFill>
                <a:latin typeface="宋体" panose="02010600030101010101" pitchFamily="2" charset="-122"/>
              </a:rPr>
              <a:t>系统软件工程师</a:t>
            </a:r>
            <a:r>
              <a:rPr altLang="zh-CN" b="1" sz="2400" lang="en-US" smtClean="0">
                <a:solidFill>
                  <a:schemeClr val="bg2"/>
                </a:solidFill>
                <a:latin typeface="宋体" panose="02010600030101010101" pitchFamily="2" charset="-122"/>
              </a:rPr>
              <a:t>:$79,740</a:t>
            </a:r>
          </a:p>
          <a:p>
            <a:pPr eaLnBrk="1" hangingPunct="1">
              <a:lnSpc>
                <a:spcPct val="90000"/>
              </a:lnSpc>
              <a:buFontTx/>
              <a:buNone/>
            </a:pPr>
            <a:r>
              <a:rPr altLang="en-US" b="1" sz="2400" lang="zh-CN" smtClean="0">
                <a:solidFill>
                  <a:schemeClr val="bg2"/>
                </a:solidFill>
                <a:latin typeface="宋体" panose="02010600030101010101" pitchFamily="2" charset="-122"/>
              </a:rPr>
              <a:t>　　计算机应用软件工程师的工作是根据用户需求，设计、维护计算机应用软件，他与系统软件工程师一起维护公司计算机系统。</a:t>
            </a:r>
          </a:p>
          <a:p>
            <a:pPr eaLnBrk="1" hangingPunct="1">
              <a:lnSpc>
                <a:spcPct val="90000"/>
              </a:lnSpc>
              <a:buFontTx/>
              <a:buNone/>
            </a:pPr>
            <a:r>
              <a:rPr altLang="zh-CN" b="1" sz="2400" lang="en-US" smtClean="0">
                <a:solidFill>
                  <a:schemeClr val="bg2"/>
                </a:solidFill>
                <a:latin typeface="宋体" panose="02010600030101010101" pitchFamily="2" charset="-122"/>
              </a:rPr>
              <a:t>2.</a:t>
            </a:r>
            <a:r>
              <a:rPr altLang="en-US" b="1" sz="2400" lang="zh-CN" smtClean="0">
                <a:solidFill>
                  <a:schemeClr val="bg2"/>
                </a:solidFill>
                <a:latin typeface="宋体" panose="02010600030101010101" pitchFamily="2" charset="-122"/>
              </a:rPr>
              <a:t>侦探</a:t>
            </a:r>
            <a:r>
              <a:rPr altLang="zh-CN" b="1" sz="2400" lang="en-US" smtClean="0">
                <a:solidFill>
                  <a:schemeClr val="bg2"/>
                </a:solidFill>
                <a:latin typeface="宋体" panose="02010600030101010101" pitchFamily="2" charset="-122"/>
              </a:rPr>
              <a:t>(Detectives)</a:t>
            </a:r>
            <a:r>
              <a:rPr altLang="zh-CN" b="1" sz="2400" lang="en-US" smtClean="0">
                <a:solidFill>
                  <a:schemeClr val="bg2"/>
                </a:solidFill>
                <a:latin typeface="Times New Roman" panose="02020603050405020304" pitchFamily="18" charset="0"/>
              </a:rPr>
              <a:t>——</a:t>
            </a:r>
            <a:r>
              <a:rPr altLang="en-US" b="1" sz="2400" lang="zh-CN" smtClean="0">
                <a:solidFill>
                  <a:schemeClr val="bg2"/>
                </a:solidFill>
                <a:latin typeface="宋体" panose="02010600030101010101" pitchFamily="2" charset="-122"/>
              </a:rPr>
              <a:t>年薪</a:t>
            </a:r>
            <a:r>
              <a:rPr altLang="zh-CN" b="1" sz="2400" lang="en-US" smtClean="0">
                <a:solidFill>
                  <a:schemeClr val="bg2"/>
                </a:solidFill>
                <a:latin typeface="宋体" panose="02010600030101010101" pitchFamily="2" charset="-122"/>
              </a:rPr>
              <a:t>$53,990</a:t>
            </a:r>
          </a:p>
          <a:p>
            <a:pPr eaLnBrk="1" hangingPunct="1">
              <a:lnSpc>
                <a:spcPct val="90000"/>
              </a:lnSpc>
              <a:buFontTx/>
              <a:buNone/>
            </a:pPr>
            <a:r>
              <a:rPr altLang="en-US" b="1" sz="2400" lang="zh-CN" smtClean="0">
                <a:solidFill>
                  <a:schemeClr val="bg2"/>
                </a:solidFill>
                <a:latin typeface="宋体" panose="02010600030101010101" pitchFamily="2" charset="-122"/>
              </a:rPr>
              <a:t>　　搜集事实、罪证。</a:t>
            </a:r>
          </a:p>
          <a:p>
            <a:pPr eaLnBrk="1" hangingPunct="1">
              <a:lnSpc>
                <a:spcPct val="90000"/>
              </a:lnSpc>
              <a:buFontTx/>
              <a:buNone/>
            </a:pPr>
            <a:r>
              <a:rPr altLang="zh-CN" b="1" sz="2400" lang="en-US" smtClean="0">
                <a:solidFill>
                  <a:schemeClr val="bg2"/>
                </a:solidFill>
                <a:latin typeface="宋体" panose="02010600030101010101" pitchFamily="2" charset="-122"/>
              </a:rPr>
              <a:t>3.</a:t>
            </a:r>
            <a:r>
              <a:rPr altLang="en-US" b="1" sz="2400" lang="zh-CN" smtClean="0">
                <a:solidFill>
                  <a:schemeClr val="bg2"/>
                </a:solidFill>
                <a:latin typeface="宋体" panose="02010600030101010101" pitchFamily="2" charset="-122"/>
              </a:rPr>
              <a:t>家庭保健护理</a:t>
            </a:r>
            <a:r>
              <a:rPr altLang="zh-CN" b="1" sz="2400" lang="en-US" smtClean="0">
                <a:solidFill>
                  <a:schemeClr val="bg2"/>
                </a:solidFill>
                <a:latin typeface="宋体" panose="02010600030101010101" pitchFamily="2" charset="-122"/>
              </a:rPr>
              <a:t>(Home Health Aides)</a:t>
            </a:r>
            <a:r>
              <a:rPr altLang="zh-CN" b="1" sz="2400" lang="en-US" smtClean="0">
                <a:solidFill>
                  <a:schemeClr val="bg2"/>
                </a:solidFill>
                <a:latin typeface="Times New Roman" panose="02020603050405020304" pitchFamily="18" charset="0"/>
              </a:rPr>
              <a:t>——</a:t>
            </a:r>
            <a:r>
              <a:rPr altLang="zh-CN" b="1" sz="2400" lang="en-US" smtClean="0">
                <a:solidFill>
                  <a:schemeClr val="bg2"/>
                </a:solidFill>
                <a:latin typeface="宋体" panose="02010600030101010101" pitchFamily="2" charset="-122"/>
              </a:rPr>
              <a:t>$18,330</a:t>
            </a:r>
          </a:p>
          <a:p>
            <a:pPr eaLnBrk="1" hangingPunct="1">
              <a:lnSpc>
                <a:spcPct val="90000"/>
              </a:lnSpc>
              <a:buFontTx/>
              <a:buNone/>
            </a:pPr>
            <a:r>
              <a:rPr altLang="en-US" b="1" sz="2400" lang="zh-CN" smtClean="0">
                <a:solidFill>
                  <a:schemeClr val="bg2"/>
                </a:solidFill>
                <a:latin typeface="宋体" panose="02010600030101010101" pitchFamily="2" charset="-122"/>
              </a:rPr>
              <a:t>　　此项工作负责每天为用户做卫生保健，如</a:t>
            </a:r>
            <a:r>
              <a:rPr altLang="zh-CN" b="1" sz="2400" lang="en-US" smtClean="0">
                <a:solidFill>
                  <a:schemeClr val="bg2"/>
                </a:solidFill>
                <a:latin typeface="宋体" panose="02010600030101010101" pitchFamily="2" charset="-122"/>
              </a:rPr>
              <a:t>:</a:t>
            </a:r>
            <a:r>
              <a:rPr altLang="en-US" b="1" sz="2400" lang="zh-CN" smtClean="0">
                <a:solidFill>
                  <a:schemeClr val="bg2"/>
                </a:solidFill>
                <a:latin typeface="宋体" panose="02010600030101010101" pitchFamily="2" charset="-122"/>
              </a:rPr>
              <a:t>洗澡、修饰，一般只需短期培训或在工作中培训，未来几年这一职业的需求量会很大，唯一的缺点是薪资太低。</a:t>
            </a:r>
          </a:p>
          <a:p>
            <a:pPr eaLnBrk="1" hangingPunct="1">
              <a:lnSpc>
                <a:spcPct val="90000"/>
              </a:lnSpc>
              <a:buFontTx/>
              <a:buNone/>
            </a:pPr>
            <a:r>
              <a:rPr altLang="zh-CN" b="1" sz="2400" lang="en-US" smtClean="0">
                <a:solidFill>
                  <a:schemeClr val="bg2"/>
                </a:solidFill>
                <a:latin typeface="宋体" panose="02010600030101010101" pitchFamily="2" charset="-122"/>
              </a:rPr>
              <a:t>4.</a:t>
            </a:r>
            <a:r>
              <a:rPr altLang="en-US" b="1" sz="2400" lang="zh-CN" smtClean="0">
                <a:solidFill>
                  <a:schemeClr val="bg2"/>
                </a:solidFill>
                <a:latin typeface="宋体" panose="02010600030101010101" pitchFamily="2" charset="-122"/>
              </a:rPr>
              <a:t>程序员</a:t>
            </a:r>
            <a:r>
              <a:rPr altLang="zh-CN" b="1" sz="2400" lang="en-US" smtClean="0">
                <a:solidFill>
                  <a:schemeClr val="bg2"/>
                </a:solidFill>
                <a:latin typeface="宋体" panose="02010600030101010101" pitchFamily="2" charset="-122"/>
              </a:rPr>
              <a:t>(Programmers)</a:t>
            </a:r>
            <a:r>
              <a:rPr altLang="zh-CN" b="1" sz="2400" lang="en-US" smtClean="0">
                <a:solidFill>
                  <a:schemeClr val="bg2"/>
                </a:solidFill>
                <a:latin typeface="Times New Roman" panose="02020603050405020304" pitchFamily="18" charset="0"/>
              </a:rPr>
              <a:t>——</a:t>
            </a:r>
            <a:r>
              <a:rPr altLang="zh-CN" b="1" sz="2400" lang="en-US" smtClean="0">
                <a:solidFill>
                  <a:schemeClr val="bg2"/>
                </a:solidFill>
                <a:latin typeface="宋体" panose="02010600030101010101" pitchFamily="2" charset="-122"/>
              </a:rPr>
              <a:t>$65,910</a:t>
            </a:r>
          </a:p>
          <a:p>
            <a:pPr eaLnBrk="1" hangingPunct="1">
              <a:lnSpc>
                <a:spcPct val="90000"/>
              </a:lnSpc>
              <a:buFontTx/>
              <a:buNone/>
            </a:pPr>
            <a:r>
              <a:rPr altLang="en-US" b="1" sz="2400" lang="zh-CN" smtClean="0">
                <a:solidFill>
                  <a:schemeClr val="bg2"/>
                </a:solidFill>
                <a:latin typeface="宋体" panose="02010600030101010101" pitchFamily="2" charset="-122"/>
              </a:rPr>
              <a:t>　　根据公司需要，计算机程序员负责编写、测试程序。</a:t>
            </a:r>
            <a:r>
              <a:rPr altLang="en-US" b="1" sz="2400" lang="zh-CN" smtClean="0">
                <a:solidFill>
                  <a:srgbClr val="000000"/>
                </a:solidFill>
                <a:latin typeface="宋体" panose="02010600030101010101" pitchFamily="2" charset="-122"/>
              </a:rPr>
              <a:t> </a:t>
            </a:r>
            <a:endParaRPr altLang="en-US" b="1" sz="2400" lang="zh-CN" smtClean="0"/>
          </a:p>
        </p:txBody>
      </p:sp>
    </p:spTree>
  </p:cSld>
  <p:clrMapOvr>
    <a:masterClrMapping/>
  </p:clrMapOvr>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408" name=""/>
        <p:cNvGrpSpPr/>
        <p:nvPr/>
      </p:nvGrpSpPr>
      <p:grpSpPr>
        <a:xfrm>
          <a:off x="0" y="0"/>
          <a:ext cx="0" cy="0"/>
          <a:chOff x="0" y="0"/>
          <a:chExt cx="0" cy="0"/>
        </a:xfrm>
      </p:grpSpPr>
      <p:sp>
        <p:nvSpPr>
          <p:cNvPr id="1049495"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79E893-76F5-4DBE-BE1C-5BB061C0EB93}" type="slidenum">
              <a:rPr altLang="zh-CN" sz="2600" kumimoji="0" lang="en-US" smtClean="0">
                <a:solidFill>
                  <a:schemeClr val="bg1"/>
                </a:solidFill>
              </a:rPr>
              <a:pPr>
                <a:spcBef>
                  <a:spcPct val="0"/>
                </a:spcBef>
                <a:buClrTx/>
                <a:buSzTx/>
                <a:buFontTx/>
                <a:buNone/>
              </a:pPr>
              <a:t>106</a:t>
            </a:fld>
            <a:endParaRPr altLang="zh-CN" sz="2600" kumimoji="0" lang="en-US" smtClean="0">
              <a:solidFill>
                <a:schemeClr val="bg1"/>
              </a:solidFill>
            </a:endParaRPr>
          </a:p>
        </p:txBody>
      </p:sp>
      <p:sp>
        <p:nvSpPr>
          <p:cNvPr id="1049496" name="Rectangle 2"/>
          <p:cNvSpPr>
            <a:spLocks noGrp="1" noChangeArrowheads="1"/>
          </p:cNvSpPr>
          <p:nvPr>
            <p:ph type="title"/>
          </p:nvPr>
        </p:nvSpPr>
        <p:spPr>
          <a:xfrm>
            <a:off x="914400" y="457200"/>
            <a:ext cx="8001000" cy="838200"/>
          </a:xfrm>
        </p:spPr>
        <p:txBody>
          <a:bodyPr/>
          <a:p>
            <a:pPr eaLnBrk="1" hangingPunct="1"/>
            <a:r>
              <a:rPr altLang="zh-CN" lang="en-US" smtClean="0">
                <a:solidFill>
                  <a:schemeClr val="tx1"/>
                </a:solidFill>
                <a:ea typeface="楷体_GB2312" pitchFamily="49" charset="-122"/>
              </a:rPr>
              <a:t>        Software  Engineering</a:t>
            </a:r>
          </a:p>
        </p:txBody>
      </p:sp>
      <p:sp>
        <p:nvSpPr>
          <p:cNvPr id="1049497" name="Rectangle 3"/>
          <p:cNvSpPr>
            <a:spLocks noGrp="1" noChangeArrowheads="1"/>
          </p:cNvSpPr>
          <p:nvPr>
            <p:ph type="body" idx="1"/>
          </p:nvPr>
        </p:nvSpPr>
        <p:spPr>
          <a:xfrm>
            <a:off x="762000" y="1752600"/>
            <a:ext cx="8382000" cy="5105400"/>
          </a:xfrm>
        </p:spPr>
        <p:txBody>
          <a:bodyPr/>
          <a:p>
            <a:pPr eaLnBrk="1" hangingPunct="1">
              <a:lnSpc>
                <a:spcPct val="90000"/>
              </a:lnSpc>
              <a:buFontTx/>
              <a:buNone/>
            </a:pPr>
            <a:r>
              <a:rPr altLang="zh-CN" b="1" sz="2400" lang="en-US" smtClean="0">
                <a:solidFill>
                  <a:schemeClr val="bg2"/>
                </a:solidFill>
                <a:latin typeface="宋体" panose="02010600030101010101" pitchFamily="2" charset="-122"/>
              </a:rPr>
              <a:t>5.</a:t>
            </a:r>
            <a:r>
              <a:rPr altLang="en-US" b="1" sz="2400" lang="zh-CN" smtClean="0">
                <a:solidFill>
                  <a:schemeClr val="bg2"/>
                </a:solidFill>
                <a:latin typeface="宋体" panose="02010600030101010101" pitchFamily="2" charset="-122"/>
              </a:rPr>
              <a:t>药剂师</a:t>
            </a:r>
            <a:r>
              <a:rPr altLang="zh-CN" b="1" sz="2400" lang="en-US" smtClean="0">
                <a:solidFill>
                  <a:schemeClr val="bg2"/>
                </a:solidFill>
                <a:latin typeface="宋体" panose="02010600030101010101" pitchFamily="2" charset="-122"/>
              </a:rPr>
              <a:t>( Pharmacists )</a:t>
            </a:r>
            <a:r>
              <a:rPr altLang="zh-CN" b="1" sz="2400" lang="en-US" smtClean="0">
                <a:solidFill>
                  <a:schemeClr val="bg2"/>
                </a:solidFill>
                <a:latin typeface="Times New Roman" panose="02020603050405020304" pitchFamily="18" charset="0"/>
              </a:rPr>
              <a:t>——</a:t>
            </a:r>
            <a:r>
              <a:rPr altLang="zh-CN" b="1" sz="2400" lang="en-US" smtClean="0">
                <a:solidFill>
                  <a:schemeClr val="bg2"/>
                </a:solidFill>
                <a:latin typeface="宋体" panose="02010600030101010101" pitchFamily="2" charset="-122"/>
              </a:rPr>
              <a:t>$84,900</a:t>
            </a:r>
          </a:p>
          <a:p>
            <a:pPr eaLnBrk="1" hangingPunct="1">
              <a:lnSpc>
                <a:spcPct val="90000"/>
              </a:lnSpc>
              <a:buFontTx/>
              <a:buNone/>
            </a:pPr>
            <a:r>
              <a:rPr altLang="en-US" b="1" sz="2400" lang="zh-CN" smtClean="0">
                <a:solidFill>
                  <a:schemeClr val="bg2"/>
                </a:solidFill>
                <a:latin typeface="宋体" panose="02010600030101010101" pitchFamily="2" charset="-122"/>
              </a:rPr>
              <a:t>　　医师或保健人员开具药品处方后，由药剂师分发，并告知病人如何服用。</a:t>
            </a:r>
          </a:p>
          <a:p>
            <a:pPr eaLnBrk="1" hangingPunct="1">
              <a:lnSpc>
                <a:spcPct val="90000"/>
              </a:lnSpc>
              <a:buFontTx/>
              <a:buNone/>
            </a:pPr>
            <a:r>
              <a:rPr altLang="zh-CN" b="1" sz="2400" lang="en-US" smtClean="0">
                <a:solidFill>
                  <a:schemeClr val="bg2"/>
                </a:solidFill>
              </a:rPr>
              <a:t>6.</a:t>
            </a:r>
            <a:r>
              <a:rPr altLang="en-US" b="1" sz="2400" lang="zh-CN" smtClean="0">
                <a:solidFill>
                  <a:schemeClr val="bg2"/>
                </a:solidFill>
                <a:latin typeface="宋体" panose="02010600030101010101" pitchFamily="2" charset="-122"/>
              </a:rPr>
              <a:t>安保顾问</a:t>
            </a:r>
            <a:r>
              <a:rPr altLang="zh-CN" b="1" sz="2400" lang="en-US" smtClean="0">
                <a:solidFill>
                  <a:schemeClr val="bg2"/>
                </a:solidFill>
              </a:rPr>
              <a:t>(Security Consultants )</a:t>
            </a:r>
            <a:r>
              <a:rPr altLang="zh-CN" b="1" sz="2400" lang="en-US" smtClean="0">
                <a:solidFill>
                  <a:schemeClr val="bg2"/>
                </a:solidFill>
                <a:latin typeface="Times New Roman" panose="02020603050405020304" pitchFamily="18" charset="0"/>
              </a:rPr>
              <a:t>——</a:t>
            </a:r>
            <a:r>
              <a:rPr altLang="en-US" b="1" sz="2400" lang="zh-CN" smtClean="0">
                <a:solidFill>
                  <a:schemeClr val="bg2"/>
                </a:solidFill>
                <a:latin typeface="宋体" panose="02010600030101010101" pitchFamily="2" charset="-122"/>
              </a:rPr>
              <a:t>约</a:t>
            </a:r>
            <a:r>
              <a:rPr altLang="zh-CN" b="1" sz="2400" lang="en-US" smtClean="0">
                <a:solidFill>
                  <a:schemeClr val="bg2"/>
                </a:solidFill>
              </a:rPr>
              <a:t>$45,000(</a:t>
            </a:r>
            <a:r>
              <a:rPr altLang="en-US" b="1" sz="2400" lang="zh-CN" smtClean="0">
                <a:solidFill>
                  <a:schemeClr val="bg2"/>
                </a:solidFill>
                <a:latin typeface="宋体" panose="02010600030101010101" pitchFamily="2" charset="-122"/>
              </a:rPr>
              <a:t>不能提供准确详细的薪资</a:t>
            </a:r>
            <a:r>
              <a:rPr altLang="zh-CN" b="1" sz="2400" lang="en-US" smtClean="0">
                <a:solidFill>
                  <a:schemeClr val="bg2"/>
                </a:solidFill>
              </a:rPr>
              <a:t>) </a:t>
            </a:r>
          </a:p>
          <a:p>
            <a:pPr eaLnBrk="1" hangingPunct="1">
              <a:lnSpc>
                <a:spcPct val="90000"/>
              </a:lnSpc>
              <a:buFontTx/>
              <a:buNone/>
            </a:pPr>
            <a:r>
              <a:rPr altLang="zh-CN" b="1" sz="2400" lang="en-US" smtClean="0">
                <a:solidFill>
                  <a:schemeClr val="bg2"/>
                </a:solidFill>
                <a:latin typeface="宋体" panose="02010600030101010101" pitchFamily="2" charset="-122"/>
              </a:rPr>
              <a:t>    </a:t>
            </a:r>
            <a:r>
              <a:rPr altLang="en-US" b="1" sz="2400" lang="zh-CN" smtClean="0">
                <a:solidFill>
                  <a:schemeClr val="bg2"/>
                </a:solidFill>
                <a:latin typeface="宋体" panose="02010600030101010101" pitchFamily="2" charset="-122"/>
              </a:rPr>
              <a:t>提供个人、公司、组织或团体人身安全、资产保护及专业安保等服务，包括保护客户免遭盗贼、计算机黑客或恐怖分子袭击。</a:t>
            </a:r>
          </a:p>
          <a:p>
            <a:pPr eaLnBrk="1" hangingPunct="1">
              <a:lnSpc>
                <a:spcPct val="90000"/>
              </a:lnSpc>
              <a:buFontTx/>
              <a:buNone/>
            </a:pPr>
            <a:r>
              <a:rPr altLang="zh-CN" b="1" sz="2400" lang="en-US" smtClean="0">
                <a:solidFill>
                  <a:schemeClr val="bg2"/>
                </a:solidFill>
                <a:latin typeface="宋体" panose="02010600030101010101" pitchFamily="2" charset="-122"/>
              </a:rPr>
              <a:t>7.</a:t>
            </a:r>
            <a:r>
              <a:rPr altLang="en-US" b="1" sz="2400" lang="zh-CN" smtClean="0">
                <a:solidFill>
                  <a:schemeClr val="bg2"/>
                </a:solidFill>
                <a:latin typeface="宋体" panose="02010600030101010101" pitchFamily="2" charset="-122"/>
              </a:rPr>
              <a:t>专业猎头</a:t>
            </a:r>
            <a:r>
              <a:rPr altLang="zh-CN" b="1" sz="2400" lang="en-US" smtClean="0">
                <a:solidFill>
                  <a:schemeClr val="bg2"/>
                </a:solidFill>
                <a:latin typeface="宋体" panose="02010600030101010101" pitchFamily="2" charset="-122"/>
              </a:rPr>
              <a:t>(Employment, Recruitment and Placement Specialists )</a:t>
            </a:r>
            <a:r>
              <a:rPr altLang="zh-CN" b="1" sz="2400" lang="en-US" smtClean="0">
                <a:solidFill>
                  <a:schemeClr val="bg2"/>
                </a:solidFill>
                <a:latin typeface="Times New Roman" panose="02020603050405020304" pitchFamily="18" charset="0"/>
              </a:rPr>
              <a:t>——</a:t>
            </a:r>
            <a:r>
              <a:rPr altLang="zh-CN" b="1" sz="2400" lang="en-US" smtClean="0">
                <a:solidFill>
                  <a:schemeClr val="bg2"/>
                </a:solidFill>
                <a:latin typeface="宋体" panose="02010600030101010101" pitchFamily="2" charset="-122"/>
              </a:rPr>
              <a:t>$41,190</a:t>
            </a:r>
          </a:p>
          <a:p>
            <a:pPr eaLnBrk="1" hangingPunct="1">
              <a:lnSpc>
                <a:spcPct val="90000"/>
              </a:lnSpc>
              <a:buFontTx/>
              <a:buNone/>
            </a:pPr>
            <a:r>
              <a:rPr altLang="en-US" b="1" sz="2400" lang="zh-CN" smtClean="0">
                <a:solidFill>
                  <a:schemeClr val="bg2"/>
                </a:solidFill>
                <a:latin typeface="宋体" panose="02010600030101010101" pitchFamily="2" charset="-122"/>
              </a:rPr>
              <a:t>　　专门为各行业的客户提供中高级管理人才、专业技术人才及特殊岗位的招聘和相关猎头咨询服务，为企业提供免费招聘网络平台等。</a:t>
            </a:r>
            <a:r>
              <a:rPr altLang="en-US" b="1" sz="2400" lang="zh-CN" smtClean="0">
                <a:solidFill>
                  <a:schemeClr val="bg2"/>
                </a:solidFill>
              </a:rPr>
              <a:t> </a:t>
            </a:r>
          </a:p>
        </p:txBody>
      </p:sp>
    </p:spTree>
  </p:cSld>
  <p:clrMapOvr>
    <a:masterClrMapping/>
  </p:clrMapOvr>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411" name=""/>
        <p:cNvGrpSpPr/>
        <p:nvPr/>
      </p:nvGrpSpPr>
      <p:grpSpPr>
        <a:xfrm>
          <a:off x="0" y="0"/>
          <a:ext cx="0" cy="0"/>
          <a:chOff x="0" y="0"/>
          <a:chExt cx="0" cy="0"/>
        </a:xfrm>
      </p:grpSpPr>
      <p:sp>
        <p:nvSpPr>
          <p:cNvPr id="1049501" name="灯片编号占位符 5"/>
          <p:cNvSpPr>
            <a:spLocks noGrp="1"/>
          </p:cNvSpPr>
          <p:nvPr>
            <p:ph type="sldNum" sz="quarter" idx="12"/>
          </p:nvPr>
        </p:nvSpPr>
        <p:spPr>
          <a:xfrm>
            <a:off x="0" y="6216650"/>
            <a:ext cx="755650" cy="488950"/>
          </a:xfrm>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CE0E37D-DBAB-432E-8ABD-30452F622937}" type="slidenum">
              <a:rPr altLang="zh-CN" sz="2600" kumimoji="0" lang="en-US" smtClean="0">
                <a:solidFill>
                  <a:schemeClr val="bg1"/>
                </a:solidFill>
              </a:rPr>
              <a:pPr>
                <a:spcBef>
                  <a:spcPct val="0"/>
                </a:spcBef>
                <a:buClrTx/>
                <a:buSzTx/>
                <a:buFontTx/>
                <a:buNone/>
              </a:pPr>
              <a:t>107</a:t>
            </a:fld>
            <a:endParaRPr altLang="zh-CN" sz="2600" kumimoji="0" lang="en-US" smtClean="0">
              <a:solidFill>
                <a:schemeClr val="bg1"/>
              </a:solidFill>
            </a:endParaRPr>
          </a:p>
        </p:txBody>
      </p:sp>
      <p:sp>
        <p:nvSpPr>
          <p:cNvPr id="1049502" name="Rectangle 2"/>
          <p:cNvSpPr>
            <a:spLocks noGrp="1" noChangeArrowheads="1"/>
          </p:cNvSpPr>
          <p:nvPr>
            <p:ph type="title"/>
          </p:nvPr>
        </p:nvSpPr>
        <p:spPr>
          <a:xfrm>
            <a:off x="914400" y="457200"/>
            <a:ext cx="8001000" cy="838200"/>
          </a:xfrm>
        </p:spPr>
        <p:txBody>
          <a:bodyPr/>
          <a:p>
            <a:pPr eaLnBrk="1" hangingPunct="1"/>
            <a:r>
              <a:rPr altLang="zh-CN" lang="en-US" smtClean="0">
                <a:solidFill>
                  <a:schemeClr val="tx1"/>
                </a:solidFill>
                <a:ea typeface="楷体_GB2312" pitchFamily="49" charset="-122"/>
              </a:rPr>
              <a:t>        Software  Engineering</a:t>
            </a:r>
          </a:p>
        </p:txBody>
      </p:sp>
      <p:sp>
        <p:nvSpPr>
          <p:cNvPr id="1049503" name="Rectangle 3"/>
          <p:cNvSpPr>
            <a:spLocks noGrp="1" noChangeArrowheads="1"/>
          </p:cNvSpPr>
          <p:nvPr>
            <p:ph type="body" idx="1"/>
          </p:nvPr>
        </p:nvSpPr>
        <p:spPr>
          <a:xfrm>
            <a:off x="838200" y="1752600"/>
            <a:ext cx="8305800" cy="5105400"/>
          </a:xfrm>
        </p:spPr>
        <p:txBody>
          <a:bodyPr/>
          <a:p>
            <a:pPr eaLnBrk="1" hangingPunct="1">
              <a:buFontTx/>
              <a:buNone/>
            </a:pPr>
            <a:r>
              <a:rPr altLang="zh-CN" b="1" sz="2400" lang="en-US" smtClean="0">
                <a:solidFill>
                  <a:schemeClr val="bg2"/>
                </a:solidFill>
                <a:latin typeface="宋体" panose="02010600030101010101" pitchFamily="2" charset="-122"/>
              </a:rPr>
              <a:t>8.</a:t>
            </a:r>
            <a:r>
              <a:rPr altLang="en-US" b="1" sz="2400" lang="zh-CN" smtClean="0">
                <a:solidFill>
                  <a:schemeClr val="bg2"/>
                </a:solidFill>
                <a:latin typeface="宋体" panose="02010600030101010101" pitchFamily="2" charset="-122"/>
              </a:rPr>
              <a:t>社会服务助理</a:t>
            </a:r>
            <a:r>
              <a:rPr altLang="zh-CN" b="1" sz="2400" lang="en-US" smtClean="0">
                <a:solidFill>
                  <a:schemeClr val="bg2"/>
                </a:solidFill>
                <a:latin typeface="宋体" panose="02010600030101010101" pitchFamily="2" charset="-122"/>
              </a:rPr>
              <a:t>(Social and Human Service Assistants)</a:t>
            </a:r>
            <a:r>
              <a:rPr altLang="zh-CN" b="1" sz="2400" lang="en-US" smtClean="0">
                <a:solidFill>
                  <a:schemeClr val="bg2"/>
                </a:solidFill>
                <a:latin typeface="Times New Roman" panose="02020603050405020304" pitchFamily="18" charset="0"/>
              </a:rPr>
              <a:t>——</a:t>
            </a:r>
            <a:r>
              <a:rPr altLang="zh-CN" b="1" sz="2400" lang="en-US" smtClean="0">
                <a:solidFill>
                  <a:schemeClr val="bg2"/>
                </a:solidFill>
                <a:latin typeface="宋体" panose="02010600030101010101" pitchFamily="2" charset="-122"/>
              </a:rPr>
              <a:t>$24,270</a:t>
            </a:r>
          </a:p>
          <a:p>
            <a:pPr eaLnBrk="1" hangingPunct="1">
              <a:buFontTx/>
              <a:buNone/>
            </a:pPr>
            <a:r>
              <a:rPr altLang="en-US" b="1" sz="2400" lang="zh-CN" smtClean="0">
                <a:solidFill>
                  <a:schemeClr val="bg2"/>
                </a:solidFill>
                <a:latin typeface="宋体" panose="02010600030101010101" pitchFamily="2" charset="-122"/>
              </a:rPr>
              <a:t>　　替卫生保健人员及其客户提供咨询服务，尤其是为社区、个人提供精神支持、安慰，处理日常事务，这项工作需要在职培训，特别适合喜欢处理一般公共事务的人。</a:t>
            </a:r>
          </a:p>
          <a:p>
            <a:pPr eaLnBrk="1" hangingPunct="1">
              <a:buFontTx/>
              <a:buNone/>
            </a:pPr>
            <a:r>
              <a:rPr altLang="zh-CN" b="1" sz="2400" lang="en-US" smtClean="0">
                <a:solidFill>
                  <a:schemeClr val="bg2"/>
                </a:solidFill>
                <a:latin typeface="宋体" panose="02010600030101010101" pitchFamily="2" charset="-122"/>
              </a:rPr>
              <a:t>9.</a:t>
            </a:r>
            <a:r>
              <a:rPr altLang="en-US" b="1" sz="2400" lang="zh-CN" smtClean="0">
                <a:solidFill>
                  <a:schemeClr val="bg2"/>
                </a:solidFill>
                <a:latin typeface="宋体" panose="02010600030101010101" pitchFamily="2" charset="-122"/>
              </a:rPr>
              <a:t>计算机系统分析员</a:t>
            </a:r>
            <a:r>
              <a:rPr altLang="zh-CN" b="1" sz="2400" lang="en-US" smtClean="0">
                <a:solidFill>
                  <a:schemeClr val="bg2"/>
                </a:solidFill>
                <a:latin typeface="Times New Roman" panose="02020603050405020304" pitchFamily="18" charset="0"/>
              </a:rPr>
              <a:t>——</a:t>
            </a:r>
            <a:r>
              <a:rPr altLang="zh-CN" b="1" sz="2400" lang="en-US" smtClean="0">
                <a:solidFill>
                  <a:schemeClr val="bg2"/>
                </a:solidFill>
                <a:latin typeface="宋体" panose="02010600030101010101" pitchFamily="2" charset="-122"/>
              </a:rPr>
              <a:t>$96,460</a:t>
            </a:r>
          </a:p>
          <a:p>
            <a:pPr eaLnBrk="1" hangingPunct="1">
              <a:buFontTx/>
              <a:buNone/>
            </a:pPr>
            <a:r>
              <a:rPr altLang="en-US" b="1" sz="2400" lang="zh-CN" smtClean="0">
                <a:solidFill>
                  <a:schemeClr val="bg2"/>
                </a:solidFill>
                <a:latin typeface="宋体" panose="02010600030101010101" pitchFamily="2" charset="-122"/>
              </a:rPr>
              <a:t>　　帮助解决计算机问题，开发新系统。但由于编程语言以及编程技术的不断更新，为此用人单位越发注重系统分析师个人对新知识的接受能力和熟练掌握程度。</a:t>
            </a:r>
          </a:p>
          <a:p>
            <a:pPr eaLnBrk="1" hangingPunct="1">
              <a:buFontTx/>
              <a:buNone/>
            </a:pPr>
            <a:r>
              <a:rPr altLang="zh-CN" b="1" sz="2400" lang="en-US" smtClean="0">
                <a:solidFill>
                  <a:schemeClr val="bg2"/>
                </a:solidFill>
                <a:latin typeface="宋体" panose="02010600030101010101" pitchFamily="2" charset="-122"/>
              </a:rPr>
              <a:t>10.</a:t>
            </a:r>
            <a:r>
              <a:rPr altLang="en-US" b="1" sz="2400" lang="zh-CN" smtClean="0">
                <a:solidFill>
                  <a:schemeClr val="bg2"/>
                </a:solidFill>
                <a:latin typeface="宋体" panose="02010600030101010101" pitchFamily="2" charset="-122"/>
              </a:rPr>
              <a:t>社会工作者</a:t>
            </a:r>
            <a:r>
              <a:rPr altLang="zh-CN" b="1" sz="2400" lang="en-US" smtClean="0">
                <a:solidFill>
                  <a:schemeClr val="bg2"/>
                </a:solidFill>
                <a:latin typeface="宋体" panose="02010600030101010101" pitchFamily="2" charset="-122"/>
              </a:rPr>
              <a:t>(Social Workers)</a:t>
            </a:r>
            <a:r>
              <a:rPr altLang="zh-CN" b="1" sz="2400" lang="en-US" smtClean="0">
                <a:solidFill>
                  <a:schemeClr val="bg2"/>
                </a:solidFill>
                <a:latin typeface="Times New Roman" panose="02020603050405020304" pitchFamily="18" charset="0"/>
              </a:rPr>
              <a:t>——</a:t>
            </a:r>
            <a:r>
              <a:rPr altLang="zh-CN" b="1" sz="2400" lang="en-US" smtClean="0">
                <a:solidFill>
                  <a:schemeClr val="bg2"/>
                </a:solidFill>
                <a:latin typeface="宋体" panose="02010600030101010101" pitchFamily="2" charset="-122"/>
              </a:rPr>
              <a:t>$39,440</a:t>
            </a:r>
          </a:p>
          <a:p>
            <a:pPr eaLnBrk="1" hangingPunct="1">
              <a:buFontTx/>
              <a:buNone/>
            </a:pPr>
            <a:r>
              <a:rPr altLang="en-US" b="1" sz="2400" lang="zh-CN" smtClean="0">
                <a:solidFill>
                  <a:schemeClr val="bg2"/>
                </a:solidFill>
                <a:latin typeface="宋体" panose="02010600030101010101" pitchFamily="2" charset="-122"/>
              </a:rPr>
              <a:t>　　帮助个人改进社会关系、居住环境、处理个人及家庭问题。</a:t>
            </a:r>
            <a:r>
              <a:rPr altLang="en-US" b="1" sz="2400" lang="zh-CN" smtClean="0">
                <a:solidFill>
                  <a:schemeClr val="bg2"/>
                </a:solidFill>
              </a:rPr>
              <a:t> </a:t>
            </a:r>
          </a:p>
        </p:txBody>
      </p:sp>
    </p:spTree>
  </p:cSld>
  <p:clrMapOvr>
    <a:masterClrMapping/>
  </p:clrMapOvr>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414" name=""/>
        <p:cNvGrpSpPr/>
        <p:nvPr/>
      </p:nvGrpSpPr>
      <p:grpSpPr>
        <a:xfrm>
          <a:off x="0" y="0"/>
          <a:ext cx="0" cy="0"/>
          <a:chOff x="0" y="0"/>
          <a:chExt cx="0" cy="0"/>
        </a:xfrm>
      </p:grpSpPr>
      <p:sp>
        <p:nvSpPr>
          <p:cNvPr id="1049507" name="灯片编号占位符 5"/>
          <p:cNvSpPr>
            <a:spLocks noGrp="1"/>
          </p:cNvSpPr>
          <p:nvPr>
            <p:ph type="sldNum" sz="quarter" idx="12"/>
          </p:nvPr>
        </p:nvSpPr>
        <p:spPr>
          <a:xfrm>
            <a:off x="0" y="6216650"/>
            <a:ext cx="755650" cy="488950"/>
          </a:xfrm>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65816E-0B40-4508-9904-E018F6356B7A}" type="slidenum">
              <a:rPr altLang="zh-CN" sz="2600" kumimoji="0" lang="en-US" smtClean="0">
                <a:solidFill>
                  <a:schemeClr val="bg1"/>
                </a:solidFill>
              </a:rPr>
              <a:pPr>
                <a:spcBef>
                  <a:spcPct val="0"/>
                </a:spcBef>
                <a:buClrTx/>
                <a:buSzTx/>
                <a:buFontTx/>
                <a:buNone/>
              </a:pPr>
              <a:t>108</a:t>
            </a:fld>
            <a:endParaRPr altLang="zh-CN" sz="2600" kumimoji="0" lang="en-US" smtClean="0">
              <a:solidFill>
                <a:schemeClr val="bg1"/>
              </a:solidFill>
            </a:endParaRPr>
          </a:p>
        </p:txBody>
      </p:sp>
      <p:sp>
        <p:nvSpPr>
          <p:cNvPr id="1049508" name="Rectangle 2"/>
          <p:cNvSpPr>
            <a:spLocks noGrp="1" noChangeArrowheads="1"/>
          </p:cNvSpPr>
          <p:nvPr>
            <p:ph type="title"/>
          </p:nvPr>
        </p:nvSpPr>
        <p:spPr>
          <a:xfrm>
            <a:off x="914400" y="457200"/>
            <a:ext cx="8001000" cy="838200"/>
          </a:xfrm>
        </p:spPr>
        <p:txBody>
          <a:bodyPr/>
          <a:p>
            <a:pPr eaLnBrk="1" hangingPunct="1"/>
            <a:r>
              <a:rPr altLang="zh-CN" lang="en-US" smtClean="0">
                <a:solidFill>
                  <a:schemeClr val="tx1"/>
                </a:solidFill>
                <a:ea typeface="楷体_GB2312" pitchFamily="49" charset="-122"/>
              </a:rPr>
              <a:t>        Software  Engineering</a:t>
            </a:r>
          </a:p>
        </p:txBody>
      </p:sp>
      <p:sp>
        <p:nvSpPr>
          <p:cNvPr id="1049509" name="Rectangle 3"/>
          <p:cNvSpPr>
            <a:spLocks noGrp="1" noChangeArrowheads="1"/>
          </p:cNvSpPr>
          <p:nvPr>
            <p:ph type="body" idx="1"/>
          </p:nvPr>
        </p:nvSpPr>
        <p:spPr>
          <a:xfrm>
            <a:off x="914400" y="1981200"/>
            <a:ext cx="8001000" cy="4572000"/>
          </a:xfrm>
        </p:spPr>
        <p:txBody>
          <a:bodyPr/>
          <a:p>
            <a:pPr eaLnBrk="1" hangingPunct="1">
              <a:buFontTx/>
              <a:buNone/>
            </a:pPr>
            <a:r>
              <a:rPr altLang="en-US" b="1" dirty="0" sz="2400" lang="zh-CN" smtClean="0">
                <a:solidFill>
                  <a:schemeClr val="bg2"/>
                </a:solidFill>
                <a:sym typeface="Wingdings 2" panose="05020102010507070707" pitchFamily="18" charset="2"/>
              </a:rPr>
              <a:t>课堂作业：</a:t>
            </a:r>
            <a:endParaRPr altLang="zh-CN" b="1" dirty="0" sz="2400" lang="en-US" smtClean="0">
              <a:solidFill>
                <a:schemeClr val="bg2"/>
              </a:solidFill>
              <a:sym typeface="Wingdings 2" panose="05020102010507070707" pitchFamily="18" charset="2"/>
            </a:endParaRPr>
          </a:p>
          <a:p>
            <a:pPr eaLnBrk="1" hangingPunct="1">
              <a:buFontTx/>
              <a:buNone/>
            </a:pPr>
            <a:r>
              <a:rPr altLang="zh-CN" b="1" dirty="0" sz="2400" lang="en-US" smtClean="0">
                <a:solidFill>
                  <a:schemeClr val="bg2"/>
                </a:solidFill>
                <a:sym typeface="Wingdings 2" panose="05020102010507070707" pitchFamily="18" charset="2"/>
              </a:rPr>
              <a:t>1</a:t>
            </a:r>
            <a:r>
              <a:rPr altLang="en-US" b="1" dirty="0" sz="2400" lang="zh-CN" smtClean="0">
                <a:solidFill>
                  <a:schemeClr val="bg2"/>
                </a:solidFill>
                <a:sym typeface="Wingdings 2" panose="05020102010507070707" pitchFamily="18" charset="2"/>
              </a:rPr>
              <a:t>、请谈一下关于软件工程的整体认识和印象。</a:t>
            </a:r>
            <a:endParaRPr altLang="zh-CN" b="1" dirty="0" sz="2400" lang="en-US" smtClean="0">
              <a:solidFill>
                <a:schemeClr val="bg2"/>
              </a:solidFill>
              <a:sym typeface="Wingdings 2" panose="05020102010507070707" pitchFamily="18" charset="2"/>
            </a:endParaRPr>
          </a:p>
          <a:p>
            <a:pPr eaLnBrk="1" hangingPunct="1">
              <a:buFontTx/>
              <a:buNone/>
            </a:pPr>
            <a:r>
              <a:rPr altLang="zh-CN" b="1" dirty="0" sz="2400" lang="en-US" smtClean="0">
                <a:solidFill>
                  <a:schemeClr val="bg2"/>
                </a:solidFill>
                <a:sym typeface="Wingdings 2" panose="05020102010507070707" pitchFamily="18" charset="2"/>
              </a:rPr>
              <a:t>2</a:t>
            </a:r>
            <a:r>
              <a:rPr altLang="en-US" b="1" dirty="0" sz="2400" lang="zh-CN" smtClean="0">
                <a:solidFill>
                  <a:schemeClr val="bg2"/>
                </a:solidFill>
                <a:sym typeface="Wingdings 2" panose="05020102010507070707" pitchFamily="18" charset="2"/>
              </a:rPr>
              <a:t>、系统分析师和系统构架设计师有何区别？</a:t>
            </a:r>
            <a:endParaRPr altLang="zh-CN" b="1" dirty="0" sz="2400" lang="en-US" smtClean="0">
              <a:solidFill>
                <a:schemeClr val="bg2"/>
              </a:solidFill>
              <a:sym typeface="Wingdings 2" panose="05020102010507070707" pitchFamily="18" charset="2"/>
            </a:endParaRPr>
          </a:p>
          <a:p>
            <a:pPr eaLnBrk="1" hangingPunct="1">
              <a:buFontTx/>
              <a:buNone/>
            </a:pPr>
            <a:r>
              <a:rPr altLang="zh-CN" b="1" dirty="0" sz="2400" lang="en-US" smtClean="0">
                <a:solidFill>
                  <a:schemeClr val="bg2"/>
                </a:solidFill>
                <a:sym typeface="Wingdings 2" panose="05020102010507070707" pitchFamily="18" charset="2"/>
              </a:rPr>
              <a:t>3</a:t>
            </a:r>
            <a:r>
              <a:rPr altLang="en-US" b="1" dirty="0" sz="2400" lang="zh-CN" smtClean="0">
                <a:solidFill>
                  <a:schemeClr val="bg2"/>
                </a:solidFill>
                <a:sym typeface="Wingdings 2" panose="05020102010507070707" pitchFamily="18" charset="2"/>
              </a:rPr>
              <a:t>、</a:t>
            </a:r>
            <a:r>
              <a:rPr altLang="zh-CN" b="1" dirty="0" sz="2400" lang="zh-CN" smtClean="0"/>
              <a:t>应用软件工程</a:t>
            </a:r>
            <a:r>
              <a:rPr altLang="en-US" b="1" dirty="0" sz="2400" lang="zh-CN" smtClean="0"/>
              <a:t>（实施分阶段原理等）</a:t>
            </a:r>
            <a:r>
              <a:rPr altLang="zh-CN" b="1" dirty="0" sz="2400" lang="zh-CN" smtClean="0"/>
              <a:t>会增加</a:t>
            </a:r>
            <a:r>
              <a:rPr altLang="en-US" b="1" dirty="0" sz="2400" lang="zh-CN" smtClean="0"/>
              <a:t>系统</a:t>
            </a:r>
            <a:r>
              <a:rPr altLang="zh-CN" b="1" dirty="0" sz="2400" lang="zh-CN" smtClean="0"/>
              <a:t>工作量吗？</a:t>
            </a:r>
            <a:r>
              <a:rPr altLang="zh-CN" b="1" dirty="0" sz="2400" lang="en-US" smtClean="0"/>
              <a:t> </a:t>
            </a:r>
            <a:endParaRPr altLang="zh-CN" b="1" dirty="0" sz="2400" lang="en-US" smtClean="0">
              <a:solidFill>
                <a:schemeClr val="bg2"/>
              </a:solidFill>
              <a:sym typeface="Wingdings 2" panose="05020102010507070707" pitchFamily="18" charset="2"/>
            </a:endParaRPr>
          </a:p>
          <a:p>
            <a:pPr eaLnBrk="1" hangingPunct="1">
              <a:buFontTx/>
              <a:buNone/>
            </a:pPr>
            <a:r>
              <a:rPr altLang="en-US" b="1" dirty="0" sz="2400" lang="zh-CN" smtClean="0">
                <a:solidFill>
                  <a:schemeClr val="bg2"/>
                </a:solidFill>
                <a:sym typeface="Wingdings 2" panose="05020102010507070707" pitchFamily="18" charset="2"/>
              </a:rPr>
              <a:t>来自教材：练习题 </a:t>
            </a:r>
            <a:r>
              <a:rPr altLang="zh-CN" b="1" dirty="0" sz="2400" lang="en-US" smtClean="0">
                <a:solidFill>
                  <a:schemeClr val="bg2"/>
                </a:solidFill>
                <a:sym typeface="Wingdings 2" panose="05020102010507070707" pitchFamily="18" charset="2"/>
              </a:rPr>
              <a:t>2</a:t>
            </a:r>
            <a:r>
              <a:rPr altLang="en-US" b="1" dirty="0" sz="2400" lang="zh-CN" smtClean="0">
                <a:solidFill>
                  <a:schemeClr val="bg2"/>
                </a:solidFill>
                <a:sym typeface="Wingdings 2" panose="05020102010507070707" pitchFamily="18" charset="2"/>
              </a:rPr>
              <a:t>，练习题 </a:t>
            </a:r>
            <a:r>
              <a:rPr altLang="zh-CN" b="1" dirty="0" sz="2400" lang="en-US" smtClean="0">
                <a:solidFill>
                  <a:schemeClr val="bg2"/>
                </a:solidFill>
                <a:sym typeface="Wingdings 2" panose="05020102010507070707" pitchFamily="18" charset="2"/>
              </a:rPr>
              <a:t>3</a:t>
            </a:r>
            <a:r>
              <a:rPr altLang="en-US" b="1" dirty="0" sz="2400" lang="zh-CN" smtClean="0">
                <a:solidFill>
                  <a:schemeClr val="bg2"/>
                </a:solidFill>
                <a:sym typeface="Wingdings 2" panose="05020102010507070707" pitchFamily="18" charset="2"/>
              </a:rPr>
              <a:t>。</a:t>
            </a:r>
            <a:endParaRPr altLang="zh-CN" b="1" dirty="0" sz="2400" lang="en-US" smtClean="0">
              <a:solidFill>
                <a:schemeClr val="bg2"/>
              </a:solidFill>
              <a:sym typeface="Wingdings 2" panose="05020102010507070707" pitchFamily="18" charset="2"/>
            </a:endParaRPr>
          </a:p>
          <a:p>
            <a:pPr eaLnBrk="1" hangingPunct="1">
              <a:buFontTx/>
              <a:buNone/>
            </a:pPr>
            <a:endParaRPr altLang="zh-CN" b="1" dirty="0" sz="2400" lang="en-US" smtClean="0">
              <a:solidFill>
                <a:schemeClr val="bg2"/>
              </a:solidFill>
              <a:sym typeface="Wingdings 2" panose="05020102010507070707" pitchFamily="18" charset="2"/>
            </a:endParaRPr>
          </a:p>
          <a:p>
            <a:pPr eaLnBrk="1" hangingPunct="1">
              <a:buFontTx/>
              <a:buNone/>
            </a:pPr>
            <a:endParaRPr altLang="zh-CN" b="1" dirty="0" sz="2400" lang="en-US" smtClean="0">
              <a:solidFill>
                <a:schemeClr val="bg2"/>
              </a:solidFill>
              <a:sym typeface="Wingdings 2" panose="05020102010507070707" pitchFamily="18" charset="2"/>
            </a:endParaRPr>
          </a:p>
          <a:p>
            <a:pPr eaLnBrk="1" hangingPunct="1">
              <a:buFontTx/>
              <a:buNone/>
            </a:pPr>
            <a:endParaRPr altLang="zh-CN" b="1" dirty="0" sz="2400" lang="en-US" smtClean="0">
              <a:solidFill>
                <a:schemeClr val="bg2"/>
              </a:solidFill>
              <a:sym typeface="Wingdings 2" panose="05020102010507070707" pitchFamily="18" charset="2"/>
            </a:endParaRPr>
          </a:p>
          <a:p>
            <a:pPr eaLnBrk="1" hangingPunct="1">
              <a:buFontTx/>
              <a:buNone/>
            </a:pPr>
            <a:endParaRPr altLang="zh-CN" b="1" dirty="0" sz="2400" lang="en-US" smtClean="0">
              <a:solidFill>
                <a:schemeClr val="bg2"/>
              </a:solidFill>
              <a:sym typeface="Wingdings 2" panose="05020102010507070707" pitchFamily="18" charset="2"/>
            </a:endParaRPr>
          </a:p>
          <a:p>
            <a:pPr eaLnBrk="1" hangingPunct="1">
              <a:buFontTx/>
              <a:buNone/>
            </a:pPr>
            <a:r>
              <a:rPr altLang="zh-CN" b="1" dirty="0" sz="2400" lang="en-US" smtClean="0">
                <a:solidFill>
                  <a:schemeClr val="bg2"/>
                </a:solidFill>
                <a:sym typeface="Wingdings 2" panose="05020102010507070707" pitchFamily="18" charset="2"/>
              </a:rPr>
              <a:t></a:t>
            </a:r>
            <a:r>
              <a:rPr altLang="zh-CN" b="1" dirty="0" sz="2400" lang="en-US" smtClean="0">
                <a:solidFill>
                  <a:schemeClr val="bg2"/>
                </a:solidFill>
              </a:rPr>
              <a:t> </a:t>
            </a:r>
            <a:r>
              <a:rPr altLang="zh-CN" b="1" dirty="0" sz="1800" lang="en-US" smtClean="0">
                <a:solidFill>
                  <a:schemeClr val="bg2"/>
                </a:solidFill>
                <a:cs typeface="Arial" panose="020B0604020202020204" pitchFamily="34" charset="0"/>
                <a:sym typeface="Wingdings 2" panose="05020102010507070707" pitchFamily="18" charset="2"/>
              </a:rPr>
              <a:t>⑦</a:t>
            </a:r>
            <a:r>
              <a:rPr altLang="zh-CN" b="1" dirty="0" sz="1800" lang="en-US" smtClean="0">
                <a:solidFill>
                  <a:schemeClr val="bg2"/>
                </a:solidFill>
              </a:rPr>
              <a:t> </a:t>
            </a:r>
            <a:r>
              <a:rPr altLang="zh-CN" b="1" dirty="0" sz="1800" lang="en-US" smtClean="0">
                <a:solidFill>
                  <a:schemeClr val="bg2"/>
                </a:solidFill>
                <a:cs typeface="Arial" panose="020B0604020202020204" pitchFamily="34" charset="0"/>
                <a:sym typeface="Wingdings 2" panose="05020102010507070707" pitchFamily="18" charset="2"/>
              </a:rPr>
              <a:t>⑧⑨⑩</a:t>
            </a:r>
          </a:p>
        </p:txBody>
      </p:sp>
    </p:spTree>
  </p:cSld>
  <p:clrMapOvr>
    <a:masterClrMapping/>
  </p:clrMapOvr>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417" name=""/>
        <p:cNvGrpSpPr/>
        <p:nvPr/>
      </p:nvGrpSpPr>
      <p:grpSpPr>
        <a:xfrm>
          <a:off x="0" y="0"/>
          <a:ext cx="0" cy="0"/>
          <a:chOff x="0" y="0"/>
          <a:chExt cx="0" cy="0"/>
        </a:xfrm>
      </p:grpSpPr>
      <p:sp>
        <p:nvSpPr>
          <p:cNvPr id="1049513" name="灯片编号占位符 5"/>
          <p:cNvSpPr>
            <a:spLocks noGrp="1"/>
          </p:cNvSpPr>
          <p:nvPr>
            <p:ph type="sldNum" sz="quarter" idx="12"/>
          </p:nvPr>
        </p:nvSpPr>
        <p:spPr>
          <a:xfrm>
            <a:off x="0" y="6216650"/>
            <a:ext cx="755650" cy="488950"/>
          </a:xfrm>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65816E-0B40-4508-9904-E018F6356B7A}" type="slidenum">
              <a:rPr altLang="zh-CN" sz="2600" kumimoji="0" lang="en-US" smtClean="0">
                <a:solidFill>
                  <a:schemeClr val="bg1"/>
                </a:solidFill>
              </a:rPr>
              <a:pPr>
                <a:spcBef>
                  <a:spcPct val="0"/>
                </a:spcBef>
                <a:buClrTx/>
                <a:buSzTx/>
                <a:buFontTx/>
                <a:buNone/>
              </a:pPr>
              <a:t>109</a:t>
            </a:fld>
            <a:endParaRPr altLang="zh-CN" sz="2600" kumimoji="0" lang="en-US" smtClean="0">
              <a:solidFill>
                <a:schemeClr val="bg1"/>
              </a:solidFill>
            </a:endParaRPr>
          </a:p>
        </p:txBody>
      </p:sp>
      <p:sp>
        <p:nvSpPr>
          <p:cNvPr id="1049514" name="Rectangle 2"/>
          <p:cNvSpPr>
            <a:spLocks noGrp="1" noChangeArrowheads="1"/>
          </p:cNvSpPr>
          <p:nvPr>
            <p:ph type="title"/>
          </p:nvPr>
        </p:nvSpPr>
        <p:spPr>
          <a:xfrm>
            <a:off x="0" y="457200"/>
            <a:ext cx="8915400" cy="838200"/>
          </a:xfrm>
        </p:spPr>
        <p:txBody>
          <a:bodyPr/>
          <a:p>
            <a:pPr eaLnBrk="1" hangingPunct="1"/>
            <a:r>
              <a:rPr altLang="zh-CN" dirty="0" lang="en-US" smtClean="0">
                <a:solidFill>
                  <a:schemeClr val="tx1"/>
                </a:solidFill>
                <a:ea typeface="楷体_GB2312" pitchFamily="49" charset="-122"/>
              </a:rPr>
              <a:t>       </a:t>
            </a:r>
            <a:r>
              <a:rPr altLang="en-US" dirty="0" lang="zh-CN" smtClean="0">
                <a:solidFill>
                  <a:schemeClr val="tx1"/>
                </a:solidFill>
                <a:ea typeface="楷体_GB2312" pitchFamily="49" charset="-122"/>
              </a:rPr>
              <a:t>你指导</a:t>
            </a:r>
            <a:r>
              <a:rPr altLang="zh-CN" dirty="0" lang="en-US" smtClean="0">
                <a:solidFill>
                  <a:schemeClr val="tx1"/>
                </a:solidFill>
                <a:ea typeface="楷体_GB2312" pitchFamily="49" charset="-122"/>
              </a:rPr>
              <a:t>24</a:t>
            </a:r>
            <a:r>
              <a:rPr altLang="en-US" dirty="0" lang="zh-CN" smtClean="0">
                <a:solidFill>
                  <a:schemeClr val="tx1"/>
                </a:solidFill>
                <a:ea typeface="楷体_GB2312" pitchFamily="49" charset="-122"/>
              </a:rPr>
              <a:t>年前的腾讯公司是什么样吗？</a:t>
            </a:r>
            <a:endParaRPr altLang="zh-CN" dirty="0" lang="en-US" smtClean="0">
              <a:solidFill>
                <a:schemeClr val="tx1"/>
              </a:solidFill>
              <a:ea typeface="楷体_GB2312" pitchFamily="49" charset="-122"/>
            </a:endParaRPr>
          </a:p>
        </p:txBody>
      </p:sp>
      <p:sp>
        <p:nvSpPr>
          <p:cNvPr id="1049515" name="Rectangle 3"/>
          <p:cNvSpPr>
            <a:spLocks noGrp="1" noChangeArrowheads="1"/>
          </p:cNvSpPr>
          <p:nvPr>
            <p:ph type="body" idx="1"/>
          </p:nvPr>
        </p:nvSpPr>
        <p:spPr>
          <a:xfrm>
            <a:off x="914400" y="1981200"/>
            <a:ext cx="8001000" cy="4572000"/>
          </a:xfrm>
        </p:spPr>
        <p:txBody>
          <a:bodyPr/>
          <a:p>
            <a:pPr eaLnBrk="1" hangingPunct="1">
              <a:buFontTx/>
              <a:buNone/>
            </a:pPr>
            <a:endParaRPr altLang="zh-CN" b="1" dirty="0" sz="1800" lang="en-US" smtClean="0">
              <a:solidFill>
                <a:schemeClr val="bg2"/>
              </a:solidFill>
              <a:cs typeface="Arial" panose="020B0604020202020204" pitchFamily="34" charset="0"/>
              <a:sym typeface="Wingdings 2" panose="05020102010507070707" pitchFamily="18" charset="2"/>
            </a:endParaRPr>
          </a:p>
        </p:txBody>
      </p:sp>
      <p:pic>
        <p:nvPicPr>
          <p:cNvPr id="2097174" name="图片 2"/>
          <p:cNvPicPr>
            <a:picLocks noChangeAspect="1"/>
          </p:cNvPicPr>
          <p:nvPr/>
        </p:nvPicPr>
        <p:blipFill>
          <a:blip xmlns:r="http://schemas.openxmlformats.org/officeDocument/2006/relationships" r:embed="rId1"/>
          <a:stretch>
            <a:fillRect/>
          </a:stretch>
        </p:blipFill>
        <p:spPr>
          <a:xfrm>
            <a:off x="757472" y="1700808"/>
            <a:ext cx="8382160" cy="5157192"/>
          </a:xfrm>
          <a:prstGeom prst="rect"/>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645"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6B5C8AA-A55F-4DA9-91B8-6A95FB8C2127}" type="slidenum">
              <a:rPr altLang="zh-CN" sz="2600" kumimoji="0" lang="en-US" smtClean="0">
                <a:solidFill>
                  <a:schemeClr val="bg1"/>
                </a:solidFill>
              </a:rPr>
              <a:pPr>
                <a:spcBef>
                  <a:spcPct val="0"/>
                </a:spcBef>
                <a:buClrTx/>
                <a:buSzTx/>
                <a:buFontTx/>
                <a:buNone/>
              </a:pPr>
              <a:t>11</a:t>
            </a:fld>
            <a:endParaRPr altLang="zh-CN" sz="2600" kumimoji="0" lang="en-US" smtClean="0">
              <a:solidFill>
                <a:schemeClr val="bg1"/>
              </a:solidFill>
            </a:endParaRPr>
          </a:p>
        </p:txBody>
      </p:sp>
      <p:sp>
        <p:nvSpPr>
          <p:cNvPr id="1048646" name="Rectangle 2"/>
          <p:cNvSpPr>
            <a:spLocks noGrp="1" noChangeArrowheads="1"/>
          </p:cNvSpPr>
          <p:nvPr>
            <p:ph type="title"/>
          </p:nvPr>
        </p:nvSpPr>
        <p:spPr>
          <a:xfrm>
            <a:off x="914400" y="533400"/>
            <a:ext cx="8001000" cy="838200"/>
          </a:xfrm>
        </p:spPr>
        <p:txBody>
          <a:bodyPr/>
          <a:p>
            <a:pPr eaLnBrk="1" hangingPunct="1"/>
            <a:r>
              <a:rPr altLang="zh-CN" sz="5400" lang="en-US" smtClean="0">
                <a:solidFill>
                  <a:srgbClr val="000000"/>
                </a:solidFill>
                <a:latin typeface="Monotype Corsiva" panose="03010101010201010101" pitchFamily="66" charset="0"/>
                <a:ea typeface="楷体_GB2312" pitchFamily="49" charset="-122"/>
              </a:rPr>
              <a:t>        Software   Engineering</a:t>
            </a:r>
          </a:p>
        </p:txBody>
      </p:sp>
      <p:sp>
        <p:nvSpPr>
          <p:cNvPr id="1048647" name="Rectangle 3"/>
          <p:cNvSpPr>
            <a:spLocks noGrp="1" noChangeArrowheads="1"/>
          </p:cNvSpPr>
          <p:nvPr>
            <p:ph type="body" idx="1"/>
          </p:nvPr>
        </p:nvSpPr>
        <p:spPr>
          <a:xfrm>
            <a:off x="762000" y="1752600"/>
            <a:ext cx="8382000" cy="4876800"/>
          </a:xfrm>
        </p:spPr>
        <p:txBody>
          <a:bodyPr/>
          <a:p>
            <a:pPr eaLnBrk="1" hangingPunct="1">
              <a:buFontTx/>
              <a:buNone/>
            </a:pPr>
            <a:r>
              <a:rPr altLang="zh-CN" b="1" sz="2400" lang="en-US" smtClean="0"/>
              <a:t>                </a:t>
            </a:r>
            <a:r>
              <a:rPr altLang="en-US" b="1" lang="zh-CN" smtClean="0"/>
              <a:t>成功的软件工程要符合大趋势</a:t>
            </a:r>
          </a:p>
          <a:p>
            <a:pPr eaLnBrk="1" hangingPunct="1">
              <a:buClr>
                <a:srgbClr val="0000FF"/>
              </a:buClr>
              <a:buFont typeface="Wingdings" panose="05000000000000000000" pitchFamily="2" charset="2"/>
              <a:buChar char="§"/>
            </a:pPr>
            <a:r>
              <a:rPr altLang="en-US" b="1" sz="2400" lang="zh-CN" smtClean="0"/>
              <a:t>弄懂一种技术是相对容易的</a:t>
            </a:r>
            <a:r>
              <a:rPr altLang="zh-CN" b="1" sz="2400" lang="en-US" smtClean="0"/>
              <a:t>, </a:t>
            </a:r>
            <a:r>
              <a:rPr altLang="en-US" b="1" sz="2400" lang="zh-CN" smtClean="0"/>
              <a:t>看清楚趋势就不容易了</a:t>
            </a:r>
            <a:r>
              <a:rPr altLang="zh-CN" b="1" sz="2400" lang="en-US" smtClean="0"/>
              <a:t>.</a:t>
            </a:r>
          </a:p>
          <a:p>
            <a:pPr eaLnBrk="1" hangingPunct="1">
              <a:buClr>
                <a:srgbClr val="0000FF"/>
              </a:buClr>
              <a:buFont typeface="Wingdings" panose="05000000000000000000" pitchFamily="2" charset="2"/>
              <a:buNone/>
            </a:pPr>
            <a:r>
              <a:rPr altLang="zh-CN" b="1" sz="2400" lang="en-US" smtClean="0"/>
              <a:t>       -------</a:t>
            </a:r>
            <a:r>
              <a:rPr altLang="en-US" b="1" sz="2400" lang="zh-CN" smtClean="0"/>
              <a:t>比尔</a:t>
            </a:r>
            <a:r>
              <a:rPr altLang="zh-CN" b="1" sz="2400" lang="en-US" smtClean="0"/>
              <a:t>.</a:t>
            </a:r>
            <a:r>
              <a:rPr altLang="en-US" b="1" sz="2400" lang="zh-CN" smtClean="0"/>
              <a:t>盖茨</a:t>
            </a:r>
          </a:p>
          <a:p>
            <a:pPr eaLnBrk="1" hangingPunct="1">
              <a:buClr>
                <a:srgbClr val="0000FF"/>
              </a:buClr>
              <a:buFont typeface="Wingdings" panose="05000000000000000000" pitchFamily="2" charset="2"/>
              <a:buChar char="§"/>
            </a:pPr>
            <a:r>
              <a:rPr altLang="en-US" b="1" sz="2400" lang="zh-CN" smtClean="0"/>
              <a:t>极端的说法：</a:t>
            </a:r>
            <a:r>
              <a:rPr altLang="en-US" b="1" sz="2400" lang="zh-CN" smtClean="0">
                <a:solidFill>
                  <a:srgbClr val="FF0000"/>
                </a:solidFill>
              </a:rPr>
              <a:t>从事软件工程及电子商务的人只关心明天的</a:t>
            </a:r>
            <a:endParaRPr altLang="zh-CN" b="1" sz="2400" lang="en-US" smtClean="0">
              <a:solidFill>
                <a:srgbClr val="FF0000"/>
              </a:solidFill>
            </a:endParaRPr>
          </a:p>
          <a:p>
            <a:pPr eaLnBrk="1" hangingPunct="1">
              <a:buClr>
                <a:srgbClr val="0000FF"/>
              </a:buClr>
              <a:buFontTx/>
              <a:buNone/>
            </a:pPr>
            <a:r>
              <a:rPr altLang="zh-CN" b="1" sz="2400" lang="en-US" smtClean="0">
                <a:solidFill>
                  <a:srgbClr val="FF0000"/>
                </a:solidFill>
              </a:rPr>
              <a:t>                           </a:t>
            </a:r>
            <a:r>
              <a:rPr altLang="en-US" b="1" sz="2400" lang="zh-CN" smtClean="0">
                <a:solidFill>
                  <a:srgbClr val="FF0000"/>
                </a:solidFill>
              </a:rPr>
              <a:t>世界！</a:t>
            </a:r>
            <a:endParaRPr altLang="zh-CN" b="1" sz="2400" lang="en-US" smtClean="0">
              <a:solidFill>
                <a:srgbClr val="FF0000"/>
              </a:solidFill>
            </a:endParaRPr>
          </a:p>
          <a:p>
            <a:pPr eaLnBrk="1" hangingPunct="1">
              <a:buClr>
                <a:srgbClr val="0000FF"/>
              </a:buClr>
              <a:buFont typeface="Wingdings" panose="05000000000000000000" pitchFamily="2" charset="2"/>
              <a:buChar char="§"/>
            </a:pPr>
            <a:r>
              <a:rPr altLang="en-US" b="1" sz="2400" lang="zh-CN" smtClean="0">
                <a:solidFill>
                  <a:srgbClr val="0000FF"/>
                </a:solidFill>
                <a:latin typeface="宋体" panose="02010600030101010101" pitchFamily="2" charset="-122"/>
              </a:rPr>
              <a:t>内幕曝光：当年丁磊是怎么会做起网游的</a:t>
            </a:r>
            <a:r>
              <a:rPr altLang="zh-CN" b="1" sz="2400" lang="en-US" smtClean="0">
                <a:solidFill>
                  <a:srgbClr val="0000FF"/>
                </a:solidFill>
                <a:latin typeface="宋体" panose="02010600030101010101" pitchFamily="2" charset="-122"/>
              </a:rPr>
              <a:t>?</a:t>
            </a:r>
          </a:p>
          <a:p>
            <a:pPr eaLnBrk="1" hangingPunct="1" lvl="1">
              <a:buClr>
                <a:srgbClr val="0000FF"/>
              </a:buClr>
              <a:buFont typeface="Wingdings" panose="05000000000000000000" pitchFamily="2" charset="2"/>
              <a:buChar char="§"/>
            </a:pPr>
            <a:r>
              <a:rPr altLang="en-US" b="1" lang="zh-CN" smtClean="0">
                <a:latin typeface="宋体" panose="02010600030101010101" pitchFamily="2" charset="-122"/>
              </a:rPr>
              <a:t>当网易的股票市值只剩</a:t>
            </a:r>
            <a:r>
              <a:rPr altLang="zh-CN" b="1" lang="en-US" smtClean="0">
                <a:latin typeface="宋体" panose="02010600030101010101" pitchFamily="2" charset="-122"/>
              </a:rPr>
              <a:t>1</a:t>
            </a:r>
            <a:r>
              <a:rPr altLang="en-US" b="1" lang="zh-CN" smtClean="0">
                <a:latin typeface="宋体" panose="02010600030101010101" pitchFamily="2" charset="-122"/>
              </a:rPr>
              <a:t>美元时，没有华尔街的专家看好网易，他们只是建议抛掉网易的股票。丁磊此时希望借</a:t>
            </a:r>
            <a:r>
              <a:rPr altLang="en-US" b="1" lang="zh-CN" u="sng" smtClean="0">
                <a:solidFill>
                  <a:srgbClr val="0000FF"/>
                </a:solidFill>
                <a:latin typeface="宋体" panose="02010600030101010101" pitchFamily="2" charset="-122"/>
              </a:rPr>
              <a:t>网络游戏</a:t>
            </a:r>
            <a:r>
              <a:rPr altLang="en-US" b="1" lang="zh-CN" smtClean="0">
                <a:latin typeface="宋体" panose="02010600030101010101" pitchFamily="2" charset="-122"/>
              </a:rPr>
              <a:t>重整旗鼓，并与</a:t>
            </a:r>
            <a:r>
              <a:rPr altLang="zh-CN" b="1" lang="en-US" smtClean="0">
                <a:latin typeface="宋体" panose="02010600030101010101" pitchFamily="2" charset="-122"/>
              </a:rPr>
              <a:t>EA</a:t>
            </a:r>
            <a:r>
              <a:rPr altLang="en-US" b="1" lang="zh-CN" smtClean="0">
                <a:latin typeface="宋体" panose="02010600030101010101" pitchFamily="2" charset="-122"/>
              </a:rPr>
              <a:t>公司进行接触，在四处碰壁后一筹莫展时，一个叫</a:t>
            </a:r>
            <a:r>
              <a:rPr altLang="zh-CN" b="1" lang="en-US" smtClean="0">
                <a:latin typeface="宋体" panose="02010600030101010101" pitchFamily="2" charset="-122"/>
              </a:rPr>
              <a:t>Fishman</a:t>
            </a:r>
            <a:r>
              <a:rPr altLang="en-US" b="1" lang="zh-CN" smtClean="0">
                <a:latin typeface="宋体" panose="02010600030101010101" pitchFamily="2" charset="-122"/>
              </a:rPr>
              <a:t>的程序员教会了丁磊如何运作</a:t>
            </a:r>
            <a:r>
              <a:rPr altLang="en-US" b="1" lang="zh-CN" u="sng" smtClean="0">
                <a:solidFill>
                  <a:srgbClr val="0000FF"/>
                </a:solidFill>
                <a:latin typeface="宋体" panose="02010600030101010101" pitchFamily="2" charset="-122"/>
              </a:rPr>
              <a:t>游戏</a:t>
            </a:r>
            <a:r>
              <a:rPr altLang="en-US" b="1" lang="zh-CN" smtClean="0">
                <a:solidFill>
                  <a:srgbClr val="333333"/>
                </a:solidFill>
                <a:latin typeface="宋体" panose="02010600030101010101" pitchFamily="2" charset="-122"/>
              </a:rPr>
              <a:t>，</a:t>
            </a:r>
            <a:r>
              <a:rPr altLang="en-US" b="1" lang="zh-CN" smtClean="0">
                <a:latin typeface="宋体" panose="02010600030101010101" pitchFamily="2" charset="-122"/>
              </a:rPr>
              <a:t>并拯救了网易。数年之后网易凭借游戏的贡献，股价一度突破了</a:t>
            </a:r>
            <a:r>
              <a:rPr altLang="zh-CN" b="1" lang="en-US" smtClean="0">
                <a:latin typeface="宋体" panose="02010600030101010101" pitchFamily="2" charset="-122"/>
              </a:rPr>
              <a:t>100</a:t>
            </a:r>
            <a:r>
              <a:rPr altLang="en-US" b="1" lang="zh-CN" smtClean="0">
                <a:latin typeface="宋体" panose="02010600030101010101" pitchFamily="2" charset="-122"/>
              </a:rPr>
              <a:t>美元。</a:t>
            </a:r>
            <a:r>
              <a:rPr altLang="en-US" b="1" lang="zh-CN" smtClean="0">
                <a:solidFill>
                  <a:srgbClr val="339900"/>
                </a:solidFill>
                <a:latin typeface="宋体" panose="02010600030101010101" pitchFamily="2" charset="-122"/>
              </a:rPr>
              <a:t> </a:t>
            </a:r>
          </a:p>
        </p:txBody>
      </p:sp>
    </p:spTree>
  </p:cSld>
  <p:clrMapOvr>
    <a:masterClrMapping/>
  </p:clrMapOvr>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420" name=""/>
        <p:cNvGrpSpPr/>
        <p:nvPr/>
      </p:nvGrpSpPr>
      <p:grpSpPr>
        <a:xfrm>
          <a:off x="0" y="0"/>
          <a:ext cx="0" cy="0"/>
          <a:chOff x="0" y="0"/>
          <a:chExt cx="0" cy="0"/>
        </a:xfrm>
      </p:grpSpPr>
      <p:sp>
        <p:nvSpPr>
          <p:cNvPr id="1049519" name="灯片编号占位符 5"/>
          <p:cNvSpPr>
            <a:spLocks noGrp="1"/>
          </p:cNvSpPr>
          <p:nvPr>
            <p:ph type="sldNum" sz="quarter" idx="12"/>
          </p:nvPr>
        </p:nvSpPr>
        <p:spPr>
          <a:xfrm>
            <a:off x="0" y="6216650"/>
            <a:ext cx="755650" cy="488950"/>
          </a:xfrm>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65816E-0B40-4508-9904-E018F6356B7A}" type="slidenum">
              <a:rPr altLang="zh-CN" sz="2600" kumimoji="0" lang="en-US" smtClean="0">
                <a:solidFill>
                  <a:schemeClr val="bg1"/>
                </a:solidFill>
              </a:rPr>
              <a:pPr>
                <a:spcBef>
                  <a:spcPct val="0"/>
                </a:spcBef>
                <a:buClrTx/>
                <a:buSzTx/>
                <a:buFontTx/>
                <a:buNone/>
              </a:pPr>
              <a:t>110</a:t>
            </a:fld>
            <a:endParaRPr altLang="zh-CN" sz="2600" kumimoji="0" lang="en-US" smtClean="0">
              <a:solidFill>
                <a:schemeClr val="bg1"/>
              </a:solidFill>
            </a:endParaRPr>
          </a:p>
        </p:txBody>
      </p:sp>
      <p:sp>
        <p:nvSpPr>
          <p:cNvPr id="1049520" name="Rectangle 2"/>
          <p:cNvSpPr>
            <a:spLocks noGrp="1" noChangeArrowheads="1"/>
          </p:cNvSpPr>
          <p:nvPr>
            <p:ph type="title"/>
          </p:nvPr>
        </p:nvSpPr>
        <p:spPr>
          <a:xfrm>
            <a:off x="914400" y="457200"/>
            <a:ext cx="8001000" cy="838200"/>
          </a:xfrm>
        </p:spPr>
        <p:txBody>
          <a:bodyPr/>
          <a:p>
            <a:pPr eaLnBrk="1" hangingPunct="1"/>
            <a:r>
              <a:rPr altLang="zh-CN" dirty="0" lang="en-US" smtClean="0">
                <a:solidFill>
                  <a:schemeClr val="tx1"/>
                </a:solidFill>
                <a:ea typeface="楷体_GB2312" pitchFamily="49" charset="-122"/>
              </a:rPr>
              <a:t>        </a:t>
            </a:r>
          </a:p>
        </p:txBody>
      </p:sp>
      <p:sp>
        <p:nvSpPr>
          <p:cNvPr id="1049521" name="Rectangle 3"/>
          <p:cNvSpPr>
            <a:spLocks noGrp="1" noChangeArrowheads="1"/>
          </p:cNvSpPr>
          <p:nvPr>
            <p:ph type="body" idx="1"/>
          </p:nvPr>
        </p:nvSpPr>
        <p:spPr>
          <a:xfrm>
            <a:off x="914400" y="1981200"/>
            <a:ext cx="8001000" cy="4572000"/>
          </a:xfrm>
        </p:spPr>
        <p:txBody>
          <a:bodyPr/>
          <a:p>
            <a:pPr eaLnBrk="1" hangingPunct="1">
              <a:buFontTx/>
              <a:buNone/>
            </a:pPr>
            <a:endParaRPr altLang="zh-CN" b="1" dirty="0" sz="1800" lang="en-US" smtClean="0">
              <a:solidFill>
                <a:schemeClr val="bg2"/>
              </a:solidFill>
              <a:cs typeface="Arial" panose="020B0604020202020204" pitchFamily="34" charset="0"/>
              <a:sym typeface="Wingdings 2" panose="05020102010507070707" pitchFamily="18" charset="2"/>
            </a:endParaRPr>
          </a:p>
        </p:txBody>
      </p:sp>
      <p:pic>
        <p:nvPicPr>
          <p:cNvPr id="2097175" name="图片 1"/>
          <p:cNvPicPr>
            <a:picLocks noChangeAspect="1"/>
          </p:cNvPicPr>
          <p:nvPr/>
        </p:nvPicPr>
        <p:blipFill>
          <a:blip xmlns:r="http://schemas.openxmlformats.org/officeDocument/2006/relationships" r:embed="rId1"/>
          <a:stretch>
            <a:fillRect/>
          </a:stretch>
        </p:blipFill>
        <p:spPr>
          <a:xfrm>
            <a:off x="755650" y="1672762"/>
            <a:ext cx="8389386" cy="5188876"/>
          </a:xfrm>
          <a:prstGeom prst="rect"/>
        </p:spPr>
      </p:pic>
      <p:sp>
        <p:nvSpPr>
          <p:cNvPr id="1049522" name="矩形 2"/>
          <p:cNvSpPr/>
          <p:nvPr/>
        </p:nvSpPr>
        <p:spPr>
          <a:xfrm>
            <a:off x="1187624" y="764704"/>
            <a:ext cx="7957412" cy="584775"/>
          </a:xfrm>
          <a:prstGeom prst="rect"/>
        </p:spPr>
        <p:txBody>
          <a:bodyPr wrap="square">
            <a:spAutoFit/>
          </a:bodyPr>
          <a:p>
            <a:r>
              <a:rPr altLang="en-US" dirty="0" sz="3200" lang="zh-CN" smtClean="0"/>
              <a:t> 最初</a:t>
            </a:r>
            <a:r>
              <a:rPr altLang="en-US" dirty="0" sz="3200" lang="zh-CN"/>
              <a:t>办公</a:t>
            </a:r>
            <a:r>
              <a:rPr altLang="en-US" dirty="0" sz="3200" lang="zh-CN" smtClean="0"/>
              <a:t>地点：深圳</a:t>
            </a:r>
            <a:r>
              <a:rPr altLang="en-US" dirty="0" sz="3200" lang="zh-CN"/>
              <a:t>华强北赛格科技园</a:t>
            </a:r>
          </a:p>
        </p:txBody>
      </p:sp>
    </p:spTree>
  </p:cSld>
  <p:clrMapOvr>
    <a:masterClrMapping/>
  </p:clrMapOvr>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423" name=""/>
        <p:cNvGrpSpPr/>
        <p:nvPr/>
      </p:nvGrpSpPr>
      <p:grpSpPr>
        <a:xfrm>
          <a:off x="0" y="0"/>
          <a:ext cx="0" cy="0"/>
          <a:chOff x="0" y="0"/>
          <a:chExt cx="0" cy="0"/>
        </a:xfrm>
      </p:grpSpPr>
      <p:sp>
        <p:nvSpPr>
          <p:cNvPr id="1049526" name="灯片编号占位符 5"/>
          <p:cNvSpPr>
            <a:spLocks noGrp="1"/>
          </p:cNvSpPr>
          <p:nvPr>
            <p:ph type="sldNum" sz="quarter" idx="12"/>
          </p:nvPr>
        </p:nvSpPr>
        <p:spPr>
          <a:xfrm>
            <a:off x="0" y="6216650"/>
            <a:ext cx="755650" cy="488950"/>
          </a:xfrm>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65816E-0B40-4508-9904-E018F6356B7A}" type="slidenum">
              <a:rPr altLang="zh-CN" sz="2600" kumimoji="0" lang="en-US" smtClean="0">
                <a:solidFill>
                  <a:schemeClr val="bg1"/>
                </a:solidFill>
              </a:rPr>
              <a:pPr>
                <a:spcBef>
                  <a:spcPct val="0"/>
                </a:spcBef>
                <a:buClrTx/>
                <a:buSzTx/>
                <a:buFontTx/>
                <a:buNone/>
              </a:pPr>
              <a:t>111</a:t>
            </a:fld>
            <a:endParaRPr altLang="zh-CN" sz="2600" kumimoji="0" lang="en-US" smtClean="0">
              <a:solidFill>
                <a:schemeClr val="bg1"/>
              </a:solidFill>
            </a:endParaRPr>
          </a:p>
        </p:txBody>
      </p:sp>
      <p:sp>
        <p:nvSpPr>
          <p:cNvPr id="1049527" name="Rectangle 2"/>
          <p:cNvSpPr>
            <a:spLocks noGrp="1" noChangeArrowheads="1"/>
          </p:cNvSpPr>
          <p:nvPr>
            <p:ph type="title"/>
          </p:nvPr>
        </p:nvSpPr>
        <p:spPr>
          <a:xfrm>
            <a:off x="914400" y="457200"/>
            <a:ext cx="8001000" cy="838200"/>
          </a:xfrm>
        </p:spPr>
        <p:txBody>
          <a:bodyPr/>
          <a:p>
            <a:pPr eaLnBrk="1" hangingPunct="1"/>
            <a:r>
              <a:rPr altLang="en-US" dirty="0" lang="zh-CN" smtClean="0">
                <a:solidFill>
                  <a:schemeClr val="tx1"/>
                </a:solidFill>
                <a:ea typeface="楷体_GB2312" pitchFamily="49" charset="-122"/>
              </a:rPr>
              <a:t>          腾</a:t>
            </a:r>
            <a:r>
              <a:rPr altLang="en-US" dirty="0" lang="zh-CN">
                <a:solidFill>
                  <a:schemeClr val="tx1"/>
                </a:solidFill>
                <a:ea typeface="楷体_GB2312" pitchFamily="49" charset="-122"/>
              </a:rPr>
              <a:t>讯</a:t>
            </a:r>
            <a:r>
              <a:rPr altLang="zh-CN" dirty="0" lang="en-US">
                <a:solidFill>
                  <a:schemeClr val="tx1"/>
                </a:solidFill>
                <a:ea typeface="楷体_GB2312" pitchFamily="49" charset="-122"/>
              </a:rPr>
              <a:t>90</a:t>
            </a:r>
            <a:r>
              <a:rPr altLang="en-US" dirty="0" lang="zh-CN">
                <a:solidFill>
                  <a:schemeClr val="tx1"/>
                </a:solidFill>
                <a:ea typeface="楷体_GB2312" pitchFamily="49" charset="-122"/>
              </a:rPr>
              <a:t>年代的格子</a:t>
            </a:r>
            <a:r>
              <a:rPr altLang="en-US" dirty="0" lang="zh-CN" smtClean="0">
                <a:solidFill>
                  <a:schemeClr val="tx1"/>
                </a:solidFill>
                <a:ea typeface="楷体_GB2312" pitchFamily="49" charset="-122"/>
              </a:rPr>
              <a:t>间</a:t>
            </a:r>
            <a:endParaRPr altLang="zh-CN" dirty="0" lang="en-US" smtClean="0">
              <a:solidFill>
                <a:schemeClr val="tx1"/>
              </a:solidFill>
              <a:ea typeface="楷体_GB2312" pitchFamily="49" charset="-122"/>
            </a:endParaRPr>
          </a:p>
        </p:txBody>
      </p:sp>
      <p:sp>
        <p:nvSpPr>
          <p:cNvPr id="1049528" name="Rectangle 3"/>
          <p:cNvSpPr>
            <a:spLocks noGrp="1" noChangeArrowheads="1"/>
          </p:cNvSpPr>
          <p:nvPr>
            <p:ph type="body" idx="1"/>
          </p:nvPr>
        </p:nvSpPr>
        <p:spPr>
          <a:xfrm>
            <a:off x="914400" y="1981200"/>
            <a:ext cx="8001000" cy="4572000"/>
          </a:xfrm>
        </p:spPr>
        <p:txBody>
          <a:bodyPr/>
          <a:p>
            <a:pPr eaLnBrk="1" hangingPunct="1">
              <a:buFontTx/>
              <a:buNone/>
            </a:pPr>
            <a:endParaRPr altLang="zh-CN" b="1" dirty="0" sz="1800" lang="en-US" smtClean="0">
              <a:solidFill>
                <a:schemeClr val="bg2"/>
              </a:solidFill>
              <a:cs typeface="Arial" panose="020B0604020202020204" pitchFamily="34" charset="0"/>
              <a:sym typeface="Wingdings 2" panose="05020102010507070707" pitchFamily="18" charset="2"/>
            </a:endParaRPr>
          </a:p>
        </p:txBody>
      </p:sp>
      <p:pic>
        <p:nvPicPr>
          <p:cNvPr id="2097176" name="图片 1"/>
          <p:cNvPicPr>
            <a:picLocks noChangeAspect="1"/>
          </p:cNvPicPr>
          <p:nvPr/>
        </p:nvPicPr>
        <p:blipFill>
          <a:blip xmlns:r="http://schemas.openxmlformats.org/officeDocument/2006/relationships" r:embed="rId1"/>
          <a:stretch>
            <a:fillRect/>
          </a:stretch>
        </p:blipFill>
        <p:spPr>
          <a:xfrm>
            <a:off x="755650" y="1700808"/>
            <a:ext cx="8388350" cy="5157192"/>
          </a:xfrm>
          <a:prstGeom prst="rect"/>
        </p:spPr>
      </p:pic>
    </p:spTree>
  </p:cSld>
  <p:clrMapOvr>
    <a:masterClrMapping/>
  </p:clrMapOvr>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426" name=""/>
        <p:cNvGrpSpPr/>
        <p:nvPr/>
      </p:nvGrpSpPr>
      <p:grpSpPr>
        <a:xfrm>
          <a:off x="0" y="0"/>
          <a:ext cx="0" cy="0"/>
          <a:chOff x="0" y="0"/>
          <a:chExt cx="0" cy="0"/>
        </a:xfrm>
      </p:grpSpPr>
      <p:sp>
        <p:nvSpPr>
          <p:cNvPr id="1049532" name="灯片编号占位符 5"/>
          <p:cNvSpPr>
            <a:spLocks noGrp="1"/>
          </p:cNvSpPr>
          <p:nvPr>
            <p:ph type="sldNum" sz="quarter" idx="12"/>
          </p:nvPr>
        </p:nvSpPr>
        <p:spPr>
          <a:xfrm>
            <a:off x="0" y="6216650"/>
            <a:ext cx="755650" cy="488950"/>
          </a:xfrm>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65816E-0B40-4508-9904-E018F6356B7A}" type="slidenum">
              <a:rPr altLang="zh-CN" sz="2600" kumimoji="0" lang="en-US" smtClean="0">
                <a:solidFill>
                  <a:schemeClr val="bg1"/>
                </a:solidFill>
              </a:rPr>
              <a:pPr>
                <a:spcBef>
                  <a:spcPct val="0"/>
                </a:spcBef>
                <a:buClrTx/>
                <a:buSzTx/>
                <a:buFontTx/>
                <a:buNone/>
              </a:pPr>
              <a:t>112</a:t>
            </a:fld>
            <a:endParaRPr altLang="zh-CN" sz="2600" kumimoji="0" lang="en-US" smtClean="0">
              <a:solidFill>
                <a:schemeClr val="bg1"/>
              </a:solidFill>
            </a:endParaRPr>
          </a:p>
        </p:txBody>
      </p:sp>
      <p:sp>
        <p:nvSpPr>
          <p:cNvPr id="1049533" name="Rectangle 2"/>
          <p:cNvSpPr>
            <a:spLocks noGrp="1" noChangeArrowheads="1"/>
          </p:cNvSpPr>
          <p:nvPr>
            <p:ph type="title"/>
          </p:nvPr>
        </p:nvSpPr>
        <p:spPr>
          <a:xfrm>
            <a:off x="914400" y="457200"/>
            <a:ext cx="8001000" cy="838200"/>
          </a:xfrm>
        </p:spPr>
        <p:txBody>
          <a:bodyPr/>
          <a:p>
            <a:pPr eaLnBrk="1" hangingPunct="1"/>
            <a:r>
              <a:rPr altLang="zh-CN" dirty="0" lang="en-US" smtClean="0">
                <a:solidFill>
                  <a:schemeClr val="tx1"/>
                </a:solidFill>
                <a:ea typeface="楷体_GB2312" pitchFamily="49" charset="-122"/>
              </a:rPr>
              <a:t>                </a:t>
            </a:r>
            <a:r>
              <a:rPr altLang="en-US" dirty="0" lang="zh-CN" smtClean="0">
                <a:solidFill>
                  <a:schemeClr val="tx1"/>
                </a:solidFill>
                <a:ea typeface="楷体_GB2312" pitchFamily="49" charset="-122"/>
              </a:rPr>
              <a:t>中午吃快餐</a:t>
            </a:r>
            <a:endParaRPr altLang="zh-CN" dirty="0" lang="en-US" smtClean="0">
              <a:solidFill>
                <a:schemeClr val="tx1"/>
              </a:solidFill>
              <a:ea typeface="楷体_GB2312" pitchFamily="49" charset="-122"/>
            </a:endParaRPr>
          </a:p>
        </p:txBody>
      </p:sp>
      <p:sp>
        <p:nvSpPr>
          <p:cNvPr id="1049534" name="Rectangle 3"/>
          <p:cNvSpPr>
            <a:spLocks noGrp="1" noChangeArrowheads="1"/>
          </p:cNvSpPr>
          <p:nvPr>
            <p:ph type="body" idx="1"/>
          </p:nvPr>
        </p:nvSpPr>
        <p:spPr>
          <a:xfrm>
            <a:off x="914400" y="1981200"/>
            <a:ext cx="8001000" cy="4572000"/>
          </a:xfrm>
        </p:spPr>
        <p:txBody>
          <a:bodyPr/>
          <a:p>
            <a:pPr eaLnBrk="1" hangingPunct="1">
              <a:buFontTx/>
              <a:buNone/>
            </a:pPr>
            <a:endParaRPr altLang="zh-CN" b="1" dirty="0" sz="1800" lang="en-US" smtClean="0">
              <a:solidFill>
                <a:schemeClr val="bg2"/>
              </a:solidFill>
              <a:cs typeface="Arial" panose="020B0604020202020204" pitchFamily="34" charset="0"/>
              <a:sym typeface="Wingdings 2" panose="05020102010507070707" pitchFamily="18" charset="2"/>
            </a:endParaRPr>
          </a:p>
        </p:txBody>
      </p:sp>
      <p:pic>
        <p:nvPicPr>
          <p:cNvPr id="2097177" name="图片 1"/>
          <p:cNvPicPr>
            <a:picLocks noChangeAspect="1"/>
          </p:cNvPicPr>
          <p:nvPr/>
        </p:nvPicPr>
        <p:blipFill>
          <a:blip xmlns:r="http://schemas.openxmlformats.org/officeDocument/2006/relationships" r:embed="rId1"/>
          <a:stretch>
            <a:fillRect/>
          </a:stretch>
        </p:blipFill>
        <p:spPr>
          <a:xfrm>
            <a:off x="755650" y="1700808"/>
            <a:ext cx="8388350" cy="5157192"/>
          </a:xfrm>
          <a:prstGeom prst="rect"/>
        </p:spPr>
      </p:pic>
    </p:spTree>
  </p:cSld>
  <p:clrMapOvr>
    <a:masterClrMapping/>
  </p:clrMapOvr>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429" name=""/>
        <p:cNvGrpSpPr/>
        <p:nvPr/>
      </p:nvGrpSpPr>
      <p:grpSpPr>
        <a:xfrm>
          <a:off x="0" y="0"/>
          <a:ext cx="0" cy="0"/>
          <a:chOff x="0" y="0"/>
          <a:chExt cx="0" cy="0"/>
        </a:xfrm>
      </p:grpSpPr>
      <p:sp>
        <p:nvSpPr>
          <p:cNvPr id="1049538" name="灯片编号占位符 5"/>
          <p:cNvSpPr>
            <a:spLocks noGrp="1"/>
          </p:cNvSpPr>
          <p:nvPr>
            <p:ph type="sldNum" sz="quarter" idx="12"/>
          </p:nvPr>
        </p:nvSpPr>
        <p:spPr>
          <a:xfrm>
            <a:off x="0" y="6216650"/>
            <a:ext cx="755650" cy="488950"/>
          </a:xfrm>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65816E-0B40-4508-9904-E018F6356B7A}" type="slidenum">
              <a:rPr altLang="zh-CN" sz="2600" kumimoji="0" lang="en-US" smtClean="0">
                <a:solidFill>
                  <a:schemeClr val="bg1"/>
                </a:solidFill>
              </a:rPr>
              <a:pPr>
                <a:spcBef>
                  <a:spcPct val="0"/>
                </a:spcBef>
                <a:buClrTx/>
                <a:buSzTx/>
                <a:buFontTx/>
                <a:buNone/>
              </a:pPr>
              <a:t>113</a:t>
            </a:fld>
            <a:endParaRPr altLang="zh-CN" sz="2600" kumimoji="0" lang="en-US" smtClean="0">
              <a:solidFill>
                <a:schemeClr val="bg1"/>
              </a:solidFill>
            </a:endParaRPr>
          </a:p>
        </p:txBody>
      </p:sp>
      <p:sp>
        <p:nvSpPr>
          <p:cNvPr id="1049539" name="Rectangle 2"/>
          <p:cNvSpPr>
            <a:spLocks noGrp="1" noChangeArrowheads="1"/>
          </p:cNvSpPr>
          <p:nvPr>
            <p:ph type="title"/>
          </p:nvPr>
        </p:nvSpPr>
        <p:spPr>
          <a:xfrm>
            <a:off x="914400" y="457200"/>
            <a:ext cx="8001000" cy="838200"/>
          </a:xfrm>
        </p:spPr>
        <p:txBody>
          <a:bodyPr/>
          <a:p>
            <a:pPr eaLnBrk="1" hangingPunct="1"/>
            <a:r>
              <a:rPr altLang="zh-CN" lang="en-US" smtClean="0">
                <a:solidFill>
                  <a:schemeClr val="tx1"/>
                </a:solidFill>
                <a:ea typeface="楷体_GB2312" pitchFamily="49" charset="-122"/>
              </a:rPr>
              <a:t>        Software  Engineering</a:t>
            </a:r>
          </a:p>
        </p:txBody>
      </p:sp>
      <p:sp>
        <p:nvSpPr>
          <p:cNvPr id="1049540" name="Rectangle 3"/>
          <p:cNvSpPr>
            <a:spLocks noGrp="1" noChangeArrowheads="1"/>
          </p:cNvSpPr>
          <p:nvPr>
            <p:ph type="body" idx="1"/>
          </p:nvPr>
        </p:nvSpPr>
        <p:spPr>
          <a:xfrm>
            <a:off x="914400" y="1981200"/>
            <a:ext cx="8001000" cy="4572000"/>
          </a:xfrm>
        </p:spPr>
        <p:txBody>
          <a:bodyPr/>
          <a:p>
            <a:pPr eaLnBrk="1" hangingPunct="1">
              <a:buFontTx/>
              <a:buNone/>
            </a:pPr>
            <a:endParaRPr altLang="zh-CN" b="1" dirty="0" sz="1800" lang="en-US" smtClean="0">
              <a:solidFill>
                <a:schemeClr val="bg2"/>
              </a:solidFill>
              <a:cs typeface="Arial" panose="020B0604020202020204" pitchFamily="34" charset="0"/>
              <a:sym typeface="Wingdings 2" panose="05020102010507070707" pitchFamily="18" charset="2"/>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651"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CED1460-B088-45BD-8203-D6A05026DE9A}" type="slidenum">
              <a:rPr altLang="zh-CN" sz="2600" kumimoji="0" lang="en-US" smtClean="0">
                <a:solidFill>
                  <a:schemeClr val="bg1"/>
                </a:solidFill>
              </a:rPr>
              <a:pPr>
                <a:spcBef>
                  <a:spcPct val="0"/>
                </a:spcBef>
                <a:buClrTx/>
                <a:buSzTx/>
                <a:buFontTx/>
                <a:buNone/>
              </a:pPr>
              <a:t>12</a:t>
            </a:fld>
            <a:endParaRPr altLang="zh-CN" sz="2600" kumimoji="0" lang="en-US" smtClean="0">
              <a:solidFill>
                <a:schemeClr val="bg1"/>
              </a:solidFill>
            </a:endParaRPr>
          </a:p>
        </p:txBody>
      </p:sp>
      <p:sp>
        <p:nvSpPr>
          <p:cNvPr id="1048652" name="Rectangle 2"/>
          <p:cNvSpPr>
            <a:spLocks noGrp="1" noChangeArrowheads="1"/>
          </p:cNvSpPr>
          <p:nvPr>
            <p:ph type="title"/>
          </p:nvPr>
        </p:nvSpPr>
        <p:spPr>
          <a:xfrm>
            <a:off x="914400" y="549275"/>
            <a:ext cx="8001000" cy="838200"/>
          </a:xfrm>
        </p:spPr>
        <p:txBody>
          <a:bodyPr/>
          <a:p>
            <a:pPr eaLnBrk="1" hangingPunct="1"/>
            <a:r>
              <a:rPr altLang="zh-CN" sz="5400" lang="en-US" smtClean="0">
                <a:solidFill>
                  <a:srgbClr val="000000"/>
                </a:solidFill>
                <a:latin typeface="Monotype Corsiva" panose="03010101010201010101" pitchFamily="66" charset="0"/>
                <a:ea typeface="楷体_GB2312" pitchFamily="49" charset="-122"/>
              </a:rPr>
              <a:t>        Software   Engineering</a:t>
            </a:r>
          </a:p>
        </p:txBody>
      </p:sp>
      <p:sp>
        <p:nvSpPr>
          <p:cNvPr id="1048653" name="Rectangle 3"/>
          <p:cNvSpPr>
            <a:spLocks noGrp="1" noChangeArrowheads="1"/>
          </p:cNvSpPr>
          <p:nvPr>
            <p:ph type="body" idx="1"/>
          </p:nvPr>
        </p:nvSpPr>
        <p:spPr>
          <a:xfrm>
            <a:off x="755650" y="1773238"/>
            <a:ext cx="8388350" cy="5084762"/>
          </a:xfrm>
        </p:spPr>
        <p:txBody>
          <a:bodyPr/>
          <a:p>
            <a:pPr eaLnBrk="1" hangingPunct="1">
              <a:buClr>
                <a:srgbClr val="0000FF"/>
              </a:buClr>
              <a:buFont typeface="Wingdings" panose="05000000000000000000" pitchFamily="2" charset="2"/>
              <a:buChar char="§"/>
            </a:pPr>
            <a:r>
              <a:rPr altLang="en-US" b="1" sz="2400" lang="zh-CN" smtClean="0"/>
              <a:t>从科利华的倒塌看软件企业发展与风险管理</a:t>
            </a:r>
            <a:r>
              <a:rPr altLang="en-US" sz="2400" lang="zh-CN" smtClean="0"/>
              <a:t> </a:t>
            </a:r>
            <a:endParaRPr altLang="en-US" b="1" sz="2400" lang="zh-CN" smtClean="0">
              <a:solidFill>
                <a:srgbClr val="0000FF"/>
              </a:solidFill>
              <a:latin typeface="宋体" panose="02010600030101010101" pitchFamily="2" charset="-122"/>
            </a:endParaRPr>
          </a:p>
          <a:p>
            <a:pPr eaLnBrk="1" hangingPunct="1">
              <a:buClr>
                <a:srgbClr val="0000FF"/>
              </a:buClr>
              <a:buFont typeface="Wingdings" panose="05000000000000000000" pitchFamily="2" charset="2"/>
              <a:buNone/>
            </a:pPr>
            <a:r>
              <a:rPr altLang="en-US" b="1" sz="2400" lang="zh-CN" smtClean="0"/>
              <a:t>    在企业的成长过程中，风险一直陪伴着他，稍有不慎，便有可能让企业过早的终结生命。</a:t>
            </a:r>
            <a:r>
              <a:rPr altLang="en-US" sz="2400" lang="zh-CN" smtClean="0"/>
              <a:t> </a:t>
            </a:r>
            <a:r>
              <a:rPr altLang="zh-CN" b="1" sz="2400" lang="en-US" smtClean="0"/>
              <a:t>1970</a:t>
            </a:r>
            <a:r>
              <a:rPr altLang="en-US" b="1" sz="2400" lang="zh-CN" smtClean="0"/>
              <a:t>年名列</a:t>
            </a:r>
            <a:r>
              <a:rPr altLang="zh-CN" b="1" sz="2400" lang="en-US" smtClean="0"/>
              <a:t>《</a:t>
            </a:r>
            <a:r>
              <a:rPr altLang="en-US" b="1" sz="2400" lang="zh-CN" smtClean="0"/>
              <a:t>财富</a:t>
            </a:r>
            <a:r>
              <a:rPr altLang="zh-CN" b="1" sz="2400" lang="en-US" smtClean="0"/>
              <a:t>》</a:t>
            </a:r>
            <a:r>
              <a:rPr altLang="en-US" b="1" sz="2400" lang="zh-CN" smtClean="0"/>
              <a:t>杂志</a:t>
            </a:r>
            <a:r>
              <a:rPr altLang="zh-CN" b="1" sz="2400" lang="en-US" smtClean="0"/>
              <a:t>500</a:t>
            </a:r>
            <a:r>
              <a:rPr altLang="en-US" b="1" sz="2400" lang="zh-CN" smtClean="0"/>
              <a:t>家大企业排行榜的公司，到</a:t>
            </a:r>
            <a:r>
              <a:rPr altLang="zh-CN" b="1" sz="2400" lang="en-US" smtClean="0"/>
              <a:t>1983</a:t>
            </a:r>
            <a:r>
              <a:rPr altLang="en-US" b="1" sz="2400" lang="zh-CN" smtClean="0"/>
              <a:t>年有</a:t>
            </a:r>
            <a:r>
              <a:rPr altLang="zh-CN" b="1" sz="2400" lang="en-US" smtClean="0"/>
              <a:t>1/3</a:t>
            </a:r>
            <a:r>
              <a:rPr altLang="en-US" b="1" sz="2400" lang="zh-CN" smtClean="0"/>
              <a:t>已经销声匿迹。</a:t>
            </a:r>
            <a:endParaRPr altLang="en-US" b="1" sz="2400" lang="zh-CN" smtClean="0">
              <a:solidFill>
                <a:srgbClr val="0000FF"/>
              </a:solidFill>
              <a:latin typeface="宋体" panose="02010600030101010101" pitchFamily="2" charset="-122"/>
            </a:endParaRPr>
          </a:p>
          <a:p>
            <a:pPr eaLnBrk="1" hangingPunct="1">
              <a:buClr>
                <a:srgbClr val="0000FF"/>
              </a:buClr>
              <a:buFont typeface="Wingdings" panose="05000000000000000000" pitchFamily="2" charset="2"/>
              <a:buNone/>
            </a:pPr>
            <a:r>
              <a:rPr altLang="en-US" b="1" sz="2400" lang="zh-CN" smtClean="0"/>
              <a:t>    </a:t>
            </a:r>
            <a:r>
              <a:rPr altLang="zh-CN" b="1" sz="2400" lang="en-US" smtClean="0"/>
              <a:t>1991</a:t>
            </a:r>
            <a:r>
              <a:rPr altLang="en-US" b="1" sz="2400" lang="zh-CN" smtClean="0"/>
              <a:t>年，科利华成立并进入教育软件市场</a:t>
            </a:r>
            <a:r>
              <a:rPr altLang="zh-CN" b="1" sz="2400" lang="en-US" smtClean="0"/>
              <a:t>; 96</a:t>
            </a:r>
            <a:r>
              <a:rPr altLang="en-US" b="1" sz="2400" lang="zh-CN" smtClean="0"/>
              <a:t>年科利华收购了名噪一时的晓军公司</a:t>
            </a:r>
            <a:r>
              <a:rPr altLang="zh-CN" b="1" sz="2400" lang="en-US" smtClean="0"/>
              <a:t>; 98</a:t>
            </a:r>
            <a:r>
              <a:rPr altLang="en-US" b="1" sz="2400" lang="zh-CN" smtClean="0"/>
              <a:t>年是科利华生命中最值得炫耀的年头</a:t>
            </a:r>
            <a:r>
              <a:rPr altLang="zh-CN" b="1" sz="2400" lang="en-US" smtClean="0"/>
              <a:t>,</a:t>
            </a:r>
            <a:r>
              <a:rPr altLang="en-US" b="1" sz="2400" lang="zh-CN" smtClean="0"/>
              <a:t>疯狂炒作</a:t>
            </a:r>
            <a:r>
              <a:rPr altLang="zh-CN" b="1" sz="2400" lang="en-US" smtClean="0"/>
              <a:t>《</a:t>
            </a:r>
            <a:r>
              <a:rPr altLang="en-US" b="1" sz="2400" lang="zh-CN" smtClean="0"/>
              <a:t>学习的革命</a:t>
            </a:r>
            <a:r>
              <a:rPr altLang="zh-CN" b="1" sz="2400" lang="en-US" smtClean="0"/>
              <a:t>》;</a:t>
            </a:r>
            <a:r>
              <a:rPr altLang="zh-CN" sz="2400" lang="en-US" smtClean="0"/>
              <a:t> </a:t>
            </a:r>
            <a:r>
              <a:rPr altLang="zh-CN" b="1" sz="2400" lang="en-US" smtClean="0"/>
              <a:t>99</a:t>
            </a:r>
            <a:r>
              <a:rPr altLang="en-US" b="1" sz="2400" lang="zh-CN" smtClean="0"/>
              <a:t>年收购阿城钢铁，实现借壳上市</a:t>
            </a:r>
            <a:r>
              <a:rPr altLang="zh-CN" b="1" sz="2400" lang="en-US" smtClean="0"/>
              <a:t>------02</a:t>
            </a:r>
            <a:r>
              <a:rPr altLang="en-US" b="1" sz="2400" lang="zh-CN" smtClean="0"/>
              <a:t>年最后因为巨额债务倒闭</a:t>
            </a:r>
            <a:r>
              <a:rPr altLang="zh-CN" b="1" sz="2400" lang="en-US" smtClean="0"/>
              <a:t>.    </a:t>
            </a:r>
            <a:endParaRPr altLang="zh-CN" b="1" sz="2400" lang="en-US" smtClean="0">
              <a:solidFill>
                <a:srgbClr val="0000FF"/>
              </a:solidFill>
              <a:latin typeface="宋体" panose="02010600030101010101" pitchFamily="2" charset="-122"/>
            </a:endParaRPr>
          </a:p>
          <a:p>
            <a:pPr eaLnBrk="1" hangingPunct="1" lvl="1">
              <a:buClr>
                <a:srgbClr val="0000FF"/>
              </a:buClr>
              <a:buFont typeface="Wingdings" panose="05000000000000000000" pitchFamily="2" charset="2"/>
              <a:buChar char="§"/>
            </a:pPr>
            <a:r>
              <a:rPr altLang="en-US" b="1" lang="zh-CN" smtClean="0">
                <a:solidFill>
                  <a:srgbClr val="0000FF"/>
                </a:solidFill>
                <a:latin typeface="宋体" panose="02010600030101010101" pitchFamily="2" charset="-122"/>
              </a:rPr>
              <a:t>原因</a:t>
            </a:r>
            <a:r>
              <a:rPr altLang="zh-CN" b="1" lang="en-US" smtClean="0">
                <a:solidFill>
                  <a:srgbClr val="0000FF"/>
                </a:solidFill>
                <a:latin typeface="宋体" panose="02010600030101010101" pitchFamily="2" charset="-122"/>
              </a:rPr>
              <a:t>:</a:t>
            </a:r>
            <a:r>
              <a:rPr altLang="en-US" b="1" lang="zh-CN" smtClean="0">
                <a:solidFill>
                  <a:srgbClr val="0000FF"/>
                </a:solidFill>
                <a:latin typeface="宋体" panose="02010600030101010101" pitchFamily="2" charset="-122"/>
              </a:rPr>
              <a:t>忽视资产风险</a:t>
            </a:r>
            <a:r>
              <a:rPr altLang="zh-CN" b="1" lang="en-US" smtClean="0">
                <a:solidFill>
                  <a:srgbClr val="0000FF"/>
                </a:solidFill>
                <a:latin typeface="宋体" panose="02010600030101010101" pitchFamily="2" charset="-122"/>
              </a:rPr>
              <a:t>(</a:t>
            </a:r>
            <a:r>
              <a:rPr altLang="en-US" b="1" lang="zh-CN" smtClean="0">
                <a:solidFill>
                  <a:srgbClr val="0000FF"/>
                </a:solidFill>
                <a:latin typeface="宋体" panose="02010600030101010101" pitchFamily="2" charset="-122"/>
              </a:rPr>
              <a:t>外债</a:t>
            </a:r>
            <a:r>
              <a:rPr altLang="zh-CN" b="1" lang="en-US" smtClean="0">
                <a:solidFill>
                  <a:srgbClr val="0000FF"/>
                </a:solidFill>
                <a:latin typeface="宋体" panose="02010600030101010101" pitchFamily="2" charset="-122"/>
              </a:rPr>
              <a:t>)</a:t>
            </a:r>
            <a:r>
              <a:rPr altLang="en-US" b="1" lang="zh-CN" smtClean="0">
                <a:solidFill>
                  <a:srgbClr val="0000FF"/>
                </a:solidFill>
                <a:latin typeface="宋体" panose="02010600030101010101" pitchFamily="2" charset="-122"/>
              </a:rPr>
              <a:t>和市场风险</a:t>
            </a:r>
            <a:r>
              <a:rPr altLang="zh-CN" b="1" lang="en-US" smtClean="0">
                <a:solidFill>
                  <a:srgbClr val="0000FF"/>
                </a:solidFill>
                <a:latin typeface="宋体" panose="02010600030101010101" pitchFamily="2" charset="-122"/>
              </a:rPr>
              <a:t>(</a:t>
            </a:r>
            <a:r>
              <a:rPr altLang="en-US" b="1" lang="zh-CN" smtClean="0">
                <a:solidFill>
                  <a:srgbClr val="0000FF"/>
                </a:solidFill>
                <a:latin typeface="宋体" panose="02010600030101010101" pitchFamily="2" charset="-122"/>
              </a:rPr>
              <a:t>互联网发展</a:t>
            </a:r>
            <a:r>
              <a:rPr altLang="zh-CN" b="1" lang="en-US" smtClean="0">
                <a:solidFill>
                  <a:srgbClr val="0000FF"/>
                </a:solidFill>
                <a:latin typeface="宋体" panose="02010600030101010101" pitchFamily="2" charset="-122"/>
              </a:rPr>
              <a:t>)</a:t>
            </a:r>
          </a:p>
          <a:p>
            <a:pPr eaLnBrk="1" hangingPunct="1">
              <a:buClr>
                <a:srgbClr val="0000FF"/>
              </a:buClr>
              <a:buFont typeface="Wingdings" panose="05000000000000000000" pitchFamily="2" charset="2"/>
              <a:buChar char="§"/>
            </a:pPr>
            <a:r>
              <a:rPr altLang="en-US" b="1" sz="2400" lang="zh-CN" smtClean="0">
                <a:solidFill>
                  <a:srgbClr val="0000FF"/>
                </a:solidFill>
                <a:latin typeface="宋体" panose="02010600030101010101" pitchFamily="2" charset="-122"/>
              </a:rPr>
              <a:t>结论</a:t>
            </a:r>
            <a:r>
              <a:rPr altLang="zh-CN" b="1" sz="2400" lang="en-US" smtClean="0">
                <a:solidFill>
                  <a:srgbClr val="0000FF"/>
                </a:solidFill>
                <a:latin typeface="宋体" panose="02010600030101010101" pitchFamily="2" charset="-122"/>
              </a:rPr>
              <a:t>1:</a:t>
            </a:r>
            <a:r>
              <a:rPr altLang="en-US" b="1" sz="2400" lang="zh-CN" smtClean="0">
                <a:solidFill>
                  <a:srgbClr val="CC0000"/>
                </a:solidFill>
                <a:latin typeface="宋体" panose="02010600030101010101" pitchFamily="2" charset="-122"/>
              </a:rPr>
              <a:t>看清趋势最难！因为趋势是思想上的远见</a:t>
            </a:r>
            <a:r>
              <a:rPr altLang="zh-CN" b="1" sz="2400" lang="en-US" smtClean="0">
                <a:solidFill>
                  <a:srgbClr val="CC0000"/>
                </a:solidFill>
                <a:latin typeface="宋体" panose="02010600030101010101" pitchFamily="2" charset="-122"/>
              </a:rPr>
              <a:t>!</a:t>
            </a:r>
          </a:p>
          <a:p>
            <a:pPr eaLnBrk="1" hangingPunct="1" lvl="1">
              <a:buClr>
                <a:srgbClr val="0000FF"/>
              </a:buClr>
              <a:buFont typeface="Wingdings" panose="05000000000000000000" pitchFamily="2" charset="2"/>
              <a:buNone/>
            </a:pPr>
            <a:r>
              <a:rPr altLang="zh-CN" b="1" lang="en-US" smtClean="0">
                <a:solidFill>
                  <a:srgbClr val="CC0000"/>
                </a:solidFill>
                <a:latin typeface="宋体" panose="02010600030101010101" pitchFamily="2" charset="-122"/>
              </a:rPr>
              <a:t>    </a:t>
            </a:r>
            <a:r>
              <a:rPr altLang="en-US" b="1" lang="zh-CN" smtClean="0">
                <a:solidFill>
                  <a:srgbClr val="CC0000"/>
                </a:solidFill>
                <a:latin typeface="宋体" panose="02010600030101010101" pitchFamily="2" charset="-122"/>
              </a:rPr>
              <a:t>成功的软件工程必然包含深刻的科技思想文化内涵</a:t>
            </a:r>
            <a:r>
              <a:rPr altLang="zh-CN" b="1" lang="en-US" smtClean="0">
                <a:solidFill>
                  <a:srgbClr val="CC0000"/>
                </a:solidFill>
                <a:latin typeface="宋体" panose="02010600030101010101" pitchFamily="2" charset="-122"/>
              </a:rPr>
              <a:t>!</a:t>
            </a:r>
            <a:r>
              <a:rPr altLang="zh-CN" b="1" sz="2000" lang="en-US" smtClean="0">
                <a:solidFill>
                  <a:srgbClr val="0000FF"/>
                </a:solidFill>
                <a:latin typeface="宋体" panose="02010600030101010101" pitchFamily="2" charset="-122"/>
              </a:rPr>
              <a:t> </a:t>
            </a:r>
          </a:p>
          <a:p>
            <a:pPr eaLnBrk="1" hangingPunct="1">
              <a:buClr>
                <a:srgbClr val="0000FF"/>
              </a:buClr>
              <a:buFont typeface="Wingdings" panose="05000000000000000000" pitchFamily="2" charset="2"/>
              <a:buChar char="§"/>
            </a:pPr>
            <a:r>
              <a:rPr altLang="en-US" b="1" sz="2400" lang="zh-CN" smtClean="0">
                <a:solidFill>
                  <a:srgbClr val="0000FF"/>
                </a:solidFill>
                <a:latin typeface="宋体" panose="02010600030101010101" pitchFamily="2" charset="-122"/>
              </a:rPr>
              <a:t>结论</a:t>
            </a:r>
            <a:r>
              <a:rPr altLang="zh-CN" b="1" sz="2400" lang="en-US" smtClean="0">
                <a:solidFill>
                  <a:srgbClr val="0000FF"/>
                </a:solidFill>
                <a:latin typeface="宋体" panose="02010600030101010101" pitchFamily="2" charset="-122"/>
              </a:rPr>
              <a:t>2</a:t>
            </a:r>
            <a:r>
              <a:rPr altLang="en-US" b="1" sz="2400" lang="zh-CN" smtClean="0">
                <a:solidFill>
                  <a:srgbClr val="0000FF"/>
                </a:solidFill>
                <a:latin typeface="宋体" panose="02010600030101010101" pitchFamily="2" charset="-122"/>
              </a:rPr>
              <a:t>：因为对大趋势的认同，杰出的人会走到一起。</a:t>
            </a:r>
            <a:endParaRPr altLang="zh-CN" b="1" sz="2400" lang="en-US" smtClean="0">
              <a:solidFill>
                <a:srgbClr val="0000FF"/>
              </a:solidFill>
              <a:latin typeface="宋体" panose="02010600030101010101" pitchFamily="2" charset="-122"/>
            </a:endParaRP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657"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B05C03B-B12F-4B2C-99A8-60B247B1E714}" type="slidenum">
              <a:rPr altLang="zh-CN" sz="2600" kumimoji="0" lang="en-US" smtClean="0">
                <a:solidFill>
                  <a:schemeClr val="bg1"/>
                </a:solidFill>
              </a:rPr>
              <a:pPr>
                <a:spcBef>
                  <a:spcPct val="0"/>
                </a:spcBef>
                <a:buClrTx/>
                <a:buSzTx/>
                <a:buFontTx/>
                <a:buNone/>
              </a:pPr>
              <a:t>13</a:t>
            </a:fld>
            <a:endParaRPr altLang="zh-CN" sz="2600" kumimoji="0" lang="en-US" smtClean="0">
              <a:solidFill>
                <a:schemeClr val="bg1"/>
              </a:solidFill>
            </a:endParaRPr>
          </a:p>
        </p:txBody>
      </p:sp>
      <p:sp>
        <p:nvSpPr>
          <p:cNvPr id="1048658" name="Rectangle 2"/>
          <p:cNvSpPr>
            <a:spLocks noGrp="1" noChangeArrowheads="1"/>
          </p:cNvSpPr>
          <p:nvPr>
            <p:ph type="title"/>
          </p:nvPr>
        </p:nvSpPr>
        <p:spPr>
          <a:xfrm>
            <a:off x="914400" y="533400"/>
            <a:ext cx="8001000" cy="838200"/>
          </a:xfrm>
        </p:spPr>
        <p:txBody>
          <a:bodyPr/>
          <a:p>
            <a:pPr eaLnBrk="1" hangingPunct="1"/>
            <a:r>
              <a:rPr altLang="zh-CN" sz="5400" lang="en-US" smtClean="0">
                <a:solidFill>
                  <a:srgbClr val="000000"/>
                </a:solidFill>
                <a:latin typeface="Monotype Corsiva" panose="03010101010201010101" pitchFamily="66" charset="0"/>
                <a:ea typeface="楷体_GB2312" pitchFamily="49" charset="-122"/>
              </a:rPr>
              <a:t>        Software   Engineering</a:t>
            </a:r>
          </a:p>
        </p:txBody>
      </p:sp>
      <p:sp>
        <p:nvSpPr>
          <p:cNvPr id="1048659" name="Rectangle 3"/>
          <p:cNvSpPr>
            <a:spLocks noGrp="1" noChangeArrowheads="1"/>
          </p:cNvSpPr>
          <p:nvPr>
            <p:ph type="body" idx="1"/>
          </p:nvPr>
        </p:nvSpPr>
        <p:spPr>
          <a:xfrm>
            <a:off x="762000" y="1676400"/>
            <a:ext cx="8305800" cy="5029200"/>
          </a:xfrm>
        </p:spPr>
        <p:txBody>
          <a:bodyPr/>
          <a:p>
            <a:pPr eaLnBrk="1" hangingPunct="1">
              <a:buFontTx/>
              <a:buNone/>
            </a:pPr>
            <a:r>
              <a:rPr altLang="zh-CN" b="1" dirty="0" sz="2400" lang="en-US" smtClean="0">
                <a:solidFill>
                  <a:srgbClr val="333333"/>
                </a:solidFill>
                <a:latin typeface="宋体" panose="02010600030101010101" pitchFamily="2" charset="-122"/>
              </a:rPr>
              <a:t>     </a:t>
            </a:r>
            <a:r>
              <a:rPr altLang="en-US" b="1" dirty="0" lang="zh-CN" smtClean="0">
                <a:solidFill>
                  <a:srgbClr val="333333"/>
                </a:solidFill>
                <a:latin typeface="宋体" panose="02010600030101010101" pitchFamily="2" charset="-122"/>
              </a:rPr>
              <a:t>中国当时是</a:t>
            </a:r>
            <a:r>
              <a:rPr altLang="en-US" b="1" dirty="0" lang="zh-CN" smtClean="0">
                <a:solidFill>
                  <a:srgbClr val="333333"/>
                </a:solidFill>
                <a:latin typeface="Times New Roman" panose="02020603050405020304" pitchFamily="18" charset="0"/>
              </a:rPr>
              <a:t>“</a:t>
            </a:r>
            <a:r>
              <a:rPr altLang="en-US" b="1" dirty="0" lang="zh-CN" smtClean="0">
                <a:solidFill>
                  <a:srgbClr val="333333"/>
                </a:solidFill>
                <a:latin typeface="宋体" panose="02010600030101010101" pitchFamily="2" charset="-122"/>
              </a:rPr>
              <a:t>撞</a:t>
            </a:r>
            <a:r>
              <a:rPr altLang="en-US" b="1" dirty="0" lang="zh-CN" smtClean="0">
                <a:solidFill>
                  <a:srgbClr val="333333"/>
                </a:solidFill>
                <a:latin typeface="Times New Roman" panose="02020603050405020304" pitchFamily="18" charset="0"/>
              </a:rPr>
              <a:t>”</a:t>
            </a:r>
            <a:r>
              <a:rPr altLang="en-US" b="1" dirty="0" lang="zh-CN" smtClean="0">
                <a:solidFill>
                  <a:srgbClr val="333333"/>
                </a:solidFill>
                <a:latin typeface="宋体" panose="02010600030101010101" pitchFamily="2" charset="-122"/>
              </a:rPr>
              <a:t>进软件工程的新时代</a:t>
            </a:r>
            <a:r>
              <a:rPr altLang="en-US" b="1" dirty="0" lang="zh-CN" smtClean="0"/>
              <a:t> </a:t>
            </a:r>
            <a:r>
              <a:rPr altLang="zh-CN" b="1" dirty="0" lang="en-US" smtClean="0"/>
              <a:t>?</a:t>
            </a:r>
          </a:p>
          <a:p>
            <a:pPr eaLnBrk="1" hangingPunct="1">
              <a:buClr>
                <a:srgbClr val="0000FF"/>
              </a:buClr>
              <a:buFont typeface="Wingdings" panose="05000000000000000000" pitchFamily="2" charset="2"/>
              <a:buChar char="§"/>
            </a:pPr>
            <a:r>
              <a:rPr altLang="en-US" b="1" dirty="0" sz="2400" lang="zh-CN" smtClean="0">
                <a:solidFill>
                  <a:srgbClr val="333333"/>
                </a:solidFill>
                <a:latin typeface="宋体" panose="02010600030101010101" pitchFamily="2" charset="-122"/>
              </a:rPr>
              <a:t>随着经济发展</a:t>
            </a:r>
            <a:r>
              <a:rPr altLang="zh-CN" b="1" dirty="0" sz="2400" lang="en-US" smtClean="0">
                <a:solidFill>
                  <a:srgbClr val="333333"/>
                </a:solidFill>
                <a:latin typeface="宋体" panose="02010600030101010101" pitchFamily="2" charset="-122"/>
              </a:rPr>
              <a:t>,</a:t>
            </a:r>
            <a:r>
              <a:rPr altLang="en-US" b="1" dirty="0" sz="2400" lang="zh-CN" smtClean="0">
                <a:solidFill>
                  <a:srgbClr val="333333"/>
                </a:solidFill>
                <a:latin typeface="宋体" panose="02010600030101010101" pitchFamily="2" charset="-122"/>
              </a:rPr>
              <a:t>中国当时是</a:t>
            </a:r>
            <a:r>
              <a:rPr altLang="en-US" b="1" dirty="0" sz="2400" lang="zh-CN" smtClean="0">
                <a:solidFill>
                  <a:srgbClr val="333333"/>
                </a:solidFill>
                <a:latin typeface="Times New Roman" panose="02020603050405020304" pitchFamily="18" charset="0"/>
              </a:rPr>
              <a:t>“</a:t>
            </a:r>
            <a:r>
              <a:rPr altLang="en-US" b="1" dirty="0" sz="2400" lang="zh-CN" smtClean="0">
                <a:solidFill>
                  <a:srgbClr val="333333"/>
                </a:solidFill>
                <a:latin typeface="宋体" panose="02010600030101010101" pitchFamily="2" charset="-122"/>
              </a:rPr>
              <a:t>撞</a:t>
            </a:r>
            <a:r>
              <a:rPr altLang="en-US" b="1" dirty="0" sz="2400" lang="zh-CN" smtClean="0">
                <a:solidFill>
                  <a:srgbClr val="333333"/>
                </a:solidFill>
                <a:latin typeface="Times New Roman" panose="02020603050405020304" pitchFamily="18" charset="0"/>
              </a:rPr>
              <a:t>”</a:t>
            </a:r>
            <a:r>
              <a:rPr altLang="en-US" b="1" dirty="0" sz="2400" lang="zh-CN" smtClean="0">
                <a:solidFill>
                  <a:srgbClr val="333333"/>
                </a:solidFill>
                <a:latin typeface="宋体" panose="02010600030101010101" pitchFamily="2" charset="-122"/>
              </a:rPr>
              <a:t>进软件工程的新时代，整体水平要比国外的同行晚了几个阶段。</a:t>
            </a:r>
            <a:r>
              <a:rPr altLang="zh-CN" b="1" dirty="0" sz="2400" lang="en-US" smtClean="0">
                <a:solidFill>
                  <a:srgbClr val="333333"/>
                </a:solidFill>
                <a:latin typeface="宋体" panose="02010600030101010101" pitchFamily="2" charset="-122"/>
              </a:rPr>
              <a:t>(</a:t>
            </a:r>
            <a:r>
              <a:rPr altLang="en-US" b="1" dirty="0" sz="2400" lang="zh-CN" smtClean="0">
                <a:solidFill>
                  <a:srgbClr val="333333"/>
                </a:solidFill>
                <a:latin typeface="宋体" panose="02010600030101010101" pitchFamily="2" charset="-122"/>
              </a:rPr>
              <a:t>软件工程也讲究的是功夫</a:t>
            </a:r>
            <a:r>
              <a:rPr altLang="zh-CN" b="1" dirty="0" sz="2400" lang="en-US" smtClean="0">
                <a:solidFill>
                  <a:srgbClr val="333333"/>
                </a:solidFill>
                <a:latin typeface="宋体" panose="02010600030101010101" pitchFamily="2" charset="-122"/>
              </a:rPr>
              <a:t>,</a:t>
            </a:r>
            <a:r>
              <a:rPr altLang="en-US" b="1" dirty="0" sz="2400" lang="zh-CN" smtClean="0">
                <a:solidFill>
                  <a:srgbClr val="333333"/>
                </a:solidFill>
                <a:latin typeface="宋体" panose="02010600030101010101" pitchFamily="2" charset="-122"/>
              </a:rPr>
              <a:t>我们现在不如人家</a:t>
            </a:r>
            <a:r>
              <a:rPr altLang="zh-CN" b="1" dirty="0" sz="2400" lang="en-US" smtClean="0">
                <a:solidFill>
                  <a:srgbClr val="333333"/>
                </a:solidFill>
                <a:latin typeface="宋体" panose="02010600030101010101" pitchFamily="2" charset="-122"/>
              </a:rPr>
              <a:t>)</a:t>
            </a:r>
            <a:r>
              <a:rPr altLang="en-US" b="1" dirty="0" sz="2400" lang="zh-CN" smtClean="0">
                <a:solidFill>
                  <a:srgbClr val="333333"/>
                </a:solidFill>
                <a:latin typeface="宋体" panose="02010600030101010101" pitchFamily="2" charset="-122"/>
              </a:rPr>
              <a:t>但现状很不容乐观</a:t>
            </a:r>
            <a:r>
              <a:rPr altLang="zh-CN" b="1" dirty="0" sz="2400" lang="en-US" smtClean="0">
                <a:solidFill>
                  <a:srgbClr val="333333"/>
                </a:solidFill>
                <a:latin typeface="宋体" panose="02010600030101010101" pitchFamily="2" charset="-122"/>
              </a:rPr>
              <a:t>:</a:t>
            </a:r>
          </a:p>
          <a:p>
            <a:pPr eaLnBrk="1" hangingPunct="1" lvl="1">
              <a:buClr>
                <a:srgbClr val="0000FF"/>
              </a:buClr>
              <a:buFont typeface="Wingdings" panose="05000000000000000000" pitchFamily="2" charset="2"/>
              <a:buChar char="§"/>
            </a:pPr>
            <a:r>
              <a:rPr altLang="en-US" b="1" dirty="0" lang="zh-CN" smtClean="0">
                <a:solidFill>
                  <a:srgbClr val="333333"/>
                </a:solidFill>
                <a:latin typeface="宋体" panose="02010600030101010101" pitchFamily="2" charset="-122"/>
              </a:rPr>
              <a:t>国际化的趋势是越来越快，在本土软件和外来软件之间的竞争中，我们怎样才能稳步发展呢？（微软与网景）</a:t>
            </a:r>
          </a:p>
          <a:p>
            <a:pPr eaLnBrk="1" hangingPunct="1" lvl="1">
              <a:buClr>
                <a:srgbClr val="0000FF"/>
              </a:buClr>
              <a:buFont typeface="Wingdings" panose="05000000000000000000" pitchFamily="2" charset="2"/>
              <a:buChar char="§"/>
            </a:pPr>
            <a:r>
              <a:rPr altLang="en-US" b="1" dirty="0" lang="zh-CN" smtClean="0">
                <a:solidFill>
                  <a:srgbClr val="333333"/>
                </a:solidFill>
                <a:latin typeface="宋体" panose="02010600030101010101" pitchFamily="2" charset="-122"/>
              </a:rPr>
              <a:t>目标：至少不至于几年后，还象现在这样踉踉跄跄、撞来撞去的</a:t>
            </a:r>
            <a:r>
              <a:rPr altLang="zh-CN" b="1" dirty="0" lang="en-US" smtClean="0">
                <a:solidFill>
                  <a:srgbClr val="333333"/>
                </a:solidFill>
                <a:latin typeface="宋体" panose="02010600030101010101" pitchFamily="2" charset="-122"/>
              </a:rPr>
              <a:t>.</a:t>
            </a:r>
            <a:r>
              <a:rPr altLang="zh-CN" b="1" dirty="0" lang="en-US" smtClean="0"/>
              <a:t> </a:t>
            </a:r>
            <a:r>
              <a:rPr altLang="en-US" b="1" dirty="0" lang="zh-CN" smtClean="0">
                <a:solidFill>
                  <a:srgbClr val="000000"/>
                </a:solidFill>
              </a:rPr>
              <a:t>（</a:t>
            </a:r>
            <a:r>
              <a:rPr altLang="zh-CN" b="1" dirty="0" lang="en-US" smtClean="0">
                <a:solidFill>
                  <a:srgbClr val="000000"/>
                </a:solidFill>
              </a:rPr>
              <a:t>------</a:t>
            </a:r>
            <a:r>
              <a:rPr altLang="en-US" b="1" dirty="0" lang="zh-CN" smtClean="0">
                <a:solidFill>
                  <a:srgbClr val="000000"/>
                </a:solidFill>
              </a:rPr>
              <a:t>金山与微软的故事）</a:t>
            </a:r>
            <a:r>
              <a:rPr altLang="zh-CN" b="1" dirty="0" lang="en-US" smtClean="0">
                <a:solidFill>
                  <a:srgbClr val="000000"/>
                </a:solidFill>
              </a:rPr>
              <a:t>(</a:t>
            </a:r>
            <a:r>
              <a:rPr altLang="en-US" b="1" dirty="0" lang="zh-CN" smtClean="0">
                <a:solidFill>
                  <a:srgbClr val="000000"/>
                </a:solidFill>
              </a:rPr>
              <a:t>华为挖爱立信</a:t>
            </a:r>
            <a:r>
              <a:rPr altLang="zh-CN" b="1" dirty="0" lang="en-US" smtClean="0">
                <a:solidFill>
                  <a:srgbClr val="000000"/>
                </a:solidFill>
              </a:rPr>
              <a:t>)</a:t>
            </a:r>
          </a:p>
          <a:p>
            <a:pPr eaLnBrk="1" hangingPunct="1">
              <a:buClr>
                <a:srgbClr val="0000FF"/>
              </a:buClr>
              <a:buFont typeface="Wingdings" panose="05000000000000000000" pitchFamily="2" charset="2"/>
              <a:buChar char="§"/>
            </a:pPr>
            <a:r>
              <a:rPr altLang="en-US" b="1" dirty="0" sz="2400" lang="zh-CN" smtClean="0">
                <a:solidFill>
                  <a:schemeClr val="bg2"/>
                </a:solidFill>
                <a:latin typeface="宋体" panose="02010600030101010101" pitchFamily="2" charset="-122"/>
              </a:rPr>
              <a:t>如何应对：既要研究思想方法，同时消化改进成熟的规范</a:t>
            </a:r>
          </a:p>
          <a:p>
            <a:pPr eaLnBrk="1" hangingPunct="1">
              <a:buClr>
                <a:srgbClr val="0000FF"/>
              </a:buClr>
              <a:buFont typeface="Wingdings" panose="05000000000000000000" pitchFamily="2" charset="2"/>
              <a:buChar char="§"/>
            </a:pPr>
            <a:r>
              <a:rPr altLang="en-US" b="1" dirty="0" sz="2400" lang="zh-CN" smtClean="0">
                <a:solidFill>
                  <a:srgbClr val="0000FF"/>
                </a:solidFill>
                <a:latin typeface="宋体" panose="02010600030101010101" pitchFamily="2" charset="-122"/>
              </a:rPr>
              <a:t>先僵化、再优化，还要注意固化</a:t>
            </a:r>
          </a:p>
          <a:p>
            <a:pPr eaLnBrk="1" hangingPunct="1" lvl="1">
              <a:buClr>
                <a:srgbClr val="0000FF"/>
              </a:buClr>
              <a:buFont typeface="Wingdings" panose="05000000000000000000" pitchFamily="2" charset="2"/>
              <a:buChar char="§"/>
            </a:pPr>
            <a:r>
              <a:rPr altLang="en-US" b="1" dirty="0" lang="zh-CN" smtClean="0">
                <a:solidFill>
                  <a:srgbClr val="333333"/>
                </a:solidFill>
                <a:latin typeface="宋体" panose="02010600030101010101" pitchFamily="2" charset="-122"/>
              </a:rPr>
              <a:t>先照办国外标准</a:t>
            </a:r>
            <a:r>
              <a:rPr altLang="zh-CN" b="1" dirty="0" lang="en-US" smtClean="0">
                <a:solidFill>
                  <a:srgbClr val="333333"/>
                </a:solidFill>
                <a:latin typeface="宋体" panose="02010600030101010101" pitchFamily="2" charset="-122"/>
              </a:rPr>
              <a:t>,</a:t>
            </a:r>
            <a:r>
              <a:rPr altLang="en-US" b="1" dirty="0" lang="zh-CN" smtClean="0">
                <a:solidFill>
                  <a:srgbClr val="333333"/>
                </a:solidFill>
                <a:latin typeface="宋体" panose="02010600030101010101" pitchFamily="2" charset="-122"/>
              </a:rPr>
              <a:t>再改进</a:t>
            </a:r>
            <a:r>
              <a:rPr altLang="zh-CN" b="1" dirty="0" lang="en-US" smtClean="0">
                <a:solidFill>
                  <a:srgbClr val="333333"/>
                </a:solidFill>
                <a:latin typeface="宋体" panose="02010600030101010101" pitchFamily="2" charset="-122"/>
              </a:rPr>
              <a:t>, </a:t>
            </a:r>
            <a:r>
              <a:rPr altLang="en-US" b="1" dirty="0" lang="zh-CN" smtClean="0">
                <a:solidFill>
                  <a:srgbClr val="333333"/>
                </a:solidFill>
                <a:latin typeface="宋体" panose="02010600030101010101" pitchFamily="2" charset="-122"/>
              </a:rPr>
              <a:t>最后才可能有本土化的开发模式或标准出现  </a:t>
            </a:r>
            <a:endParaRPr altLang="en-US" b="1" dirty="0" lang="zh-CN" smtClean="0">
              <a:solidFill>
                <a:srgbClr val="993300"/>
              </a:solidFill>
              <a:latin typeface="宋体" panose="02010600030101010101" pitchFamily="2" charset="-122"/>
            </a:endParaRP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663"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2ED1D9E-A53B-4858-826A-981F34CAC1AC}" type="slidenum">
              <a:rPr altLang="zh-CN" sz="2600" kumimoji="0" lang="en-US" smtClean="0">
                <a:solidFill>
                  <a:schemeClr val="bg1"/>
                </a:solidFill>
              </a:rPr>
              <a:pPr>
                <a:spcBef>
                  <a:spcPct val="0"/>
                </a:spcBef>
                <a:buClrTx/>
                <a:buSzTx/>
                <a:buFontTx/>
                <a:buNone/>
              </a:pPr>
              <a:t>14</a:t>
            </a:fld>
            <a:endParaRPr altLang="zh-CN" sz="2600" kumimoji="0" lang="en-US" smtClean="0">
              <a:solidFill>
                <a:schemeClr val="bg1"/>
              </a:solidFill>
            </a:endParaRPr>
          </a:p>
        </p:txBody>
      </p:sp>
      <p:sp>
        <p:nvSpPr>
          <p:cNvPr id="1048664" name="Rectangle 2"/>
          <p:cNvSpPr>
            <a:spLocks noGrp="1" noChangeArrowheads="1"/>
          </p:cNvSpPr>
          <p:nvPr>
            <p:ph type="title"/>
          </p:nvPr>
        </p:nvSpPr>
        <p:spPr>
          <a:xfrm>
            <a:off x="1179513" y="503238"/>
            <a:ext cx="8001000" cy="838200"/>
          </a:xfrm>
        </p:spPr>
        <p:txBody>
          <a:bodyPr/>
          <a:p>
            <a:pPr eaLnBrk="1" hangingPunct="1"/>
            <a:r>
              <a:rPr altLang="zh-CN" sz="5400" lang="en-US" smtClean="0">
                <a:solidFill>
                  <a:srgbClr val="000000"/>
                </a:solidFill>
                <a:latin typeface="Monotype Corsiva" panose="03010101010201010101" pitchFamily="66" charset="0"/>
                <a:ea typeface="楷体_GB2312" pitchFamily="49" charset="-122"/>
              </a:rPr>
              <a:t>      Software   Engineering</a:t>
            </a:r>
          </a:p>
        </p:txBody>
      </p:sp>
      <p:sp>
        <p:nvSpPr>
          <p:cNvPr id="1048665" name="Rectangle 3"/>
          <p:cNvSpPr>
            <a:spLocks noGrp="1" noChangeArrowheads="1"/>
          </p:cNvSpPr>
          <p:nvPr>
            <p:ph type="body" idx="1"/>
          </p:nvPr>
        </p:nvSpPr>
        <p:spPr>
          <a:xfrm>
            <a:off x="755576" y="1700808"/>
            <a:ext cx="8388424" cy="5157192"/>
          </a:xfrm>
        </p:spPr>
        <p:txBody>
          <a:bodyPr/>
          <a:p>
            <a:pPr eaLnBrk="1" hangingPunct="1">
              <a:spcAft>
                <a:spcPts val="600"/>
              </a:spcAft>
              <a:buFontTx/>
              <a:buNone/>
            </a:pPr>
            <a:r>
              <a:rPr altLang="zh-CN" dirty="0" lang="en-US" smtClean="0"/>
              <a:t>             </a:t>
            </a:r>
            <a:r>
              <a:rPr altLang="en-US" b="1" dirty="0" sz="3200" lang="zh-CN" smtClean="0"/>
              <a:t>本土软件工程的希望之光</a:t>
            </a:r>
          </a:p>
          <a:p>
            <a:pPr eaLnBrk="1" hangingPunct="1">
              <a:lnSpc>
                <a:spcPts val="3300"/>
              </a:lnSpc>
              <a:spcBef>
                <a:spcPts val="0"/>
              </a:spcBef>
            </a:pPr>
            <a:r>
              <a:rPr altLang="en-US" b="1" dirty="0" lang="zh-CN" smtClean="0"/>
              <a:t>按照软件工程本身的性质和规律，依靠自身广阔市场，大步跨入先进的可能性是存在的。</a:t>
            </a:r>
          </a:p>
          <a:p>
            <a:pPr eaLnBrk="1" hangingPunct="1" lvl="1">
              <a:lnSpc>
                <a:spcPts val="3300"/>
              </a:lnSpc>
              <a:spcBef>
                <a:spcPts val="0"/>
              </a:spcBef>
            </a:pPr>
            <a:r>
              <a:rPr altLang="en-US" b="1" dirty="0" sz="2800" lang="zh-CN" smtClean="0"/>
              <a:t>例如：中国的搜索引擎技术的发展。</a:t>
            </a:r>
          </a:p>
          <a:p>
            <a:pPr eaLnBrk="1" hangingPunct="1" lvl="1">
              <a:lnSpc>
                <a:spcPts val="3300"/>
              </a:lnSpc>
              <a:spcBef>
                <a:spcPts val="0"/>
              </a:spcBef>
            </a:pPr>
            <a:r>
              <a:rPr altLang="en-US" b="1" dirty="0" sz="2800" lang="zh-CN" smtClean="0"/>
              <a:t>例如：软件行业的跨国兼并相对容易，小鱼有可能吃掉大鱼，及全新企业的意外出现：</a:t>
            </a:r>
            <a:r>
              <a:rPr altLang="zh-CN" b="1" dirty="0" sz="2800" lang="en-US" smtClean="0"/>
              <a:t>IBM---</a:t>
            </a:r>
            <a:r>
              <a:rPr altLang="en-US" b="1" dirty="0" sz="2800" lang="zh-CN" smtClean="0"/>
              <a:t>微软</a:t>
            </a:r>
            <a:r>
              <a:rPr altLang="zh-CN" b="1" dirty="0" sz="2800" lang="en-US" smtClean="0"/>
              <a:t>+Intel---</a:t>
            </a:r>
            <a:r>
              <a:rPr altLang="en-US" b="1" dirty="0" sz="2800" lang="zh-CN" smtClean="0"/>
              <a:t>谷歌</a:t>
            </a:r>
            <a:r>
              <a:rPr altLang="zh-CN" b="1" dirty="0" sz="2800" lang="en-US" smtClean="0"/>
              <a:t>+</a:t>
            </a:r>
            <a:r>
              <a:rPr altLang="en-US" b="1" dirty="0" sz="2800" lang="zh-CN" smtClean="0"/>
              <a:t>苹果</a:t>
            </a:r>
            <a:r>
              <a:rPr altLang="zh-CN" b="1" dirty="0" sz="2800" lang="en-US" smtClean="0"/>
              <a:t>---</a:t>
            </a:r>
            <a:r>
              <a:rPr altLang="en-US" b="1" dirty="0" sz="2800" lang="zh-CN" smtClean="0"/>
              <a:t>腾讯是下一个？</a:t>
            </a:r>
            <a:endParaRPr altLang="zh-CN" b="1" dirty="0" sz="2800" lang="en-US" smtClean="0"/>
          </a:p>
          <a:p>
            <a:pPr eaLnBrk="1" hangingPunct="1" lvl="1">
              <a:lnSpc>
                <a:spcPts val="3300"/>
              </a:lnSpc>
              <a:spcBef>
                <a:spcPts val="0"/>
              </a:spcBef>
              <a:buFontTx/>
              <a:buNone/>
            </a:pPr>
            <a:r>
              <a:rPr altLang="zh-CN" b="1" dirty="0" sz="2800" lang="en-US" smtClean="0"/>
              <a:t>   </a:t>
            </a:r>
            <a:r>
              <a:rPr altLang="en-US" b="1" dirty="0" sz="2800" lang="zh-CN" smtClean="0"/>
              <a:t>创新驱动，未来的工业</a:t>
            </a:r>
            <a:r>
              <a:rPr altLang="zh-CN" b="1" dirty="0" sz="2800" lang="en-US" smtClean="0"/>
              <a:t>4.0</a:t>
            </a:r>
            <a:r>
              <a:rPr altLang="en-US" b="1" dirty="0" sz="2800" lang="zh-CN" smtClean="0"/>
              <a:t>是什么样子？</a:t>
            </a:r>
          </a:p>
          <a:p>
            <a:pPr eaLnBrk="1" hangingPunct="1" lvl="1">
              <a:lnSpc>
                <a:spcPts val="3300"/>
              </a:lnSpc>
              <a:spcBef>
                <a:spcPts val="0"/>
              </a:spcBef>
            </a:pPr>
            <a:r>
              <a:rPr altLang="en-US" b="1" dirty="0" sz="2800" lang="zh-CN" smtClean="0"/>
              <a:t>中国电子商务：推动传统行业巨变！余额宝！</a:t>
            </a:r>
            <a:endParaRPr altLang="zh-CN" b="1" dirty="0" sz="2800" lang="en-US" smtClean="0"/>
          </a:p>
          <a:p>
            <a:pPr eaLnBrk="1" hangingPunct="1" lvl="1">
              <a:lnSpc>
                <a:spcPts val="3300"/>
              </a:lnSpc>
              <a:spcBef>
                <a:spcPts val="0"/>
              </a:spcBef>
            </a:pPr>
            <a:r>
              <a:rPr altLang="en-US" b="1" dirty="0" sz="2800" lang="zh-CN" smtClean="0"/>
              <a:t>互联网对各个行业的“恐怖”渗透！打车软件</a:t>
            </a:r>
            <a:r>
              <a:rPr altLang="zh-CN" b="1" dirty="0" sz="2800" lang="en-US" smtClean="0"/>
              <a:t>.</a:t>
            </a:r>
          </a:p>
          <a:p>
            <a:pPr eaLnBrk="1" hangingPunct="1" lvl="1">
              <a:lnSpc>
                <a:spcPts val="3300"/>
              </a:lnSpc>
              <a:spcBef>
                <a:spcPts val="0"/>
              </a:spcBef>
            </a:pPr>
            <a:r>
              <a:rPr altLang="en-US" b="1" dirty="0" sz="2800" lang="zh-CN" smtClean="0"/>
              <a:t>国产</a:t>
            </a:r>
            <a:r>
              <a:rPr altLang="zh-CN" b="1" dirty="0" sz="2800" lang="en-US" smtClean="0"/>
              <a:t>EDA</a:t>
            </a:r>
            <a:r>
              <a:rPr altLang="en-US" b="1" dirty="0" sz="2800" lang="zh-CN" smtClean="0"/>
              <a:t>：奇捷科技，龙芯。</a:t>
            </a:r>
            <a:endParaRPr altLang="zh-CN" b="1" dirty="0" sz="2800" lang="en-US" smtClean="0"/>
          </a:p>
          <a:p>
            <a:pPr eaLnBrk="1" hangingPunct="1" lvl="1">
              <a:lnSpc>
                <a:spcPts val="3300"/>
              </a:lnSpc>
              <a:spcBef>
                <a:spcPts val="0"/>
              </a:spcBef>
            </a:pPr>
            <a:r>
              <a:rPr altLang="en-US" b="1" dirty="0" sz="2800" lang="zh-CN" smtClean="0"/>
              <a:t>鸿蒙系统及相关生态及应用系统。</a:t>
            </a:r>
            <a:r>
              <a:rPr altLang="zh-CN" b="1" dirty="0" sz="2800" lang="en-US" smtClean="0"/>
              <a:t>(</a:t>
            </a:r>
            <a:r>
              <a:rPr altLang="en-US" b="1" dirty="0" lang="zh-CN" smtClean="0"/>
              <a:t>工具与应用</a:t>
            </a:r>
            <a:r>
              <a:rPr altLang="zh-CN" b="1" dirty="0" sz="2800" lang="en-US" smtClean="0"/>
              <a:t>)</a:t>
            </a:r>
            <a:endParaRPr altLang="en-US" b="1" dirty="0" sz="2800" lang="zh-CN" smtClean="0"/>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666"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C711B6C-80D6-4257-BBAB-0949651352EF}" type="slidenum">
              <a:rPr altLang="zh-CN" sz="2600" kumimoji="0" lang="en-US" smtClean="0">
                <a:solidFill>
                  <a:schemeClr val="bg1"/>
                </a:solidFill>
              </a:rPr>
              <a:pPr>
                <a:spcBef>
                  <a:spcPct val="0"/>
                </a:spcBef>
                <a:buClrTx/>
                <a:buSzTx/>
                <a:buFontTx/>
                <a:buNone/>
              </a:pPr>
              <a:t>15</a:t>
            </a:fld>
            <a:endParaRPr altLang="zh-CN" sz="2600" kumimoji="0" lang="en-US" smtClean="0">
              <a:solidFill>
                <a:schemeClr val="bg1"/>
              </a:solidFill>
            </a:endParaRPr>
          </a:p>
        </p:txBody>
      </p:sp>
      <p:sp>
        <p:nvSpPr>
          <p:cNvPr id="1048667" name="Rectangle 2"/>
          <p:cNvSpPr>
            <a:spLocks noGrp="1" noChangeArrowheads="1"/>
          </p:cNvSpPr>
          <p:nvPr>
            <p:ph type="title"/>
          </p:nvPr>
        </p:nvSpPr>
        <p:spPr>
          <a:xfrm>
            <a:off x="1179513" y="503238"/>
            <a:ext cx="8001000" cy="838200"/>
          </a:xfrm>
        </p:spPr>
        <p:txBody>
          <a:bodyPr/>
          <a:p>
            <a:pPr eaLnBrk="1" hangingPunct="1"/>
            <a:r>
              <a:rPr altLang="zh-CN" sz="5400" lang="en-US" smtClean="0">
                <a:solidFill>
                  <a:srgbClr val="000000"/>
                </a:solidFill>
                <a:latin typeface="Monotype Corsiva" panose="03010101010201010101" pitchFamily="66" charset="0"/>
                <a:ea typeface="楷体_GB2312" pitchFamily="49" charset="-122"/>
              </a:rPr>
              <a:t>      Software   Engineering</a:t>
            </a:r>
          </a:p>
        </p:txBody>
      </p:sp>
      <p:sp>
        <p:nvSpPr>
          <p:cNvPr id="1048668" name="Rectangle 3"/>
          <p:cNvSpPr>
            <a:spLocks noGrp="1" noChangeArrowheads="1"/>
          </p:cNvSpPr>
          <p:nvPr>
            <p:ph type="body" idx="1"/>
          </p:nvPr>
        </p:nvSpPr>
        <p:spPr>
          <a:xfrm>
            <a:off x="755650" y="1772816"/>
            <a:ext cx="8388350" cy="5085184"/>
          </a:xfrm>
        </p:spPr>
        <p:txBody>
          <a:bodyPr/>
          <a:p>
            <a:pPr eaLnBrk="1" hangingPunct="1">
              <a:spcAft>
                <a:spcPts val="600"/>
              </a:spcAft>
              <a:buFontTx/>
              <a:buNone/>
            </a:pPr>
            <a:r>
              <a:rPr altLang="zh-CN" dirty="0" lang="en-US" smtClean="0"/>
              <a:t>            </a:t>
            </a:r>
            <a:r>
              <a:rPr altLang="en-US" b="1" dirty="0" sz="3200" lang="zh-CN" smtClean="0"/>
              <a:t>本土软件产业的希望之光</a:t>
            </a:r>
          </a:p>
          <a:p>
            <a:pPr eaLnBrk="1" hangingPunct="1">
              <a:lnSpc>
                <a:spcPts val="3000"/>
              </a:lnSpc>
            </a:pPr>
            <a:r>
              <a:rPr altLang="en-US" b="1" dirty="0" lang="zh-CN" smtClean="0"/>
              <a:t>阿里巴巴：一个新的全球性互联网产业巨头！</a:t>
            </a:r>
          </a:p>
          <a:p>
            <a:pPr eaLnBrk="1" hangingPunct="1" lvl="1">
              <a:lnSpc>
                <a:spcPts val="3000"/>
              </a:lnSpc>
            </a:pPr>
            <a:r>
              <a:rPr altLang="en-US" b="1" dirty="0" sz="2800" lang="zh-CN" smtClean="0"/>
              <a:t>“爆红”上市：得益于中国经济转型。</a:t>
            </a:r>
            <a:endParaRPr altLang="zh-CN" b="1" dirty="0" sz="2800" lang="en-US" smtClean="0"/>
          </a:p>
          <a:p>
            <a:pPr eaLnBrk="1" hangingPunct="1" lvl="1">
              <a:lnSpc>
                <a:spcPts val="3000"/>
              </a:lnSpc>
              <a:buFontTx/>
              <a:buNone/>
            </a:pPr>
            <a:r>
              <a:rPr altLang="zh-CN" b="1" dirty="0" sz="2800" lang="en-US" smtClean="0"/>
              <a:t>    2012----</a:t>
            </a:r>
            <a:r>
              <a:rPr altLang="en-US" b="1" dirty="0" sz="2800" lang="zh-CN" smtClean="0"/>
              <a:t>惨淡经营；</a:t>
            </a:r>
            <a:r>
              <a:rPr altLang="zh-CN" b="1" dirty="0" sz="2800" lang="en-US" smtClean="0"/>
              <a:t>2013----</a:t>
            </a:r>
            <a:r>
              <a:rPr altLang="en-US" b="1" dirty="0" sz="2800" lang="zh-CN" smtClean="0"/>
              <a:t>高速成长。</a:t>
            </a:r>
            <a:endParaRPr altLang="zh-CN" b="1" dirty="0" sz="2800" lang="en-US" smtClean="0"/>
          </a:p>
          <a:p>
            <a:pPr eaLnBrk="1" hangingPunct="1" lvl="1">
              <a:lnSpc>
                <a:spcPts val="3000"/>
              </a:lnSpc>
            </a:pPr>
            <a:r>
              <a:rPr altLang="en-US" b="1" dirty="0" sz="2800" lang="zh-CN" smtClean="0"/>
              <a:t>阿里的在线生态系统：为个人和小企业只提供交易平台，不与企业竞争其他资源。</a:t>
            </a:r>
          </a:p>
          <a:p>
            <a:pPr eaLnBrk="1" hangingPunct="1" lvl="1">
              <a:lnSpc>
                <a:spcPts val="3000"/>
              </a:lnSpc>
            </a:pPr>
            <a:r>
              <a:rPr altLang="en-US" b="1" dirty="0" sz="2800" lang="zh-CN" smtClean="0"/>
              <a:t>阿里巴巴：成长极为坎坷困难！</a:t>
            </a:r>
            <a:endParaRPr altLang="zh-CN" b="1" dirty="0" sz="2800" lang="en-US" smtClean="0"/>
          </a:p>
          <a:p>
            <a:pPr eaLnBrk="1" hangingPunct="1" lvl="1">
              <a:lnSpc>
                <a:spcPts val="3000"/>
              </a:lnSpc>
            </a:pPr>
            <a:r>
              <a:rPr altLang="en-US" b="1" dirty="0" sz="2800" lang="zh-CN" smtClean="0"/>
              <a:t>至于技术含量：某些领域是世界级的</a:t>
            </a:r>
            <a:r>
              <a:rPr altLang="zh-CN" b="1" dirty="0" sz="2800" lang="en-US" smtClean="0"/>
              <a:t>(</a:t>
            </a:r>
            <a:r>
              <a:rPr altLang="en-US" b="1" dirty="0" sz="2800" lang="zh-CN" smtClean="0"/>
              <a:t>数据库</a:t>
            </a:r>
            <a:r>
              <a:rPr altLang="zh-CN" b="1" dirty="0" sz="2800" lang="en-US" smtClean="0"/>
              <a:t>)</a:t>
            </a:r>
            <a:r>
              <a:rPr altLang="en-US" b="1" dirty="0" sz="2800" lang="zh-CN" smtClean="0"/>
              <a:t>，也汇集了很多优秀软件平台及商务团队成员。</a:t>
            </a:r>
            <a:endParaRPr altLang="zh-CN" b="1" dirty="0" sz="2800" lang="en-US" smtClean="0"/>
          </a:p>
          <a:p>
            <a:pPr eaLnBrk="1" hangingPunct="1" lvl="1">
              <a:lnSpc>
                <a:spcPts val="3000"/>
              </a:lnSpc>
            </a:pPr>
            <a:r>
              <a:rPr altLang="en-US" b="1" dirty="0" sz="2800" lang="zh-CN" smtClean="0"/>
              <a:t>至于阿里系的金融杠杆与垄断嫌疑，则另说了。</a:t>
            </a:r>
            <a:endParaRPr altLang="zh-CN" b="1" dirty="0" sz="2800" lang="en-US" smtClean="0"/>
          </a:p>
          <a:p>
            <a:pPr eaLnBrk="1" hangingPunct="1" lvl="1">
              <a:lnSpc>
                <a:spcPts val="3000"/>
              </a:lnSpc>
            </a:pPr>
            <a:r>
              <a:rPr altLang="en-US" b="1" dirty="0" sz="2800" lang="zh-CN" smtClean="0"/>
              <a:t>贡献：打破了当时的很多行业壁垒。</a:t>
            </a:r>
            <a:endParaRPr altLang="zh-CN" b="1" dirty="0" sz="2800" lang="en-US" smtClean="0"/>
          </a:p>
          <a:p>
            <a:pPr eaLnBrk="1" hangingPunct="1"/>
            <a:endParaRPr altLang="en-US" dirty="0" lang="zh-CN" smtClean="0"/>
          </a:p>
          <a:p>
            <a:pPr eaLnBrk="1" hangingPunct="1"/>
            <a:endParaRPr altLang="zh-CN" dirty="0" lang="en-US" smtClean="0"/>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669"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3A8B48F-5506-474B-8053-7CF94DCE5F06}" type="slidenum">
              <a:rPr altLang="zh-CN" sz="2600" kumimoji="0" lang="en-US" smtClean="0">
                <a:solidFill>
                  <a:schemeClr val="bg1"/>
                </a:solidFill>
              </a:rPr>
              <a:pPr>
                <a:spcBef>
                  <a:spcPct val="0"/>
                </a:spcBef>
                <a:buClrTx/>
                <a:buSzTx/>
                <a:buFontTx/>
                <a:buNone/>
              </a:pPr>
              <a:t>16</a:t>
            </a:fld>
            <a:endParaRPr altLang="zh-CN" sz="2600" kumimoji="0" lang="en-US" smtClean="0">
              <a:solidFill>
                <a:schemeClr val="bg1"/>
              </a:solidFill>
            </a:endParaRPr>
          </a:p>
        </p:txBody>
      </p:sp>
      <p:sp>
        <p:nvSpPr>
          <p:cNvPr id="1048670" name="Rectangle 2"/>
          <p:cNvSpPr>
            <a:spLocks noGrp="1" noChangeArrowheads="1"/>
          </p:cNvSpPr>
          <p:nvPr>
            <p:ph type="title"/>
          </p:nvPr>
        </p:nvSpPr>
        <p:spPr>
          <a:xfrm>
            <a:off x="914400" y="533400"/>
            <a:ext cx="8001000" cy="838200"/>
          </a:xfrm>
        </p:spPr>
        <p:txBody>
          <a:bodyPr/>
          <a:p>
            <a:pPr eaLnBrk="1" hangingPunct="1"/>
            <a:r>
              <a:rPr altLang="zh-CN" sz="5400" lang="en-US" smtClean="0">
                <a:solidFill>
                  <a:srgbClr val="000000"/>
                </a:solidFill>
                <a:latin typeface="Monotype Corsiva" panose="03010101010201010101" pitchFamily="66" charset="0"/>
                <a:ea typeface="楷体_GB2312" pitchFamily="49" charset="-122"/>
              </a:rPr>
              <a:t>        Software   Engineering</a:t>
            </a:r>
          </a:p>
        </p:txBody>
      </p:sp>
      <p:sp>
        <p:nvSpPr>
          <p:cNvPr id="1048671" name="Rectangle 3"/>
          <p:cNvSpPr>
            <a:spLocks noGrp="1" noChangeArrowheads="1"/>
          </p:cNvSpPr>
          <p:nvPr>
            <p:ph type="body" idx="1"/>
          </p:nvPr>
        </p:nvSpPr>
        <p:spPr>
          <a:xfrm>
            <a:off x="755650" y="1628775"/>
            <a:ext cx="8388350" cy="5229225"/>
          </a:xfrm>
        </p:spPr>
        <p:txBody>
          <a:bodyPr/>
          <a:p>
            <a:pPr eaLnBrk="1" hangingPunct="1">
              <a:buClr>
                <a:srgbClr val="0000FF"/>
              </a:buClr>
              <a:buFont typeface="Wingdings" panose="05000000000000000000" pitchFamily="2" charset="2"/>
              <a:buNone/>
            </a:pPr>
            <a:r>
              <a:rPr altLang="zh-CN" b="1" lang="en-US" smtClean="0">
                <a:solidFill>
                  <a:srgbClr val="000000"/>
                </a:solidFill>
                <a:latin typeface="" charset="0"/>
              </a:rPr>
              <a:t>   </a:t>
            </a:r>
            <a:r>
              <a:rPr altLang="en-US" b="1" lang="zh-CN" smtClean="0">
                <a:solidFill>
                  <a:srgbClr val="000000"/>
                </a:solidFill>
                <a:latin typeface="" charset="0"/>
              </a:rPr>
              <a:t>现实中的问题 ：</a:t>
            </a:r>
          </a:p>
          <a:p>
            <a:pPr eaLnBrk="1" hangingPunct="1">
              <a:buClr>
                <a:srgbClr val="0000FF"/>
              </a:buClr>
              <a:buFont typeface="Wingdings" panose="05000000000000000000" pitchFamily="2" charset="2"/>
              <a:buNone/>
            </a:pPr>
            <a:r>
              <a:rPr altLang="en-US" b="1" lang="zh-CN" smtClean="0">
                <a:solidFill>
                  <a:srgbClr val="000000"/>
                </a:solidFill>
                <a:latin typeface="" charset="0"/>
              </a:rPr>
              <a:t>    </a:t>
            </a:r>
            <a:r>
              <a:rPr altLang="zh-CN" b="1" lang="en-US" smtClean="0">
                <a:solidFill>
                  <a:srgbClr val="000000"/>
                </a:solidFill>
                <a:latin typeface="" charset="0"/>
              </a:rPr>
              <a:t>----</a:t>
            </a:r>
            <a:r>
              <a:rPr altLang="en-US" b="1" lang="zh-CN" smtClean="0">
                <a:solidFill>
                  <a:srgbClr val="CC0000"/>
                </a:solidFill>
                <a:latin typeface="" charset="0"/>
              </a:rPr>
              <a:t>你能否胜任一个称职的软件项目经理</a:t>
            </a:r>
            <a:r>
              <a:rPr altLang="en-US" b="1" lang="zh-CN" smtClean="0">
                <a:solidFill>
                  <a:srgbClr val="000000"/>
                </a:solidFill>
                <a:latin typeface="" charset="0"/>
              </a:rPr>
              <a:t>？</a:t>
            </a:r>
          </a:p>
          <a:p>
            <a:pPr eaLnBrk="1" hangingPunct="1">
              <a:buClr>
                <a:srgbClr val="0000FF"/>
              </a:buClr>
              <a:buFont typeface="Wingdings" panose="05000000000000000000" pitchFamily="2" charset="2"/>
              <a:buNone/>
            </a:pPr>
            <a:r>
              <a:rPr altLang="en-US" b="1" lang="zh-CN" smtClean="0">
                <a:solidFill>
                  <a:srgbClr val="000000"/>
                </a:solidFill>
                <a:latin typeface="" charset="0"/>
              </a:rPr>
              <a:t>         </a:t>
            </a:r>
            <a:r>
              <a:rPr altLang="zh-CN" b="1" lang="en-US" smtClean="0">
                <a:solidFill>
                  <a:srgbClr val="000000"/>
                </a:solidFill>
                <a:latin typeface="" charset="0"/>
              </a:rPr>
              <a:t>(</a:t>
            </a:r>
            <a:r>
              <a:rPr altLang="en-US" b="1" lang="zh-CN" smtClean="0">
                <a:solidFill>
                  <a:srgbClr val="000000"/>
                </a:solidFill>
                <a:latin typeface="" charset="0"/>
              </a:rPr>
              <a:t>或者一个项目经理应该具备什么样的能力？</a:t>
            </a:r>
            <a:r>
              <a:rPr altLang="zh-CN" b="1" lang="en-US" smtClean="0">
                <a:solidFill>
                  <a:srgbClr val="000000"/>
                </a:solidFill>
                <a:latin typeface="" charset="0"/>
              </a:rPr>
              <a:t>)</a:t>
            </a:r>
          </a:p>
          <a:p>
            <a:pPr eaLnBrk="1" hangingPunct="1">
              <a:buClr>
                <a:srgbClr val="0000FF"/>
              </a:buClr>
              <a:buFont typeface="Wingdings" panose="05000000000000000000" pitchFamily="2" charset="2"/>
              <a:buChar char="§"/>
            </a:pPr>
            <a:r>
              <a:rPr altLang="en-US" b="1" sz="2400" lang="zh-CN" smtClean="0">
                <a:solidFill>
                  <a:srgbClr val="000000"/>
                </a:solidFill>
                <a:latin typeface="" charset="0"/>
              </a:rPr>
              <a:t>担当项目经理会面临什么问题？例如：如何培训你的员工</a:t>
            </a:r>
            <a:r>
              <a:rPr altLang="en-US" b="1" sz="2400" lang="zh-CN" smtClean="0">
                <a:solidFill>
                  <a:srgbClr val="000000"/>
                </a:solidFill>
              </a:rPr>
              <a:t>成为世界级的软件测试员？</a:t>
            </a:r>
            <a:endParaRPr altLang="en-US" b="1" sz="2400" lang="zh-CN" smtClean="0">
              <a:solidFill>
                <a:srgbClr val="000000"/>
              </a:solidFill>
              <a:latin typeface="" charset="0"/>
            </a:endParaRPr>
          </a:p>
          <a:p>
            <a:pPr eaLnBrk="1" hangingPunct="1">
              <a:buClr>
                <a:srgbClr val="0000FF"/>
              </a:buClr>
              <a:buFont typeface="Wingdings" panose="05000000000000000000" pitchFamily="2" charset="2"/>
              <a:buChar char="§"/>
            </a:pPr>
            <a:r>
              <a:rPr altLang="zh-CN" b="1" sz="2400" lang="en-US" smtClean="0">
                <a:solidFill>
                  <a:srgbClr val="000000"/>
                </a:solidFill>
                <a:latin typeface="" charset="0"/>
              </a:rPr>
              <a:t>SE</a:t>
            </a:r>
            <a:r>
              <a:rPr altLang="en-US" b="1" sz="2400" lang="zh-CN" smtClean="0">
                <a:solidFill>
                  <a:srgbClr val="000000"/>
                </a:solidFill>
                <a:latin typeface="" charset="0"/>
              </a:rPr>
              <a:t>会面临什么问题？</a:t>
            </a:r>
            <a:r>
              <a:rPr altLang="en-US" b="1" sz="2400" lang="zh-CN" smtClean="0">
                <a:solidFill>
                  <a:srgbClr val="FF0000"/>
                </a:solidFill>
                <a:latin typeface="" charset="0"/>
              </a:rPr>
              <a:t>管理班级练习项目经验带来的困扰？</a:t>
            </a:r>
          </a:p>
          <a:p>
            <a:pPr eaLnBrk="1" hangingPunct="1">
              <a:buClr>
                <a:srgbClr val="0000FF"/>
              </a:buClr>
              <a:buFont typeface="Wingdings" panose="05000000000000000000" pitchFamily="2" charset="2"/>
              <a:buChar char="§"/>
            </a:pPr>
            <a:r>
              <a:rPr altLang="zh-CN" b="1" sz="2400" lang="en-US" smtClean="0">
                <a:solidFill>
                  <a:srgbClr val="000000"/>
                </a:solidFill>
                <a:latin typeface="" charset="0"/>
              </a:rPr>
              <a:t>SE</a:t>
            </a:r>
            <a:r>
              <a:rPr altLang="en-US" b="1" sz="2400" lang="zh-CN" smtClean="0">
                <a:solidFill>
                  <a:srgbClr val="000000"/>
                </a:solidFill>
                <a:latin typeface="" charset="0"/>
              </a:rPr>
              <a:t>的重要性</a:t>
            </a:r>
          </a:p>
          <a:p>
            <a:pPr eaLnBrk="1" hangingPunct="1" lvl="1">
              <a:buClr>
                <a:srgbClr val="CC0000"/>
              </a:buClr>
              <a:buSzPct val="90000"/>
              <a:buFont typeface="Wingdings" panose="05000000000000000000" pitchFamily="2" charset="2"/>
              <a:buChar char="v"/>
            </a:pPr>
            <a:r>
              <a:rPr altLang="en-US" b="1" lang="zh-CN" smtClean="0">
                <a:solidFill>
                  <a:srgbClr val="000000"/>
                </a:solidFill>
                <a:latin typeface="" charset="0"/>
              </a:rPr>
              <a:t>新的观点：软件决定计算机系统的价值</a:t>
            </a:r>
          </a:p>
          <a:p>
            <a:pPr eaLnBrk="1" hangingPunct="1" lvl="1">
              <a:buClr>
                <a:srgbClr val="CC0000"/>
              </a:buClr>
              <a:buSzPct val="90000"/>
              <a:buFont typeface="Wingdings" panose="05000000000000000000" pitchFamily="2" charset="2"/>
              <a:buChar char="v"/>
            </a:pPr>
            <a:r>
              <a:rPr altLang="en-US" b="1" lang="zh-CN" smtClean="0">
                <a:solidFill>
                  <a:srgbClr val="000000"/>
                </a:solidFill>
                <a:latin typeface="" charset="0"/>
              </a:rPr>
              <a:t>隐藏在计算机系统背后的困难</a:t>
            </a:r>
          </a:p>
          <a:p>
            <a:pPr eaLnBrk="1" hangingPunct="1" lvl="2">
              <a:buClr>
                <a:srgbClr val="0099CC"/>
              </a:buClr>
              <a:buSzPct val="90000"/>
              <a:buFont typeface="Wingdings" panose="05000000000000000000" pitchFamily="2" charset="2"/>
              <a:buChar char="Ø"/>
            </a:pPr>
            <a:r>
              <a:rPr altLang="en-US" b="1" sz="2400" lang="zh-CN" smtClean="0">
                <a:solidFill>
                  <a:srgbClr val="000000"/>
                </a:solidFill>
                <a:latin typeface="" charset="0"/>
              </a:rPr>
              <a:t>非编程问题，用计算机及开发环境本身无法解决。</a:t>
            </a:r>
          </a:p>
          <a:p>
            <a:pPr eaLnBrk="1" hangingPunct="1" lvl="3">
              <a:buClr>
                <a:srgbClr val="0099CC"/>
              </a:buClr>
              <a:buSzPct val="90000"/>
              <a:buFont typeface="Wingdings" panose="05000000000000000000" pitchFamily="2" charset="2"/>
              <a:buChar char="ü"/>
            </a:pPr>
            <a:r>
              <a:rPr altLang="en-US" b="1" sz="2400" lang="zh-CN" smtClean="0">
                <a:solidFill>
                  <a:srgbClr val="000000"/>
                </a:solidFill>
                <a:latin typeface="" charset="0"/>
              </a:rPr>
              <a:t>例如：预算、进度、用户需求的优先级处理等等问题。</a:t>
            </a: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675"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3A59AB5-4C9C-4184-A856-820CF7CA6439}" type="slidenum">
              <a:rPr altLang="zh-CN" sz="2600" kumimoji="0" lang="en-US" smtClean="0">
                <a:solidFill>
                  <a:schemeClr val="bg1"/>
                </a:solidFill>
              </a:rPr>
              <a:pPr>
                <a:spcBef>
                  <a:spcPct val="0"/>
                </a:spcBef>
                <a:buClrTx/>
                <a:buSzTx/>
                <a:buFontTx/>
                <a:buNone/>
              </a:pPr>
              <a:t>17</a:t>
            </a:fld>
            <a:endParaRPr altLang="zh-CN" sz="2600" kumimoji="0" lang="en-US" smtClean="0">
              <a:solidFill>
                <a:schemeClr val="bg1"/>
              </a:solidFill>
            </a:endParaRPr>
          </a:p>
        </p:txBody>
      </p:sp>
      <p:sp>
        <p:nvSpPr>
          <p:cNvPr id="1048676" name="Rectangle 2"/>
          <p:cNvSpPr>
            <a:spLocks noGrp="1" noChangeArrowheads="1"/>
          </p:cNvSpPr>
          <p:nvPr>
            <p:ph type="title"/>
          </p:nvPr>
        </p:nvSpPr>
        <p:spPr>
          <a:xfrm>
            <a:off x="914400" y="536575"/>
            <a:ext cx="8001000" cy="838200"/>
          </a:xfrm>
        </p:spPr>
        <p:txBody>
          <a:bodyPr/>
          <a:p>
            <a:pPr eaLnBrk="1" hangingPunct="1"/>
            <a:r>
              <a:rPr altLang="zh-CN" sz="5400" lang="en-US" smtClean="0">
                <a:solidFill>
                  <a:srgbClr val="000000"/>
                </a:solidFill>
                <a:latin typeface="Monotype Corsiva" panose="03010101010201010101" pitchFamily="66" charset="0"/>
                <a:ea typeface="楷体_GB2312" pitchFamily="49" charset="-122"/>
              </a:rPr>
              <a:t>        Software   Engineering</a:t>
            </a:r>
          </a:p>
        </p:txBody>
      </p:sp>
      <p:sp>
        <p:nvSpPr>
          <p:cNvPr id="1048677" name="Rectangle 3"/>
          <p:cNvSpPr>
            <a:spLocks noGrp="1" noChangeArrowheads="1"/>
          </p:cNvSpPr>
          <p:nvPr>
            <p:ph type="body" idx="1"/>
          </p:nvPr>
        </p:nvSpPr>
        <p:spPr>
          <a:xfrm>
            <a:off x="755650" y="1843088"/>
            <a:ext cx="8388350" cy="5014912"/>
          </a:xfrm>
        </p:spPr>
        <p:txBody>
          <a:bodyPr/>
          <a:p>
            <a:pPr eaLnBrk="1" hangingPunct="1">
              <a:lnSpc>
                <a:spcPct val="90000"/>
              </a:lnSpc>
              <a:buClr>
                <a:srgbClr val="0000FF"/>
              </a:buClr>
              <a:buFont typeface="Wingdings" panose="05000000000000000000" pitchFamily="2" charset="2"/>
              <a:buChar char="§"/>
            </a:pPr>
            <a:r>
              <a:rPr altLang="zh-CN" b="1" lang="en-US" smtClean="0"/>
              <a:t>IT</a:t>
            </a:r>
            <a:r>
              <a:rPr altLang="en-US" b="1" lang="zh-CN" smtClean="0"/>
              <a:t>技术人终究要走上管理职位吗？</a:t>
            </a:r>
          </a:p>
          <a:p>
            <a:pPr eaLnBrk="1" hangingPunct="1" lvl="1">
              <a:lnSpc>
                <a:spcPct val="90000"/>
              </a:lnSpc>
              <a:buClr>
                <a:srgbClr val="0000FF"/>
              </a:buClr>
              <a:buFont typeface="Wingdings" panose="05000000000000000000" pitchFamily="2" charset="2"/>
              <a:buChar char="§"/>
            </a:pPr>
            <a:r>
              <a:rPr altLang="en-US" b="1" lang="zh-CN" smtClean="0"/>
              <a:t>理由之一：技术生命有限</a:t>
            </a:r>
            <a:r>
              <a:rPr altLang="en-US" lang="zh-CN" smtClean="0"/>
              <a:t> </a:t>
            </a:r>
          </a:p>
          <a:p>
            <a:pPr eaLnBrk="1" hangingPunct="1" lvl="1">
              <a:lnSpc>
                <a:spcPct val="90000"/>
              </a:lnSpc>
              <a:buClr>
                <a:srgbClr val="0000FF"/>
              </a:buClr>
              <a:buFont typeface="Wingdings" panose="05000000000000000000" pitchFamily="2" charset="2"/>
              <a:buChar char="§"/>
            </a:pPr>
            <a:r>
              <a:rPr altLang="en-US" b="1" lang="zh-CN" smtClean="0"/>
              <a:t>理由之二：从技术到管理有着天然优势</a:t>
            </a:r>
            <a:r>
              <a:rPr altLang="en-US" lang="zh-CN" smtClean="0"/>
              <a:t> </a:t>
            </a:r>
          </a:p>
          <a:p>
            <a:pPr eaLnBrk="1" hangingPunct="1" lvl="2">
              <a:lnSpc>
                <a:spcPct val="90000"/>
              </a:lnSpc>
              <a:buClr>
                <a:srgbClr val="0099CC"/>
              </a:buClr>
              <a:buSzPct val="95000"/>
              <a:buFont typeface="Wingdings" panose="05000000000000000000" pitchFamily="2" charset="2"/>
              <a:buChar char="Ø"/>
            </a:pPr>
            <a:r>
              <a:rPr altLang="zh-CN" b="1" sz="2400" lang="en-US" smtClean="0"/>
              <a:t>IT</a:t>
            </a:r>
            <a:r>
              <a:rPr altLang="en-US" b="1" sz="2400" lang="zh-CN" smtClean="0"/>
              <a:t>行业通常都是</a:t>
            </a:r>
            <a:r>
              <a:rPr altLang="en-US" b="1" sz="2400" lang="zh-CN" u="sng" smtClean="0">
                <a:solidFill>
                  <a:srgbClr val="0000FF"/>
                </a:solidFill>
              </a:rPr>
              <a:t>团队</a:t>
            </a:r>
            <a:r>
              <a:rPr altLang="en-US" b="1" sz="2400" lang="zh-CN" smtClean="0"/>
              <a:t>合作的成果，所以当一个人经验逐渐成熟，他就有责任也有义务带“菜鸟”一起工作。</a:t>
            </a:r>
            <a:r>
              <a:rPr altLang="en-US" lang="zh-CN" smtClean="0"/>
              <a:t> </a:t>
            </a:r>
          </a:p>
          <a:p>
            <a:pPr eaLnBrk="1" hangingPunct="1" lvl="2">
              <a:lnSpc>
                <a:spcPct val="90000"/>
              </a:lnSpc>
              <a:buClr>
                <a:srgbClr val="0099CC"/>
              </a:buClr>
              <a:buSzPct val="95000"/>
              <a:buFont typeface="Wingdings" panose="05000000000000000000" pitchFamily="2" charset="2"/>
              <a:buChar char="Ø"/>
            </a:pPr>
            <a:r>
              <a:rPr altLang="en-US" b="1" sz="2400" lang="zh-CN" smtClean="0"/>
              <a:t>从技术人员到管理人员的发展有些并非刻意安排发展，常常是在潜移默化中就成长为一名优秀的</a:t>
            </a:r>
            <a:r>
              <a:rPr altLang="en-US" b="1" sz="2400" lang="zh-CN" u="sng" smtClean="0">
                <a:solidFill>
                  <a:srgbClr val="0000FF"/>
                </a:solidFill>
              </a:rPr>
              <a:t>项目经理</a:t>
            </a:r>
            <a:r>
              <a:rPr altLang="en-US" b="1" sz="2400" lang="zh-CN" smtClean="0"/>
              <a:t>，甚至更高级别的管理人员。 </a:t>
            </a:r>
          </a:p>
          <a:p>
            <a:pPr eaLnBrk="1" hangingPunct="1" lvl="1">
              <a:lnSpc>
                <a:spcPct val="90000"/>
              </a:lnSpc>
              <a:buClr>
                <a:srgbClr val="0000FF"/>
              </a:buClr>
              <a:buFont typeface="Wingdings" panose="05000000000000000000" pitchFamily="2" charset="2"/>
              <a:buChar char="§"/>
            </a:pPr>
            <a:r>
              <a:rPr altLang="en-US" b="1" lang="zh-CN" smtClean="0"/>
              <a:t>理由之三：工程管理发展前景无限广阔。</a:t>
            </a:r>
            <a:r>
              <a:rPr altLang="en-US" lang="zh-CN" smtClean="0"/>
              <a:t> </a:t>
            </a:r>
            <a:endParaRPr altLang="en-US" b="1" sz="2000" lang="zh-CN" smtClean="0">
              <a:solidFill>
                <a:srgbClr val="000000"/>
              </a:solidFill>
              <a:latin typeface="" charset="0"/>
            </a:endParaRPr>
          </a:p>
          <a:p>
            <a:pPr eaLnBrk="1" hangingPunct="1">
              <a:lnSpc>
                <a:spcPct val="90000"/>
              </a:lnSpc>
              <a:buClr>
                <a:srgbClr val="0000FF"/>
              </a:buClr>
              <a:buFont typeface="Wingdings" panose="05000000000000000000" pitchFamily="2" charset="2"/>
              <a:buChar char="§"/>
            </a:pPr>
            <a:r>
              <a:rPr altLang="en-US" b="1" sz="2400" lang="zh-CN" smtClean="0">
                <a:solidFill>
                  <a:srgbClr val="000000"/>
                </a:solidFill>
                <a:latin typeface="" charset="0"/>
              </a:rPr>
              <a:t>随着时间的推移</a:t>
            </a:r>
            <a:r>
              <a:rPr altLang="zh-CN" b="1" sz="2400" lang="en-US" smtClean="0">
                <a:solidFill>
                  <a:srgbClr val="000000"/>
                </a:solidFill>
                <a:latin typeface="" charset="0"/>
              </a:rPr>
              <a:t>, </a:t>
            </a:r>
            <a:r>
              <a:rPr altLang="en-US" b="1" sz="2400" lang="zh-CN" smtClean="0">
                <a:solidFill>
                  <a:srgbClr val="000000"/>
                </a:solidFill>
                <a:latin typeface="" charset="0"/>
              </a:rPr>
              <a:t>年龄的增长，能力和经验的积累，你不会满足于仅仅做一名程序员吧</a:t>
            </a:r>
            <a:r>
              <a:rPr altLang="zh-CN" b="1" sz="2400" lang="en-US" smtClean="0">
                <a:solidFill>
                  <a:srgbClr val="000000"/>
                </a:solidFill>
                <a:latin typeface="" charset="0"/>
              </a:rPr>
              <a:t>? </a:t>
            </a:r>
            <a:r>
              <a:rPr altLang="en-US" b="1" sz="2400" lang="zh-CN" smtClean="0">
                <a:solidFill>
                  <a:srgbClr val="000000"/>
                </a:solidFill>
                <a:latin typeface="" charset="0"/>
              </a:rPr>
              <a:t>不介意做一个项目经理吧？</a:t>
            </a:r>
          </a:p>
          <a:p>
            <a:pPr eaLnBrk="1" hangingPunct="1">
              <a:lnSpc>
                <a:spcPct val="90000"/>
              </a:lnSpc>
              <a:buClr>
                <a:srgbClr val="0000FF"/>
              </a:buClr>
              <a:buFont typeface="Wingdings" panose="05000000000000000000" pitchFamily="2" charset="2"/>
              <a:buChar char="§"/>
            </a:pPr>
            <a:r>
              <a:rPr altLang="en-US" b="1" lang="zh-CN" smtClean="0">
                <a:solidFill>
                  <a:srgbClr val="000000"/>
                </a:solidFill>
                <a:latin typeface="" charset="0"/>
              </a:rPr>
              <a:t>那好，接下来</a:t>
            </a:r>
            <a:r>
              <a:rPr altLang="en-US" b="1" lang="zh-CN" smtClean="0">
                <a:solidFill>
                  <a:srgbClr val="CC0000"/>
                </a:solidFill>
                <a:latin typeface="" charset="0"/>
              </a:rPr>
              <a:t>请您试做一次项目经理！</a:t>
            </a: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678"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0DA8E7-EB40-411B-8E5D-7F0C81DFCCC6}" type="slidenum">
              <a:rPr altLang="zh-CN" sz="2600" kumimoji="0" lang="en-US" smtClean="0">
                <a:solidFill>
                  <a:schemeClr val="bg1"/>
                </a:solidFill>
              </a:rPr>
              <a:pPr>
                <a:spcBef>
                  <a:spcPct val="0"/>
                </a:spcBef>
                <a:buClrTx/>
                <a:buSzTx/>
                <a:buFontTx/>
                <a:buNone/>
              </a:pPr>
              <a:t>18</a:t>
            </a:fld>
            <a:endParaRPr altLang="zh-CN" sz="2600" kumimoji="0" lang="en-US" smtClean="0">
              <a:solidFill>
                <a:schemeClr val="bg1"/>
              </a:solidFill>
            </a:endParaRPr>
          </a:p>
        </p:txBody>
      </p:sp>
      <p:sp>
        <p:nvSpPr>
          <p:cNvPr id="1048679" name="Rectangle 2"/>
          <p:cNvSpPr>
            <a:spLocks noGrp="1" noChangeArrowheads="1"/>
          </p:cNvSpPr>
          <p:nvPr>
            <p:ph type="title"/>
          </p:nvPr>
        </p:nvSpPr>
        <p:spPr>
          <a:xfrm>
            <a:off x="914400" y="533400"/>
            <a:ext cx="8001000" cy="838200"/>
          </a:xfrm>
        </p:spPr>
        <p:txBody>
          <a:bodyPr/>
          <a:p>
            <a:pPr eaLnBrk="1" hangingPunct="1"/>
            <a:r>
              <a:rPr altLang="zh-CN" sz="5400" lang="en-US" smtClean="0">
                <a:solidFill>
                  <a:srgbClr val="000000"/>
                </a:solidFill>
                <a:latin typeface="Monotype Corsiva" panose="03010101010201010101" pitchFamily="66" charset="0"/>
                <a:ea typeface="楷体_GB2312" pitchFamily="49" charset="-122"/>
              </a:rPr>
              <a:t>        Software   Engineering</a:t>
            </a:r>
          </a:p>
        </p:txBody>
      </p:sp>
      <p:sp>
        <p:nvSpPr>
          <p:cNvPr id="1048680" name="Rectangle 3"/>
          <p:cNvSpPr>
            <a:spLocks noGrp="1" noChangeArrowheads="1"/>
          </p:cNvSpPr>
          <p:nvPr>
            <p:ph type="body" idx="1"/>
          </p:nvPr>
        </p:nvSpPr>
        <p:spPr>
          <a:xfrm>
            <a:off x="762000" y="1752600"/>
            <a:ext cx="8382000" cy="5105400"/>
          </a:xfrm>
        </p:spPr>
        <p:txBody>
          <a:bodyPr/>
          <a:p>
            <a:pPr eaLnBrk="1" hangingPunct="1">
              <a:spcBef>
                <a:spcPct val="50000"/>
              </a:spcBef>
              <a:buClrTx/>
              <a:buSzTx/>
              <a:buFontTx/>
              <a:buNone/>
            </a:pPr>
            <a:r>
              <a:rPr altLang="zh-CN" b="1" sz="3200" lang="en-US" smtClean="0">
                <a:solidFill>
                  <a:srgbClr val="003300"/>
                </a:solidFill>
                <a:latin typeface="楷体_GB2312" pitchFamily="49" charset="-122"/>
                <a:ea typeface="楷体_GB2312" pitchFamily="49" charset="-122"/>
              </a:rPr>
              <a:t>    </a:t>
            </a:r>
            <a:r>
              <a:rPr altLang="en-US" b="1" sz="3200" lang="zh-CN" smtClean="0">
                <a:solidFill>
                  <a:srgbClr val="003300"/>
                </a:solidFill>
                <a:latin typeface="楷体_GB2312" pitchFamily="49" charset="-122"/>
                <a:ea typeface="楷体_GB2312" pitchFamily="49" charset="-122"/>
              </a:rPr>
              <a:t>项 目 管 理</a:t>
            </a:r>
            <a:r>
              <a:rPr altLang="zh-CN" b="1" sz="3200" lang="en-US" smtClean="0">
                <a:solidFill>
                  <a:srgbClr val="003300"/>
                </a:solidFill>
                <a:latin typeface="楷体_GB2312" pitchFamily="49" charset="-122"/>
                <a:ea typeface="楷体_GB2312" pitchFamily="49" charset="-122"/>
              </a:rPr>
              <a:t>----</a:t>
            </a:r>
            <a:r>
              <a:rPr altLang="en-US" b="1" sz="3200" lang="zh-CN" smtClean="0">
                <a:solidFill>
                  <a:srgbClr val="003300"/>
                </a:solidFill>
                <a:latin typeface="楷体_GB2312" pitchFamily="49" charset="-122"/>
                <a:ea typeface="楷体_GB2312" pitchFamily="49" charset="-122"/>
              </a:rPr>
              <a:t>案 例 分 析（虚拟） </a:t>
            </a:r>
          </a:p>
          <a:p>
            <a:pPr eaLnBrk="1" hangingPunct="1">
              <a:spcBef>
                <a:spcPct val="50000"/>
              </a:spcBef>
              <a:buClrTx/>
              <a:buSzTx/>
              <a:buFontTx/>
              <a:buNone/>
            </a:pPr>
            <a:r>
              <a:rPr altLang="en-US" b="1" sz="2400" lang="zh-CN" smtClean="0"/>
              <a:t>          </a:t>
            </a:r>
            <a:r>
              <a:rPr altLang="zh-CN" b="1" sz="2400" lang="en-US" smtClean="0"/>
              <a:t>Government Business Process Automation</a:t>
            </a:r>
          </a:p>
          <a:p>
            <a:pPr eaLnBrk="1" hangingPunct="1">
              <a:spcBef>
                <a:spcPct val="50000"/>
              </a:spcBef>
              <a:buClrTx/>
              <a:buSzTx/>
              <a:buFontTx/>
              <a:buNone/>
            </a:pPr>
            <a:r>
              <a:rPr altLang="zh-CN" b="1" sz="2400" lang="en-US" smtClean="0">
                <a:latin typeface="Times New Roman" panose="02020603050405020304" pitchFamily="18" charset="0"/>
                <a:ea typeface="仿宋_GB2312" pitchFamily="49" charset="-122"/>
              </a:rPr>
              <a:t>     </a:t>
            </a:r>
            <a:r>
              <a:rPr altLang="en-US" b="1" sz="2400" lang="zh-CN" smtClean="0">
                <a:latin typeface="宋体" panose="02010600030101010101" pitchFamily="2" charset="-122"/>
              </a:rPr>
              <a:t>某城市人民政府进行机构改革，新成立了一个部门</a:t>
            </a:r>
            <a:r>
              <a:rPr altLang="zh-CN" b="1" sz="2400" lang="en-US" smtClean="0">
                <a:latin typeface="Times New Roman" panose="02020603050405020304" pitchFamily="18" charset="0"/>
              </a:rPr>
              <a:t>——</a:t>
            </a:r>
            <a:r>
              <a:rPr altLang="en-US" b="1" sz="2400" lang="zh-CN" smtClean="0">
                <a:latin typeface="宋体" panose="02010600030101010101" pitchFamily="2" charset="-122"/>
              </a:rPr>
              <a:t>城市管理办公室，负责城市水电、交通、环保、绿地等基础设施以及城市应急处理工作。为了使得新成立部门高效率运转，政府决定利用信息系统辅助该部门的日常业务。经过商讨，最终决定投资</a:t>
            </a:r>
            <a:r>
              <a:rPr altLang="zh-CN" b="1" sz="2400" lang="en-US" smtClean="0">
                <a:latin typeface="宋体" panose="02010600030101010101" pitchFamily="2" charset="-122"/>
              </a:rPr>
              <a:t>8000</a:t>
            </a:r>
            <a:r>
              <a:rPr altLang="en-US" b="1" sz="2400" lang="zh-CN" smtClean="0">
                <a:latin typeface="宋体" panose="02010600030101010101" pitchFamily="2" charset="-122"/>
              </a:rPr>
              <a:t>万元建立三套信息系统，一套是办公自动化系统，一套是数据采集与交换系统，一套是城市应急指挥调度系统，三个系统作为一个项目进行招标，经过激烈的竞争，最终选取了在系统集成、</a:t>
            </a:r>
            <a:r>
              <a:rPr altLang="zh-CN" b="1" sz="2400" lang="en-US" smtClean="0">
                <a:latin typeface="宋体" panose="02010600030101010101" pitchFamily="2" charset="-122"/>
              </a:rPr>
              <a:t>MIS</a:t>
            </a:r>
            <a:r>
              <a:rPr altLang="en-US" b="1" sz="2400" lang="zh-CN" smtClean="0">
                <a:latin typeface="宋体" panose="02010600030101010101" pitchFamily="2" charset="-122"/>
              </a:rPr>
              <a:t>、</a:t>
            </a:r>
            <a:r>
              <a:rPr altLang="zh-CN" b="1" sz="2400" lang="en-US" smtClean="0">
                <a:latin typeface="宋体" panose="02010600030101010101" pitchFamily="2" charset="-122"/>
              </a:rPr>
              <a:t>GIS</a:t>
            </a:r>
            <a:r>
              <a:rPr altLang="en-US" b="1" sz="2400" lang="zh-CN" smtClean="0">
                <a:latin typeface="宋体" panose="02010600030101010101" pitchFamily="2" charset="-122"/>
              </a:rPr>
              <a:t>方面经验丰富的</a:t>
            </a:r>
            <a:r>
              <a:rPr altLang="zh-CN" b="1" sz="2400" lang="en-US" smtClean="0">
                <a:latin typeface="宋体" panose="02010600030101010101" pitchFamily="2" charset="-122"/>
              </a:rPr>
              <a:t>A</a:t>
            </a:r>
            <a:r>
              <a:rPr altLang="en-US" b="1" sz="2400" lang="zh-CN" smtClean="0">
                <a:latin typeface="宋体" panose="02010600030101010101" pitchFamily="2" charset="-122"/>
              </a:rPr>
              <a:t>公司，项目建设周期为</a:t>
            </a:r>
            <a:r>
              <a:rPr altLang="zh-CN" b="1" sz="2400" lang="en-US" smtClean="0">
                <a:latin typeface="宋体" panose="02010600030101010101" pitchFamily="2" charset="-122"/>
              </a:rPr>
              <a:t>1</a:t>
            </a:r>
            <a:r>
              <a:rPr altLang="en-US" b="1" sz="2400" lang="zh-CN" smtClean="0">
                <a:latin typeface="宋体" panose="02010600030101010101" pitchFamily="2" charset="-122"/>
              </a:rPr>
              <a:t>年。</a:t>
            </a:r>
          </a:p>
          <a:p>
            <a:pPr eaLnBrk="1" hangingPunct="1">
              <a:spcBef>
                <a:spcPct val="50000"/>
              </a:spcBef>
              <a:buClrTx/>
              <a:buSzTx/>
              <a:buFontTx/>
              <a:buNone/>
            </a:pPr>
            <a:r>
              <a:rPr altLang="en-US" b="1" sz="2000" lang="zh-CN" smtClean="0">
                <a:latin typeface="Times New Roman" panose="02020603050405020304" pitchFamily="18" charset="0"/>
                <a:ea typeface="仿宋_GB2312" pitchFamily="49" charset="-122"/>
              </a:rPr>
              <a:t>  </a:t>
            </a:r>
            <a:endParaRPr altLang="en-US" sz="2400" lang="zh-CN" smtClean="0"/>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684"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496CC43-9814-468D-9540-1DE700F8EA4A}" type="slidenum">
              <a:rPr altLang="zh-CN" sz="2600" kumimoji="0" lang="en-US" smtClean="0">
                <a:solidFill>
                  <a:schemeClr val="bg1"/>
                </a:solidFill>
              </a:rPr>
              <a:pPr>
                <a:spcBef>
                  <a:spcPct val="0"/>
                </a:spcBef>
                <a:buClrTx/>
                <a:buSzTx/>
                <a:buFontTx/>
                <a:buNone/>
              </a:pPr>
              <a:t>19</a:t>
            </a:fld>
            <a:endParaRPr altLang="zh-CN" sz="2600" kumimoji="0" lang="en-US" smtClean="0">
              <a:solidFill>
                <a:schemeClr val="bg1"/>
              </a:solidFill>
            </a:endParaRPr>
          </a:p>
        </p:txBody>
      </p:sp>
      <p:sp>
        <p:nvSpPr>
          <p:cNvPr id="1048685" name="Rectangle 2"/>
          <p:cNvSpPr>
            <a:spLocks noGrp="1" noChangeArrowheads="1"/>
          </p:cNvSpPr>
          <p:nvPr>
            <p:ph type="title"/>
          </p:nvPr>
        </p:nvSpPr>
        <p:spPr>
          <a:xfrm>
            <a:off x="914400" y="533400"/>
            <a:ext cx="8001000" cy="838200"/>
          </a:xfrm>
        </p:spPr>
        <p:txBody>
          <a:bodyPr/>
          <a:p>
            <a:pPr eaLnBrk="1" hangingPunct="1"/>
            <a:r>
              <a:rPr altLang="zh-CN" sz="5400" lang="en-US" smtClean="0">
                <a:solidFill>
                  <a:srgbClr val="000000"/>
                </a:solidFill>
                <a:latin typeface="Monotype Corsiva" panose="03010101010201010101" pitchFamily="66" charset="0"/>
                <a:ea typeface="楷体_GB2312" pitchFamily="49" charset="-122"/>
              </a:rPr>
              <a:t>        Software   Engineering</a:t>
            </a:r>
          </a:p>
        </p:txBody>
      </p:sp>
      <p:sp>
        <p:nvSpPr>
          <p:cNvPr id="1048686" name="Rectangle 3"/>
          <p:cNvSpPr>
            <a:spLocks noGrp="1" noChangeArrowheads="1"/>
          </p:cNvSpPr>
          <p:nvPr>
            <p:ph type="body" idx="1"/>
          </p:nvPr>
        </p:nvSpPr>
        <p:spPr>
          <a:xfrm>
            <a:off x="762000" y="1752600"/>
            <a:ext cx="8382000" cy="5105400"/>
          </a:xfrm>
        </p:spPr>
        <p:txBody>
          <a:bodyPr/>
          <a:p>
            <a:pPr eaLnBrk="1" hangingPunct="1">
              <a:spcBef>
                <a:spcPct val="50000"/>
              </a:spcBef>
              <a:buClrTx/>
              <a:buSzTx/>
              <a:buFontTx/>
              <a:buNone/>
            </a:pPr>
            <a:r>
              <a:rPr altLang="zh-CN" b="1" sz="2400" lang="en-US" smtClean="0">
                <a:latin typeface="宋体" panose="02010600030101010101" pitchFamily="2" charset="-122"/>
              </a:rPr>
              <a:t>   </a:t>
            </a:r>
          </a:p>
          <a:p>
            <a:pPr eaLnBrk="1" hangingPunct="1">
              <a:spcBef>
                <a:spcPct val="50000"/>
              </a:spcBef>
              <a:buClrTx/>
              <a:buSzTx/>
              <a:buFontTx/>
              <a:buNone/>
            </a:pPr>
            <a:r>
              <a:rPr altLang="zh-CN" b="1" sz="2400" lang="en-US" smtClean="0">
                <a:latin typeface="宋体" panose="02010600030101010101" pitchFamily="2" charset="-122"/>
              </a:rPr>
              <a:t>   A</a:t>
            </a:r>
            <a:r>
              <a:rPr altLang="en-US" b="1" sz="2400" lang="zh-CN" smtClean="0">
                <a:latin typeface="宋体" panose="02010600030101010101" pitchFamily="2" charset="-122"/>
              </a:rPr>
              <a:t>公司经讨论确定成立一个由</a:t>
            </a:r>
            <a:r>
              <a:rPr altLang="zh-CN" b="1" sz="2400" lang="en-US" smtClean="0">
                <a:latin typeface="宋体" panose="02010600030101010101" pitchFamily="2" charset="-122"/>
              </a:rPr>
              <a:t>26</a:t>
            </a:r>
            <a:r>
              <a:rPr altLang="en-US" b="1" sz="2400" lang="zh-CN" smtClean="0">
                <a:latin typeface="宋体" panose="02010600030101010101" pitchFamily="2" charset="-122"/>
              </a:rPr>
              <a:t>人组成的项目开发小组，</a:t>
            </a:r>
          </a:p>
          <a:p>
            <a:pPr eaLnBrk="1" hangingPunct="1">
              <a:spcBef>
                <a:spcPct val="50000"/>
              </a:spcBef>
              <a:buClrTx/>
              <a:buSzTx/>
              <a:buFontTx/>
              <a:buNone/>
            </a:pPr>
            <a:r>
              <a:rPr altLang="en-US" b="1" sz="2400" lang="zh-CN" smtClean="0">
                <a:latin typeface="宋体" panose="02010600030101010101" pitchFamily="2" charset="-122"/>
              </a:rPr>
              <a:t>   并制订了大致的开发计划如下：</a:t>
            </a:r>
          </a:p>
          <a:p>
            <a:pPr eaLnBrk="1" hangingPunct="1">
              <a:spcBef>
                <a:spcPct val="50000"/>
              </a:spcBef>
              <a:buClrTx/>
              <a:buSzTx/>
              <a:buFontTx/>
              <a:buNone/>
            </a:pPr>
            <a:r>
              <a:rPr altLang="en-US" b="1" sz="2400" lang="zh-CN" smtClean="0">
                <a:latin typeface="宋体" panose="02010600030101010101" pitchFamily="2" charset="-122"/>
              </a:rPr>
              <a:t>    </a:t>
            </a:r>
            <a:r>
              <a:rPr altLang="zh-CN" b="1" sz="2400" lang="en-US" smtClean="0">
                <a:latin typeface="宋体" panose="02010600030101010101" pitchFamily="2" charset="-122"/>
              </a:rPr>
              <a:t>1. </a:t>
            </a:r>
            <a:r>
              <a:rPr altLang="en-US" b="1" sz="2400" lang="zh-CN" smtClean="0">
                <a:latin typeface="宋体" panose="02010600030101010101" pitchFamily="2" charset="-122"/>
              </a:rPr>
              <a:t>前期准备工作    二周</a:t>
            </a:r>
          </a:p>
          <a:p>
            <a:pPr eaLnBrk="1" hangingPunct="1">
              <a:spcBef>
                <a:spcPct val="50000"/>
              </a:spcBef>
              <a:buClrTx/>
              <a:buSzTx/>
              <a:buFontTx/>
              <a:buNone/>
            </a:pPr>
            <a:r>
              <a:rPr altLang="en-US" b="1" sz="2400" lang="zh-CN" smtClean="0">
                <a:latin typeface="宋体" panose="02010600030101010101" pitchFamily="2" charset="-122"/>
              </a:rPr>
              <a:t>    </a:t>
            </a:r>
            <a:r>
              <a:rPr altLang="zh-CN" b="1" sz="2400" lang="en-US" smtClean="0">
                <a:latin typeface="宋体" panose="02010600030101010101" pitchFamily="2" charset="-122"/>
              </a:rPr>
              <a:t>2. </a:t>
            </a:r>
            <a:r>
              <a:rPr altLang="en-US" b="1" sz="2400" lang="zh-CN" smtClean="0">
                <a:latin typeface="宋体" panose="02010600030101010101" pitchFamily="2" charset="-122"/>
              </a:rPr>
              <a:t>项目开发工作    </a:t>
            </a:r>
            <a:r>
              <a:rPr altLang="zh-CN" b="1" sz="2400" lang="en-US" smtClean="0">
                <a:latin typeface="宋体" panose="02010600030101010101" pitchFamily="2" charset="-122"/>
              </a:rPr>
              <a:t>9</a:t>
            </a:r>
            <a:r>
              <a:rPr altLang="en-US" b="1" sz="2400" lang="zh-CN" smtClean="0">
                <a:latin typeface="宋体" panose="02010600030101010101" pitchFamily="2" charset="-122"/>
              </a:rPr>
              <a:t>个月</a:t>
            </a:r>
          </a:p>
          <a:p>
            <a:pPr eaLnBrk="1" hangingPunct="1">
              <a:spcBef>
                <a:spcPct val="50000"/>
              </a:spcBef>
              <a:buClrTx/>
              <a:buSzTx/>
              <a:buFontTx/>
              <a:buNone/>
            </a:pPr>
            <a:r>
              <a:rPr altLang="en-US" b="1" sz="2400" lang="zh-CN" smtClean="0">
                <a:latin typeface="宋体" panose="02010600030101010101" pitchFamily="2" charset="-122"/>
              </a:rPr>
              <a:t>    </a:t>
            </a:r>
            <a:r>
              <a:rPr altLang="zh-CN" b="1" sz="2400" lang="en-US" smtClean="0">
                <a:latin typeface="宋体" panose="02010600030101010101" pitchFamily="2" charset="-122"/>
              </a:rPr>
              <a:t>3. </a:t>
            </a:r>
            <a:r>
              <a:rPr altLang="en-US" b="1" sz="2400" lang="zh-CN" smtClean="0">
                <a:latin typeface="宋体" panose="02010600030101010101" pitchFamily="2" charset="-122"/>
              </a:rPr>
              <a:t>系统试运行      </a:t>
            </a:r>
            <a:r>
              <a:rPr altLang="zh-CN" b="1" sz="2400" lang="en-US" smtClean="0">
                <a:latin typeface="宋体" panose="02010600030101010101" pitchFamily="2" charset="-122"/>
              </a:rPr>
              <a:t>2</a:t>
            </a:r>
            <a:r>
              <a:rPr altLang="en-US" b="1" sz="2400" lang="zh-CN" smtClean="0">
                <a:latin typeface="宋体" panose="02010600030101010101" pitchFamily="2" charset="-122"/>
              </a:rPr>
              <a:t>个月</a:t>
            </a:r>
          </a:p>
          <a:p>
            <a:pPr eaLnBrk="1" hangingPunct="1">
              <a:spcBef>
                <a:spcPct val="50000"/>
              </a:spcBef>
              <a:buClrTx/>
              <a:buSzTx/>
              <a:buFontTx/>
              <a:buNone/>
            </a:pPr>
            <a:r>
              <a:rPr altLang="en-US" b="1" sz="2400" lang="zh-CN" smtClean="0">
                <a:latin typeface="宋体" panose="02010600030101010101" pitchFamily="2" charset="-122"/>
              </a:rPr>
              <a:t>    </a:t>
            </a:r>
            <a:r>
              <a:rPr altLang="zh-CN" b="1" sz="2400" lang="en-US" smtClean="0">
                <a:latin typeface="宋体" panose="02010600030101010101" pitchFamily="2" charset="-122"/>
              </a:rPr>
              <a:t>4. </a:t>
            </a:r>
            <a:r>
              <a:rPr altLang="en-US" b="1" sz="2400" lang="zh-CN" smtClean="0">
                <a:latin typeface="宋体" panose="02010600030101010101" pitchFamily="2" charset="-122"/>
              </a:rPr>
              <a:t>系统验收        </a:t>
            </a:r>
            <a:r>
              <a:rPr altLang="zh-CN" b="1" sz="2400" lang="en-US" smtClean="0">
                <a:latin typeface="宋体" panose="02010600030101010101" pitchFamily="2" charset="-122"/>
              </a:rPr>
              <a:t>15</a:t>
            </a:r>
            <a:r>
              <a:rPr altLang="en-US" b="1" sz="2400" lang="zh-CN" smtClean="0">
                <a:latin typeface="宋体" panose="02010600030101010101" pitchFamily="2" charset="-122"/>
              </a:rPr>
              <a:t>天</a:t>
            </a:r>
          </a:p>
          <a:p>
            <a:pPr eaLnBrk="1" hangingPunct="1">
              <a:buFontTx/>
              <a:buNone/>
            </a:pPr>
            <a:endParaRPr altLang="zh-CN" sz="2400" lang="en-US" smtClean="0">
              <a:latin typeface="宋体" panose="02010600030101010101" pitchFamily="2" charset="-122"/>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599" name="标题 1"/>
          <p:cNvSpPr>
            <a:spLocks noGrp="1"/>
          </p:cNvSpPr>
          <p:nvPr>
            <p:ph type="title"/>
          </p:nvPr>
        </p:nvSpPr>
        <p:spPr>
          <a:xfrm>
            <a:off x="914400" y="502568"/>
            <a:ext cx="8001000" cy="838200"/>
          </a:xfrm>
        </p:spPr>
        <p:txBody>
          <a:bodyPr/>
          <a:p>
            <a:r>
              <a:rPr altLang="zh-CN" dirty="0" sz="5400" lang="en-US" smtClean="0">
                <a:solidFill>
                  <a:srgbClr val="000000"/>
                </a:solidFill>
                <a:latin typeface="Monotype Corsiva" panose="03010101010201010101" pitchFamily="66" charset="0"/>
                <a:ea typeface="楷体_GB2312" pitchFamily="49" charset="-122"/>
              </a:rPr>
              <a:t>       Software   </a:t>
            </a:r>
            <a:r>
              <a:rPr altLang="zh-CN" dirty="0" sz="5400" lang="en-US">
                <a:solidFill>
                  <a:srgbClr val="000000"/>
                </a:solidFill>
                <a:latin typeface="Monotype Corsiva" panose="03010101010201010101" pitchFamily="66" charset="0"/>
                <a:ea typeface="楷体_GB2312" pitchFamily="49" charset="-122"/>
              </a:rPr>
              <a:t>Engineering</a:t>
            </a:r>
            <a:endParaRPr altLang="en-US" dirty="0" lang="zh-CN"/>
          </a:p>
        </p:txBody>
      </p:sp>
      <p:sp>
        <p:nvSpPr>
          <p:cNvPr id="1048600" name="内容占位符 2"/>
          <p:cNvSpPr>
            <a:spLocks noGrp="1"/>
          </p:cNvSpPr>
          <p:nvPr>
            <p:ph idx="1"/>
          </p:nvPr>
        </p:nvSpPr>
        <p:spPr>
          <a:xfrm>
            <a:off x="755576" y="1844824"/>
            <a:ext cx="8388424" cy="5013176"/>
          </a:xfrm>
        </p:spPr>
        <p:txBody>
          <a:bodyPr/>
          <a:p>
            <a:pPr algn="just">
              <a:spcAft>
                <a:spcPts val="0"/>
              </a:spcAft>
            </a:pPr>
            <a:r>
              <a:rPr altLang="zh-CN" b="1" dirty="0" kern="100" lang="zh-CN">
                <a:latin typeface="Calibri" panose="020F0502020204030204" pitchFamily="34" charset="0"/>
                <a:ea typeface="宋体" panose="02010600030101010101" pitchFamily="2" charset="-122"/>
                <a:cs typeface="Times New Roman" panose="02020603050405020304" pitchFamily="18" charset="0"/>
              </a:rPr>
              <a:t>要想成长为一名高级软件工程师</a:t>
            </a:r>
            <a:r>
              <a:rPr altLang="zh-CN" b="1" dirty="0" kern="100" lang="zh-CN" smtClean="0">
                <a:latin typeface="Calibri" panose="020F0502020204030204" pitchFamily="34" charset="0"/>
                <a:ea typeface="宋体" panose="02010600030101010101" pitchFamily="2" charset="-122"/>
                <a:cs typeface="Times New Roman" panose="02020603050405020304" pitchFamily="18" charset="0"/>
              </a:rPr>
              <a:t>需注重</a:t>
            </a:r>
            <a:r>
              <a:rPr altLang="zh-CN" b="1" dirty="0" kern="100" lang="zh-CN">
                <a:latin typeface="Calibri" panose="020F0502020204030204" pitchFamily="34" charset="0"/>
                <a:ea typeface="宋体" panose="02010600030101010101" pitchFamily="2" charset="-122"/>
                <a:cs typeface="Times New Roman" panose="02020603050405020304" pitchFamily="18" charset="0"/>
              </a:rPr>
              <a:t>哪些方面</a:t>
            </a:r>
            <a:r>
              <a:rPr altLang="zh-CN" b="1" dirty="0" kern="100" lang="zh-CN" smtClean="0">
                <a:latin typeface="Calibri" panose="020F0502020204030204" pitchFamily="34" charset="0"/>
                <a:ea typeface="宋体" panose="02010600030101010101" pitchFamily="2" charset="-122"/>
                <a:cs typeface="Times New Roman" panose="02020603050405020304" pitchFamily="18" charset="0"/>
              </a:rPr>
              <a:t>？</a:t>
            </a:r>
            <a:endParaRPr altLang="zh-CN" dirty="0" kern="100" lang="zh-CN">
              <a:latin typeface="Calibri" panose="020F0502020204030204" pitchFamily="34" charset="0"/>
              <a:ea typeface="宋体" panose="02010600030101010101" pitchFamily="2" charset="-122"/>
              <a:cs typeface="Times New Roman" panose="02020603050405020304" pitchFamily="18" charset="0"/>
            </a:endParaRPr>
          </a:p>
          <a:p>
            <a:pPr algn="just" lvl="1">
              <a:spcAft>
                <a:spcPts val="0"/>
              </a:spcAft>
            </a:pPr>
            <a:endParaRPr altLang="zh-CN" dirty="0" kern="100" lang="en-US" smtClean="0">
              <a:latin typeface="Calibri" panose="020F0502020204030204" pitchFamily="34" charset="0"/>
              <a:ea typeface="宋体" panose="02010600030101010101" pitchFamily="2" charset="-122"/>
              <a:cs typeface="Times New Roman" panose="02020603050405020304" pitchFamily="18" charset="0"/>
            </a:endParaRPr>
          </a:p>
          <a:p>
            <a:pPr algn="just" lvl="1">
              <a:spcAft>
                <a:spcPts val="0"/>
              </a:spcAft>
            </a:pPr>
            <a:r>
              <a:rPr altLang="zh-CN" dirty="0" kern="100" lang="zh-CN" smtClean="0">
                <a:latin typeface="Calibri" panose="020F0502020204030204" pitchFamily="34" charset="0"/>
                <a:ea typeface="宋体" panose="02010600030101010101" pitchFamily="2" charset="-122"/>
                <a:cs typeface="Times New Roman" panose="02020603050405020304" pitchFamily="18" charset="0"/>
              </a:rPr>
              <a:t>能否</a:t>
            </a:r>
            <a:r>
              <a:rPr altLang="zh-CN" b="1" dirty="0" kern="100" lang="zh-CN" u="heavy">
                <a:solidFill>
                  <a:srgbClr val="FF0000"/>
                </a:solidFill>
                <a:latin typeface="Calibri" panose="020F0502020204030204" pitchFamily="34" charset="0"/>
                <a:ea typeface="宋体" panose="02010600030101010101" pitchFamily="2" charset="-122"/>
                <a:cs typeface="Times New Roman" panose="02020603050405020304" pitchFamily="18" charset="0"/>
              </a:rPr>
              <a:t>成长</a:t>
            </a:r>
            <a:r>
              <a:rPr altLang="zh-CN" dirty="0" kern="100" lang="zh-CN">
                <a:latin typeface="Calibri" panose="020F0502020204030204" pitchFamily="34" charset="0"/>
                <a:ea typeface="宋体" panose="02010600030101010101" pitchFamily="2" charset="-122"/>
                <a:cs typeface="Times New Roman" panose="02020603050405020304" pitchFamily="18" charset="0"/>
              </a:rPr>
              <a:t>为一名高级软件工程师往往与所处的行业、所从事的岗位以及自主学习有密切的关系。高级软件工程师不仅要有较强的技术研发能力，同时也要有较强的</a:t>
            </a:r>
            <a:r>
              <a:rPr altLang="zh-CN" b="1" dirty="0" kern="100" lang="zh-CN" u="heavy">
                <a:solidFill>
                  <a:srgbClr val="FF0000"/>
                </a:solidFill>
                <a:latin typeface="Calibri" panose="020F0502020204030204" pitchFamily="34" charset="0"/>
                <a:ea typeface="宋体" panose="02010600030101010101" pitchFamily="2" charset="-122"/>
                <a:cs typeface="Times New Roman" panose="02020603050405020304" pitchFamily="18" charset="0"/>
              </a:rPr>
              <a:t>行业认知能力</a:t>
            </a:r>
            <a:r>
              <a:rPr altLang="zh-CN" dirty="0" kern="100" lang="zh-CN">
                <a:latin typeface="Calibri" panose="020F0502020204030204" pitchFamily="34" charset="0"/>
                <a:ea typeface="宋体" panose="02010600030101010101" pitchFamily="2" charset="-122"/>
                <a:cs typeface="Times New Roman" panose="02020603050405020304" pitchFamily="18" charset="0"/>
              </a:rPr>
              <a:t>，能够针对于不同的应用场景给出针对性的解决方案，而且要能紧跟技术发展趋势不断完善技术方案</a:t>
            </a:r>
            <a:r>
              <a:rPr altLang="zh-CN" dirty="0" kern="100" lang="zh-CN" smtClean="0">
                <a:latin typeface="Calibri" panose="020F0502020204030204" pitchFamily="34" charset="0"/>
                <a:ea typeface="宋体" panose="02010600030101010101" pitchFamily="2" charset="-122"/>
                <a:cs typeface="Times New Roman" panose="02020603050405020304" pitchFamily="18" charset="0"/>
              </a:rPr>
              <a:t>。</a:t>
            </a:r>
            <a:endParaRPr altLang="zh-CN" dirty="0" kern="100" lang="en-US" smtClean="0">
              <a:latin typeface="Calibri" panose="020F0502020204030204" pitchFamily="34" charset="0"/>
              <a:ea typeface="宋体" panose="02010600030101010101" pitchFamily="2" charset="-122"/>
              <a:cs typeface="Times New Roman" panose="02020603050405020304" pitchFamily="18" charset="0"/>
            </a:endParaRPr>
          </a:p>
          <a:p>
            <a:pPr algn="just" lvl="2">
              <a:spcAft>
                <a:spcPts val="0"/>
              </a:spcAft>
            </a:pPr>
            <a:r>
              <a:rPr altLang="en-US" b="1" dirty="0" kern="100" lang="zh-CN">
                <a:latin typeface="Calibri" panose="020F0502020204030204" pitchFamily="34" charset="0"/>
                <a:ea typeface="宋体" panose="02010600030101010101" pitchFamily="2" charset="-122"/>
                <a:cs typeface="Times New Roman" panose="02020603050405020304" pitchFamily="18" charset="0"/>
              </a:rPr>
              <a:t>高级软件工程</a:t>
            </a:r>
            <a:r>
              <a:rPr altLang="en-US" b="1" dirty="0" kern="100" lang="zh-CN" smtClean="0">
                <a:latin typeface="Calibri" panose="020F0502020204030204" pitchFamily="34" charset="0"/>
                <a:ea typeface="宋体" panose="02010600030101010101" pitchFamily="2" charset="-122"/>
                <a:cs typeface="Times New Roman" panose="02020603050405020304" pitchFamily="18" charset="0"/>
              </a:rPr>
              <a:t>师的下一步可能出任项目经理（暂且不说</a:t>
            </a:r>
            <a:r>
              <a:rPr altLang="en-US" dirty="0" kern="100" lang="zh-CN" smtClean="0">
                <a:latin typeface="Calibri" panose="020F0502020204030204" pitchFamily="34" charset="0"/>
                <a:ea typeface="宋体" panose="02010600030101010101" pitchFamily="2" charset="-122"/>
                <a:cs typeface="Times New Roman" panose="02020603050405020304" pitchFamily="18" charset="0"/>
              </a:rPr>
              <a:t>）</a:t>
            </a:r>
            <a:endParaRPr altLang="zh-CN" dirty="0" kern="100" lang="zh-CN">
              <a:latin typeface="Calibri" panose="020F0502020204030204" pitchFamily="34" charset="0"/>
              <a:ea typeface="宋体" panose="02010600030101010101" pitchFamily="2" charset="-122"/>
              <a:cs typeface="Times New Roman" panose="02020603050405020304" pitchFamily="18" charset="0"/>
            </a:endParaRPr>
          </a:p>
          <a:p>
            <a:pPr algn="just" lvl="1">
              <a:spcAft>
                <a:spcPts val="0"/>
              </a:spcAft>
            </a:pPr>
            <a:r>
              <a:rPr altLang="zh-CN" dirty="0" kern="100" lang="zh-CN">
                <a:latin typeface="Calibri" panose="020F0502020204030204" pitchFamily="34" charset="0"/>
                <a:ea typeface="宋体" panose="02010600030101010101" pitchFamily="2" charset="-122"/>
                <a:cs typeface="Times New Roman" panose="02020603050405020304" pitchFamily="18" charset="0"/>
              </a:rPr>
              <a:t>对于一名初级软件开发人员来说，要想成长为一名高级软件工程师，可以按照以下路线发展</a:t>
            </a:r>
            <a:r>
              <a:rPr altLang="zh-CN" dirty="0" kern="100" lang="zh-CN" smtClean="0">
                <a:latin typeface="Calibri" panose="020F0502020204030204" pitchFamily="34" charset="0"/>
                <a:ea typeface="宋体" panose="02010600030101010101" pitchFamily="2" charset="-122"/>
                <a:cs typeface="Times New Roman" panose="02020603050405020304" pitchFamily="18" charset="0"/>
              </a:rPr>
              <a:t>：</a:t>
            </a:r>
            <a:r>
              <a:rPr altLang="zh-CN" dirty="0" kern="100" lang="en-US">
                <a:latin typeface="Calibri" panose="020F0502020204030204" pitchFamily="34" charset="0"/>
                <a:ea typeface="宋体" panose="02010600030101010101" pitchFamily="2" charset="-122"/>
                <a:cs typeface="Times New Roman" panose="02020603050405020304" pitchFamily="18" charset="0"/>
              </a:rPr>
              <a:t> </a:t>
            </a:r>
            <a:endParaRPr altLang="zh-CN" dirty="0" kern="100" lang="zh-CN">
              <a:latin typeface="Calibri" panose="020F0502020204030204" pitchFamily="34" charset="0"/>
              <a:ea typeface="宋体" panose="02010600030101010101" pitchFamily="2" charset="-122"/>
              <a:cs typeface="Times New Roman" panose="02020603050405020304" pitchFamily="18" charset="0"/>
            </a:endParaRPr>
          </a:p>
        </p:txBody>
      </p:sp>
      <p:sp>
        <p:nvSpPr>
          <p:cNvPr id="1048601" name="灯片编号占位符 3"/>
          <p:cNvSpPr>
            <a:spLocks noGrp="1"/>
          </p:cNvSpPr>
          <p:nvPr>
            <p:ph type="sldNum" sz="quarter" idx="12"/>
          </p:nvPr>
        </p:nvSpPr>
        <p:spPr/>
        <p:txBody>
          <a:bodyPr/>
          <a:p>
            <a:fld id="{A3A4B297-6F04-4D8B-9939-ADD601DF66CC}" type="slidenum">
              <a:rPr altLang="zh-CN" lang="en-US" smtClean="0"/>
              <a:t>2</a:t>
            </a:fld>
            <a:endParaRPr altLang="zh-CN"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690"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78E6957-CA5D-4492-98E5-AA0485EA6B1C}" type="slidenum">
              <a:rPr altLang="zh-CN" sz="2600" kumimoji="0" lang="en-US" smtClean="0">
                <a:solidFill>
                  <a:schemeClr val="bg1"/>
                </a:solidFill>
              </a:rPr>
              <a:pPr>
                <a:spcBef>
                  <a:spcPct val="0"/>
                </a:spcBef>
                <a:buClrTx/>
                <a:buSzTx/>
                <a:buFontTx/>
                <a:buNone/>
              </a:pPr>
              <a:t>20</a:t>
            </a:fld>
            <a:endParaRPr altLang="zh-CN" sz="2600" kumimoji="0" lang="en-US" smtClean="0">
              <a:solidFill>
                <a:schemeClr val="bg1"/>
              </a:solidFill>
            </a:endParaRPr>
          </a:p>
        </p:txBody>
      </p:sp>
      <p:sp>
        <p:nvSpPr>
          <p:cNvPr id="1048691" name="Rectangle 2"/>
          <p:cNvSpPr>
            <a:spLocks noGrp="1" noChangeArrowheads="1"/>
          </p:cNvSpPr>
          <p:nvPr>
            <p:ph type="title"/>
          </p:nvPr>
        </p:nvSpPr>
        <p:spPr>
          <a:xfrm>
            <a:off x="914400" y="533400"/>
            <a:ext cx="8001000" cy="838200"/>
          </a:xfrm>
        </p:spPr>
        <p:txBody>
          <a:bodyPr/>
          <a:p>
            <a:pPr eaLnBrk="1" hangingPunct="1"/>
            <a:r>
              <a:rPr altLang="zh-CN" sz="5400" lang="en-US" smtClean="0">
                <a:solidFill>
                  <a:srgbClr val="000000"/>
                </a:solidFill>
                <a:latin typeface="Monotype Corsiva" panose="03010101010201010101" pitchFamily="66" charset="0"/>
                <a:ea typeface="楷体_GB2312" pitchFamily="49" charset="-122"/>
              </a:rPr>
              <a:t>        Software   Engineering</a:t>
            </a:r>
          </a:p>
        </p:txBody>
      </p:sp>
      <p:sp>
        <p:nvSpPr>
          <p:cNvPr id="1048692" name="Rectangle 3"/>
          <p:cNvSpPr>
            <a:spLocks noGrp="1" noChangeArrowheads="1"/>
          </p:cNvSpPr>
          <p:nvPr>
            <p:ph type="body" idx="1"/>
          </p:nvPr>
        </p:nvSpPr>
        <p:spPr>
          <a:xfrm>
            <a:off x="762000" y="1752600"/>
            <a:ext cx="8382000" cy="5105400"/>
          </a:xfrm>
        </p:spPr>
        <p:txBody>
          <a:bodyPr/>
          <a:p>
            <a:pPr eaLnBrk="1" hangingPunct="1">
              <a:lnSpc>
                <a:spcPct val="90000"/>
              </a:lnSpc>
              <a:spcBef>
                <a:spcPct val="50000"/>
              </a:spcBef>
              <a:buClrTx/>
              <a:buSzTx/>
              <a:buFontTx/>
              <a:buNone/>
            </a:pPr>
            <a:r>
              <a:rPr altLang="en-US" b="1" dirty="0" sz="2400" lang="zh-CN" smtClean="0">
                <a:latin typeface="宋体" pitchFamily="2" charset="-122"/>
              </a:rPr>
              <a:t>那么，</a:t>
            </a:r>
            <a:r>
              <a:rPr altLang="en-US" b="1" dirty="0" sz="2400" lang="zh-CN" u="wavyDbl" smtClean="0">
                <a:solidFill>
                  <a:srgbClr val="0000FF"/>
                </a:solidFill>
                <a:latin typeface="宋体" pitchFamily="2" charset="-122"/>
              </a:rPr>
              <a:t>未来的项目经理</a:t>
            </a:r>
            <a:r>
              <a:rPr altLang="en-US" b="1" dirty="0" sz="2400" lang="zh-CN" smtClean="0">
                <a:latin typeface="宋体" pitchFamily="2" charset="-122"/>
              </a:rPr>
              <a:t>，请你试着回答以下一些问题：</a:t>
            </a:r>
          </a:p>
          <a:p>
            <a:pPr eaLnBrk="1" hangingPunct="1">
              <a:lnSpc>
                <a:spcPct val="90000"/>
              </a:lnSpc>
              <a:spcBef>
                <a:spcPct val="50000"/>
              </a:spcBef>
              <a:buClrTx/>
              <a:buSzTx/>
              <a:buFontTx/>
              <a:buNone/>
            </a:pPr>
            <a:r>
              <a:rPr altLang="en-US" b="1" dirty="0" sz="2400" lang="zh-CN" smtClean="0">
                <a:latin typeface="宋体" pitchFamily="2" charset="-122"/>
              </a:rPr>
              <a:t> </a:t>
            </a:r>
            <a:r>
              <a:rPr altLang="zh-CN" b="1" dirty="0" sz="2400" lang="en-US" smtClean="0">
                <a:latin typeface="宋体" pitchFamily="2" charset="-122"/>
              </a:rPr>
              <a:t>1.</a:t>
            </a:r>
            <a:r>
              <a:rPr altLang="en-US" b="1" dirty="0" sz="2400" lang="zh-CN" smtClean="0">
                <a:latin typeface="宋体" pitchFamily="2" charset="-122"/>
              </a:rPr>
              <a:t>你认为</a:t>
            </a:r>
            <a:r>
              <a:rPr altLang="zh-CN" b="1" dirty="0" sz="2400" lang="en-US" smtClean="0">
                <a:latin typeface="宋体" pitchFamily="2" charset="-122"/>
              </a:rPr>
              <a:t>9</a:t>
            </a:r>
            <a:r>
              <a:rPr altLang="en-US" b="1" dirty="0" sz="2400" lang="zh-CN" smtClean="0">
                <a:latin typeface="宋体" pitchFamily="2" charset="-122"/>
              </a:rPr>
              <a:t>个月完成项目开发有可能吗，依据是什么？</a:t>
            </a:r>
          </a:p>
          <a:p>
            <a:pPr eaLnBrk="1" hangingPunct="1">
              <a:lnSpc>
                <a:spcPct val="90000"/>
              </a:lnSpc>
              <a:spcBef>
                <a:spcPct val="50000"/>
              </a:spcBef>
              <a:buClrTx/>
              <a:buSzTx/>
              <a:buFontTx/>
              <a:buNone/>
            </a:pPr>
            <a:r>
              <a:rPr altLang="en-US" b="1" dirty="0" sz="2400" lang="zh-CN" smtClean="0">
                <a:latin typeface="宋体" pitchFamily="2" charset="-122"/>
              </a:rPr>
              <a:t> </a:t>
            </a:r>
            <a:r>
              <a:rPr altLang="zh-CN" b="1" dirty="0" sz="2400" lang="en-US" smtClean="0">
                <a:latin typeface="宋体" pitchFamily="2" charset="-122"/>
              </a:rPr>
              <a:t>2.</a:t>
            </a:r>
            <a:r>
              <a:rPr altLang="en-US" b="1" dirty="0" sz="2400" lang="zh-CN" smtClean="0">
                <a:latin typeface="宋体" pitchFamily="2" charset="-122"/>
              </a:rPr>
              <a:t>根据你对城市管理的了解和猜测，试着综合评估一下这个项目拥有的资源。</a:t>
            </a:r>
          </a:p>
          <a:p>
            <a:pPr eaLnBrk="1" hangingPunct="1">
              <a:lnSpc>
                <a:spcPct val="90000"/>
              </a:lnSpc>
              <a:spcBef>
                <a:spcPct val="50000"/>
              </a:spcBef>
              <a:buClrTx/>
              <a:buSzTx/>
              <a:buFontTx/>
              <a:buNone/>
            </a:pPr>
            <a:r>
              <a:rPr altLang="en-US" b="1" dirty="0" sz="2400" lang="zh-CN" smtClean="0">
                <a:latin typeface="宋体" pitchFamily="2" charset="-122"/>
              </a:rPr>
              <a:t> </a:t>
            </a:r>
            <a:r>
              <a:rPr altLang="zh-CN" b="1" dirty="0" sz="2400" lang="en-US" smtClean="0">
                <a:latin typeface="宋体" pitchFamily="2" charset="-122"/>
              </a:rPr>
              <a:t>3.</a:t>
            </a:r>
            <a:r>
              <a:rPr altLang="en-US" b="1" dirty="0" sz="2400" lang="zh-CN" smtClean="0">
                <a:latin typeface="宋体" pitchFamily="2" charset="-122"/>
              </a:rPr>
              <a:t>请为该项目建立一个风险表。</a:t>
            </a:r>
          </a:p>
          <a:p>
            <a:pPr eaLnBrk="1" hangingPunct="1">
              <a:lnSpc>
                <a:spcPct val="90000"/>
              </a:lnSpc>
              <a:spcBef>
                <a:spcPct val="50000"/>
              </a:spcBef>
              <a:buClrTx/>
              <a:buSzTx/>
              <a:buFontTx/>
              <a:buNone/>
            </a:pPr>
            <a:r>
              <a:rPr altLang="en-US" b="1" dirty="0" sz="2400" lang="zh-CN" smtClean="0">
                <a:latin typeface="宋体" pitchFamily="2" charset="-122"/>
              </a:rPr>
              <a:t> </a:t>
            </a:r>
            <a:r>
              <a:rPr altLang="zh-CN" b="1" dirty="0" sz="2400" lang="en-US" smtClean="0">
                <a:latin typeface="宋体" pitchFamily="2" charset="-122"/>
              </a:rPr>
              <a:t>4.</a:t>
            </a:r>
            <a:r>
              <a:rPr altLang="en-US" b="1" dirty="0" sz="2400" lang="zh-CN" smtClean="0">
                <a:latin typeface="宋体" pitchFamily="2" charset="-122"/>
              </a:rPr>
              <a:t>选择你熟悉的工具确定这个项目的生存周期和项目进度表以及人员分工组织。</a:t>
            </a:r>
          </a:p>
          <a:p>
            <a:pPr eaLnBrk="1" hangingPunct="1">
              <a:lnSpc>
                <a:spcPct val="90000"/>
              </a:lnSpc>
              <a:spcBef>
                <a:spcPct val="50000"/>
              </a:spcBef>
              <a:buClrTx/>
              <a:buSzTx/>
              <a:buFontTx/>
              <a:buNone/>
            </a:pPr>
            <a:r>
              <a:rPr altLang="en-US" b="1" dirty="0" sz="2400" lang="zh-CN" smtClean="0">
                <a:latin typeface="宋体" pitchFamily="2" charset="-122"/>
              </a:rPr>
              <a:t> </a:t>
            </a:r>
            <a:r>
              <a:rPr altLang="zh-CN" b="1" dirty="0" sz="2400" lang="en-US" smtClean="0">
                <a:latin typeface="宋体" pitchFamily="2" charset="-122"/>
              </a:rPr>
              <a:t>5.</a:t>
            </a:r>
            <a:r>
              <a:rPr altLang="en-US" b="1" dirty="0" sz="2400" lang="zh-CN" smtClean="0">
                <a:latin typeface="宋体" pitchFamily="2" charset="-122"/>
              </a:rPr>
              <a:t>为了确保项目质量，请谈一谈如何进行复审以及复审的时间、内容、方式。（以及如何开始启动项目测试等）</a:t>
            </a:r>
          </a:p>
          <a:p>
            <a:pPr eaLnBrk="1" hangingPunct="1">
              <a:lnSpc>
                <a:spcPct val="90000"/>
              </a:lnSpc>
              <a:spcBef>
                <a:spcPct val="50000"/>
              </a:spcBef>
              <a:buClrTx/>
              <a:buSzTx/>
              <a:buFontTx/>
              <a:buNone/>
            </a:pPr>
            <a:r>
              <a:rPr altLang="en-US" b="1" dirty="0" sz="2400" lang="zh-CN" smtClean="0">
                <a:latin typeface="宋体" pitchFamily="2" charset="-122"/>
              </a:rPr>
              <a:t> </a:t>
            </a:r>
            <a:r>
              <a:rPr altLang="zh-CN" b="1" dirty="0" sz="2400" lang="en-US" smtClean="0">
                <a:latin typeface="宋体" pitchFamily="2" charset="-122"/>
              </a:rPr>
              <a:t>6.</a:t>
            </a:r>
            <a:r>
              <a:rPr altLang="en-US" b="1" dirty="0" sz="2400" lang="zh-CN" smtClean="0">
                <a:latin typeface="宋体" pitchFamily="2" charset="-122"/>
              </a:rPr>
              <a:t>请为该项目建一个配置管理库。</a:t>
            </a:r>
            <a:r>
              <a:rPr altLang="zh-CN" b="1" dirty="0" sz="2400" lang="en-US" smtClean="0">
                <a:latin typeface="宋体" pitchFamily="2" charset="-122"/>
              </a:rPr>
              <a:t>(</a:t>
            </a:r>
            <a:r>
              <a:rPr altLang="en-US" b="1" dirty="0" sz="2400" lang="zh-CN" smtClean="0">
                <a:latin typeface="宋体" pitchFamily="2" charset="-122"/>
              </a:rPr>
              <a:t>版本及软件零部件管理</a:t>
            </a:r>
            <a:r>
              <a:rPr altLang="zh-CN" b="1" dirty="0" sz="2400" lang="en-US" smtClean="0">
                <a:latin typeface="宋体" pitchFamily="2" charset="-122"/>
              </a:rPr>
              <a:t>)</a:t>
            </a:r>
          </a:p>
          <a:p>
            <a:pPr eaLnBrk="1" hangingPunct="1">
              <a:lnSpc>
                <a:spcPct val="90000"/>
              </a:lnSpc>
              <a:spcBef>
                <a:spcPct val="50000"/>
              </a:spcBef>
              <a:buClrTx/>
              <a:buSzTx/>
              <a:buFontTx/>
              <a:buNone/>
            </a:pPr>
            <a:r>
              <a:rPr altLang="zh-CN" b="1" dirty="0" sz="2400" lang="en-US" smtClean="0">
                <a:latin typeface="宋体" pitchFamily="2" charset="-122"/>
              </a:rPr>
              <a:t> 7.</a:t>
            </a:r>
            <a:r>
              <a:rPr altLang="en-US" b="1" dirty="0" sz="2400" lang="zh-CN" smtClean="0">
                <a:latin typeface="宋体" pitchFamily="2" charset="-122"/>
              </a:rPr>
              <a:t>制订一份完整的软件开发计划书，格式自定。 </a:t>
            </a: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696"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E96662-72DB-4645-B75E-C4184CF0AFDA}" type="slidenum">
              <a:rPr altLang="zh-CN" sz="2600" kumimoji="0" lang="en-US" smtClean="0">
                <a:solidFill>
                  <a:schemeClr val="bg1"/>
                </a:solidFill>
              </a:rPr>
              <a:pPr>
                <a:spcBef>
                  <a:spcPct val="0"/>
                </a:spcBef>
                <a:buClrTx/>
                <a:buSzTx/>
                <a:buFontTx/>
                <a:buNone/>
              </a:pPr>
              <a:t>21</a:t>
            </a:fld>
            <a:endParaRPr altLang="zh-CN" sz="2600" kumimoji="0" lang="en-US" smtClean="0">
              <a:solidFill>
                <a:schemeClr val="bg1"/>
              </a:solidFill>
            </a:endParaRPr>
          </a:p>
        </p:txBody>
      </p:sp>
      <p:sp>
        <p:nvSpPr>
          <p:cNvPr id="1048697" name="Rectangle 6"/>
          <p:cNvSpPr>
            <a:spLocks noGrp="1" noChangeArrowheads="1"/>
          </p:cNvSpPr>
          <p:nvPr>
            <p:ph type="title"/>
          </p:nvPr>
        </p:nvSpPr>
        <p:spPr>
          <a:xfrm>
            <a:off x="914400" y="503238"/>
            <a:ext cx="8001000" cy="838200"/>
          </a:xfrm>
        </p:spPr>
        <p:txBody>
          <a:bodyPr/>
          <a:p>
            <a:pPr eaLnBrk="1" hangingPunct="1"/>
            <a:r>
              <a:rPr altLang="zh-CN" sz="5400" lang="en-US" smtClean="0">
                <a:solidFill>
                  <a:srgbClr val="000000"/>
                </a:solidFill>
                <a:latin typeface="Monotype Corsiva" panose="03010101010201010101" pitchFamily="66" charset="0"/>
                <a:ea typeface="楷体_GB2312" pitchFamily="49" charset="-122"/>
              </a:rPr>
              <a:t>        Software   Engineering</a:t>
            </a:r>
          </a:p>
        </p:txBody>
      </p:sp>
      <p:sp>
        <p:nvSpPr>
          <p:cNvPr id="1048698" name="Rectangle 7"/>
          <p:cNvSpPr>
            <a:spLocks noGrp="1" noChangeArrowheads="1"/>
          </p:cNvSpPr>
          <p:nvPr>
            <p:ph type="body" idx="1"/>
          </p:nvPr>
        </p:nvSpPr>
        <p:spPr>
          <a:xfrm>
            <a:off x="684213" y="1700213"/>
            <a:ext cx="8459787" cy="5157787"/>
          </a:xfrm>
        </p:spPr>
        <p:txBody>
          <a:bodyPr/>
          <a:p>
            <a:pPr eaLnBrk="1" hangingPunct="1">
              <a:lnSpc>
                <a:spcPts val="2800"/>
              </a:lnSpc>
              <a:buFontTx/>
              <a:buNone/>
            </a:pPr>
            <a:r>
              <a:rPr altLang="en-US" b="1" dirty="0" lang="zh-CN" smtClean="0">
                <a:latin typeface="宋体" panose="02010600030101010101" pitchFamily="2" charset="-122"/>
              </a:rPr>
              <a:t>而未来的项目经理也必须关注如下观点：</a:t>
            </a:r>
          </a:p>
          <a:p>
            <a:pPr eaLnBrk="1" hangingPunct="1">
              <a:lnSpc>
                <a:spcPts val="2800"/>
              </a:lnSpc>
              <a:buFontTx/>
              <a:buNone/>
            </a:pPr>
            <a:r>
              <a:rPr altLang="zh-CN" b="1" dirty="0" sz="2400" lang="en-US" smtClean="0">
                <a:latin typeface="Courier New" panose="02070309020205020404" pitchFamily="49" charset="0"/>
              </a:rPr>
              <a:t>1.</a:t>
            </a:r>
            <a:r>
              <a:rPr altLang="en-US" b="1" dirty="0" sz="2400" lang="zh-CN" smtClean="0">
                <a:latin typeface="Courier New" panose="02070309020205020404" pitchFamily="49" charset="0"/>
              </a:rPr>
              <a:t>工作量导向的软件研发项目管理是否完全合理？</a:t>
            </a:r>
          </a:p>
          <a:p>
            <a:pPr eaLnBrk="1" hangingPunct="1">
              <a:lnSpc>
                <a:spcPts val="2800"/>
              </a:lnSpc>
              <a:buFontTx/>
              <a:buNone/>
            </a:pPr>
            <a:r>
              <a:rPr altLang="en-US" b="1" dirty="0" sz="2400" lang="zh-CN" smtClean="0">
                <a:latin typeface="Courier New" panose="02070309020205020404" pitchFamily="49" charset="0"/>
              </a:rPr>
              <a:t> （例如：美工的工作量就不能仅仅以工作量来简单衡量。）</a:t>
            </a:r>
            <a:endParaRPr altLang="zh-CN" b="1" dirty="0" sz="2400" lang="en-US" smtClean="0">
              <a:latin typeface="Courier New" panose="02070309020205020404" pitchFamily="49" charset="0"/>
            </a:endParaRPr>
          </a:p>
          <a:p>
            <a:pPr eaLnBrk="1" hangingPunct="1">
              <a:lnSpc>
                <a:spcPts val="2800"/>
              </a:lnSpc>
              <a:buFontTx/>
              <a:buNone/>
            </a:pPr>
            <a:r>
              <a:rPr altLang="en-US" b="1" dirty="0" sz="2400" lang="zh-CN" smtClean="0">
                <a:latin typeface="Courier New" panose="02070309020205020404" pitchFamily="49" charset="0"/>
              </a:rPr>
              <a:t> （元宇宙</a:t>
            </a:r>
            <a:r>
              <a:rPr altLang="zh-CN" b="1" dirty="0" sz="2400" lang="en-US" smtClean="0">
                <a:latin typeface="Courier New" panose="02070309020205020404" pitchFamily="49" charset="0"/>
              </a:rPr>
              <a:t>—</a:t>
            </a:r>
            <a:r>
              <a:rPr altLang="en-US" b="1" dirty="0" sz="2400" lang="zh-CN" smtClean="0">
                <a:latin typeface="Courier New" panose="02070309020205020404" pitchFamily="49" charset="0"/>
              </a:rPr>
              <a:t>虚拟与增强现实</a:t>
            </a:r>
            <a:r>
              <a:rPr altLang="zh-CN" b="1" dirty="0" sz="2400" lang="en-US" smtClean="0">
                <a:latin typeface="Courier New" panose="02070309020205020404" pitchFamily="49" charset="0"/>
              </a:rPr>
              <a:t>-</a:t>
            </a:r>
            <a:r>
              <a:rPr altLang="en-US" b="1" dirty="0" sz="2400" lang="zh-CN" smtClean="0">
                <a:latin typeface="Courier New" panose="02070309020205020404" pitchFamily="49" charset="0"/>
              </a:rPr>
              <a:t>美好的沉浸感</a:t>
            </a:r>
            <a:r>
              <a:rPr altLang="zh-CN" b="1" dirty="0" sz="2400" lang="en-US" smtClean="0">
                <a:latin typeface="Courier New" panose="02070309020205020404" pitchFamily="49" charset="0"/>
              </a:rPr>
              <a:t>-</a:t>
            </a:r>
            <a:r>
              <a:rPr altLang="en-US" b="1" dirty="0" sz="2400" lang="zh-CN" smtClean="0">
                <a:latin typeface="Courier New" panose="02070309020205020404" pitchFamily="49" charset="0"/>
              </a:rPr>
              <a:t>繁多的工作量）</a:t>
            </a:r>
          </a:p>
          <a:p>
            <a:pPr eaLnBrk="1" hangingPunct="1">
              <a:lnSpc>
                <a:spcPts val="2800"/>
              </a:lnSpc>
              <a:buFontTx/>
              <a:buNone/>
            </a:pPr>
            <a:r>
              <a:rPr altLang="zh-CN" b="1" dirty="0" sz="2400" lang="en-US" smtClean="0">
                <a:latin typeface="Courier New" panose="02070309020205020404" pitchFamily="49" charset="0"/>
              </a:rPr>
              <a:t>2.</a:t>
            </a:r>
            <a:r>
              <a:rPr altLang="en-US" b="1" dirty="0" sz="2400" lang="zh-CN" smtClean="0">
                <a:latin typeface="Courier New" panose="02070309020205020404" pitchFamily="49" charset="0"/>
              </a:rPr>
              <a:t>是否有</a:t>
            </a:r>
            <a:r>
              <a:rPr altLang="en-US" b="1" dirty="0" sz="2400" lang="zh-CN" smtClean="0"/>
              <a:t>软件技术团队的规范体系建设的考虑？</a:t>
            </a:r>
          </a:p>
          <a:p>
            <a:pPr eaLnBrk="1" hangingPunct="1">
              <a:lnSpc>
                <a:spcPts val="2800"/>
              </a:lnSpc>
              <a:buFontTx/>
              <a:buNone/>
            </a:pPr>
            <a:r>
              <a:rPr altLang="en-US" b="1" dirty="0" sz="2400" lang="zh-CN" smtClean="0"/>
              <a:t>  （</a:t>
            </a:r>
            <a:r>
              <a:rPr altLang="en-US" b="1" dirty="0" sz="2400" lang="zh-CN" smtClean="0">
                <a:latin typeface="宋体" panose="02010600030101010101" pitchFamily="2" charset="-122"/>
              </a:rPr>
              <a:t>作为一种典型的“软文化”建设，形成最合适的软件技术团队的规范体系是提高凝聚力的重要手段 ，包括为每个团队成员勾画出更加清晰的成长路线图，让正确的理论得到正确的实施； ）</a:t>
            </a:r>
          </a:p>
          <a:p>
            <a:pPr eaLnBrk="1" hangingPunct="1">
              <a:lnSpc>
                <a:spcPts val="2800"/>
              </a:lnSpc>
              <a:buFontTx/>
              <a:buNone/>
            </a:pPr>
            <a:r>
              <a:rPr altLang="zh-CN" b="1" dirty="0" sz="2400" lang="en-US" smtClean="0">
                <a:latin typeface="Courier New" panose="02070309020205020404" pitchFamily="49" charset="0"/>
              </a:rPr>
              <a:t>3.</a:t>
            </a:r>
            <a:r>
              <a:rPr altLang="en-US" b="1" dirty="0" sz="2400" lang="zh-CN" smtClean="0"/>
              <a:t>软件开发需要重视对异常的处理</a:t>
            </a:r>
            <a:r>
              <a:rPr altLang="en-US" dirty="0" sz="2400" lang="zh-CN" smtClean="0"/>
              <a:t> </a:t>
            </a:r>
            <a:endParaRPr altLang="en-US" b="1" dirty="0" sz="2400" lang="zh-CN" smtClean="0">
              <a:latin typeface="Courier New" panose="02070309020205020404" pitchFamily="49" charset="0"/>
            </a:endParaRPr>
          </a:p>
          <a:p>
            <a:pPr eaLnBrk="1" hangingPunct="1">
              <a:lnSpc>
                <a:spcPts val="2800"/>
              </a:lnSpc>
              <a:buFontTx/>
              <a:buNone/>
            </a:pPr>
            <a:r>
              <a:rPr altLang="en-US" b="1" dirty="0" sz="2400" lang="zh-CN" smtClean="0">
                <a:latin typeface="Courier New" panose="02070309020205020404" pitchFamily="49" charset="0"/>
              </a:rPr>
              <a:t> （</a:t>
            </a:r>
            <a:r>
              <a:rPr altLang="en-US" b="1" dirty="0" sz="2400" lang="zh-CN" smtClean="0"/>
              <a:t>开发人员知道的最多的恐怕就是在函数实现的时候需要对异常情况进行错误返回</a:t>
            </a:r>
            <a:r>
              <a:rPr altLang="en-US" dirty="0" sz="2400" lang="zh-CN" smtClean="0"/>
              <a:t> </a:t>
            </a:r>
            <a:r>
              <a:rPr altLang="en-US" b="1" dirty="0" sz="2400" lang="zh-CN" smtClean="0">
                <a:latin typeface="宋体" panose="02010600030101010101" pitchFamily="2" charset="-122"/>
              </a:rPr>
              <a:t>，整个系统是否能够处理出现的异常</a:t>
            </a:r>
            <a:r>
              <a:rPr altLang="zh-CN" b="1" dirty="0" sz="2400" lang="en-US" smtClean="0">
                <a:latin typeface="宋体" panose="02010600030101010101" pitchFamily="2" charset="-122"/>
              </a:rPr>
              <a:t>(</a:t>
            </a:r>
            <a:r>
              <a:rPr altLang="en-US" b="1" dirty="0" sz="2400" lang="zh-CN" smtClean="0">
                <a:latin typeface="宋体" panose="02010600030101010101" pitchFamily="2" charset="-122"/>
              </a:rPr>
              <a:t>大型软件的系统性异常</a:t>
            </a:r>
            <a:r>
              <a:rPr altLang="zh-CN" b="1" dirty="0" sz="2400" lang="en-US" smtClean="0">
                <a:latin typeface="宋体" panose="02010600030101010101" pitchFamily="2" charset="-122"/>
              </a:rPr>
              <a:t>)</a:t>
            </a:r>
            <a:r>
              <a:rPr altLang="en-US" b="1" dirty="0" sz="2400" lang="zh-CN" smtClean="0">
                <a:latin typeface="宋体" panose="02010600030101010101" pitchFamily="2" charset="-122"/>
              </a:rPr>
              <a:t>，这往往就没有考虑或没碰到）</a:t>
            </a: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699" name="标题 1"/>
          <p:cNvSpPr>
            <a:spLocks noGrp="1"/>
          </p:cNvSpPr>
          <p:nvPr>
            <p:ph type="title"/>
          </p:nvPr>
        </p:nvSpPr>
        <p:spPr>
          <a:xfrm>
            <a:off x="914400" y="503238"/>
            <a:ext cx="8001000" cy="838200"/>
          </a:xfrm>
        </p:spPr>
        <p:txBody>
          <a:bodyPr/>
          <a:p>
            <a:r>
              <a:rPr altLang="zh-CN" sz="5400" lang="en-US" smtClean="0">
                <a:solidFill>
                  <a:srgbClr val="000000"/>
                </a:solidFill>
                <a:latin typeface="Monotype Corsiva" panose="03010101010201010101" pitchFamily="66" charset="0"/>
                <a:ea typeface="楷体_GB2312" pitchFamily="49" charset="-122"/>
              </a:rPr>
              <a:t>        Software   Engineering</a:t>
            </a:r>
            <a:endParaRPr altLang="en-US" sz="5400" lang="zh-CN" smtClean="0"/>
          </a:p>
        </p:txBody>
      </p:sp>
      <p:sp>
        <p:nvSpPr>
          <p:cNvPr id="1048700" name="内容占位符 2"/>
          <p:cNvSpPr>
            <a:spLocks noGrp="1"/>
          </p:cNvSpPr>
          <p:nvPr>
            <p:ph idx="1"/>
          </p:nvPr>
        </p:nvSpPr>
        <p:spPr>
          <a:xfrm>
            <a:off x="755576" y="1773238"/>
            <a:ext cx="8388424" cy="4114800"/>
          </a:xfrm>
        </p:spPr>
        <p:txBody>
          <a:bodyPr/>
          <a:p>
            <a:pPr>
              <a:buFontTx/>
              <a:buNone/>
            </a:pPr>
            <a:r>
              <a:rPr altLang="en-US" b="1" dirty="0" lang="zh-CN" smtClean="0">
                <a:latin typeface="宋体" panose="02010600030101010101" pitchFamily="2" charset="-122"/>
              </a:rPr>
              <a:t>    未来的项目经理也必须关注如下问题：</a:t>
            </a:r>
            <a:endParaRPr altLang="zh-CN" b="1" dirty="0" lang="en-US" smtClean="0">
              <a:latin typeface="宋体" panose="02010600030101010101" pitchFamily="2" charset="-122"/>
            </a:endParaRPr>
          </a:p>
          <a:p>
            <a:pPr>
              <a:buFontTx/>
              <a:buNone/>
            </a:pPr>
            <a:r>
              <a:rPr altLang="zh-CN" b="1" dirty="0" lang="en-US" smtClean="0">
                <a:latin typeface="宋体" panose="02010600030101010101" pitchFamily="2" charset="-122"/>
              </a:rPr>
              <a:t>1.</a:t>
            </a:r>
            <a:r>
              <a:rPr altLang="en-US" b="1" dirty="0" lang="zh-CN" smtClean="0">
                <a:latin typeface="宋体" panose="02010600030101010101" pitchFamily="2" charset="-122"/>
              </a:rPr>
              <a:t>软件需求和市场是什么样的关系？软件产品的技术创新一定能真正创造新的市场吗？</a:t>
            </a:r>
            <a:endParaRPr altLang="zh-CN" b="1" dirty="0" lang="en-US" smtClean="0">
              <a:latin typeface="宋体" panose="02010600030101010101" pitchFamily="2" charset="-122"/>
            </a:endParaRPr>
          </a:p>
          <a:p>
            <a:pPr>
              <a:buFontTx/>
              <a:buNone/>
            </a:pPr>
            <a:r>
              <a:rPr altLang="zh-CN" b="1" dirty="0" lang="en-US" smtClean="0">
                <a:latin typeface="宋体" panose="02010600030101010101" pitchFamily="2" charset="-122"/>
              </a:rPr>
              <a:t>  ----</a:t>
            </a:r>
            <a:r>
              <a:rPr altLang="en-US" b="1" dirty="0" lang="zh-CN" smtClean="0">
                <a:latin typeface="宋体" panose="02010600030101010101" pitchFamily="2" charset="-122"/>
              </a:rPr>
              <a:t>有的项目根本没有确定的需求，甚至不明白用户群来自何方，需要团队来进行调研、分析、假设、验证。</a:t>
            </a:r>
            <a:endParaRPr altLang="zh-CN" b="1" dirty="0" lang="en-US" smtClean="0">
              <a:latin typeface="宋体" panose="02010600030101010101" pitchFamily="2" charset="-122"/>
            </a:endParaRPr>
          </a:p>
          <a:p>
            <a:pPr>
              <a:buFontTx/>
              <a:buNone/>
            </a:pPr>
            <a:r>
              <a:rPr altLang="zh-CN" b="1" dirty="0" lang="en-US" smtClean="0">
                <a:latin typeface="宋体" panose="02010600030101010101" pitchFamily="2" charset="-122"/>
              </a:rPr>
              <a:t>2.</a:t>
            </a:r>
            <a:r>
              <a:rPr altLang="en-US" b="1" dirty="0" lang="zh-CN" smtClean="0">
                <a:latin typeface="宋体" panose="02010600030101010101" pitchFamily="2" charset="-122"/>
              </a:rPr>
              <a:t>如何引导程序员沿着正确方向去完成软件工程？</a:t>
            </a:r>
            <a:endParaRPr altLang="zh-CN" b="1" dirty="0" lang="en-US" smtClean="0">
              <a:latin typeface="宋体" panose="02010600030101010101" pitchFamily="2" charset="-122"/>
            </a:endParaRPr>
          </a:p>
          <a:p>
            <a:pPr>
              <a:buFontTx/>
              <a:buNone/>
            </a:pPr>
            <a:r>
              <a:rPr altLang="zh-CN" b="1" dirty="0" lang="en-US" smtClean="0">
                <a:latin typeface="宋体" panose="02010600030101010101" pitchFamily="2" charset="-122"/>
              </a:rPr>
              <a:t>3.</a:t>
            </a:r>
            <a:r>
              <a:rPr altLang="en-US" b="1" dirty="0" lang="zh-CN" smtClean="0">
                <a:latin typeface="宋体" panose="02010600030101010101" pitchFamily="2" charset="-122"/>
              </a:rPr>
              <a:t>如何预测软件任务的难度？</a:t>
            </a:r>
            <a:endParaRPr altLang="zh-CN" b="1" dirty="0" lang="en-US" smtClean="0">
              <a:latin typeface="宋体" panose="02010600030101010101" pitchFamily="2" charset="-122"/>
            </a:endParaRPr>
          </a:p>
          <a:p>
            <a:pPr>
              <a:buFontTx/>
              <a:buNone/>
            </a:pPr>
            <a:r>
              <a:rPr altLang="zh-CN" b="1" dirty="0" lang="en-US" smtClean="0">
                <a:latin typeface="宋体" panose="02010600030101010101" pitchFamily="2" charset="-122"/>
              </a:rPr>
              <a:t>4.</a:t>
            </a:r>
            <a:r>
              <a:rPr altLang="en-US" b="1" dirty="0" lang="zh-CN" smtClean="0">
                <a:latin typeface="宋体" panose="02010600030101010101" pitchFamily="2" charset="-122"/>
              </a:rPr>
              <a:t>用户信任你吗？</a:t>
            </a:r>
            <a:endParaRPr altLang="zh-CN" b="1" dirty="0" lang="en-US" smtClean="0">
              <a:latin typeface="宋体" panose="02010600030101010101" pitchFamily="2" charset="-122"/>
            </a:endParaRPr>
          </a:p>
          <a:p>
            <a:pPr>
              <a:buFontTx/>
              <a:buNone/>
            </a:pPr>
            <a:r>
              <a:rPr altLang="zh-CN" b="1" dirty="0" lang="en-US" smtClean="0">
                <a:latin typeface="宋体" panose="02010600030101010101" pitchFamily="2" charset="-122"/>
              </a:rPr>
              <a:t>------</a:t>
            </a:r>
            <a:r>
              <a:rPr altLang="en-US" b="1" dirty="0" lang="zh-CN" smtClean="0">
                <a:latin typeface="宋体" panose="02010600030101010101" pitchFamily="2" charset="-122"/>
              </a:rPr>
              <a:t>上述问题也是对系统分析员的提问！</a:t>
            </a:r>
            <a:endParaRPr altLang="zh-CN" b="1" dirty="0" lang="en-US" smtClean="0">
              <a:latin typeface="宋体" panose="02010600030101010101" pitchFamily="2" charset="-122"/>
            </a:endParaRPr>
          </a:p>
          <a:p>
            <a:pPr>
              <a:buFontTx/>
              <a:buNone/>
            </a:pPr>
            <a:endParaRPr altLang="en-US" b="1" dirty="0" lang="zh-CN" smtClean="0">
              <a:latin typeface="宋体" panose="02010600030101010101" pitchFamily="2" charset="-122"/>
            </a:endParaRPr>
          </a:p>
          <a:p>
            <a:pPr>
              <a:buFontTx/>
              <a:buNone/>
            </a:pPr>
            <a:endParaRPr altLang="en-US" dirty="0" lang="zh-CN" smtClean="0"/>
          </a:p>
        </p:txBody>
      </p:sp>
      <p:sp>
        <p:nvSpPr>
          <p:cNvPr id="1048701" name="灯片编号占位符 3"/>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3BBC8A4-5B26-45E6-95C6-701C947A4F78}" type="slidenum">
              <a:rPr altLang="zh-CN" sz="2600" kumimoji="0" lang="en-US" smtClean="0">
                <a:solidFill>
                  <a:schemeClr val="bg1"/>
                </a:solidFill>
              </a:rPr>
              <a:pPr>
                <a:spcBef>
                  <a:spcPct val="0"/>
                </a:spcBef>
                <a:buClrTx/>
                <a:buSzTx/>
                <a:buFontTx/>
                <a:buNone/>
              </a:pPr>
              <a:t>22</a:t>
            </a:fld>
            <a:endParaRPr altLang="zh-CN" sz="2600" kumimoji="0" lang="en-US" smtClean="0">
              <a:solidFill>
                <a:schemeClr val="bg1"/>
              </a:solidFill>
            </a:endParaRP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702" name="标题 1"/>
          <p:cNvSpPr>
            <a:spLocks noGrp="1"/>
          </p:cNvSpPr>
          <p:nvPr>
            <p:ph type="title"/>
          </p:nvPr>
        </p:nvSpPr>
        <p:spPr>
          <a:xfrm>
            <a:off x="914400" y="503238"/>
            <a:ext cx="8001000" cy="838200"/>
          </a:xfrm>
        </p:spPr>
        <p:txBody>
          <a:bodyPr/>
          <a:p>
            <a:r>
              <a:rPr altLang="zh-CN" sz="5400" lang="en-US" smtClean="0">
                <a:solidFill>
                  <a:srgbClr val="000000"/>
                </a:solidFill>
                <a:latin typeface="Monotype Corsiva" panose="03010101010201010101" pitchFamily="66" charset="0"/>
                <a:ea typeface="楷体_GB2312" pitchFamily="49" charset="-122"/>
              </a:rPr>
              <a:t>        Software   Engineering</a:t>
            </a:r>
            <a:endParaRPr altLang="en-US" sz="5400" lang="zh-CN" smtClean="0"/>
          </a:p>
        </p:txBody>
      </p:sp>
      <p:sp>
        <p:nvSpPr>
          <p:cNvPr id="1048703" name="内容占位符 2"/>
          <p:cNvSpPr>
            <a:spLocks noGrp="1"/>
          </p:cNvSpPr>
          <p:nvPr>
            <p:ph idx="1"/>
          </p:nvPr>
        </p:nvSpPr>
        <p:spPr>
          <a:xfrm>
            <a:off x="755650" y="1700808"/>
            <a:ext cx="8388350" cy="5157192"/>
          </a:xfrm>
        </p:spPr>
        <p:txBody>
          <a:bodyPr/>
          <a:p>
            <a:pPr>
              <a:buFontTx/>
              <a:buNone/>
            </a:pPr>
            <a:r>
              <a:rPr altLang="en-US" b="1" dirty="0" lang="zh-CN" smtClean="0">
                <a:latin typeface="宋体" panose="02010600030101010101" pitchFamily="2" charset="-122"/>
              </a:rPr>
              <a:t>        </a:t>
            </a:r>
            <a:r>
              <a:rPr altLang="en-US" b="1" dirty="0" sz="3200" lang="zh-CN" smtClean="0">
                <a:latin typeface="宋体" panose="02010600030101010101" pitchFamily="2" charset="-122"/>
              </a:rPr>
              <a:t>未来项目经理的人格特征：</a:t>
            </a:r>
            <a:endParaRPr altLang="zh-CN" b="1" dirty="0" sz="3200" lang="en-US" smtClean="0">
              <a:latin typeface="宋体" panose="02010600030101010101" pitchFamily="2" charset="-122"/>
            </a:endParaRPr>
          </a:p>
          <a:p>
            <a:pPr>
              <a:buFontTx/>
              <a:buNone/>
            </a:pPr>
            <a:r>
              <a:rPr altLang="zh-CN" b="1" dirty="0" lang="en-US" smtClean="0">
                <a:latin typeface="宋体" panose="02010600030101010101" pitchFamily="2" charset="-122"/>
              </a:rPr>
              <a:t> 1.</a:t>
            </a:r>
            <a:r>
              <a:rPr altLang="en-US" b="1" dirty="0" lang="zh-CN" smtClean="0">
                <a:latin typeface="宋体" panose="02010600030101010101" pitchFamily="2" charset="-122"/>
              </a:rPr>
              <a:t>活下去！</a:t>
            </a:r>
            <a:endParaRPr altLang="zh-CN" b="1" dirty="0" lang="en-US" smtClean="0">
              <a:latin typeface="宋体" panose="02010600030101010101" pitchFamily="2" charset="-122"/>
            </a:endParaRPr>
          </a:p>
          <a:p>
            <a:pPr>
              <a:buFontTx/>
              <a:buNone/>
            </a:pPr>
            <a:r>
              <a:rPr altLang="zh-CN" b="1" dirty="0" lang="en-US" smtClean="0">
                <a:latin typeface="宋体" panose="02010600030101010101" pitchFamily="2" charset="-122"/>
              </a:rPr>
              <a:t>   -----</a:t>
            </a:r>
            <a:r>
              <a:rPr altLang="en-US" b="1" dirty="0" lang="zh-CN" smtClean="0">
                <a:latin typeface="宋体" panose="02010600030101010101" pitchFamily="2" charset="-122"/>
              </a:rPr>
              <a:t>在创业的那些年，我们从来没有想过未来，都在为明天能活下去而苦恼不已。（马化腾）</a:t>
            </a:r>
            <a:endParaRPr altLang="zh-CN" b="1" dirty="0" lang="en-US" smtClean="0">
              <a:latin typeface="宋体" panose="02010600030101010101" pitchFamily="2" charset="-122"/>
            </a:endParaRPr>
          </a:p>
          <a:p>
            <a:pPr>
              <a:buFontTx/>
              <a:buNone/>
            </a:pPr>
            <a:r>
              <a:rPr altLang="zh-CN" b="1" dirty="0" lang="en-US" smtClean="0">
                <a:latin typeface="宋体" panose="02010600030101010101" pitchFamily="2" charset="-122"/>
              </a:rPr>
              <a:t> 2.</a:t>
            </a:r>
            <a:r>
              <a:rPr altLang="en-US" b="1" dirty="0" lang="zh-CN" smtClean="0">
                <a:latin typeface="宋体" panose="02010600030101010101" pitchFamily="2" charset="-122"/>
              </a:rPr>
              <a:t>有想法！</a:t>
            </a:r>
            <a:endParaRPr altLang="zh-CN" b="1" dirty="0" lang="en-US" smtClean="0">
              <a:latin typeface="宋体" panose="02010600030101010101" pitchFamily="2" charset="-122"/>
            </a:endParaRPr>
          </a:p>
          <a:p>
            <a:pPr>
              <a:buFontTx/>
              <a:buNone/>
            </a:pPr>
            <a:r>
              <a:rPr altLang="zh-CN" b="1" dirty="0" lang="en-US" smtClean="0">
                <a:latin typeface="宋体" panose="02010600030101010101" pitchFamily="2" charset="-122"/>
              </a:rPr>
              <a:t>   -----</a:t>
            </a:r>
            <a:r>
              <a:rPr altLang="en-US" b="1" dirty="0" lang="zh-CN" smtClean="0">
                <a:latin typeface="宋体" panose="02010600030101010101" pitchFamily="2" charset="-122"/>
              </a:rPr>
              <a:t>实现跨越的组织在看待技术以及技术所带来的变革时，有着与平庸公司截然不同的想法（吉姆柯林斯，美国管理学家，</a:t>
            </a:r>
            <a:r>
              <a:rPr altLang="zh-CN" b="1" dirty="0" lang="en-US" smtClean="0">
                <a:latin typeface="宋体" panose="02010600030101010101" pitchFamily="2" charset="-122"/>
              </a:rPr>
              <a:t>《</a:t>
            </a:r>
            <a:r>
              <a:rPr altLang="en-US" b="1" dirty="0" lang="zh-CN" smtClean="0">
                <a:latin typeface="宋体" panose="02010600030101010101" pitchFamily="2" charset="-122"/>
              </a:rPr>
              <a:t>从优秀到卓越</a:t>
            </a:r>
            <a:r>
              <a:rPr altLang="zh-CN" b="1" dirty="0" lang="en-US" smtClean="0">
                <a:latin typeface="宋体" panose="02010600030101010101" pitchFamily="2" charset="-122"/>
              </a:rPr>
              <a:t>》</a:t>
            </a:r>
            <a:r>
              <a:rPr altLang="en-US" b="1" dirty="0" lang="zh-CN" smtClean="0">
                <a:latin typeface="宋体" panose="02010600030101010101" pitchFamily="2" charset="-122"/>
              </a:rPr>
              <a:t>）</a:t>
            </a:r>
            <a:endParaRPr altLang="zh-CN" b="1" dirty="0" lang="en-US" smtClean="0">
              <a:latin typeface="宋体" panose="02010600030101010101" pitchFamily="2" charset="-122"/>
            </a:endParaRPr>
          </a:p>
          <a:p>
            <a:pPr>
              <a:buFontTx/>
              <a:buNone/>
            </a:pPr>
            <a:r>
              <a:rPr altLang="zh-CN" b="1" dirty="0" lang="en-US">
                <a:latin typeface="宋体" panose="02010600030101010101" pitchFamily="2" charset="-122"/>
              </a:rPr>
              <a:t> </a:t>
            </a:r>
            <a:r>
              <a:rPr altLang="zh-CN" b="1" dirty="0" lang="en-US" smtClean="0">
                <a:latin typeface="宋体" panose="02010600030101010101" pitchFamily="2" charset="-122"/>
              </a:rPr>
              <a:t>  -----</a:t>
            </a:r>
            <a:r>
              <a:rPr altLang="en-US" b="1" dirty="0" lang="zh-CN" smtClean="0">
                <a:latin typeface="宋体" panose="02010600030101010101" pitchFamily="2" charset="-122"/>
              </a:rPr>
              <a:t>字节跳动做的</a:t>
            </a:r>
            <a:r>
              <a:rPr altLang="en-US" b="1" dirty="0" lang="zh-CN">
                <a:latin typeface="宋体" panose="02010600030101010101" pitchFamily="2" charset="-122"/>
              </a:rPr>
              <a:t>很好。“技术出海”的全球战略。旗下产品有今日头条、西瓜视频、抖音、皮皮虾、懂车帝、悟空问答</a:t>
            </a:r>
            <a:r>
              <a:rPr altLang="en-US" b="1" dirty="0" lang="zh-CN" smtClean="0">
                <a:latin typeface="宋体" panose="02010600030101010101" pitchFamily="2" charset="-122"/>
              </a:rPr>
              <a:t>等。（制裁与不屈服）</a:t>
            </a:r>
            <a:endParaRPr altLang="zh-CN" b="1" dirty="0" lang="en-US" smtClean="0">
              <a:latin typeface="宋体" panose="02010600030101010101" pitchFamily="2" charset="-122"/>
            </a:endParaRPr>
          </a:p>
          <a:p>
            <a:pPr>
              <a:buFontTx/>
              <a:buNone/>
            </a:pPr>
            <a:endParaRPr altLang="en-US" dirty="0" lang="zh-CN" smtClean="0"/>
          </a:p>
        </p:txBody>
      </p:sp>
      <p:sp>
        <p:nvSpPr>
          <p:cNvPr id="1048704" name="灯片编号占位符 3"/>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9D9F69-C691-4E39-8288-716DCFBB5372}" type="slidenum">
              <a:rPr altLang="zh-CN" sz="2600" kumimoji="0" lang="en-US" smtClean="0">
                <a:solidFill>
                  <a:schemeClr val="bg1"/>
                </a:solidFill>
              </a:rPr>
              <a:pPr>
                <a:spcBef>
                  <a:spcPct val="0"/>
                </a:spcBef>
                <a:buClrTx/>
                <a:buSzTx/>
                <a:buFontTx/>
                <a:buNone/>
              </a:pPr>
              <a:t>23</a:t>
            </a:fld>
            <a:endParaRPr altLang="zh-CN" sz="2600" kumimoji="0" lang="en-US" smtClean="0">
              <a:solidFill>
                <a:schemeClr val="bg1"/>
              </a:solidFill>
            </a:endParaRP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705" name="标题 1"/>
          <p:cNvSpPr>
            <a:spLocks noGrp="1"/>
          </p:cNvSpPr>
          <p:nvPr>
            <p:ph type="title"/>
          </p:nvPr>
        </p:nvSpPr>
        <p:spPr>
          <a:xfrm>
            <a:off x="914400" y="503238"/>
            <a:ext cx="8001000" cy="838200"/>
          </a:xfrm>
        </p:spPr>
        <p:txBody>
          <a:bodyPr/>
          <a:p>
            <a:r>
              <a:rPr altLang="zh-CN" sz="5400" lang="en-US" smtClean="0">
                <a:solidFill>
                  <a:srgbClr val="000000"/>
                </a:solidFill>
                <a:latin typeface="Monotype Corsiva" panose="03010101010201010101" pitchFamily="66" charset="0"/>
                <a:ea typeface="楷体_GB2312" pitchFamily="49" charset="-122"/>
              </a:rPr>
              <a:t>        Software   Engineering</a:t>
            </a:r>
            <a:endParaRPr altLang="en-US" sz="5400" lang="zh-CN" smtClean="0"/>
          </a:p>
        </p:txBody>
      </p:sp>
      <p:sp>
        <p:nvSpPr>
          <p:cNvPr id="1048706" name="内容占位符 2"/>
          <p:cNvSpPr>
            <a:spLocks noGrp="1"/>
          </p:cNvSpPr>
          <p:nvPr>
            <p:ph idx="1"/>
          </p:nvPr>
        </p:nvSpPr>
        <p:spPr>
          <a:xfrm>
            <a:off x="755650" y="1773238"/>
            <a:ext cx="8388350" cy="5084762"/>
          </a:xfrm>
        </p:spPr>
        <p:txBody>
          <a:bodyPr/>
          <a:p>
            <a:pPr>
              <a:buFontTx/>
              <a:buNone/>
            </a:pPr>
            <a:r>
              <a:rPr altLang="en-US" b="1" dirty="0" lang="zh-CN" smtClean="0">
                <a:latin typeface="宋体" panose="02010600030101010101" pitchFamily="2" charset="-122"/>
              </a:rPr>
              <a:t>       </a:t>
            </a:r>
            <a:r>
              <a:rPr altLang="en-US" b="1" dirty="0" sz="3200" lang="zh-CN" smtClean="0">
                <a:latin typeface="宋体" panose="02010600030101010101" pitchFamily="2" charset="-122"/>
              </a:rPr>
              <a:t>未来项目经理的人格特征：</a:t>
            </a:r>
            <a:endParaRPr altLang="zh-CN" b="1" dirty="0" sz="3200" lang="en-US" smtClean="0">
              <a:latin typeface="宋体" panose="02010600030101010101" pitchFamily="2" charset="-122"/>
            </a:endParaRPr>
          </a:p>
          <a:p>
            <a:pPr>
              <a:buFontTx/>
              <a:buNone/>
            </a:pPr>
            <a:r>
              <a:rPr altLang="zh-CN" b="1" dirty="0" lang="en-US" smtClean="0">
                <a:latin typeface="宋体" panose="02010600030101010101" pitchFamily="2" charset="-122"/>
              </a:rPr>
              <a:t>3.</a:t>
            </a:r>
            <a:r>
              <a:rPr altLang="en-US" b="1" dirty="0" lang="zh-CN" smtClean="0">
                <a:latin typeface="宋体" panose="02010600030101010101" pitchFamily="2" charset="-122"/>
              </a:rPr>
              <a:t>项目经理应该是文艺青年，而非理性青年！</a:t>
            </a:r>
            <a:endParaRPr altLang="zh-CN" b="1" dirty="0" lang="en-US" smtClean="0">
              <a:latin typeface="宋体" panose="02010600030101010101" pitchFamily="2" charset="-122"/>
            </a:endParaRPr>
          </a:p>
          <a:p>
            <a:pPr>
              <a:buFontTx/>
              <a:buNone/>
            </a:pPr>
            <a:r>
              <a:rPr altLang="zh-CN" b="1" dirty="0" lang="en-US">
                <a:latin typeface="宋体" panose="02010600030101010101" pitchFamily="2" charset="-122"/>
              </a:rPr>
              <a:t> </a:t>
            </a:r>
            <a:r>
              <a:rPr altLang="zh-CN" b="1" dirty="0" lang="en-US" smtClean="0">
                <a:latin typeface="宋体" panose="02010600030101010101" pitchFamily="2" charset="-122"/>
              </a:rPr>
              <a:t>  -----</a:t>
            </a:r>
            <a:r>
              <a:rPr altLang="en-US" b="1" dirty="0" lang="zh-CN" smtClean="0">
                <a:latin typeface="宋体" panose="02010600030101010101" pitchFamily="2" charset="-122"/>
              </a:rPr>
              <a:t>经历跨越技术的路程之后</a:t>
            </a:r>
            <a:endParaRPr altLang="zh-CN" b="1" dirty="0" lang="en-US" smtClean="0">
              <a:latin typeface="宋体" panose="02010600030101010101" pitchFamily="2" charset="-122"/>
            </a:endParaRPr>
          </a:p>
          <a:p>
            <a:pPr>
              <a:buFontTx/>
              <a:buNone/>
            </a:pPr>
            <a:r>
              <a:rPr altLang="zh-CN" b="1" dirty="0" lang="en-US" smtClean="0">
                <a:latin typeface="宋体" panose="02010600030101010101" pitchFamily="2" charset="-122"/>
              </a:rPr>
              <a:t>   -----</a:t>
            </a:r>
            <a:r>
              <a:rPr altLang="en-US" b="1" dirty="0" lang="zh-CN" smtClean="0">
                <a:latin typeface="宋体" panose="02010600030101010101" pitchFamily="2" charset="-122"/>
              </a:rPr>
              <a:t>极简主义、唯美主义、直觉主义者。（苹果为什么手机只有一个按钮，乃至无按钮？）</a:t>
            </a:r>
            <a:endParaRPr altLang="zh-CN" b="1" dirty="0" lang="en-US" smtClean="0">
              <a:latin typeface="宋体" panose="02010600030101010101" pitchFamily="2" charset="-122"/>
            </a:endParaRPr>
          </a:p>
          <a:p>
            <a:pPr>
              <a:buFontTx/>
              <a:buNone/>
            </a:pPr>
            <a:r>
              <a:rPr altLang="zh-CN" b="1" dirty="0" lang="en-US" smtClean="0">
                <a:latin typeface="宋体" panose="02010600030101010101" pitchFamily="2" charset="-122"/>
              </a:rPr>
              <a:t>   -----</a:t>
            </a:r>
            <a:r>
              <a:rPr altLang="en-US" b="1" dirty="0" lang="zh-CN" smtClean="0">
                <a:latin typeface="宋体" panose="02010600030101010101" pitchFamily="2" charset="-122"/>
              </a:rPr>
              <a:t>我所说的，都是错的。（张小龙）</a:t>
            </a:r>
            <a:endParaRPr altLang="zh-CN" b="1" dirty="0" lang="en-US" smtClean="0">
              <a:latin typeface="宋体" panose="02010600030101010101" pitchFamily="2" charset="-122"/>
            </a:endParaRPr>
          </a:p>
          <a:p>
            <a:pPr>
              <a:buFontTx/>
              <a:buNone/>
            </a:pPr>
            <a:r>
              <a:rPr altLang="zh-CN" b="1" dirty="0" lang="en-US" smtClean="0">
                <a:latin typeface="宋体" panose="02010600030101010101" pitchFamily="2" charset="-122"/>
              </a:rPr>
              <a:t>   -----</a:t>
            </a:r>
            <a:r>
              <a:rPr altLang="en-US" b="1" dirty="0" lang="zh-CN" smtClean="0">
                <a:latin typeface="宋体" panose="02010600030101010101" pitchFamily="2" charset="-122"/>
              </a:rPr>
              <a:t>软件的核心价值是用户体验（张小龙）</a:t>
            </a:r>
            <a:endParaRPr altLang="zh-CN" b="1" dirty="0" lang="en-US" smtClean="0">
              <a:latin typeface="宋体" panose="02010600030101010101" pitchFamily="2" charset="-122"/>
            </a:endParaRPr>
          </a:p>
          <a:p>
            <a:pPr>
              <a:buFontTx/>
              <a:buNone/>
            </a:pPr>
            <a:r>
              <a:rPr altLang="zh-CN" b="1" dirty="0" lang="en-US" smtClean="0">
                <a:latin typeface="宋体" panose="02010600030101010101" pitchFamily="2" charset="-122"/>
              </a:rPr>
              <a:t>   -----</a:t>
            </a:r>
            <a:r>
              <a:rPr altLang="en-US" b="1" dirty="0" lang="zh-CN" smtClean="0">
                <a:latin typeface="宋体" panose="02010600030101010101" pitchFamily="2" charset="-122"/>
              </a:rPr>
              <a:t>创新并非来自实验室，而是市场的不断变化的需求。（腾讯公司）</a:t>
            </a:r>
            <a:endParaRPr altLang="zh-CN" b="1" dirty="0" lang="en-US" smtClean="0">
              <a:latin typeface="宋体" panose="02010600030101010101" pitchFamily="2" charset="-122"/>
            </a:endParaRPr>
          </a:p>
          <a:p>
            <a:pPr>
              <a:buFontTx/>
              <a:buNone/>
            </a:pPr>
            <a:endParaRPr altLang="zh-CN" b="1" dirty="0" lang="en-US" smtClean="0">
              <a:latin typeface="宋体" panose="02010600030101010101" pitchFamily="2" charset="-122"/>
            </a:endParaRPr>
          </a:p>
        </p:txBody>
      </p:sp>
      <p:sp>
        <p:nvSpPr>
          <p:cNvPr id="1048707" name="灯片编号占位符 3"/>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ADA212-1E8E-4554-AAF0-8C70FED469D0}" type="slidenum">
              <a:rPr altLang="zh-CN" sz="2600" kumimoji="0" lang="en-US" smtClean="0">
                <a:solidFill>
                  <a:schemeClr val="bg1"/>
                </a:solidFill>
              </a:rPr>
              <a:pPr>
                <a:spcBef>
                  <a:spcPct val="0"/>
                </a:spcBef>
                <a:buClrTx/>
                <a:buSzTx/>
                <a:buFontTx/>
                <a:buNone/>
              </a:pPr>
              <a:t>24</a:t>
            </a:fld>
            <a:endParaRPr altLang="zh-CN" sz="2600" kumimoji="0" lang="en-US" smtClean="0">
              <a:solidFill>
                <a:schemeClr val="bg1"/>
              </a:solidFill>
            </a:endParaRP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708" name="标题 1"/>
          <p:cNvSpPr>
            <a:spLocks noGrp="1"/>
          </p:cNvSpPr>
          <p:nvPr>
            <p:ph type="title"/>
          </p:nvPr>
        </p:nvSpPr>
        <p:spPr>
          <a:xfrm>
            <a:off x="914400" y="503238"/>
            <a:ext cx="8001000" cy="838200"/>
          </a:xfrm>
        </p:spPr>
        <p:txBody>
          <a:bodyPr/>
          <a:p>
            <a:r>
              <a:rPr altLang="zh-CN" sz="5400" lang="en-US" smtClean="0">
                <a:solidFill>
                  <a:srgbClr val="000000"/>
                </a:solidFill>
                <a:latin typeface="Monotype Corsiva" panose="03010101010201010101" pitchFamily="66" charset="0"/>
                <a:ea typeface="楷体_GB2312" pitchFamily="49" charset="-122"/>
              </a:rPr>
              <a:t>        Software   Engineering</a:t>
            </a:r>
            <a:endParaRPr altLang="en-US" sz="5400" lang="zh-CN" smtClean="0"/>
          </a:p>
        </p:txBody>
      </p:sp>
      <p:sp>
        <p:nvSpPr>
          <p:cNvPr id="1048709" name="内容占位符 2"/>
          <p:cNvSpPr>
            <a:spLocks noGrp="1"/>
          </p:cNvSpPr>
          <p:nvPr>
            <p:ph idx="1"/>
          </p:nvPr>
        </p:nvSpPr>
        <p:spPr>
          <a:xfrm>
            <a:off x="755650" y="1700808"/>
            <a:ext cx="8388350" cy="5084762"/>
          </a:xfrm>
        </p:spPr>
        <p:txBody>
          <a:bodyPr/>
          <a:p>
            <a:pPr>
              <a:buFontTx/>
              <a:buNone/>
            </a:pPr>
            <a:r>
              <a:rPr altLang="en-US" b="1" dirty="0" lang="zh-CN" smtClean="0">
                <a:latin typeface="宋体" panose="02010600030101010101" pitchFamily="2" charset="-122"/>
              </a:rPr>
              <a:t>       </a:t>
            </a:r>
            <a:r>
              <a:rPr altLang="en-US" b="1" dirty="0" sz="3200" lang="zh-CN" smtClean="0">
                <a:latin typeface="宋体" panose="02010600030101010101" pitchFamily="2" charset="-122"/>
              </a:rPr>
              <a:t>学生读了张一鸣的微博感受：</a:t>
            </a:r>
            <a:endParaRPr altLang="zh-CN" b="1" dirty="0" sz="3200" lang="en-US" smtClean="0">
              <a:latin typeface="宋体" panose="02010600030101010101" pitchFamily="2" charset="-122"/>
            </a:endParaRPr>
          </a:p>
          <a:p>
            <a:pPr>
              <a:spcBef>
                <a:spcPts val="0"/>
              </a:spcBef>
              <a:buFontTx/>
              <a:buNone/>
            </a:pPr>
            <a:r>
              <a:rPr altLang="zh-CN" b="1" dirty="0" sz="3200" lang="en-US">
                <a:latin typeface="宋体" panose="02010600030101010101" pitchFamily="2" charset="-122"/>
              </a:rPr>
              <a:t> </a:t>
            </a:r>
            <a:r>
              <a:rPr altLang="zh-CN" b="1" dirty="0" sz="3200" lang="en-US" smtClean="0">
                <a:latin typeface="宋体" panose="02010600030101010101" pitchFamily="2" charset="-122"/>
              </a:rPr>
              <a:t>        </a:t>
            </a:r>
            <a:r>
              <a:rPr altLang="zh-CN" b="1" dirty="0" sz="2400" lang="en-US" smtClean="0">
                <a:latin typeface="宋体" panose="02010600030101010101" pitchFamily="2" charset="-122"/>
              </a:rPr>
              <a:t>----</a:t>
            </a:r>
            <a:r>
              <a:rPr altLang="en-US" b="1" dirty="0" sz="2400" lang="zh-CN">
                <a:latin typeface="宋体" panose="02010600030101010101" pitchFamily="2" charset="-122"/>
              </a:rPr>
              <a:t>越想越</a:t>
            </a:r>
            <a:r>
              <a:rPr altLang="en-US" b="1" dirty="0" sz="2400" lang="zh-CN" smtClean="0">
                <a:latin typeface="宋体" panose="02010600030101010101" pitchFamily="2" charset="-122"/>
              </a:rPr>
              <a:t>可怕</a:t>
            </a:r>
            <a:r>
              <a:rPr altLang="zh-CN" b="1" dirty="0" sz="2400" lang="en-US">
                <a:latin typeface="宋体" panose="02010600030101010101" pitchFamily="2" charset="-122"/>
              </a:rPr>
              <a:t>∽∽∽∽</a:t>
            </a:r>
            <a:endParaRPr altLang="zh-CN" b="1" dirty="0" sz="2400" lang="en-US" smtClean="0">
              <a:latin typeface="宋体" panose="02010600030101010101" pitchFamily="2" charset="-122"/>
            </a:endParaRPr>
          </a:p>
          <a:p>
            <a:pPr>
              <a:buFontTx/>
              <a:buNone/>
            </a:pPr>
            <a:r>
              <a:rPr altLang="zh-CN" b="1" dirty="0" lang="en-US">
                <a:latin typeface="宋体" panose="02010600030101010101" pitchFamily="2" charset="-122"/>
              </a:rPr>
              <a:t>1</a:t>
            </a:r>
            <a:r>
              <a:rPr altLang="zh-CN" b="1" dirty="0" lang="en-US" smtClean="0">
                <a:latin typeface="宋体" panose="02010600030101010101" pitchFamily="2" charset="-122"/>
              </a:rPr>
              <a:t>.</a:t>
            </a:r>
            <a:r>
              <a:rPr altLang="en-US" b="1" dirty="0" sz="2400" lang="zh-CN">
                <a:latin typeface="宋体" panose="02010600030101010101" pitchFamily="2" charset="-122"/>
              </a:rPr>
              <a:t>我从他的微博中，试图找到他成功的钥匙，得到了一些只言片语，但是仅仅是这些只言片语，我都觉得对我的启发</a:t>
            </a:r>
            <a:r>
              <a:rPr altLang="en-US" b="1" dirty="0" sz="2400" lang="zh-CN" smtClean="0">
                <a:latin typeface="宋体" panose="02010600030101010101" pitchFamily="2" charset="-122"/>
              </a:rPr>
              <a:t>很大。</a:t>
            </a:r>
            <a:endParaRPr altLang="zh-CN" b="1" dirty="0" sz="2400" lang="en-US" smtClean="0">
              <a:latin typeface="宋体" panose="02010600030101010101" pitchFamily="2" charset="-122"/>
            </a:endParaRPr>
          </a:p>
          <a:p>
            <a:pPr>
              <a:buFontTx/>
              <a:buNone/>
            </a:pPr>
            <a:r>
              <a:rPr altLang="zh-CN" b="1" dirty="0" sz="2400" lang="en-US" smtClean="0">
                <a:latin typeface="宋体" panose="02010600030101010101" pitchFamily="2" charset="-122"/>
              </a:rPr>
              <a:t>2.</a:t>
            </a:r>
            <a:r>
              <a:rPr altLang="en-US" b="1" dirty="0" sz="2400" lang="zh-CN">
                <a:latin typeface="宋体" panose="02010600030101010101" pitchFamily="2" charset="-122"/>
              </a:rPr>
              <a:t>刚开始项目是</a:t>
            </a:r>
            <a:r>
              <a:rPr altLang="zh-CN" b="1" dirty="0" sz="2400" lang="en-US">
                <a:latin typeface="宋体" panose="02010600030101010101" pitchFamily="2" charset="-122"/>
              </a:rPr>
              <a:t>99</a:t>
            </a:r>
            <a:r>
              <a:rPr altLang="en-US" b="1" dirty="0" sz="2400" lang="zh-CN">
                <a:latin typeface="宋体" panose="02010600030101010101" pitchFamily="2" charset="-122"/>
              </a:rPr>
              <a:t>房，类似于安居客或者贝壳找房这样的模式吧，后来才是字节跳动，今日头条，他很早就认准移动互联网红利，很早就</a:t>
            </a:r>
            <a:r>
              <a:rPr altLang="en-US" b="1" dirty="0" sz="2400" lang="zh-CN" u="sng">
                <a:solidFill>
                  <a:srgbClr val="0000FF"/>
                </a:solidFill>
                <a:latin typeface="宋体" panose="02010600030101010101" pitchFamily="2" charset="-122"/>
              </a:rPr>
              <a:t>认准信息的聚合和推荐的价值</a:t>
            </a:r>
            <a:r>
              <a:rPr altLang="en-US" b="1" dirty="0" sz="2400" lang="zh-CN" smtClean="0">
                <a:latin typeface="宋体" panose="02010600030101010101" pitchFamily="2" charset="-122"/>
              </a:rPr>
              <a:t>。有</a:t>
            </a:r>
            <a:r>
              <a:rPr altLang="en-US" b="1" dirty="0" sz="2400" lang="zh-CN">
                <a:latin typeface="宋体" panose="02010600030101010101" pitchFamily="2" charset="-122"/>
              </a:rPr>
              <a:t>这样的认知，做出今日头条也不诧异</a:t>
            </a:r>
            <a:r>
              <a:rPr altLang="en-US" b="1" dirty="0" sz="2400" lang="zh-CN" smtClean="0">
                <a:latin typeface="宋体" panose="02010600030101010101" pitchFamily="2" charset="-122"/>
              </a:rPr>
              <a:t>。</a:t>
            </a:r>
            <a:r>
              <a:rPr altLang="zh-CN" b="1" dirty="0" sz="2400" lang="en-US" smtClean="0">
                <a:latin typeface="宋体" panose="02010600030101010101" pitchFamily="2" charset="-122"/>
              </a:rPr>
              <a:t>(</a:t>
            </a:r>
            <a:r>
              <a:rPr altLang="en-US" b="1" dirty="0" sz="2000" lang="zh-CN" smtClean="0">
                <a:latin typeface="宋体" panose="02010600030101010101" pitchFamily="2" charset="-122"/>
              </a:rPr>
              <a:t>基于算法而非编辑推荐</a:t>
            </a:r>
            <a:r>
              <a:rPr altLang="zh-CN" b="1" dirty="0" sz="2400" lang="en-US" smtClean="0">
                <a:latin typeface="宋体" panose="02010600030101010101" pitchFamily="2" charset="-122"/>
              </a:rPr>
              <a:t>)</a:t>
            </a:r>
          </a:p>
          <a:p>
            <a:pPr>
              <a:buFontTx/>
              <a:buNone/>
            </a:pPr>
            <a:r>
              <a:rPr altLang="zh-CN" b="1" dirty="0" sz="2400" lang="en-US" smtClean="0">
                <a:latin typeface="宋体" panose="02010600030101010101" pitchFamily="2" charset="-122"/>
              </a:rPr>
              <a:t>3.</a:t>
            </a:r>
            <a:r>
              <a:rPr altLang="en-US" b="1" dirty="0" sz="2400" lang="zh-CN">
                <a:latin typeface="宋体" panose="02010600030101010101" pitchFamily="2" charset="-122"/>
              </a:rPr>
              <a:t>围观他的微博，我整理了这些干货</a:t>
            </a:r>
            <a:r>
              <a:rPr altLang="en-US" b="1" dirty="0" sz="2400" lang="zh-CN" smtClean="0">
                <a:latin typeface="宋体" panose="02010600030101010101" pitchFamily="2" charset="-122"/>
              </a:rPr>
              <a:t>。发现</a:t>
            </a:r>
            <a:r>
              <a:rPr altLang="en-US" b="1" dirty="0" sz="2400" lang="zh-CN">
                <a:latin typeface="宋体" panose="02010600030101010101" pitchFamily="2" charset="-122"/>
              </a:rPr>
              <a:t>他说得最多的关键词：延迟满足感，自控，理性，反省，创新，学习。</a:t>
            </a:r>
          </a:p>
          <a:p>
            <a:pPr>
              <a:buFontTx/>
              <a:buNone/>
            </a:pPr>
            <a:r>
              <a:rPr altLang="en-US" b="1" dirty="0" sz="2400" lang="zh-CN" smtClean="0">
                <a:latin typeface="宋体" panose="02010600030101010101" pitchFamily="2" charset="-122"/>
              </a:rPr>
              <a:t> 结论：张</a:t>
            </a:r>
            <a:r>
              <a:rPr altLang="en-US" b="1" dirty="0" sz="2400" lang="zh-CN">
                <a:latin typeface="宋体" panose="02010600030101010101" pitchFamily="2" charset="-122"/>
              </a:rPr>
              <a:t>一鸣真的太厉害</a:t>
            </a:r>
            <a:r>
              <a:rPr altLang="en-US" b="1" dirty="0" sz="2400" lang="zh-CN" smtClean="0">
                <a:latin typeface="宋体" panose="02010600030101010101" pitchFamily="2" charset="-122"/>
              </a:rPr>
              <a:t>了</a:t>
            </a:r>
            <a:r>
              <a:rPr altLang="en-US" b="1" dirty="0" sz="2400" lang="zh-CN">
                <a:latin typeface="宋体" panose="02010600030101010101" pitchFamily="2" charset="-122"/>
              </a:rPr>
              <a:t>。</a:t>
            </a:r>
            <a:r>
              <a:rPr altLang="zh-CN" b="1" dirty="0" sz="2400" lang="en-US" smtClean="0">
                <a:latin typeface="宋体" panose="02010600030101010101" pitchFamily="2" charset="-122"/>
              </a:rPr>
              <a:t>(</a:t>
            </a:r>
            <a:r>
              <a:rPr altLang="en-US" b="1" dirty="0" sz="2400" lang="zh-CN" smtClean="0">
                <a:solidFill>
                  <a:srgbClr val="0000FF"/>
                </a:solidFill>
                <a:latin typeface="宋体" panose="02010600030101010101" pitchFamily="2" charset="-122"/>
              </a:rPr>
              <a:t>技术与市场需求的感知能力</a:t>
            </a:r>
            <a:r>
              <a:rPr altLang="zh-CN" b="1" dirty="0" sz="2400" lang="en-US" smtClean="0">
                <a:latin typeface="宋体" panose="02010600030101010101" pitchFamily="2" charset="-122"/>
              </a:rPr>
              <a:t>)</a:t>
            </a:r>
            <a:endParaRPr altLang="zh-CN" b="1" dirty="0" lang="en-US" smtClean="0">
              <a:latin typeface="宋体" panose="02010600030101010101" pitchFamily="2" charset="-122"/>
            </a:endParaRPr>
          </a:p>
        </p:txBody>
      </p:sp>
      <p:sp>
        <p:nvSpPr>
          <p:cNvPr id="1048710" name="灯片编号占位符 3"/>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ADA212-1E8E-4554-AAF0-8C70FED469D0}" type="slidenum">
              <a:rPr altLang="zh-CN" sz="2600" kumimoji="0" lang="en-US" smtClean="0">
                <a:solidFill>
                  <a:srgbClr val="FFFFFF"/>
                </a:solidFill>
              </a:rPr>
              <a:pPr>
                <a:spcBef>
                  <a:spcPct val="0"/>
                </a:spcBef>
                <a:buClrTx/>
                <a:buSzTx/>
                <a:buFontTx/>
                <a:buNone/>
              </a:pPr>
              <a:t>25</a:t>
            </a:fld>
            <a:endParaRPr altLang="zh-CN" sz="2600" kumimoji="0" lang="en-US" smtClean="0">
              <a:solidFill>
                <a:srgbClr val="FFFFFF"/>
              </a:solidFill>
            </a:endParaRP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711"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1FEE798-6FB9-4852-8A92-860B7BE47B61}" type="slidenum">
              <a:rPr altLang="zh-CN" sz="2600" kumimoji="0" lang="en-US" smtClean="0">
                <a:solidFill>
                  <a:schemeClr val="bg1"/>
                </a:solidFill>
              </a:rPr>
              <a:pPr>
                <a:spcBef>
                  <a:spcPct val="0"/>
                </a:spcBef>
                <a:buClrTx/>
                <a:buSzTx/>
                <a:buFontTx/>
                <a:buNone/>
              </a:pPr>
              <a:t>26</a:t>
            </a:fld>
            <a:endParaRPr altLang="zh-CN" sz="2600" kumimoji="0" lang="en-US" smtClean="0">
              <a:solidFill>
                <a:schemeClr val="bg1"/>
              </a:solidFill>
            </a:endParaRPr>
          </a:p>
        </p:txBody>
      </p:sp>
      <p:sp>
        <p:nvSpPr>
          <p:cNvPr id="1048712" name="Rectangle 8"/>
          <p:cNvSpPr>
            <a:spLocks noChangeArrowheads="1"/>
          </p:cNvSpPr>
          <p:nvPr/>
        </p:nvSpPr>
        <p:spPr bwMode="auto">
          <a:xfrm>
            <a:off x="457200" y="0"/>
            <a:ext cx="8686800" cy="6858000"/>
          </a:xfrm>
          <a:prstGeom prst="rect"/>
          <a:solidFill>
            <a:schemeClr val="bg1"/>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grpSp>
        <p:nvGrpSpPr>
          <p:cNvPr id="181" name="Group 9"/>
          <p:cNvGrpSpPr/>
          <p:nvPr/>
        </p:nvGrpSpPr>
        <p:grpSpPr bwMode="auto">
          <a:xfrm>
            <a:off x="457200" y="457200"/>
            <a:ext cx="8077200" cy="5414963"/>
            <a:chOff x="288" y="288"/>
            <a:chExt cx="5088" cy="3411"/>
          </a:xfrm>
        </p:grpSpPr>
        <p:sp>
          <p:nvSpPr>
            <p:cNvPr id="1048713" name="Text Box 10"/>
            <p:cNvSpPr txBox="1">
              <a:spLocks noChangeArrowheads="1"/>
            </p:cNvSpPr>
            <p:nvPr/>
          </p:nvSpPr>
          <p:spPr bwMode="auto">
            <a:xfrm>
              <a:off x="288" y="288"/>
              <a:ext cx="5088" cy="3411"/>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50000"/>
                </a:spcAft>
                <a:buClrTx/>
                <a:buSzTx/>
                <a:buFontTx/>
                <a:buNone/>
              </a:pPr>
              <a:r>
                <a:rPr altLang="zh-CN" lang="en-US">
                  <a:solidFill>
                    <a:schemeClr val="hlink"/>
                  </a:solidFill>
                  <a:latin typeface="Times New Roman" panose="02020603050405020304" pitchFamily="18" charset="0"/>
                  <a:ea typeface="楷体_GB2312" pitchFamily="49" charset="-122"/>
                  <a:sym typeface="Wingdings" panose="05000000000000000000" pitchFamily="2" charset="2"/>
                </a:rPr>
                <a:t></a:t>
              </a:r>
              <a:r>
                <a:rPr altLang="zh-CN" lang="en-US">
                  <a:latin typeface="Times New Roman" panose="02020603050405020304" pitchFamily="18" charset="0"/>
                  <a:ea typeface="楷体_GB2312" pitchFamily="49" charset="-122"/>
                  <a:sym typeface="Symbol" panose="05050102010706020507" pitchFamily="18" charset="2"/>
                </a:rPr>
                <a:t> </a:t>
              </a:r>
              <a:r>
                <a:rPr altLang="en-US" sz="3200" lang="zh-CN">
                  <a:latin typeface="Times New Roman" panose="02020603050405020304" pitchFamily="18" charset="0"/>
                  <a:ea typeface="楷体_GB2312" pitchFamily="49" charset="-122"/>
                  <a:sym typeface="Symbol" panose="05050102010706020507" pitchFamily="18" charset="2"/>
                </a:rPr>
                <a:t>教材</a:t>
              </a:r>
              <a:r>
                <a:rPr altLang="en-US" lang="zh-CN">
                  <a:latin typeface="Times New Roman" panose="02020603050405020304" pitchFamily="18" charset="0"/>
                  <a:ea typeface="楷体_GB2312" pitchFamily="49" charset="-122"/>
                  <a:sym typeface="Symbol" panose="05050102010706020507" pitchFamily="18" charset="2"/>
                </a:rPr>
                <a:t>  </a:t>
              </a:r>
              <a:r>
                <a:rPr altLang="zh-CN" lang="en-US">
                  <a:latin typeface="Times New Roman" panose="02020603050405020304" pitchFamily="18" charset="0"/>
                  <a:ea typeface="楷体_GB2312" pitchFamily="49" charset="-122"/>
                  <a:sym typeface="Symbol" panose="05050102010706020507" pitchFamily="18" charset="2"/>
                </a:rPr>
                <a:t>(Text Book)</a:t>
              </a:r>
            </a:p>
            <a:p>
              <a:pPr algn="ctr" eaLnBrk="1" hangingPunct="1">
                <a:spcBef>
                  <a:spcPct val="0"/>
                </a:spcBef>
                <a:buClrTx/>
                <a:buSzTx/>
                <a:buFontTx/>
                <a:buNone/>
              </a:pPr>
              <a:r>
                <a:rPr altLang="zh-CN" sz="3600" lang="en-US">
                  <a:ea typeface="楷体_GB2312" pitchFamily="49" charset="-122"/>
                </a:rPr>
                <a:t>Software  Engineering</a:t>
              </a:r>
            </a:p>
            <a:p>
              <a:pPr algn="ctr" eaLnBrk="1" hangingPunct="1">
                <a:spcBef>
                  <a:spcPct val="0"/>
                </a:spcBef>
                <a:buClrTx/>
                <a:buSzTx/>
                <a:buFontTx/>
                <a:buNone/>
              </a:pPr>
              <a:r>
                <a:rPr altLang="zh-CN" sz="3600" lang="en-US">
                  <a:ea typeface="楷体_GB2312" pitchFamily="49" charset="-122"/>
                </a:rPr>
                <a:t>  </a:t>
              </a:r>
            </a:p>
            <a:p>
              <a:pPr algn="ctr" eaLnBrk="1" hangingPunct="1">
                <a:spcBef>
                  <a:spcPct val="0"/>
                </a:spcBef>
                <a:buClrTx/>
                <a:buSzTx/>
                <a:buFontTx/>
                <a:buNone/>
              </a:pPr>
              <a:r>
                <a:rPr altLang="zh-CN" sz="1600" lang="en-US">
                  <a:latin typeface="Times New Roman" panose="02020603050405020304" pitchFamily="18" charset="0"/>
                  <a:ea typeface="楷体_GB2312" pitchFamily="49" charset="-122"/>
                </a:rPr>
                <a:t>                                                                Fourth  Edition</a:t>
              </a:r>
            </a:p>
            <a:p>
              <a:pPr algn="ctr" eaLnBrk="1" hangingPunct="1">
                <a:buClrTx/>
                <a:buSzTx/>
                <a:buFontTx/>
                <a:buNone/>
              </a:pPr>
              <a:r>
                <a:rPr altLang="en-US" sz="3600" lang="zh-CN">
                  <a:latin typeface="楷体_GB2312" pitchFamily="49" charset="-122"/>
                  <a:ea typeface="楷体_GB2312" pitchFamily="49" charset="-122"/>
                </a:rPr>
                <a:t>软 件 工 程</a:t>
              </a:r>
            </a:p>
            <a:p>
              <a:pPr algn="ctr" eaLnBrk="1" hangingPunct="1">
                <a:spcBef>
                  <a:spcPct val="0"/>
                </a:spcBef>
                <a:buClrTx/>
                <a:buSzTx/>
                <a:buFontTx/>
                <a:buNone/>
              </a:pPr>
              <a:endParaRPr altLang="en-US" sz="4400" lang="zh-CN">
                <a:latin typeface="Times New Roman" panose="02020603050405020304" pitchFamily="18" charset="0"/>
                <a:ea typeface="楷体_GB2312" pitchFamily="49" charset="-122"/>
              </a:endParaRPr>
            </a:p>
            <a:p>
              <a:pPr algn="ctr" eaLnBrk="1" hangingPunct="1">
                <a:spcBef>
                  <a:spcPct val="0"/>
                </a:spcBef>
                <a:buClrTx/>
                <a:buSzTx/>
                <a:buFontTx/>
                <a:buNone/>
              </a:pPr>
              <a:r>
                <a:rPr altLang="en-US" sz="1800" lang="zh-CN">
                  <a:latin typeface="Times New Roman" panose="02020603050405020304" pitchFamily="18" charset="0"/>
                  <a:ea typeface="楷体_GB2312" pitchFamily="49" charset="-122"/>
                </a:rPr>
                <a:t>             影印版  第</a:t>
              </a:r>
              <a:r>
                <a:rPr altLang="zh-CN" sz="1800" lang="en-US">
                  <a:latin typeface="Times New Roman" panose="02020603050405020304" pitchFamily="18" charset="0"/>
                  <a:ea typeface="楷体_GB2312" pitchFamily="49" charset="-122"/>
                </a:rPr>
                <a:t>4</a:t>
              </a:r>
              <a:r>
                <a:rPr altLang="en-US" sz="1800" lang="zh-CN">
                  <a:latin typeface="Times New Roman" panose="02020603050405020304" pitchFamily="18" charset="0"/>
                  <a:ea typeface="楷体_GB2312" pitchFamily="49" charset="-122"/>
                </a:rPr>
                <a:t>版</a:t>
              </a:r>
            </a:p>
            <a:p>
              <a:pPr algn="ctr" eaLnBrk="1" hangingPunct="1">
                <a:spcBef>
                  <a:spcPct val="0"/>
                </a:spcBef>
                <a:buClrTx/>
                <a:buSzTx/>
                <a:buFontTx/>
                <a:buNone/>
              </a:pPr>
              <a:endParaRPr altLang="en-US" sz="1800" lang="zh-CN">
                <a:latin typeface="Times New Roman" panose="02020603050405020304" pitchFamily="18" charset="0"/>
                <a:ea typeface="楷体_GB2312" pitchFamily="49" charset="-122"/>
              </a:endParaRPr>
            </a:p>
            <a:p>
              <a:pPr algn="ctr" eaLnBrk="1" hangingPunct="1">
                <a:spcBef>
                  <a:spcPct val="0"/>
                </a:spcBef>
                <a:buClrTx/>
                <a:buSzTx/>
                <a:buFontTx/>
                <a:buNone/>
              </a:pPr>
              <a:endParaRPr altLang="en-US" sz="1800" lang="zh-CN">
                <a:latin typeface="Times New Roman" panose="02020603050405020304" pitchFamily="18" charset="0"/>
                <a:ea typeface="楷体_GB2312" pitchFamily="49" charset="-122"/>
              </a:endParaRPr>
            </a:p>
            <a:p>
              <a:pPr algn="ctr" eaLnBrk="1" hangingPunct="1">
                <a:spcBef>
                  <a:spcPct val="0"/>
                </a:spcBef>
                <a:buClrTx/>
                <a:buSzTx/>
                <a:buFontTx/>
                <a:buNone/>
              </a:pPr>
              <a:r>
                <a:rPr altLang="zh-CN" sz="2400" i="1" lang="en-US">
                  <a:latin typeface="Times New Roman" panose="02020603050405020304" pitchFamily="18" charset="0"/>
                  <a:ea typeface="楷体_GB2312" pitchFamily="49" charset="-122"/>
                </a:rPr>
                <a:t>Shari Lawrence Pfleeger</a:t>
              </a:r>
            </a:p>
            <a:p>
              <a:pPr algn="ctr" eaLnBrk="1" hangingPunct="1">
                <a:spcBef>
                  <a:spcPct val="100000"/>
                </a:spcBef>
                <a:spcAft>
                  <a:spcPct val="20000"/>
                </a:spcAft>
                <a:buClrTx/>
                <a:buSzTx/>
                <a:buFontTx/>
                <a:buNone/>
              </a:pPr>
              <a:r>
                <a:rPr altLang="en-US" sz="2400" lang="zh-CN">
                  <a:latin typeface="Times New Roman" panose="02020603050405020304" pitchFamily="18" charset="0"/>
                  <a:ea typeface="楷体_GB2312" pitchFamily="49" charset="-122"/>
                </a:rPr>
                <a:t>高等教育出版社 </a:t>
              </a:r>
              <a:r>
                <a:rPr altLang="zh-CN" sz="2400" lang="en-US">
                  <a:latin typeface="Times New Roman" panose="02020603050405020304" pitchFamily="18" charset="0"/>
                  <a:ea typeface="楷体_GB2312" pitchFamily="49" charset="-122"/>
                </a:rPr>
                <a:t>· Prentice-Hall, Inc.</a:t>
              </a:r>
            </a:p>
          </p:txBody>
        </p:sp>
        <p:sp>
          <p:nvSpPr>
            <p:cNvPr id="1048714" name="AutoShape 11" descr="绿色大理石"/>
            <p:cNvSpPr>
              <a:spLocks noChangeArrowheads="1"/>
            </p:cNvSpPr>
            <p:nvPr/>
          </p:nvSpPr>
          <p:spPr bwMode="auto">
            <a:xfrm>
              <a:off x="1488" y="1152"/>
              <a:ext cx="2688" cy="288"/>
            </a:xfrm>
            <a:prstGeom prst="roundRect">
              <a:avLst>
                <a:gd name="adj" fmla="val 16667"/>
              </a:avLst>
            </a:prstGeom>
            <a:blipFill rotWithShape="0" dpi="0">
              <a:blip xmlns:r="http://schemas.openxmlformats.org/officeDocument/2006/relationships" r:embed="rId1"/>
              <a:srcRect/>
              <a:tile algn="tl" flip="none" sx="100000" sy="100000" tx="0" ty="0"/>
            </a:blipFill>
            <a:ln w="25400">
              <a:solidFill>
                <a:srgbClr val="008000"/>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sz="1800" lang="en-US">
                  <a:solidFill>
                    <a:schemeClr val="bg1"/>
                  </a:solidFill>
                  <a:ea typeface="楷体_GB2312" pitchFamily="49" charset="-122"/>
                </a:rPr>
                <a:t>Theory  and  Practice</a:t>
              </a:r>
            </a:p>
          </p:txBody>
        </p:sp>
        <p:sp>
          <p:nvSpPr>
            <p:cNvPr id="1048715" name="AutoShape 12" descr="绿色大理石"/>
            <p:cNvSpPr>
              <a:spLocks noChangeArrowheads="1"/>
            </p:cNvSpPr>
            <p:nvPr/>
          </p:nvSpPr>
          <p:spPr bwMode="auto">
            <a:xfrm>
              <a:off x="2112" y="2064"/>
              <a:ext cx="1440" cy="336"/>
            </a:xfrm>
            <a:prstGeom prst="roundRect">
              <a:avLst>
                <a:gd name="adj" fmla="val 16667"/>
              </a:avLst>
            </a:prstGeom>
            <a:blipFill rotWithShape="0" dpi="0">
              <a:blip xmlns:r="http://schemas.openxmlformats.org/officeDocument/2006/relationships" r:embed="rId1"/>
              <a:srcRect/>
              <a:tile algn="tl" flip="none" sx="100000" sy="100000" tx="0" ty="0"/>
            </a:blipFill>
            <a:ln w="25400">
              <a:solidFill>
                <a:srgbClr val="008000"/>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en-US" sz="2400" lang="zh-CN">
                  <a:solidFill>
                    <a:schemeClr val="bg1"/>
                  </a:solidFill>
                  <a:latin typeface="Times New Roman" panose="02020603050405020304" pitchFamily="18" charset="0"/>
                  <a:ea typeface="楷体_GB2312" pitchFamily="49" charset="-122"/>
                </a:rPr>
                <a:t>理论与实践</a:t>
              </a:r>
            </a:p>
          </p:txBody>
        </p:sp>
      </p:gr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48719"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18AE8CA-56B6-44A9-A35E-9BCFE51088D5}" type="slidenum">
              <a:rPr altLang="zh-CN" sz="2600" kumimoji="0" lang="en-US" smtClean="0">
                <a:solidFill>
                  <a:schemeClr val="bg1"/>
                </a:solidFill>
              </a:rPr>
              <a:pPr>
                <a:spcBef>
                  <a:spcPct val="0"/>
                </a:spcBef>
                <a:buClrTx/>
                <a:buSzTx/>
                <a:buFontTx/>
                <a:buNone/>
              </a:pPr>
              <a:t>27</a:t>
            </a:fld>
            <a:endParaRPr altLang="zh-CN" sz="2600" kumimoji="0" lang="en-US" smtClean="0">
              <a:solidFill>
                <a:schemeClr val="bg1"/>
              </a:solidFill>
            </a:endParaRPr>
          </a:p>
        </p:txBody>
      </p:sp>
      <p:sp>
        <p:nvSpPr>
          <p:cNvPr id="1048720" name="Rectangle 2"/>
          <p:cNvSpPr>
            <a:spLocks noGrp="1" noChangeArrowheads="1"/>
          </p:cNvSpPr>
          <p:nvPr>
            <p:ph type="title"/>
          </p:nvPr>
        </p:nvSpPr>
        <p:spPr>
          <a:xfrm>
            <a:off x="914400" y="533400"/>
            <a:ext cx="8001000" cy="838200"/>
          </a:xfrm>
        </p:spPr>
        <p:txBody>
          <a:bodyPr/>
          <a:p>
            <a:pPr eaLnBrk="1" hangingPunct="1"/>
            <a:r>
              <a:rPr altLang="zh-CN" sz="5400" lang="en-US" smtClean="0">
                <a:solidFill>
                  <a:srgbClr val="000000"/>
                </a:solidFill>
                <a:latin typeface="Monotype Corsiva" panose="03010101010201010101" pitchFamily="66" charset="0"/>
                <a:ea typeface="楷体_GB2312" pitchFamily="49" charset="-122"/>
              </a:rPr>
              <a:t>        Software   Engineering</a:t>
            </a:r>
          </a:p>
        </p:txBody>
      </p:sp>
      <p:sp>
        <p:nvSpPr>
          <p:cNvPr id="1048721" name="Rectangle 3"/>
          <p:cNvSpPr>
            <a:spLocks noGrp="1" noChangeArrowheads="1"/>
          </p:cNvSpPr>
          <p:nvPr>
            <p:ph type="body" idx="1"/>
          </p:nvPr>
        </p:nvSpPr>
        <p:spPr>
          <a:xfrm>
            <a:off x="762000" y="1752600"/>
            <a:ext cx="8382000" cy="5105400"/>
          </a:xfrm>
        </p:spPr>
        <p:txBody>
          <a:bodyPr/>
          <a:p>
            <a:pPr eaLnBrk="1" hangingPunct="1">
              <a:lnSpc>
                <a:spcPct val="90000"/>
              </a:lnSpc>
              <a:buFontTx/>
              <a:buNone/>
            </a:pPr>
            <a:r>
              <a:rPr altLang="zh-CN" b="1" sz="3200" lang="en-US" smtClean="0">
                <a:solidFill>
                  <a:srgbClr val="000000"/>
                </a:solidFill>
              </a:rPr>
              <a:t>Introduction (to this lesson)</a:t>
            </a:r>
          </a:p>
          <a:p>
            <a:pPr eaLnBrk="1" hangingPunct="1">
              <a:lnSpc>
                <a:spcPct val="90000"/>
              </a:lnSpc>
              <a:buFont typeface="Wingdings 2" panose="05020102010507070707" pitchFamily="18" charset="2"/>
              <a:buNone/>
            </a:pPr>
            <a:r>
              <a:rPr altLang="zh-CN" b="1" sz="2400" lang="en-US" smtClean="0">
                <a:solidFill>
                  <a:srgbClr val="000000"/>
                </a:solidFill>
                <a:sym typeface="Wingdings 2" panose="05020102010507070707" pitchFamily="18" charset="2"/>
              </a:rPr>
              <a:t></a:t>
            </a:r>
            <a:r>
              <a:rPr altLang="zh-CN" lang="en-US" smtClean="0">
                <a:solidFill>
                  <a:srgbClr val="000000"/>
                </a:solidFill>
                <a:sym typeface="Wingdings 2" panose="05020102010507070707" pitchFamily="18" charset="2"/>
              </a:rPr>
              <a:t> </a:t>
            </a:r>
            <a:r>
              <a:rPr altLang="zh-CN" b="1" sz="2400" lang="en-US" smtClean="0">
                <a:solidFill>
                  <a:srgbClr val="000000"/>
                </a:solidFill>
              </a:rPr>
              <a:t>The position or role of the SE</a:t>
            </a:r>
            <a:r>
              <a:rPr altLang="en-US" b="1" sz="2400" lang="zh-CN" smtClean="0">
                <a:solidFill>
                  <a:srgbClr val="000000"/>
                </a:solidFill>
              </a:rPr>
              <a:t>（软件工程地位及角色）</a:t>
            </a:r>
          </a:p>
          <a:p>
            <a:pPr eaLnBrk="1" hangingPunct="1">
              <a:lnSpc>
                <a:spcPct val="90000"/>
              </a:lnSpc>
              <a:buFont typeface="Wingdings 2" panose="05020102010507070707" pitchFamily="18" charset="2"/>
              <a:buNone/>
            </a:pPr>
            <a:r>
              <a:rPr altLang="en-US" b="1" sz="2400" lang="zh-CN" smtClean="0">
                <a:solidFill>
                  <a:srgbClr val="000000"/>
                </a:solidFill>
              </a:rPr>
              <a:t>    </a:t>
            </a:r>
            <a:r>
              <a:rPr altLang="zh-CN" b="1" sz="2400" lang="en-US" smtClean="0">
                <a:solidFill>
                  <a:srgbClr val="000000"/>
                </a:solidFill>
              </a:rPr>
              <a:t>oversea: two degrees</a:t>
            </a:r>
          </a:p>
          <a:p>
            <a:pPr eaLnBrk="1" hangingPunct="1">
              <a:lnSpc>
                <a:spcPct val="90000"/>
              </a:lnSpc>
              <a:buFont typeface="Wingdings 2" panose="05020102010507070707" pitchFamily="18" charset="2"/>
              <a:buNone/>
            </a:pPr>
            <a:r>
              <a:rPr altLang="zh-CN" b="1" sz="2400" lang="en-US" smtClean="0">
                <a:solidFill>
                  <a:srgbClr val="000000"/>
                </a:solidFill>
              </a:rPr>
              <a:t>                    ----computer science and technology</a:t>
            </a:r>
          </a:p>
          <a:p>
            <a:pPr eaLnBrk="1" hangingPunct="1">
              <a:lnSpc>
                <a:spcPct val="90000"/>
              </a:lnSpc>
              <a:buFont typeface="Wingdings 2" panose="05020102010507070707" pitchFamily="18" charset="2"/>
              <a:buNone/>
            </a:pPr>
            <a:r>
              <a:rPr altLang="zh-CN" b="1" sz="2400" lang="en-US" smtClean="0">
                <a:solidFill>
                  <a:srgbClr val="000000"/>
                </a:solidFill>
              </a:rPr>
              <a:t>                    ----software engineering [</a:t>
            </a:r>
            <a:r>
              <a:rPr altLang="zh-CN" b="1" sz="2400" lang="en-US" smtClean="0">
                <a:solidFill>
                  <a:srgbClr val="0000FF"/>
                </a:solidFill>
              </a:rPr>
              <a:t>SE</a:t>
            </a:r>
            <a:r>
              <a:rPr altLang="zh-CN" b="1" sz="2400" lang="en-US" smtClean="0">
                <a:solidFill>
                  <a:srgbClr val="000000"/>
                </a:solidFill>
              </a:rPr>
              <a:t>] </a:t>
            </a:r>
          </a:p>
          <a:p>
            <a:pPr eaLnBrk="1" hangingPunct="1">
              <a:lnSpc>
                <a:spcPct val="90000"/>
              </a:lnSpc>
              <a:buFont typeface="Wingdings 2" panose="05020102010507070707" pitchFamily="18" charset="2"/>
              <a:buNone/>
            </a:pPr>
            <a:r>
              <a:rPr altLang="zh-CN" b="1" sz="2400" lang="en-US" smtClean="0">
                <a:solidFill>
                  <a:srgbClr val="000000"/>
                </a:solidFill>
              </a:rPr>
              <a:t>                    (see the websites of famous universities)</a:t>
            </a:r>
          </a:p>
          <a:p>
            <a:pPr eaLnBrk="1" hangingPunct="1">
              <a:lnSpc>
                <a:spcPct val="90000"/>
              </a:lnSpc>
              <a:buFont typeface="Wingdings 2" panose="05020102010507070707" pitchFamily="18" charset="2"/>
              <a:buNone/>
            </a:pPr>
            <a:r>
              <a:rPr altLang="zh-CN" b="1" sz="2400" lang="en-US" smtClean="0">
                <a:solidFill>
                  <a:srgbClr val="000000"/>
                </a:solidFill>
              </a:rPr>
              <a:t>    domestic: ----more important than ever as an </a:t>
            </a:r>
          </a:p>
          <a:p>
            <a:pPr eaLnBrk="1" hangingPunct="1">
              <a:lnSpc>
                <a:spcPct val="90000"/>
              </a:lnSpc>
              <a:buFont typeface="Wingdings 2" panose="05020102010507070707" pitchFamily="18" charset="2"/>
              <a:buNone/>
            </a:pPr>
            <a:r>
              <a:rPr altLang="zh-CN" b="1" sz="2400" lang="en-US" smtClean="0">
                <a:solidFill>
                  <a:srgbClr val="000000"/>
                </a:solidFill>
              </a:rPr>
              <a:t>                           industry (</a:t>
            </a:r>
            <a:r>
              <a:rPr altLang="en-US" b="1" sz="2400" lang="zh-CN" smtClean="0">
                <a:solidFill>
                  <a:srgbClr val="000000"/>
                </a:solidFill>
              </a:rPr>
              <a:t>行业</a:t>
            </a:r>
            <a:r>
              <a:rPr altLang="zh-CN" b="1" sz="2400" lang="en-US" smtClean="0">
                <a:solidFill>
                  <a:srgbClr val="000000"/>
                </a:solidFill>
              </a:rPr>
              <a:t>)  </a:t>
            </a:r>
          </a:p>
          <a:p>
            <a:pPr eaLnBrk="1" hangingPunct="1">
              <a:lnSpc>
                <a:spcPct val="90000"/>
              </a:lnSpc>
              <a:buFont typeface="Wingdings 2" panose="05020102010507070707" pitchFamily="18" charset="2"/>
              <a:buNone/>
            </a:pPr>
            <a:r>
              <a:rPr altLang="zh-CN" b="1" sz="2400" lang="en-US" smtClean="0">
                <a:solidFill>
                  <a:srgbClr val="000000"/>
                </a:solidFill>
              </a:rPr>
              <a:t>                      ----finding a job or obtain employment </a:t>
            </a:r>
          </a:p>
          <a:p>
            <a:pPr eaLnBrk="1" hangingPunct="1">
              <a:lnSpc>
                <a:spcPct val="90000"/>
              </a:lnSpc>
              <a:buFont typeface="Wingdings 2" panose="05020102010507070707" pitchFamily="18" charset="2"/>
              <a:buNone/>
            </a:pPr>
            <a:r>
              <a:rPr altLang="zh-CN" b="1" sz="2400" lang="en-US" smtClean="0">
                <a:solidFill>
                  <a:srgbClr val="000000"/>
                </a:solidFill>
              </a:rPr>
              <a:t>    actuality: SE have standards:</a:t>
            </a:r>
          </a:p>
          <a:p>
            <a:pPr eaLnBrk="1" hangingPunct="1">
              <a:lnSpc>
                <a:spcPct val="90000"/>
              </a:lnSpc>
              <a:buFont typeface="Wingdings 2" panose="05020102010507070707" pitchFamily="18" charset="2"/>
              <a:buNone/>
            </a:pPr>
            <a:r>
              <a:rPr altLang="zh-CN" b="1" sz="2400" lang="en-US" smtClean="0">
                <a:solidFill>
                  <a:srgbClr val="000000"/>
                </a:solidFill>
              </a:rPr>
              <a:t>          CMM---certification (</a:t>
            </a:r>
            <a:r>
              <a:rPr altLang="en-US" b="1" sz="2400" lang="zh-CN" smtClean="0">
                <a:solidFill>
                  <a:srgbClr val="000000"/>
                </a:solidFill>
              </a:rPr>
              <a:t>资质</a:t>
            </a:r>
            <a:r>
              <a:rPr altLang="zh-CN" b="1" sz="2400" lang="en-US" smtClean="0">
                <a:solidFill>
                  <a:srgbClr val="000000"/>
                </a:solidFill>
              </a:rPr>
              <a:t>) of software construction</a:t>
            </a:r>
          </a:p>
          <a:p>
            <a:pPr eaLnBrk="1" hangingPunct="1">
              <a:lnSpc>
                <a:spcPct val="90000"/>
              </a:lnSpc>
              <a:buFont typeface="Wingdings 2" panose="05020102010507070707" pitchFamily="18" charset="2"/>
              <a:buNone/>
            </a:pPr>
            <a:r>
              <a:rPr altLang="zh-CN" b="1" sz="2400" lang="en-US" smtClean="0">
                <a:solidFill>
                  <a:srgbClr val="000000"/>
                </a:solidFill>
              </a:rPr>
              <a:t>                      in international market.  </a:t>
            </a:r>
            <a:endParaRPr altLang="zh-CN" b="1" lang="en-US" smtClean="0"/>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725"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4081CA0-0CC7-458A-B9A5-A2DD670B68E1}" type="slidenum">
              <a:rPr altLang="zh-CN" sz="2600" kumimoji="0" lang="en-US" smtClean="0">
                <a:solidFill>
                  <a:schemeClr val="bg1"/>
                </a:solidFill>
              </a:rPr>
              <a:pPr>
                <a:spcBef>
                  <a:spcPct val="0"/>
                </a:spcBef>
                <a:buClrTx/>
                <a:buSzTx/>
                <a:buFontTx/>
                <a:buNone/>
              </a:pPr>
              <a:t>28</a:t>
            </a:fld>
            <a:endParaRPr altLang="zh-CN" sz="2600" kumimoji="0" lang="en-US" smtClean="0">
              <a:solidFill>
                <a:schemeClr val="bg1"/>
              </a:solidFill>
            </a:endParaRPr>
          </a:p>
        </p:txBody>
      </p:sp>
      <p:sp>
        <p:nvSpPr>
          <p:cNvPr id="1048726" name="Rectangle 2"/>
          <p:cNvSpPr>
            <a:spLocks noGrp="1" noChangeArrowheads="1"/>
          </p:cNvSpPr>
          <p:nvPr>
            <p:ph type="title"/>
          </p:nvPr>
        </p:nvSpPr>
        <p:spPr>
          <a:xfrm>
            <a:off x="914400" y="533400"/>
            <a:ext cx="8001000" cy="838200"/>
          </a:xfrm>
        </p:spPr>
        <p:txBody>
          <a:bodyPr/>
          <a:p>
            <a:pPr eaLnBrk="1" hangingPunct="1"/>
            <a:r>
              <a:rPr altLang="zh-CN" sz="5400" lang="en-US" smtClean="0">
                <a:solidFill>
                  <a:srgbClr val="000000"/>
                </a:solidFill>
                <a:latin typeface="Monotype Corsiva" panose="03010101010201010101" pitchFamily="66" charset="0"/>
                <a:ea typeface="楷体_GB2312" pitchFamily="49" charset="-122"/>
              </a:rPr>
              <a:t>        Software   Engineering</a:t>
            </a:r>
          </a:p>
        </p:txBody>
      </p:sp>
      <p:sp>
        <p:nvSpPr>
          <p:cNvPr id="1048727" name="Rectangle 3"/>
          <p:cNvSpPr>
            <a:spLocks noGrp="1" noChangeArrowheads="1"/>
          </p:cNvSpPr>
          <p:nvPr>
            <p:ph type="body" idx="1"/>
          </p:nvPr>
        </p:nvSpPr>
        <p:spPr>
          <a:xfrm>
            <a:off x="762000" y="1752600"/>
            <a:ext cx="8382000" cy="5105400"/>
          </a:xfrm>
        </p:spPr>
        <p:txBody>
          <a:bodyPr/>
          <a:p>
            <a:pPr eaLnBrk="1" hangingPunct="1">
              <a:lnSpc>
                <a:spcPct val="90000"/>
              </a:lnSpc>
              <a:buFontTx/>
              <a:buNone/>
            </a:pPr>
            <a:r>
              <a:rPr altLang="zh-CN" b="1" sz="2400" lang="en-US" smtClean="0"/>
              <a:t>     CMM</a:t>
            </a:r>
            <a:r>
              <a:rPr altLang="en-US" b="1" sz="2400" lang="zh-CN" smtClean="0"/>
              <a:t>现状</a:t>
            </a:r>
            <a:r>
              <a:rPr altLang="zh-CN" b="1" sz="2400" lang="en-US" smtClean="0"/>
              <a:t>(2005</a:t>
            </a:r>
            <a:r>
              <a:rPr altLang="en-US" b="1" sz="2400" lang="zh-CN" smtClean="0"/>
              <a:t>年</a:t>
            </a:r>
            <a:r>
              <a:rPr altLang="zh-CN" b="1" sz="2400" lang="en-US" smtClean="0"/>
              <a:t>4</a:t>
            </a:r>
            <a:r>
              <a:rPr altLang="en-US" b="1" sz="2400" lang="zh-CN" smtClean="0"/>
              <a:t>月</a:t>
            </a:r>
            <a:r>
              <a:rPr altLang="zh-CN" b="1" sz="2400" lang="en-US" smtClean="0"/>
              <a:t>) </a:t>
            </a:r>
          </a:p>
          <a:p>
            <a:pPr eaLnBrk="1" hangingPunct="1" lvl="2">
              <a:lnSpc>
                <a:spcPct val="90000"/>
              </a:lnSpc>
              <a:buClr>
                <a:srgbClr val="0099CC"/>
              </a:buClr>
              <a:buSzPct val="120000"/>
              <a:buFont typeface="Wingdings" panose="05000000000000000000" pitchFamily="2" charset="2"/>
              <a:buChar char="§"/>
            </a:pPr>
            <a:r>
              <a:rPr altLang="en-US" b="1" sz="2400" lang="zh-CN" smtClean="0"/>
              <a:t>中国，</a:t>
            </a:r>
            <a:r>
              <a:rPr altLang="zh-CN" b="1" sz="2400" lang="en-US" smtClean="0"/>
              <a:t>210</a:t>
            </a:r>
            <a:r>
              <a:rPr altLang="en-US" b="1" sz="2400" lang="zh-CN" smtClean="0"/>
              <a:t>家。</a:t>
            </a:r>
            <a:r>
              <a:rPr altLang="zh-CN" b="1" sz="2400" lang="en-US" smtClean="0"/>
              <a:t>2002</a:t>
            </a:r>
            <a:r>
              <a:rPr altLang="en-US" b="1" sz="2400" lang="zh-CN" smtClean="0"/>
              <a:t>年</a:t>
            </a:r>
            <a:r>
              <a:rPr altLang="zh-CN" b="1" sz="2400" lang="en-US" smtClean="0"/>
              <a:t>8</a:t>
            </a:r>
            <a:r>
              <a:rPr altLang="en-US" b="1" sz="2400" lang="zh-CN" smtClean="0"/>
              <a:t>月还是</a:t>
            </a:r>
            <a:r>
              <a:rPr altLang="zh-CN" b="1" sz="2400" lang="en-US" smtClean="0"/>
              <a:t>37</a:t>
            </a:r>
            <a:r>
              <a:rPr altLang="en-US" b="1" sz="2400" lang="zh-CN" smtClean="0"/>
              <a:t>家，</a:t>
            </a:r>
            <a:r>
              <a:rPr altLang="zh-CN" b="1" sz="2400" lang="en-US" smtClean="0"/>
              <a:t>2003</a:t>
            </a:r>
            <a:r>
              <a:rPr altLang="en-US" b="1" sz="2400" lang="zh-CN" smtClean="0"/>
              <a:t>年</a:t>
            </a:r>
            <a:r>
              <a:rPr altLang="zh-CN" b="1" sz="2400" lang="en-US" smtClean="0"/>
              <a:t>4</a:t>
            </a:r>
            <a:r>
              <a:rPr altLang="en-US" b="1" sz="2400" lang="zh-CN" smtClean="0"/>
              <a:t>月</a:t>
            </a:r>
            <a:r>
              <a:rPr altLang="zh-CN" b="1" sz="2400" lang="en-US" smtClean="0"/>
              <a:t>73</a:t>
            </a:r>
            <a:r>
              <a:rPr altLang="en-US" b="1" sz="2400" lang="zh-CN" smtClean="0"/>
              <a:t>家。</a:t>
            </a:r>
          </a:p>
          <a:p>
            <a:pPr eaLnBrk="1" hangingPunct="1" lvl="3">
              <a:lnSpc>
                <a:spcPct val="90000"/>
              </a:lnSpc>
              <a:buClr>
                <a:srgbClr val="CC0000"/>
              </a:buClr>
              <a:buSzPct val="70000"/>
              <a:buFont typeface="Wingdings" panose="05000000000000000000" pitchFamily="2" charset="2"/>
              <a:buChar char="v"/>
            </a:pPr>
            <a:r>
              <a:rPr altLang="zh-CN" b="1" sz="2400" lang="en-US" smtClean="0"/>
              <a:t>5</a:t>
            </a:r>
            <a:r>
              <a:rPr altLang="en-US" b="1" sz="2400" lang="zh-CN" smtClean="0"/>
              <a:t>级</a:t>
            </a:r>
            <a:r>
              <a:rPr altLang="zh-CN" b="1" sz="2400" lang="en-US" smtClean="0"/>
              <a:t>9</a:t>
            </a:r>
            <a:r>
              <a:rPr altLang="en-US" b="1" sz="2400" lang="zh-CN" smtClean="0"/>
              <a:t>家</a:t>
            </a:r>
            <a:r>
              <a:rPr altLang="zh-CN" b="1" sz="2400" lang="en-US" smtClean="0"/>
              <a:t>(</a:t>
            </a:r>
            <a:r>
              <a:rPr altLang="en-US" b="1" sz="2400" lang="zh-CN" smtClean="0"/>
              <a:t>包括独资、合资等</a:t>
            </a:r>
            <a:r>
              <a:rPr altLang="zh-CN" b="1" sz="2400" lang="en-US" smtClean="0"/>
              <a:t>)</a:t>
            </a:r>
          </a:p>
          <a:p>
            <a:pPr eaLnBrk="1" hangingPunct="1" lvl="2">
              <a:lnSpc>
                <a:spcPct val="90000"/>
              </a:lnSpc>
              <a:buClr>
                <a:srgbClr val="0099CC"/>
              </a:buClr>
              <a:buSzPct val="120000"/>
              <a:buFont typeface="Wingdings" panose="05000000000000000000" pitchFamily="2" charset="2"/>
              <a:buChar char="§"/>
            </a:pPr>
            <a:r>
              <a:rPr altLang="en-US" b="1" sz="2400" lang="zh-CN" smtClean="0"/>
              <a:t>印度，</a:t>
            </a:r>
            <a:r>
              <a:rPr altLang="zh-CN" b="1" sz="2400" lang="en-US" smtClean="0"/>
              <a:t>380</a:t>
            </a:r>
            <a:r>
              <a:rPr altLang="en-US" b="1" sz="2400" lang="zh-CN" smtClean="0"/>
              <a:t>家。</a:t>
            </a:r>
            <a:r>
              <a:rPr altLang="zh-CN" b="1" sz="2400" lang="en-US" smtClean="0"/>
              <a:t>2002</a:t>
            </a:r>
            <a:r>
              <a:rPr altLang="en-US" b="1" sz="2400" lang="zh-CN" smtClean="0"/>
              <a:t>年</a:t>
            </a:r>
            <a:r>
              <a:rPr altLang="zh-CN" b="1" sz="2400" lang="en-US" smtClean="0"/>
              <a:t>8</a:t>
            </a:r>
            <a:r>
              <a:rPr altLang="en-US" b="1" sz="2400" lang="zh-CN" smtClean="0"/>
              <a:t>月他们的数据是</a:t>
            </a:r>
            <a:r>
              <a:rPr altLang="zh-CN" b="1" sz="2400" lang="en-US" smtClean="0"/>
              <a:t>187</a:t>
            </a:r>
            <a:r>
              <a:rPr altLang="en-US" b="1" sz="2400" lang="zh-CN" smtClean="0"/>
              <a:t>家，</a:t>
            </a:r>
            <a:r>
              <a:rPr altLang="zh-CN" b="1" sz="2400" lang="en-US" smtClean="0"/>
              <a:t>2003</a:t>
            </a:r>
            <a:r>
              <a:rPr altLang="en-US" b="1" sz="2400" lang="zh-CN" smtClean="0"/>
              <a:t>年</a:t>
            </a:r>
            <a:r>
              <a:rPr altLang="zh-CN" b="1" sz="2400" lang="en-US" smtClean="0"/>
              <a:t>4</a:t>
            </a:r>
            <a:r>
              <a:rPr altLang="en-US" b="1" sz="2400" lang="zh-CN" smtClean="0"/>
              <a:t>月</a:t>
            </a:r>
            <a:r>
              <a:rPr altLang="zh-CN" b="1" sz="2400" lang="en-US" smtClean="0"/>
              <a:t>238</a:t>
            </a:r>
            <a:r>
              <a:rPr altLang="en-US" b="1" sz="2400" lang="zh-CN" smtClean="0"/>
              <a:t>家。</a:t>
            </a:r>
          </a:p>
          <a:p>
            <a:pPr eaLnBrk="1" hangingPunct="1" lvl="3">
              <a:lnSpc>
                <a:spcPct val="90000"/>
              </a:lnSpc>
              <a:buClr>
                <a:srgbClr val="CC0000"/>
              </a:buClr>
              <a:buSzPct val="70000"/>
              <a:buFont typeface="Wingdings" panose="05000000000000000000" pitchFamily="2" charset="2"/>
              <a:buChar char="§"/>
            </a:pPr>
            <a:r>
              <a:rPr altLang="zh-CN" b="1" sz="2400" lang="en-US" smtClean="0"/>
              <a:t>5</a:t>
            </a:r>
            <a:r>
              <a:rPr altLang="en-US" b="1" sz="2400" lang="zh-CN" smtClean="0"/>
              <a:t>级</a:t>
            </a:r>
            <a:r>
              <a:rPr altLang="zh-CN" b="1" sz="2400" lang="en-US" smtClean="0"/>
              <a:t>66</a:t>
            </a:r>
            <a:r>
              <a:rPr altLang="en-US" b="1" sz="2400" lang="zh-CN" smtClean="0"/>
              <a:t>家</a:t>
            </a:r>
            <a:r>
              <a:rPr altLang="zh-CN" b="1" sz="2400" lang="en-US" smtClean="0"/>
              <a:t>(</a:t>
            </a:r>
            <a:r>
              <a:rPr altLang="en-US" b="1" sz="2400" lang="zh-CN" smtClean="0"/>
              <a:t>印度本土</a:t>
            </a:r>
            <a:r>
              <a:rPr altLang="zh-CN" b="1" sz="2400" lang="en-US" smtClean="0"/>
              <a:t>)</a:t>
            </a:r>
          </a:p>
          <a:p>
            <a:pPr eaLnBrk="1" hangingPunct="1" lvl="2">
              <a:lnSpc>
                <a:spcPct val="90000"/>
              </a:lnSpc>
              <a:buClr>
                <a:srgbClr val="0099CC"/>
              </a:buClr>
              <a:buSzPct val="120000"/>
              <a:buFont typeface="Wingdings" panose="05000000000000000000" pitchFamily="2" charset="2"/>
              <a:buChar char="§"/>
            </a:pPr>
            <a:r>
              <a:rPr altLang="en-US" b="1" sz="2400" lang="zh-CN" smtClean="0"/>
              <a:t>美国现在有</a:t>
            </a:r>
            <a:r>
              <a:rPr altLang="zh-CN" b="1" sz="2400" lang="en-US" smtClean="0"/>
              <a:t>2117</a:t>
            </a:r>
            <a:r>
              <a:rPr altLang="en-US" b="1" sz="2400" lang="zh-CN" smtClean="0"/>
              <a:t>家，</a:t>
            </a:r>
            <a:r>
              <a:rPr altLang="zh-CN" b="1" sz="2400" lang="en-US" smtClean="0"/>
              <a:t>2003</a:t>
            </a:r>
            <a:r>
              <a:rPr altLang="en-US" b="1" sz="2400" lang="zh-CN" smtClean="0"/>
              <a:t>年</a:t>
            </a:r>
            <a:r>
              <a:rPr altLang="zh-CN" b="1" sz="2400" lang="en-US" smtClean="0"/>
              <a:t>4</a:t>
            </a:r>
            <a:r>
              <a:rPr altLang="en-US" b="1" sz="2400" lang="zh-CN" smtClean="0"/>
              <a:t>月份时为</a:t>
            </a:r>
            <a:r>
              <a:rPr altLang="zh-CN" b="1" sz="2400" lang="en-US" smtClean="0"/>
              <a:t>1671</a:t>
            </a:r>
            <a:r>
              <a:rPr altLang="en-US" b="1" sz="2400" lang="zh-CN" smtClean="0"/>
              <a:t>家 </a:t>
            </a:r>
          </a:p>
          <a:p>
            <a:pPr eaLnBrk="1" hangingPunct="1" lvl="3">
              <a:lnSpc>
                <a:spcPct val="90000"/>
              </a:lnSpc>
              <a:buClr>
                <a:srgbClr val="0099CC"/>
              </a:buClr>
              <a:buSzPct val="120000"/>
              <a:buFont typeface="Wingdings" panose="05000000000000000000" pitchFamily="2" charset="2"/>
              <a:buChar char="§"/>
            </a:pPr>
            <a:r>
              <a:rPr altLang="zh-CN" b="1" sz="2400" lang="en-US" smtClean="0"/>
              <a:t>5</a:t>
            </a:r>
            <a:r>
              <a:rPr altLang="en-US" b="1" sz="2400" lang="zh-CN" smtClean="0"/>
              <a:t>级</a:t>
            </a:r>
            <a:r>
              <a:rPr altLang="zh-CN" b="1" sz="2400" lang="en-US" smtClean="0"/>
              <a:t>?</a:t>
            </a:r>
            <a:r>
              <a:rPr altLang="en-US" b="1" sz="2400" lang="zh-CN" smtClean="0"/>
              <a:t>家</a:t>
            </a:r>
            <a:endParaRPr altLang="en-US" b="1" sz="1600" lang="zh-CN" smtClean="0"/>
          </a:p>
          <a:p>
            <a:pPr eaLnBrk="1" hangingPunct="1">
              <a:lnSpc>
                <a:spcPct val="90000"/>
              </a:lnSpc>
              <a:buFontTx/>
              <a:buNone/>
            </a:pPr>
            <a:r>
              <a:rPr altLang="en-US" b="1" sz="2400" lang="zh-CN" smtClean="0"/>
              <a:t>    </a:t>
            </a:r>
            <a:r>
              <a:rPr altLang="zh-CN" b="1" sz="2400" lang="en-US" smtClean="0"/>
              <a:t>CMM</a:t>
            </a:r>
            <a:r>
              <a:rPr altLang="en-US" b="1" sz="2400" lang="zh-CN" smtClean="0"/>
              <a:t>现状</a:t>
            </a:r>
            <a:r>
              <a:rPr altLang="zh-CN" b="1" sz="2400" lang="en-US" smtClean="0"/>
              <a:t>(</a:t>
            </a:r>
            <a:r>
              <a:rPr altLang="en-US" b="1" sz="2400" lang="zh-CN" smtClean="0"/>
              <a:t>中国：</a:t>
            </a:r>
            <a:r>
              <a:rPr altLang="zh-CN" b="1" sz="2400" lang="en-US" smtClean="0"/>
              <a:t>2006</a:t>
            </a:r>
            <a:r>
              <a:rPr altLang="en-US" b="1" sz="2400" lang="zh-CN" smtClean="0"/>
              <a:t>年</a:t>
            </a:r>
            <a:r>
              <a:rPr altLang="zh-CN" b="1" sz="2400" lang="en-US" smtClean="0"/>
              <a:t>6</a:t>
            </a:r>
            <a:r>
              <a:rPr altLang="en-US" b="1" sz="2400" lang="zh-CN" smtClean="0"/>
              <a:t>月</a:t>
            </a:r>
            <a:r>
              <a:rPr altLang="zh-CN" b="1" sz="2400" lang="en-US" smtClean="0"/>
              <a:t>)</a:t>
            </a:r>
          </a:p>
          <a:p>
            <a:pPr eaLnBrk="1" hangingPunct="1" lvl="2">
              <a:lnSpc>
                <a:spcPct val="90000"/>
              </a:lnSpc>
              <a:buClr>
                <a:srgbClr val="0000FF"/>
              </a:buClr>
              <a:buSzPct val="120000"/>
              <a:buFont typeface="Wingdings" panose="05000000000000000000" pitchFamily="2" charset="2"/>
              <a:buChar char="§"/>
            </a:pPr>
            <a:r>
              <a:rPr altLang="zh-CN" b="1" sz="2400" lang="en-US" smtClean="0"/>
              <a:t>5</a:t>
            </a:r>
            <a:r>
              <a:rPr altLang="en-US" b="1" sz="2400" lang="zh-CN" smtClean="0"/>
              <a:t>级</a:t>
            </a:r>
            <a:r>
              <a:rPr altLang="zh-CN" b="1" sz="2400" lang="en-US" smtClean="0"/>
              <a:t>11</a:t>
            </a:r>
            <a:r>
              <a:rPr altLang="en-US" b="1" sz="2400" lang="zh-CN" smtClean="0"/>
              <a:t>家</a:t>
            </a:r>
            <a:r>
              <a:rPr altLang="zh-CN" b="1" sz="2400" lang="en-US" smtClean="0"/>
              <a:t>(</a:t>
            </a:r>
            <a:r>
              <a:rPr altLang="en-US" b="1" sz="2400" lang="zh-CN" smtClean="0"/>
              <a:t>包括独资、合资等</a:t>
            </a:r>
            <a:r>
              <a:rPr altLang="zh-CN" b="1" sz="2400" lang="en-US" smtClean="0"/>
              <a:t>)</a:t>
            </a:r>
            <a:endParaRPr altLang="zh-CN" b="1" sz="1800" lang="en-US" smtClean="0"/>
          </a:p>
          <a:p>
            <a:pPr eaLnBrk="1" hangingPunct="1">
              <a:lnSpc>
                <a:spcPct val="90000"/>
              </a:lnSpc>
              <a:buFontTx/>
              <a:buNone/>
            </a:pPr>
            <a:r>
              <a:rPr altLang="zh-CN" b="1" sz="2400" lang="en-US" smtClean="0"/>
              <a:t>    CMM</a:t>
            </a:r>
            <a:r>
              <a:rPr altLang="en-US" b="1" sz="2400" lang="zh-CN" smtClean="0"/>
              <a:t>现状</a:t>
            </a:r>
            <a:r>
              <a:rPr altLang="zh-CN" b="1" sz="2400" lang="en-US" smtClean="0"/>
              <a:t>(</a:t>
            </a:r>
            <a:r>
              <a:rPr altLang="en-US" b="1" sz="2400" lang="zh-CN" smtClean="0"/>
              <a:t>中国：</a:t>
            </a:r>
            <a:r>
              <a:rPr altLang="zh-CN" b="1" sz="2400" lang="en-US" smtClean="0"/>
              <a:t>2011</a:t>
            </a:r>
            <a:r>
              <a:rPr altLang="en-US" b="1" sz="2400" lang="zh-CN" smtClean="0"/>
              <a:t>年</a:t>
            </a:r>
            <a:r>
              <a:rPr altLang="zh-CN" b="1" sz="2400" lang="en-US" smtClean="0"/>
              <a:t>6</a:t>
            </a:r>
            <a:r>
              <a:rPr altLang="en-US" b="1" sz="2400" lang="zh-CN" smtClean="0"/>
              <a:t>月</a:t>
            </a:r>
            <a:r>
              <a:rPr altLang="zh-CN" b="1" sz="2400" lang="en-US" smtClean="0"/>
              <a:t>)</a:t>
            </a:r>
          </a:p>
          <a:p>
            <a:pPr eaLnBrk="1" hangingPunct="1" lvl="2">
              <a:lnSpc>
                <a:spcPct val="90000"/>
              </a:lnSpc>
              <a:buClr>
                <a:srgbClr val="0000FF"/>
              </a:buClr>
              <a:buSzPct val="120000"/>
              <a:buFont typeface="Wingdings" panose="05000000000000000000" pitchFamily="2" charset="2"/>
              <a:buChar char="§"/>
            </a:pPr>
            <a:r>
              <a:rPr altLang="zh-CN" b="1" sz="2400" lang="en-US" smtClean="0"/>
              <a:t>5</a:t>
            </a:r>
            <a:r>
              <a:rPr altLang="en-US" b="1" sz="2400" lang="zh-CN" smtClean="0"/>
              <a:t>级</a:t>
            </a:r>
            <a:r>
              <a:rPr altLang="zh-CN" b="1" sz="2400" lang="en-US" smtClean="0"/>
              <a:t>11</a:t>
            </a:r>
            <a:r>
              <a:rPr altLang="en-US" b="1" sz="2400" lang="zh-CN" smtClean="0"/>
              <a:t>家</a:t>
            </a:r>
            <a:r>
              <a:rPr altLang="zh-CN" b="1" sz="2400" lang="en-US" smtClean="0"/>
              <a:t>(</a:t>
            </a:r>
            <a:r>
              <a:rPr altLang="en-US" b="1" sz="2400" lang="zh-CN" smtClean="0"/>
              <a:t>包括独资、合资等</a:t>
            </a:r>
            <a:r>
              <a:rPr altLang="zh-CN" b="1" sz="2400" lang="en-US" smtClean="0"/>
              <a:t>), </a:t>
            </a:r>
            <a:r>
              <a:rPr altLang="en-US" b="1" sz="2400" lang="zh-CN" smtClean="0"/>
              <a:t>但</a:t>
            </a:r>
            <a:r>
              <a:rPr altLang="zh-CN" b="1" sz="2400" lang="en-US" smtClean="0"/>
              <a:t>2</a:t>
            </a:r>
            <a:r>
              <a:rPr altLang="en-US" b="1" sz="2400" lang="zh-CN" smtClean="0"/>
              <a:t>级</a:t>
            </a:r>
            <a:r>
              <a:rPr altLang="zh-CN" b="1" sz="2400" lang="en-US" smtClean="0"/>
              <a:t>/3</a:t>
            </a:r>
            <a:r>
              <a:rPr altLang="en-US" b="1" sz="2400" lang="zh-CN" smtClean="0"/>
              <a:t>级数量增加</a:t>
            </a:r>
            <a:r>
              <a:rPr altLang="zh-CN" b="1" sz="2400" lang="en-US" smtClean="0"/>
              <a:t>.</a:t>
            </a:r>
          </a:p>
        </p:txBody>
      </p:sp>
      <p:sp>
        <p:nvSpPr>
          <p:cNvPr id="1048728" name="Text Box 5"/>
          <p:cNvSpPr txBox="1">
            <a:spLocks noChangeArrowheads="1"/>
          </p:cNvSpPr>
          <p:nvPr/>
        </p:nvSpPr>
        <p:spPr bwMode="auto">
          <a:xfrm>
            <a:off x="0" y="2108200"/>
            <a:ext cx="1547813" cy="3162300"/>
          </a:xfrm>
          <a:prstGeom prst="rect"/>
          <a:solidFill>
            <a:srgbClr val="CCFFCC"/>
          </a:solidFill>
          <a:ln w="22225" algn="ctr">
            <a:solidFill>
              <a:srgbClr val="80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en-US" sz="2000" lang="zh-CN">
                <a:latin typeface="Times New Roman" panose="02020603050405020304" pitchFamily="18" charset="0"/>
              </a:rPr>
              <a:t>全球参与</a:t>
            </a:r>
            <a:r>
              <a:rPr altLang="zh-CN" sz="2000" lang="en-US">
                <a:latin typeface="Times New Roman" panose="02020603050405020304" pitchFamily="18" charset="0"/>
              </a:rPr>
              <a:t>CMM</a:t>
            </a:r>
            <a:r>
              <a:rPr altLang="en-US" sz="2000" lang="zh-CN">
                <a:latin typeface="Times New Roman" panose="02020603050405020304" pitchFamily="18" charset="0"/>
              </a:rPr>
              <a:t>认证的机构约有</a:t>
            </a:r>
            <a:r>
              <a:rPr altLang="zh-CN" sz="2000" lang="en-US">
                <a:latin typeface="Times New Roman" panose="02020603050405020304" pitchFamily="18" charset="0"/>
              </a:rPr>
              <a:t>7800</a:t>
            </a:r>
            <a:r>
              <a:rPr altLang="en-US" sz="2000" lang="zh-CN">
                <a:latin typeface="Times New Roman" panose="02020603050405020304" pitchFamily="18" charset="0"/>
              </a:rPr>
              <a:t>家</a:t>
            </a:r>
            <a:r>
              <a:rPr altLang="zh-CN" sz="2000" lang="en-US">
                <a:latin typeface="Times New Roman" panose="02020603050405020304" pitchFamily="18" charset="0"/>
              </a:rPr>
              <a:t>(</a:t>
            </a:r>
            <a:r>
              <a:rPr altLang="en-US" sz="2000" lang="zh-CN">
                <a:latin typeface="Times New Roman" panose="02020603050405020304" pitchFamily="18" charset="0"/>
              </a:rPr>
              <a:t>截止</a:t>
            </a:r>
            <a:r>
              <a:rPr altLang="zh-CN" sz="2000" lang="en-US">
                <a:latin typeface="Times New Roman" panose="02020603050405020304" pitchFamily="18" charset="0"/>
              </a:rPr>
              <a:t>08</a:t>
            </a:r>
            <a:r>
              <a:rPr altLang="en-US" sz="2000" lang="zh-CN">
                <a:latin typeface="Times New Roman" panose="02020603050405020304" pitchFamily="18" charset="0"/>
              </a:rPr>
              <a:t>年</a:t>
            </a:r>
            <a:r>
              <a:rPr altLang="zh-CN" sz="2000" lang="en-US">
                <a:latin typeface="Times New Roman" panose="02020603050405020304" pitchFamily="18" charset="0"/>
              </a:rPr>
              <a:t>)</a:t>
            </a:r>
            <a:r>
              <a:rPr altLang="en-US" sz="2000" lang="zh-CN">
                <a:latin typeface="Times New Roman" panose="02020603050405020304" pitchFamily="18" charset="0"/>
              </a:rPr>
              <a:t>，其中印度公司占了顶级</a:t>
            </a:r>
            <a:r>
              <a:rPr altLang="zh-CN" sz="2000" lang="en-US">
                <a:latin typeface="Times New Roman" panose="02020603050405020304" pitchFamily="18" charset="0"/>
              </a:rPr>
              <a:t>CMMI</a:t>
            </a:r>
            <a:r>
              <a:rPr altLang="en-US" sz="2000" lang="zh-CN">
                <a:latin typeface="Times New Roman" panose="02020603050405020304" pitchFamily="18" charset="0"/>
              </a:rPr>
              <a:t>评级的大约</a:t>
            </a:r>
            <a:r>
              <a:rPr altLang="zh-CN" sz="2000" lang="en-US">
                <a:latin typeface="Times New Roman" panose="02020603050405020304" pitchFamily="18" charset="0"/>
              </a:rPr>
              <a:t>65%</a:t>
            </a:r>
            <a:r>
              <a:rPr altLang="en-US" sz="2000" lang="zh-CN">
                <a:latin typeface="Times New Roman" panose="02020603050405020304" pitchFamily="18" charset="0"/>
              </a:rPr>
              <a:t>。</a:t>
            </a:r>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732"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F5B42A6-8EA8-4015-B7A3-D63CCE3383D4}" type="slidenum">
              <a:rPr altLang="zh-CN" sz="2600" kumimoji="0" lang="en-US" smtClean="0">
                <a:solidFill>
                  <a:schemeClr val="bg1"/>
                </a:solidFill>
              </a:rPr>
              <a:pPr>
                <a:spcBef>
                  <a:spcPct val="0"/>
                </a:spcBef>
                <a:buClrTx/>
                <a:buSzTx/>
                <a:buFontTx/>
                <a:buNone/>
              </a:pPr>
              <a:t>29</a:t>
            </a:fld>
            <a:endParaRPr altLang="zh-CN" sz="2600" kumimoji="0" lang="en-US" smtClean="0">
              <a:solidFill>
                <a:schemeClr val="bg1"/>
              </a:solidFill>
            </a:endParaRPr>
          </a:p>
        </p:txBody>
      </p:sp>
      <p:sp>
        <p:nvSpPr>
          <p:cNvPr id="1048733" name="Rectangle 2"/>
          <p:cNvSpPr>
            <a:spLocks noGrp="1" noChangeArrowheads="1"/>
          </p:cNvSpPr>
          <p:nvPr>
            <p:ph type="title"/>
          </p:nvPr>
        </p:nvSpPr>
        <p:spPr>
          <a:xfrm>
            <a:off x="914400" y="533400"/>
            <a:ext cx="8001000" cy="838200"/>
          </a:xfrm>
        </p:spPr>
        <p:txBody>
          <a:bodyPr/>
          <a:p>
            <a:pPr eaLnBrk="1" hangingPunct="1"/>
            <a:r>
              <a:rPr altLang="zh-CN" sz="5400" lang="en-US" smtClean="0">
                <a:solidFill>
                  <a:srgbClr val="000000"/>
                </a:solidFill>
                <a:latin typeface="Monotype Corsiva" panose="03010101010201010101" pitchFamily="66" charset="0"/>
                <a:ea typeface="楷体_GB2312" pitchFamily="49" charset="-122"/>
              </a:rPr>
              <a:t>        Software   Engineering</a:t>
            </a:r>
          </a:p>
        </p:txBody>
      </p:sp>
      <p:sp>
        <p:nvSpPr>
          <p:cNvPr id="1048734" name="Rectangle 3"/>
          <p:cNvSpPr>
            <a:spLocks noGrp="1" noChangeArrowheads="1"/>
          </p:cNvSpPr>
          <p:nvPr>
            <p:ph type="body" idx="1"/>
          </p:nvPr>
        </p:nvSpPr>
        <p:spPr>
          <a:xfrm>
            <a:off x="762000" y="1752600"/>
            <a:ext cx="8382000" cy="5105400"/>
          </a:xfrm>
        </p:spPr>
        <p:txBody>
          <a:bodyPr/>
          <a:p>
            <a:pPr eaLnBrk="1" hangingPunct="1">
              <a:lnSpc>
                <a:spcPct val="90000"/>
              </a:lnSpc>
              <a:buFont typeface="Wingdings 2" panose="05020102010507070707" pitchFamily="18" charset="2"/>
              <a:buNone/>
            </a:pPr>
            <a:r>
              <a:rPr altLang="zh-CN" b="1" sz="2400" lang="en-US" smtClean="0">
                <a:solidFill>
                  <a:srgbClr val="000000"/>
                </a:solidFill>
                <a:sym typeface="Wingdings 2" panose="05020102010507070707" pitchFamily="18" charset="2"/>
              </a:rPr>
              <a:t> Extent and Arrangement</a:t>
            </a:r>
            <a:r>
              <a:rPr altLang="en-US" b="1" sz="2400" lang="zh-CN" smtClean="0">
                <a:solidFill>
                  <a:srgbClr val="000000"/>
                </a:solidFill>
                <a:sym typeface="Wingdings 2" panose="05020102010507070707" pitchFamily="18" charset="2"/>
              </a:rPr>
              <a:t>（授课范围与安排）</a:t>
            </a:r>
          </a:p>
          <a:p>
            <a:pPr eaLnBrk="1" hangingPunct="1">
              <a:lnSpc>
                <a:spcPct val="85000"/>
              </a:lnSpc>
              <a:buFont typeface="Wingdings 2" panose="05020102010507070707" pitchFamily="18" charset="2"/>
              <a:buNone/>
            </a:pPr>
            <a:r>
              <a:rPr altLang="en-US" b="1" sz="2400" lang="zh-CN" smtClean="0">
                <a:solidFill>
                  <a:srgbClr val="000000"/>
                </a:solidFill>
                <a:sym typeface="Wingdings 2" panose="05020102010507070707" pitchFamily="18" charset="2"/>
              </a:rPr>
              <a:t>     </a:t>
            </a:r>
            <a:r>
              <a:rPr altLang="zh-CN" b="1" sz="2400" lang="en-US" smtClean="0">
                <a:solidFill>
                  <a:srgbClr val="000000"/>
                </a:solidFill>
                <a:sym typeface="Wingdings 2" panose="05020102010507070707" pitchFamily="18" charset="2"/>
              </a:rPr>
              <a:t>A: Advantage </a:t>
            </a:r>
          </a:p>
          <a:p>
            <a:pPr eaLnBrk="1" hangingPunct="1">
              <a:lnSpc>
                <a:spcPct val="85000"/>
              </a:lnSpc>
              <a:buFont typeface="Wingdings 2" panose="05020102010507070707" pitchFamily="18" charset="2"/>
              <a:buNone/>
            </a:pPr>
            <a:r>
              <a:rPr altLang="zh-CN" b="1" sz="2400" lang="en-US" smtClean="0">
                <a:solidFill>
                  <a:srgbClr val="000000"/>
                </a:solidFill>
                <a:sym typeface="Wingdings 2" panose="05020102010507070707" pitchFamily="18" charset="2"/>
              </a:rPr>
              <a:t>     B: Arrangement    </a:t>
            </a:r>
          </a:p>
          <a:p>
            <a:pPr eaLnBrk="1" hangingPunct="1">
              <a:lnSpc>
                <a:spcPct val="85000"/>
              </a:lnSpc>
              <a:buFont typeface="Wingdings 2" panose="05020102010507070707" pitchFamily="18" charset="2"/>
              <a:buNone/>
            </a:pPr>
            <a:r>
              <a:rPr altLang="zh-CN" b="1" sz="2400" lang="en-US" smtClean="0">
                <a:solidFill>
                  <a:srgbClr val="000000"/>
                </a:solidFill>
                <a:sym typeface="Wingdings 2" panose="05020102010507070707" pitchFamily="18" charset="2"/>
              </a:rPr>
              <a:t>          part 1:chapter 1 – 3(introduction</a:t>
            </a:r>
            <a:r>
              <a:rPr altLang="en-US" b="1" sz="2400" lang="zh-CN" smtClean="0">
                <a:solidFill>
                  <a:srgbClr val="000000"/>
                </a:solidFill>
                <a:sym typeface="Wingdings 2" panose="05020102010507070707" pitchFamily="18" charset="2"/>
              </a:rPr>
              <a:t>、</a:t>
            </a:r>
            <a:r>
              <a:rPr altLang="zh-CN" b="1" sz="2400" lang="en-US" smtClean="0">
                <a:solidFill>
                  <a:srgbClr val="000000"/>
                </a:solidFill>
                <a:sym typeface="Wingdings 2" panose="05020102010507070707" pitchFamily="18" charset="2"/>
              </a:rPr>
              <a:t>project plan </a:t>
            </a:r>
          </a:p>
          <a:p>
            <a:pPr eaLnBrk="1" hangingPunct="1">
              <a:lnSpc>
                <a:spcPct val="85000"/>
              </a:lnSpc>
              <a:buFont typeface="Wingdings 2" panose="05020102010507070707" pitchFamily="18" charset="2"/>
              <a:buNone/>
            </a:pPr>
            <a:r>
              <a:rPr altLang="zh-CN" b="1" sz="2400" lang="en-US" smtClean="0">
                <a:solidFill>
                  <a:srgbClr val="000000"/>
                </a:solidFill>
                <a:sym typeface="Wingdings 2" panose="05020102010507070707" pitchFamily="18" charset="2"/>
              </a:rPr>
              <a:t>                                            and management)</a:t>
            </a:r>
          </a:p>
          <a:p>
            <a:pPr eaLnBrk="1" hangingPunct="1">
              <a:lnSpc>
                <a:spcPct val="85000"/>
              </a:lnSpc>
              <a:buFont typeface="Wingdings 2" panose="05020102010507070707" pitchFamily="18" charset="2"/>
              <a:buNone/>
            </a:pPr>
            <a:r>
              <a:rPr altLang="zh-CN" b="1" sz="2400" lang="en-US" smtClean="0">
                <a:solidFill>
                  <a:srgbClr val="000000"/>
                </a:solidFill>
                <a:sym typeface="Wingdings 2" panose="05020102010507070707" pitchFamily="18" charset="2"/>
              </a:rPr>
              <a:t>          part 2:chapter 4– 11(major steps in process )</a:t>
            </a:r>
          </a:p>
          <a:p>
            <a:pPr eaLnBrk="1" hangingPunct="1">
              <a:lnSpc>
                <a:spcPct val="85000"/>
              </a:lnSpc>
              <a:buFont typeface="Wingdings 2" panose="05020102010507070707" pitchFamily="18" charset="2"/>
              <a:buNone/>
            </a:pPr>
            <a:r>
              <a:rPr altLang="zh-CN" b="1" sz="2400" lang="en-US" smtClean="0">
                <a:solidFill>
                  <a:srgbClr val="000000"/>
                </a:solidFill>
                <a:sym typeface="Wingdings 2" panose="05020102010507070707" pitchFamily="18" charset="2"/>
              </a:rPr>
              <a:t>          part 3:chapter 12– 14(evaluation</a:t>
            </a:r>
            <a:r>
              <a:rPr altLang="en-US" b="1" sz="2400" lang="zh-CN" smtClean="0">
                <a:solidFill>
                  <a:srgbClr val="000000"/>
                </a:solidFill>
                <a:sym typeface="Wingdings 2" panose="05020102010507070707" pitchFamily="18" charset="2"/>
              </a:rPr>
              <a:t>、</a:t>
            </a:r>
            <a:r>
              <a:rPr altLang="zh-CN" b="1" sz="2400" lang="en-US" smtClean="0">
                <a:solidFill>
                  <a:srgbClr val="000000"/>
                </a:solidFill>
                <a:sym typeface="Wingdings 2" panose="05020102010507070707" pitchFamily="18" charset="2"/>
              </a:rPr>
              <a:t>improvement)</a:t>
            </a:r>
          </a:p>
          <a:p>
            <a:pPr eaLnBrk="1" hangingPunct="1">
              <a:lnSpc>
                <a:spcPct val="85000"/>
              </a:lnSpc>
              <a:buFont typeface="Wingdings 2" panose="05020102010507070707" pitchFamily="18" charset="2"/>
              <a:buNone/>
            </a:pPr>
            <a:r>
              <a:rPr altLang="zh-CN" b="1" sz="2400" lang="en-US" smtClean="0">
                <a:solidFill>
                  <a:srgbClr val="000000"/>
                </a:solidFill>
                <a:sym typeface="Wingdings 2" panose="05020102010507070707" pitchFamily="18" charset="2"/>
              </a:rPr>
              <a:t>     C: Focus on----examples</a:t>
            </a:r>
            <a:r>
              <a:rPr altLang="en-US" b="1" sz="2400" lang="zh-CN" smtClean="0">
                <a:solidFill>
                  <a:srgbClr val="000000"/>
                </a:solidFill>
                <a:sym typeface="Wingdings 2" panose="05020102010507070707" pitchFamily="18" charset="2"/>
              </a:rPr>
              <a:t>（</a:t>
            </a:r>
            <a:r>
              <a:rPr altLang="en-US" b="1" sz="2400" lang="zh-CN" smtClean="0">
                <a:solidFill>
                  <a:srgbClr val="0000FF"/>
                </a:solidFill>
                <a:sym typeface="Wingdings 2" panose="05020102010507070707" pitchFamily="18" charset="2"/>
              </a:rPr>
              <a:t>重点举例范围：需求分析，</a:t>
            </a:r>
            <a:endParaRPr altLang="zh-CN" b="1" sz="2400" lang="en-US" smtClean="0">
              <a:solidFill>
                <a:srgbClr val="0000FF"/>
              </a:solidFill>
              <a:sym typeface="Wingdings 2" panose="05020102010507070707" pitchFamily="18" charset="2"/>
            </a:endParaRPr>
          </a:p>
          <a:p>
            <a:pPr eaLnBrk="1" hangingPunct="1">
              <a:lnSpc>
                <a:spcPct val="85000"/>
              </a:lnSpc>
              <a:buFont typeface="Wingdings 2" panose="05020102010507070707" pitchFamily="18" charset="2"/>
              <a:buNone/>
            </a:pPr>
            <a:r>
              <a:rPr altLang="zh-CN" b="1" sz="2400" lang="en-US" smtClean="0">
                <a:solidFill>
                  <a:srgbClr val="0000FF"/>
                </a:solidFill>
                <a:sym typeface="Wingdings 2" panose="05020102010507070707" pitchFamily="18" charset="2"/>
              </a:rPr>
              <a:t>                                                   </a:t>
            </a:r>
            <a:r>
              <a:rPr altLang="en-US" b="1" sz="2400" lang="zh-CN" smtClean="0">
                <a:solidFill>
                  <a:srgbClr val="0000FF"/>
                </a:solidFill>
                <a:sym typeface="Wingdings 2" panose="05020102010507070707" pitchFamily="18" charset="2"/>
              </a:rPr>
              <a:t>软件设计，软件测试</a:t>
            </a:r>
            <a:r>
              <a:rPr altLang="en-US" b="1" sz="2400" lang="zh-CN" smtClean="0">
                <a:solidFill>
                  <a:srgbClr val="000000"/>
                </a:solidFill>
                <a:sym typeface="Wingdings 2" panose="05020102010507070707" pitchFamily="18" charset="2"/>
              </a:rPr>
              <a:t>）</a:t>
            </a:r>
            <a:r>
              <a:rPr altLang="zh-CN" b="1" sz="2400" lang="en-US" smtClean="0">
                <a:solidFill>
                  <a:srgbClr val="000000"/>
                </a:solidFill>
                <a:sym typeface="Wingdings 2" panose="05020102010507070707" pitchFamily="18" charset="2"/>
              </a:rPr>
              <a:t> </a:t>
            </a:r>
          </a:p>
          <a:p>
            <a:pPr eaLnBrk="1" hangingPunct="1">
              <a:lnSpc>
                <a:spcPct val="85000"/>
              </a:lnSpc>
              <a:buFont typeface="Wingdings 2" panose="05020102010507070707" pitchFamily="18" charset="2"/>
              <a:buNone/>
            </a:pPr>
            <a:r>
              <a:rPr altLang="zh-CN" b="1" sz="2400" lang="en-US" smtClean="0">
                <a:solidFill>
                  <a:srgbClr val="000000"/>
                </a:solidFill>
                <a:sym typeface="Wingdings 2" panose="05020102010507070707" pitchFamily="18" charset="2"/>
              </a:rPr>
              <a:t>     D: Goal : excellent  ( </a:t>
            </a:r>
            <a:r>
              <a:rPr altLang="zh-CN" b="1" sz="2400" lang="en-US" smtClean="0">
                <a:solidFill>
                  <a:srgbClr val="FF0066"/>
                </a:solidFill>
                <a:sym typeface="Wingdings 2" panose="05020102010507070707" pitchFamily="18" charset="2"/>
              </a:rPr>
              <a:t>?</a:t>
            </a:r>
            <a:r>
              <a:rPr altLang="zh-CN" b="1" sz="2400" lang="en-US" smtClean="0">
                <a:solidFill>
                  <a:srgbClr val="000000"/>
                </a:solidFill>
                <a:sym typeface="Wingdings 2" panose="05020102010507070707" pitchFamily="18" charset="2"/>
              </a:rPr>
              <a:t> )</a:t>
            </a:r>
          </a:p>
          <a:p>
            <a:pPr eaLnBrk="1" hangingPunct="1">
              <a:lnSpc>
                <a:spcPct val="85000"/>
              </a:lnSpc>
              <a:buFont typeface="Wingdings 2" panose="05020102010507070707" pitchFamily="18" charset="2"/>
              <a:buNone/>
            </a:pPr>
            <a:endParaRPr altLang="zh-CN" b="1" sz="2400" lang="en-US" smtClean="0">
              <a:solidFill>
                <a:srgbClr val="000000"/>
              </a:solidFill>
              <a:sym typeface="Wingdings 2" panose="05020102010507070707" pitchFamily="18" charset="2"/>
            </a:endParaRPr>
          </a:p>
          <a:p>
            <a:pPr eaLnBrk="1" hangingPunct="1">
              <a:lnSpc>
                <a:spcPct val="85000"/>
              </a:lnSpc>
              <a:buFont typeface="Wingdings 2" panose="05020102010507070707" pitchFamily="18" charset="2"/>
              <a:buNone/>
            </a:pPr>
            <a:r>
              <a:rPr altLang="zh-CN" b="1" sz="2400" lang="en-US" smtClean="0">
                <a:solidFill>
                  <a:srgbClr val="000000"/>
                </a:solidFill>
                <a:sym typeface="Wingdings 2" panose="05020102010507070707" pitchFamily="18" charset="2"/>
              </a:rPr>
              <a:t>     E: manifesto:  good SE exercise example document </a:t>
            </a:r>
          </a:p>
          <a:p>
            <a:pPr eaLnBrk="1" hangingPunct="1">
              <a:lnSpc>
                <a:spcPct val="85000"/>
              </a:lnSpc>
              <a:buFont typeface="Wingdings 2" panose="05020102010507070707" pitchFamily="18" charset="2"/>
              <a:buNone/>
            </a:pPr>
            <a:r>
              <a:rPr altLang="zh-CN" b="1" sz="2400" lang="en-US" smtClean="0">
                <a:solidFill>
                  <a:srgbClr val="000000"/>
                </a:solidFill>
                <a:sym typeface="Wingdings 2" panose="05020102010507070707" pitchFamily="18" charset="2"/>
              </a:rPr>
              <a:t>                              will be awarded !</a:t>
            </a:r>
            <a:endParaRPr altLang="zh-CN" sz="2400" lang="en-US" smtClean="0"/>
          </a:p>
        </p:txBody>
      </p:sp>
      <p:sp>
        <p:nvSpPr>
          <p:cNvPr id="1048735" name="Text Box 4"/>
          <p:cNvSpPr txBox="1">
            <a:spLocks noChangeArrowheads="1"/>
          </p:cNvSpPr>
          <p:nvPr/>
        </p:nvSpPr>
        <p:spPr bwMode="auto">
          <a:xfrm>
            <a:off x="3995738" y="5203825"/>
            <a:ext cx="3657600" cy="831850"/>
          </a:xfrm>
          <a:prstGeom prst="rect"/>
          <a:solidFill>
            <a:schemeClr val="accent1"/>
          </a:solidFill>
          <a:ln w="9525">
            <a:solidFill>
              <a:srgbClr val="FF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zh-CN" sz="2400" lang="en-US"/>
              <a:t>Analyst and Designer or Project Manager</a:t>
            </a: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602" name="标题 1"/>
          <p:cNvSpPr>
            <a:spLocks noGrp="1"/>
          </p:cNvSpPr>
          <p:nvPr>
            <p:ph type="title"/>
          </p:nvPr>
        </p:nvSpPr>
        <p:spPr>
          <a:xfrm>
            <a:off x="914400" y="502568"/>
            <a:ext cx="8001000" cy="838200"/>
          </a:xfrm>
        </p:spPr>
        <p:txBody>
          <a:bodyPr/>
          <a:p>
            <a:r>
              <a:rPr altLang="zh-CN" dirty="0" sz="5400" lang="en-US" smtClean="0">
                <a:solidFill>
                  <a:srgbClr val="000000"/>
                </a:solidFill>
                <a:latin typeface="Monotype Corsiva" panose="03010101010201010101" pitchFamily="66" charset="0"/>
                <a:ea typeface="楷体_GB2312" pitchFamily="49" charset="-122"/>
              </a:rPr>
              <a:t>       Software   </a:t>
            </a:r>
            <a:r>
              <a:rPr altLang="zh-CN" dirty="0" sz="5400" lang="en-US">
                <a:solidFill>
                  <a:srgbClr val="000000"/>
                </a:solidFill>
                <a:latin typeface="Monotype Corsiva" panose="03010101010201010101" pitchFamily="66" charset="0"/>
                <a:ea typeface="楷体_GB2312" pitchFamily="49" charset="-122"/>
              </a:rPr>
              <a:t>Engineering</a:t>
            </a:r>
            <a:endParaRPr altLang="en-US" dirty="0" lang="zh-CN"/>
          </a:p>
        </p:txBody>
      </p:sp>
      <p:sp>
        <p:nvSpPr>
          <p:cNvPr id="1048603" name="内容占位符 2"/>
          <p:cNvSpPr>
            <a:spLocks noGrp="1"/>
          </p:cNvSpPr>
          <p:nvPr>
            <p:ph idx="1"/>
          </p:nvPr>
        </p:nvSpPr>
        <p:spPr>
          <a:xfrm>
            <a:off x="467544" y="1700808"/>
            <a:ext cx="8676456" cy="5157192"/>
          </a:xfrm>
        </p:spPr>
        <p:txBody>
          <a:bodyPr/>
          <a:p>
            <a:pPr algn="just" indent="0" lvl="1" marL="457200">
              <a:spcAft>
                <a:spcPts val="0"/>
              </a:spcAft>
              <a:buNone/>
            </a:pPr>
            <a:r>
              <a:rPr altLang="zh-CN" b="1" dirty="0" sz="2000" kern="100" lang="en-US" smtClean="0">
                <a:latin typeface="Calibri" panose="020F0502020204030204" pitchFamily="34" charset="0"/>
                <a:ea typeface="宋体" panose="02010600030101010101" pitchFamily="2" charset="-122"/>
                <a:cs typeface="Times New Roman" panose="02020603050405020304" pitchFamily="18" charset="0"/>
              </a:rPr>
              <a:t>     </a:t>
            </a:r>
            <a:r>
              <a:rPr altLang="zh-CN" b="1" dirty="0" sz="2000" kern="100" lang="zh-CN" smtClean="0">
                <a:latin typeface="Calibri" panose="020F0502020204030204" pitchFamily="34" charset="0"/>
                <a:ea typeface="宋体" panose="02010600030101010101" pitchFamily="2" charset="-122"/>
                <a:cs typeface="Times New Roman" panose="02020603050405020304" pitchFamily="18" charset="0"/>
              </a:rPr>
              <a:t>第一</a:t>
            </a:r>
            <a:r>
              <a:rPr altLang="zh-CN" b="1" dirty="0" sz="2000" kern="100" lang="zh-CN">
                <a:latin typeface="Calibri" panose="020F0502020204030204" pitchFamily="34" charset="0"/>
                <a:ea typeface="宋体" panose="02010600030101010101" pitchFamily="2" charset="-122"/>
                <a:cs typeface="Times New Roman" panose="02020603050405020304" pitchFamily="18" charset="0"/>
              </a:rPr>
              <a:t>：根据自身的知识结构和能力特点选择主攻方向。在当前的</a:t>
            </a:r>
            <a:r>
              <a:rPr altLang="zh-CN" b="1" dirty="0" sz="2000" kern="100" lang="en-US">
                <a:latin typeface="Calibri" panose="020F0502020204030204" pitchFamily="34" charset="0"/>
                <a:ea typeface="宋体" panose="02010600030101010101" pitchFamily="2" charset="-122"/>
                <a:cs typeface="Times New Roman" panose="02020603050405020304" pitchFamily="18" charset="0"/>
              </a:rPr>
              <a:t>IT</a:t>
            </a:r>
            <a:r>
              <a:rPr altLang="zh-CN" b="1" dirty="0" sz="2000" kern="100" lang="zh-CN">
                <a:latin typeface="Calibri" panose="020F0502020204030204" pitchFamily="34" charset="0"/>
                <a:ea typeface="宋体" panose="02010600030101010101" pitchFamily="2" charset="-122"/>
                <a:cs typeface="Times New Roman" panose="02020603050405020304" pitchFamily="18" charset="0"/>
              </a:rPr>
              <a:t>产业生态中，细分领域越来越多，要想取得快速的成长和突破，一定要选择一个适合自己的主攻方向，从目前的行业发展趋势来看，大数据、物联网、边缘计算、云计算、人工智能等方向都是不错的选择</a:t>
            </a:r>
            <a:r>
              <a:rPr altLang="zh-CN" b="1" dirty="0" sz="2000" kern="100" lang="zh-CN" smtClean="0">
                <a:latin typeface="Calibri" panose="020F0502020204030204" pitchFamily="34" charset="0"/>
                <a:ea typeface="宋体" panose="02010600030101010101" pitchFamily="2" charset="-122"/>
                <a:cs typeface="Times New Roman" panose="02020603050405020304" pitchFamily="18" charset="0"/>
              </a:rPr>
              <a:t>。</a:t>
            </a:r>
            <a:endParaRPr altLang="zh-CN" b="1" dirty="0" sz="2000" kern="100" lang="en-US" smtClean="0">
              <a:latin typeface="Calibri" panose="020F0502020204030204" pitchFamily="34" charset="0"/>
              <a:ea typeface="宋体" panose="02010600030101010101" pitchFamily="2" charset="-122"/>
              <a:cs typeface="Times New Roman" panose="02020603050405020304" pitchFamily="18" charset="0"/>
            </a:endParaRPr>
          </a:p>
          <a:p>
            <a:pPr algn="just" indent="0" lvl="1" marL="457200">
              <a:spcAft>
                <a:spcPts val="0"/>
              </a:spcAft>
              <a:buNone/>
            </a:pPr>
            <a:endParaRPr altLang="zh-CN" b="1" dirty="0" sz="1000" kern="100" lang="zh-CN">
              <a:latin typeface="Calibri" panose="020F0502020204030204" pitchFamily="34" charset="0"/>
              <a:ea typeface="宋体" panose="02010600030101010101" pitchFamily="2" charset="-122"/>
              <a:cs typeface="Times New Roman" panose="02020603050405020304" pitchFamily="18" charset="0"/>
            </a:endParaRPr>
          </a:p>
          <a:p>
            <a:pPr algn="just" indent="0" lvl="1" marL="457200">
              <a:spcAft>
                <a:spcPts val="0"/>
              </a:spcAft>
              <a:buNone/>
            </a:pPr>
            <a:r>
              <a:rPr altLang="zh-CN" b="1" dirty="0" sz="2000" kern="100" lang="en-US" smtClean="0">
                <a:latin typeface="Calibri" panose="020F0502020204030204" pitchFamily="34" charset="0"/>
                <a:ea typeface="宋体" panose="02010600030101010101" pitchFamily="2" charset="-122"/>
                <a:cs typeface="Times New Roman" panose="02020603050405020304" pitchFamily="18" charset="0"/>
              </a:rPr>
              <a:t>     </a:t>
            </a:r>
            <a:r>
              <a:rPr altLang="zh-CN" b="1" dirty="0" sz="2000" kern="100" lang="zh-CN" smtClean="0">
                <a:latin typeface="Calibri" panose="020F0502020204030204" pitchFamily="34" charset="0"/>
                <a:ea typeface="宋体" panose="02010600030101010101" pitchFamily="2" charset="-122"/>
                <a:cs typeface="Times New Roman" panose="02020603050405020304" pitchFamily="18" charset="0"/>
              </a:rPr>
              <a:t>第二</a:t>
            </a:r>
            <a:r>
              <a:rPr altLang="zh-CN" b="1" dirty="0" sz="2000" kern="100" lang="zh-CN">
                <a:latin typeface="Calibri" panose="020F0502020204030204" pitchFamily="34" charset="0"/>
                <a:ea typeface="宋体" panose="02010600030101010101" pitchFamily="2" charset="-122"/>
                <a:cs typeface="Times New Roman" panose="02020603050405020304" pitchFamily="18" charset="0"/>
              </a:rPr>
              <a:t>：不断完成岗位升级。</a:t>
            </a:r>
            <a:r>
              <a:rPr altLang="zh-CN" b="1" dirty="0" sz="2000" kern="100" lang="zh-CN" smtClean="0">
                <a:latin typeface="Calibri" panose="020F0502020204030204" pitchFamily="34" charset="0"/>
                <a:ea typeface="宋体" panose="02010600030101010101" pitchFamily="2" charset="-122"/>
                <a:cs typeface="Times New Roman" panose="02020603050405020304" pitchFamily="18" charset="0"/>
              </a:rPr>
              <a:t>岗位</a:t>
            </a:r>
            <a:r>
              <a:rPr altLang="en-US" b="1" dirty="0" sz="2000" kern="100" lang="zh-CN" smtClean="0">
                <a:solidFill>
                  <a:srgbClr val="FF0000"/>
                </a:solidFill>
                <a:latin typeface="Calibri" panose="020F0502020204030204" pitchFamily="34" charset="0"/>
                <a:ea typeface="宋体" panose="02010600030101010101" pitchFamily="2" charset="-122"/>
                <a:cs typeface="Times New Roman" panose="02020603050405020304" pitchFamily="18" charset="0"/>
              </a:rPr>
              <a:t>能力</a:t>
            </a:r>
            <a:r>
              <a:rPr altLang="zh-CN" b="1" dirty="0" sz="2000" kern="100" lang="zh-CN" smtClean="0">
                <a:latin typeface="Calibri" panose="020F0502020204030204" pitchFamily="34" charset="0"/>
                <a:ea typeface="宋体" panose="02010600030101010101" pitchFamily="2" charset="-122"/>
                <a:cs typeface="Times New Roman" panose="02020603050405020304" pitchFamily="18" charset="0"/>
              </a:rPr>
              <a:t>升级</a:t>
            </a:r>
            <a:r>
              <a:rPr altLang="zh-CN" b="1" dirty="0" sz="2000" kern="100" lang="zh-CN">
                <a:latin typeface="Calibri" panose="020F0502020204030204" pitchFamily="34" charset="0"/>
                <a:ea typeface="宋体" panose="02010600030101010101" pitchFamily="2" charset="-122"/>
                <a:cs typeface="Times New Roman" panose="02020603050405020304" pitchFamily="18" charset="0"/>
              </a:rPr>
              <a:t>是成长为高级软件工程师的重要依托，岗位升级的过程也是资源整合能力提升的过程，这对于软件工程师的全方面成长具有重要的意义。如果在一个岗位上长时间不能过获得突破，一定要积极寻找解决办法，比如不少知识结构欠缺比较多的初级工程师会选择通过读</a:t>
            </a:r>
            <a:r>
              <a:rPr altLang="zh-CN" b="1" dirty="0" sz="2000" kern="100" lang="zh-CN" smtClean="0">
                <a:latin typeface="Calibri" panose="020F0502020204030204" pitchFamily="34" charset="0"/>
                <a:ea typeface="宋体" panose="02010600030101010101" pitchFamily="2" charset="-122"/>
                <a:cs typeface="Times New Roman" panose="02020603050405020304" pitchFamily="18" charset="0"/>
              </a:rPr>
              <a:t>研</a:t>
            </a:r>
            <a:r>
              <a:rPr altLang="en-US" b="1" dirty="0" sz="2000" kern="100" lang="zh-CN" smtClean="0">
                <a:latin typeface="Calibri" panose="020F0502020204030204" pitchFamily="34" charset="0"/>
                <a:ea typeface="宋体" panose="02010600030101010101" pitchFamily="2" charset="-122"/>
                <a:cs typeface="Times New Roman" panose="02020603050405020304" pitchFamily="18" charset="0"/>
              </a:rPr>
              <a:t>、进修深造等预案</a:t>
            </a:r>
            <a:r>
              <a:rPr altLang="zh-CN" b="1" dirty="0" sz="2000" kern="100" lang="zh-CN" smtClean="0">
                <a:latin typeface="Calibri" panose="020F0502020204030204" pitchFamily="34" charset="0"/>
                <a:ea typeface="宋体" panose="02010600030101010101" pitchFamily="2" charset="-122"/>
                <a:cs typeface="Times New Roman" panose="02020603050405020304" pitchFamily="18" charset="0"/>
              </a:rPr>
              <a:t>来</a:t>
            </a:r>
            <a:r>
              <a:rPr altLang="zh-CN" b="1" dirty="0" sz="2000" kern="100" lang="zh-CN">
                <a:latin typeface="Calibri" panose="020F0502020204030204" pitchFamily="34" charset="0"/>
                <a:ea typeface="宋体" panose="02010600030101010101" pitchFamily="2" charset="-122"/>
                <a:cs typeface="Times New Roman" panose="02020603050405020304" pitchFamily="18" charset="0"/>
              </a:rPr>
              <a:t>完成岗位升级</a:t>
            </a:r>
            <a:r>
              <a:rPr altLang="zh-CN" b="1" dirty="0" sz="2000" kern="100" lang="zh-CN" smtClean="0">
                <a:latin typeface="Calibri" panose="020F0502020204030204" pitchFamily="34" charset="0"/>
                <a:ea typeface="宋体" panose="02010600030101010101" pitchFamily="2" charset="-122"/>
                <a:cs typeface="Times New Roman" panose="02020603050405020304" pitchFamily="18" charset="0"/>
              </a:rPr>
              <a:t>。</a:t>
            </a:r>
            <a:r>
              <a:rPr altLang="en-US" b="1" dirty="0" sz="2000" kern="100" lang="zh-CN" smtClean="0">
                <a:latin typeface="Calibri" panose="020F0502020204030204" pitchFamily="34" charset="0"/>
                <a:ea typeface="宋体" panose="02010600030101010101" pitchFamily="2" charset="-122"/>
                <a:cs typeface="Times New Roman" panose="02020603050405020304" pitchFamily="18" charset="0"/>
              </a:rPr>
              <a:t>（入职百度测试开始）</a:t>
            </a:r>
            <a:endParaRPr altLang="zh-CN" b="1" dirty="0" sz="2000" kern="100" lang="en-US" smtClean="0">
              <a:latin typeface="Calibri" panose="020F0502020204030204" pitchFamily="34" charset="0"/>
              <a:ea typeface="宋体" panose="02010600030101010101" pitchFamily="2" charset="-122"/>
              <a:cs typeface="Times New Roman" panose="02020603050405020304" pitchFamily="18" charset="0"/>
            </a:endParaRPr>
          </a:p>
          <a:p>
            <a:pPr algn="just" indent="0" lvl="1" marL="457200">
              <a:spcAft>
                <a:spcPts val="0"/>
              </a:spcAft>
              <a:buNone/>
            </a:pPr>
            <a:endParaRPr altLang="zh-CN" b="1" dirty="0" sz="1000" kern="100" lang="zh-CN">
              <a:latin typeface="Calibri" panose="020F0502020204030204" pitchFamily="34" charset="0"/>
              <a:ea typeface="宋体" panose="02010600030101010101" pitchFamily="2" charset="-122"/>
              <a:cs typeface="Times New Roman" panose="02020603050405020304" pitchFamily="18" charset="0"/>
            </a:endParaRPr>
          </a:p>
          <a:p>
            <a:pPr algn="just" indent="0" lvl="1" marL="457200">
              <a:spcAft>
                <a:spcPts val="0"/>
              </a:spcAft>
              <a:buNone/>
            </a:pPr>
            <a:r>
              <a:rPr altLang="zh-CN" b="1" dirty="0" sz="2000" kern="100" lang="en-US" smtClean="0">
                <a:latin typeface="Calibri" panose="020F0502020204030204" pitchFamily="34" charset="0"/>
                <a:ea typeface="宋体" panose="02010600030101010101" pitchFamily="2" charset="-122"/>
                <a:cs typeface="Times New Roman" panose="02020603050405020304" pitchFamily="18" charset="0"/>
              </a:rPr>
              <a:t>     </a:t>
            </a:r>
            <a:r>
              <a:rPr altLang="zh-CN" b="1" dirty="0" sz="2000" kern="100" lang="zh-CN" smtClean="0">
                <a:latin typeface="Calibri" panose="020F0502020204030204" pitchFamily="34" charset="0"/>
                <a:ea typeface="宋体" panose="02010600030101010101" pitchFamily="2" charset="-122"/>
                <a:cs typeface="Times New Roman" panose="02020603050405020304" pitchFamily="18" charset="0"/>
              </a:rPr>
              <a:t>第三</a:t>
            </a:r>
            <a:r>
              <a:rPr altLang="zh-CN" b="1" dirty="0" sz="2000" kern="100" lang="zh-CN">
                <a:latin typeface="Calibri" panose="020F0502020204030204" pitchFamily="34" charset="0"/>
                <a:ea typeface="宋体" panose="02010600030101010101" pitchFamily="2" charset="-122"/>
                <a:cs typeface="Times New Roman" panose="02020603050405020304" pitchFamily="18" charset="0"/>
              </a:rPr>
              <a:t>：注重行业经验的积累。软件工程师一定要有一个较为</a:t>
            </a:r>
            <a:r>
              <a:rPr altLang="zh-CN" b="1" dirty="0" sz="2000" kern="100" lang="zh-CN" u="sng">
                <a:solidFill>
                  <a:srgbClr val="0000FF"/>
                </a:solidFill>
                <a:latin typeface="Calibri" panose="020F0502020204030204" pitchFamily="34" charset="0"/>
                <a:ea typeface="宋体" panose="02010600030101010101" pitchFamily="2" charset="-122"/>
                <a:cs typeface="Times New Roman" panose="02020603050405020304" pitchFamily="18" charset="0"/>
              </a:rPr>
              <a:t>全面的知识结构</a:t>
            </a:r>
            <a:r>
              <a:rPr altLang="zh-CN" b="1" dirty="0" sz="2000" kern="100" lang="zh-CN">
                <a:latin typeface="Calibri" panose="020F0502020204030204" pitchFamily="34" charset="0"/>
                <a:ea typeface="宋体" panose="02010600030101010101" pitchFamily="2" charset="-122"/>
                <a:cs typeface="Times New Roman" panose="02020603050405020304" pitchFamily="18" charset="0"/>
              </a:rPr>
              <a:t>，而这个知识结构的重要组成部分就是</a:t>
            </a:r>
            <a:r>
              <a:rPr altLang="zh-CN" b="1" dirty="0" sz="2000" kern="100" lang="zh-CN" u="sng">
                <a:solidFill>
                  <a:srgbClr val="0000FF"/>
                </a:solidFill>
                <a:latin typeface="Calibri" panose="020F0502020204030204" pitchFamily="34" charset="0"/>
                <a:ea typeface="宋体" panose="02010600030101010101" pitchFamily="2" charset="-122"/>
                <a:cs typeface="Times New Roman" panose="02020603050405020304" pitchFamily="18" charset="0"/>
              </a:rPr>
              <a:t>行业</a:t>
            </a:r>
            <a:r>
              <a:rPr altLang="zh-CN" b="1" dirty="0" sz="2000" kern="100" lang="zh-CN" u="sng" smtClean="0">
                <a:solidFill>
                  <a:srgbClr val="0000FF"/>
                </a:solidFill>
                <a:latin typeface="Calibri" panose="020F0502020204030204" pitchFamily="34" charset="0"/>
                <a:ea typeface="宋体" panose="02010600030101010101" pitchFamily="2" charset="-122"/>
                <a:cs typeface="Times New Roman" panose="02020603050405020304" pitchFamily="18" charset="0"/>
              </a:rPr>
              <a:t>知识</a:t>
            </a:r>
            <a:r>
              <a:rPr altLang="en-US" b="1" dirty="0" sz="2000" kern="100" lang="zh-CN" u="sng" smtClean="0">
                <a:solidFill>
                  <a:srgbClr val="0000FF"/>
                </a:solidFill>
                <a:latin typeface="Calibri" panose="020F0502020204030204" pitchFamily="34" charset="0"/>
                <a:ea typeface="宋体" panose="02010600030101010101" pitchFamily="2" charset="-122"/>
                <a:cs typeface="Times New Roman" panose="02020603050405020304" pitchFamily="18" charset="0"/>
              </a:rPr>
              <a:t>体系</a:t>
            </a:r>
            <a:r>
              <a:rPr altLang="zh-CN" b="1" dirty="0" sz="2000" kern="100" lang="zh-CN" smtClean="0">
                <a:latin typeface="Calibri" panose="020F0502020204030204" pitchFamily="34" charset="0"/>
                <a:ea typeface="宋体" panose="02010600030101010101" pitchFamily="2" charset="-122"/>
                <a:cs typeface="Times New Roman" panose="02020603050405020304" pitchFamily="18" charset="0"/>
              </a:rPr>
              <a:t>，</a:t>
            </a:r>
            <a:r>
              <a:rPr altLang="zh-CN" b="1" dirty="0" sz="2000" kern="100" lang="zh-CN">
                <a:latin typeface="Calibri" panose="020F0502020204030204" pitchFamily="34" charset="0"/>
                <a:ea typeface="宋体" panose="02010600030101010101" pitchFamily="2" charset="-122"/>
                <a:cs typeface="Times New Roman" panose="02020603050405020304" pitchFamily="18" charset="0"/>
              </a:rPr>
              <a:t>行业知识对于未来工程师的职业生命周期会有重要的影响。积累行业知识的同时也要有针对性的解决方案，不同的解决方案要面对不同的生产场景。</a:t>
            </a:r>
          </a:p>
          <a:p>
            <a:pPr indent="0" marL="0">
              <a:buNone/>
            </a:pPr>
            <a:endParaRPr altLang="en-US" dirty="0" lang="zh-CN"/>
          </a:p>
        </p:txBody>
      </p:sp>
      <p:sp>
        <p:nvSpPr>
          <p:cNvPr id="1048604" name="灯片编号占位符 3"/>
          <p:cNvSpPr>
            <a:spLocks noGrp="1"/>
          </p:cNvSpPr>
          <p:nvPr>
            <p:ph type="sldNum" sz="quarter" idx="12"/>
          </p:nvPr>
        </p:nvSpPr>
        <p:spPr/>
        <p:txBody>
          <a:bodyPr/>
          <a:p>
            <a:fld id="{A3A4B297-6F04-4D8B-9939-ADD601DF66CC}" type="slidenum">
              <a:rPr altLang="zh-CN" lang="en-US" smtClean="0"/>
              <a:t>3</a:t>
            </a:fld>
            <a:endParaRPr altLang="zh-CN"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739"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941EBA4-8BF6-435F-8D8C-373BD0101B21}" type="slidenum">
              <a:rPr altLang="zh-CN" sz="2600" kumimoji="0" lang="en-US" smtClean="0">
                <a:solidFill>
                  <a:schemeClr val="bg1"/>
                </a:solidFill>
              </a:rPr>
              <a:pPr>
                <a:spcBef>
                  <a:spcPct val="0"/>
                </a:spcBef>
                <a:buClrTx/>
                <a:buSzTx/>
                <a:buFontTx/>
                <a:buNone/>
              </a:pPr>
              <a:t>30</a:t>
            </a:fld>
            <a:endParaRPr altLang="zh-CN" sz="2600" kumimoji="0" lang="en-US" smtClean="0">
              <a:solidFill>
                <a:schemeClr val="bg1"/>
              </a:solidFill>
            </a:endParaRPr>
          </a:p>
        </p:txBody>
      </p:sp>
      <p:sp>
        <p:nvSpPr>
          <p:cNvPr id="1048740" name="Rectangle 2"/>
          <p:cNvSpPr>
            <a:spLocks noGrp="1" noChangeArrowheads="1"/>
          </p:cNvSpPr>
          <p:nvPr>
            <p:ph type="title"/>
          </p:nvPr>
        </p:nvSpPr>
        <p:spPr/>
        <p:txBody>
          <a:bodyPr/>
          <a:p>
            <a:pPr eaLnBrk="1" hangingPunct="1"/>
            <a:r>
              <a:rPr altLang="zh-CN" lang="en-US" smtClean="0">
                <a:solidFill>
                  <a:srgbClr val="000000"/>
                </a:solidFill>
              </a:rPr>
              <a:t>  </a:t>
            </a:r>
            <a:r>
              <a:rPr altLang="zh-CN" sz="3200" lang="en-US" smtClean="0"/>
              <a:t>Chapter 1  Why Software Engineering</a:t>
            </a:r>
          </a:p>
        </p:txBody>
      </p:sp>
      <p:sp>
        <p:nvSpPr>
          <p:cNvPr id="1048741" name="Rectangle 3"/>
          <p:cNvSpPr>
            <a:spLocks noGrp="1" noChangeArrowheads="1"/>
          </p:cNvSpPr>
          <p:nvPr>
            <p:ph type="body" idx="1"/>
          </p:nvPr>
        </p:nvSpPr>
        <p:spPr>
          <a:xfrm>
            <a:off x="762000" y="1752600"/>
            <a:ext cx="8382000" cy="5105400"/>
          </a:xfrm>
        </p:spPr>
        <p:txBody>
          <a:bodyPr/>
          <a:p>
            <a:pPr eaLnBrk="1" hangingPunct="1">
              <a:buFontTx/>
              <a:buNone/>
            </a:pPr>
            <a:r>
              <a:rPr altLang="zh-CN" b="1" lang="en-US" smtClean="0">
                <a:sym typeface="Wingdings 2" panose="05020102010507070707" pitchFamily="18" charset="2"/>
              </a:rPr>
              <a:t>The Background of the SE (</a:t>
            </a:r>
            <a:r>
              <a:rPr altLang="en-US" b="1" lang="zh-CN" smtClean="0">
                <a:sym typeface="Wingdings 2" panose="05020102010507070707" pitchFamily="18" charset="2"/>
              </a:rPr>
              <a:t>软件工程背景</a:t>
            </a:r>
            <a:r>
              <a:rPr altLang="zh-CN" b="1" lang="en-US" smtClean="0">
                <a:sym typeface="Wingdings 2" panose="05020102010507070707" pitchFamily="18" charset="2"/>
              </a:rPr>
              <a:t>)</a:t>
            </a:r>
          </a:p>
          <a:p>
            <a:pPr eaLnBrk="1" hangingPunct="1">
              <a:buFontTx/>
              <a:buNone/>
            </a:pPr>
            <a:r>
              <a:rPr altLang="zh-CN" b="1" sz="2400" lang="en-US" smtClean="0">
                <a:sym typeface="Wingdings 2" panose="05020102010507070707" pitchFamily="18" charset="2"/>
              </a:rPr>
              <a:t>The notion(</a:t>
            </a:r>
            <a:r>
              <a:rPr altLang="en-US" b="1" sz="2400" lang="zh-CN" smtClean="0">
                <a:sym typeface="Wingdings 2" panose="05020102010507070707" pitchFamily="18" charset="2"/>
              </a:rPr>
              <a:t>概念</a:t>
            </a:r>
            <a:r>
              <a:rPr altLang="zh-CN" b="1" sz="2400" lang="en-US" smtClean="0">
                <a:sym typeface="Wingdings 2" panose="05020102010507070707" pitchFamily="18" charset="2"/>
              </a:rPr>
              <a:t>) of software (=code+data+document)</a:t>
            </a:r>
          </a:p>
          <a:p>
            <a:pPr eaLnBrk="1" hangingPunct="1">
              <a:buFontTx/>
              <a:buNone/>
            </a:pPr>
            <a:r>
              <a:rPr altLang="zh-CN" b="1" sz="2400" lang="en-US" smtClean="0">
                <a:sym typeface="Wingdings 2" panose="05020102010507070707" pitchFamily="18" charset="2"/>
              </a:rPr>
              <a:t>   Feature A:Software is logical entity.</a:t>
            </a:r>
          </a:p>
          <a:p>
            <a:pPr eaLnBrk="1" hangingPunct="1">
              <a:buFontTx/>
              <a:buNone/>
            </a:pPr>
            <a:r>
              <a:rPr altLang="zh-CN" b="1" sz="2400" lang="en-US" smtClean="0">
                <a:sym typeface="Wingdings 2" panose="05020102010507070707" pitchFamily="18" charset="2"/>
              </a:rPr>
              <a:t>                 B:The producing is different from hardware’s</a:t>
            </a:r>
          </a:p>
          <a:p>
            <a:pPr eaLnBrk="1" hangingPunct="1">
              <a:buFontTx/>
              <a:buNone/>
            </a:pPr>
            <a:r>
              <a:rPr altLang="zh-CN" b="1" sz="2400" lang="en-US" smtClean="0">
                <a:sym typeface="Wingdings 2" panose="05020102010507070707" pitchFamily="18" charset="2"/>
              </a:rPr>
              <a:t>                 C:Complexity</a:t>
            </a:r>
            <a:r>
              <a:rPr altLang="en-US" b="1" sz="2400" lang="zh-CN" smtClean="0">
                <a:sym typeface="Wingdings 2" panose="05020102010507070707" pitchFamily="18" charset="2"/>
              </a:rPr>
              <a:t>（软件涉及每个行业的综合知识）</a:t>
            </a:r>
            <a:endParaRPr altLang="zh-CN" b="1" sz="2400" lang="en-US" smtClean="0">
              <a:sym typeface="Wingdings 2" panose="05020102010507070707" pitchFamily="18" charset="2"/>
            </a:endParaRPr>
          </a:p>
          <a:p>
            <a:pPr eaLnBrk="1" hangingPunct="1">
              <a:buFontTx/>
              <a:buNone/>
            </a:pPr>
            <a:r>
              <a:rPr altLang="zh-CN" b="1" sz="2400" lang="en-US" smtClean="0">
                <a:sym typeface="Wingdings 2" panose="05020102010507070707" pitchFamily="18" charset="2"/>
              </a:rPr>
              <a:t>                 D:Social factors in development(</a:t>
            </a:r>
            <a:r>
              <a:rPr altLang="en-US" b="1" sz="2400" lang="zh-CN" smtClean="0">
                <a:sym typeface="Wingdings 2" panose="05020102010507070707" pitchFamily="18" charset="2"/>
              </a:rPr>
              <a:t>观念、体制等</a:t>
            </a:r>
            <a:r>
              <a:rPr altLang="zh-CN" b="1" sz="2400" lang="en-US" smtClean="0">
                <a:sym typeface="Wingdings 2" panose="05020102010507070707" pitchFamily="18" charset="2"/>
              </a:rPr>
              <a:t>)</a:t>
            </a:r>
          </a:p>
          <a:p>
            <a:pPr eaLnBrk="1" hangingPunct="1">
              <a:buFontTx/>
              <a:buNone/>
            </a:pPr>
            <a:r>
              <a:rPr altLang="zh-CN" b="1" sz="2400" lang="en-US" smtClean="0">
                <a:sym typeface="Wingdings 2" panose="05020102010507070707" pitchFamily="18" charset="2"/>
              </a:rPr>
              <a:t>Software Crisis</a:t>
            </a:r>
          </a:p>
          <a:p>
            <a:pPr eaLnBrk="1" hangingPunct="1">
              <a:buFontTx/>
              <a:buNone/>
            </a:pPr>
            <a:r>
              <a:rPr altLang="zh-CN" b="1" sz="2400" lang="en-US" smtClean="0">
                <a:sym typeface="Wingdings 2" panose="05020102010507070707" pitchFamily="18" charset="2"/>
              </a:rPr>
              <a:t>   A: appearance: 1970s----up to date </a:t>
            </a:r>
          </a:p>
          <a:p>
            <a:pPr eaLnBrk="1" hangingPunct="1">
              <a:buFontTx/>
              <a:buNone/>
            </a:pPr>
            <a:r>
              <a:rPr altLang="zh-CN" b="1" sz="2400" lang="en-US" smtClean="0">
                <a:sym typeface="Wingdings 2" panose="05020102010507070707" pitchFamily="18" charset="2"/>
              </a:rPr>
              <a:t>                               software pervades our world</a:t>
            </a:r>
          </a:p>
          <a:p>
            <a:pPr eaLnBrk="1" hangingPunct="1">
              <a:buFontTx/>
              <a:buNone/>
            </a:pPr>
            <a:r>
              <a:rPr altLang="zh-CN" b="1" sz="2400" lang="en-US" smtClean="0">
                <a:sym typeface="Wingdings 2" panose="05020102010507070707" pitchFamily="18" charset="2"/>
              </a:rPr>
              <a:t>       </a:t>
            </a:r>
            <a:r>
              <a:rPr altLang="zh-CN" b="1" sz="2400" lang="en-US" smtClean="0">
                <a:solidFill>
                  <a:srgbClr val="0000FF"/>
                </a:solidFill>
                <a:sym typeface="Wingdings 2" panose="05020102010507070707" pitchFamily="18" charset="2"/>
              </a:rPr>
              <a:t>lose face</a:t>
            </a:r>
            <a:r>
              <a:rPr altLang="zh-CN" b="1" sz="2400" lang="en-US" smtClean="0">
                <a:sym typeface="Wingdings 2" panose="05020102010507070707" pitchFamily="18" charset="2"/>
              </a:rPr>
              <a:t>: scale  increased        quality  decreased</a:t>
            </a:r>
          </a:p>
          <a:p>
            <a:pPr eaLnBrk="1" hangingPunct="1">
              <a:buFontTx/>
              <a:buNone/>
            </a:pPr>
            <a:r>
              <a:rPr altLang="zh-CN" b="1" sz="2400" lang="en-US" smtClean="0">
                <a:sym typeface="Wingdings 2" panose="05020102010507070707" pitchFamily="18" charset="2"/>
              </a:rPr>
              <a:t>       </a:t>
            </a:r>
            <a:r>
              <a:rPr altLang="zh-CN" b="1" sz="2400" lang="en-US" smtClean="0">
                <a:solidFill>
                  <a:srgbClr val="0000FF"/>
                </a:solidFill>
                <a:sym typeface="Wingdings 2" panose="05020102010507070707" pitchFamily="18" charset="2"/>
              </a:rPr>
              <a:t>cause</a:t>
            </a:r>
            <a:r>
              <a:rPr altLang="zh-CN" b="1" sz="2400" lang="en-US" smtClean="0">
                <a:sym typeface="Wingdings 2" panose="05020102010507070707" pitchFamily="18" charset="2"/>
              </a:rPr>
              <a:t>: scale increased   nature of software changed</a:t>
            </a:r>
          </a:p>
        </p:txBody>
      </p:sp>
      <p:sp>
        <p:nvSpPr>
          <p:cNvPr id="1048742" name="Line 4"/>
          <p:cNvSpPr>
            <a:spLocks noChangeShapeType="1"/>
          </p:cNvSpPr>
          <p:nvPr/>
        </p:nvSpPr>
        <p:spPr bwMode="auto">
          <a:xfrm flipV="1">
            <a:off x="3779838" y="5861050"/>
            <a:ext cx="0" cy="304800"/>
          </a:xfrm>
          <a:prstGeom prst="line"/>
          <a:noFill/>
          <a:ln w="19050">
            <a:solidFill>
              <a:schemeClr val="tx1"/>
            </a:solidFill>
            <a:miter lim="800000"/>
            <a:headEnd/>
            <a:tailEnd type="triangle" w="med" len="med"/>
          </a:ln>
        </p:spPr>
        <p:txBody>
          <a:bodyPr wrap="none"/>
          <a:p>
            <a:endParaRPr altLang="en-US" lang="zh-CN"/>
          </a:p>
        </p:txBody>
      </p:sp>
      <p:sp>
        <p:nvSpPr>
          <p:cNvPr id="1048743" name="Line 5"/>
          <p:cNvSpPr>
            <a:spLocks noChangeShapeType="1"/>
          </p:cNvSpPr>
          <p:nvPr/>
        </p:nvSpPr>
        <p:spPr bwMode="auto">
          <a:xfrm>
            <a:off x="5410200" y="6019800"/>
            <a:ext cx="609600" cy="0"/>
          </a:xfrm>
          <a:prstGeom prst="line"/>
          <a:noFill/>
          <a:ln w="19050">
            <a:solidFill>
              <a:schemeClr val="tx1"/>
            </a:solidFill>
            <a:miter lim="800000"/>
            <a:headEnd/>
            <a:tailEnd type="triangle" w="med" len="med"/>
          </a:ln>
        </p:spPr>
        <p:txBody>
          <a:bodyPr wrap="none"/>
          <a:p>
            <a:endParaRPr altLang="en-US" lang="zh-CN"/>
          </a:p>
        </p:txBody>
      </p:sp>
      <p:sp>
        <p:nvSpPr>
          <p:cNvPr id="1048744" name="Line 6"/>
          <p:cNvSpPr>
            <a:spLocks noChangeShapeType="1"/>
          </p:cNvSpPr>
          <p:nvPr/>
        </p:nvSpPr>
        <p:spPr bwMode="auto">
          <a:xfrm>
            <a:off x="7019925" y="5867400"/>
            <a:ext cx="0" cy="304800"/>
          </a:xfrm>
          <a:prstGeom prst="line"/>
          <a:noFill/>
          <a:ln w="19050">
            <a:solidFill>
              <a:schemeClr val="tx1"/>
            </a:solidFill>
            <a:miter lim="800000"/>
            <a:headEnd/>
            <a:tailEnd type="triangle" w="med" len="med"/>
          </a:ln>
        </p:spPr>
        <p:txBody>
          <a:bodyPr wrap="none"/>
          <a:p>
            <a:endParaRPr altLang="en-US" lang="zh-CN"/>
          </a:p>
        </p:txBody>
      </p:sp>
      <p:sp>
        <p:nvSpPr>
          <p:cNvPr id="1048745" name="Line 10"/>
          <p:cNvSpPr>
            <a:spLocks noChangeShapeType="1"/>
          </p:cNvSpPr>
          <p:nvPr/>
        </p:nvSpPr>
        <p:spPr bwMode="auto">
          <a:xfrm flipV="1">
            <a:off x="3276600" y="6186488"/>
            <a:ext cx="0" cy="381000"/>
          </a:xfrm>
          <a:prstGeom prst="line"/>
          <a:noFill/>
          <a:ln w="19050">
            <a:solidFill>
              <a:schemeClr val="tx1"/>
            </a:solidFill>
            <a:miter lim="800000"/>
            <a:headEnd/>
            <a:tailEnd type="triangle" w="med" len="med"/>
          </a:ln>
        </p:spPr>
        <p:txBody>
          <a:bodyPr wrap="none"/>
          <a:p>
            <a:endParaRPr altLang="en-US" lang="zh-CN"/>
          </a:p>
        </p:txBody>
      </p:sp>
      <p:sp>
        <p:nvSpPr>
          <p:cNvPr id="1048746" name="Line 11"/>
          <p:cNvSpPr>
            <a:spLocks noChangeShapeType="1"/>
          </p:cNvSpPr>
          <p:nvPr/>
        </p:nvSpPr>
        <p:spPr bwMode="auto">
          <a:xfrm>
            <a:off x="4724400" y="6462713"/>
            <a:ext cx="304800" cy="0"/>
          </a:xfrm>
          <a:prstGeom prst="line"/>
          <a:noFill/>
          <a:ln w="19050">
            <a:solidFill>
              <a:schemeClr val="tx1"/>
            </a:solidFill>
            <a:miter lim="800000"/>
            <a:headEnd/>
            <a:tailEnd type="triangle" w="med" len="med"/>
          </a:ln>
        </p:spPr>
        <p:txBody>
          <a:bodyPr wrap="none"/>
          <a:p>
            <a:endParaRPr altLang="en-US" lang="zh-CN"/>
          </a:p>
        </p:txBody>
      </p:sp>
      <p:sp>
        <p:nvSpPr>
          <p:cNvPr id="1048747" name="Line 12"/>
          <p:cNvSpPr>
            <a:spLocks noChangeShapeType="1"/>
          </p:cNvSpPr>
          <p:nvPr/>
        </p:nvSpPr>
        <p:spPr bwMode="auto">
          <a:xfrm flipV="1">
            <a:off x="7696200" y="6181725"/>
            <a:ext cx="0" cy="381000"/>
          </a:xfrm>
          <a:prstGeom prst="line"/>
          <a:noFill/>
          <a:ln w="19050">
            <a:solidFill>
              <a:schemeClr val="tx1"/>
            </a:solidFill>
            <a:miter lim="800000"/>
            <a:headEnd/>
            <a:tailEnd type="triangle" w="med" len="med"/>
          </a:ln>
        </p:spPr>
        <p:txBody>
          <a:bodyPr wrap="none"/>
          <a:p>
            <a:endParaRPr altLang="en-US" lang="zh-CN"/>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751"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3DBE26E-DE35-4454-BF1E-F5E8E4AF8FA0}" type="slidenum">
              <a:rPr altLang="zh-CN" sz="2600" kumimoji="0" lang="en-US" smtClean="0">
                <a:solidFill>
                  <a:schemeClr val="bg1"/>
                </a:solidFill>
              </a:rPr>
              <a:pPr>
                <a:spcBef>
                  <a:spcPct val="0"/>
                </a:spcBef>
                <a:buClrTx/>
                <a:buSzTx/>
                <a:buFontTx/>
                <a:buNone/>
              </a:pPr>
              <a:t>31</a:t>
            </a:fld>
            <a:endParaRPr altLang="zh-CN" sz="2600" kumimoji="0" lang="en-US" smtClean="0">
              <a:solidFill>
                <a:schemeClr val="bg1"/>
              </a:solidFill>
            </a:endParaRPr>
          </a:p>
        </p:txBody>
      </p:sp>
      <p:sp>
        <p:nvSpPr>
          <p:cNvPr id="1048752" name="Rectangle 2"/>
          <p:cNvSpPr>
            <a:spLocks noGrp="1" noChangeArrowheads="1"/>
          </p:cNvSpPr>
          <p:nvPr>
            <p:ph type="title"/>
          </p:nvPr>
        </p:nvSpPr>
        <p:spPr/>
        <p:txBody>
          <a:bodyPr/>
          <a:p>
            <a:pPr eaLnBrk="1" hangingPunct="1"/>
            <a:r>
              <a:rPr altLang="zh-CN" sz="3200" lang="en-US" smtClean="0"/>
              <a:t>  Chapter 1  Why Software Engineering</a:t>
            </a:r>
          </a:p>
        </p:txBody>
      </p:sp>
      <p:sp>
        <p:nvSpPr>
          <p:cNvPr id="1048753" name="Rectangle 3"/>
          <p:cNvSpPr>
            <a:spLocks noGrp="1" noChangeArrowheads="1"/>
          </p:cNvSpPr>
          <p:nvPr>
            <p:ph type="body" idx="1"/>
          </p:nvPr>
        </p:nvSpPr>
        <p:spPr>
          <a:xfrm>
            <a:off x="762000" y="1752600"/>
            <a:ext cx="8382000" cy="5105400"/>
          </a:xfrm>
        </p:spPr>
        <p:txBody>
          <a:bodyPr/>
          <a:p>
            <a:pPr eaLnBrk="1" hangingPunct="1">
              <a:buFontTx/>
              <a:buNone/>
            </a:pPr>
            <a:r>
              <a:rPr altLang="zh-CN" b="1" sz="2400" lang="en-US" smtClean="0">
                <a:sym typeface="Wingdings 2" panose="05020102010507070707" pitchFamily="18" charset="2"/>
              </a:rPr>
              <a:t>    B: </a:t>
            </a:r>
            <a:r>
              <a:rPr altLang="zh-CN" b="1" sz="2400" lang="en-US" u="sng" smtClean="0">
                <a:solidFill>
                  <a:srgbClr val="0000FF"/>
                </a:solidFill>
                <a:sym typeface="Wingdings 2" panose="05020102010507070707" pitchFamily="18" charset="2"/>
              </a:rPr>
              <a:t>software crisis</a:t>
            </a:r>
            <a:r>
              <a:rPr altLang="zh-CN" b="1" sz="2400" lang="en-US" smtClean="0">
                <a:sym typeface="Wingdings 2" panose="05020102010507070707" pitchFamily="18" charset="2"/>
              </a:rPr>
              <a:t>: a series of problems met in  </a:t>
            </a:r>
          </a:p>
          <a:p>
            <a:pPr eaLnBrk="1" hangingPunct="1">
              <a:buFontTx/>
              <a:buNone/>
            </a:pPr>
            <a:r>
              <a:rPr altLang="zh-CN" b="1" sz="2400" lang="en-US" smtClean="0">
                <a:sym typeface="Wingdings 2" panose="05020102010507070707" pitchFamily="18" charset="2"/>
              </a:rPr>
              <a:t>                 software development and maintenance.</a:t>
            </a:r>
          </a:p>
          <a:p>
            <a:pPr eaLnBrk="1" hangingPunct="1">
              <a:buFontTx/>
              <a:buNone/>
            </a:pPr>
            <a:r>
              <a:rPr altLang="zh-CN" b="1" sz="2400" lang="en-US" smtClean="0">
                <a:sym typeface="Wingdings 2" panose="05020102010507070707" pitchFamily="18" charset="2"/>
              </a:rPr>
              <a:t>    C: exhibition(</a:t>
            </a:r>
            <a:r>
              <a:rPr altLang="en-US" b="1" sz="2400" lang="zh-CN" smtClean="0">
                <a:sym typeface="Wingdings 2" panose="05020102010507070707" pitchFamily="18" charset="2"/>
              </a:rPr>
              <a:t>表现</a:t>
            </a:r>
            <a:r>
              <a:rPr altLang="zh-CN" b="1" sz="2400" lang="en-US" smtClean="0">
                <a:sym typeface="Wingdings 2" panose="05020102010507070707" pitchFamily="18" charset="2"/>
              </a:rPr>
              <a:t>): </a:t>
            </a:r>
          </a:p>
          <a:p>
            <a:pPr lvl="1">
              <a:lnSpc>
                <a:spcPct val="85000"/>
              </a:lnSpc>
              <a:buClr>
                <a:srgbClr val="0099CC"/>
              </a:buClr>
              <a:buSzPct val="120000"/>
              <a:buFont typeface="Wingdings" panose="05000000000000000000" pitchFamily="2" charset="2"/>
              <a:buChar char="§"/>
            </a:pPr>
            <a:r>
              <a:rPr altLang="en-US" b="1" lang="zh-CN" smtClean="0">
                <a:latin typeface="宋体" panose="02010600030101010101" pitchFamily="2" charset="-122"/>
              </a:rPr>
              <a:t>对软件开发</a:t>
            </a:r>
            <a:r>
              <a:rPr altLang="en-US" b="1" lang="zh-CN" smtClean="0">
                <a:solidFill>
                  <a:srgbClr val="0000FF"/>
                </a:solidFill>
                <a:latin typeface="宋体" panose="02010600030101010101" pitchFamily="2" charset="-122"/>
              </a:rPr>
              <a:t>成本和进度的估计常常不准确</a:t>
            </a:r>
            <a:r>
              <a:rPr altLang="en-US" b="1" lang="zh-CN" smtClean="0">
                <a:latin typeface="宋体" panose="02010600030101010101" pitchFamily="2" charset="-122"/>
              </a:rPr>
              <a:t>。</a:t>
            </a:r>
            <a:r>
              <a:rPr altLang="zh-CN" b="1" lang="en-US" smtClean="0">
                <a:latin typeface="宋体" panose="02010600030101010101" pitchFamily="2" charset="-122"/>
              </a:rPr>
              <a:t>(</a:t>
            </a:r>
            <a:r>
              <a:rPr altLang="en-US" b="1" lang="zh-CN" smtClean="0">
                <a:latin typeface="宋体" panose="02010600030101010101" pitchFamily="2" charset="-122"/>
              </a:rPr>
              <a:t>开发成本超出预算，实际进度比预定计划一再拖延的现象并不罕见</a:t>
            </a:r>
            <a:r>
              <a:rPr altLang="zh-CN" b="1" lang="en-US" smtClean="0">
                <a:latin typeface="宋体" panose="02010600030101010101" pitchFamily="2" charset="-122"/>
              </a:rPr>
              <a:t>) </a:t>
            </a:r>
          </a:p>
          <a:p>
            <a:pPr lvl="1">
              <a:lnSpc>
                <a:spcPct val="85000"/>
              </a:lnSpc>
              <a:buClr>
                <a:srgbClr val="0099CC"/>
              </a:buClr>
              <a:buSzPct val="120000"/>
              <a:buFont typeface="Wingdings" panose="05000000000000000000" pitchFamily="2" charset="2"/>
              <a:buChar char="§"/>
            </a:pPr>
            <a:r>
              <a:rPr altLang="en-US" b="1" lang="zh-CN" smtClean="0">
                <a:solidFill>
                  <a:srgbClr val="0000FF"/>
                </a:solidFill>
                <a:latin typeface="宋体" panose="02010600030101010101" pitchFamily="2" charset="-122"/>
              </a:rPr>
              <a:t>用户对</a:t>
            </a:r>
            <a:r>
              <a:rPr altLang="en-US" b="1" lang="zh-CN" smtClean="0">
                <a:solidFill>
                  <a:srgbClr val="0000FF"/>
                </a:solidFill>
                <a:latin typeface="Times New Roman" panose="02020603050405020304" pitchFamily="18" charset="0"/>
              </a:rPr>
              <a:t>“</a:t>
            </a:r>
            <a:r>
              <a:rPr altLang="en-US" b="1" lang="zh-CN" smtClean="0">
                <a:solidFill>
                  <a:srgbClr val="0000FF"/>
                </a:solidFill>
                <a:latin typeface="宋体" panose="02010600030101010101" pitchFamily="2" charset="-122"/>
              </a:rPr>
              <a:t>已完成</a:t>
            </a:r>
            <a:r>
              <a:rPr altLang="en-US" b="1" lang="zh-CN" smtClean="0">
                <a:solidFill>
                  <a:srgbClr val="0000FF"/>
                </a:solidFill>
                <a:latin typeface="Times New Roman" panose="02020603050405020304" pitchFamily="18" charset="0"/>
              </a:rPr>
              <a:t>”</a:t>
            </a:r>
            <a:r>
              <a:rPr altLang="en-US" b="1" lang="zh-CN" smtClean="0">
                <a:solidFill>
                  <a:srgbClr val="0000FF"/>
                </a:solidFill>
                <a:latin typeface="宋体" panose="02010600030101010101" pitchFamily="2" charset="-122"/>
              </a:rPr>
              <a:t>系统不满意</a:t>
            </a:r>
            <a:r>
              <a:rPr altLang="en-US" b="1" lang="zh-CN" smtClean="0">
                <a:latin typeface="宋体" panose="02010600030101010101" pitchFamily="2" charset="-122"/>
              </a:rPr>
              <a:t>的现象经常发生。 </a:t>
            </a:r>
          </a:p>
          <a:p>
            <a:pPr lvl="1">
              <a:lnSpc>
                <a:spcPct val="85000"/>
              </a:lnSpc>
              <a:buClr>
                <a:srgbClr val="0099CC"/>
              </a:buClr>
              <a:buSzPct val="120000"/>
              <a:buFont typeface="Wingdings" panose="05000000000000000000" pitchFamily="2" charset="2"/>
              <a:buChar char="§"/>
            </a:pPr>
            <a:r>
              <a:rPr altLang="en-US" b="1" lang="zh-CN" smtClean="0">
                <a:latin typeface="宋体" panose="02010600030101010101" pitchFamily="2" charset="-122"/>
              </a:rPr>
              <a:t>软件产品的</a:t>
            </a:r>
            <a:r>
              <a:rPr altLang="en-US" b="1" lang="zh-CN" smtClean="0">
                <a:solidFill>
                  <a:srgbClr val="0000FF"/>
                </a:solidFill>
                <a:latin typeface="宋体" panose="02010600030101010101" pitchFamily="2" charset="-122"/>
              </a:rPr>
              <a:t>质量往往靠不住</a:t>
            </a:r>
            <a:r>
              <a:rPr altLang="zh-CN" b="1" lang="en-US" smtClean="0">
                <a:latin typeface="宋体" panose="02010600030101010101" pitchFamily="2" charset="-122"/>
              </a:rPr>
              <a:t>(Bug</a:t>
            </a:r>
            <a:r>
              <a:rPr altLang="en-US" b="1" lang="zh-CN" smtClean="0">
                <a:latin typeface="宋体" panose="02010600030101010101" pitchFamily="2" charset="-122"/>
              </a:rPr>
              <a:t>一大堆，</a:t>
            </a:r>
            <a:r>
              <a:rPr altLang="zh-CN" b="1" lang="en-US" smtClean="0">
                <a:latin typeface="宋体" panose="02010600030101010101" pitchFamily="2" charset="-122"/>
              </a:rPr>
              <a:t>Patch</a:t>
            </a:r>
            <a:r>
              <a:rPr altLang="en-US" b="1" lang="zh-CN" smtClean="0">
                <a:latin typeface="宋体" panose="02010600030101010101" pitchFamily="2" charset="-122"/>
              </a:rPr>
              <a:t>一个接一个</a:t>
            </a:r>
            <a:r>
              <a:rPr altLang="zh-CN" b="1" lang="en-US" smtClean="0">
                <a:latin typeface="宋体" panose="02010600030101010101" pitchFamily="2" charset="-122"/>
              </a:rPr>
              <a:t>)</a:t>
            </a:r>
            <a:r>
              <a:rPr altLang="en-US" b="1" lang="zh-CN" smtClean="0">
                <a:latin typeface="宋体" panose="02010600030101010101" pitchFamily="2" charset="-122"/>
              </a:rPr>
              <a:t>。 </a:t>
            </a:r>
          </a:p>
          <a:p>
            <a:pPr lvl="1">
              <a:lnSpc>
                <a:spcPct val="85000"/>
              </a:lnSpc>
              <a:buClr>
                <a:srgbClr val="0099CC"/>
              </a:buClr>
              <a:buSzPct val="120000"/>
              <a:buFont typeface="Wingdings" panose="05000000000000000000" pitchFamily="2" charset="2"/>
              <a:buChar char="§"/>
            </a:pPr>
            <a:r>
              <a:rPr altLang="en-US" b="1" lang="zh-CN" smtClean="0">
                <a:latin typeface="宋体" panose="02010600030101010101" pitchFamily="2" charset="-122"/>
              </a:rPr>
              <a:t>软件通常</a:t>
            </a:r>
            <a:r>
              <a:rPr altLang="en-US" b="1" lang="zh-CN" smtClean="0">
                <a:solidFill>
                  <a:srgbClr val="0000FF"/>
                </a:solidFill>
                <a:latin typeface="宋体" panose="02010600030101010101" pitchFamily="2" charset="-122"/>
              </a:rPr>
              <a:t>缺乏适当的文档资料，因而可维护程度非常低</a:t>
            </a:r>
            <a:r>
              <a:rPr altLang="en-US" b="1" lang="zh-CN" smtClean="0">
                <a:latin typeface="宋体" panose="02010600030101010101" pitchFamily="2" charset="-122"/>
              </a:rPr>
              <a:t> </a:t>
            </a:r>
          </a:p>
          <a:p>
            <a:pPr lvl="1">
              <a:lnSpc>
                <a:spcPct val="85000"/>
              </a:lnSpc>
              <a:buClr>
                <a:srgbClr val="0099CC"/>
              </a:buClr>
              <a:buSzPct val="120000"/>
              <a:buFont typeface="Wingdings" panose="05000000000000000000" pitchFamily="2" charset="2"/>
              <a:buChar char="§"/>
            </a:pPr>
            <a:r>
              <a:rPr altLang="en-US" b="1" lang="zh-CN" smtClean="0">
                <a:latin typeface="宋体" panose="02010600030101010101" pitchFamily="2" charset="-122"/>
              </a:rPr>
              <a:t>软件的</a:t>
            </a:r>
            <a:r>
              <a:rPr altLang="en-US" b="1" lang="zh-CN" smtClean="0">
                <a:solidFill>
                  <a:srgbClr val="0000FF"/>
                </a:solidFill>
                <a:latin typeface="宋体" panose="02010600030101010101" pitchFamily="2" charset="-122"/>
              </a:rPr>
              <a:t>实际成本不断提高</a:t>
            </a:r>
            <a:r>
              <a:rPr altLang="en-US" b="1" lang="zh-CN" smtClean="0">
                <a:latin typeface="宋体" panose="02010600030101010101" pitchFamily="2" charset="-122"/>
              </a:rPr>
              <a:t>。 </a:t>
            </a:r>
          </a:p>
          <a:p>
            <a:pPr lvl="1">
              <a:lnSpc>
                <a:spcPct val="85000"/>
              </a:lnSpc>
              <a:buClr>
                <a:srgbClr val="0099CC"/>
              </a:buClr>
              <a:buSzPct val="120000"/>
              <a:buFont typeface="Wingdings" panose="05000000000000000000" pitchFamily="2" charset="2"/>
              <a:buChar char="§"/>
            </a:pPr>
            <a:r>
              <a:rPr altLang="en-US" b="1" lang="zh-CN" smtClean="0">
                <a:solidFill>
                  <a:srgbClr val="0000FF"/>
                </a:solidFill>
                <a:latin typeface="宋体" panose="02010600030101010101" pitchFamily="2" charset="-122"/>
              </a:rPr>
              <a:t>软件开发生产率的提高赶不上硬件的发展和人们需求的增长</a:t>
            </a:r>
            <a:r>
              <a:rPr altLang="en-US" b="1" lang="zh-CN" smtClean="0">
                <a:latin typeface="宋体" panose="02010600030101010101" pitchFamily="2" charset="-122"/>
              </a:rPr>
              <a:t>。</a:t>
            </a:r>
            <a:r>
              <a:rPr altLang="zh-CN" b="1" lang="en-US" smtClean="0">
                <a:latin typeface="宋体" panose="02010600030101010101" pitchFamily="2" charset="-122"/>
              </a:rPr>
              <a:t>(</a:t>
            </a:r>
            <a:r>
              <a:rPr altLang="zh-CN" b="1" lang="en-US" smtClean="0"/>
              <a:t>Software producing----craftwork</a:t>
            </a:r>
            <a:r>
              <a:rPr altLang="zh-CN" b="1" lang="en-US" smtClean="0">
                <a:latin typeface="宋体" panose="02010600030101010101" pitchFamily="2" charset="-122"/>
              </a:rPr>
              <a:t>) </a:t>
            </a:r>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757"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4E11C3E-A2AB-43BB-AAF6-2A0B0B54AC4D}" type="slidenum">
              <a:rPr altLang="zh-CN" sz="2600" kumimoji="0" lang="en-US" smtClean="0">
                <a:solidFill>
                  <a:schemeClr val="bg1"/>
                </a:solidFill>
              </a:rPr>
              <a:pPr>
                <a:spcBef>
                  <a:spcPct val="0"/>
                </a:spcBef>
                <a:buClrTx/>
                <a:buSzTx/>
                <a:buFontTx/>
                <a:buNone/>
              </a:pPr>
              <a:t>32</a:t>
            </a:fld>
            <a:endParaRPr altLang="zh-CN" sz="2600" kumimoji="0" lang="en-US" smtClean="0">
              <a:solidFill>
                <a:schemeClr val="bg1"/>
              </a:solidFill>
            </a:endParaRPr>
          </a:p>
        </p:txBody>
      </p:sp>
      <p:sp>
        <p:nvSpPr>
          <p:cNvPr id="1048758" name="Rectangle 2"/>
          <p:cNvSpPr>
            <a:spLocks noGrp="1" noChangeArrowheads="1"/>
          </p:cNvSpPr>
          <p:nvPr>
            <p:ph type="title"/>
          </p:nvPr>
        </p:nvSpPr>
        <p:spPr/>
        <p:txBody>
          <a:bodyPr/>
          <a:p>
            <a:pPr eaLnBrk="1" hangingPunct="1"/>
            <a:r>
              <a:rPr altLang="zh-CN" sz="3200" lang="en-US" smtClean="0"/>
              <a:t>  Chapter 1  Why Software Engineering</a:t>
            </a:r>
          </a:p>
        </p:txBody>
      </p:sp>
      <p:sp>
        <p:nvSpPr>
          <p:cNvPr id="1048759" name="Rectangle 3"/>
          <p:cNvSpPr>
            <a:spLocks noGrp="1" noChangeArrowheads="1"/>
          </p:cNvSpPr>
          <p:nvPr>
            <p:ph type="body" idx="1"/>
          </p:nvPr>
        </p:nvSpPr>
        <p:spPr>
          <a:xfrm>
            <a:off x="762000" y="1628800"/>
            <a:ext cx="8382000" cy="5229200"/>
          </a:xfrm>
        </p:spPr>
        <p:txBody>
          <a:bodyPr/>
          <a:p>
            <a:pPr eaLnBrk="1" hangingPunct="1">
              <a:buFontTx/>
              <a:buNone/>
            </a:pPr>
            <a:r>
              <a:rPr altLang="zh-CN" b="1" dirty="0" sz="2400" lang="en-US" smtClean="0">
                <a:sym typeface="Wingdings 2" panose="05020102010507070707" pitchFamily="18" charset="2"/>
              </a:rPr>
              <a:t>    D: example</a:t>
            </a:r>
            <a:r>
              <a:rPr altLang="zh-CN" b="1" dirty="0" sz="2000" lang="en-US" smtClean="0">
                <a:sym typeface="Wingdings 2" panose="05020102010507070707" pitchFamily="18" charset="2"/>
              </a:rPr>
              <a:t> </a:t>
            </a:r>
          </a:p>
          <a:p>
            <a:pPr eaLnBrk="1" hangingPunct="1">
              <a:buFontTx/>
              <a:buNone/>
            </a:pPr>
            <a:r>
              <a:rPr altLang="zh-CN" b="1" dirty="0" sz="2400" lang="en-US" smtClean="0">
                <a:sym typeface="Wingdings 2" panose="05020102010507070707" pitchFamily="18" charset="2"/>
              </a:rPr>
              <a:t>       U: IBM (1970s)</a:t>
            </a:r>
          </a:p>
          <a:p>
            <a:pPr eaLnBrk="1" hangingPunct="1">
              <a:buFontTx/>
              <a:buNone/>
            </a:pPr>
            <a:r>
              <a:rPr altLang="zh-CN" b="1" dirty="0" sz="2400" lang="en-US" smtClean="0">
                <a:sym typeface="Wingdings 2" panose="05020102010507070707" pitchFamily="18" charset="2"/>
              </a:rPr>
              <a:t>            ----OS/360, 4000 models, 1 million lines of codes,</a:t>
            </a:r>
          </a:p>
          <a:p>
            <a:pPr eaLnBrk="1" hangingPunct="1">
              <a:buFontTx/>
              <a:buNone/>
            </a:pPr>
            <a:r>
              <a:rPr altLang="zh-CN" b="1" dirty="0" sz="2400" lang="en-US" smtClean="0">
                <a:sym typeface="Wingdings 2" panose="05020102010507070707" pitchFamily="18" charset="2"/>
              </a:rPr>
              <a:t>               5000 PY(</a:t>
            </a:r>
            <a:r>
              <a:rPr altLang="en-US" b="1" dirty="0" sz="2400" lang="zh-CN" smtClean="0">
                <a:sym typeface="Wingdings 2" panose="05020102010507070707" pitchFamily="18" charset="2"/>
              </a:rPr>
              <a:t>人年</a:t>
            </a:r>
            <a:r>
              <a:rPr altLang="zh-CN" b="1" dirty="0" sz="2400" lang="en-US" smtClean="0">
                <a:sym typeface="Wingdings 2" panose="05020102010507070707" pitchFamily="18" charset="2"/>
              </a:rPr>
              <a:t>)</a:t>
            </a:r>
            <a:r>
              <a:rPr altLang="en-US" b="1" dirty="0" sz="2400" lang="zh-CN" smtClean="0">
                <a:sym typeface="Wingdings 2" panose="05020102010507070707" pitchFamily="18" charset="2"/>
              </a:rPr>
              <a:t>，</a:t>
            </a:r>
            <a:r>
              <a:rPr altLang="zh-CN" b="1" dirty="0" sz="2400" lang="en-US" smtClean="0">
                <a:sym typeface="Wingdings 2" panose="05020102010507070707" pitchFamily="18" charset="2"/>
              </a:rPr>
              <a:t>losing: 4</a:t>
            </a:r>
            <a:r>
              <a:rPr altLang="en-US" b="1" dirty="0" sz="2400" lang="zh-CN" smtClean="0">
                <a:sym typeface="Wingdings 2" panose="05020102010507070707" pitchFamily="18" charset="2"/>
              </a:rPr>
              <a:t>亿美圆。</a:t>
            </a:r>
            <a:endParaRPr altLang="zh-CN" b="1" dirty="0" sz="2400" lang="en-US" smtClean="0">
              <a:sym typeface="Wingdings 2" panose="05020102010507070707" pitchFamily="18" charset="2"/>
            </a:endParaRPr>
          </a:p>
          <a:p>
            <a:pPr eaLnBrk="1" hangingPunct="1">
              <a:buFontTx/>
              <a:buNone/>
            </a:pPr>
            <a:r>
              <a:rPr altLang="en-US" b="1" dirty="0" sz="2400" lang="zh-CN" smtClean="0">
                <a:sym typeface="Wingdings 2" panose="05020102010507070707" pitchFamily="18" charset="2"/>
              </a:rPr>
              <a:t>             （</a:t>
            </a:r>
            <a:r>
              <a:rPr altLang="zh-CN" b="1" dirty="0" sz="2400" lang="en-US">
                <a:sym typeface="Wingdings 2" panose="05020102010507070707" pitchFamily="18" charset="2"/>
              </a:rPr>
              <a:t>F</a:t>
            </a:r>
            <a:r>
              <a:rPr altLang="zh-CN" b="1" dirty="0" sz="2400" lang="en-US" smtClean="0">
                <a:sym typeface="Wingdings 2" panose="05020102010507070707" pitchFamily="18" charset="2"/>
              </a:rPr>
              <a:t>iasco</a:t>
            </a:r>
            <a:r>
              <a:rPr altLang="en-US" b="1" dirty="0" sz="2400" lang="zh-CN" smtClean="0">
                <a:sym typeface="Wingdings 2" panose="05020102010507070707" pitchFamily="18" charset="2"/>
              </a:rPr>
              <a:t>！</a:t>
            </a:r>
            <a:r>
              <a:rPr altLang="zh-CN" b="1" dirty="0" sz="2400" lang="en-US" smtClean="0">
                <a:sym typeface="Wingdings 2" panose="05020102010507070707" pitchFamily="18" charset="2"/>
              </a:rPr>
              <a:t>Catastrophe</a:t>
            </a:r>
            <a:r>
              <a:rPr altLang="en-US" b="1" dirty="0" sz="2400" lang="zh-CN" smtClean="0">
                <a:sym typeface="Wingdings 2" panose="05020102010507070707" pitchFamily="18" charset="2"/>
              </a:rPr>
              <a:t>！） </a:t>
            </a:r>
          </a:p>
          <a:p>
            <a:pPr eaLnBrk="1" hangingPunct="1">
              <a:buFontTx/>
              <a:buNone/>
            </a:pPr>
            <a:r>
              <a:rPr altLang="en-US" b="1" dirty="0" sz="2400" lang="zh-CN" smtClean="0">
                <a:latin typeface="宋体" panose="02010600030101010101" pitchFamily="2" charset="-122"/>
                <a:sym typeface="Wingdings 2" panose="05020102010507070707" pitchFamily="18" charset="2"/>
              </a:rPr>
              <a:t>    </a:t>
            </a:r>
            <a:r>
              <a:rPr altLang="zh-CN" b="1" dirty="0" sz="2400" lang="en-US" smtClean="0">
                <a:sym typeface="Wingdings 2" panose="05020102010507070707" pitchFamily="18" charset="2"/>
              </a:rPr>
              <a:t>V: windows 2000/ XP/ Vista /7 / 8 /10</a:t>
            </a:r>
            <a:r>
              <a:rPr altLang="en-US" b="1" dirty="0" sz="2400" lang="zh-CN" smtClean="0">
                <a:sym typeface="Wingdings 2" panose="05020102010507070707" pitchFamily="18" charset="2"/>
              </a:rPr>
              <a:t>安全漏洞：</a:t>
            </a:r>
          </a:p>
          <a:p>
            <a:pPr eaLnBrk="1" hangingPunct="1">
              <a:buFontTx/>
              <a:buNone/>
            </a:pPr>
            <a:r>
              <a:rPr altLang="en-US" b="1" dirty="0" sz="2400" lang="zh-CN" smtClean="0">
                <a:sym typeface="Wingdings 2" panose="05020102010507070707" pitchFamily="18" charset="2"/>
              </a:rPr>
              <a:t>            </a:t>
            </a:r>
            <a:r>
              <a:rPr altLang="zh-CN" b="1" dirty="0" sz="2400" lang="en-US" smtClean="0">
                <a:sym typeface="Wingdings 2" panose="05020102010507070707" pitchFamily="18" charset="2"/>
              </a:rPr>
              <a:t>----</a:t>
            </a:r>
            <a:r>
              <a:rPr altLang="en-US" b="1" dirty="0" sz="2400" lang="zh-CN" smtClean="0">
                <a:sym typeface="Wingdings 2" panose="05020102010507070707" pitchFamily="18" charset="2"/>
              </a:rPr>
              <a:t>内部运行的远程登录协议导致的安全隐患：拒绝服</a:t>
            </a:r>
          </a:p>
          <a:p>
            <a:pPr eaLnBrk="1" hangingPunct="1">
              <a:buFontTx/>
              <a:buNone/>
            </a:pPr>
            <a:r>
              <a:rPr altLang="en-US" b="1" dirty="0" sz="2400" lang="zh-CN" smtClean="0">
                <a:sym typeface="Wingdings 2" panose="05020102010507070707" pitchFamily="18" charset="2"/>
              </a:rPr>
              <a:t>                 务、权限滥用、信息泄露。安全漏洞导致</a:t>
            </a:r>
            <a:r>
              <a:rPr altLang="zh-CN" b="1" dirty="0" sz="2400" lang="en-US" smtClean="0">
                <a:sym typeface="Wingdings 2" panose="05020102010507070707" pitchFamily="18" charset="2"/>
              </a:rPr>
              <a:t>DOS</a:t>
            </a:r>
            <a:r>
              <a:rPr altLang="en-US" b="1" dirty="0" sz="2400" lang="zh-CN" smtClean="0">
                <a:sym typeface="Wingdings 2" panose="05020102010507070707" pitchFamily="18" charset="2"/>
              </a:rPr>
              <a:t>攻</a:t>
            </a:r>
          </a:p>
          <a:p>
            <a:pPr eaLnBrk="1" hangingPunct="1">
              <a:buFontTx/>
              <a:buNone/>
            </a:pPr>
            <a:r>
              <a:rPr altLang="en-US" b="1" dirty="0" sz="2400" lang="zh-CN" smtClean="0">
                <a:sym typeface="Wingdings 2" panose="05020102010507070707" pitchFamily="18" charset="2"/>
              </a:rPr>
              <a:t>                 击</a:t>
            </a:r>
            <a:r>
              <a:rPr altLang="zh-CN" b="1" dirty="0" sz="2400" lang="en-US" smtClean="0">
                <a:sym typeface="Wingdings 2" panose="05020102010507070707" pitchFamily="18" charset="2"/>
              </a:rPr>
              <a:t>,</a:t>
            </a:r>
            <a:r>
              <a:rPr altLang="en-US" b="1" dirty="0" sz="2400" lang="zh-CN" smtClean="0">
                <a:sym typeface="Wingdings 2" panose="05020102010507070707" pitchFamily="18" charset="2"/>
              </a:rPr>
              <a:t>无法提供服务；其他两种缺陷会使攻击者控制</a:t>
            </a:r>
          </a:p>
          <a:p>
            <a:pPr eaLnBrk="1" hangingPunct="1">
              <a:buFontTx/>
              <a:buNone/>
            </a:pPr>
            <a:r>
              <a:rPr altLang="en-US" b="1" dirty="0" sz="2400" lang="zh-CN" smtClean="0">
                <a:sym typeface="Wingdings 2" panose="05020102010507070707" pitchFamily="18" charset="2"/>
              </a:rPr>
              <a:t>                整个计算机</a:t>
            </a:r>
            <a:r>
              <a:rPr altLang="en-US" b="1" dirty="0" sz="2400" lang="zh-CN" smtClean="0">
                <a:latin typeface="宋体" panose="02010600030101010101" pitchFamily="2" charset="-122"/>
                <a:sym typeface="Wingdings 2" panose="05020102010507070707" pitchFamily="18" charset="2"/>
              </a:rPr>
              <a:t>。 </a:t>
            </a:r>
          </a:p>
          <a:p>
            <a:pPr eaLnBrk="1" hangingPunct="1">
              <a:buFontTx/>
              <a:buNone/>
            </a:pPr>
            <a:r>
              <a:rPr altLang="en-US" b="1" dirty="0" sz="2400" lang="zh-CN" smtClean="0">
                <a:cs typeface="Arial" panose="020B0604020202020204" pitchFamily="34" charset="0"/>
                <a:sym typeface="Wingdings 2" panose="05020102010507070707" pitchFamily="18" charset="2"/>
              </a:rPr>
              <a:t>            </a:t>
            </a:r>
            <a:r>
              <a:rPr altLang="zh-CN" b="1" dirty="0" sz="2400" lang="en-US" smtClean="0">
                <a:cs typeface="Arial" panose="020B0604020202020204" pitchFamily="34" charset="0"/>
                <a:sym typeface="Wingdings 2" panose="05020102010507070707" pitchFamily="18" charset="2"/>
              </a:rPr>
              <a:t>----</a:t>
            </a:r>
            <a:r>
              <a:rPr altLang="en-US" b="1" dirty="0" sz="2400" lang="zh-CN" smtClean="0">
                <a:sym typeface="Wingdings 2" panose="05020102010507070707" pitchFamily="18" charset="2"/>
              </a:rPr>
              <a:t>不得不下载大堆补丁程序，安装补丁时间比安装初</a:t>
            </a:r>
          </a:p>
          <a:p>
            <a:pPr eaLnBrk="1" hangingPunct="1">
              <a:buFontTx/>
              <a:buNone/>
            </a:pPr>
            <a:r>
              <a:rPr altLang="en-US" b="1" dirty="0" sz="2400" lang="zh-CN" smtClean="0">
                <a:sym typeface="Wingdings 2" panose="05020102010507070707" pitchFamily="18" charset="2"/>
              </a:rPr>
              <a:t>                 始系统本身长得多。 </a:t>
            </a:r>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763"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82213B-3489-4F6B-BF55-039051F376BC}" type="slidenum">
              <a:rPr altLang="zh-CN" sz="2600" kumimoji="0" lang="en-US" smtClean="0">
                <a:solidFill>
                  <a:schemeClr val="bg1"/>
                </a:solidFill>
              </a:rPr>
              <a:pPr>
                <a:spcBef>
                  <a:spcPct val="0"/>
                </a:spcBef>
                <a:buClrTx/>
                <a:buSzTx/>
                <a:buFontTx/>
                <a:buNone/>
              </a:pPr>
              <a:t>33</a:t>
            </a:fld>
            <a:endParaRPr altLang="zh-CN" sz="2600" kumimoji="0" lang="en-US" smtClean="0">
              <a:solidFill>
                <a:schemeClr val="bg1"/>
              </a:solidFill>
            </a:endParaRPr>
          </a:p>
        </p:txBody>
      </p:sp>
      <p:sp>
        <p:nvSpPr>
          <p:cNvPr id="1048764" name="Rectangle 2"/>
          <p:cNvSpPr>
            <a:spLocks noGrp="1" noChangeArrowheads="1"/>
          </p:cNvSpPr>
          <p:nvPr>
            <p:ph type="title"/>
          </p:nvPr>
        </p:nvSpPr>
        <p:spPr/>
        <p:txBody>
          <a:bodyPr/>
          <a:p>
            <a:pPr eaLnBrk="1" hangingPunct="1"/>
            <a:r>
              <a:rPr altLang="zh-CN" sz="3200" lang="en-US" smtClean="0"/>
              <a:t>  Chapter 1  Why Software Engineering</a:t>
            </a:r>
          </a:p>
        </p:txBody>
      </p:sp>
      <p:sp>
        <p:nvSpPr>
          <p:cNvPr id="1048765" name="Rectangle 3"/>
          <p:cNvSpPr>
            <a:spLocks noGrp="1" noChangeArrowheads="1"/>
          </p:cNvSpPr>
          <p:nvPr>
            <p:ph type="body" idx="1"/>
          </p:nvPr>
        </p:nvSpPr>
        <p:spPr>
          <a:xfrm>
            <a:off x="762000" y="1752600"/>
            <a:ext cx="8382000" cy="5105400"/>
          </a:xfrm>
        </p:spPr>
        <p:txBody>
          <a:bodyPr/>
          <a:p>
            <a:pPr eaLnBrk="1" hangingPunct="1">
              <a:buFontTx/>
              <a:buNone/>
            </a:pPr>
            <a:r>
              <a:rPr altLang="zh-CN" b="1" dirty="0" sz="2400" lang="en-US" smtClean="0">
                <a:latin typeface="宋体" panose="02010600030101010101" pitchFamily="2" charset="-122"/>
                <a:sym typeface="Wingdings 2" panose="05020102010507070707" pitchFamily="18" charset="2"/>
              </a:rPr>
              <a:t>    </a:t>
            </a:r>
            <a:r>
              <a:rPr altLang="zh-CN" b="1" dirty="0" sz="2400" lang="en-US" smtClean="0">
                <a:sym typeface="Wingdings 2" panose="05020102010507070707" pitchFamily="18" charset="2"/>
              </a:rPr>
              <a:t>W: </a:t>
            </a:r>
            <a:r>
              <a:rPr altLang="en-US" b="1" dirty="0" sz="2400" lang="zh-CN" smtClean="0">
                <a:sym typeface="Wingdings 2" panose="05020102010507070707" pitchFamily="18" charset="2"/>
              </a:rPr>
              <a:t>丹佛新机场启用推迟</a:t>
            </a:r>
            <a:r>
              <a:rPr altLang="zh-CN" b="1" dirty="0" sz="2400" lang="en-US" smtClean="0">
                <a:sym typeface="Wingdings 2" panose="05020102010507070707" pitchFamily="18" charset="2"/>
              </a:rPr>
              <a:t>16</a:t>
            </a:r>
            <a:r>
              <a:rPr altLang="en-US" b="1" dirty="0" sz="2400" lang="zh-CN" smtClean="0">
                <a:sym typeface="Wingdings 2" panose="05020102010507070707" pitchFamily="18" charset="2"/>
              </a:rPr>
              <a:t>个月</a:t>
            </a:r>
          </a:p>
          <a:p>
            <a:pPr eaLnBrk="1" hangingPunct="1">
              <a:buFontTx/>
              <a:buNone/>
            </a:pPr>
            <a:r>
              <a:rPr altLang="en-US" b="1" dirty="0" sz="2400" lang="zh-CN" smtClean="0">
                <a:sym typeface="Wingdings 2" panose="05020102010507070707" pitchFamily="18" charset="2"/>
              </a:rPr>
              <a:t>             </a:t>
            </a:r>
            <a:r>
              <a:rPr altLang="zh-CN" b="1" dirty="0" sz="2400" lang="en-US" smtClean="0">
                <a:sym typeface="Wingdings 2" panose="05020102010507070707" pitchFamily="18" charset="2"/>
              </a:rPr>
              <a:t>----</a:t>
            </a:r>
            <a:r>
              <a:rPr altLang="en-US" b="1" dirty="0" sz="2400" lang="zh-CN" smtClean="0">
                <a:sym typeface="Wingdings 2" panose="05020102010507070707" pitchFamily="18" charset="2"/>
              </a:rPr>
              <a:t>复杂的计算机软件系统，</a:t>
            </a:r>
            <a:r>
              <a:rPr altLang="zh-CN" b="1" dirty="0" sz="2400" lang="en-US" smtClean="0">
                <a:sym typeface="Wingdings 2" panose="05020102010507070707" pitchFamily="18" charset="2"/>
              </a:rPr>
              <a:t>5300</a:t>
            </a:r>
            <a:r>
              <a:rPr altLang="en-US" b="1" dirty="0" sz="2400" lang="zh-CN" smtClean="0">
                <a:sym typeface="Wingdings 2" panose="05020102010507070707" pitchFamily="18" charset="2"/>
              </a:rPr>
              <a:t>英里的光纤网络。</a:t>
            </a:r>
          </a:p>
          <a:p>
            <a:pPr eaLnBrk="1" hangingPunct="1">
              <a:buFontTx/>
              <a:buNone/>
            </a:pPr>
            <a:r>
              <a:rPr altLang="en-US" b="1" dirty="0" sz="2400" lang="zh-CN" smtClean="0">
                <a:sym typeface="Wingdings 2" panose="05020102010507070707" pitchFamily="18" charset="2"/>
              </a:rPr>
              <a:t>                  包裹处理系统的一个严重缺陷，导致行李箱被绞</a:t>
            </a:r>
          </a:p>
          <a:p>
            <a:pPr eaLnBrk="1" hangingPunct="1">
              <a:buFontTx/>
              <a:buNone/>
            </a:pPr>
            <a:r>
              <a:rPr altLang="en-US" b="1" dirty="0" sz="2400" lang="zh-CN" smtClean="0">
                <a:sym typeface="Wingdings 2" panose="05020102010507070707" pitchFamily="18" charset="2"/>
              </a:rPr>
              <a:t>                  碎，居然还开着自动包裹车往墙里面撞！ </a:t>
            </a:r>
          </a:p>
          <a:p>
            <a:pPr eaLnBrk="1" hangingPunct="1">
              <a:buFontTx/>
              <a:buNone/>
            </a:pPr>
            <a:r>
              <a:rPr altLang="en-US" b="1" dirty="0" sz="2400" lang="zh-CN" smtClean="0">
                <a:sym typeface="Wingdings 2" panose="05020102010507070707" pitchFamily="18" charset="2"/>
              </a:rPr>
              <a:t>             </a:t>
            </a:r>
            <a:r>
              <a:rPr altLang="zh-CN" b="1" dirty="0" sz="2400" lang="en-US" smtClean="0">
                <a:sym typeface="Wingdings 2" panose="05020102010507070707" pitchFamily="18" charset="2"/>
              </a:rPr>
              <a:t>----</a:t>
            </a:r>
            <a:r>
              <a:rPr altLang="en-US" b="1" dirty="0" sz="2400" lang="zh-CN" smtClean="0">
                <a:sym typeface="Wingdings 2" panose="05020102010507070707" pitchFamily="18" charset="2"/>
              </a:rPr>
              <a:t>预算超过</a:t>
            </a:r>
            <a:r>
              <a:rPr altLang="zh-CN" b="1" dirty="0" sz="2400" lang="en-US" smtClean="0">
                <a:sym typeface="Wingdings 2" panose="05020102010507070707" pitchFamily="18" charset="2"/>
              </a:rPr>
              <a:t>32</a:t>
            </a:r>
            <a:r>
              <a:rPr altLang="en-US" b="1" dirty="0" sz="2400" lang="zh-CN" smtClean="0">
                <a:sym typeface="Wingdings 2" panose="05020102010507070707" pitchFamily="18" charset="2"/>
              </a:rPr>
              <a:t>亿美圆！ </a:t>
            </a:r>
          </a:p>
          <a:p>
            <a:pPr eaLnBrk="1" hangingPunct="1">
              <a:buFontTx/>
              <a:buNone/>
            </a:pPr>
            <a:r>
              <a:rPr altLang="en-US" b="1" dirty="0" sz="2400" lang="zh-CN" smtClean="0">
                <a:sym typeface="Wingdings 2" panose="05020102010507070707" pitchFamily="18" charset="2"/>
              </a:rPr>
              <a:t>       </a:t>
            </a:r>
            <a:r>
              <a:rPr altLang="zh-CN" b="1" dirty="0" sz="2400" lang="en-US" smtClean="0">
                <a:sym typeface="Wingdings 2" panose="05020102010507070707" pitchFamily="18" charset="2"/>
              </a:rPr>
              <a:t>X: Intel </a:t>
            </a:r>
            <a:r>
              <a:rPr altLang="zh-CN" b="1" dirty="0" sz="2400" lang="en-US" err="1" smtClean="0">
                <a:sym typeface="Wingdings 2" panose="05020102010507070707" pitchFamily="18" charset="2"/>
              </a:rPr>
              <a:t>pentium</a:t>
            </a:r>
            <a:endParaRPr altLang="zh-CN" b="1" dirty="0" sz="2400" lang="en-US" smtClean="0">
              <a:sym typeface="Wingdings 2" panose="05020102010507070707" pitchFamily="18" charset="2"/>
            </a:endParaRPr>
          </a:p>
          <a:p>
            <a:pPr eaLnBrk="1" hangingPunct="1">
              <a:buFontTx/>
              <a:buNone/>
            </a:pPr>
            <a:r>
              <a:rPr altLang="zh-CN" b="1" dirty="0" sz="2400" lang="en-US" smtClean="0">
                <a:sym typeface="Wingdings 2" panose="05020102010507070707" pitchFamily="18" charset="2"/>
              </a:rPr>
              <a:t>               </a:t>
            </a:r>
            <a:r>
              <a:rPr altLang="en-US" b="1" dirty="0" sz="2400" lang="zh-CN" smtClean="0">
                <a:sym typeface="Wingdings 2" panose="05020102010507070707" pitchFamily="18" charset="2"/>
              </a:rPr>
              <a:t>（</a:t>
            </a:r>
            <a:r>
              <a:rPr altLang="zh-CN" b="1" dirty="0" sz="2400" lang="en-US" smtClean="0">
                <a:sym typeface="Wingdings 2" panose="05020102010507070707" pitchFamily="18" charset="2"/>
              </a:rPr>
              <a:t>4195835 </a:t>
            </a:r>
            <a:r>
              <a:rPr altLang="zh-CN" b="1" dirty="0" lang="en-US" smtClean="0">
                <a:sym typeface="Wingdings 2" panose="05020102010507070707" pitchFamily="18" charset="2"/>
              </a:rPr>
              <a:t>/</a:t>
            </a:r>
            <a:r>
              <a:rPr altLang="zh-CN" b="1" dirty="0" sz="2400" lang="en-US" smtClean="0">
                <a:sym typeface="Wingdings 2" panose="05020102010507070707" pitchFamily="18" charset="2"/>
              </a:rPr>
              <a:t> 3145727</a:t>
            </a:r>
            <a:r>
              <a:rPr altLang="en-US" b="1" dirty="0" sz="2400" lang="zh-CN" smtClean="0">
                <a:sym typeface="Wingdings 2" panose="05020102010507070707" pitchFamily="18" charset="2"/>
              </a:rPr>
              <a:t>）*</a:t>
            </a:r>
            <a:r>
              <a:rPr altLang="zh-CN" b="1" dirty="0" sz="2400" lang="en-US" smtClean="0">
                <a:sym typeface="Wingdings 2" panose="05020102010507070707" pitchFamily="18" charset="2"/>
              </a:rPr>
              <a:t>3145727- 4195835</a:t>
            </a:r>
          </a:p>
          <a:p>
            <a:pPr eaLnBrk="1" hangingPunct="1">
              <a:buFontTx/>
              <a:buNone/>
            </a:pPr>
            <a:r>
              <a:rPr altLang="zh-CN" b="1" dirty="0" sz="2400" lang="en-US" smtClean="0">
                <a:sym typeface="Wingdings 2" panose="05020102010507070707" pitchFamily="18" charset="2"/>
              </a:rPr>
              <a:t>                  ==0</a:t>
            </a:r>
            <a:r>
              <a:rPr altLang="en-US" b="1" dirty="0" sz="2400" lang="zh-CN" smtClean="0">
                <a:sym typeface="Wingdings 2" panose="05020102010507070707" pitchFamily="18" charset="2"/>
              </a:rPr>
              <a:t>，浮点运算没有问题；</a:t>
            </a:r>
          </a:p>
          <a:p>
            <a:pPr eaLnBrk="1" hangingPunct="1">
              <a:buFontTx/>
              <a:buNone/>
            </a:pPr>
            <a:r>
              <a:rPr altLang="en-US" b="1" dirty="0" sz="2400" lang="zh-CN" smtClean="0">
                <a:sym typeface="Wingdings 2" panose="05020102010507070707" pitchFamily="18" charset="2"/>
              </a:rPr>
              <a:t>                  ≠</a:t>
            </a:r>
            <a:r>
              <a:rPr altLang="zh-CN" b="1" dirty="0" sz="2400" lang="en-US" smtClean="0">
                <a:sym typeface="Wingdings 2" panose="05020102010507070707" pitchFamily="18" charset="2"/>
              </a:rPr>
              <a:t>0</a:t>
            </a:r>
            <a:r>
              <a:rPr altLang="en-US" b="1" dirty="0" sz="2400" lang="zh-CN" smtClean="0">
                <a:sym typeface="Wingdings 2" panose="05020102010507070707" pitchFamily="18" charset="2"/>
              </a:rPr>
              <a:t>，浮点除法存在缺陷；</a:t>
            </a:r>
          </a:p>
          <a:p>
            <a:pPr eaLnBrk="1" hangingPunct="1">
              <a:buFontTx/>
              <a:buNone/>
            </a:pPr>
            <a:r>
              <a:rPr altLang="en-US" b="1" dirty="0" sz="2400" lang="zh-CN" smtClean="0">
                <a:sym typeface="Wingdings 2" panose="05020102010507070707" pitchFamily="18" charset="2"/>
              </a:rPr>
              <a:t>             </a:t>
            </a:r>
            <a:r>
              <a:rPr altLang="zh-CN" b="1" dirty="0" sz="2400" lang="en-US" smtClean="0">
                <a:sym typeface="Wingdings 2" panose="05020102010507070707" pitchFamily="18" charset="2"/>
              </a:rPr>
              <a:t>----</a:t>
            </a:r>
            <a:r>
              <a:rPr altLang="en-US" b="1" dirty="0" sz="2400" lang="zh-CN" smtClean="0">
                <a:sym typeface="Wingdings 2" panose="05020102010507070707" pitchFamily="18" charset="2"/>
              </a:rPr>
              <a:t>公司用来支付更换坏芯片的费用：</a:t>
            </a:r>
            <a:r>
              <a:rPr altLang="zh-CN" b="1" dirty="0" sz="2400" lang="en-US" smtClean="0">
                <a:sym typeface="Wingdings 2" panose="05020102010507070707" pitchFamily="18" charset="2"/>
              </a:rPr>
              <a:t>$400,000,000. </a:t>
            </a:r>
            <a:endParaRPr altLang="zh-CN" b="1" dirty="0" sz="2400" lang="en-US" smtClean="0">
              <a:cs typeface="Arial" panose="020B0604020202020204" pitchFamily="34" charset="0"/>
              <a:sym typeface="Wingdings 2" panose="05020102010507070707" pitchFamily="18" charset="2"/>
            </a:endParaRPr>
          </a:p>
          <a:p>
            <a:pPr eaLnBrk="1" hangingPunct="1">
              <a:buFontTx/>
              <a:buNone/>
            </a:pPr>
            <a:endParaRPr altLang="zh-CN" dirty="0" sz="2400" lang="en-US" smtClean="0"/>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8769"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A0F0AE8-EB94-47B9-8AD3-CF12D34AD4B8}" type="slidenum">
              <a:rPr altLang="zh-CN" sz="2600" kumimoji="0" lang="en-US" smtClean="0">
                <a:solidFill>
                  <a:schemeClr val="bg1"/>
                </a:solidFill>
              </a:rPr>
              <a:pPr>
                <a:spcBef>
                  <a:spcPct val="0"/>
                </a:spcBef>
                <a:buClrTx/>
                <a:buSzTx/>
                <a:buFontTx/>
                <a:buNone/>
              </a:pPr>
              <a:t>34</a:t>
            </a:fld>
            <a:endParaRPr altLang="zh-CN" sz="2600" kumimoji="0" lang="en-US" smtClean="0">
              <a:solidFill>
                <a:schemeClr val="bg1"/>
              </a:solidFill>
            </a:endParaRPr>
          </a:p>
        </p:txBody>
      </p:sp>
      <p:sp>
        <p:nvSpPr>
          <p:cNvPr id="1048770" name="Rectangle 2"/>
          <p:cNvSpPr>
            <a:spLocks noGrp="1" noChangeArrowheads="1"/>
          </p:cNvSpPr>
          <p:nvPr>
            <p:ph type="title"/>
          </p:nvPr>
        </p:nvSpPr>
        <p:spPr/>
        <p:txBody>
          <a:bodyPr/>
          <a:p>
            <a:pPr eaLnBrk="1" hangingPunct="1"/>
            <a:r>
              <a:rPr altLang="zh-CN" sz="3200" lang="en-US" smtClean="0"/>
              <a:t>  Chapter 1  Why Software Engineering</a:t>
            </a:r>
          </a:p>
        </p:txBody>
      </p:sp>
      <p:sp>
        <p:nvSpPr>
          <p:cNvPr id="1048771" name="Rectangle 3"/>
          <p:cNvSpPr>
            <a:spLocks noGrp="1" noChangeArrowheads="1"/>
          </p:cNvSpPr>
          <p:nvPr>
            <p:ph type="body" idx="1"/>
          </p:nvPr>
        </p:nvSpPr>
        <p:spPr>
          <a:xfrm>
            <a:off x="762000" y="1676400"/>
            <a:ext cx="8382000" cy="5181600"/>
          </a:xfrm>
        </p:spPr>
        <p:txBody>
          <a:bodyPr/>
          <a:p>
            <a:pPr eaLnBrk="1" hangingPunct="1">
              <a:lnSpc>
                <a:spcPct val="90000"/>
              </a:lnSpc>
              <a:buFontTx/>
              <a:buNone/>
            </a:pPr>
            <a:r>
              <a:rPr altLang="zh-CN" b="1" dirty="0" sz="2400" lang="en-US" smtClean="0">
                <a:solidFill>
                  <a:srgbClr val="0000FF"/>
                </a:solidFill>
              </a:rPr>
              <a:t>    </a:t>
            </a:r>
            <a:r>
              <a:rPr altLang="zh-CN" b="1" dirty="0" lang="en-US" smtClean="0">
                <a:solidFill>
                  <a:srgbClr val="0000FF"/>
                </a:solidFill>
              </a:rPr>
              <a:t>E:</a:t>
            </a:r>
            <a:r>
              <a:rPr altLang="zh-CN" b="1" dirty="0" sz="2400" lang="en-US" smtClean="0"/>
              <a:t> </a:t>
            </a:r>
            <a:r>
              <a:rPr altLang="zh-CN" b="1" dirty="0" lang="en-US" smtClean="0">
                <a:solidFill>
                  <a:srgbClr val="0000FF"/>
                </a:solidFill>
              </a:rPr>
              <a:t>What</a:t>
            </a:r>
            <a:r>
              <a:rPr altLang="zh-CN" b="1" dirty="0" lang="en-US" smtClean="0">
                <a:solidFill>
                  <a:srgbClr val="0000FF"/>
                </a:solidFill>
                <a:latin typeface="Times New Roman" panose="02020603050405020304" pitchFamily="18" charset="0"/>
              </a:rPr>
              <a:t>’</a:t>
            </a:r>
            <a:r>
              <a:rPr altLang="zh-CN" b="1" dirty="0" lang="en-US" smtClean="0">
                <a:solidFill>
                  <a:srgbClr val="0000FF"/>
                </a:solidFill>
              </a:rPr>
              <a:t>s the new approach ?</a:t>
            </a:r>
          </a:p>
          <a:p>
            <a:pPr eaLnBrk="1" hangingPunct="1">
              <a:lnSpc>
                <a:spcPct val="90000"/>
              </a:lnSpc>
              <a:buFontTx/>
              <a:buNone/>
            </a:pPr>
            <a:r>
              <a:rPr altLang="zh-CN" b="1" dirty="0" sz="2400" lang="en-US" smtClean="0"/>
              <a:t>       assumption(</a:t>
            </a:r>
            <a:r>
              <a:rPr altLang="en-US" b="1" dirty="0" sz="2400" lang="zh-CN" smtClean="0"/>
              <a:t>设想</a:t>
            </a:r>
            <a:r>
              <a:rPr altLang="zh-CN" b="1" dirty="0" sz="2400" lang="en-US" smtClean="0"/>
              <a:t>)--</a:t>
            </a:r>
            <a:r>
              <a:rPr altLang="zh-CN" b="1" dirty="0" sz="2400" lang="en-US" u="sng" smtClean="0">
                <a:solidFill>
                  <a:srgbClr val="0000FF"/>
                </a:solidFill>
              </a:rPr>
              <a:t>system engineering</a:t>
            </a:r>
            <a:r>
              <a:rPr altLang="zh-CN" b="1" dirty="0" sz="2400" lang="en-US" smtClean="0"/>
              <a:t>--use in SE</a:t>
            </a:r>
            <a:r>
              <a:rPr altLang="zh-CN" b="1" dirty="0" sz="2400" lang="en-US" smtClean="0">
                <a:latin typeface="Times New Roman" panose="02020603050405020304" pitchFamily="18" charset="0"/>
              </a:rPr>
              <a:t>—</a:t>
            </a:r>
            <a:endParaRPr altLang="zh-CN" b="1" dirty="0" sz="2400" lang="en-US" smtClean="0"/>
          </a:p>
          <a:p>
            <a:pPr eaLnBrk="1" hangingPunct="1">
              <a:lnSpc>
                <a:spcPct val="90000"/>
              </a:lnSpc>
              <a:buFontTx/>
              <a:buNone/>
            </a:pPr>
            <a:r>
              <a:rPr altLang="zh-CN" b="1" dirty="0" sz="2400" lang="en-US" smtClean="0"/>
              <a:t>       --emphasize administrable developing approach</a:t>
            </a:r>
          </a:p>
          <a:p>
            <a:pPr eaLnBrk="1" hangingPunct="1">
              <a:lnSpc>
                <a:spcPct val="90000"/>
              </a:lnSpc>
              <a:buFontTx/>
              <a:buNone/>
            </a:pPr>
            <a:r>
              <a:rPr altLang="zh-CN" b="1" dirty="0" sz="2400" lang="en-US" smtClean="0"/>
              <a:t>       (a software--several parts</a:t>
            </a:r>
            <a:r>
              <a:rPr altLang="zh-CN" b="1" dirty="0" sz="2400" lang="en-US" smtClean="0">
                <a:latin typeface="Times New Roman" panose="02020603050405020304" pitchFamily="18" charset="0"/>
              </a:rPr>
              <a:t>—</a:t>
            </a:r>
            <a:r>
              <a:rPr altLang="zh-CN" b="1" dirty="0" sz="2400" lang="en-US" smtClean="0"/>
              <a:t>detail specifications on</a:t>
            </a:r>
          </a:p>
          <a:p>
            <a:pPr eaLnBrk="1" hangingPunct="1">
              <a:lnSpc>
                <a:spcPct val="90000"/>
              </a:lnSpc>
              <a:buFontTx/>
              <a:buNone/>
            </a:pPr>
            <a:r>
              <a:rPr altLang="zh-CN" b="1" dirty="0" sz="2400" lang="en-US" smtClean="0"/>
              <a:t>        every part</a:t>
            </a:r>
            <a:r>
              <a:rPr altLang="zh-CN" b="1" dirty="0" sz="2400" lang="en-US" smtClean="0">
                <a:latin typeface="Times New Roman" panose="02020603050405020304" pitchFamily="18" charset="0"/>
              </a:rPr>
              <a:t>—</a:t>
            </a:r>
            <a:r>
              <a:rPr altLang="zh-CN" b="1" dirty="0" sz="2400" lang="en-US" smtClean="0"/>
              <a:t>detail development</a:t>
            </a:r>
            <a:r>
              <a:rPr altLang="zh-CN" b="1" dirty="0" sz="2400" lang="en-US" smtClean="0">
                <a:latin typeface="Times New Roman" panose="02020603050405020304" pitchFamily="18" charset="0"/>
              </a:rPr>
              <a:t>—</a:t>
            </a:r>
            <a:r>
              <a:rPr altLang="zh-CN" b="1" dirty="0" sz="2400" lang="en-US" smtClean="0"/>
              <a:t>tie parts together </a:t>
            </a:r>
          </a:p>
          <a:p>
            <a:pPr eaLnBrk="1" hangingPunct="1">
              <a:lnSpc>
                <a:spcPct val="90000"/>
              </a:lnSpc>
              <a:buFontTx/>
              <a:buNone/>
            </a:pPr>
            <a:r>
              <a:rPr altLang="zh-CN" b="1" dirty="0" sz="2400" lang="en-US" smtClean="0"/>
              <a:t>        -------high quality software )</a:t>
            </a:r>
          </a:p>
          <a:p>
            <a:pPr eaLnBrk="1" hangingPunct="1">
              <a:lnSpc>
                <a:spcPct val="90000"/>
              </a:lnSpc>
              <a:buFontTx/>
              <a:buNone/>
            </a:pPr>
            <a:r>
              <a:rPr altLang="zh-CN" b="1" dirty="0" lang="en-US" smtClean="0">
                <a:solidFill>
                  <a:schemeClr val="bg2"/>
                </a:solidFill>
                <a:sym typeface="Wingdings 2" panose="05020102010507070707" pitchFamily="18" charset="2"/>
              </a:rPr>
              <a:t> Introduction to “ SE ”(</a:t>
            </a:r>
            <a:r>
              <a:rPr altLang="en-US" b="1" dirty="0" lang="zh-CN" smtClean="0">
                <a:solidFill>
                  <a:schemeClr val="bg2"/>
                </a:solidFill>
                <a:sym typeface="Wingdings 2" panose="05020102010507070707" pitchFamily="18" charset="2"/>
              </a:rPr>
              <a:t>软件工程简介</a:t>
            </a:r>
            <a:r>
              <a:rPr altLang="zh-CN" b="1" dirty="0" lang="en-US" smtClean="0">
                <a:solidFill>
                  <a:schemeClr val="bg2"/>
                </a:solidFill>
                <a:sym typeface="Wingdings 2" panose="05020102010507070707" pitchFamily="18" charset="2"/>
              </a:rPr>
              <a:t>)</a:t>
            </a:r>
          </a:p>
          <a:p>
            <a:pPr eaLnBrk="1" hangingPunct="1">
              <a:lnSpc>
                <a:spcPct val="90000"/>
              </a:lnSpc>
              <a:buFontTx/>
              <a:buNone/>
            </a:pPr>
            <a:r>
              <a:rPr altLang="zh-CN" b="1" dirty="0" sz="2400" lang="en-US" smtClean="0">
                <a:solidFill>
                  <a:schemeClr val="bg2"/>
                </a:solidFill>
                <a:sym typeface="Wingdings 2" panose="05020102010507070707" pitchFamily="18" charset="2"/>
              </a:rPr>
              <a:t>   A: importance ( good SE ensure high quality life) </a:t>
            </a:r>
          </a:p>
          <a:p>
            <a:pPr eaLnBrk="1" hangingPunct="1">
              <a:lnSpc>
                <a:spcPct val="90000"/>
              </a:lnSpc>
              <a:buFontTx/>
              <a:buNone/>
            </a:pPr>
            <a:r>
              <a:rPr altLang="zh-CN" b="1" dirty="0" sz="2400" lang="en-US" smtClean="0">
                <a:solidFill>
                  <a:schemeClr val="bg2"/>
                </a:solidFill>
                <a:sym typeface="Wingdings 2" panose="05020102010507070707" pitchFamily="18" charset="2"/>
              </a:rPr>
              <a:t>   B: key issues in SE (at both theory and practice)</a:t>
            </a:r>
          </a:p>
          <a:p>
            <a:pPr eaLnBrk="1" hangingPunct="1">
              <a:lnSpc>
                <a:spcPct val="90000"/>
              </a:lnSpc>
              <a:buFontTx/>
              <a:buNone/>
            </a:pPr>
            <a:r>
              <a:rPr altLang="zh-CN" b="1" dirty="0" sz="2400" lang="en-US" smtClean="0">
                <a:solidFill>
                  <a:schemeClr val="bg2"/>
                </a:solidFill>
                <a:sym typeface="Wingdings 2" panose="05020102010507070707" pitchFamily="18" charset="2"/>
              </a:rPr>
              <a:t>   C: goal (</a:t>
            </a:r>
            <a:r>
              <a:rPr altLang="zh-CN" b="1" dirty="0" sz="2400" lang="en-US" u="sng" smtClean="0">
                <a:solidFill>
                  <a:srgbClr val="0000FF"/>
                </a:solidFill>
                <a:sym typeface="Wingdings 2" panose="05020102010507070707" pitchFamily="18" charset="2"/>
              </a:rPr>
              <a:t>give solutions</a:t>
            </a:r>
            <a:r>
              <a:rPr altLang="zh-CN" b="1" dirty="0" sz="2400" lang="en-US" smtClean="0">
                <a:solidFill>
                  <a:schemeClr val="bg2"/>
                </a:solidFill>
                <a:sym typeface="Wingdings 2" panose="05020102010507070707" pitchFamily="18" charset="2"/>
              </a:rPr>
              <a:t> incorporating quality software, </a:t>
            </a:r>
          </a:p>
          <a:p>
            <a:pPr eaLnBrk="1" hangingPunct="1">
              <a:lnSpc>
                <a:spcPct val="90000"/>
              </a:lnSpc>
              <a:buFontTx/>
              <a:buNone/>
            </a:pPr>
            <a:r>
              <a:rPr altLang="zh-CN" b="1" dirty="0" sz="2400" lang="en-US" smtClean="0">
                <a:solidFill>
                  <a:schemeClr val="bg2"/>
                </a:solidFill>
                <a:sym typeface="Wingdings 2" panose="05020102010507070707" pitchFamily="18" charset="2"/>
              </a:rPr>
              <a:t>                 and </a:t>
            </a:r>
            <a:r>
              <a:rPr altLang="zh-CN" b="1" dirty="0" sz="2400" lang="en-US" u="sng" smtClean="0">
                <a:solidFill>
                  <a:srgbClr val="0000FF"/>
                </a:solidFill>
                <a:sym typeface="Wingdings 2" panose="05020102010507070707" pitchFamily="18" charset="2"/>
              </a:rPr>
              <a:t>consider characteristics</a:t>
            </a:r>
            <a:r>
              <a:rPr altLang="zh-CN" b="1" dirty="0" sz="2400" lang="en-US" smtClean="0">
                <a:solidFill>
                  <a:schemeClr val="bg2"/>
                </a:solidFill>
                <a:sym typeface="Wingdings 2" panose="05020102010507070707" pitchFamily="18" charset="2"/>
              </a:rPr>
              <a:t> that contribute to </a:t>
            </a:r>
          </a:p>
          <a:p>
            <a:pPr eaLnBrk="1" hangingPunct="1">
              <a:lnSpc>
                <a:spcPct val="90000"/>
              </a:lnSpc>
              <a:buFontTx/>
              <a:buNone/>
            </a:pPr>
            <a:r>
              <a:rPr altLang="zh-CN" b="1" dirty="0" sz="2400" lang="en-US" smtClean="0">
                <a:solidFill>
                  <a:schemeClr val="bg2"/>
                </a:solidFill>
                <a:sym typeface="Wingdings 2" panose="05020102010507070707" pitchFamily="18" charset="2"/>
              </a:rPr>
              <a:t>                 the quality) </a:t>
            </a:r>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8775"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F63C3D9-7A88-490E-9741-3B938742D994}" type="slidenum">
              <a:rPr altLang="zh-CN" sz="2600" kumimoji="0" lang="en-US" smtClean="0">
                <a:solidFill>
                  <a:schemeClr val="bg1"/>
                </a:solidFill>
              </a:rPr>
              <a:pPr>
                <a:spcBef>
                  <a:spcPct val="0"/>
                </a:spcBef>
                <a:buClrTx/>
                <a:buSzTx/>
                <a:buFontTx/>
                <a:buNone/>
              </a:pPr>
              <a:t>35</a:t>
            </a:fld>
            <a:endParaRPr altLang="zh-CN" sz="2600" kumimoji="0" lang="en-US" smtClean="0">
              <a:solidFill>
                <a:schemeClr val="bg1"/>
              </a:solidFill>
            </a:endParaRPr>
          </a:p>
        </p:txBody>
      </p:sp>
      <p:sp>
        <p:nvSpPr>
          <p:cNvPr id="1048776" name="Rectangle 2"/>
          <p:cNvSpPr>
            <a:spLocks noGrp="1" noChangeArrowheads="1"/>
          </p:cNvSpPr>
          <p:nvPr>
            <p:ph type="title"/>
          </p:nvPr>
        </p:nvSpPr>
        <p:spPr/>
        <p:txBody>
          <a:bodyPr/>
          <a:p>
            <a:pPr eaLnBrk="1" hangingPunct="1"/>
            <a:r>
              <a:rPr altLang="zh-CN" sz="3200" lang="en-US" smtClean="0"/>
              <a:t>  Chapter 1  Why Software Engineering</a:t>
            </a:r>
          </a:p>
        </p:txBody>
      </p:sp>
      <p:sp>
        <p:nvSpPr>
          <p:cNvPr id="1048777" name="Rectangle 3"/>
          <p:cNvSpPr>
            <a:spLocks noGrp="1" noChangeArrowheads="1"/>
          </p:cNvSpPr>
          <p:nvPr>
            <p:ph type="body" idx="1"/>
          </p:nvPr>
        </p:nvSpPr>
        <p:spPr>
          <a:xfrm>
            <a:off x="762000" y="1752600"/>
            <a:ext cx="8382000" cy="5105400"/>
          </a:xfrm>
        </p:spPr>
        <p:txBody>
          <a:bodyPr/>
          <a:p>
            <a:pPr eaLnBrk="1" hangingPunct="1">
              <a:lnSpc>
                <a:spcPct val="90000"/>
              </a:lnSpc>
              <a:buFontTx/>
              <a:buNone/>
            </a:pPr>
            <a:r>
              <a:rPr altLang="zh-CN" b="1" dirty="0" sz="2400" lang="en-US" smtClean="0">
                <a:solidFill>
                  <a:schemeClr val="bg2"/>
                </a:solidFill>
                <a:sym typeface="Wingdings 2" panose="05020102010507070707" pitchFamily="18" charset="2"/>
              </a:rPr>
              <a:t>   D: approach </a:t>
            </a:r>
          </a:p>
          <a:p>
            <a:pPr eaLnBrk="1" hangingPunct="1">
              <a:lnSpc>
                <a:spcPct val="90000"/>
              </a:lnSpc>
              <a:buFontTx/>
              <a:buNone/>
            </a:pPr>
            <a:r>
              <a:rPr altLang="zh-CN" b="1" dirty="0" sz="2400" lang="en-US" smtClean="0">
                <a:solidFill>
                  <a:schemeClr val="bg2"/>
                </a:solidFill>
                <a:sym typeface="Wingdings 2" panose="05020102010507070707" pitchFamily="18" charset="2"/>
              </a:rPr>
              <a:t>        </a:t>
            </a:r>
            <a:r>
              <a:rPr altLang="zh-CN" b="1" dirty="0" sz="2400" lang="en-US" u="sng" smtClean="0">
                <a:solidFill>
                  <a:schemeClr val="bg2"/>
                </a:solidFill>
                <a:sym typeface="Wingdings 2" panose="05020102010507070707" pitchFamily="18" charset="2"/>
              </a:rPr>
              <a:t>analysis</a:t>
            </a:r>
            <a:r>
              <a:rPr altLang="zh-CN" b="1" dirty="0" sz="2400" lang="en-US" smtClean="0">
                <a:solidFill>
                  <a:schemeClr val="bg2"/>
                </a:solidFill>
                <a:sym typeface="Wingdings 2" panose="05020102010507070707" pitchFamily="18" charset="2"/>
              </a:rPr>
              <a:t>----analyze problems, examine examples of </a:t>
            </a:r>
          </a:p>
          <a:p>
            <a:pPr eaLnBrk="1" hangingPunct="1">
              <a:lnSpc>
                <a:spcPct val="90000"/>
              </a:lnSpc>
              <a:buFontTx/>
              <a:buNone/>
            </a:pPr>
            <a:r>
              <a:rPr altLang="zh-CN" b="1" dirty="0" sz="2400" lang="en-US" smtClean="0">
                <a:solidFill>
                  <a:schemeClr val="bg2"/>
                </a:solidFill>
                <a:sym typeface="Wingdings 2" panose="05020102010507070707" pitchFamily="18" charset="2"/>
              </a:rPr>
              <a:t>                            software failure or success(</a:t>
            </a:r>
            <a:r>
              <a:rPr altLang="en-US" b="1" dirty="0" sz="2400" lang="zh-CN" smtClean="0">
                <a:solidFill>
                  <a:schemeClr val="bg2"/>
                </a:solidFill>
                <a:sym typeface="Wingdings 2" panose="05020102010507070707" pitchFamily="18" charset="2"/>
              </a:rPr>
              <a:t>正反两方面</a:t>
            </a:r>
            <a:r>
              <a:rPr altLang="zh-CN" b="1" dirty="0" sz="2400" lang="en-US" smtClean="0">
                <a:solidFill>
                  <a:schemeClr val="bg2"/>
                </a:solidFill>
                <a:sym typeface="Wingdings 2" panose="05020102010507070707" pitchFamily="18" charset="2"/>
              </a:rPr>
              <a:t>). </a:t>
            </a:r>
          </a:p>
          <a:p>
            <a:pPr eaLnBrk="1" hangingPunct="1">
              <a:lnSpc>
                <a:spcPct val="90000"/>
              </a:lnSpc>
              <a:buFontTx/>
              <a:buNone/>
            </a:pPr>
            <a:r>
              <a:rPr altLang="zh-CN" b="1" dirty="0" sz="2400" lang="en-US" smtClean="0">
                <a:solidFill>
                  <a:schemeClr val="bg2"/>
                </a:solidFill>
                <a:sym typeface="Wingdings 2" panose="05020102010507070707" pitchFamily="18" charset="2"/>
              </a:rPr>
              <a:t>        </a:t>
            </a:r>
            <a:r>
              <a:rPr altLang="zh-CN" b="1" dirty="0" sz="2400" lang="en-US" u="sng" smtClean="0">
                <a:solidFill>
                  <a:schemeClr val="bg2"/>
                </a:solidFill>
                <a:sym typeface="Wingdings 2" panose="05020102010507070707" pitchFamily="18" charset="2"/>
              </a:rPr>
              <a:t>design</a:t>
            </a:r>
            <a:r>
              <a:rPr altLang="zh-CN" b="1" dirty="0" sz="2400" lang="en-US" smtClean="0">
                <a:solidFill>
                  <a:schemeClr val="bg2"/>
                </a:solidFill>
                <a:sym typeface="Wingdings 2" panose="05020102010507070707" pitchFamily="18" charset="2"/>
              </a:rPr>
              <a:t>----give </a:t>
            </a:r>
            <a:r>
              <a:rPr altLang="zh-CN" b="1" dirty="0" sz="2400" lang="en-US" u="sng" smtClean="0">
                <a:solidFill>
                  <a:schemeClr val="bg2"/>
                </a:solidFill>
                <a:sym typeface="Wingdings 2" panose="05020102010507070707" pitchFamily="18" charset="2"/>
              </a:rPr>
              <a:t>solutions</a:t>
            </a:r>
            <a:r>
              <a:rPr altLang="zh-CN" b="1" dirty="0" sz="2400" lang="en-US" smtClean="0">
                <a:solidFill>
                  <a:schemeClr val="bg2"/>
                </a:solidFill>
                <a:sym typeface="Wingdings 2" panose="05020102010507070707" pitchFamily="18" charset="2"/>
              </a:rPr>
              <a:t>. </a:t>
            </a:r>
          </a:p>
          <a:p>
            <a:pPr eaLnBrk="1" hangingPunct="1">
              <a:lnSpc>
                <a:spcPct val="90000"/>
              </a:lnSpc>
              <a:buFontTx/>
              <a:buNone/>
            </a:pPr>
            <a:r>
              <a:rPr altLang="zh-CN" b="1" dirty="0" sz="2400" lang="en-US" smtClean="0">
                <a:solidFill>
                  <a:schemeClr val="bg2"/>
                </a:solidFill>
                <a:sym typeface="Wingdings 2" panose="05020102010507070707" pitchFamily="18" charset="2"/>
              </a:rPr>
              <a:t>        </a:t>
            </a:r>
            <a:r>
              <a:rPr altLang="zh-CN" b="1" dirty="0" sz="2400" lang="en-US" u="sng" smtClean="0">
                <a:solidFill>
                  <a:schemeClr val="bg2"/>
                </a:solidFill>
                <a:sym typeface="Wingdings 2" panose="05020102010507070707" pitchFamily="18" charset="2"/>
              </a:rPr>
              <a:t>developing team</a:t>
            </a:r>
            <a:r>
              <a:rPr altLang="zh-CN" b="1" dirty="0" sz="2400" lang="en-US" smtClean="0">
                <a:solidFill>
                  <a:schemeClr val="bg2"/>
                </a:solidFill>
                <a:sym typeface="Wingdings 2" panose="05020102010507070707" pitchFamily="18" charset="2"/>
              </a:rPr>
              <a:t>----peoples involved in developing, </a:t>
            </a:r>
          </a:p>
          <a:p>
            <a:pPr eaLnBrk="1" hangingPunct="1">
              <a:lnSpc>
                <a:spcPct val="90000"/>
              </a:lnSpc>
              <a:buFontTx/>
              <a:buNone/>
            </a:pPr>
            <a:r>
              <a:rPr altLang="zh-CN" b="1" dirty="0" sz="2400" lang="en-US" smtClean="0">
                <a:solidFill>
                  <a:schemeClr val="bg2"/>
                </a:solidFill>
                <a:sym typeface="Wingdings 2" panose="05020102010507070707" pitchFamily="18" charset="2"/>
              </a:rPr>
              <a:t>                                         describing their roles and </a:t>
            </a:r>
          </a:p>
          <a:p>
            <a:pPr eaLnBrk="1" hangingPunct="1">
              <a:lnSpc>
                <a:spcPct val="90000"/>
              </a:lnSpc>
              <a:buFontTx/>
              <a:buNone/>
            </a:pPr>
            <a:r>
              <a:rPr altLang="zh-CN" b="1" dirty="0" sz="2400" lang="en-US" smtClean="0">
                <a:solidFill>
                  <a:schemeClr val="bg2"/>
                </a:solidFill>
                <a:sym typeface="Wingdings 2" panose="05020102010507070707" pitchFamily="18" charset="2"/>
              </a:rPr>
              <a:t>                                         responsibilities . </a:t>
            </a:r>
          </a:p>
          <a:p>
            <a:pPr eaLnBrk="1" hangingPunct="1">
              <a:lnSpc>
                <a:spcPct val="90000"/>
              </a:lnSpc>
              <a:buFontTx/>
              <a:buNone/>
            </a:pPr>
            <a:r>
              <a:rPr altLang="zh-CN" b="1" dirty="0" sz="2400" lang="en-US" smtClean="0">
                <a:solidFill>
                  <a:schemeClr val="bg2"/>
                </a:solidFill>
                <a:sym typeface="Wingdings 2" panose="05020102010507070707" pitchFamily="18" charset="2"/>
              </a:rPr>
              <a:t>        </a:t>
            </a:r>
            <a:r>
              <a:rPr altLang="zh-CN" b="1" dirty="0" sz="2400" lang="en-US" u="sng" smtClean="0">
                <a:solidFill>
                  <a:schemeClr val="bg2"/>
                </a:solidFill>
                <a:sym typeface="Wingdings 2" panose="05020102010507070707" pitchFamily="18" charset="2"/>
              </a:rPr>
              <a:t>develop</a:t>
            </a:r>
            <a:r>
              <a:rPr altLang="zh-CN" b="1" dirty="0" sz="2400" lang="en-US" smtClean="0">
                <a:solidFill>
                  <a:schemeClr val="bg2"/>
                </a:solidFill>
                <a:sym typeface="Wingdings 2" panose="05020102010507070707" pitchFamily="18" charset="2"/>
              </a:rPr>
              <a:t>----realize the solutions (OO--realize objects, </a:t>
            </a:r>
          </a:p>
          <a:p>
            <a:pPr eaLnBrk="1" hangingPunct="1">
              <a:lnSpc>
                <a:spcPct val="90000"/>
              </a:lnSpc>
              <a:buFontTx/>
              <a:buNone/>
            </a:pPr>
            <a:r>
              <a:rPr altLang="zh-CN" b="1" dirty="0" sz="2400" lang="en-US" smtClean="0">
                <a:solidFill>
                  <a:schemeClr val="bg2"/>
                </a:solidFill>
                <a:sym typeface="Wingdings 2" panose="05020102010507070707" pitchFamily="18" charset="2"/>
              </a:rPr>
              <a:t>                          activities, enclosing, test, etc. )</a:t>
            </a:r>
          </a:p>
          <a:p>
            <a:pPr eaLnBrk="1" hangingPunct="1">
              <a:lnSpc>
                <a:spcPct val="90000"/>
              </a:lnSpc>
              <a:buFontTx/>
              <a:buNone/>
            </a:pPr>
            <a:r>
              <a:rPr altLang="zh-CN" b="1" dirty="0" sz="2400" lang="en-US" smtClean="0">
                <a:solidFill>
                  <a:schemeClr val="bg2"/>
                </a:solidFill>
                <a:sym typeface="Wingdings 2" panose="05020102010507070707" pitchFamily="18" charset="2"/>
              </a:rPr>
              <a:t>        </a:t>
            </a:r>
            <a:r>
              <a:rPr altLang="zh-CN" b="1" dirty="0" sz="2400" lang="en-US" u="sng" smtClean="0">
                <a:solidFill>
                  <a:schemeClr val="bg2"/>
                </a:solidFill>
                <a:sym typeface="Wingdings 2" panose="05020102010507070707" pitchFamily="18" charset="2"/>
              </a:rPr>
              <a:t>project management</a:t>
            </a:r>
            <a:r>
              <a:rPr altLang="zh-CN" b="1" dirty="0" sz="2400" lang="en-US" smtClean="0">
                <a:solidFill>
                  <a:schemeClr val="bg2"/>
                </a:solidFill>
                <a:sym typeface="Wingdings 2" panose="05020102010507070707" pitchFamily="18" charset="2"/>
              </a:rPr>
              <a:t>----divide system in parts, </a:t>
            </a:r>
          </a:p>
          <a:p>
            <a:pPr eaLnBrk="1" hangingPunct="1">
              <a:lnSpc>
                <a:spcPct val="90000"/>
              </a:lnSpc>
              <a:buFontTx/>
              <a:buNone/>
            </a:pPr>
            <a:r>
              <a:rPr altLang="zh-CN" b="1" dirty="0" sz="2400" lang="en-US" smtClean="0">
                <a:solidFill>
                  <a:schemeClr val="bg2"/>
                </a:solidFill>
                <a:sym typeface="Wingdings 2" panose="05020102010507070707" pitchFamily="18" charset="2"/>
              </a:rPr>
              <a:t>                           define process in steps, schedule </a:t>
            </a:r>
          </a:p>
          <a:p>
            <a:pPr eaLnBrk="1" hangingPunct="1">
              <a:lnSpc>
                <a:spcPct val="90000"/>
              </a:lnSpc>
              <a:buFontTx/>
              <a:buNone/>
            </a:pPr>
            <a:r>
              <a:rPr altLang="zh-CN" b="1" dirty="0" sz="2400" lang="en-US" smtClean="0">
                <a:solidFill>
                  <a:schemeClr val="bg2"/>
                </a:solidFill>
                <a:sym typeface="Wingdings 2" panose="05020102010507070707" pitchFamily="18" charset="2"/>
              </a:rPr>
              <a:t>                           control, deal with every </a:t>
            </a:r>
            <a:r>
              <a:rPr altLang="zh-CN" b="1" dirty="0" sz="2400" lang="en-US" u="sng" smtClean="0">
                <a:solidFill>
                  <a:schemeClr val="bg2"/>
                </a:solidFill>
                <a:sym typeface="Wingdings 2" panose="05020102010507070707" pitchFamily="18" charset="2"/>
              </a:rPr>
              <a:t>changes</a:t>
            </a:r>
            <a:r>
              <a:rPr altLang="zh-CN" b="1" dirty="0" sz="2400" lang="en-US" smtClean="0">
                <a:solidFill>
                  <a:schemeClr val="bg2"/>
                </a:solidFill>
                <a:sym typeface="Wingdings 2" panose="05020102010507070707" pitchFamily="18" charset="2"/>
              </a:rPr>
              <a:t>, etc.. </a:t>
            </a:r>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8781"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CF94F4-833D-4BD4-92AA-ADC685063AC4}" type="slidenum">
              <a:rPr altLang="zh-CN" sz="2600" kumimoji="0" lang="en-US" smtClean="0">
                <a:solidFill>
                  <a:schemeClr val="bg1"/>
                </a:solidFill>
              </a:rPr>
              <a:pPr>
                <a:spcBef>
                  <a:spcPct val="0"/>
                </a:spcBef>
                <a:buClrTx/>
                <a:buSzTx/>
                <a:buFontTx/>
                <a:buNone/>
              </a:pPr>
              <a:t>36</a:t>
            </a:fld>
            <a:endParaRPr altLang="zh-CN" sz="2600" kumimoji="0" lang="en-US" smtClean="0">
              <a:solidFill>
                <a:schemeClr val="bg1"/>
              </a:solidFill>
            </a:endParaRPr>
          </a:p>
        </p:txBody>
      </p:sp>
      <p:sp>
        <p:nvSpPr>
          <p:cNvPr id="1048782" name="Rectangle 2"/>
          <p:cNvSpPr>
            <a:spLocks noGrp="1" noChangeArrowheads="1"/>
          </p:cNvSpPr>
          <p:nvPr>
            <p:ph type="title"/>
          </p:nvPr>
        </p:nvSpPr>
        <p:spPr/>
        <p:txBody>
          <a:bodyPr/>
          <a:p>
            <a:pPr eaLnBrk="1" hangingPunct="1"/>
            <a:r>
              <a:rPr altLang="zh-CN" sz="3200" lang="en-US" smtClean="0"/>
              <a:t> Chapter 1  Why Software Engineering</a:t>
            </a:r>
          </a:p>
        </p:txBody>
      </p:sp>
      <p:sp>
        <p:nvSpPr>
          <p:cNvPr id="1048783" name="Rectangle 3"/>
          <p:cNvSpPr>
            <a:spLocks noGrp="1" noChangeArrowheads="1"/>
          </p:cNvSpPr>
          <p:nvPr>
            <p:ph type="body" idx="1"/>
          </p:nvPr>
        </p:nvSpPr>
        <p:spPr>
          <a:xfrm>
            <a:off x="762000" y="1676400"/>
            <a:ext cx="8382000" cy="5181600"/>
          </a:xfrm>
        </p:spPr>
        <p:txBody>
          <a:bodyPr/>
          <a:p>
            <a:pPr eaLnBrk="1" hangingPunct="1">
              <a:buFontTx/>
              <a:buNone/>
            </a:pPr>
            <a:r>
              <a:rPr altLang="zh-CN" b="1" lang="en-US" smtClean="0"/>
              <a:t>1.1 What is SE </a:t>
            </a:r>
            <a:r>
              <a:rPr altLang="en-US" b="1" lang="zh-CN" smtClean="0"/>
              <a:t>（什么是软件工程）</a:t>
            </a:r>
          </a:p>
          <a:p>
            <a:pPr eaLnBrk="1" hangingPunct="1">
              <a:buFontTx/>
              <a:buNone/>
            </a:pPr>
            <a:r>
              <a:rPr altLang="en-US" b="1" sz="2400" lang="zh-CN" smtClean="0"/>
              <a:t>           </a:t>
            </a:r>
            <a:r>
              <a:rPr altLang="zh-CN" b="1" sz="2400" lang="en-US" u="sng" smtClean="0">
                <a:solidFill>
                  <a:srgbClr val="0000FF"/>
                </a:solidFill>
              </a:rPr>
              <a:t>SE</a:t>
            </a:r>
            <a:r>
              <a:rPr altLang="zh-CN" b="1" sz="2400" lang="en-US" smtClean="0"/>
              <a:t>= nature (making the problem clearly)  </a:t>
            </a:r>
          </a:p>
          <a:p>
            <a:pPr eaLnBrk="1" hangingPunct="1">
              <a:buFontTx/>
              <a:buNone/>
            </a:pPr>
            <a:r>
              <a:rPr altLang="zh-CN" b="1" sz="2400" lang="en-US" smtClean="0"/>
              <a:t>                   + solution (implement by developing tools)</a:t>
            </a:r>
          </a:p>
          <a:p>
            <a:pPr eaLnBrk="1" hangingPunct="1">
              <a:buFontTx/>
              <a:buNone/>
            </a:pPr>
            <a:r>
              <a:rPr altLang="zh-CN" b="1" lang="en-US" smtClean="0"/>
              <a:t>Solving Problems</a:t>
            </a:r>
            <a:r>
              <a:rPr altLang="en-US" b="1" lang="zh-CN" smtClean="0"/>
              <a:t>（用系统科学的方法解决问题）</a:t>
            </a:r>
          </a:p>
          <a:p>
            <a:pPr eaLnBrk="1" hangingPunct="1">
              <a:buFontTx/>
              <a:buNone/>
            </a:pPr>
            <a:r>
              <a:rPr altLang="en-US" b="1" sz="2400" lang="zh-CN" smtClean="0">
                <a:solidFill>
                  <a:srgbClr val="000000"/>
                </a:solidFill>
                <a:sym typeface="Wingdings 2" panose="05020102010507070707" pitchFamily="18" charset="2"/>
              </a:rPr>
              <a:t> </a:t>
            </a:r>
            <a:r>
              <a:rPr altLang="en-US" b="1" sz="2400" lang="zh-CN" smtClean="0">
                <a:solidFill>
                  <a:schemeClr val="bg2"/>
                </a:solidFill>
                <a:sym typeface="Wingdings 2" panose="05020102010507070707" pitchFamily="18" charset="2"/>
              </a:rPr>
              <a:t></a:t>
            </a:r>
            <a:r>
              <a:rPr altLang="zh-CN" b="1" sz="2400" lang="en-US" u="sng" smtClean="0">
                <a:solidFill>
                  <a:srgbClr val="0000FF"/>
                </a:solidFill>
                <a:sym typeface="Wingdings 2" panose="05020102010507070707" pitchFamily="18" charset="2"/>
              </a:rPr>
              <a:t>analyzing</a:t>
            </a:r>
            <a:r>
              <a:rPr altLang="zh-CN" b="1" sz="2400" lang="en-US" smtClean="0">
                <a:solidFill>
                  <a:schemeClr val="bg2"/>
                </a:solidFill>
                <a:sym typeface="Wingdings 2" panose="05020102010507070707" pitchFamily="18" charset="2"/>
              </a:rPr>
              <a:t>: large problems = { subproblems } +</a:t>
            </a:r>
          </a:p>
          <a:p>
            <a:pPr eaLnBrk="1" hangingPunct="1">
              <a:buFontTx/>
              <a:buNone/>
            </a:pPr>
            <a:r>
              <a:rPr altLang="zh-CN" b="1" sz="2400" lang="en-US" smtClean="0">
                <a:solidFill>
                  <a:schemeClr val="bg2"/>
                </a:solidFill>
                <a:sym typeface="Wingdings 2" panose="05020102010507070707" pitchFamily="18" charset="2"/>
              </a:rPr>
              <a:t>                                            { interrelationships }   (Fig1.1)</a:t>
            </a:r>
          </a:p>
          <a:p>
            <a:pPr eaLnBrk="1" hangingPunct="1">
              <a:buFontTx/>
              <a:buNone/>
            </a:pPr>
            <a:r>
              <a:rPr altLang="zh-CN" b="1" sz="2400" lang="en-US" smtClean="0">
                <a:solidFill>
                  <a:schemeClr val="bg2"/>
                </a:solidFill>
                <a:sym typeface="Wingdings 2" panose="05020102010507070707" pitchFamily="18" charset="2"/>
              </a:rPr>
              <a:t> </a:t>
            </a:r>
            <a:r>
              <a:rPr altLang="zh-CN" b="1" sz="2400" lang="en-US" u="sng" smtClean="0">
                <a:solidFill>
                  <a:srgbClr val="0000FF"/>
                </a:solidFill>
                <a:sym typeface="Wingdings 2" panose="05020102010507070707" pitchFamily="18" charset="2"/>
              </a:rPr>
              <a:t>synthesis</a:t>
            </a:r>
            <a:r>
              <a:rPr altLang="zh-CN" b="1" sz="2400" lang="en-US" smtClean="0">
                <a:solidFill>
                  <a:schemeClr val="bg2"/>
                </a:solidFill>
                <a:sym typeface="Wingdings 2" panose="05020102010507070707" pitchFamily="18" charset="2"/>
              </a:rPr>
              <a:t>: composition of the individual solutions</a:t>
            </a:r>
          </a:p>
          <a:p>
            <a:pPr eaLnBrk="1" hangingPunct="1">
              <a:buFontTx/>
              <a:buNone/>
            </a:pPr>
            <a:r>
              <a:rPr altLang="zh-CN" b="1" sz="2400" lang="en-US" smtClean="0">
                <a:solidFill>
                  <a:schemeClr val="bg2"/>
                </a:solidFill>
                <a:sym typeface="Wingdings 2" panose="05020102010507070707" pitchFamily="18" charset="2"/>
              </a:rPr>
              <a:t> several notions: </a:t>
            </a:r>
          </a:p>
          <a:p>
            <a:pPr eaLnBrk="1" hangingPunct="1">
              <a:buFontTx/>
              <a:buNone/>
            </a:pPr>
            <a:r>
              <a:rPr altLang="zh-CN" b="1" sz="2000" lang="en-US" smtClean="0">
                <a:solidFill>
                  <a:schemeClr val="bg2"/>
                </a:solidFill>
                <a:sym typeface="Wingdings 2" panose="05020102010507070707" pitchFamily="18" charset="2"/>
              </a:rPr>
              <a:t>       </a:t>
            </a:r>
            <a:r>
              <a:rPr altLang="zh-CN" b="1" sz="2400" lang="en-US" smtClean="0">
                <a:solidFill>
                  <a:schemeClr val="bg2"/>
                </a:solidFill>
                <a:sym typeface="Wingdings 2" panose="05020102010507070707" pitchFamily="18" charset="2"/>
              </a:rPr>
              <a:t>tool : instrument / automatic systems/programming </a:t>
            </a:r>
          </a:p>
          <a:p>
            <a:pPr eaLnBrk="1" hangingPunct="1">
              <a:buFontTx/>
              <a:buNone/>
            </a:pPr>
            <a:r>
              <a:rPr altLang="zh-CN" b="1" sz="2400" lang="en-US" smtClean="0">
                <a:solidFill>
                  <a:schemeClr val="bg2"/>
                </a:solidFill>
                <a:sym typeface="Wingdings 2" panose="05020102010507070707" pitchFamily="18" charset="2"/>
              </a:rPr>
              <a:t>               environment /software tool module </a:t>
            </a:r>
          </a:p>
          <a:p>
            <a:pPr eaLnBrk="1" hangingPunct="1">
              <a:buFontTx/>
              <a:buNone/>
            </a:pPr>
            <a:r>
              <a:rPr altLang="zh-CN" b="1" sz="2400" lang="en-US" smtClean="0">
                <a:solidFill>
                  <a:schemeClr val="bg2"/>
                </a:solidFill>
              </a:rPr>
              <a:t>     procedure: combination of tools, technique, method. </a:t>
            </a:r>
            <a:r>
              <a:rPr altLang="zh-CN" b="1" sz="2400" lang="en-US" smtClean="0">
                <a:solidFill>
                  <a:schemeClr val="bg2"/>
                </a:solidFill>
                <a:sym typeface="Wingdings" panose="05000000000000000000" pitchFamily="2" charset="2"/>
              </a:rPr>
              <a:t> </a:t>
            </a:r>
            <a:endParaRPr altLang="zh-CN" b="1" sz="2400" lang="en-US" smtClean="0">
              <a:solidFill>
                <a:schemeClr val="bg2"/>
              </a:solidFill>
            </a:endParaRPr>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8787"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4AC9C62-BA25-4DE2-BA9B-C425CB851284}" type="slidenum">
              <a:rPr altLang="zh-CN" sz="2600" kumimoji="0" lang="en-US" smtClean="0">
                <a:solidFill>
                  <a:schemeClr val="bg1"/>
                </a:solidFill>
              </a:rPr>
              <a:pPr>
                <a:spcBef>
                  <a:spcPct val="0"/>
                </a:spcBef>
                <a:buClrTx/>
                <a:buSzTx/>
                <a:buFontTx/>
                <a:buNone/>
              </a:pPr>
              <a:t>37</a:t>
            </a:fld>
            <a:endParaRPr altLang="zh-CN" sz="2600" kumimoji="0" lang="en-US" smtClean="0">
              <a:solidFill>
                <a:schemeClr val="bg1"/>
              </a:solidFill>
            </a:endParaRPr>
          </a:p>
        </p:txBody>
      </p:sp>
      <p:sp>
        <p:nvSpPr>
          <p:cNvPr id="1048788" name="Rectangle 2"/>
          <p:cNvSpPr>
            <a:spLocks noChangeArrowheads="1"/>
          </p:cNvSpPr>
          <p:nvPr/>
        </p:nvSpPr>
        <p:spPr bwMode="auto">
          <a:xfrm>
            <a:off x="5486400" y="3048000"/>
            <a:ext cx="1143000" cy="381000"/>
          </a:xfrm>
          <a:prstGeom prst="rect"/>
          <a:solidFill>
            <a:srgbClr val="3366FF"/>
          </a:solidFill>
          <a:ln w="9525">
            <a:miter lim="800000"/>
            <a:headEnd/>
            <a:tailEnd/>
          </a:ln>
          <a:scene3d>
            <a:camera prst="legacyObliqueTopRight"/>
            <a:lightRig dir="b" rig="legacyFlat3"/>
          </a:scene3d>
          <a:sp3d extrusionH="430200" prstMaterial="legacyMatte">
            <a:bevelT w="13500" h="13500" prst="angle"/>
            <a:bevelB w="13500" h="13500" prst="angle"/>
            <a:extrusionClr>
              <a:srgbClr val="3366FF"/>
            </a:extrusionClr>
            <a:contourClr>
              <a:srgbClr val="3366FF"/>
            </a:contourClr>
          </a:sp3d>
        </p:spPr>
        <p:txBody>
          <a:bodyPr anchor="ctr" wrap="none">
            <a:flatTx z="0"/>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789" name="Rectangle 3"/>
          <p:cNvSpPr>
            <a:spLocks noGrp="1" noChangeArrowheads="1"/>
          </p:cNvSpPr>
          <p:nvPr>
            <p:ph type="title"/>
          </p:nvPr>
        </p:nvSpPr>
        <p:spPr>
          <a:xfrm>
            <a:off x="1116013" y="5562600"/>
            <a:ext cx="7924800" cy="609600"/>
          </a:xfrm>
        </p:spPr>
        <p:txBody>
          <a:bodyPr/>
          <a:p>
            <a:pPr eaLnBrk="1" hangingPunct="1"/>
            <a:r>
              <a:rPr altLang="zh-CN" sz="2400" lang="en-US" smtClean="0">
                <a:solidFill>
                  <a:schemeClr val="tx1"/>
                </a:solidFill>
              </a:rPr>
              <a:t>Fig 1.1 &amp; 1.2 The Process of Analysis and Synthesis</a:t>
            </a:r>
          </a:p>
        </p:txBody>
      </p:sp>
      <p:sp>
        <p:nvSpPr>
          <p:cNvPr id="1048790" name="Rectangle 4"/>
          <p:cNvSpPr>
            <a:spLocks noChangeArrowheads="1"/>
          </p:cNvSpPr>
          <p:nvPr/>
        </p:nvSpPr>
        <p:spPr bwMode="auto">
          <a:xfrm>
            <a:off x="3348038" y="476250"/>
            <a:ext cx="2667000" cy="762000"/>
          </a:xfrm>
          <a:prstGeom prst="rect"/>
          <a:solidFill>
            <a:srgbClr val="3366FF"/>
          </a:solidFill>
          <a:ln w="9525">
            <a:miter lim="800000"/>
            <a:headEnd/>
            <a:tailEnd/>
          </a:ln>
          <a:scene3d>
            <a:camera prst="legacyObliqueTopRight"/>
            <a:lightRig dir="b" rig="legacyFlat3"/>
          </a:scene3d>
          <a:sp3d extrusionH="430200" prstMaterial="legacyMatte">
            <a:bevelT w="13500" h="13500" prst="angle"/>
            <a:bevelB w="13500" h="13500" prst="angle"/>
            <a:extrusionClr>
              <a:srgbClr val="3366FF"/>
            </a:extrusionClr>
            <a:contourClr>
              <a:srgbClr val="3366FF"/>
            </a:contourClr>
          </a:sp3d>
        </p:spPr>
        <p:txBody>
          <a:bodyPr anchor="ctr" wrap="none">
            <a:flatTx z="0"/>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2400" lang="en-US">
                <a:solidFill>
                  <a:srgbClr val="CCCCFF"/>
                </a:solidFill>
                <a:latin typeface="Times New Roman" panose="02020603050405020304" pitchFamily="18" charset="0"/>
              </a:rPr>
              <a:t>PROBLEM</a:t>
            </a:r>
          </a:p>
        </p:txBody>
      </p:sp>
      <p:sp>
        <p:nvSpPr>
          <p:cNvPr id="1048791" name="Rectangle 5"/>
          <p:cNvSpPr>
            <a:spLocks noChangeArrowheads="1"/>
          </p:cNvSpPr>
          <p:nvPr/>
        </p:nvSpPr>
        <p:spPr bwMode="auto">
          <a:xfrm>
            <a:off x="2895600" y="3048000"/>
            <a:ext cx="2438400" cy="381000"/>
          </a:xfrm>
          <a:prstGeom prst="rect"/>
          <a:solidFill>
            <a:srgbClr val="4EA262"/>
          </a:solidFill>
          <a:ln w="9525">
            <a:miter lim="800000"/>
            <a:headEnd/>
            <a:tailEnd/>
          </a:ln>
          <a:scene3d>
            <a:camera prst="legacyObliqueTopRight"/>
            <a:lightRig dir="b" rig="legacyFlat3"/>
          </a:scene3d>
          <a:sp3d extrusionH="430200" prstMaterial="legacyMatte">
            <a:bevelT w="13500" h="13500" prst="angle"/>
            <a:bevelB w="13500" h="13500" prst="angle"/>
            <a:extrusionClr>
              <a:srgbClr val="4EA262"/>
            </a:extrusionClr>
            <a:contourClr>
              <a:srgbClr val="4EA262"/>
            </a:contourClr>
          </a:sp3d>
        </p:spPr>
        <p:txBody>
          <a:bodyPr anchor="ctr" wrap="none">
            <a:flatTx z="0"/>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792" name="Rectangle 6"/>
          <p:cNvSpPr>
            <a:spLocks noChangeArrowheads="1"/>
          </p:cNvSpPr>
          <p:nvPr/>
        </p:nvSpPr>
        <p:spPr bwMode="auto">
          <a:xfrm>
            <a:off x="4572000" y="2362200"/>
            <a:ext cx="2057400" cy="609600"/>
          </a:xfrm>
          <a:prstGeom prst="rect"/>
          <a:solidFill>
            <a:srgbClr val="4EA262"/>
          </a:solidFill>
          <a:ln w="9525">
            <a:miter lim="800000"/>
            <a:headEnd/>
            <a:tailEnd/>
          </a:ln>
          <a:scene3d>
            <a:camera prst="legacyObliqueTopRight"/>
            <a:lightRig dir="b" rig="legacyFlat3"/>
          </a:scene3d>
          <a:sp3d extrusionH="430200" prstMaterial="legacyMatte">
            <a:bevelT w="13500" h="13500" prst="angle"/>
            <a:bevelB w="13500" h="13500" prst="angle"/>
            <a:extrusionClr>
              <a:srgbClr val="4EA262"/>
            </a:extrusionClr>
            <a:contourClr>
              <a:srgbClr val="4EA262"/>
            </a:contourClr>
          </a:sp3d>
        </p:spPr>
        <p:txBody>
          <a:bodyPr anchor="ctr" wrap="none">
            <a:flatTx z="0"/>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793" name="Rectangle 7"/>
          <p:cNvSpPr>
            <a:spLocks noChangeArrowheads="1"/>
          </p:cNvSpPr>
          <p:nvPr/>
        </p:nvSpPr>
        <p:spPr bwMode="auto">
          <a:xfrm>
            <a:off x="1143000" y="4419600"/>
            <a:ext cx="1447800" cy="609600"/>
          </a:xfrm>
          <a:prstGeom prst="rect"/>
          <a:solidFill>
            <a:srgbClr val="3366FF"/>
          </a:solidFill>
          <a:ln w="9525">
            <a:miter lim="800000"/>
            <a:headEnd/>
            <a:tailEnd/>
          </a:ln>
          <a:scene3d>
            <a:camera prst="legacyObliqueTopRight"/>
            <a:lightRig dir="b" rig="legacyFlat3"/>
          </a:scene3d>
          <a:sp3d extrusionH="430200" prstMaterial="legacyMatte">
            <a:bevelT w="13500" h="13500" prst="angle"/>
            <a:bevelB w="13500" h="13500" prst="angle"/>
            <a:extrusionClr>
              <a:srgbClr val="3366FF"/>
            </a:extrusionClr>
            <a:contourClr>
              <a:srgbClr val="3366FF"/>
            </a:contourClr>
          </a:sp3d>
        </p:spPr>
        <p:txBody>
          <a:bodyPr anchor="ctr" wrap="none">
            <a:flatTx z="0"/>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2000" lang="en-US">
                <a:solidFill>
                  <a:srgbClr val="CCCCFF"/>
                </a:solidFill>
                <a:latin typeface="Times New Roman" panose="02020603050405020304" pitchFamily="18" charset="0"/>
              </a:rPr>
              <a:t>SubProblem1</a:t>
            </a:r>
          </a:p>
        </p:txBody>
      </p:sp>
      <p:sp>
        <p:nvSpPr>
          <p:cNvPr id="1048794" name="Rectangle 8"/>
          <p:cNvSpPr>
            <a:spLocks noChangeArrowheads="1"/>
          </p:cNvSpPr>
          <p:nvPr/>
        </p:nvSpPr>
        <p:spPr bwMode="auto">
          <a:xfrm>
            <a:off x="2667000" y="4648200"/>
            <a:ext cx="2438400" cy="381000"/>
          </a:xfrm>
          <a:prstGeom prst="rect"/>
          <a:solidFill>
            <a:srgbClr val="4EA262"/>
          </a:solidFill>
          <a:ln w="9525">
            <a:miter lim="800000"/>
            <a:headEnd/>
            <a:tailEnd/>
          </a:ln>
          <a:scene3d>
            <a:camera prst="legacyObliqueTopRight"/>
            <a:lightRig dir="b" rig="legacyFlat3"/>
          </a:scene3d>
          <a:sp3d extrusionH="430200" prstMaterial="legacyMatte">
            <a:bevelT w="13500" h="13500" prst="angle"/>
            <a:bevelB w="13500" h="13500" prst="angle"/>
            <a:extrusionClr>
              <a:srgbClr val="4EA262"/>
            </a:extrusionClr>
            <a:contourClr>
              <a:srgbClr val="4EA262"/>
            </a:contourClr>
          </a:sp3d>
        </p:spPr>
        <p:txBody>
          <a:bodyPr anchor="ctr" wrap="none">
            <a:flatTx z="0"/>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2000" lang="en-US">
                <a:solidFill>
                  <a:srgbClr val="CCCCFF"/>
                </a:solidFill>
                <a:latin typeface="Times New Roman" panose="02020603050405020304" pitchFamily="18" charset="0"/>
              </a:rPr>
              <a:t>SubProblem2</a:t>
            </a:r>
          </a:p>
        </p:txBody>
      </p:sp>
      <p:sp>
        <p:nvSpPr>
          <p:cNvPr id="1048795" name="Rectangle 9"/>
          <p:cNvSpPr>
            <a:spLocks noChangeArrowheads="1"/>
          </p:cNvSpPr>
          <p:nvPr/>
        </p:nvSpPr>
        <p:spPr bwMode="auto">
          <a:xfrm>
            <a:off x="5181600" y="4648200"/>
            <a:ext cx="1371600" cy="381000"/>
          </a:xfrm>
          <a:prstGeom prst="rect"/>
          <a:solidFill>
            <a:srgbClr val="3366FF"/>
          </a:solidFill>
          <a:ln w="9525">
            <a:miter lim="800000"/>
            <a:headEnd/>
            <a:tailEnd/>
          </a:ln>
          <a:scene3d>
            <a:camera prst="legacyObliqueTopRight"/>
            <a:lightRig dir="b" rig="legacyFlat3"/>
          </a:scene3d>
          <a:sp3d extrusionH="430200" prstMaterial="legacyMatte">
            <a:bevelT w="13500" h="13500" prst="angle"/>
            <a:bevelB w="13500" h="13500" prst="angle"/>
            <a:extrusionClr>
              <a:srgbClr val="3366FF"/>
            </a:extrusionClr>
            <a:contourClr>
              <a:srgbClr val="3366FF"/>
            </a:contourClr>
          </a:sp3d>
        </p:spPr>
        <p:txBody>
          <a:bodyPr anchor="ctr" wrap="none">
            <a:flatTx z="0"/>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1800" lang="en-US">
                <a:solidFill>
                  <a:srgbClr val="CCCCFF"/>
                </a:solidFill>
                <a:latin typeface="Times New Roman" panose="02020603050405020304" pitchFamily="18" charset="0"/>
              </a:rPr>
              <a:t>SubProblem3</a:t>
            </a:r>
          </a:p>
        </p:txBody>
      </p:sp>
      <p:sp>
        <p:nvSpPr>
          <p:cNvPr id="1048796" name="AutoShape 10"/>
          <p:cNvSpPr>
            <a:spLocks noChangeArrowheads="1"/>
          </p:cNvSpPr>
          <p:nvPr/>
        </p:nvSpPr>
        <p:spPr bwMode="auto">
          <a:xfrm>
            <a:off x="4211638" y="1268413"/>
            <a:ext cx="381000" cy="865187"/>
          </a:xfrm>
          <a:prstGeom prst="downArrow">
            <a:avLst>
              <a:gd name="adj1" fmla="val 50000"/>
              <a:gd name="adj2" fmla="val 56771"/>
            </a:avLst>
          </a:prstGeom>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797" name="AutoShape 11"/>
          <p:cNvSpPr>
            <a:spLocks noChangeArrowheads="1"/>
          </p:cNvSpPr>
          <p:nvPr/>
        </p:nvSpPr>
        <p:spPr bwMode="auto">
          <a:xfrm>
            <a:off x="4191000" y="3581400"/>
            <a:ext cx="381000" cy="685800"/>
          </a:xfrm>
          <a:prstGeom prst="downArrow">
            <a:avLst>
              <a:gd name="adj1" fmla="val 50000"/>
              <a:gd name="adj2" fmla="val 45000"/>
            </a:avLst>
          </a:prstGeom>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798" name="AutoShape 12"/>
          <p:cNvSpPr>
            <a:spLocks noChangeArrowheads="1"/>
          </p:cNvSpPr>
          <p:nvPr/>
        </p:nvSpPr>
        <p:spPr bwMode="auto">
          <a:xfrm>
            <a:off x="4953000" y="3581400"/>
            <a:ext cx="304800" cy="685800"/>
          </a:xfrm>
          <a:prstGeom prst="upArrow">
            <a:avLst>
              <a:gd name="adj1" fmla="val 50000"/>
              <a:gd name="adj2" fmla="val 56250"/>
            </a:avLst>
          </a:prstGeom>
          <a:solidFill>
            <a:srgbClr val="FA3D02"/>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799" name="AutoShape 13"/>
          <p:cNvSpPr>
            <a:spLocks noChangeArrowheads="1"/>
          </p:cNvSpPr>
          <p:nvPr/>
        </p:nvSpPr>
        <p:spPr bwMode="auto">
          <a:xfrm>
            <a:off x="4953000" y="1268413"/>
            <a:ext cx="304800" cy="865187"/>
          </a:xfrm>
          <a:prstGeom prst="upArrow">
            <a:avLst>
              <a:gd name="adj1" fmla="val 50000"/>
              <a:gd name="adj2" fmla="val 70964"/>
            </a:avLst>
          </a:prstGeom>
          <a:solidFill>
            <a:srgbClr val="FA3D02"/>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800" name="AutoShape 14"/>
          <p:cNvSpPr>
            <a:spLocks noChangeArrowheads="1"/>
          </p:cNvSpPr>
          <p:nvPr/>
        </p:nvSpPr>
        <p:spPr bwMode="auto">
          <a:xfrm>
            <a:off x="1331913" y="1819275"/>
            <a:ext cx="1371600" cy="457200"/>
          </a:xfrm>
          <a:prstGeom prst="wedgeRectCallout">
            <a:avLst>
              <a:gd name="adj1" fmla="val 161921"/>
              <a:gd name="adj2" fmla="val -46181"/>
            </a:avLst>
          </a:prstGeom>
          <a:solidFill>
            <a:schemeClr val="bg1"/>
          </a:solidFill>
          <a:ln w="12700" cap="sq">
            <a:solidFill>
              <a:schemeClr val="tx1"/>
            </a:solidFill>
            <a:miter lim="800000"/>
            <a:headEnd type="none" w="sm" len="sm"/>
            <a:tailEnd type="none" w="sm" len="sm"/>
          </a:ln>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2400" lang="en-US">
                <a:latin typeface="Times New Roman" panose="02020603050405020304" pitchFamily="18" charset="0"/>
              </a:rPr>
              <a:t>Analysis</a:t>
            </a:r>
          </a:p>
        </p:txBody>
      </p:sp>
      <p:sp>
        <p:nvSpPr>
          <p:cNvPr id="1048801" name="AutoShape 15"/>
          <p:cNvSpPr>
            <a:spLocks noChangeArrowheads="1"/>
          </p:cNvSpPr>
          <p:nvPr/>
        </p:nvSpPr>
        <p:spPr bwMode="auto">
          <a:xfrm>
            <a:off x="6877050" y="1773238"/>
            <a:ext cx="1371600" cy="457200"/>
          </a:xfrm>
          <a:prstGeom prst="wedgeRectCallout">
            <a:avLst>
              <a:gd name="adj1" fmla="val -172106"/>
              <a:gd name="adj2" fmla="val -32292"/>
            </a:avLst>
          </a:prstGeom>
          <a:solidFill>
            <a:schemeClr val="bg1"/>
          </a:solidFill>
          <a:ln w="12700" cap="sq">
            <a:solidFill>
              <a:schemeClr val="tx1"/>
            </a:solidFill>
            <a:miter lim="800000"/>
            <a:headEnd type="none" w="sm" len="sm"/>
            <a:tailEnd type="none" w="sm" len="sm"/>
          </a:ln>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2400" lang="en-US">
                <a:solidFill>
                  <a:srgbClr val="FA3D02"/>
                </a:solidFill>
                <a:latin typeface="Times New Roman" panose="02020603050405020304" pitchFamily="18" charset="0"/>
              </a:rPr>
              <a:t>Synthesis</a:t>
            </a:r>
          </a:p>
        </p:txBody>
      </p:sp>
      <p:sp>
        <p:nvSpPr>
          <p:cNvPr id="1048802" name="Rectangle 17"/>
          <p:cNvSpPr>
            <a:spLocks noChangeArrowheads="1"/>
          </p:cNvSpPr>
          <p:nvPr/>
        </p:nvSpPr>
        <p:spPr bwMode="auto">
          <a:xfrm>
            <a:off x="2895600" y="2362200"/>
            <a:ext cx="1447800" cy="609600"/>
          </a:xfrm>
          <a:prstGeom prst="rect"/>
          <a:solidFill>
            <a:srgbClr val="3366FF"/>
          </a:solidFill>
          <a:ln w="9525">
            <a:miter lim="800000"/>
            <a:headEnd/>
            <a:tailEnd/>
          </a:ln>
          <a:scene3d>
            <a:camera prst="legacyObliqueTopRight"/>
            <a:lightRig dir="b" rig="legacyFlat3"/>
          </a:scene3d>
          <a:sp3d extrusionH="430200" prstMaterial="legacyMatte">
            <a:bevelT w="13500" h="13500" prst="angle"/>
            <a:bevelB w="13500" h="13500" prst="angle"/>
            <a:extrusionClr>
              <a:srgbClr val="3366FF"/>
            </a:extrusionClr>
            <a:contourClr>
              <a:srgbClr val="3366FF"/>
            </a:contourClr>
          </a:sp3d>
        </p:spPr>
        <p:txBody>
          <a:bodyPr anchor="ctr" wrap="none">
            <a:flatTx z="0"/>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803" name="Rectangle 18"/>
          <p:cNvSpPr>
            <a:spLocks noChangeArrowheads="1"/>
          </p:cNvSpPr>
          <p:nvPr/>
        </p:nvSpPr>
        <p:spPr bwMode="auto">
          <a:xfrm>
            <a:off x="6629400" y="4419600"/>
            <a:ext cx="2057400" cy="609600"/>
          </a:xfrm>
          <a:prstGeom prst="rect"/>
          <a:solidFill>
            <a:srgbClr val="4EA262"/>
          </a:solidFill>
          <a:ln w="9525">
            <a:miter lim="800000"/>
            <a:headEnd/>
            <a:tailEnd/>
          </a:ln>
          <a:scene3d>
            <a:camera prst="legacyObliqueTopRight"/>
            <a:lightRig dir="b" rig="legacyFlat3"/>
          </a:scene3d>
          <a:sp3d extrusionH="430200" prstMaterial="legacyMatte">
            <a:bevelT w="13500" h="13500" prst="angle"/>
            <a:bevelB w="13500" h="13500" prst="angle"/>
            <a:extrusionClr>
              <a:srgbClr val="4EA262"/>
            </a:extrusionClr>
            <a:contourClr>
              <a:srgbClr val="4EA262"/>
            </a:contourClr>
          </a:sp3d>
        </p:spPr>
        <p:txBody>
          <a:bodyPr anchor="ctr" wrap="none">
            <a:flatTx z="0"/>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2000" lang="en-US">
                <a:solidFill>
                  <a:srgbClr val="CCCCFF"/>
                </a:solidFill>
                <a:latin typeface="Times New Roman" panose="02020603050405020304" pitchFamily="18" charset="0"/>
              </a:rPr>
              <a:t>SubProblem4</a:t>
            </a:r>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8804"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42DE9E2-D5F1-4B17-AF35-3D2AD95738D4}" type="slidenum">
              <a:rPr altLang="zh-CN" sz="2600" kumimoji="0" lang="en-US" smtClean="0">
                <a:solidFill>
                  <a:schemeClr val="bg1"/>
                </a:solidFill>
              </a:rPr>
              <a:pPr>
                <a:spcBef>
                  <a:spcPct val="0"/>
                </a:spcBef>
                <a:buClrTx/>
                <a:buSzTx/>
                <a:buFontTx/>
                <a:buNone/>
              </a:pPr>
              <a:t>38</a:t>
            </a:fld>
            <a:endParaRPr altLang="zh-CN" sz="2600" kumimoji="0" lang="en-US" smtClean="0">
              <a:solidFill>
                <a:schemeClr val="bg1"/>
              </a:solidFill>
            </a:endParaRPr>
          </a:p>
        </p:txBody>
      </p:sp>
      <p:sp>
        <p:nvSpPr>
          <p:cNvPr id="1048805"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8806" name="Rectangle 3"/>
          <p:cNvSpPr>
            <a:spLocks noGrp="1" noChangeArrowheads="1"/>
          </p:cNvSpPr>
          <p:nvPr>
            <p:ph type="body" idx="1"/>
          </p:nvPr>
        </p:nvSpPr>
        <p:spPr>
          <a:xfrm>
            <a:off x="781050" y="1722438"/>
            <a:ext cx="8305800" cy="5084762"/>
          </a:xfrm>
        </p:spPr>
        <p:txBody>
          <a:bodyPr/>
          <a:p>
            <a:pPr eaLnBrk="1" hangingPunct="1">
              <a:lnSpc>
                <a:spcPct val="90000"/>
              </a:lnSpc>
              <a:buFontTx/>
              <a:buNone/>
            </a:pPr>
            <a:r>
              <a:rPr altLang="zh-CN" b="1" dirty="0" sz="2400" lang="en-US" smtClean="0">
                <a:solidFill>
                  <a:srgbClr val="CC0000"/>
                </a:solidFill>
              </a:rPr>
              <a:t> </a:t>
            </a:r>
            <a:r>
              <a:rPr altLang="zh-CN" b="1" dirty="0" sz="2400" lang="en-US" u="sng" smtClean="0">
                <a:solidFill>
                  <a:srgbClr val="CC0000"/>
                </a:solidFill>
              </a:rPr>
              <a:t>paradigm</a:t>
            </a:r>
            <a:r>
              <a:rPr altLang="zh-CN" b="1" dirty="0" sz="2400" lang="en-US" smtClean="0">
                <a:solidFill>
                  <a:schemeClr val="bg2"/>
                </a:solidFill>
              </a:rPr>
              <a:t> : (model / approach / philosophy) </a:t>
            </a:r>
          </a:p>
          <a:p>
            <a:pPr eaLnBrk="1" hangingPunct="1">
              <a:lnSpc>
                <a:spcPct val="90000"/>
              </a:lnSpc>
              <a:buFontTx/>
              <a:buNone/>
            </a:pPr>
            <a:r>
              <a:rPr altLang="zh-CN" b="1" dirty="0" sz="2400" lang="en-US" smtClean="0">
                <a:solidFill>
                  <a:schemeClr val="bg2"/>
                </a:solidFill>
              </a:rPr>
              <a:t>                    (</a:t>
            </a:r>
            <a:r>
              <a:rPr altLang="en-US" b="1" dirty="0" sz="2400" lang="zh-CN" smtClean="0">
                <a:solidFill>
                  <a:schemeClr val="bg2"/>
                </a:solidFill>
              </a:rPr>
              <a:t>模式</a:t>
            </a:r>
            <a:r>
              <a:rPr altLang="zh-CN" b="1" dirty="0" sz="2400" lang="en-US" smtClean="0">
                <a:solidFill>
                  <a:schemeClr val="bg2"/>
                </a:solidFill>
              </a:rPr>
              <a:t>--</a:t>
            </a:r>
            <a:r>
              <a:rPr altLang="en-US" b="1" dirty="0" sz="2400" lang="zh-CN" smtClean="0">
                <a:solidFill>
                  <a:schemeClr val="bg2"/>
                </a:solidFill>
              </a:rPr>
              <a:t>开发软件时特定的方法、途径或哲学</a:t>
            </a:r>
            <a:r>
              <a:rPr altLang="zh-CN" b="1" dirty="0" sz="2400" lang="en-US" smtClean="0">
                <a:solidFill>
                  <a:schemeClr val="bg2"/>
                </a:solidFill>
              </a:rPr>
              <a:t>)</a:t>
            </a:r>
          </a:p>
          <a:p>
            <a:pPr eaLnBrk="1" hangingPunct="1">
              <a:lnSpc>
                <a:spcPct val="90000"/>
              </a:lnSpc>
              <a:buFontTx/>
              <a:buNone/>
            </a:pPr>
            <a:r>
              <a:rPr altLang="zh-CN" b="1" dirty="0" sz="2400" lang="en-US" smtClean="0">
                <a:solidFill>
                  <a:schemeClr val="bg2"/>
                </a:solidFill>
              </a:rPr>
              <a:t>               ---- </a:t>
            </a:r>
            <a:r>
              <a:rPr altLang="en-US" b="1" dirty="0" sz="2400" lang="zh-CN" smtClean="0">
                <a:solidFill>
                  <a:schemeClr val="bg2"/>
                </a:solidFill>
              </a:rPr>
              <a:t>面向对象开发的各种模式（例如：</a:t>
            </a:r>
            <a:r>
              <a:rPr altLang="zh-CN" b="1" dirty="0" sz="2400" lang="en-US" smtClean="0">
                <a:solidFill>
                  <a:schemeClr val="bg2"/>
                </a:solidFill>
              </a:rPr>
              <a:t>MVC</a:t>
            </a:r>
            <a:r>
              <a:rPr altLang="en-US" b="1" dirty="0" sz="2400" lang="zh-CN" smtClean="0">
                <a:solidFill>
                  <a:schemeClr val="bg2"/>
                </a:solidFill>
              </a:rPr>
              <a:t>模式）</a:t>
            </a:r>
          </a:p>
          <a:p>
            <a:pPr eaLnBrk="1" hangingPunct="1">
              <a:lnSpc>
                <a:spcPct val="90000"/>
              </a:lnSpc>
              <a:buFontTx/>
              <a:buNone/>
            </a:pPr>
            <a:r>
              <a:rPr altLang="en-US" b="1" dirty="0" sz="2400" lang="zh-CN" smtClean="0">
                <a:solidFill>
                  <a:schemeClr val="bg2"/>
                </a:solidFill>
              </a:rPr>
              <a:t>               </a:t>
            </a:r>
            <a:r>
              <a:rPr altLang="zh-CN" b="1" dirty="0" sz="2400" lang="en-US" smtClean="0">
                <a:solidFill>
                  <a:schemeClr val="bg2"/>
                </a:solidFill>
              </a:rPr>
              <a:t>---- </a:t>
            </a:r>
            <a:r>
              <a:rPr altLang="en-US" b="1" dirty="0" sz="2400" lang="zh-CN" smtClean="0">
                <a:solidFill>
                  <a:schemeClr val="bg2"/>
                </a:solidFill>
              </a:rPr>
              <a:t>结构化开发的模式，基于过程的模式，某种订</a:t>
            </a:r>
            <a:r>
              <a:rPr altLang="zh-CN" b="1" dirty="0" sz="2400" lang="en-US" smtClean="0">
                <a:solidFill>
                  <a:schemeClr val="bg2"/>
                </a:solidFill>
              </a:rPr>
              <a:t>              </a:t>
            </a:r>
          </a:p>
          <a:p>
            <a:pPr eaLnBrk="1" hangingPunct="1">
              <a:lnSpc>
                <a:spcPct val="90000"/>
              </a:lnSpc>
              <a:buFontTx/>
              <a:buNone/>
            </a:pPr>
            <a:r>
              <a:rPr altLang="zh-CN" b="1" dirty="0" sz="2400" lang="en-US" smtClean="0">
                <a:solidFill>
                  <a:schemeClr val="bg2"/>
                </a:solidFill>
              </a:rPr>
              <a:t>                     </a:t>
            </a:r>
            <a:r>
              <a:rPr altLang="en-US" b="1" dirty="0" sz="2400" lang="zh-CN" smtClean="0">
                <a:solidFill>
                  <a:schemeClr val="bg2"/>
                </a:solidFill>
              </a:rPr>
              <a:t>制的模式等等。（分布式的开发模式</a:t>
            </a:r>
            <a:r>
              <a:rPr altLang="zh-CN" b="1" dirty="0" sz="2400" lang="en-US" smtClean="0">
                <a:solidFill>
                  <a:schemeClr val="bg2"/>
                </a:solidFill>
              </a:rPr>
              <a:t>Hadoop</a:t>
            </a:r>
            <a:r>
              <a:rPr altLang="en-US" b="1" dirty="0" sz="2400" lang="zh-CN" smtClean="0">
                <a:solidFill>
                  <a:schemeClr val="bg2"/>
                </a:solidFill>
              </a:rPr>
              <a:t>）</a:t>
            </a:r>
            <a:endParaRPr altLang="en-US" b="1" dirty="0" lang="zh-CN" smtClean="0"/>
          </a:p>
          <a:p>
            <a:pPr eaLnBrk="1" hangingPunct="1">
              <a:lnSpc>
                <a:spcPct val="90000"/>
              </a:lnSpc>
              <a:buFontTx/>
              <a:buNone/>
            </a:pPr>
            <a:r>
              <a:rPr altLang="zh-CN" b="1" dirty="0" lang="en-US" smtClean="0"/>
              <a:t>Where does the software engineer fit in ?</a:t>
            </a:r>
          </a:p>
          <a:p>
            <a:pPr eaLnBrk="1" hangingPunct="1">
              <a:lnSpc>
                <a:spcPct val="90000"/>
              </a:lnSpc>
              <a:buFontTx/>
              <a:buNone/>
            </a:pPr>
            <a:r>
              <a:rPr altLang="zh-CN" b="1" dirty="0" lang="en-US" smtClean="0"/>
              <a:t> </a:t>
            </a:r>
            <a:r>
              <a:rPr altLang="en-US" b="1" dirty="0" lang="zh-CN" smtClean="0"/>
              <a:t>（软件工程师的任务）</a:t>
            </a:r>
          </a:p>
          <a:p>
            <a:pPr eaLnBrk="1" hangingPunct="1">
              <a:lnSpc>
                <a:spcPct val="90000"/>
              </a:lnSpc>
              <a:buFontTx/>
              <a:buNone/>
            </a:pPr>
            <a:r>
              <a:rPr altLang="en-US" b="1" dirty="0" sz="2400" lang="zh-CN" smtClean="0"/>
              <a:t>  </a:t>
            </a:r>
            <a:r>
              <a:rPr altLang="zh-CN" b="1" dirty="0" sz="2400" lang="en-US" smtClean="0"/>
              <a:t>task: </a:t>
            </a:r>
            <a:r>
              <a:rPr altLang="en-US" b="1" dirty="0" sz="2400" lang="zh-CN" smtClean="0"/>
              <a:t>以计算机科学理论和计算机功能为基础，通过对要解决问题的本质的了解，采用相应的工具和技术，实现设计方案，推出高质量的软件产品。</a:t>
            </a:r>
          </a:p>
          <a:p>
            <a:pPr eaLnBrk="1" hangingPunct="1">
              <a:lnSpc>
                <a:spcPct val="90000"/>
              </a:lnSpc>
              <a:buFontTx/>
              <a:buNone/>
            </a:pPr>
            <a:r>
              <a:rPr altLang="en-US" b="1" dirty="0" sz="2400" lang="zh-CN" smtClean="0"/>
              <a:t>  </a:t>
            </a:r>
            <a:r>
              <a:rPr altLang="zh-CN" b="1" dirty="0" sz="2400" lang="en-US" u="sng" smtClean="0">
                <a:solidFill>
                  <a:srgbClr val="0000FF"/>
                </a:solidFill>
              </a:rPr>
              <a:t>SE</a:t>
            </a:r>
            <a:r>
              <a:rPr altLang="zh-CN" b="1" dirty="0" sz="2400" lang="en-US" smtClean="0"/>
              <a:t> = a </a:t>
            </a:r>
            <a:r>
              <a:rPr altLang="zh-CN" b="1" dirty="0" sz="2400" lang="en-US" u="sng" smtClean="0">
                <a:solidFill>
                  <a:srgbClr val="0000FF"/>
                </a:solidFill>
              </a:rPr>
              <a:t>method</a:t>
            </a:r>
            <a:r>
              <a:rPr altLang="zh-CN" b="1" dirty="0" sz="2400" lang="en-US" smtClean="0"/>
              <a:t> using tools and technique to solve </a:t>
            </a:r>
          </a:p>
          <a:p>
            <a:pPr eaLnBrk="1" hangingPunct="1">
              <a:lnSpc>
                <a:spcPct val="90000"/>
              </a:lnSpc>
              <a:buFontTx/>
              <a:buNone/>
            </a:pPr>
            <a:r>
              <a:rPr altLang="zh-CN" b="1" dirty="0" sz="2400" lang="en-US" smtClean="0"/>
              <a:t>           problem  </a:t>
            </a:r>
            <a:r>
              <a:rPr altLang="en-US" b="1" dirty="0" sz="2400" lang="zh-CN" smtClean="0"/>
              <a:t>（采用工具、技术等用来解决现实问题的</a:t>
            </a:r>
          </a:p>
          <a:p>
            <a:pPr eaLnBrk="1" hangingPunct="1">
              <a:lnSpc>
                <a:spcPct val="90000"/>
              </a:lnSpc>
              <a:buFontTx/>
              <a:buNone/>
            </a:pPr>
            <a:r>
              <a:rPr altLang="en-US" b="1" dirty="0" sz="2400" lang="zh-CN" smtClean="0"/>
              <a:t>           综合过程）   </a:t>
            </a:r>
            <a:r>
              <a:rPr altLang="zh-CN" b="1" dirty="0" sz="2400" lang="en-US" smtClean="0"/>
              <a:t>(</a:t>
            </a:r>
            <a:r>
              <a:rPr altLang="en-US" b="1" dirty="0" sz="2400" lang="zh-CN" smtClean="0"/>
              <a:t>如下页图</a:t>
            </a:r>
            <a:r>
              <a:rPr altLang="zh-CN" b="1" dirty="0" sz="2400" lang="en-US" smtClean="0"/>
              <a:t>1.3</a:t>
            </a:r>
            <a:r>
              <a:rPr altLang="en-US" b="1" dirty="0" sz="2400" lang="zh-CN" smtClean="0"/>
              <a:t>所示</a:t>
            </a:r>
            <a:r>
              <a:rPr altLang="zh-CN" b="1" dirty="0" sz="2400" lang="en-US" smtClean="0"/>
              <a:t>)</a:t>
            </a:r>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8810"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3D029A8-7498-449E-835B-E58EF8640873}" type="slidenum">
              <a:rPr altLang="zh-CN" sz="2600" kumimoji="0" lang="en-US" smtClean="0">
                <a:solidFill>
                  <a:schemeClr val="bg1"/>
                </a:solidFill>
              </a:rPr>
              <a:pPr>
                <a:spcBef>
                  <a:spcPct val="0"/>
                </a:spcBef>
                <a:buClrTx/>
                <a:buSzTx/>
                <a:buFontTx/>
                <a:buNone/>
              </a:pPr>
              <a:t>39</a:t>
            </a:fld>
            <a:endParaRPr altLang="zh-CN" sz="2600" kumimoji="0" lang="en-US" smtClean="0">
              <a:solidFill>
                <a:schemeClr val="bg1"/>
              </a:solidFill>
            </a:endParaRPr>
          </a:p>
        </p:txBody>
      </p:sp>
      <p:sp>
        <p:nvSpPr>
          <p:cNvPr id="1048811" name="Rectangle 2"/>
          <p:cNvSpPr>
            <a:spLocks noGrp="1" noChangeArrowheads="1"/>
          </p:cNvSpPr>
          <p:nvPr>
            <p:ph type="title"/>
          </p:nvPr>
        </p:nvSpPr>
        <p:spPr>
          <a:xfrm>
            <a:off x="914400" y="501650"/>
            <a:ext cx="8001000" cy="720725"/>
          </a:xfrm>
        </p:spPr>
        <p:txBody>
          <a:bodyPr/>
          <a:p>
            <a:pPr eaLnBrk="1" hangingPunct="1"/>
            <a:r>
              <a:rPr altLang="zh-CN" sz="3200" lang="en-US" smtClean="0"/>
              <a:t>Chapter 1  Why Software Engineering</a:t>
            </a:r>
          </a:p>
        </p:txBody>
      </p:sp>
      <p:grpSp>
        <p:nvGrpSpPr>
          <p:cNvPr id="219" name="Group 4"/>
          <p:cNvGrpSpPr/>
          <p:nvPr/>
        </p:nvGrpSpPr>
        <p:grpSpPr bwMode="auto">
          <a:xfrm>
            <a:off x="838200" y="1752600"/>
            <a:ext cx="8077200" cy="5029200"/>
            <a:chOff x="528" y="576"/>
            <a:chExt cx="3408" cy="3600"/>
          </a:xfrm>
        </p:grpSpPr>
        <p:sp>
          <p:nvSpPr>
            <p:cNvPr id="1048812" name="Rectangle 5"/>
            <p:cNvSpPr>
              <a:spLocks noChangeArrowheads="1"/>
            </p:cNvSpPr>
            <p:nvPr/>
          </p:nvSpPr>
          <p:spPr bwMode="auto">
            <a:xfrm>
              <a:off x="624" y="576"/>
              <a:ext cx="1680" cy="528"/>
            </a:xfrm>
            <a:prstGeom prst="rect"/>
            <a:solidFill>
              <a:srgbClr val="969696">
                <a:alpha val="50195"/>
              </a:srgbClr>
            </a:solidFill>
            <a:ln w="25400">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813" name="Text Box 6"/>
            <p:cNvSpPr txBox="1">
              <a:spLocks noChangeArrowheads="1"/>
            </p:cNvSpPr>
            <p:nvPr/>
          </p:nvSpPr>
          <p:spPr bwMode="auto">
            <a:xfrm>
              <a:off x="816" y="673"/>
              <a:ext cx="1488" cy="327"/>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zh-CN" b="0" sz="2400" lang="en-US">
                  <a:latin typeface="Times New Roman" panose="02020603050405020304" pitchFamily="18" charset="0"/>
                </a:rPr>
                <a:t>Computer Science</a:t>
              </a:r>
              <a:r>
                <a:rPr altLang="zh-CN" b="0" sz="2000" lang="en-US">
                  <a:latin typeface="Times New Roman" panose="02020603050405020304" pitchFamily="18" charset="0"/>
                </a:rPr>
                <a:t>  </a:t>
              </a:r>
            </a:p>
          </p:txBody>
        </p:sp>
        <p:sp>
          <p:nvSpPr>
            <p:cNvPr id="1048814" name="Rectangle 7"/>
            <p:cNvSpPr>
              <a:spLocks noChangeArrowheads="1"/>
            </p:cNvSpPr>
            <p:nvPr/>
          </p:nvSpPr>
          <p:spPr bwMode="auto">
            <a:xfrm>
              <a:off x="2784" y="576"/>
              <a:ext cx="1152" cy="480"/>
            </a:xfrm>
            <a:prstGeom prst="rect"/>
            <a:solidFill>
              <a:srgbClr val="969696">
                <a:alpha val="50195"/>
              </a:srgbClr>
            </a:solidFill>
            <a:ln w="25400">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815" name="Text Box 8"/>
            <p:cNvSpPr txBox="1">
              <a:spLocks noChangeArrowheads="1"/>
            </p:cNvSpPr>
            <p:nvPr/>
          </p:nvSpPr>
          <p:spPr bwMode="auto">
            <a:xfrm>
              <a:off x="2832" y="673"/>
              <a:ext cx="1008" cy="327"/>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zh-CN" b="0" sz="2400" lang="en-US">
                  <a:latin typeface="Times New Roman" panose="02020603050405020304" pitchFamily="18" charset="0"/>
                </a:rPr>
                <a:t> Customer</a:t>
              </a:r>
            </a:p>
          </p:txBody>
        </p:sp>
        <p:sp>
          <p:nvSpPr>
            <p:cNvPr id="1048816" name="AutoShape 9"/>
            <p:cNvSpPr>
              <a:spLocks noChangeArrowheads="1"/>
            </p:cNvSpPr>
            <p:nvPr/>
          </p:nvSpPr>
          <p:spPr bwMode="auto">
            <a:xfrm>
              <a:off x="1968" y="1200"/>
              <a:ext cx="192" cy="384"/>
            </a:xfrm>
            <a:prstGeom prst="downArrow">
              <a:avLst>
                <a:gd name="adj1" fmla="val 50000"/>
                <a:gd name="adj2" fmla="val 50000"/>
              </a:avLst>
            </a:prstGeom>
            <a:noFill/>
            <a:ln w="25400">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817" name="AutoShape 10"/>
            <p:cNvSpPr>
              <a:spLocks noChangeArrowheads="1"/>
            </p:cNvSpPr>
            <p:nvPr/>
          </p:nvSpPr>
          <p:spPr bwMode="auto">
            <a:xfrm>
              <a:off x="912" y="1200"/>
              <a:ext cx="192" cy="384"/>
            </a:xfrm>
            <a:prstGeom prst="downArrow">
              <a:avLst>
                <a:gd name="adj1" fmla="val 50000"/>
                <a:gd name="adj2" fmla="val 50000"/>
              </a:avLst>
            </a:prstGeom>
            <a:noFill/>
            <a:ln w="25400">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818" name="AutoShape 11"/>
            <p:cNvSpPr>
              <a:spLocks noChangeArrowheads="1"/>
            </p:cNvSpPr>
            <p:nvPr/>
          </p:nvSpPr>
          <p:spPr bwMode="auto">
            <a:xfrm>
              <a:off x="3264" y="1152"/>
              <a:ext cx="192" cy="384"/>
            </a:xfrm>
            <a:prstGeom prst="downArrow">
              <a:avLst>
                <a:gd name="adj1" fmla="val 50000"/>
                <a:gd name="adj2" fmla="val 50000"/>
              </a:avLst>
            </a:prstGeom>
            <a:noFill/>
            <a:ln w="25400">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819" name="AutoShape 12"/>
            <p:cNvSpPr>
              <a:spLocks noChangeArrowheads="1"/>
            </p:cNvSpPr>
            <p:nvPr/>
          </p:nvSpPr>
          <p:spPr bwMode="auto">
            <a:xfrm>
              <a:off x="528" y="1632"/>
              <a:ext cx="960" cy="576"/>
            </a:xfrm>
            <a:prstGeom prst="hexagon">
              <a:avLst>
                <a:gd name="adj" fmla="val 41667"/>
                <a:gd name="vf" fmla="val 115470"/>
              </a:avLst>
            </a:prstGeom>
            <a:noFill/>
            <a:ln w="25400">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820" name="AutoShape 13"/>
            <p:cNvSpPr>
              <a:spLocks noChangeArrowheads="1"/>
            </p:cNvSpPr>
            <p:nvPr/>
          </p:nvSpPr>
          <p:spPr bwMode="auto">
            <a:xfrm>
              <a:off x="1536" y="1632"/>
              <a:ext cx="1104" cy="624"/>
            </a:xfrm>
            <a:prstGeom prst="hexagon">
              <a:avLst>
                <a:gd name="adj" fmla="val 44231"/>
                <a:gd name="vf" fmla="val 115470"/>
              </a:avLst>
            </a:prstGeom>
            <a:noFill/>
            <a:ln w="25400">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821" name="AutoShape 14"/>
            <p:cNvSpPr>
              <a:spLocks noChangeArrowheads="1"/>
            </p:cNvSpPr>
            <p:nvPr/>
          </p:nvSpPr>
          <p:spPr bwMode="auto">
            <a:xfrm>
              <a:off x="2880" y="1584"/>
              <a:ext cx="960" cy="576"/>
            </a:xfrm>
            <a:prstGeom prst="hexagon">
              <a:avLst>
                <a:gd name="adj" fmla="val 41667"/>
                <a:gd name="vf" fmla="val 115470"/>
              </a:avLst>
            </a:prstGeom>
            <a:noFill/>
            <a:ln w="25400">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822" name="Text Box 15"/>
            <p:cNvSpPr txBox="1">
              <a:spLocks noChangeArrowheads="1"/>
            </p:cNvSpPr>
            <p:nvPr/>
          </p:nvSpPr>
          <p:spPr bwMode="auto">
            <a:xfrm>
              <a:off x="672" y="1776"/>
              <a:ext cx="864" cy="327"/>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zh-CN" b="0" sz="2400" lang="en-US">
                  <a:latin typeface="Times New Roman" panose="02020603050405020304" pitchFamily="18" charset="0"/>
                </a:rPr>
                <a:t>  theories</a:t>
              </a:r>
            </a:p>
          </p:txBody>
        </p:sp>
        <p:sp>
          <p:nvSpPr>
            <p:cNvPr id="1048823" name="Text Box 16"/>
            <p:cNvSpPr txBox="1">
              <a:spLocks noChangeArrowheads="1"/>
            </p:cNvSpPr>
            <p:nvPr/>
          </p:nvSpPr>
          <p:spPr bwMode="auto">
            <a:xfrm>
              <a:off x="1632" y="1679"/>
              <a:ext cx="912" cy="589"/>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zh-CN" b="0" sz="2400" lang="en-US">
                  <a:latin typeface="Times New Roman" panose="02020603050405020304" pitchFamily="18" charset="0"/>
                </a:rPr>
                <a:t>   Computer               --functions</a:t>
              </a:r>
            </a:p>
          </p:txBody>
        </p:sp>
        <p:sp>
          <p:nvSpPr>
            <p:cNvPr id="1048824" name="Text Box 17"/>
            <p:cNvSpPr txBox="1">
              <a:spLocks noChangeArrowheads="1"/>
            </p:cNvSpPr>
            <p:nvPr/>
          </p:nvSpPr>
          <p:spPr bwMode="auto">
            <a:xfrm>
              <a:off x="2976" y="1679"/>
              <a:ext cx="816" cy="328"/>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zh-CN" b="0" sz="2400" lang="en-US">
                  <a:latin typeface="Times New Roman" panose="02020603050405020304" pitchFamily="18" charset="0"/>
                </a:rPr>
                <a:t>  problem</a:t>
              </a:r>
            </a:p>
          </p:txBody>
        </p:sp>
        <p:sp>
          <p:nvSpPr>
            <p:cNvPr id="1048825" name="Rectangle 18"/>
            <p:cNvSpPr>
              <a:spLocks noChangeArrowheads="1"/>
            </p:cNvSpPr>
            <p:nvPr/>
          </p:nvSpPr>
          <p:spPr bwMode="auto">
            <a:xfrm>
              <a:off x="1584" y="2496"/>
              <a:ext cx="1392" cy="576"/>
            </a:xfrm>
            <a:prstGeom prst="rect"/>
            <a:solidFill>
              <a:srgbClr val="C0C0C0">
                <a:alpha val="50195"/>
              </a:srgbClr>
            </a:solidFill>
            <a:ln w="25400">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826" name="Text Box 19"/>
            <p:cNvSpPr txBox="1">
              <a:spLocks noChangeArrowheads="1"/>
            </p:cNvSpPr>
            <p:nvPr/>
          </p:nvSpPr>
          <p:spPr bwMode="auto">
            <a:xfrm>
              <a:off x="1776" y="2496"/>
              <a:ext cx="1200" cy="589"/>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zh-CN" b="0" sz="2400" lang="en-US">
                  <a:latin typeface="Times New Roman" panose="02020603050405020304" pitchFamily="18" charset="0"/>
                </a:rPr>
                <a:t>Software  engineering</a:t>
              </a:r>
            </a:p>
          </p:txBody>
        </p:sp>
        <p:sp>
          <p:nvSpPr>
            <p:cNvPr id="1048827" name="AutoShape 20"/>
            <p:cNvSpPr>
              <a:spLocks noChangeArrowheads="1"/>
            </p:cNvSpPr>
            <p:nvPr/>
          </p:nvSpPr>
          <p:spPr bwMode="auto">
            <a:xfrm>
              <a:off x="2208" y="3120"/>
              <a:ext cx="144" cy="288"/>
            </a:xfrm>
            <a:prstGeom prst="downArrow">
              <a:avLst>
                <a:gd name="adj1" fmla="val 50000"/>
                <a:gd name="adj2" fmla="val 50000"/>
              </a:avLst>
            </a:prstGeom>
            <a:noFill/>
            <a:ln w="25400">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828" name="AutoShape 21"/>
            <p:cNvSpPr>
              <a:spLocks noChangeArrowheads="1"/>
            </p:cNvSpPr>
            <p:nvPr/>
          </p:nvSpPr>
          <p:spPr bwMode="auto">
            <a:xfrm>
              <a:off x="1248" y="3456"/>
              <a:ext cx="2064" cy="720"/>
            </a:xfrm>
            <a:prstGeom prst="hexagon">
              <a:avLst>
                <a:gd name="adj" fmla="val 71667"/>
                <a:gd name="vf" fmla="val 115470"/>
              </a:avLst>
            </a:prstGeom>
            <a:noFill/>
            <a:ln w="25400">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829" name="Text Box 22"/>
            <p:cNvSpPr txBox="1">
              <a:spLocks noChangeArrowheads="1"/>
            </p:cNvSpPr>
            <p:nvPr/>
          </p:nvSpPr>
          <p:spPr bwMode="auto">
            <a:xfrm>
              <a:off x="1680" y="3410"/>
              <a:ext cx="1584" cy="589"/>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zh-CN" b="0" sz="2400" lang="en-US">
                  <a:latin typeface="Times New Roman" panose="02020603050405020304" pitchFamily="18" charset="0"/>
                </a:rPr>
                <a:t>Tools and techniques to solve problems</a:t>
              </a:r>
            </a:p>
          </p:txBody>
        </p:sp>
        <p:sp>
          <p:nvSpPr>
            <p:cNvPr id="1048830" name="AutoShape 23"/>
            <p:cNvSpPr>
              <a:spLocks noChangeArrowheads="1"/>
            </p:cNvSpPr>
            <p:nvPr/>
          </p:nvSpPr>
          <p:spPr bwMode="auto">
            <a:xfrm>
              <a:off x="2112" y="2256"/>
              <a:ext cx="144" cy="240"/>
            </a:xfrm>
            <a:prstGeom prst="downArrow">
              <a:avLst>
                <a:gd name="adj1" fmla="val 50000"/>
                <a:gd name="adj2" fmla="val 41667"/>
              </a:avLst>
            </a:prstGeom>
            <a:noFill/>
            <a:ln w="25400">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831" name="Line 24"/>
            <p:cNvSpPr>
              <a:spLocks noChangeShapeType="1"/>
            </p:cNvSpPr>
            <p:nvPr/>
          </p:nvSpPr>
          <p:spPr bwMode="auto">
            <a:xfrm flipH="1">
              <a:off x="3072" y="2208"/>
              <a:ext cx="384" cy="288"/>
            </a:xfrm>
            <a:prstGeom prst="line"/>
            <a:noFill/>
            <a:ln w="76200" cmpd="tri">
              <a:solidFill>
                <a:schemeClr val="tx1"/>
              </a:solidFill>
              <a:round/>
              <a:headEnd/>
              <a:tailEnd type="stealth" w="med" len="med"/>
            </a:ln>
          </p:spPr>
          <p:txBody>
            <a:bodyPr anchor="ctr" wrap="none"/>
            <a:p>
              <a:endParaRPr altLang="en-US" lang="zh-CN"/>
            </a:p>
          </p:txBody>
        </p:sp>
        <p:sp>
          <p:nvSpPr>
            <p:cNvPr id="1048832" name="Line 25"/>
            <p:cNvSpPr>
              <a:spLocks noChangeShapeType="1"/>
            </p:cNvSpPr>
            <p:nvPr/>
          </p:nvSpPr>
          <p:spPr bwMode="auto">
            <a:xfrm>
              <a:off x="1056" y="2256"/>
              <a:ext cx="384" cy="240"/>
            </a:xfrm>
            <a:prstGeom prst="line"/>
            <a:noFill/>
            <a:ln w="76200" cmpd="tri">
              <a:solidFill>
                <a:schemeClr val="tx1"/>
              </a:solidFill>
              <a:round/>
              <a:headEnd/>
              <a:tailEnd type="stealth" w="med" len="med"/>
            </a:ln>
          </p:spPr>
          <p:txBody>
            <a:bodyPr anchor="ctr" wrap="none"/>
            <a:p>
              <a:endParaRPr altLang="en-US" lang="zh-CN"/>
            </a:p>
          </p:txBody>
        </p:sp>
      </p:gr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605" name="标题 1"/>
          <p:cNvSpPr>
            <a:spLocks noGrp="1"/>
          </p:cNvSpPr>
          <p:nvPr>
            <p:ph type="title"/>
          </p:nvPr>
        </p:nvSpPr>
        <p:spPr>
          <a:xfrm>
            <a:off x="914400" y="503238"/>
            <a:ext cx="8001000" cy="838200"/>
          </a:xfrm>
        </p:spPr>
        <p:txBody>
          <a:bodyPr/>
          <a:p>
            <a:r>
              <a:rPr altLang="zh-CN" dirty="0" sz="5400" lang="en-US" smtClean="0">
                <a:solidFill>
                  <a:srgbClr val="000000"/>
                </a:solidFill>
                <a:latin typeface="Monotype Corsiva" panose="03010101010201010101" pitchFamily="66" charset="0"/>
                <a:ea typeface="楷体_GB2312" pitchFamily="49" charset="-122"/>
              </a:rPr>
              <a:t>       Software   Engineering</a:t>
            </a:r>
            <a:endParaRPr altLang="en-US" dirty="0" lang="zh-CN" smtClean="0"/>
          </a:p>
        </p:txBody>
      </p:sp>
      <p:sp>
        <p:nvSpPr>
          <p:cNvPr id="1048606" name="内容占位符 2"/>
          <p:cNvSpPr>
            <a:spLocks noGrp="1"/>
          </p:cNvSpPr>
          <p:nvPr>
            <p:ph idx="1"/>
          </p:nvPr>
        </p:nvSpPr>
        <p:spPr>
          <a:xfrm>
            <a:off x="755576" y="1844824"/>
            <a:ext cx="8388424" cy="4752528"/>
          </a:xfrm>
        </p:spPr>
        <p:txBody>
          <a:bodyPr/>
          <a:p>
            <a:r>
              <a:rPr altLang="en-US" b="1" dirty="0" sz="3600" lang="zh-CN" smtClean="0"/>
              <a:t>软件工程课程涵盖的范围</a:t>
            </a:r>
            <a:endParaRPr altLang="zh-CN" b="1" dirty="0" sz="3600" lang="en-US" smtClean="0"/>
          </a:p>
          <a:p>
            <a:pPr lvl="1"/>
            <a:r>
              <a:rPr altLang="en-US" b="1" dirty="0" sz="2800" lang="zh-CN" smtClean="0"/>
              <a:t>项目管理层面的内容</a:t>
            </a:r>
            <a:endParaRPr altLang="zh-CN" b="1" dirty="0" sz="2800" lang="en-US" smtClean="0"/>
          </a:p>
          <a:p>
            <a:pPr lvl="1"/>
            <a:r>
              <a:rPr altLang="en-US" b="1" dirty="0" sz="2800" lang="zh-CN" smtClean="0"/>
              <a:t>技术研发层面的内容</a:t>
            </a:r>
            <a:endParaRPr altLang="zh-CN" b="1" dirty="0" sz="2800" lang="en-US" smtClean="0"/>
          </a:p>
          <a:p>
            <a:pPr lvl="1"/>
            <a:r>
              <a:rPr altLang="en-US" b="1" dirty="0" sz="2800" lang="zh-CN" smtClean="0"/>
              <a:t>软件工程学范畴内相关知识点</a:t>
            </a:r>
            <a:endParaRPr altLang="zh-CN" b="1" dirty="0" sz="2800" lang="en-US" smtClean="0"/>
          </a:p>
          <a:p>
            <a:r>
              <a:rPr altLang="en-US" b="1" dirty="0" sz="3600" lang="zh-CN" smtClean="0"/>
              <a:t>软件工程课程要求</a:t>
            </a:r>
            <a:endParaRPr altLang="zh-CN" b="1" dirty="0" sz="3600" lang="en-US"/>
          </a:p>
          <a:p>
            <a:pPr lvl="1"/>
            <a:r>
              <a:rPr altLang="en-US" b="1" dirty="0" sz="2800" lang="zh-CN" smtClean="0"/>
              <a:t>“底线”要求：初步了解软件工程的实际操作流程，知道较复杂工程问题的大致求解过程。</a:t>
            </a:r>
            <a:endParaRPr altLang="zh-CN" b="1" dirty="0" sz="2800" lang="en-US" smtClean="0"/>
          </a:p>
          <a:p>
            <a:pPr lvl="1"/>
            <a:r>
              <a:rPr altLang="en-US" b="1" dirty="0" sz="2800" lang="zh-CN" smtClean="0"/>
              <a:t>通过课程设计的收获得失，促使学生进行初步的专业自评价。</a:t>
            </a:r>
          </a:p>
        </p:txBody>
      </p:sp>
      <p:sp>
        <p:nvSpPr>
          <p:cNvPr id="1048607" name="灯片编号占位符 3"/>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87A756F-B7E8-4B58-807E-913D1A456A61}" type="slidenum">
              <a:rPr altLang="zh-CN" sz="2600" kumimoji="0" lang="en-US" smtClean="0">
                <a:solidFill>
                  <a:schemeClr val="bg1"/>
                </a:solidFill>
              </a:rPr>
              <a:pPr>
                <a:spcBef>
                  <a:spcPct val="0"/>
                </a:spcBef>
                <a:buClrTx/>
                <a:buSzTx/>
                <a:buFontTx/>
                <a:buNone/>
              </a:pPr>
              <a:t>4</a:t>
            </a:fld>
            <a:endParaRPr altLang="zh-CN" sz="2600" kumimoji="0" lang="en-US" smtClean="0">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8836"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8E7CAAB-AB59-48D6-9791-E7D3D8CA3C97}" type="slidenum">
              <a:rPr altLang="zh-CN" sz="2600" kumimoji="0" lang="en-US" smtClean="0">
                <a:solidFill>
                  <a:schemeClr val="bg1"/>
                </a:solidFill>
              </a:rPr>
              <a:pPr>
                <a:spcBef>
                  <a:spcPct val="0"/>
                </a:spcBef>
                <a:buClrTx/>
                <a:buSzTx/>
                <a:buFontTx/>
                <a:buNone/>
              </a:pPr>
              <a:t>40</a:t>
            </a:fld>
            <a:endParaRPr altLang="zh-CN" sz="2600" kumimoji="0" lang="en-US" smtClean="0">
              <a:solidFill>
                <a:schemeClr val="bg1"/>
              </a:solidFill>
            </a:endParaRPr>
          </a:p>
        </p:txBody>
      </p:sp>
      <p:sp>
        <p:nvSpPr>
          <p:cNvPr id="1048837"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8838" name="Rectangle 3"/>
          <p:cNvSpPr>
            <a:spLocks noGrp="1" noChangeArrowheads="1"/>
          </p:cNvSpPr>
          <p:nvPr>
            <p:ph type="body" idx="1"/>
          </p:nvPr>
        </p:nvSpPr>
        <p:spPr>
          <a:xfrm>
            <a:off x="762000" y="1676400"/>
            <a:ext cx="8382000" cy="5181600"/>
          </a:xfrm>
        </p:spPr>
        <p:txBody>
          <a:bodyPr/>
          <a:p>
            <a:pPr eaLnBrk="1" hangingPunct="1">
              <a:buFontTx/>
              <a:buNone/>
            </a:pPr>
            <a:r>
              <a:rPr altLang="zh-CN" b="1" dirty="0" lang="en-US" smtClean="0"/>
              <a:t>1.2 How successful have we been ? </a:t>
            </a:r>
          </a:p>
          <a:p>
            <a:pPr eaLnBrk="1" hangingPunct="1">
              <a:buFontTx/>
              <a:buNone/>
            </a:pPr>
            <a:r>
              <a:rPr altLang="zh-CN" b="1" dirty="0" lang="en-US" smtClean="0"/>
              <a:t>    </a:t>
            </a:r>
            <a:r>
              <a:rPr altLang="en-US" b="1" dirty="0" lang="zh-CN" smtClean="0"/>
              <a:t>（软件工程方面的进展）（成就及存在的问题）</a:t>
            </a:r>
          </a:p>
          <a:p>
            <a:pPr eaLnBrk="1" hangingPunct="1">
              <a:lnSpc>
                <a:spcPct val="95000"/>
              </a:lnSpc>
              <a:spcBef>
                <a:spcPct val="0"/>
              </a:spcBef>
              <a:buFontTx/>
              <a:buNone/>
            </a:pPr>
            <a:r>
              <a:rPr altLang="zh-CN" b="1" dirty="0" lang="en-US" smtClean="0"/>
              <a:t>Several aspects: </a:t>
            </a:r>
          </a:p>
          <a:p>
            <a:pPr eaLnBrk="1" hangingPunct="1">
              <a:buFontTx/>
              <a:buNone/>
            </a:pPr>
            <a:r>
              <a:rPr altLang="zh-CN" b="1" dirty="0" sz="2400" lang="en-US" smtClean="0">
                <a:solidFill>
                  <a:schemeClr val="bg2"/>
                </a:solidFill>
                <a:sym typeface="Wingdings 2" panose="05020102010507070707" pitchFamily="18" charset="2"/>
              </a:rPr>
              <a:t>  SE is an art(</a:t>
            </a:r>
            <a:r>
              <a:rPr altLang="en-US" b="1" dirty="0" sz="2400" lang="zh-CN" smtClean="0">
                <a:solidFill>
                  <a:schemeClr val="bg2"/>
                </a:solidFill>
                <a:sym typeface="Wingdings 2" panose="05020102010507070707" pitchFamily="18" charset="2"/>
              </a:rPr>
              <a:t>学问</a:t>
            </a:r>
            <a:r>
              <a:rPr altLang="zh-CN" b="1" dirty="0" sz="2400" lang="en-US" smtClean="0">
                <a:solidFill>
                  <a:schemeClr val="bg2"/>
                </a:solidFill>
                <a:sym typeface="Wingdings 2" panose="05020102010507070707" pitchFamily="18" charset="2"/>
              </a:rPr>
              <a:t>) of generating high quality software</a:t>
            </a:r>
            <a:r>
              <a:rPr altLang="en-US" b="1" dirty="0" sz="2400" lang="zh-CN" smtClean="0">
                <a:solidFill>
                  <a:schemeClr val="bg2"/>
                </a:solidFill>
                <a:sym typeface="Wingdings 2" panose="05020102010507070707" pitchFamily="18" charset="2"/>
              </a:rPr>
              <a:t>。</a:t>
            </a:r>
          </a:p>
          <a:p>
            <a:pPr eaLnBrk="1" hangingPunct="1">
              <a:buFontTx/>
              <a:buNone/>
            </a:pPr>
            <a:r>
              <a:rPr altLang="en-US" b="1" dirty="0" sz="2400" lang="zh-CN" smtClean="0">
                <a:solidFill>
                  <a:schemeClr val="bg2"/>
                </a:solidFill>
                <a:sym typeface="Wingdings 2" panose="05020102010507070707" pitchFamily="18" charset="2"/>
              </a:rPr>
              <a:t>      </a:t>
            </a:r>
            <a:r>
              <a:rPr altLang="zh-CN" b="1" dirty="0" sz="2400" lang="en-US" smtClean="0">
                <a:solidFill>
                  <a:schemeClr val="bg2"/>
                </a:solidFill>
                <a:sym typeface="Wingdings 2" panose="05020102010507070707" pitchFamily="18" charset="2"/>
              </a:rPr>
              <a:t>(include: designing art, ingenuity, skills</a:t>
            </a:r>
          </a:p>
          <a:p>
            <a:pPr eaLnBrk="1" hangingPunct="1">
              <a:buFontTx/>
              <a:buNone/>
            </a:pPr>
            <a:r>
              <a:rPr altLang="zh-CN" b="1" dirty="0" sz="2400" lang="en-US" smtClean="0">
                <a:solidFill>
                  <a:schemeClr val="bg2"/>
                </a:solidFill>
                <a:sym typeface="Wingdings 2" panose="05020102010507070707" pitchFamily="18" charset="2"/>
              </a:rPr>
              <a:t>      </a:t>
            </a:r>
            <a:r>
              <a:rPr altLang="zh-CN" b="1" dirty="0" sz="2400" lang="en-US" err="1" smtClean="0">
                <a:solidFill>
                  <a:schemeClr val="bg2"/>
                </a:solidFill>
                <a:sym typeface="Wingdings 2" panose="05020102010507070707" pitchFamily="18" charset="2"/>
              </a:rPr>
              <a:t>goal:robust</a:t>
            </a:r>
            <a:r>
              <a:rPr altLang="zh-CN" b="1" dirty="0" sz="2400" lang="en-US" smtClean="0">
                <a:solidFill>
                  <a:schemeClr val="bg2"/>
                </a:solidFill>
                <a:sym typeface="Wingdings 2" panose="05020102010507070707" pitchFamily="18" charset="2"/>
              </a:rPr>
              <a:t>, efficient, easy developing and maintain)</a:t>
            </a:r>
          </a:p>
          <a:p>
            <a:pPr eaLnBrk="1" hangingPunct="1">
              <a:buFontTx/>
              <a:buNone/>
            </a:pPr>
            <a:r>
              <a:rPr altLang="zh-CN" b="1" dirty="0" sz="2400" lang="en-US" smtClean="0">
                <a:solidFill>
                  <a:schemeClr val="bg2"/>
                </a:solidFill>
                <a:sym typeface="Wingdings 2" panose="05020102010507070707" pitchFamily="18" charset="2"/>
              </a:rPr>
              <a:t>  Great changes in today’s living and working </a:t>
            </a:r>
          </a:p>
          <a:p>
            <a:pPr eaLnBrk="1" hangingPunct="1">
              <a:buFontTx/>
              <a:buNone/>
            </a:pPr>
            <a:r>
              <a:rPr altLang="zh-CN" b="1" dirty="0" sz="2400" lang="en-US" smtClean="0">
                <a:solidFill>
                  <a:schemeClr val="bg2"/>
                </a:solidFill>
                <a:sym typeface="Wingdings 2" panose="05020102010507070707" pitchFamily="18" charset="2"/>
              </a:rPr>
              <a:t>  Problems</a:t>
            </a:r>
            <a:r>
              <a:rPr altLang="zh-CN" b="1" dirty="0" sz="2400" lang="en-US" smtClean="0">
                <a:solidFill>
                  <a:schemeClr val="bg2"/>
                </a:solidFill>
                <a:sym typeface="Wingdings" panose="05000000000000000000" pitchFamily="2" charset="2"/>
              </a:rPr>
              <a:t>  ( not acceptable when deliver to users ) </a:t>
            </a:r>
            <a:endParaRPr altLang="zh-CN" b="1" dirty="0" sz="2400" lang="en-US" smtClean="0">
              <a:solidFill>
                <a:schemeClr val="bg2"/>
              </a:solidFill>
              <a:sym typeface="Wingdings 2" panose="05020102010507070707" pitchFamily="18" charset="2"/>
            </a:endParaRPr>
          </a:p>
          <a:p>
            <a:pPr eaLnBrk="1" hangingPunct="1">
              <a:buFontTx/>
              <a:buNone/>
            </a:pPr>
            <a:r>
              <a:rPr altLang="zh-CN" b="1" dirty="0" sz="2400" lang="en-US" smtClean="0">
                <a:solidFill>
                  <a:schemeClr val="bg2"/>
                </a:solidFill>
                <a:sym typeface="Wingdings 2" panose="05020102010507070707" pitchFamily="18" charset="2"/>
              </a:rPr>
              <a:t>  Influence of software problems</a:t>
            </a:r>
            <a:r>
              <a:rPr altLang="en-US" b="1" dirty="0" sz="2400" lang="zh-CN" smtClean="0">
                <a:solidFill>
                  <a:schemeClr val="bg2"/>
                </a:solidFill>
                <a:sym typeface="Wingdings 2" panose="05020102010507070707" pitchFamily="18" charset="2"/>
              </a:rPr>
              <a:t>（软件“问题”的影响）</a:t>
            </a:r>
          </a:p>
          <a:p>
            <a:pPr eaLnBrk="1" hangingPunct="1">
              <a:lnSpc>
                <a:spcPct val="95000"/>
              </a:lnSpc>
              <a:spcBef>
                <a:spcPct val="0"/>
              </a:spcBef>
              <a:buFontTx/>
              <a:buNone/>
            </a:pPr>
            <a:r>
              <a:rPr altLang="en-US" b="1" dirty="0" sz="2400" lang="zh-CN" smtClean="0">
                <a:solidFill>
                  <a:schemeClr val="bg2"/>
                </a:solidFill>
                <a:sym typeface="Wingdings 2" panose="05020102010507070707" pitchFamily="18" charset="2"/>
              </a:rPr>
              <a:t>     </a:t>
            </a:r>
            <a:r>
              <a:rPr altLang="zh-CN" b="1" dirty="0" sz="2400" lang="en-US" u="sng" smtClean="0">
                <a:solidFill>
                  <a:srgbClr val="FF0066"/>
                </a:solidFill>
                <a:sym typeface="Wingdings 2" panose="05020102010507070707" pitchFamily="18" charset="2"/>
              </a:rPr>
              <a:t>error</a:t>
            </a:r>
            <a:r>
              <a:rPr altLang="zh-CN" b="1" dirty="0" sz="2400" lang="en-US" smtClean="0">
                <a:solidFill>
                  <a:schemeClr val="bg2"/>
                </a:solidFill>
                <a:sym typeface="Wingdings 2" panose="05020102010507070707" pitchFamily="18" charset="2"/>
              </a:rPr>
              <a:t>: a human made mistakes in software producing</a:t>
            </a:r>
          </a:p>
          <a:p>
            <a:pPr eaLnBrk="1" hangingPunct="1">
              <a:lnSpc>
                <a:spcPct val="95000"/>
              </a:lnSpc>
              <a:spcBef>
                <a:spcPct val="0"/>
              </a:spcBef>
              <a:buFontTx/>
              <a:buNone/>
            </a:pPr>
            <a:r>
              <a:rPr altLang="zh-CN" b="1" dirty="0" sz="2400" lang="en-US" smtClean="0">
                <a:solidFill>
                  <a:schemeClr val="bg2"/>
                </a:solidFill>
                <a:sym typeface="Wingdings 2" panose="05020102010507070707" pitchFamily="18" charset="2"/>
              </a:rPr>
              <a:t>              (misunderstand requirement, wrong </a:t>
            </a:r>
            <a:r>
              <a:rPr altLang="zh-CN" b="1" dirty="0" sz="2400" lang="en-US" err="1" smtClean="0">
                <a:solidFill>
                  <a:schemeClr val="bg2"/>
                </a:solidFill>
                <a:sym typeface="Wingdings 2" panose="05020102010507070707" pitchFamily="18" charset="2"/>
              </a:rPr>
              <a:t>codes,etc</a:t>
            </a:r>
            <a:r>
              <a:rPr altLang="zh-CN" b="1" dirty="0" sz="2400" lang="en-US" smtClean="0">
                <a:solidFill>
                  <a:schemeClr val="bg2"/>
                </a:solidFill>
                <a:sym typeface="Wingdings 2" panose="05020102010507070707" pitchFamily="18" charset="2"/>
              </a:rPr>
              <a:t>.)</a:t>
            </a:r>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8842"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4E06F60-92A9-46F2-A086-964FD27933F0}" type="slidenum">
              <a:rPr altLang="zh-CN" sz="2600" kumimoji="0" lang="en-US" smtClean="0">
                <a:solidFill>
                  <a:schemeClr val="bg1"/>
                </a:solidFill>
              </a:rPr>
              <a:pPr>
                <a:spcBef>
                  <a:spcPct val="0"/>
                </a:spcBef>
                <a:buClrTx/>
                <a:buSzTx/>
                <a:buFontTx/>
                <a:buNone/>
              </a:pPr>
              <a:t>41</a:t>
            </a:fld>
            <a:endParaRPr altLang="zh-CN" sz="2600" kumimoji="0" lang="en-US" smtClean="0">
              <a:solidFill>
                <a:schemeClr val="bg1"/>
              </a:solidFill>
            </a:endParaRPr>
          </a:p>
        </p:txBody>
      </p:sp>
      <p:sp>
        <p:nvSpPr>
          <p:cNvPr id="1048843"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8844" name="Rectangle 3"/>
          <p:cNvSpPr>
            <a:spLocks noGrp="1" noChangeArrowheads="1"/>
          </p:cNvSpPr>
          <p:nvPr>
            <p:ph type="body" idx="1"/>
          </p:nvPr>
        </p:nvSpPr>
        <p:spPr>
          <a:xfrm>
            <a:off x="749300" y="1708150"/>
            <a:ext cx="8382000" cy="5008563"/>
          </a:xfrm>
        </p:spPr>
        <p:txBody>
          <a:bodyPr/>
          <a:p>
            <a:pPr eaLnBrk="1" hangingPunct="1">
              <a:lnSpc>
                <a:spcPct val="90000"/>
              </a:lnSpc>
              <a:buFontTx/>
              <a:buNone/>
            </a:pPr>
            <a:r>
              <a:rPr altLang="zh-CN" b="1" sz="2400" lang="en-US" smtClean="0">
                <a:solidFill>
                  <a:srgbClr val="FF0066"/>
                </a:solidFill>
                <a:sym typeface="Wingdings 2" panose="05020102010507070707" pitchFamily="18" charset="2"/>
              </a:rPr>
              <a:t>     </a:t>
            </a:r>
            <a:r>
              <a:rPr altLang="zh-CN" b="1" sz="2400" lang="en-US" u="sng" smtClean="0">
                <a:solidFill>
                  <a:srgbClr val="FF0066"/>
                </a:solidFill>
                <a:sym typeface="Wingdings 2" panose="05020102010507070707" pitchFamily="18" charset="2"/>
              </a:rPr>
              <a:t>fault</a:t>
            </a:r>
            <a:r>
              <a:rPr altLang="zh-CN" b="1" sz="2400" lang="en-US" smtClean="0">
                <a:solidFill>
                  <a:schemeClr val="bg2"/>
                </a:solidFill>
                <a:sym typeface="Wingdings 2" panose="05020102010507070707" pitchFamily="18" charset="2"/>
              </a:rPr>
              <a:t>:  problem in function implementation </a:t>
            </a:r>
          </a:p>
          <a:p>
            <a:pPr eaLnBrk="1" hangingPunct="1">
              <a:lnSpc>
                <a:spcPct val="90000"/>
              </a:lnSpc>
              <a:buFontTx/>
              <a:buNone/>
            </a:pPr>
            <a:r>
              <a:rPr altLang="zh-CN" b="1" sz="2400" lang="en-US" smtClean="0">
                <a:solidFill>
                  <a:schemeClr val="bg2"/>
                </a:solidFill>
                <a:sym typeface="Wingdings 2" panose="05020102010507070707" pitchFamily="18" charset="2"/>
              </a:rPr>
              <a:t>                (one error----several faults)   (static exist)</a:t>
            </a:r>
          </a:p>
          <a:p>
            <a:pPr eaLnBrk="1" hangingPunct="1">
              <a:lnSpc>
                <a:spcPct val="90000"/>
              </a:lnSpc>
              <a:buFontTx/>
              <a:buNone/>
            </a:pPr>
            <a:r>
              <a:rPr altLang="zh-CN" b="1" sz="2400" lang="en-US" smtClean="0">
                <a:solidFill>
                  <a:schemeClr val="bg2"/>
                </a:solidFill>
                <a:sym typeface="Wingdings 2" panose="05020102010507070707" pitchFamily="18" charset="2"/>
              </a:rPr>
              <a:t>     </a:t>
            </a:r>
            <a:r>
              <a:rPr altLang="zh-CN" b="1" sz="2400" lang="en-US" u="sng" smtClean="0">
                <a:solidFill>
                  <a:srgbClr val="FF0066"/>
                </a:solidFill>
                <a:sym typeface="Wingdings 2" panose="05020102010507070707" pitchFamily="18" charset="2"/>
              </a:rPr>
              <a:t>failure</a:t>
            </a:r>
            <a:r>
              <a:rPr altLang="zh-CN" b="1" sz="2400" lang="en-US" smtClean="0">
                <a:solidFill>
                  <a:schemeClr val="bg2"/>
                </a:solidFill>
                <a:sym typeface="Wingdings 2" panose="05020102010507070707" pitchFamily="18" charset="2"/>
              </a:rPr>
              <a:t>: failure in running software (because of faults)</a:t>
            </a:r>
            <a:endParaRPr altLang="zh-CN" b="1" sz="2000" lang="en-US" smtClean="0">
              <a:solidFill>
                <a:schemeClr val="bg2"/>
              </a:solidFill>
              <a:sym typeface="Wingdings 2" panose="05020102010507070707" pitchFamily="18" charset="2"/>
            </a:endParaRPr>
          </a:p>
          <a:p>
            <a:pPr eaLnBrk="1" hangingPunct="1">
              <a:lnSpc>
                <a:spcPct val="90000"/>
              </a:lnSpc>
              <a:buFontTx/>
              <a:buNone/>
            </a:pPr>
            <a:r>
              <a:rPr altLang="zh-CN" b="1" sz="2400" lang="en-US" smtClean="0">
                <a:solidFill>
                  <a:schemeClr val="bg2"/>
                </a:solidFill>
                <a:sym typeface="Wingdings 2" panose="05020102010507070707" pitchFamily="18" charset="2"/>
              </a:rPr>
              <a:t>                 ( dynamic exist)</a:t>
            </a:r>
          </a:p>
          <a:p>
            <a:pPr eaLnBrk="1" hangingPunct="1">
              <a:lnSpc>
                <a:spcPct val="90000"/>
              </a:lnSpc>
              <a:buFontTx/>
              <a:buNone/>
            </a:pPr>
            <a:r>
              <a:rPr altLang="zh-CN" b="1" sz="2400" lang="en-US" smtClean="0">
                <a:solidFill>
                  <a:schemeClr val="bg2"/>
                </a:solidFill>
                <a:sym typeface="Wingdings 2" panose="05020102010507070707" pitchFamily="18" charset="2"/>
              </a:rPr>
              <a:t> Failure Example: </a:t>
            </a:r>
          </a:p>
          <a:p>
            <a:pPr eaLnBrk="1" hangingPunct="1">
              <a:lnSpc>
                <a:spcPct val="90000"/>
              </a:lnSpc>
              <a:buFontTx/>
              <a:buNone/>
            </a:pPr>
            <a:r>
              <a:rPr altLang="zh-CN" b="1" sz="2400" lang="en-US" smtClean="0">
                <a:solidFill>
                  <a:schemeClr val="bg2"/>
                </a:solidFill>
                <a:sym typeface="Wingdings 2" panose="05020102010507070707" pitchFamily="18" charset="2"/>
              </a:rPr>
              <a:t>   </a:t>
            </a:r>
            <a:r>
              <a:rPr altLang="zh-CN" b="1" sz="2400" lang="en-US" smtClean="0">
                <a:sym typeface="Wingdings 2" panose="05020102010507070707" pitchFamily="18" charset="2"/>
              </a:rPr>
              <a:t>A:</a:t>
            </a:r>
            <a:r>
              <a:rPr altLang="zh-CN" b="1" sz="2400" lang="en-US" u="sng" smtClean="0">
                <a:solidFill>
                  <a:srgbClr val="FF0066"/>
                </a:solidFill>
                <a:sym typeface="Wingdings 2" panose="05020102010507070707" pitchFamily="18" charset="2"/>
              </a:rPr>
              <a:t> </a:t>
            </a:r>
            <a:r>
              <a:rPr altLang="zh-CN" b="1" sz="2400" lang="en-US" u="sng" smtClean="0">
                <a:solidFill>
                  <a:srgbClr val="0000FF"/>
                </a:solidFill>
                <a:sym typeface="Wingdings 2" panose="05020102010507070707" pitchFamily="18" charset="2"/>
              </a:rPr>
              <a:t>Sperry Corporation (P7)</a:t>
            </a:r>
          </a:p>
          <a:p>
            <a:pPr eaLnBrk="1" hangingPunct="1">
              <a:lnSpc>
                <a:spcPct val="90000"/>
              </a:lnSpc>
              <a:buFontTx/>
              <a:buNone/>
            </a:pPr>
            <a:r>
              <a:rPr altLang="zh-CN" b="1" sz="2400" lang="en-US" smtClean="0">
                <a:solidFill>
                  <a:schemeClr val="bg2"/>
                </a:solidFill>
                <a:sym typeface="Wingdings 2" panose="05020102010507070707" pitchFamily="18" charset="2"/>
              </a:rPr>
              <a:t>        ----project: income tax form processing system </a:t>
            </a:r>
          </a:p>
          <a:p>
            <a:pPr eaLnBrk="1" hangingPunct="1">
              <a:lnSpc>
                <a:spcPct val="90000"/>
              </a:lnSpc>
              <a:buFontTx/>
              <a:buNone/>
            </a:pPr>
            <a:r>
              <a:rPr altLang="zh-CN" b="1" sz="2400" lang="en-US" smtClean="0">
                <a:solidFill>
                  <a:schemeClr val="bg2"/>
                </a:solidFill>
                <a:sym typeface="Wingdings 2" panose="05020102010507070707" pitchFamily="18" charset="2"/>
              </a:rPr>
              <a:t>        ----cause:  “</a:t>
            </a:r>
            <a:r>
              <a:rPr altLang="zh-CN" b="1" sz="2400" lang="en-US" u="sng" smtClean="0">
                <a:solidFill>
                  <a:schemeClr val="bg2"/>
                </a:solidFill>
                <a:sym typeface="Wingdings 2" panose="05020102010507070707" pitchFamily="18" charset="2"/>
              </a:rPr>
              <a:t>inadequate planning</a:t>
            </a:r>
            <a:r>
              <a:rPr altLang="zh-CN" b="1" sz="2400" lang="en-US" smtClean="0">
                <a:solidFill>
                  <a:schemeClr val="bg2"/>
                </a:solidFill>
                <a:sym typeface="Wingdings 2" panose="05020102010507070707" pitchFamily="18" charset="2"/>
              </a:rPr>
              <a:t>”(</a:t>
            </a:r>
            <a:r>
              <a:rPr altLang="en-US" b="1" sz="2400" lang="zh-CN" smtClean="0">
                <a:solidFill>
                  <a:schemeClr val="bg2"/>
                </a:solidFill>
                <a:sym typeface="Wingdings 2" panose="05020102010507070707" pitchFamily="18" charset="2"/>
              </a:rPr>
              <a:t>项目计划不周</a:t>
            </a:r>
            <a:r>
              <a:rPr altLang="zh-CN" b="1" sz="2400" lang="en-US" smtClean="0">
                <a:solidFill>
                  <a:schemeClr val="bg2"/>
                </a:solidFill>
                <a:sym typeface="Wingdings 2" panose="05020102010507070707" pitchFamily="18" charset="2"/>
              </a:rPr>
              <a:t>)</a:t>
            </a:r>
          </a:p>
          <a:p>
            <a:pPr eaLnBrk="1" hangingPunct="1">
              <a:lnSpc>
                <a:spcPct val="90000"/>
              </a:lnSpc>
              <a:buFontTx/>
              <a:buNone/>
            </a:pPr>
            <a:r>
              <a:rPr altLang="zh-CN" b="1" sz="2400" lang="en-US" smtClean="0">
                <a:solidFill>
                  <a:schemeClr val="bg2"/>
                </a:solidFill>
                <a:sym typeface="Wingdings 2" panose="05020102010507070707" pitchFamily="18" charset="2"/>
              </a:rPr>
              <a:t>        ----Skepticism: (fault-free software is not practical)</a:t>
            </a:r>
          </a:p>
          <a:p>
            <a:pPr eaLnBrk="1" hangingPunct="1">
              <a:lnSpc>
                <a:spcPct val="90000"/>
              </a:lnSpc>
              <a:buFontTx/>
              <a:buNone/>
            </a:pPr>
            <a:r>
              <a:rPr altLang="zh-CN" b="1" sz="2400" lang="en-US" smtClean="0">
                <a:solidFill>
                  <a:schemeClr val="bg2"/>
                </a:solidFill>
                <a:sym typeface="Wingdings 2" panose="05020102010507070707" pitchFamily="18" charset="2"/>
              </a:rPr>
              <a:t>        ----Practical reason: </a:t>
            </a:r>
          </a:p>
          <a:p>
            <a:pPr eaLnBrk="1" hangingPunct="1">
              <a:lnSpc>
                <a:spcPct val="90000"/>
              </a:lnSpc>
              <a:buFontTx/>
              <a:buNone/>
            </a:pPr>
            <a:r>
              <a:rPr altLang="zh-CN" b="1" sz="2000" lang="en-US" smtClean="0">
                <a:solidFill>
                  <a:schemeClr val="bg2"/>
                </a:solidFill>
                <a:sym typeface="Wingdings 2" panose="05020102010507070707" pitchFamily="18" charset="2"/>
              </a:rPr>
              <a:t>             reliability of safety-critical software----10</a:t>
            </a:r>
            <a:r>
              <a:rPr altLang="zh-CN" baseline="30000" b="1" sz="2000" lang="en-US" smtClean="0">
                <a:solidFill>
                  <a:schemeClr val="bg2"/>
                </a:solidFill>
                <a:sym typeface="Wingdings 2" panose="05020102010507070707" pitchFamily="18" charset="2"/>
              </a:rPr>
              <a:t>-9 </a:t>
            </a:r>
          </a:p>
          <a:p>
            <a:pPr eaLnBrk="1" hangingPunct="1">
              <a:lnSpc>
                <a:spcPct val="90000"/>
              </a:lnSpc>
              <a:buFontTx/>
              <a:buNone/>
            </a:pPr>
            <a:r>
              <a:rPr altLang="zh-CN" b="1" sz="2400" lang="en-US" smtClean="0">
                <a:solidFill>
                  <a:schemeClr val="bg2"/>
                </a:solidFill>
                <a:sym typeface="Wingdings 2" panose="05020102010507070707" pitchFamily="18" charset="2"/>
              </a:rPr>
              <a:t>   B: </a:t>
            </a:r>
            <a:r>
              <a:rPr altLang="zh-CN" b="1" sz="2400" lang="en-US" u="sng" smtClean="0">
                <a:solidFill>
                  <a:srgbClr val="0000FF"/>
                </a:solidFill>
                <a:sym typeface="Wingdings 2" panose="05020102010507070707" pitchFamily="18" charset="2"/>
              </a:rPr>
              <a:t>radar vs. jet fighter (PX)</a:t>
            </a:r>
          </a:p>
          <a:p>
            <a:pPr eaLnBrk="1" hangingPunct="1">
              <a:lnSpc>
                <a:spcPct val="90000"/>
              </a:lnSpc>
              <a:buFontTx/>
              <a:buNone/>
            </a:pPr>
            <a:r>
              <a:rPr altLang="zh-CN" b="1" sz="2400" lang="en-US" smtClean="0">
                <a:solidFill>
                  <a:schemeClr val="bg2"/>
                </a:solidFill>
                <a:sym typeface="Wingdings 2" panose="05020102010507070707" pitchFamily="18" charset="2"/>
              </a:rPr>
              <a:t>        ----cause:  “</a:t>
            </a:r>
            <a:r>
              <a:rPr altLang="zh-CN" b="1" sz="2400" lang="en-US" u="sng" smtClean="0">
                <a:solidFill>
                  <a:schemeClr val="bg2"/>
                </a:solidFill>
                <a:sym typeface="Wingdings 2" panose="05020102010507070707" pitchFamily="18" charset="2"/>
              </a:rPr>
              <a:t>unanticipated use</a:t>
            </a:r>
            <a:r>
              <a:rPr altLang="zh-CN" b="1" sz="2400" lang="en-US" smtClean="0">
                <a:solidFill>
                  <a:schemeClr val="bg2"/>
                </a:solidFill>
                <a:sym typeface="Wingdings 2" panose="05020102010507070707" pitchFamily="18" charset="2"/>
              </a:rPr>
              <a:t>” (</a:t>
            </a:r>
            <a:r>
              <a:rPr altLang="en-US" b="1" sz="2400" lang="zh-CN" smtClean="0">
                <a:solidFill>
                  <a:schemeClr val="bg2"/>
                </a:solidFill>
                <a:sym typeface="Wingdings 2" panose="05020102010507070707" pitchFamily="18" charset="2"/>
              </a:rPr>
              <a:t>软件未能预期的使用</a:t>
            </a:r>
            <a:r>
              <a:rPr altLang="zh-CN" b="1" sz="2400" lang="en-US" smtClean="0">
                <a:solidFill>
                  <a:schemeClr val="bg2"/>
                </a:solidFill>
                <a:sym typeface="Wingdings 2" panose="05020102010507070707" pitchFamily="18" charset="2"/>
              </a:rPr>
              <a:t>)</a:t>
            </a:r>
          </a:p>
        </p:txBody>
      </p:sp>
      <p:sp>
        <p:nvSpPr>
          <p:cNvPr id="1048845" name="Text Box 5"/>
          <p:cNvSpPr txBox="1">
            <a:spLocks noChangeArrowheads="1"/>
          </p:cNvSpPr>
          <p:nvPr/>
        </p:nvSpPr>
        <p:spPr bwMode="auto">
          <a:xfrm>
            <a:off x="6588125" y="3573463"/>
            <a:ext cx="2376488" cy="482600"/>
          </a:xfrm>
          <a:prstGeom prst="rect"/>
          <a:solidFill>
            <a:srgbClr val="CCFFCC"/>
          </a:solidFill>
          <a:ln w="25400">
            <a:solidFill>
              <a:srgbClr val="80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en-US" sz="2400" lang="zh-CN">
                <a:latin typeface="Times New Roman" panose="02020603050405020304" pitchFamily="18" charset="0"/>
              </a:rPr>
              <a:t>计划阶段的问题</a:t>
            </a:r>
          </a:p>
        </p:txBody>
      </p:sp>
      <p:sp>
        <p:nvSpPr>
          <p:cNvPr id="1048846" name="Line 6"/>
          <p:cNvSpPr>
            <a:spLocks noChangeShapeType="1"/>
          </p:cNvSpPr>
          <p:nvPr/>
        </p:nvSpPr>
        <p:spPr bwMode="auto">
          <a:xfrm flipH="1">
            <a:off x="8388350" y="4076700"/>
            <a:ext cx="287338" cy="647700"/>
          </a:xfrm>
          <a:prstGeom prst="line"/>
          <a:noFill/>
          <a:ln w="22225">
            <a:solidFill>
              <a:srgbClr val="800000"/>
            </a:solidFill>
            <a:round/>
            <a:headEnd/>
            <a:tailEnd type="triangle" w="med" len="med"/>
          </a:ln>
        </p:spPr>
        <p:txBody>
          <a:bodyPr>
            <a:spAutoFit/>
          </a:bodyPr>
          <a:p>
            <a:endParaRPr altLang="en-US" lang="zh-CN"/>
          </a:p>
        </p:txBody>
      </p:sp>
      <p:sp>
        <p:nvSpPr>
          <p:cNvPr id="1048847" name="Text Box 7"/>
          <p:cNvSpPr txBox="1">
            <a:spLocks noChangeArrowheads="1"/>
          </p:cNvSpPr>
          <p:nvPr/>
        </p:nvSpPr>
        <p:spPr bwMode="auto">
          <a:xfrm>
            <a:off x="7524750" y="5445125"/>
            <a:ext cx="1439863" cy="847725"/>
          </a:xfrm>
          <a:prstGeom prst="rect"/>
          <a:solidFill>
            <a:srgbClr val="CCFFCC"/>
          </a:solidFill>
          <a:ln w="25400">
            <a:solidFill>
              <a:srgbClr val="80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en-US" sz="2400" lang="zh-CN">
                <a:latin typeface="Times New Roman" panose="02020603050405020304" pitchFamily="18" charset="0"/>
              </a:rPr>
              <a:t>设计阶段的问题</a:t>
            </a:r>
          </a:p>
        </p:txBody>
      </p:sp>
      <p:sp>
        <p:nvSpPr>
          <p:cNvPr id="1048848" name="Line 8"/>
          <p:cNvSpPr>
            <a:spLocks noChangeShapeType="1"/>
          </p:cNvSpPr>
          <p:nvPr/>
        </p:nvSpPr>
        <p:spPr bwMode="auto">
          <a:xfrm flipH="1">
            <a:off x="6732588" y="6092825"/>
            <a:ext cx="719137" cy="431800"/>
          </a:xfrm>
          <a:prstGeom prst="line"/>
          <a:noFill/>
          <a:ln w="22225">
            <a:solidFill>
              <a:srgbClr val="800000"/>
            </a:solidFill>
            <a:round/>
            <a:headEnd/>
            <a:tailEnd type="triangle" w="med" len="med"/>
          </a:ln>
        </p:spPr>
        <p:txBody>
          <a:bodyPr>
            <a:spAutoFit/>
          </a:bodyPr>
          <a:p>
            <a:endParaRPr altLang="en-US" lang="zh-CN"/>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852"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3023C5-F763-4FC4-A1BF-2C1D2410B021}" type="slidenum">
              <a:rPr altLang="zh-CN" sz="2600" kumimoji="0" lang="en-US" smtClean="0">
                <a:solidFill>
                  <a:schemeClr val="bg1"/>
                </a:solidFill>
              </a:rPr>
              <a:pPr>
                <a:spcBef>
                  <a:spcPct val="0"/>
                </a:spcBef>
                <a:buClrTx/>
                <a:buSzTx/>
                <a:buFontTx/>
                <a:buNone/>
              </a:pPr>
              <a:t>42</a:t>
            </a:fld>
            <a:endParaRPr altLang="zh-CN" sz="2600" kumimoji="0" lang="en-US" smtClean="0">
              <a:solidFill>
                <a:schemeClr val="bg1"/>
              </a:solidFill>
            </a:endParaRPr>
          </a:p>
        </p:txBody>
      </p:sp>
      <p:sp>
        <p:nvSpPr>
          <p:cNvPr id="1048853"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8854" name="Rectangle 3"/>
          <p:cNvSpPr>
            <a:spLocks noGrp="1" noChangeArrowheads="1"/>
          </p:cNvSpPr>
          <p:nvPr>
            <p:ph type="body" idx="1"/>
          </p:nvPr>
        </p:nvSpPr>
        <p:spPr>
          <a:xfrm>
            <a:off x="762000" y="1752600"/>
            <a:ext cx="8382000" cy="5105400"/>
          </a:xfrm>
        </p:spPr>
        <p:txBody>
          <a:bodyPr/>
          <a:p>
            <a:pPr eaLnBrk="1" hangingPunct="1">
              <a:lnSpc>
                <a:spcPct val="80000"/>
              </a:lnSpc>
              <a:buFontTx/>
              <a:buNone/>
            </a:pPr>
            <a:r>
              <a:rPr altLang="zh-CN" b="1" sz="2400" lang="en-US" smtClean="0">
                <a:solidFill>
                  <a:schemeClr val="bg2"/>
                </a:solidFill>
                <a:sym typeface="Wingdings 2" panose="05020102010507070707" pitchFamily="18" charset="2"/>
              </a:rPr>
              <a:t> Zero-defect software(</a:t>
            </a:r>
            <a:r>
              <a:rPr altLang="en-US" b="1" sz="2400" lang="zh-CN" smtClean="0">
                <a:solidFill>
                  <a:schemeClr val="bg2"/>
                </a:solidFill>
                <a:sym typeface="Wingdings 2" panose="05020102010507070707" pitchFamily="18" charset="2"/>
              </a:rPr>
              <a:t>零缺陷软件</a:t>
            </a:r>
            <a:r>
              <a:rPr altLang="zh-CN" b="1" sz="2400" lang="en-US" smtClean="0">
                <a:solidFill>
                  <a:schemeClr val="bg2"/>
                </a:solidFill>
                <a:sym typeface="Wingdings 2" panose="05020102010507070707" pitchFamily="18" charset="2"/>
              </a:rPr>
              <a:t>) : </a:t>
            </a:r>
          </a:p>
          <a:p>
            <a:pPr eaLnBrk="1" hangingPunct="1">
              <a:lnSpc>
                <a:spcPct val="80000"/>
              </a:lnSpc>
              <a:buFontTx/>
              <a:buNone/>
            </a:pPr>
            <a:r>
              <a:rPr altLang="zh-CN" b="1" sz="2400" lang="en-US" smtClean="0">
                <a:solidFill>
                  <a:schemeClr val="bg2"/>
                </a:solidFill>
                <a:cs typeface="Arial" panose="020B0604020202020204" pitchFamily="34" charset="0"/>
                <a:sym typeface="Wingdings 2" panose="05020102010507070707" pitchFamily="18" charset="2"/>
              </a:rPr>
              <a:t>        ---- </a:t>
            </a:r>
            <a:r>
              <a:rPr altLang="zh-CN" b="1" sz="2400" lang="en-US" smtClean="0">
                <a:solidFill>
                  <a:schemeClr val="bg2"/>
                </a:solidFill>
                <a:sym typeface="Wingdings 2" panose="05020102010507070707" pitchFamily="18" charset="2"/>
              </a:rPr>
              <a:t>is impossible , </a:t>
            </a:r>
            <a:r>
              <a:rPr altLang="zh-CN" b="1" sz="2400" lang="en-US" smtClean="0">
                <a:solidFill>
                  <a:schemeClr val="bg2"/>
                </a:solidFill>
                <a:cs typeface="Arial" panose="020B0604020202020204" pitchFamily="34" charset="0"/>
                <a:sym typeface="Wingdings 2" panose="05020102010507070707" pitchFamily="18" charset="2"/>
              </a:rPr>
              <a:t>because of “market forces”</a:t>
            </a:r>
          </a:p>
          <a:p>
            <a:pPr eaLnBrk="1" hangingPunct="1">
              <a:lnSpc>
                <a:spcPct val="80000"/>
              </a:lnSpc>
              <a:buFontTx/>
              <a:buNone/>
            </a:pPr>
            <a:r>
              <a:rPr altLang="zh-CN" b="1" sz="2000" lang="en-US" smtClean="0">
                <a:solidFill>
                  <a:schemeClr val="bg2"/>
                </a:solidFill>
                <a:cs typeface="Arial" panose="020B0604020202020204" pitchFamily="34" charset="0"/>
                <a:sym typeface="Wingdings 2" panose="05020102010507070707" pitchFamily="18" charset="2"/>
              </a:rPr>
              <a:t>⑦ </a:t>
            </a:r>
            <a:r>
              <a:rPr altLang="zh-CN" b="1" sz="2400" lang="en-US" smtClean="0">
                <a:solidFill>
                  <a:schemeClr val="bg2"/>
                </a:solidFill>
                <a:cs typeface="Arial" panose="020B0604020202020204" pitchFamily="34" charset="0"/>
                <a:sym typeface="Wingdings 2" panose="05020102010507070707" pitchFamily="18" charset="2"/>
              </a:rPr>
              <a:t>Discussing about “bugs”</a:t>
            </a:r>
          </a:p>
          <a:p>
            <a:pPr eaLnBrk="1" hangingPunct="1">
              <a:lnSpc>
                <a:spcPct val="80000"/>
              </a:lnSpc>
              <a:buFontTx/>
              <a:buNone/>
            </a:pPr>
            <a:r>
              <a:rPr altLang="zh-CN" b="1" sz="2400" lang="en-US" smtClean="0">
                <a:solidFill>
                  <a:schemeClr val="bg2"/>
                </a:solidFill>
                <a:cs typeface="Arial" panose="020B0604020202020204" pitchFamily="34" charset="0"/>
                <a:sym typeface="Wingdings 2" panose="05020102010507070707" pitchFamily="18" charset="2"/>
              </a:rPr>
              <a:t>   A: fixing(</a:t>
            </a:r>
            <a:r>
              <a:rPr altLang="en-US" b="1" sz="2400" lang="zh-CN" smtClean="0">
                <a:solidFill>
                  <a:schemeClr val="bg2"/>
                </a:solidFill>
                <a:sym typeface="Wingdings 2" panose="05020102010507070707" pitchFamily="18" charset="2"/>
              </a:rPr>
              <a:t>改正</a:t>
            </a:r>
            <a:r>
              <a:rPr altLang="zh-CN" b="1" sz="2400" lang="en-US" smtClean="0">
                <a:solidFill>
                  <a:schemeClr val="bg2"/>
                </a:solidFill>
                <a:cs typeface="Arial" panose="020B0604020202020204" pitchFamily="34" charset="0"/>
                <a:sym typeface="Wingdings 2" panose="05020102010507070707" pitchFamily="18" charset="2"/>
              </a:rPr>
              <a:t>) is more difficult than rewriting(</a:t>
            </a:r>
            <a:r>
              <a:rPr altLang="en-US" b="1" sz="2400" lang="zh-CN" smtClean="0">
                <a:solidFill>
                  <a:schemeClr val="bg2"/>
                </a:solidFill>
                <a:sym typeface="Wingdings 2" panose="05020102010507070707" pitchFamily="18" charset="2"/>
              </a:rPr>
              <a:t>重写</a:t>
            </a:r>
            <a:r>
              <a:rPr altLang="zh-CN" b="1" sz="2400" lang="en-US" smtClean="0">
                <a:solidFill>
                  <a:schemeClr val="bg2"/>
                </a:solidFill>
                <a:cs typeface="Arial" panose="020B0604020202020204" pitchFamily="34" charset="0"/>
                <a:sym typeface="Wingdings 2" panose="05020102010507070707" pitchFamily="18" charset="2"/>
              </a:rPr>
              <a:t>) </a:t>
            </a:r>
          </a:p>
          <a:p>
            <a:pPr eaLnBrk="1" hangingPunct="1">
              <a:lnSpc>
                <a:spcPct val="80000"/>
              </a:lnSpc>
              <a:buFontTx/>
              <a:buNone/>
            </a:pPr>
            <a:r>
              <a:rPr altLang="zh-CN" b="1" sz="2400" lang="en-US" smtClean="0">
                <a:solidFill>
                  <a:schemeClr val="bg2"/>
                </a:solidFill>
                <a:cs typeface="Arial" panose="020B0604020202020204" pitchFamily="34" charset="0"/>
                <a:sym typeface="Wingdings 2" panose="05020102010507070707" pitchFamily="18" charset="2"/>
              </a:rPr>
              <a:t>   B: error correcting is costly (the activity in the latter </a:t>
            </a:r>
          </a:p>
          <a:p>
            <a:pPr eaLnBrk="1" hangingPunct="1">
              <a:lnSpc>
                <a:spcPct val="80000"/>
              </a:lnSpc>
              <a:buFontTx/>
              <a:buNone/>
            </a:pPr>
            <a:r>
              <a:rPr altLang="zh-CN" b="1" sz="2400" lang="en-US" smtClean="0">
                <a:solidFill>
                  <a:schemeClr val="bg2"/>
                </a:solidFill>
                <a:cs typeface="Arial" panose="020B0604020202020204" pitchFamily="34" charset="0"/>
                <a:sym typeface="Wingdings 2" panose="05020102010507070707" pitchFamily="18" charset="2"/>
              </a:rPr>
              <a:t>        period of life cycle is more costly)</a:t>
            </a:r>
          </a:p>
          <a:p>
            <a:pPr eaLnBrk="1" hangingPunct="1">
              <a:lnSpc>
                <a:spcPct val="80000"/>
              </a:lnSpc>
              <a:buFontTx/>
              <a:buNone/>
            </a:pPr>
            <a:r>
              <a:rPr altLang="zh-CN" b="1" sz="2400" lang="en-US" smtClean="0">
                <a:solidFill>
                  <a:schemeClr val="bg2"/>
                </a:solidFill>
                <a:cs typeface="Arial" panose="020B0604020202020204" pitchFamily="34" charset="0"/>
                <a:sym typeface="Wingdings 2" panose="05020102010507070707" pitchFamily="18" charset="2"/>
              </a:rPr>
              <a:t>   C: </a:t>
            </a:r>
            <a:r>
              <a:rPr altLang="zh-CN" b="1" sz="2400" lang="en-US" u="sng" smtClean="0">
                <a:solidFill>
                  <a:srgbClr val="0000FF"/>
                </a:solidFill>
                <a:ea typeface="Arial Unicode MS" panose="020B0604020202020204" pitchFamily="34" charset="-122"/>
                <a:cs typeface="Arial Unicode MS" panose="020B0604020202020204" pitchFamily="34" charset="-122"/>
                <a:sym typeface="Wingdings 2" panose="05020102010507070707" pitchFamily="18" charset="2"/>
              </a:rPr>
              <a:t>review</a:t>
            </a:r>
            <a:r>
              <a:rPr altLang="zh-CN" b="1" sz="2400" lang="en-US" smtClean="0">
                <a:solidFill>
                  <a:schemeClr val="bg2"/>
                </a:solidFill>
                <a:cs typeface="Arial" panose="020B0604020202020204" pitchFamily="34" charset="0"/>
                <a:sym typeface="Wingdings 2" panose="05020102010507070707" pitchFamily="18" charset="2"/>
              </a:rPr>
              <a:t>(</a:t>
            </a:r>
            <a:r>
              <a:rPr altLang="en-US" b="1" sz="2400" lang="zh-CN" smtClean="0">
                <a:solidFill>
                  <a:schemeClr val="bg2"/>
                </a:solidFill>
                <a:sym typeface="Wingdings 2" panose="05020102010507070707" pitchFamily="18" charset="2"/>
              </a:rPr>
              <a:t>复审</a:t>
            </a:r>
            <a:r>
              <a:rPr altLang="zh-CN" b="1" sz="2400" lang="en-US" smtClean="0">
                <a:solidFill>
                  <a:schemeClr val="bg2"/>
                </a:solidFill>
                <a:cs typeface="Arial" panose="020B0604020202020204" pitchFamily="34" charset="0"/>
                <a:sym typeface="Wingdings 2" panose="05020102010507070707" pitchFamily="18" charset="2"/>
              </a:rPr>
              <a:t>) is very important </a:t>
            </a:r>
          </a:p>
          <a:p>
            <a:pPr eaLnBrk="1" hangingPunct="1">
              <a:lnSpc>
                <a:spcPct val="80000"/>
              </a:lnSpc>
              <a:buFontTx/>
              <a:buNone/>
            </a:pPr>
            <a:r>
              <a:rPr altLang="zh-CN" b="1" sz="2400" lang="en-US" smtClean="0">
                <a:solidFill>
                  <a:schemeClr val="bg2"/>
                </a:solidFill>
                <a:cs typeface="Arial" panose="020B0604020202020204" pitchFamily="34" charset="0"/>
                <a:sym typeface="Wingdings 2" panose="05020102010507070707" pitchFamily="18" charset="2"/>
              </a:rPr>
              <a:t>        ----is a criteria(</a:t>
            </a:r>
            <a:r>
              <a:rPr altLang="en-US" b="1" sz="2400" lang="zh-CN" smtClean="0">
                <a:solidFill>
                  <a:schemeClr val="bg2"/>
                </a:solidFill>
                <a:sym typeface="Wingdings 2" panose="05020102010507070707" pitchFamily="18" charset="2"/>
              </a:rPr>
              <a:t>规范</a:t>
            </a:r>
            <a:r>
              <a:rPr altLang="zh-CN" b="1" sz="2400" lang="en-US" smtClean="0">
                <a:solidFill>
                  <a:schemeClr val="bg2"/>
                </a:solidFill>
                <a:cs typeface="Arial" panose="020B0604020202020204" pitchFamily="34" charset="0"/>
                <a:sym typeface="Wingdings 2" panose="05020102010507070707" pitchFamily="18" charset="2"/>
              </a:rPr>
              <a:t>)  in formal developing team </a:t>
            </a:r>
          </a:p>
          <a:p>
            <a:pPr eaLnBrk="1" hangingPunct="1">
              <a:lnSpc>
                <a:spcPct val="80000"/>
              </a:lnSpc>
              <a:buFontTx/>
              <a:buNone/>
            </a:pPr>
            <a:r>
              <a:rPr altLang="zh-CN" b="1" sz="2400" lang="en-US" smtClean="0">
                <a:solidFill>
                  <a:schemeClr val="bg2"/>
                </a:solidFill>
                <a:cs typeface="Arial" panose="020B0604020202020204" pitchFamily="34" charset="0"/>
                <a:sym typeface="Wingdings 2" panose="05020102010507070707" pitchFamily="18" charset="2"/>
              </a:rPr>
              <a:t>        ----classes and statistics </a:t>
            </a:r>
            <a:r>
              <a:rPr altLang="zh-CN" b="1" sz="2400" lang="en-US" smtClean="0">
                <a:solidFill>
                  <a:schemeClr val="bg2"/>
                </a:solidFill>
                <a:cs typeface="Arial" panose="020B0604020202020204" pitchFamily="34" charset="0"/>
                <a:sym typeface="Wingdings" panose="05000000000000000000" pitchFamily="2" charset="2"/>
              </a:rPr>
              <a:t>(</a:t>
            </a:r>
            <a:r>
              <a:rPr altLang="en-US" b="1" sz="2400" lang="zh-CN" smtClean="0">
                <a:solidFill>
                  <a:schemeClr val="bg2"/>
                </a:solidFill>
                <a:sym typeface="Wingdings" panose="05000000000000000000" pitchFamily="2" charset="2"/>
              </a:rPr>
              <a:t>分类及统计数字</a:t>
            </a:r>
            <a:r>
              <a:rPr altLang="zh-CN" b="1" sz="2400" lang="en-US" smtClean="0">
                <a:solidFill>
                  <a:schemeClr val="bg2"/>
                </a:solidFill>
                <a:cs typeface="Arial" panose="020B0604020202020204" pitchFamily="34" charset="0"/>
                <a:sym typeface="Wingdings" panose="05000000000000000000" pitchFamily="2" charset="2"/>
              </a:rPr>
              <a:t>)</a:t>
            </a:r>
            <a:endParaRPr altLang="zh-CN" b="1" sz="2400" lang="en-US" smtClean="0">
              <a:solidFill>
                <a:schemeClr val="bg2"/>
              </a:solidFill>
              <a:cs typeface="Arial" panose="020B0604020202020204" pitchFamily="34" charset="0"/>
              <a:sym typeface="Wingdings 2" panose="05020102010507070707" pitchFamily="18" charset="2"/>
            </a:endParaRPr>
          </a:p>
          <a:p>
            <a:pPr eaLnBrk="1" hangingPunct="1" lvl="3">
              <a:lnSpc>
                <a:spcPct val="80000"/>
              </a:lnSpc>
              <a:buClr>
                <a:srgbClr val="CC0000"/>
              </a:buClr>
              <a:buSzPct val="90000"/>
              <a:buFont typeface="Wingdings" panose="05000000000000000000" pitchFamily="2" charset="2"/>
              <a:buChar char="v"/>
            </a:pPr>
            <a:r>
              <a:rPr altLang="zh-CN" b="1" sz="2400" lang="en-US" smtClean="0">
                <a:solidFill>
                  <a:schemeClr val="bg2"/>
                </a:solidFill>
                <a:cs typeface="Arial" panose="020B0604020202020204" pitchFamily="34" charset="0"/>
                <a:sym typeface="Wingdings 2" panose="05020102010507070707" pitchFamily="18" charset="2"/>
              </a:rPr>
              <a:t>Self check</a:t>
            </a:r>
            <a:r>
              <a:rPr altLang="zh-CN" b="1" sz="2400" lang="en-US" smtClean="0">
                <a:solidFill>
                  <a:schemeClr val="bg2"/>
                </a:solidFill>
                <a:cs typeface="Arial" panose="020B0604020202020204" pitchFamily="34" charset="0"/>
                <a:sym typeface="Wingdings" panose="05000000000000000000" pitchFamily="2" charset="2"/>
              </a:rPr>
              <a:t>: (by </a:t>
            </a:r>
            <a:r>
              <a:rPr altLang="zh-CN" b="1" sz="2400" lang="en-US" smtClean="0">
                <a:solidFill>
                  <a:schemeClr val="bg2"/>
                </a:solidFill>
                <a:cs typeface="Arial" panose="020B0604020202020204" pitchFamily="34" charset="0"/>
                <a:sym typeface="Wingdings 2" panose="05020102010507070707" pitchFamily="18" charset="2"/>
              </a:rPr>
              <a:t>running test cases)</a:t>
            </a:r>
          </a:p>
          <a:p>
            <a:pPr eaLnBrk="1" hangingPunct="1" lvl="3">
              <a:lnSpc>
                <a:spcPct val="80000"/>
              </a:lnSpc>
              <a:buClr>
                <a:srgbClr val="CC0000"/>
              </a:buClr>
              <a:buSzPct val="90000"/>
              <a:buFont typeface="Wingdings" panose="05000000000000000000" pitchFamily="2" charset="2"/>
              <a:buNone/>
            </a:pPr>
            <a:r>
              <a:rPr altLang="zh-CN" b="1" sz="2400" lang="en-US" smtClean="0">
                <a:solidFill>
                  <a:schemeClr val="bg2"/>
                </a:solidFill>
                <a:cs typeface="Arial" panose="020B0604020202020204" pitchFamily="34" charset="0"/>
                <a:sym typeface="Wingdings 2" panose="05020102010507070707" pitchFamily="18" charset="2"/>
              </a:rPr>
              <a:t>    ---- reveal 1/5 faults </a:t>
            </a:r>
          </a:p>
          <a:p>
            <a:pPr eaLnBrk="1" hangingPunct="1" lvl="3">
              <a:lnSpc>
                <a:spcPct val="80000"/>
              </a:lnSpc>
              <a:buClr>
                <a:srgbClr val="CC0000"/>
              </a:buClr>
              <a:buSzPct val="90000"/>
              <a:buFont typeface="Wingdings" panose="05000000000000000000" pitchFamily="2" charset="2"/>
              <a:buChar char="v"/>
            </a:pPr>
            <a:r>
              <a:rPr altLang="zh-CN" b="1" sz="2400" lang="en-US" smtClean="0">
                <a:solidFill>
                  <a:schemeClr val="bg2"/>
                </a:solidFill>
                <a:cs typeface="Arial" panose="020B0604020202020204" pitchFamily="34" charset="0"/>
                <a:sym typeface="Wingdings 2" panose="05020102010507070707" pitchFamily="18" charset="2"/>
              </a:rPr>
              <a:t>Peer review (by colleagues)</a:t>
            </a:r>
          </a:p>
          <a:p>
            <a:pPr eaLnBrk="1" hangingPunct="1" lvl="3">
              <a:lnSpc>
                <a:spcPct val="80000"/>
              </a:lnSpc>
              <a:buClr>
                <a:srgbClr val="CC0000"/>
              </a:buClr>
              <a:buSzPct val="90000"/>
              <a:buFont typeface="Wingdings" panose="05000000000000000000" pitchFamily="2" charset="2"/>
              <a:buNone/>
            </a:pPr>
            <a:r>
              <a:rPr altLang="zh-CN" b="1" sz="2400" lang="en-US" smtClean="0">
                <a:solidFill>
                  <a:schemeClr val="bg2"/>
                </a:solidFill>
                <a:cs typeface="Arial" panose="020B0604020202020204" pitchFamily="34" charset="0"/>
                <a:sym typeface="Wingdings 2" panose="05020102010507070707" pitchFamily="18" charset="2"/>
              </a:rPr>
              <a:t>    ---- reveal 4/5 faults   </a:t>
            </a:r>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8858"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5D34C51-EC00-4A5D-86C2-B1165CE1A26D}" type="slidenum">
              <a:rPr altLang="zh-CN" sz="2600" kumimoji="0" lang="en-US" smtClean="0">
                <a:solidFill>
                  <a:schemeClr val="bg1"/>
                </a:solidFill>
              </a:rPr>
              <a:pPr>
                <a:spcBef>
                  <a:spcPct val="0"/>
                </a:spcBef>
                <a:buClrTx/>
                <a:buSzTx/>
                <a:buFontTx/>
                <a:buNone/>
              </a:pPr>
              <a:t>43</a:t>
            </a:fld>
            <a:endParaRPr altLang="zh-CN" sz="2600" kumimoji="0" lang="en-US" smtClean="0">
              <a:solidFill>
                <a:schemeClr val="bg1"/>
              </a:solidFill>
            </a:endParaRPr>
          </a:p>
        </p:txBody>
      </p:sp>
      <p:sp>
        <p:nvSpPr>
          <p:cNvPr id="1048859"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8860" name="Rectangle 3"/>
          <p:cNvSpPr>
            <a:spLocks noGrp="1" noChangeArrowheads="1"/>
          </p:cNvSpPr>
          <p:nvPr>
            <p:ph type="body" idx="1"/>
          </p:nvPr>
        </p:nvSpPr>
        <p:spPr>
          <a:xfrm>
            <a:off x="762000" y="1752600"/>
            <a:ext cx="8382000" cy="5105400"/>
          </a:xfrm>
        </p:spPr>
        <p:txBody>
          <a:bodyPr/>
          <a:p>
            <a:pPr eaLnBrk="1" hangingPunct="1">
              <a:lnSpc>
                <a:spcPct val="90000"/>
              </a:lnSpc>
              <a:buFontTx/>
              <a:buNone/>
            </a:pPr>
            <a:r>
              <a:rPr altLang="zh-CN" b="1" dirty="0" lang="en-US" smtClean="0"/>
              <a:t>1.3 What is good software ? (</a:t>
            </a:r>
            <a:r>
              <a:rPr altLang="en-US" b="1" dirty="0" lang="zh-CN" smtClean="0"/>
              <a:t>什么是高质量软件</a:t>
            </a:r>
            <a:r>
              <a:rPr altLang="zh-CN" b="1" dirty="0" lang="en-US" smtClean="0"/>
              <a:t>)</a:t>
            </a:r>
          </a:p>
          <a:p>
            <a:pPr eaLnBrk="1" hangingPunct="1">
              <a:lnSpc>
                <a:spcPct val="90000"/>
              </a:lnSpc>
              <a:buClr>
                <a:srgbClr val="0000FF"/>
              </a:buClr>
              <a:buSzPct val="120000"/>
              <a:buFont typeface="Wingdings" panose="05000000000000000000" pitchFamily="2" charset="2"/>
              <a:buChar char="§"/>
            </a:pPr>
            <a:r>
              <a:rPr altLang="zh-CN" b="1" dirty="0" sz="2400" lang="en-US" smtClean="0"/>
              <a:t>Purpose (about SE)------assure software has quality and utility (</a:t>
            </a:r>
            <a:r>
              <a:rPr altLang="zh-CN" b="1" dirty="0" sz="2400" lang="en-US" smtClean="0">
                <a:solidFill>
                  <a:srgbClr val="0000FF"/>
                </a:solidFill>
              </a:rPr>
              <a:t>SE</a:t>
            </a:r>
            <a:r>
              <a:rPr altLang="en-US" b="1" dirty="0" sz="2400" lang="zh-CN" u="sng" smtClean="0">
                <a:solidFill>
                  <a:srgbClr val="000000"/>
                </a:solidFill>
              </a:rPr>
              <a:t>确保软件具有技术高质量和实际商业价值</a:t>
            </a:r>
            <a:r>
              <a:rPr altLang="zh-CN" b="1" dirty="0" sz="2400" lang="en-US" smtClean="0"/>
              <a:t>) </a:t>
            </a:r>
          </a:p>
          <a:p>
            <a:pPr eaLnBrk="1" hangingPunct="1">
              <a:lnSpc>
                <a:spcPct val="90000"/>
              </a:lnSpc>
              <a:buClr>
                <a:srgbClr val="0000FF"/>
              </a:buClr>
              <a:buSzPct val="120000"/>
              <a:buFont typeface="Wingdings" panose="05000000000000000000" pitchFamily="2" charset="2"/>
              <a:buChar char="§"/>
            </a:pPr>
            <a:r>
              <a:rPr altLang="zh-CN" b="1" dirty="0" sz="2400" lang="en-US" smtClean="0"/>
              <a:t>What we mean by high-quality? </a:t>
            </a:r>
          </a:p>
          <a:p>
            <a:pPr eaLnBrk="1" hangingPunct="1" lvl="1">
              <a:lnSpc>
                <a:spcPct val="90000"/>
              </a:lnSpc>
              <a:buClr>
                <a:srgbClr val="0000FF"/>
              </a:buClr>
              <a:buSzPct val="70000"/>
              <a:buFont typeface="Wingdings" panose="05000000000000000000" pitchFamily="2" charset="2"/>
              <a:buChar char="v"/>
            </a:pPr>
            <a:r>
              <a:rPr altLang="zh-CN" b="1" dirty="0" lang="en-US" smtClean="0"/>
              <a:t>different perspectives----sidebar 1.2 </a:t>
            </a:r>
          </a:p>
          <a:p>
            <a:pPr eaLnBrk="1" hangingPunct="1" lvl="1">
              <a:lnSpc>
                <a:spcPct val="90000"/>
              </a:lnSpc>
              <a:buClr>
                <a:srgbClr val="0000FF"/>
              </a:buClr>
              <a:buSzPct val="70000"/>
              <a:buFont typeface="Wingdings" panose="05000000000000000000" pitchFamily="2" charset="2"/>
              <a:buChar char="v"/>
            </a:pPr>
            <a:r>
              <a:rPr altLang="zh-CN" b="1" dirty="0" lang="en-US" smtClean="0"/>
              <a:t>different context(</a:t>
            </a:r>
            <a:r>
              <a:rPr altLang="en-US" b="1" dirty="0" lang="zh-CN" smtClean="0"/>
              <a:t>应用背景</a:t>
            </a:r>
            <a:r>
              <a:rPr altLang="zh-CN" b="1" dirty="0" lang="en-US" smtClean="0"/>
              <a:t>) have different answer about quality (P10) ------</a:t>
            </a:r>
            <a:r>
              <a:rPr altLang="en-US" b="1" dirty="0" lang="zh-CN" smtClean="0"/>
              <a:t>字处理软件的容错程度在安全攸关的系统中，则可能是无法接受的！</a:t>
            </a:r>
            <a:endParaRPr altLang="zh-CN" b="1" dirty="0" lang="en-US" smtClean="0"/>
          </a:p>
          <a:p>
            <a:pPr eaLnBrk="1" hangingPunct="1">
              <a:lnSpc>
                <a:spcPct val="90000"/>
              </a:lnSpc>
              <a:buClr>
                <a:srgbClr val="0000FF"/>
              </a:buClr>
              <a:buSzPct val="120000"/>
              <a:buFont typeface="Wingdings" panose="05000000000000000000" pitchFamily="2" charset="2"/>
              <a:buChar char="§"/>
            </a:pPr>
            <a:r>
              <a:rPr altLang="zh-CN" b="1" dirty="0" sz="2400" lang="en-US" smtClean="0"/>
              <a:t>conclusion</a:t>
            </a:r>
            <a:r>
              <a:rPr altLang="zh-CN" b="1" dirty="0" sz="2400" lang="en-US" smtClean="0">
                <a:sym typeface="Wingdings" panose="05000000000000000000" pitchFamily="2" charset="2"/>
              </a:rPr>
              <a:t> : made by special issue of </a:t>
            </a:r>
            <a:r>
              <a:rPr altLang="zh-CN" b="1" dirty="0" sz="2400" lang="en-US" u="sng" smtClean="0">
                <a:sym typeface="Wingdings" panose="05000000000000000000" pitchFamily="2" charset="2"/>
              </a:rPr>
              <a:t>IEEE</a:t>
            </a:r>
            <a:r>
              <a:rPr altLang="zh-CN" b="1" dirty="0" sz="2400" lang="en-US" smtClean="0">
                <a:sym typeface="Wingdings" panose="05000000000000000000" pitchFamily="2" charset="2"/>
              </a:rPr>
              <a:t> software on quality)</a:t>
            </a:r>
          </a:p>
          <a:p>
            <a:pPr eaLnBrk="1" hangingPunct="1" lvl="1">
              <a:lnSpc>
                <a:spcPct val="90000"/>
              </a:lnSpc>
              <a:buClr>
                <a:srgbClr val="0000FF"/>
              </a:buClr>
              <a:buSzPct val="70000"/>
              <a:buFont typeface="Wingdings" panose="05000000000000000000" pitchFamily="2" charset="2"/>
              <a:buChar char="v"/>
            </a:pPr>
            <a:r>
              <a:rPr altLang="zh-CN" b="1" dirty="0" lang="en-US" smtClean="0">
                <a:solidFill>
                  <a:srgbClr val="0000FF"/>
                </a:solidFill>
              </a:rPr>
              <a:t>Quality of the product</a:t>
            </a:r>
          </a:p>
          <a:p>
            <a:pPr eaLnBrk="1" hangingPunct="1" lvl="1">
              <a:lnSpc>
                <a:spcPct val="90000"/>
              </a:lnSpc>
              <a:buClr>
                <a:srgbClr val="0000FF"/>
              </a:buClr>
              <a:buSzPct val="70000"/>
              <a:buFont typeface="Wingdings" panose="05000000000000000000" pitchFamily="2" charset="2"/>
              <a:buChar char="v"/>
            </a:pPr>
            <a:r>
              <a:rPr altLang="zh-CN" b="1" dirty="0" lang="en-US" smtClean="0">
                <a:solidFill>
                  <a:srgbClr val="0000FF"/>
                </a:solidFill>
              </a:rPr>
              <a:t>Quality of the process  </a:t>
            </a:r>
          </a:p>
          <a:p>
            <a:pPr eaLnBrk="1" hangingPunct="1" lvl="1">
              <a:lnSpc>
                <a:spcPct val="90000"/>
              </a:lnSpc>
              <a:buClr>
                <a:srgbClr val="0000FF"/>
              </a:buClr>
              <a:buSzPct val="70000"/>
              <a:buFont typeface="Wingdings" panose="05000000000000000000" pitchFamily="2" charset="2"/>
              <a:buChar char="v"/>
            </a:pPr>
            <a:r>
              <a:rPr altLang="zh-CN" b="1" dirty="0" lang="en-US" smtClean="0">
                <a:solidFill>
                  <a:srgbClr val="0000FF"/>
                </a:solidFill>
              </a:rPr>
              <a:t>Business value  </a:t>
            </a:r>
            <a:endParaRPr altLang="zh-CN" b="1" dirty="0" sz="2000" lang="en-US" smtClean="0">
              <a:solidFill>
                <a:srgbClr val="0000FF"/>
              </a:solidFill>
            </a:endParaRPr>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8864"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8E3CF69-3FF2-4F88-8177-250F5F35DFB5}" type="slidenum">
              <a:rPr altLang="zh-CN" sz="2600" kumimoji="0" lang="en-US" smtClean="0">
                <a:solidFill>
                  <a:schemeClr val="bg1"/>
                </a:solidFill>
              </a:rPr>
              <a:pPr>
                <a:spcBef>
                  <a:spcPct val="0"/>
                </a:spcBef>
                <a:buClrTx/>
                <a:buSzTx/>
                <a:buFontTx/>
                <a:buNone/>
              </a:pPr>
              <a:t>44</a:t>
            </a:fld>
            <a:endParaRPr altLang="zh-CN" sz="2600" kumimoji="0" lang="en-US" smtClean="0">
              <a:solidFill>
                <a:schemeClr val="bg1"/>
              </a:solidFill>
            </a:endParaRPr>
          </a:p>
        </p:txBody>
      </p:sp>
      <p:sp>
        <p:nvSpPr>
          <p:cNvPr id="1048865"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8866" name="Rectangle 3"/>
          <p:cNvSpPr>
            <a:spLocks noGrp="1" noChangeArrowheads="1"/>
          </p:cNvSpPr>
          <p:nvPr>
            <p:ph type="body" idx="1"/>
          </p:nvPr>
        </p:nvSpPr>
        <p:spPr>
          <a:xfrm>
            <a:off x="762000" y="1752600"/>
            <a:ext cx="8382000" cy="5105400"/>
          </a:xfrm>
        </p:spPr>
        <p:txBody>
          <a:bodyPr/>
          <a:p>
            <a:pPr eaLnBrk="1" hangingPunct="1">
              <a:buFontTx/>
              <a:buNone/>
            </a:pPr>
            <a:r>
              <a:rPr altLang="zh-CN" b="1" sz="2400" lang="en-US" smtClean="0">
                <a:solidFill>
                  <a:schemeClr val="bg2"/>
                </a:solidFill>
                <a:sym typeface="Wingdings 2" panose="05020102010507070707" pitchFamily="18" charset="2"/>
              </a:rPr>
              <a:t> </a:t>
            </a:r>
            <a:r>
              <a:rPr altLang="zh-CN" b="1" sz="2400" lang="en-US" u="sng" smtClean="0">
                <a:solidFill>
                  <a:srgbClr val="FF0066"/>
                </a:solidFill>
                <a:sym typeface="Wingdings 2" panose="05020102010507070707" pitchFamily="18" charset="2"/>
              </a:rPr>
              <a:t>The quality of the product</a:t>
            </a:r>
            <a:r>
              <a:rPr altLang="en-US" b="1" sz="2400" lang="zh-CN" smtClean="0">
                <a:solidFill>
                  <a:schemeClr val="bg2"/>
                </a:solidFill>
                <a:sym typeface="Wingdings 2" panose="05020102010507070707" pitchFamily="18" charset="2"/>
              </a:rPr>
              <a:t>（最终</a:t>
            </a:r>
            <a:r>
              <a:rPr altLang="zh-CN" b="1" sz="2400" lang="en-US" smtClean="0">
                <a:solidFill>
                  <a:schemeClr val="bg2"/>
                </a:solidFill>
                <a:sym typeface="Wingdings 2" panose="05020102010507070707" pitchFamily="18" charset="2"/>
              </a:rPr>
              <a:t>)</a:t>
            </a:r>
            <a:r>
              <a:rPr altLang="en-US" b="1" sz="2400" lang="zh-CN" u="sng" smtClean="0">
                <a:solidFill>
                  <a:srgbClr val="0000FF"/>
                </a:solidFill>
                <a:sym typeface="Wingdings 2" panose="05020102010507070707" pitchFamily="18" charset="2"/>
              </a:rPr>
              <a:t>产品</a:t>
            </a:r>
            <a:r>
              <a:rPr altLang="en-US" b="1" sz="2400" lang="zh-CN" smtClean="0">
                <a:solidFill>
                  <a:schemeClr val="bg2"/>
                </a:solidFill>
                <a:sym typeface="Wingdings 2" panose="05020102010507070707" pitchFamily="18" charset="2"/>
              </a:rPr>
              <a:t>的质量</a:t>
            </a:r>
          </a:p>
          <a:p>
            <a:pPr eaLnBrk="1" hangingPunct="1">
              <a:buFontTx/>
              <a:buNone/>
            </a:pPr>
            <a:r>
              <a:rPr altLang="en-US" b="1" sz="2400" lang="zh-CN" smtClean="0">
                <a:solidFill>
                  <a:schemeClr val="bg2"/>
                </a:solidFill>
                <a:sym typeface="Wingdings 2" panose="05020102010507070707" pitchFamily="18" charset="2"/>
              </a:rPr>
              <a:t>   </a:t>
            </a:r>
            <a:r>
              <a:rPr altLang="zh-CN" b="1" sz="2400" lang="en-US" smtClean="0">
                <a:solidFill>
                  <a:schemeClr val="bg2"/>
                </a:solidFill>
                <a:sym typeface="Wingdings 2" panose="05020102010507070707" pitchFamily="18" charset="2"/>
              </a:rPr>
              <a:t>judging quality A:users (enough functionality, easy to </a:t>
            </a:r>
          </a:p>
          <a:p>
            <a:pPr eaLnBrk="1" hangingPunct="1">
              <a:buFontTx/>
              <a:buNone/>
            </a:pPr>
            <a:r>
              <a:rPr altLang="zh-CN" b="1" sz="2400" lang="en-US" smtClean="0">
                <a:solidFill>
                  <a:schemeClr val="bg2"/>
                </a:solidFill>
                <a:sym typeface="Wingdings 2" panose="05020102010507070707" pitchFamily="18" charset="2"/>
              </a:rPr>
              <a:t>                                              learn and easy to use)</a:t>
            </a:r>
          </a:p>
          <a:p>
            <a:pPr eaLnBrk="1" hangingPunct="1">
              <a:buFontTx/>
              <a:buNone/>
            </a:pPr>
            <a:r>
              <a:rPr altLang="zh-CN" b="1" sz="2400" lang="en-US" smtClean="0">
                <a:solidFill>
                  <a:schemeClr val="bg2"/>
                </a:solidFill>
                <a:sym typeface="Wingdings 2" panose="05020102010507070707" pitchFamily="18" charset="2"/>
              </a:rPr>
              <a:t>                              B:developers (internal characteristics)</a:t>
            </a:r>
          </a:p>
          <a:p>
            <a:pPr eaLnBrk="1" hangingPunct="1">
              <a:buFontTx/>
              <a:buNone/>
            </a:pPr>
            <a:r>
              <a:rPr altLang="zh-CN" b="1" sz="2400" lang="en-US" smtClean="0">
                <a:solidFill>
                  <a:schemeClr val="bg2"/>
                </a:solidFill>
                <a:sym typeface="Wingdings 2" panose="05020102010507070707" pitchFamily="18" charset="2"/>
              </a:rPr>
              <a:t>  Figure1.5: </a:t>
            </a:r>
          </a:p>
          <a:p>
            <a:pPr eaLnBrk="1" hangingPunct="1">
              <a:buFontTx/>
              <a:buNone/>
            </a:pPr>
            <a:r>
              <a:rPr altLang="zh-CN" b="1" sz="2400" lang="en-US" smtClean="0">
                <a:solidFill>
                  <a:schemeClr val="bg2"/>
                </a:solidFill>
                <a:sym typeface="Wingdings 2" panose="05020102010507070707" pitchFamily="18" charset="2"/>
              </a:rPr>
              <a:t>             The left--external quality factors(</a:t>
            </a:r>
            <a:r>
              <a:rPr altLang="en-US" b="1" sz="2400" lang="zh-CN" smtClean="0">
                <a:solidFill>
                  <a:schemeClr val="bg2"/>
                </a:solidFill>
                <a:sym typeface="Wingdings 2" panose="05020102010507070707" pitchFamily="18" charset="2"/>
              </a:rPr>
              <a:t>因素</a:t>
            </a:r>
            <a:r>
              <a:rPr altLang="zh-CN" b="1" sz="2400" lang="en-US" smtClean="0">
                <a:solidFill>
                  <a:schemeClr val="bg2"/>
                </a:solidFill>
                <a:sym typeface="Wingdings 2" panose="05020102010507070707" pitchFamily="18" charset="2"/>
              </a:rPr>
              <a:t>)(from user)</a:t>
            </a:r>
          </a:p>
          <a:p>
            <a:pPr eaLnBrk="1" hangingPunct="1">
              <a:buFontTx/>
              <a:buNone/>
            </a:pPr>
            <a:r>
              <a:rPr altLang="zh-CN" b="1" sz="2400" lang="en-US" smtClean="0">
                <a:solidFill>
                  <a:schemeClr val="bg2"/>
                </a:solidFill>
                <a:sym typeface="Wingdings 2" panose="05020102010507070707" pitchFamily="18" charset="2"/>
              </a:rPr>
              <a:t>             The right--quality criteria(</a:t>
            </a:r>
            <a:r>
              <a:rPr altLang="en-US" b="1" sz="2400" lang="zh-CN" smtClean="0">
                <a:solidFill>
                  <a:schemeClr val="bg2"/>
                </a:solidFill>
                <a:sym typeface="Wingdings 2" panose="05020102010507070707" pitchFamily="18" charset="2"/>
              </a:rPr>
              <a:t>细则</a:t>
            </a:r>
            <a:r>
              <a:rPr altLang="zh-CN" b="1" sz="2400" lang="en-US" smtClean="0">
                <a:solidFill>
                  <a:schemeClr val="bg2"/>
                </a:solidFill>
                <a:sym typeface="Wingdings 2" panose="05020102010507070707" pitchFamily="18" charset="2"/>
              </a:rPr>
              <a:t>) (from developer)</a:t>
            </a:r>
          </a:p>
          <a:p>
            <a:pPr eaLnBrk="1" hangingPunct="1">
              <a:buFontTx/>
              <a:buNone/>
            </a:pPr>
            <a:r>
              <a:rPr altLang="zh-CN" b="1" sz="2400" lang="en-US" smtClean="0">
                <a:solidFill>
                  <a:schemeClr val="bg2"/>
                </a:solidFill>
                <a:sym typeface="Wingdings 2" panose="05020102010507070707" pitchFamily="18" charset="2"/>
              </a:rPr>
              <a:t>             users: track number of failures, etc.  </a:t>
            </a:r>
          </a:p>
          <a:p>
            <a:pPr eaLnBrk="1" hangingPunct="1">
              <a:buFontTx/>
              <a:buNone/>
            </a:pPr>
            <a:r>
              <a:rPr altLang="zh-CN" b="1" sz="2400" lang="en-US" smtClean="0">
                <a:solidFill>
                  <a:schemeClr val="bg2"/>
                </a:solidFill>
                <a:sym typeface="Wingdings 2" panose="05020102010507070707" pitchFamily="18" charset="2"/>
              </a:rPr>
              <a:t>             developers: track number and type of faults, and </a:t>
            </a:r>
          </a:p>
          <a:p>
            <a:pPr eaLnBrk="1" hangingPunct="1">
              <a:buFontTx/>
              <a:buNone/>
            </a:pPr>
            <a:r>
              <a:rPr altLang="zh-CN" b="1" sz="2400" lang="en-US" smtClean="0">
                <a:solidFill>
                  <a:schemeClr val="bg2"/>
                </a:solidFill>
                <a:sym typeface="Wingdings 2" panose="05020102010507070707" pitchFamily="18" charset="2"/>
              </a:rPr>
              <a:t>                                 </a:t>
            </a:r>
            <a:r>
              <a:rPr altLang="zh-CN" b="1" sz="2400" lang="en-US" u="sng" smtClean="0">
                <a:solidFill>
                  <a:schemeClr val="bg2"/>
                </a:solidFill>
                <a:sym typeface="Wingdings 2" panose="05020102010507070707" pitchFamily="18" charset="2"/>
              </a:rPr>
              <a:t>faults distributing area</a:t>
            </a:r>
          </a:p>
          <a:p>
            <a:pPr eaLnBrk="1" hangingPunct="1">
              <a:buFontTx/>
              <a:buNone/>
            </a:pPr>
            <a:r>
              <a:rPr altLang="zh-CN" b="1" sz="2400" lang="en-US" smtClean="0">
                <a:solidFill>
                  <a:schemeClr val="bg2"/>
                </a:solidFill>
                <a:sym typeface="Wingdings 2" panose="05020102010507070707" pitchFamily="18" charset="2"/>
              </a:rPr>
              <a:t>                                 (</a:t>
            </a:r>
            <a:r>
              <a:rPr altLang="en-US" b="1" sz="2400" lang="zh-CN" smtClean="0">
                <a:solidFill>
                  <a:schemeClr val="bg2"/>
                </a:solidFill>
                <a:sym typeface="Wingdings 2" panose="05020102010507070707" pitchFamily="18" charset="2"/>
              </a:rPr>
              <a:t>缺陷分布区间</a:t>
            </a:r>
            <a:r>
              <a:rPr altLang="zh-CN" b="1" sz="2400" lang="en-US" smtClean="0">
                <a:solidFill>
                  <a:schemeClr val="bg2"/>
                </a:solidFill>
                <a:sym typeface="Wingdings 2" panose="05020102010507070707" pitchFamily="18" charset="2"/>
              </a:rPr>
              <a:t>—</a:t>
            </a:r>
            <a:r>
              <a:rPr altLang="en-US" b="1" sz="2400" lang="zh-CN" smtClean="0">
                <a:solidFill>
                  <a:schemeClr val="bg2"/>
                </a:solidFill>
                <a:sym typeface="Wingdings 2" panose="05020102010507070707" pitchFamily="18" charset="2"/>
              </a:rPr>
              <a:t>在各个开发阶段</a:t>
            </a:r>
            <a:r>
              <a:rPr altLang="zh-CN" b="1" sz="2400" lang="en-US" smtClean="0">
                <a:solidFill>
                  <a:schemeClr val="bg2"/>
                </a:solidFill>
                <a:sym typeface="Wingdings 2" panose="05020102010507070707" pitchFamily="18" charset="2"/>
              </a:rPr>
              <a:t>/</a:t>
            </a:r>
            <a:r>
              <a:rPr altLang="en-US" b="1" sz="2400" lang="zh-CN" smtClean="0">
                <a:solidFill>
                  <a:schemeClr val="bg2"/>
                </a:solidFill>
                <a:sym typeface="Wingdings 2" panose="05020102010507070707" pitchFamily="18" charset="2"/>
              </a:rPr>
              <a:t>步骤</a:t>
            </a:r>
            <a:r>
              <a:rPr altLang="zh-CN" b="1" sz="2400" lang="en-US" smtClean="0">
                <a:solidFill>
                  <a:schemeClr val="bg2"/>
                </a:solidFill>
                <a:sym typeface="Wingdings 2" panose="05020102010507070707" pitchFamily="18" charset="2"/>
              </a:rPr>
              <a:t>)</a:t>
            </a:r>
          </a:p>
        </p:txBody>
      </p:sp>
      <p:sp>
        <p:nvSpPr>
          <p:cNvPr id="1048867" name="AutoShape 4"/>
          <p:cNvSpPr/>
          <p:nvPr/>
        </p:nvSpPr>
        <p:spPr bwMode="auto">
          <a:xfrm>
            <a:off x="1752600" y="5029200"/>
            <a:ext cx="180975" cy="533400"/>
          </a:xfrm>
          <a:prstGeom prst="leftBrace">
            <a:avLst>
              <a:gd name="adj1" fmla="val 24561"/>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8868" name="AutoShape 5"/>
          <p:cNvSpPr/>
          <p:nvPr/>
        </p:nvSpPr>
        <p:spPr bwMode="auto">
          <a:xfrm>
            <a:off x="1752600" y="4114800"/>
            <a:ext cx="180975" cy="533400"/>
          </a:xfrm>
          <a:prstGeom prst="leftBrace">
            <a:avLst>
              <a:gd name="adj1" fmla="val 24561"/>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a:off x="0" y="0"/>
          <a:ext cx="0" cy="0"/>
          <a:chOff x="0" y="0"/>
          <a:chExt cx="0" cy="0"/>
        </a:xfrm>
      </p:grpSpPr>
      <p:sp>
        <p:nvSpPr>
          <p:cNvPr id="1048872"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6F459A-A1E3-473F-BEB8-42E8028B6576}" type="slidenum">
              <a:rPr altLang="zh-CN" sz="2600" kumimoji="0" lang="en-US" smtClean="0">
                <a:solidFill>
                  <a:schemeClr val="bg1"/>
                </a:solidFill>
              </a:rPr>
              <a:pPr>
                <a:spcBef>
                  <a:spcPct val="0"/>
                </a:spcBef>
                <a:buClrTx/>
                <a:buSzTx/>
                <a:buFontTx/>
                <a:buNone/>
              </a:pPr>
              <a:t>45</a:t>
            </a:fld>
            <a:endParaRPr altLang="zh-CN" sz="2600" kumimoji="0" lang="en-US" smtClean="0">
              <a:solidFill>
                <a:schemeClr val="bg1"/>
              </a:solidFill>
            </a:endParaRPr>
          </a:p>
        </p:txBody>
      </p:sp>
      <p:sp>
        <p:nvSpPr>
          <p:cNvPr id="1048873" name="Rectangle 2"/>
          <p:cNvSpPr>
            <a:spLocks noGrp="1" noChangeArrowheads="1"/>
          </p:cNvSpPr>
          <p:nvPr>
            <p:ph type="title"/>
          </p:nvPr>
        </p:nvSpPr>
        <p:spPr>
          <a:xfrm>
            <a:off x="2413000" y="6165850"/>
            <a:ext cx="5688013" cy="609600"/>
          </a:xfrm>
        </p:spPr>
        <p:txBody>
          <a:bodyPr/>
          <a:p>
            <a:pPr eaLnBrk="1" hangingPunct="1"/>
            <a:r>
              <a:rPr altLang="zh-CN" sz="2400" lang="en-US" smtClean="0">
                <a:solidFill>
                  <a:schemeClr val="tx1"/>
                </a:solidFill>
              </a:rPr>
              <a:t>Fig 1.5 McCall</a:t>
            </a:r>
            <a:r>
              <a:rPr altLang="zh-CN" sz="2400" lang="en-US" smtClean="0">
                <a:solidFill>
                  <a:schemeClr val="tx1"/>
                </a:solidFill>
                <a:latin typeface="Times New Roman" panose="02020603050405020304" pitchFamily="18" charset="0"/>
              </a:rPr>
              <a:t>’</a:t>
            </a:r>
            <a:r>
              <a:rPr altLang="zh-CN" sz="2400" lang="en-US" smtClean="0">
                <a:solidFill>
                  <a:schemeClr val="tx1"/>
                </a:solidFill>
              </a:rPr>
              <a:t>s Quality Model.</a:t>
            </a:r>
          </a:p>
        </p:txBody>
      </p:sp>
      <p:sp>
        <p:nvSpPr>
          <p:cNvPr id="1048874" name="Rectangle 4"/>
          <p:cNvSpPr>
            <a:spLocks noChangeArrowheads="1"/>
          </p:cNvSpPr>
          <p:nvPr/>
        </p:nvSpPr>
        <p:spPr bwMode="auto">
          <a:xfrm>
            <a:off x="1524000" y="685800"/>
            <a:ext cx="2362200" cy="4572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2400" lang="en-US">
                <a:latin typeface="Times New Roman" panose="02020603050405020304" pitchFamily="18" charset="0"/>
              </a:rPr>
              <a:t>Reliability</a:t>
            </a:r>
          </a:p>
        </p:txBody>
      </p:sp>
      <p:sp>
        <p:nvSpPr>
          <p:cNvPr id="1048875" name="Rectangle 5"/>
          <p:cNvSpPr>
            <a:spLocks noChangeArrowheads="1"/>
          </p:cNvSpPr>
          <p:nvPr/>
        </p:nvSpPr>
        <p:spPr bwMode="auto">
          <a:xfrm>
            <a:off x="1524000" y="1219200"/>
            <a:ext cx="2362200" cy="4572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2400" lang="en-US">
                <a:latin typeface="Times New Roman" panose="02020603050405020304" pitchFamily="18" charset="0"/>
              </a:rPr>
              <a:t>Efficiency</a:t>
            </a:r>
          </a:p>
        </p:txBody>
      </p:sp>
      <p:sp>
        <p:nvSpPr>
          <p:cNvPr id="1048876" name="Rectangle 6"/>
          <p:cNvSpPr>
            <a:spLocks noChangeArrowheads="1"/>
          </p:cNvSpPr>
          <p:nvPr/>
        </p:nvSpPr>
        <p:spPr bwMode="auto">
          <a:xfrm>
            <a:off x="1524000" y="1752600"/>
            <a:ext cx="2362200" cy="4572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2400" lang="en-US">
                <a:latin typeface="Times New Roman" panose="02020603050405020304" pitchFamily="18" charset="0"/>
              </a:rPr>
              <a:t>Integrity</a:t>
            </a:r>
          </a:p>
        </p:txBody>
      </p:sp>
      <p:sp>
        <p:nvSpPr>
          <p:cNvPr id="1048877" name="Rectangle 7"/>
          <p:cNvSpPr>
            <a:spLocks noChangeArrowheads="1"/>
          </p:cNvSpPr>
          <p:nvPr/>
        </p:nvSpPr>
        <p:spPr bwMode="auto">
          <a:xfrm>
            <a:off x="1524000" y="2286000"/>
            <a:ext cx="2362200" cy="4572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2400" lang="en-US">
                <a:latin typeface="Times New Roman" panose="02020603050405020304" pitchFamily="18" charset="0"/>
              </a:rPr>
              <a:t>Usability</a:t>
            </a:r>
          </a:p>
        </p:txBody>
      </p:sp>
      <p:sp>
        <p:nvSpPr>
          <p:cNvPr id="1048878" name="Rectangle 8"/>
          <p:cNvSpPr>
            <a:spLocks noChangeArrowheads="1"/>
          </p:cNvSpPr>
          <p:nvPr/>
        </p:nvSpPr>
        <p:spPr bwMode="auto">
          <a:xfrm>
            <a:off x="1524000" y="2819400"/>
            <a:ext cx="2362200" cy="4572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2400" lang="en-US">
                <a:latin typeface="Times New Roman" panose="02020603050405020304" pitchFamily="18" charset="0"/>
              </a:rPr>
              <a:t>Maintainability</a:t>
            </a:r>
          </a:p>
        </p:txBody>
      </p:sp>
      <p:sp>
        <p:nvSpPr>
          <p:cNvPr id="1048879" name="Rectangle 9"/>
          <p:cNvSpPr>
            <a:spLocks noChangeArrowheads="1"/>
          </p:cNvSpPr>
          <p:nvPr/>
        </p:nvSpPr>
        <p:spPr bwMode="auto">
          <a:xfrm>
            <a:off x="1524000" y="3352800"/>
            <a:ext cx="2362200" cy="4572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2400" lang="en-US">
                <a:latin typeface="Times New Roman" panose="02020603050405020304" pitchFamily="18" charset="0"/>
              </a:rPr>
              <a:t>Testability</a:t>
            </a:r>
          </a:p>
        </p:txBody>
      </p:sp>
      <p:sp>
        <p:nvSpPr>
          <p:cNvPr id="1048880" name="Rectangle 10"/>
          <p:cNvSpPr>
            <a:spLocks noChangeArrowheads="1"/>
          </p:cNvSpPr>
          <p:nvPr/>
        </p:nvSpPr>
        <p:spPr bwMode="auto">
          <a:xfrm>
            <a:off x="1524000" y="3886200"/>
            <a:ext cx="2362200" cy="4572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2400" lang="en-US">
                <a:latin typeface="Times New Roman" panose="02020603050405020304" pitchFamily="18" charset="0"/>
              </a:rPr>
              <a:t>Flexibility</a:t>
            </a:r>
          </a:p>
        </p:txBody>
      </p:sp>
      <p:sp>
        <p:nvSpPr>
          <p:cNvPr id="1048881" name="Rectangle 11"/>
          <p:cNvSpPr>
            <a:spLocks noChangeArrowheads="1"/>
          </p:cNvSpPr>
          <p:nvPr/>
        </p:nvSpPr>
        <p:spPr bwMode="auto">
          <a:xfrm>
            <a:off x="1524000" y="4419600"/>
            <a:ext cx="2362200" cy="4572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2400" lang="en-US">
                <a:latin typeface="Times New Roman" panose="02020603050405020304" pitchFamily="18" charset="0"/>
              </a:rPr>
              <a:t>Portability</a:t>
            </a:r>
          </a:p>
        </p:txBody>
      </p:sp>
      <p:sp>
        <p:nvSpPr>
          <p:cNvPr id="1048882" name="Rectangle 12"/>
          <p:cNvSpPr>
            <a:spLocks noChangeArrowheads="1"/>
          </p:cNvSpPr>
          <p:nvPr/>
        </p:nvSpPr>
        <p:spPr bwMode="auto">
          <a:xfrm>
            <a:off x="1524000" y="4953000"/>
            <a:ext cx="2362200" cy="4572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2400" lang="en-US">
                <a:latin typeface="Times New Roman" panose="02020603050405020304" pitchFamily="18" charset="0"/>
              </a:rPr>
              <a:t>Reusability</a:t>
            </a:r>
          </a:p>
        </p:txBody>
      </p:sp>
      <p:sp>
        <p:nvSpPr>
          <p:cNvPr id="1048883" name="Rectangle 13"/>
          <p:cNvSpPr>
            <a:spLocks noChangeArrowheads="1"/>
          </p:cNvSpPr>
          <p:nvPr/>
        </p:nvSpPr>
        <p:spPr bwMode="auto">
          <a:xfrm>
            <a:off x="1524000" y="5486400"/>
            <a:ext cx="2362200" cy="4572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2400" lang="en-US">
                <a:latin typeface="Times New Roman" panose="02020603050405020304" pitchFamily="18" charset="0"/>
              </a:rPr>
              <a:t>Interoperability</a:t>
            </a:r>
          </a:p>
        </p:txBody>
      </p:sp>
      <p:sp>
        <p:nvSpPr>
          <p:cNvPr id="1048884" name="Rectangle 14"/>
          <p:cNvSpPr>
            <a:spLocks noChangeArrowheads="1"/>
          </p:cNvSpPr>
          <p:nvPr/>
        </p:nvSpPr>
        <p:spPr bwMode="auto">
          <a:xfrm>
            <a:off x="1524000" y="152400"/>
            <a:ext cx="2362200" cy="4572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2400" lang="en-US">
                <a:latin typeface="Times New Roman" panose="02020603050405020304" pitchFamily="18" charset="0"/>
              </a:rPr>
              <a:t>Correctness</a:t>
            </a:r>
          </a:p>
        </p:txBody>
      </p:sp>
      <p:sp>
        <p:nvSpPr>
          <p:cNvPr id="1048885" name="Rectangle 15"/>
          <p:cNvSpPr>
            <a:spLocks noChangeArrowheads="1"/>
          </p:cNvSpPr>
          <p:nvPr/>
        </p:nvSpPr>
        <p:spPr bwMode="auto">
          <a:xfrm>
            <a:off x="6096000" y="152400"/>
            <a:ext cx="2590800" cy="3048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altLang="zh-CN" b="0" sz="2000" lang="en-US">
                <a:latin typeface="Times New Roman" panose="02020603050405020304" pitchFamily="18" charset="0"/>
              </a:rPr>
              <a:t>Traceability</a:t>
            </a:r>
          </a:p>
        </p:txBody>
      </p:sp>
      <p:sp>
        <p:nvSpPr>
          <p:cNvPr id="1048886" name="Rectangle 16"/>
          <p:cNvSpPr>
            <a:spLocks noChangeArrowheads="1"/>
          </p:cNvSpPr>
          <p:nvPr/>
        </p:nvSpPr>
        <p:spPr bwMode="auto">
          <a:xfrm>
            <a:off x="6096000" y="533400"/>
            <a:ext cx="2590800" cy="3048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altLang="zh-CN" b="0" sz="2000" lang="en-US">
                <a:latin typeface="Times New Roman" panose="02020603050405020304" pitchFamily="18" charset="0"/>
              </a:rPr>
              <a:t>Completeness</a:t>
            </a:r>
          </a:p>
        </p:txBody>
      </p:sp>
      <p:sp>
        <p:nvSpPr>
          <p:cNvPr id="1048887" name="Rectangle 17"/>
          <p:cNvSpPr>
            <a:spLocks noChangeArrowheads="1"/>
          </p:cNvSpPr>
          <p:nvPr/>
        </p:nvSpPr>
        <p:spPr bwMode="auto">
          <a:xfrm>
            <a:off x="6096000" y="914400"/>
            <a:ext cx="2590800" cy="3048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altLang="zh-CN" b="0" sz="2000" lang="en-US">
                <a:latin typeface="Times New Roman" panose="02020603050405020304" pitchFamily="18" charset="0"/>
              </a:rPr>
              <a:t>Consistency</a:t>
            </a:r>
          </a:p>
        </p:txBody>
      </p:sp>
      <p:sp>
        <p:nvSpPr>
          <p:cNvPr id="1048888" name="Rectangle 18"/>
          <p:cNvSpPr>
            <a:spLocks noChangeArrowheads="1"/>
          </p:cNvSpPr>
          <p:nvPr/>
        </p:nvSpPr>
        <p:spPr bwMode="auto">
          <a:xfrm>
            <a:off x="6096000" y="1295400"/>
            <a:ext cx="2590800" cy="3048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altLang="zh-CN" b="0" sz="2000" lang="en-US">
                <a:latin typeface="Times New Roman" panose="02020603050405020304" pitchFamily="18" charset="0"/>
              </a:rPr>
              <a:t>Accuracy</a:t>
            </a:r>
          </a:p>
        </p:txBody>
      </p:sp>
      <p:sp>
        <p:nvSpPr>
          <p:cNvPr id="1048889" name="Rectangle 19"/>
          <p:cNvSpPr>
            <a:spLocks noChangeArrowheads="1"/>
          </p:cNvSpPr>
          <p:nvPr/>
        </p:nvSpPr>
        <p:spPr bwMode="auto">
          <a:xfrm>
            <a:off x="6096000" y="1676400"/>
            <a:ext cx="2590800" cy="3048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altLang="zh-CN" b="0" sz="2000" lang="en-US">
                <a:latin typeface="Times New Roman" panose="02020603050405020304" pitchFamily="18" charset="0"/>
              </a:rPr>
              <a:t>Error Tolerance</a:t>
            </a:r>
          </a:p>
        </p:txBody>
      </p:sp>
      <p:sp>
        <p:nvSpPr>
          <p:cNvPr id="1048890" name="Rectangle 20"/>
          <p:cNvSpPr>
            <a:spLocks noChangeArrowheads="1"/>
          </p:cNvSpPr>
          <p:nvPr/>
        </p:nvSpPr>
        <p:spPr bwMode="auto">
          <a:xfrm>
            <a:off x="6096000" y="2057400"/>
            <a:ext cx="2590800" cy="3048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altLang="zh-CN" b="0" sz="2000" lang="en-US">
                <a:latin typeface="Times New Roman" panose="02020603050405020304" pitchFamily="18" charset="0"/>
              </a:rPr>
              <a:t>Execution Efficiency</a:t>
            </a:r>
          </a:p>
        </p:txBody>
      </p:sp>
      <p:sp>
        <p:nvSpPr>
          <p:cNvPr id="1048891" name="Rectangle 21"/>
          <p:cNvSpPr>
            <a:spLocks noChangeArrowheads="1"/>
          </p:cNvSpPr>
          <p:nvPr/>
        </p:nvSpPr>
        <p:spPr bwMode="auto">
          <a:xfrm>
            <a:off x="6096000" y="2438400"/>
            <a:ext cx="2590800" cy="3048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altLang="zh-CN" b="0" sz="2000" lang="en-US">
                <a:latin typeface="Times New Roman" panose="02020603050405020304" pitchFamily="18" charset="0"/>
              </a:rPr>
              <a:t>Storage Efficiency</a:t>
            </a:r>
          </a:p>
        </p:txBody>
      </p:sp>
      <p:sp>
        <p:nvSpPr>
          <p:cNvPr id="1048892" name="Rectangle 22"/>
          <p:cNvSpPr>
            <a:spLocks noChangeArrowheads="1"/>
          </p:cNvSpPr>
          <p:nvPr/>
        </p:nvSpPr>
        <p:spPr bwMode="auto">
          <a:xfrm>
            <a:off x="6096000" y="2819400"/>
            <a:ext cx="2590800" cy="3048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altLang="zh-CN" b="0" sz="2000" lang="en-US">
                <a:latin typeface="Times New Roman" panose="02020603050405020304" pitchFamily="18" charset="0"/>
              </a:rPr>
              <a:t>Access Control &amp; Audit</a:t>
            </a:r>
          </a:p>
        </p:txBody>
      </p:sp>
      <p:sp>
        <p:nvSpPr>
          <p:cNvPr id="1048893" name="Rectangle 23"/>
          <p:cNvSpPr>
            <a:spLocks noChangeArrowheads="1"/>
          </p:cNvSpPr>
          <p:nvPr/>
        </p:nvSpPr>
        <p:spPr bwMode="auto">
          <a:xfrm>
            <a:off x="6096000" y="3200400"/>
            <a:ext cx="2590800" cy="3048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altLang="zh-CN" b="0" sz="2000" lang="en-US">
                <a:latin typeface="Times New Roman" panose="02020603050405020304" pitchFamily="18" charset="0"/>
              </a:rPr>
              <a:t>Operability</a:t>
            </a:r>
          </a:p>
        </p:txBody>
      </p:sp>
      <p:sp>
        <p:nvSpPr>
          <p:cNvPr id="1048894" name="Rectangle 24"/>
          <p:cNvSpPr>
            <a:spLocks noChangeArrowheads="1"/>
          </p:cNvSpPr>
          <p:nvPr/>
        </p:nvSpPr>
        <p:spPr bwMode="auto">
          <a:xfrm>
            <a:off x="6096000" y="3581400"/>
            <a:ext cx="2590800" cy="3048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altLang="zh-CN" b="0" sz="2000" lang="en-US">
                <a:latin typeface="Times New Roman" panose="02020603050405020304" pitchFamily="18" charset="0"/>
              </a:rPr>
              <a:t>Training</a:t>
            </a:r>
          </a:p>
        </p:txBody>
      </p:sp>
      <p:sp>
        <p:nvSpPr>
          <p:cNvPr id="1048895" name="Rectangle 25"/>
          <p:cNvSpPr>
            <a:spLocks noChangeArrowheads="1"/>
          </p:cNvSpPr>
          <p:nvPr/>
        </p:nvSpPr>
        <p:spPr bwMode="auto">
          <a:xfrm>
            <a:off x="6096000" y="3962400"/>
            <a:ext cx="2590800" cy="3048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altLang="zh-CN" b="0" sz="2000" lang="en-US">
                <a:latin typeface="Times New Roman" panose="02020603050405020304" pitchFamily="18" charset="0"/>
              </a:rPr>
              <a:t>Communicativeness</a:t>
            </a:r>
          </a:p>
        </p:txBody>
      </p:sp>
      <p:sp>
        <p:nvSpPr>
          <p:cNvPr id="1048896" name="Rectangle 26"/>
          <p:cNvSpPr>
            <a:spLocks noChangeArrowheads="1"/>
          </p:cNvSpPr>
          <p:nvPr/>
        </p:nvSpPr>
        <p:spPr bwMode="auto">
          <a:xfrm>
            <a:off x="6096000" y="4343400"/>
            <a:ext cx="2590800" cy="3048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altLang="zh-CN" b="0" sz="2000" lang="en-US">
                <a:latin typeface="Times New Roman" panose="02020603050405020304" pitchFamily="18" charset="0"/>
              </a:rPr>
              <a:t>Simplicity</a:t>
            </a:r>
          </a:p>
        </p:txBody>
      </p:sp>
      <p:sp>
        <p:nvSpPr>
          <p:cNvPr id="1048897" name="Rectangle 27"/>
          <p:cNvSpPr>
            <a:spLocks noChangeArrowheads="1"/>
          </p:cNvSpPr>
          <p:nvPr/>
        </p:nvSpPr>
        <p:spPr bwMode="auto">
          <a:xfrm>
            <a:off x="6096000" y="4724400"/>
            <a:ext cx="2590800" cy="3048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altLang="zh-CN" b="0" sz="2000" lang="en-US">
                <a:latin typeface="Times New Roman" panose="02020603050405020304" pitchFamily="18" charset="0"/>
              </a:rPr>
              <a:t>Conciseness</a:t>
            </a:r>
          </a:p>
        </p:txBody>
      </p:sp>
      <p:sp>
        <p:nvSpPr>
          <p:cNvPr id="1048898" name="Rectangle 28"/>
          <p:cNvSpPr>
            <a:spLocks noChangeArrowheads="1"/>
          </p:cNvSpPr>
          <p:nvPr/>
        </p:nvSpPr>
        <p:spPr bwMode="auto">
          <a:xfrm>
            <a:off x="6096000" y="5105400"/>
            <a:ext cx="2590800" cy="3048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altLang="zh-CN" b="0" sz="2000" lang="en-US">
                <a:latin typeface="Times New Roman" panose="02020603050405020304" pitchFamily="18" charset="0"/>
              </a:rPr>
              <a:t>Instrumentation</a:t>
            </a:r>
          </a:p>
        </p:txBody>
      </p:sp>
      <p:sp>
        <p:nvSpPr>
          <p:cNvPr id="1048899" name="Rectangle 29"/>
          <p:cNvSpPr>
            <a:spLocks noChangeArrowheads="1"/>
          </p:cNvSpPr>
          <p:nvPr/>
        </p:nvSpPr>
        <p:spPr bwMode="auto">
          <a:xfrm>
            <a:off x="6096000" y="5486400"/>
            <a:ext cx="2590800" cy="3048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altLang="zh-CN" b="0" sz="2000" lang="en-US">
                <a:latin typeface="Times New Roman" panose="02020603050405020304" pitchFamily="18" charset="0"/>
              </a:rPr>
              <a:t>Self-descriptiveness</a:t>
            </a:r>
          </a:p>
        </p:txBody>
      </p:sp>
      <p:sp>
        <p:nvSpPr>
          <p:cNvPr id="1048900" name="Rectangle 30"/>
          <p:cNvSpPr>
            <a:spLocks noChangeArrowheads="1"/>
          </p:cNvSpPr>
          <p:nvPr/>
        </p:nvSpPr>
        <p:spPr bwMode="auto">
          <a:xfrm>
            <a:off x="6096000" y="5867400"/>
            <a:ext cx="2590800" cy="304800"/>
          </a:xfrm>
          <a:prstGeom prst="rect"/>
          <a:solidFill>
            <a:srgbClr val="FFFFFF"/>
          </a:solidFill>
          <a:ln w="12700" cap="sq">
            <a:solidFill>
              <a:schemeClr val="tx1"/>
            </a:solidFill>
            <a:miter lim="800000"/>
            <a:headEnd type="none" w="sm" len="sm"/>
            <a:tailEnd type="none" w="sm" len="sm"/>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altLang="zh-CN" b="0" sz="2000" lang="en-US">
                <a:latin typeface="Times New Roman" panose="02020603050405020304" pitchFamily="18" charset="0"/>
              </a:rPr>
              <a:t>………………</a:t>
            </a:r>
          </a:p>
        </p:txBody>
      </p:sp>
      <p:sp>
        <p:nvSpPr>
          <p:cNvPr id="1048901" name="Line 31"/>
          <p:cNvSpPr>
            <a:spLocks noChangeShapeType="1"/>
          </p:cNvSpPr>
          <p:nvPr/>
        </p:nvSpPr>
        <p:spPr bwMode="auto">
          <a:xfrm flipH="1">
            <a:off x="3886200" y="304800"/>
            <a:ext cx="2209800" cy="0"/>
          </a:xfrm>
          <a:prstGeom prst="line"/>
          <a:noFill/>
          <a:ln w="12700" cap="sq">
            <a:solidFill>
              <a:schemeClr val="tx1"/>
            </a:solidFill>
            <a:round/>
            <a:headEnd type="none" w="sm" len="sm"/>
            <a:tailEnd type="triangle" w="med" len="med"/>
          </a:ln>
        </p:spPr>
        <p:txBody>
          <a:bodyPr wrap="none"/>
          <a:p>
            <a:endParaRPr altLang="en-US" lang="zh-CN"/>
          </a:p>
        </p:txBody>
      </p:sp>
      <p:sp>
        <p:nvSpPr>
          <p:cNvPr id="1048902" name="Line 32"/>
          <p:cNvSpPr>
            <a:spLocks noChangeShapeType="1"/>
          </p:cNvSpPr>
          <p:nvPr/>
        </p:nvSpPr>
        <p:spPr bwMode="auto">
          <a:xfrm flipH="1" flipV="1">
            <a:off x="3886200" y="457200"/>
            <a:ext cx="2209800" cy="228600"/>
          </a:xfrm>
          <a:prstGeom prst="line"/>
          <a:noFill/>
          <a:ln w="12700" cap="sq">
            <a:solidFill>
              <a:schemeClr val="tx1"/>
            </a:solidFill>
            <a:round/>
            <a:headEnd type="none" w="sm" len="sm"/>
            <a:tailEnd type="triangle" w="med" len="med"/>
          </a:ln>
        </p:spPr>
        <p:txBody>
          <a:bodyPr wrap="none"/>
          <a:p>
            <a:endParaRPr altLang="en-US" lang="zh-CN"/>
          </a:p>
        </p:txBody>
      </p:sp>
      <p:sp>
        <p:nvSpPr>
          <p:cNvPr id="1048903" name="Line 33"/>
          <p:cNvSpPr>
            <a:spLocks noChangeShapeType="1"/>
          </p:cNvSpPr>
          <p:nvPr/>
        </p:nvSpPr>
        <p:spPr bwMode="auto">
          <a:xfrm flipH="1" flipV="1">
            <a:off x="3886200" y="533400"/>
            <a:ext cx="2209800" cy="533400"/>
          </a:xfrm>
          <a:prstGeom prst="line"/>
          <a:noFill/>
          <a:ln w="12700" cap="sq">
            <a:solidFill>
              <a:schemeClr val="tx1"/>
            </a:solidFill>
            <a:round/>
            <a:headEnd type="none" w="sm" len="sm"/>
            <a:tailEnd type="triangle" w="med" len="med"/>
          </a:ln>
        </p:spPr>
        <p:txBody>
          <a:bodyPr wrap="none"/>
          <a:p>
            <a:endParaRPr altLang="en-US" lang="zh-CN"/>
          </a:p>
        </p:txBody>
      </p:sp>
      <p:sp>
        <p:nvSpPr>
          <p:cNvPr id="1048904" name="Line 34"/>
          <p:cNvSpPr>
            <a:spLocks noChangeShapeType="1"/>
          </p:cNvSpPr>
          <p:nvPr/>
        </p:nvSpPr>
        <p:spPr bwMode="auto">
          <a:xfrm flipH="1" flipV="1">
            <a:off x="3886200" y="838200"/>
            <a:ext cx="2209800" cy="228600"/>
          </a:xfrm>
          <a:prstGeom prst="line"/>
          <a:noFill/>
          <a:ln w="12700" cap="sq">
            <a:solidFill>
              <a:schemeClr val="tx1"/>
            </a:solidFill>
            <a:round/>
            <a:headEnd type="none" w="sm" len="sm"/>
            <a:tailEnd type="triangle" w="med" len="med"/>
          </a:ln>
        </p:spPr>
        <p:txBody>
          <a:bodyPr wrap="none"/>
          <a:p>
            <a:endParaRPr altLang="en-US" lang="zh-CN"/>
          </a:p>
        </p:txBody>
      </p:sp>
      <p:sp>
        <p:nvSpPr>
          <p:cNvPr id="1048905" name="Line 35"/>
          <p:cNvSpPr>
            <a:spLocks noChangeShapeType="1"/>
          </p:cNvSpPr>
          <p:nvPr/>
        </p:nvSpPr>
        <p:spPr bwMode="auto">
          <a:xfrm flipH="1" flipV="1">
            <a:off x="3886200" y="914400"/>
            <a:ext cx="2209800" cy="533400"/>
          </a:xfrm>
          <a:prstGeom prst="line"/>
          <a:noFill/>
          <a:ln w="12700" cap="sq">
            <a:solidFill>
              <a:schemeClr val="tx1"/>
            </a:solidFill>
            <a:round/>
            <a:headEnd type="none" w="sm" len="sm"/>
            <a:tailEnd type="triangle" w="med" len="med"/>
          </a:ln>
        </p:spPr>
        <p:txBody>
          <a:bodyPr wrap="none"/>
          <a:p>
            <a:endParaRPr altLang="en-US" lang="zh-CN"/>
          </a:p>
        </p:txBody>
      </p:sp>
      <p:sp>
        <p:nvSpPr>
          <p:cNvPr id="1048906" name="Line 36"/>
          <p:cNvSpPr>
            <a:spLocks noChangeShapeType="1"/>
          </p:cNvSpPr>
          <p:nvPr/>
        </p:nvSpPr>
        <p:spPr bwMode="auto">
          <a:xfrm flipH="1" flipV="1">
            <a:off x="3886200" y="1066800"/>
            <a:ext cx="2209800" cy="762000"/>
          </a:xfrm>
          <a:prstGeom prst="line"/>
          <a:noFill/>
          <a:ln w="12700" cap="sq">
            <a:solidFill>
              <a:schemeClr val="tx1"/>
            </a:solidFill>
            <a:round/>
            <a:headEnd type="none" w="sm" len="sm"/>
            <a:tailEnd type="triangle" w="med" len="med"/>
          </a:ln>
        </p:spPr>
        <p:txBody>
          <a:bodyPr wrap="none"/>
          <a:p>
            <a:endParaRPr altLang="en-US" lang="zh-CN"/>
          </a:p>
        </p:txBody>
      </p:sp>
      <p:sp>
        <p:nvSpPr>
          <p:cNvPr id="1048907" name="Line 37"/>
          <p:cNvSpPr>
            <a:spLocks noChangeShapeType="1"/>
          </p:cNvSpPr>
          <p:nvPr/>
        </p:nvSpPr>
        <p:spPr bwMode="auto">
          <a:xfrm flipH="1" flipV="1">
            <a:off x="3886200" y="1447800"/>
            <a:ext cx="2209800" cy="762000"/>
          </a:xfrm>
          <a:prstGeom prst="line"/>
          <a:noFill/>
          <a:ln w="12700" cap="sq">
            <a:solidFill>
              <a:schemeClr val="tx1"/>
            </a:solidFill>
            <a:round/>
            <a:headEnd type="none" w="sm" len="sm"/>
            <a:tailEnd type="triangle" w="med" len="med"/>
          </a:ln>
        </p:spPr>
        <p:txBody>
          <a:bodyPr wrap="none"/>
          <a:p>
            <a:endParaRPr altLang="en-US" lang="zh-CN"/>
          </a:p>
        </p:txBody>
      </p:sp>
      <p:sp>
        <p:nvSpPr>
          <p:cNvPr id="1048908" name="Line 38"/>
          <p:cNvSpPr>
            <a:spLocks noChangeShapeType="1"/>
          </p:cNvSpPr>
          <p:nvPr/>
        </p:nvSpPr>
        <p:spPr bwMode="auto">
          <a:xfrm flipH="1" flipV="1">
            <a:off x="3886200" y="1524000"/>
            <a:ext cx="2209800" cy="1066800"/>
          </a:xfrm>
          <a:prstGeom prst="line"/>
          <a:noFill/>
          <a:ln w="12700" cap="sq">
            <a:solidFill>
              <a:schemeClr val="tx1"/>
            </a:solidFill>
            <a:round/>
            <a:headEnd type="none" w="sm" len="sm"/>
            <a:tailEnd type="triangle" w="med" len="med"/>
          </a:ln>
        </p:spPr>
        <p:txBody>
          <a:bodyPr wrap="none"/>
          <a:p>
            <a:endParaRPr altLang="en-US" lang="zh-CN"/>
          </a:p>
        </p:txBody>
      </p:sp>
      <p:sp>
        <p:nvSpPr>
          <p:cNvPr id="1048909" name="Line 39"/>
          <p:cNvSpPr>
            <a:spLocks noChangeShapeType="1"/>
          </p:cNvSpPr>
          <p:nvPr/>
        </p:nvSpPr>
        <p:spPr bwMode="auto">
          <a:xfrm flipH="1" flipV="1">
            <a:off x="3886200" y="1981200"/>
            <a:ext cx="2209800" cy="990600"/>
          </a:xfrm>
          <a:prstGeom prst="line"/>
          <a:noFill/>
          <a:ln w="12700" cap="sq">
            <a:solidFill>
              <a:schemeClr val="tx1"/>
            </a:solidFill>
            <a:round/>
            <a:headEnd type="none" w="sm" len="sm"/>
            <a:tailEnd type="triangle" w="med" len="med"/>
          </a:ln>
        </p:spPr>
        <p:txBody>
          <a:bodyPr wrap="none"/>
          <a:p>
            <a:endParaRPr altLang="en-US" lang="zh-CN"/>
          </a:p>
        </p:txBody>
      </p:sp>
      <p:sp>
        <p:nvSpPr>
          <p:cNvPr id="1048910" name="Line 40"/>
          <p:cNvSpPr>
            <a:spLocks noChangeShapeType="1"/>
          </p:cNvSpPr>
          <p:nvPr/>
        </p:nvSpPr>
        <p:spPr bwMode="auto">
          <a:xfrm flipH="1" flipV="1">
            <a:off x="3886200" y="2362200"/>
            <a:ext cx="2209800" cy="990600"/>
          </a:xfrm>
          <a:prstGeom prst="line"/>
          <a:noFill/>
          <a:ln w="12700" cap="sq">
            <a:solidFill>
              <a:schemeClr val="tx1"/>
            </a:solidFill>
            <a:round/>
            <a:headEnd type="none" w="sm" len="sm"/>
            <a:tailEnd type="triangle" w="med" len="med"/>
          </a:ln>
        </p:spPr>
        <p:txBody>
          <a:bodyPr wrap="none"/>
          <a:p>
            <a:endParaRPr altLang="en-US" lang="zh-CN"/>
          </a:p>
        </p:txBody>
      </p:sp>
      <p:sp>
        <p:nvSpPr>
          <p:cNvPr id="1048911" name="Line 41"/>
          <p:cNvSpPr>
            <a:spLocks noChangeShapeType="1"/>
          </p:cNvSpPr>
          <p:nvPr/>
        </p:nvSpPr>
        <p:spPr bwMode="auto">
          <a:xfrm flipH="1" flipV="1">
            <a:off x="3886200" y="3048000"/>
            <a:ext cx="2209800" cy="1447800"/>
          </a:xfrm>
          <a:prstGeom prst="line"/>
          <a:noFill/>
          <a:ln w="12700" cap="sq">
            <a:solidFill>
              <a:schemeClr val="tx1"/>
            </a:solidFill>
            <a:round/>
            <a:headEnd type="none" w="sm" len="sm"/>
            <a:tailEnd type="triangle" w="med" len="med"/>
          </a:ln>
        </p:spPr>
        <p:txBody>
          <a:bodyPr wrap="none"/>
          <a:p>
            <a:endParaRPr altLang="en-US" lang="zh-CN"/>
          </a:p>
        </p:txBody>
      </p:sp>
      <p:sp>
        <p:nvSpPr>
          <p:cNvPr id="1048912" name="Line 42"/>
          <p:cNvSpPr>
            <a:spLocks noChangeShapeType="1"/>
          </p:cNvSpPr>
          <p:nvPr/>
        </p:nvSpPr>
        <p:spPr bwMode="auto">
          <a:xfrm flipH="1" flipV="1">
            <a:off x="3886200" y="2514600"/>
            <a:ext cx="2209800" cy="1524000"/>
          </a:xfrm>
          <a:prstGeom prst="line"/>
          <a:noFill/>
          <a:ln w="12700" cap="sq">
            <a:solidFill>
              <a:schemeClr val="tx1"/>
            </a:solidFill>
            <a:round/>
            <a:headEnd type="none" w="sm" len="sm"/>
            <a:tailEnd type="triangle" w="med" len="med"/>
          </a:ln>
        </p:spPr>
        <p:txBody>
          <a:bodyPr wrap="none"/>
          <a:p>
            <a:endParaRPr altLang="en-US" lang="zh-CN"/>
          </a:p>
        </p:txBody>
      </p:sp>
      <p:sp>
        <p:nvSpPr>
          <p:cNvPr id="1048913" name="Line 43"/>
          <p:cNvSpPr>
            <a:spLocks noChangeShapeType="1"/>
          </p:cNvSpPr>
          <p:nvPr/>
        </p:nvSpPr>
        <p:spPr bwMode="auto">
          <a:xfrm flipH="1" flipV="1">
            <a:off x="3886200" y="2438400"/>
            <a:ext cx="2209800" cy="1295400"/>
          </a:xfrm>
          <a:prstGeom prst="line"/>
          <a:noFill/>
          <a:ln w="12700" cap="sq">
            <a:solidFill>
              <a:schemeClr val="tx1"/>
            </a:solidFill>
            <a:round/>
            <a:headEnd type="none" w="sm" len="sm"/>
            <a:tailEnd type="triangle" w="med" len="med"/>
          </a:ln>
        </p:spPr>
        <p:txBody>
          <a:bodyPr wrap="none"/>
          <a:p>
            <a:endParaRPr altLang="en-US" lang="zh-CN"/>
          </a:p>
        </p:txBody>
      </p:sp>
      <p:sp>
        <p:nvSpPr>
          <p:cNvPr id="1048914" name="Line 44"/>
          <p:cNvSpPr>
            <a:spLocks noChangeShapeType="1"/>
          </p:cNvSpPr>
          <p:nvPr/>
        </p:nvSpPr>
        <p:spPr bwMode="auto">
          <a:xfrm flipH="1" flipV="1">
            <a:off x="3886200" y="3124200"/>
            <a:ext cx="2209800" cy="1752600"/>
          </a:xfrm>
          <a:prstGeom prst="line"/>
          <a:noFill/>
          <a:ln w="12700" cap="sq">
            <a:solidFill>
              <a:schemeClr val="tx1"/>
            </a:solidFill>
            <a:round/>
            <a:headEnd type="none" w="sm" len="sm"/>
            <a:tailEnd type="triangle" w="med" len="med"/>
          </a:ln>
        </p:spPr>
        <p:txBody>
          <a:bodyPr wrap="none"/>
          <a:p>
            <a:endParaRPr altLang="en-US" lang="zh-CN"/>
          </a:p>
        </p:txBody>
      </p:sp>
      <p:sp>
        <p:nvSpPr>
          <p:cNvPr id="1048915" name="Line 45"/>
          <p:cNvSpPr>
            <a:spLocks noChangeShapeType="1"/>
          </p:cNvSpPr>
          <p:nvPr/>
        </p:nvSpPr>
        <p:spPr bwMode="auto">
          <a:xfrm flipH="1" flipV="1">
            <a:off x="3886200" y="4114800"/>
            <a:ext cx="2209800" cy="381000"/>
          </a:xfrm>
          <a:prstGeom prst="line"/>
          <a:noFill/>
          <a:ln w="12700" cap="sq">
            <a:solidFill>
              <a:schemeClr val="tx1"/>
            </a:solidFill>
            <a:round/>
            <a:headEnd type="none" w="sm" len="sm"/>
            <a:tailEnd type="triangle" w="med" len="med"/>
          </a:ln>
        </p:spPr>
        <p:txBody>
          <a:bodyPr wrap="none"/>
          <a:p>
            <a:endParaRPr altLang="en-US" lang="zh-CN"/>
          </a:p>
        </p:txBody>
      </p:sp>
      <p:sp>
        <p:nvSpPr>
          <p:cNvPr id="1048916" name="Line 46"/>
          <p:cNvSpPr>
            <a:spLocks noChangeShapeType="1"/>
          </p:cNvSpPr>
          <p:nvPr/>
        </p:nvSpPr>
        <p:spPr bwMode="auto">
          <a:xfrm flipH="1">
            <a:off x="3886200" y="4495800"/>
            <a:ext cx="2209800" cy="152400"/>
          </a:xfrm>
          <a:prstGeom prst="line"/>
          <a:noFill/>
          <a:ln w="12700" cap="sq">
            <a:solidFill>
              <a:schemeClr val="tx1"/>
            </a:solidFill>
            <a:round/>
            <a:headEnd type="none" w="sm" len="sm"/>
            <a:tailEnd type="triangle" w="med" len="med"/>
          </a:ln>
        </p:spPr>
        <p:txBody>
          <a:bodyPr wrap="none"/>
          <a:p>
            <a:endParaRPr altLang="en-US" lang="zh-CN"/>
          </a:p>
        </p:txBody>
      </p:sp>
      <p:sp>
        <p:nvSpPr>
          <p:cNvPr id="1048917" name="Line 47"/>
          <p:cNvSpPr>
            <a:spLocks noChangeShapeType="1"/>
          </p:cNvSpPr>
          <p:nvPr/>
        </p:nvSpPr>
        <p:spPr bwMode="auto">
          <a:xfrm flipH="1">
            <a:off x="3886200" y="4495800"/>
            <a:ext cx="2209800" cy="685800"/>
          </a:xfrm>
          <a:prstGeom prst="line"/>
          <a:noFill/>
          <a:ln w="12700" cap="sq">
            <a:solidFill>
              <a:schemeClr val="tx1"/>
            </a:solidFill>
            <a:round/>
            <a:headEnd type="none" w="sm" len="sm"/>
            <a:tailEnd type="triangle" w="med" len="med"/>
          </a:ln>
        </p:spPr>
        <p:txBody>
          <a:bodyPr wrap="none"/>
          <a:p>
            <a:endParaRPr altLang="en-US" lang="zh-CN"/>
          </a:p>
        </p:txBody>
      </p:sp>
      <p:sp>
        <p:nvSpPr>
          <p:cNvPr id="1048918" name="Line 48"/>
          <p:cNvSpPr>
            <a:spLocks noChangeShapeType="1"/>
          </p:cNvSpPr>
          <p:nvPr/>
        </p:nvSpPr>
        <p:spPr bwMode="auto">
          <a:xfrm flipH="1" flipV="1">
            <a:off x="3886200" y="3657600"/>
            <a:ext cx="2209800" cy="1600200"/>
          </a:xfrm>
          <a:prstGeom prst="line"/>
          <a:noFill/>
          <a:ln w="12700" cap="sq">
            <a:solidFill>
              <a:schemeClr val="tx1"/>
            </a:solidFill>
            <a:round/>
            <a:headEnd type="none" w="sm" len="sm"/>
            <a:tailEnd type="triangle" w="med" len="med"/>
          </a:ln>
        </p:spPr>
        <p:txBody>
          <a:bodyPr wrap="none"/>
          <a:p>
            <a:endParaRPr altLang="en-US" lang="zh-CN"/>
          </a:p>
        </p:txBody>
      </p:sp>
      <p:sp>
        <p:nvSpPr>
          <p:cNvPr id="1048919" name="Line 49"/>
          <p:cNvSpPr>
            <a:spLocks noChangeShapeType="1"/>
          </p:cNvSpPr>
          <p:nvPr/>
        </p:nvSpPr>
        <p:spPr bwMode="auto">
          <a:xfrm flipH="1" flipV="1">
            <a:off x="3886200" y="3733800"/>
            <a:ext cx="2209800" cy="1981200"/>
          </a:xfrm>
          <a:prstGeom prst="line"/>
          <a:noFill/>
          <a:ln w="12700" cap="sq">
            <a:solidFill>
              <a:schemeClr val="tx1"/>
            </a:solidFill>
            <a:round/>
            <a:headEnd type="none" w="sm" len="sm"/>
            <a:tailEnd type="triangle" w="med" len="med"/>
          </a:ln>
        </p:spPr>
        <p:txBody>
          <a:bodyPr wrap="none"/>
          <a:p>
            <a:endParaRPr altLang="en-US" lang="zh-CN"/>
          </a:p>
        </p:txBody>
      </p:sp>
      <p:sp>
        <p:nvSpPr>
          <p:cNvPr id="1048920" name="Line 50"/>
          <p:cNvSpPr>
            <a:spLocks noChangeShapeType="1"/>
          </p:cNvSpPr>
          <p:nvPr/>
        </p:nvSpPr>
        <p:spPr bwMode="auto">
          <a:xfrm flipH="1" flipV="1">
            <a:off x="3886200" y="3124200"/>
            <a:ext cx="2209800" cy="2590800"/>
          </a:xfrm>
          <a:prstGeom prst="line"/>
          <a:noFill/>
          <a:ln w="12700" cap="sq">
            <a:solidFill>
              <a:schemeClr val="tx1"/>
            </a:solidFill>
            <a:round/>
            <a:headEnd type="none" w="sm" len="sm"/>
            <a:tailEnd type="triangle" w="med" len="med"/>
          </a:ln>
        </p:spPr>
        <p:txBody>
          <a:bodyPr wrap="none"/>
          <a:p>
            <a:endParaRPr altLang="en-US" lang="zh-CN"/>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38" name=""/>
        <p:cNvGrpSpPr/>
        <p:nvPr/>
      </p:nvGrpSpPr>
      <p:grpSpPr>
        <a:xfrm>
          <a:off x="0" y="0"/>
          <a:ext cx="0" cy="0"/>
          <a:chOff x="0" y="0"/>
          <a:chExt cx="0" cy="0"/>
        </a:xfrm>
      </p:grpSpPr>
      <p:sp>
        <p:nvSpPr>
          <p:cNvPr id="1048921"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800C6F8-5BC4-4BE3-919A-3ECAE36491F5}" type="slidenum">
              <a:rPr altLang="zh-CN" sz="2600" kumimoji="0" lang="en-US" smtClean="0">
                <a:solidFill>
                  <a:schemeClr val="bg1"/>
                </a:solidFill>
              </a:rPr>
              <a:pPr>
                <a:spcBef>
                  <a:spcPct val="0"/>
                </a:spcBef>
                <a:buClrTx/>
                <a:buSzTx/>
                <a:buFontTx/>
                <a:buNone/>
              </a:pPr>
              <a:t>46</a:t>
            </a:fld>
            <a:endParaRPr altLang="zh-CN" sz="2600" kumimoji="0" lang="en-US" smtClean="0">
              <a:solidFill>
                <a:schemeClr val="bg1"/>
              </a:solidFill>
            </a:endParaRPr>
          </a:p>
        </p:txBody>
      </p:sp>
      <p:sp>
        <p:nvSpPr>
          <p:cNvPr id="1048922"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8923" name="Rectangle 3"/>
          <p:cNvSpPr>
            <a:spLocks noGrp="1" noChangeArrowheads="1"/>
          </p:cNvSpPr>
          <p:nvPr>
            <p:ph type="body" idx="1"/>
          </p:nvPr>
        </p:nvSpPr>
        <p:spPr>
          <a:xfrm>
            <a:off x="762000" y="1663700"/>
            <a:ext cx="8382000" cy="5105400"/>
          </a:xfrm>
        </p:spPr>
        <p:txBody>
          <a:bodyPr/>
          <a:p>
            <a:pPr eaLnBrk="1" hangingPunct="1">
              <a:lnSpc>
                <a:spcPct val="90000"/>
              </a:lnSpc>
              <a:buFontTx/>
              <a:buNone/>
            </a:pPr>
            <a:r>
              <a:rPr altLang="zh-CN" b="1" dirty="0" sz="2400" lang="en-US" smtClean="0">
                <a:solidFill>
                  <a:schemeClr val="bg2"/>
                </a:solidFill>
                <a:sym typeface="Wingdings 2" pitchFamily="18" charset="2"/>
              </a:rPr>
              <a:t></a:t>
            </a:r>
            <a:r>
              <a:rPr altLang="zh-CN" b="1" dirty="0" sz="2400" lang="en-US" u="sng" smtClean="0">
                <a:solidFill>
                  <a:srgbClr val="FF0066"/>
                </a:solidFill>
                <a:sym typeface="Wingdings 2" pitchFamily="18" charset="2"/>
              </a:rPr>
              <a:t>The quality of the process</a:t>
            </a:r>
            <a:r>
              <a:rPr altLang="en-US" b="1" dirty="0" sz="2400" lang="zh-CN" smtClean="0">
                <a:solidFill>
                  <a:schemeClr val="bg2"/>
                </a:solidFill>
                <a:sym typeface="Wingdings 2" pitchFamily="18" charset="2"/>
              </a:rPr>
              <a:t>（软件开发及维护</a:t>
            </a:r>
            <a:r>
              <a:rPr altLang="zh-CN" b="1" dirty="0" sz="2400" lang="en-US" smtClean="0">
                <a:solidFill>
                  <a:schemeClr val="bg2"/>
                </a:solidFill>
                <a:sym typeface="Wingdings 2" pitchFamily="18" charset="2"/>
              </a:rPr>
              <a:t>)</a:t>
            </a:r>
            <a:r>
              <a:rPr altLang="en-US" b="1" dirty="0" sz="2400" lang="zh-CN" u="sng" smtClean="0">
                <a:solidFill>
                  <a:srgbClr val="0000FF"/>
                </a:solidFill>
                <a:sym typeface="Wingdings 2" pitchFamily="18" charset="2"/>
              </a:rPr>
              <a:t>过程</a:t>
            </a:r>
            <a:r>
              <a:rPr altLang="en-US" b="1" dirty="0" sz="2400" lang="zh-CN" smtClean="0">
                <a:solidFill>
                  <a:schemeClr val="bg2"/>
                </a:solidFill>
                <a:sym typeface="Wingdings 2" pitchFamily="18" charset="2"/>
              </a:rPr>
              <a:t>的质量</a:t>
            </a:r>
          </a:p>
          <a:p>
            <a:pPr eaLnBrk="1" hangingPunct="1">
              <a:lnSpc>
                <a:spcPct val="90000"/>
              </a:lnSpc>
              <a:buFontTx/>
              <a:buNone/>
            </a:pPr>
            <a:r>
              <a:rPr altLang="en-US" b="1" dirty="0" sz="2400" lang="zh-CN" smtClean="0">
                <a:solidFill>
                  <a:schemeClr val="bg2"/>
                </a:solidFill>
                <a:sym typeface="Wingdings 2" pitchFamily="18" charset="2"/>
              </a:rPr>
              <a:t>   </a:t>
            </a:r>
            <a:r>
              <a:rPr altLang="zh-CN" b="1" dirty="0" sz="2400" lang="en-US" smtClean="0">
                <a:solidFill>
                  <a:schemeClr val="bg2"/>
                </a:solidFill>
                <a:sym typeface="Wingdings 2" pitchFamily="18" charset="2"/>
              </a:rPr>
              <a:t>many activities----influence the quality of final product</a:t>
            </a:r>
          </a:p>
          <a:p>
            <a:pPr eaLnBrk="1" hangingPunct="1">
              <a:lnSpc>
                <a:spcPct val="90000"/>
              </a:lnSpc>
              <a:buFontTx/>
              <a:buNone/>
            </a:pPr>
            <a:r>
              <a:rPr altLang="zh-CN" b="1" dirty="0" sz="2400" lang="en-US" smtClean="0">
                <a:solidFill>
                  <a:schemeClr val="bg2"/>
                </a:solidFill>
                <a:sym typeface="Wingdings 2" pitchFamily="18" charset="2"/>
              </a:rPr>
              <a:t>                        (so, the process has the same importance)</a:t>
            </a:r>
          </a:p>
          <a:p>
            <a:pPr eaLnBrk="1" hangingPunct="1">
              <a:lnSpc>
                <a:spcPct val="90000"/>
              </a:lnSpc>
              <a:buFontTx/>
              <a:buNone/>
            </a:pPr>
            <a:r>
              <a:rPr altLang="zh-CN" b="1" dirty="0" sz="2400" lang="en-US" smtClean="0">
                <a:solidFill>
                  <a:schemeClr val="bg2"/>
                </a:solidFill>
                <a:sym typeface="Wingdings 2" pitchFamily="18" charset="2"/>
              </a:rPr>
              <a:t>   Questions in Page 11----</a:t>
            </a:r>
            <a:r>
              <a:rPr altLang="en-US" b="1" dirty="0" sz="2400" lang="zh-CN" smtClean="0">
                <a:solidFill>
                  <a:schemeClr val="bg2"/>
                </a:solidFill>
                <a:sym typeface="Wingdings 2" pitchFamily="18" charset="2"/>
              </a:rPr>
              <a:t>至少有量化的过程才能回答之</a:t>
            </a:r>
            <a:r>
              <a:rPr altLang="zh-CN" b="1" dirty="0" sz="2400" lang="en-US" smtClean="0">
                <a:solidFill>
                  <a:schemeClr val="bg2"/>
                </a:solidFill>
                <a:sym typeface="Wingdings 2" pitchFamily="18" charset="2"/>
              </a:rPr>
              <a:t>!</a:t>
            </a:r>
          </a:p>
          <a:p>
            <a:pPr eaLnBrk="1" hangingPunct="1">
              <a:lnSpc>
                <a:spcPct val="90000"/>
              </a:lnSpc>
              <a:buFontTx/>
              <a:buNone/>
            </a:pPr>
            <a:r>
              <a:rPr altLang="zh-CN" b="1" dirty="0" sz="2400" lang="en-US" smtClean="0">
                <a:solidFill>
                  <a:schemeClr val="bg2"/>
                </a:solidFill>
                <a:sym typeface="Wingdings 2" pitchFamily="18" charset="2"/>
              </a:rPr>
              <a:t>    </a:t>
            </a:r>
            <a:r>
              <a:rPr altLang="zh-CN" b="1" dirty="0" sz="2400" lang="en-US" u="sng" smtClean="0">
                <a:solidFill>
                  <a:srgbClr val="0000FF"/>
                </a:solidFill>
                <a:sym typeface="Wingdings 2" pitchFamily="18" charset="2"/>
              </a:rPr>
              <a:t>In 1990s: </a:t>
            </a:r>
            <a:r>
              <a:rPr altLang="zh-CN" b="1" dirty="0" sz="2400" lang="en-US" u="wavy" smtClean="0">
                <a:solidFill>
                  <a:srgbClr val="C00000"/>
                </a:solidFill>
                <a:sym typeface="Wingdings 2" pitchFamily="18" charset="2"/>
              </a:rPr>
              <a:t>modeling the process </a:t>
            </a:r>
            <a:r>
              <a:rPr altLang="zh-CN" b="1" dirty="0" sz="2400" lang="en-US" u="sng" smtClean="0">
                <a:solidFill>
                  <a:srgbClr val="0000FF"/>
                </a:solidFill>
                <a:sym typeface="Wingdings 2" pitchFamily="18" charset="2"/>
              </a:rPr>
              <a:t>is a “pop” topic</a:t>
            </a:r>
            <a:r>
              <a:rPr altLang="zh-CN" b="1" dirty="0" sz="2400" lang="en-US" smtClean="0">
                <a:solidFill>
                  <a:schemeClr val="bg2"/>
                </a:solidFill>
                <a:sym typeface="Wingdings 2" pitchFamily="18" charset="2"/>
              </a:rPr>
              <a:t> </a:t>
            </a:r>
          </a:p>
          <a:p>
            <a:pPr eaLnBrk="1" hangingPunct="1">
              <a:lnSpc>
                <a:spcPct val="90000"/>
              </a:lnSpc>
              <a:buFontTx/>
              <a:buNone/>
            </a:pPr>
            <a:r>
              <a:rPr altLang="zh-CN" b="1" dirty="0" sz="2400" lang="en-US" smtClean="0">
                <a:solidFill>
                  <a:schemeClr val="bg2"/>
                </a:solidFill>
                <a:sym typeface="Wingdings 2" pitchFamily="18" charset="2"/>
              </a:rPr>
              <a:t>                        CMM----Capability Maturity Model (5 levels)</a:t>
            </a:r>
          </a:p>
          <a:p>
            <a:pPr eaLnBrk="1" hangingPunct="1">
              <a:lnSpc>
                <a:spcPct val="90000"/>
              </a:lnSpc>
              <a:buFontTx/>
              <a:buNone/>
            </a:pPr>
            <a:r>
              <a:rPr altLang="zh-CN" b="1" dirty="0" sz="2400" lang="en-US" smtClean="0">
                <a:solidFill>
                  <a:schemeClr val="bg2"/>
                </a:solidFill>
                <a:sym typeface="Wingdings 2" pitchFamily="18" charset="2"/>
              </a:rPr>
              <a:t>      Models:     ISO 9000—900X--1900X----</a:t>
            </a:r>
            <a:r>
              <a:rPr altLang="en-US" b="1" dirty="0" sz="2400" lang="zh-CN" smtClean="0">
                <a:solidFill>
                  <a:schemeClr val="bg2"/>
                </a:solidFill>
                <a:sym typeface="Wingdings 2" pitchFamily="18" charset="2"/>
              </a:rPr>
              <a:t>该标准影响较小</a:t>
            </a:r>
          </a:p>
          <a:p>
            <a:pPr eaLnBrk="1" hangingPunct="1">
              <a:lnSpc>
                <a:spcPct val="90000"/>
              </a:lnSpc>
              <a:buFontTx/>
              <a:buNone/>
            </a:pPr>
            <a:r>
              <a:rPr altLang="en-US" b="1" dirty="0" sz="2400" lang="zh-CN" smtClean="0">
                <a:solidFill>
                  <a:schemeClr val="bg2"/>
                </a:solidFill>
                <a:sym typeface="Wingdings 2" pitchFamily="18" charset="2"/>
              </a:rPr>
              <a:t>                        </a:t>
            </a:r>
            <a:r>
              <a:rPr altLang="zh-CN" b="1" dirty="0" sz="2400" lang="en-US" smtClean="0">
                <a:solidFill>
                  <a:schemeClr val="bg2"/>
                </a:solidFill>
                <a:sym typeface="Wingdings 2" pitchFamily="18" charset="2"/>
              </a:rPr>
              <a:t>SPICE----</a:t>
            </a:r>
            <a:r>
              <a:rPr altLang="en-US" b="1" dirty="0" sz="2400" lang="zh-CN" smtClean="0">
                <a:solidFill>
                  <a:schemeClr val="bg2"/>
                </a:solidFill>
                <a:sym typeface="Wingdings 2" pitchFamily="18" charset="2"/>
              </a:rPr>
              <a:t>软件过程改进和能力确定模型</a:t>
            </a:r>
          </a:p>
          <a:p>
            <a:pPr eaLnBrk="1" hangingPunct="1">
              <a:lnSpc>
                <a:spcPct val="90000"/>
              </a:lnSpc>
              <a:buFontTx/>
              <a:buNone/>
            </a:pPr>
            <a:r>
              <a:rPr altLang="en-US" b="1" dirty="0" sz="2400" lang="zh-CN" smtClean="0">
                <a:sym typeface="Wingdings 2" pitchFamily="18" charset="2"/>
              </a:rPr>
              <a:t>   </a:t>
            </a:r>
            <a:r>
              <a:rPr altLang="zh-CN" b="1" dirty="0" sz="2400" lang="en-US" smtClean="0">
                <a:sym typeface="Wingdings 2" pitchFamily="18" charset="2"/>
              </a:rPr>
              <a:t>A:</a:t>
            </a:r>
            <a:r>
              <a:rPr altLang="zh-CN" b="1" dirty="0" sz="2400" lang="en-US" smtClean="0"/>
              <a:t> CMU-SEI</a:t>
            </a:r>
            <a:r>
              <a:rPr altLang="en-US" b="1" dirty="0" sz="2400" lang="zh-CN" smtClean="0"/>
              <a:t>的</a:t>
            </a:r>
            <a:r>
              <a:rPr altLang="zh-CN" b="1" dirty="0" sz="2400" lang="en-US" smtClean="0"/>
              <a:t>CMM/PSP/TSP</a:t>
            </a:r>
            <a:r>
              <a:rPr altLang="en-US" b="1" dirty="0" sz="2400" lang="zh-CN" smtClean="0"/>
              <a:t>；</a:t>
            </a:r>
          </a:p>
          <a:p>
            <a:pPr eaLnBrk="1" hangingPunct="1" lvl="2">
              <a:lnSpc>
                <a:spcPct val="90000"/>
              </a:lnSpc>
            </a:pPr>
            <a:r>
              <a:rPr altLang="en-US" b="1" dirty="0" sz="2400" lang="zh-CN" smtClean="0"/>
              <a:t>美国卡耐基梅隆大学软件工程研究所 （</a:t>
            </a:r>
            <a:r>
              <a:rPr altLang="zh-CN" b="1" dirty="0" sz="2800" lang="en-US" u="sng" smtClean="0">
                <a:solidFill>
                  <a:srgbClr val="0000FF"/>
                </a:solidFill>
                <a:effectLst>
                  <a:outerShdw algn="tl" blurRad="38100" dir="2700000" dist="38100">
                    <a:srgbClr val="C0C0C0"/>
                  </a:outerShdw>
                </a:effectLst>
              </a:rPr>
              <a:t>SEI</a:t>
            </a:r>
            <a:r>
              <a:rPr altLang="en-US" b="1" dirty="0" sz="2400" lang="zh-CN" smtClean="0"/>
              <a:t>）</a:t>
            </a:r>
          </a:p>
          <a:p>
            <a:pPr eaLnBrk="1" hangingPunct="1" lvl="2">
              <a:lnSpc>
                <a:spcPct val="90000"/>
              </a:lnSpc>
            </a:pPr>
            <a:r>
              <a:rPr altLang="en-US" b="1" dirty="0" sz="2400" lang="zh-CN" smtClean="0"/>
              <a:t>能力成熟度模型（</a:t>
            </a:r>
            <a:r>
              <a:rPr altLang="zh-CN" b="1" dirty="0" sz="2400" lang="en-US" smtClean="0">
                <a:solidFill>
                  <a:srgbClr val="0000FF"/>
                </a:solidFill>
              </a:rPr>
              <a:t>C</a:t>
            </a:r>
            <a:r>
              <a:rPr altLang="zh-CN" b="1" dirty="0" sz="2400" lang="en-US" smtClean="0"/>
              <a:t>apability </a:t>
            </a:r>
            <a:r>
              <a:rPr altLang="zh-CN" b="1" dirty="0" sz="2400" lang="en-US" smtClean="0">
                <a:solidFill>
                  <a:srgbClr val="0000FF"/>
                </a:solidFill>
              </a:rPr>
              <a:t>M</a:t>
            </a:r>
            <a:r>
              <a:rPr altLang="zh-CN" b="1" dirty="0" sz="2400" lang="en-US" smtClean="0"/>
              <a:t>aturity </a:t>
            </a:r>
            <a:r>
              <a:rPr altLang="zh-CN" b="1" dirty="0" sz="2400" lang="en-US" smtClean="0">
                <a:solidFill>
                  <a:srgbClr val="0000FF"/>
                </a:solidFill>
              </a:rPr>
              <a:t>M</a:t>
            </a:r>
            <a:r>
              <a:rPr altLang="zh-CN" b="1" dirty="0" sz="2400" lang="en-US" smtClean="0"/>
              <a:t>odel</a:t>
            </a:r>
            <a:r>
              <a:rPr altLang="en-US" b="1" dirty="0" sz="2400" lang="zh-CN" smtClean="0"/>
              <a:t>）</a:t>
            </a:r>
          </a:p>
          <a:p>
            <a:pPr eaLnBrk="1" hangingPunct="1" lvl="2">
              <a:lnSpc>
                <a:spcPct val="90000"/>
              </a:lnSpc>
            </a:pPr>
            <a:r>
              <a:rPr altLang="en-US" b="1" dirty="0" sz="2400" lang="zh-CN" smtClean="0"/>
              <a:t>个体软件过程（</a:t>
            </a:r>
            <a:r>
              <a:rPr altLang="zh-CN" b="1" dirty="0" sz="2400" lang="en-US" smtClean="0">
                <a:solidFill>
                  <a:srgbClr val="0000FF"/>
                </a:solidFill>
              </a:rPr>
              <a:t>P</a:t>
            </a:r>
            <a:r>
              <a:rPr altLang="zh-CN" b="1" dirty="0" sz="2400" lang="en-US" smtClean="0"/>
              <a:t>ersonal </a:t>
            </a:r>
            <a:r>
              <a:rPr altLang="zh-CN" b="1" dirty="0" sz="2400" lang="en-US" smtClean="0">
                <a:solidFill>
                  <a:srgbClr val="0000FF"/>
                </a:solidFill>
              </a:rPr>
              <a:t>S</a:t>
            </a:r>
            <a:r>
              <a:rPr altLang="zh-CN" b="1" dirty="0" sz="2400" lang="en-US" smtClean="0"/>
              <a:t>oftware </a:t>
            </a:r>
            <a:r>
              <a:rPr altLang="zh-CN" b="1" dirty="0" sz="2400" lang="en-US" smtClean="0">
                <a:solidFill>
                  <a:srgbClr val="0000FF"/>
                </a:solidFill>
              </a:rPr>
              <a:t>P</a:t>
            </a:r>
            <a:r>
              <a:rPr altLang="zh-CN" b="1" dirty="0" sz="2400" lang="en-US" smtClean="0"/>
              <a:t>rocess </a:t>
            </a:r>
            <a:r>
              <a:rPr altLang="en-US" b="1" dirty="0" sz="2400" lang="zh-CN" smtClean="0"/>
              <a:t>）</a:t>
            </a:r>
          </a:p>
          <a:p>
            <a:pPr eaLnBrk="1" hangingPunct="1" lvl="2">
              <a:lnSpc>
                <a:spcPct val="90000"/>
              </a:lnSpc>
            </a:pPr>
            <a:r>
              <a:rPr altLang="en-US" b="1" dirty="0" sz="2400" lang="zh-CN" smtClean="0"/>
              <a:t>小组软件过程（</a:t>
            </a:r>
            <a:r>
              <a:rPr altLang="zh-CN" b="1" dirty="0" sz="2400" lang="en-US" smtClean="0">
                <a:solidFill>
                  <a:srgbClr val="0000FF"/>
                </a:solidFill>
              </a:rPr>
              <a:t>T</a:t>
            </a:r>
            <a:r>
              <a:rPr altLang="zh-CN" b="1" dirty="0" sz="2400" lang="en-US" smtClean="0"/>
              <a:t>eam </a:t>
            </a:r>
            <a:r>
              <a:rPr altLang="zh-CN" b="1" dirty="0" sz="2400" lang="en-US" smtClean="0">
                <a:solidFill>
                  <a:srgbClr val="0000FF"/>
                </a:solidFill>
              </a:rPr>
              <a:t>S</a:t>
            </a:r>
            <a:r>
              <a:rPr altLang="zh-CN" b="1" dirty="0" sz="2400" lang="en-US" smtClean="0"/>
              <a:t>oftware </a:t>
            </a:r>
            <a:r>
              <a:rPr altLang="zh-CN" b="1" dirty="0" sz="2400" lang="en-US" smtClean="0">
                <a:solidFill>
                  <a:srgbClr val="0000FF"/>
                </a:solidFill>
              </a:rPr>
              <a:t>P</a:t>
            </a:r>
            <a:r>
              <a:rPr altLang="zh-CN" b="1" dirty="0" sz="2400" lang="en-US" smtClean="0"/>
              <a:t>rocess</a:t>
            </a:r>
            <a:r>
              <a:rPr altLang="en-US" b="1" dirty="0" sz="2400" lang="zh-CN" smtClean="0"/>
              <a:t>） </a:t>
            </a:r>
          </a:p>
        </p:txBody>
      </p:sp>
      <p:sp>
        <p:nvSpPr>
          <p:cNvPr id="1048924" name="AutoShape 4"/>
          <p:cNvSpPr/>
          <p:nvPr/>
        </p:nvSpPr>
        <p:spPr bwMode="auto">
          <a:xfrm>
            <a:off x="2667000" y="3810000"/>
            <a:ext cx="152400" cy="990600"/>
          </a:xfrm>
          <a:prstGeom prst="leftBrace">
            <a:avLst>
              <a:gd name="adj1" fmla="val 54167"/>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41" name=""/>
        <p:cNvGrpSpPr/>
        <p:nvPr/>
      </p:nvGrpSpPr>
      <p:grpSpPr>
        <a:xfrm>
          <a:off x="0" y="0"/>
          <a:ext cx="0" cy="0"/>
          <a:chOff x="0" y="0"/>
          <a:chExt cx="0" cy="0"/>
        </a:xfrm>
      </p:grpSpPr>
      <p:sp>
        <p:nvSpPr>
          <p:cNvPr id="1048928"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B57C896-A526-4352-B6E6-CECC45935C6A}" type="slidenum">
              <a:rPr altLang="zh-CN" sz="2600" kumimoji="0" lang="en-US" smtClean="0">
                <a:solidFill>
                  <a:schemeClr val="bg1"/>
                </a:solidFill>
              </a:rPr>
              <a:pPr>
                <a:spcBef>
                  <a:spcPct val="0"/>
                </a:spcBef>
                <a:buClrTx/>
                <a:buSzTx/>
                <a:buFontTx/>
                <a:buNone/>
              </a:pPr>
              <a:t>47</a:t>
            </a:fld>
            <a:endParaRPr altLang="zh-CN" sz="2600" kumimoji="0" lang="en-US" smtClean="0">
              <a:solidFill>
                <a:schemeClr val="bg1"/>
              </a:solidFill>
            </a:endParaRPr>
          </a:p>
        </p:txBody>
      </p:sp>
      <p:sp>
        <p:nvSpPr>
          <p:cNvPr id="1048929"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8930" name="Rectangle 3"/>
          <p:cNvSpPr>
            <a:spLocks noGrp="1" noChangeArrowheads="1"/>
          </p:cNvSpPr>
          <p:nvPr>
            <p:ph type="body" idx="1"/>
          </p:nvPr>
        </p:nvSpPr>
        <p:spPr>
          <a:xfrm>
            <a:off x="762000" y="1676400"/>
            <a:ext cx="8382000" cy="5105400"/>
          </a:xfrm>
        </p:spPr>
        <p:txBody>
          <a:bodyPr/>
          <a:p>
            <a:pPr eaLnBrk="1" hangingPunct="1">
              <a:lnSpc>
                <a:spcPct val="90000"/>
              </a:lnSpc>
              <a:buFontTx/>
              <a:buNone/>
            </a:pPr>
            <a:r>
              <a:rPr altLang="zh-CN" b="1" dirty="0" sz="2000" lang="en-US" smtClean="0">
                <a:sym typeface="Wingdings 2" panose="05020102010507070707" pitchFamily="18" charset="2"/>
              </a:rPr>
              <a:t>   </a:t>
            </a:r>
            <a:r>
              <a:rPr altLang="zh-CN" b="1" dirty="0" sz="2400" lang="en-US" smtClean="0">
                <a:sym typeface="Wingdings 2" panose="05020102010507070707" pitchFamily="18" charset="2"/>
              </a:rPr>
              <a:t>B:</a:t>
            </a:r>
            <a:r>
              <a:rPr altLang="zh-CN" b="1" dirty="0" sz="2400" lang="en-US" smtClean="0"/>
              <a:t> ISO 9000</a:t>
            </a:r>
            <a:r>
              <a:rPr altLang="en-US" b="1" dirty="0" sz="2400" lang="zh-CN" smtClean="0"/>
              <a:t>质量标准体系 ；</a:t>
            </a:r>
          </a:p>
          <a:p>
            <a:pPr eaLnBrk="1" hangingPunct="1" lvl="2">
              <a:lnSpc>
                <a:spcPct val="90000"/>
              </a:lnSpc>
            </a:pPr>
            <a:r>
              <a:rPr altLang="en-US" b="1" dirty="0" sz="2400" lang="zh-CN" smtClean="0"/>
              <a:t>国际标准化组织 </a:t>
            </a:r>
            <a:r>
              <a:rPr altLang="zh-CN" b="1" dirty="0" sz="2400" lang="en-US" smtClean="0"/>
              <a:t>(ISO) </a:t>
            </a:r>
          </a:p>
          <a:p>
            <a:pPr eaLnBrk="1" hangingPunct="1" lvl="2">
              <a:lnSpc>
                <a:spcPct val="90000"/>
              </a:lnSpc>
            </a:pPr>
            <a:r>
              <a:rPr altLang="zh-CN" b="1" dirty="0" sz="2400" lang="en-US" smtClean="0"/>
              <a:t>ISO9003</a:t>
            </a:r>
            <a:r>
              <a:rPr altLang="en-US" b="1" dirty="0" sz="2400" lang="zh-CN" smtClean="0"/>
              <a:t>是专门为软件行业定制的 </a:t>
            </a:r>
          </a:p>
          <a:p>
            <a:pPr eaLnBrk="1" hangingPunct="1">
              <a:lnSpc>
                <a:spcPct val="90000"/>
              </a:lnSpc>
              <a:buFontTx/>
              <a:buNone/>
            </a:pPr>
            <a:r>
              <a:rPr altLang="en-US" b="1" dirty="0" sz="2400" lang="zh-CN" smtClean="0">
                <a:sym typeface="Wingdings 2" panose="05020102010507070707" pitchFamily="18" charset="2"/>
              </a:rPr>
              <a:t>   </a:t>
            </a:r>
            <a:r>
              <a:rPr altLang="zh-CN" b="1" dirty="0" sz="2400" lang="en-US" smtClean="0">
                <a:sym typeface="Wingdings 2" panose="05020102010507070707" pitchFamily="18" charset="2"/>
              </a:rPr>
              <a:t>C: </a:t>
            </a:r>
            <a:r>
              <a:rPr altLang="en-US" b="1" dirty="0" sz="2400" lang="zh-CN" smtClean="0">
                <a:sym typeface="Wingdings 2" panose="05020102010507070707" pitchFamily="18" charset="2"/>
              </a:rPr>
              <a:t>以上</a:t>
            </a:r>
            <a:r>
              <a:rPr altLang="en-US" b="1" dirty="0" sz="2400" lang="zh-CN" smtClean="0"/>
              <a:t>两种质量体系都强调了软件产品的质量。</a:t>
            </a:r>
          </a:p>
          <a:p>
            <a:pPr eaLnBrk="1" hangingPunct="1">
              <a:lnSpc>
                <a:spcPct val="90000"/>
              </a:lnSpc>
              <a:buFontTx/>
              <a:buNone/>
            </a:pPr>
            <a:r>
              <a:rPr altLang="en-US" b="1" dirty="0" sz="2400" lang="zh-CN" smtClean="0">
                <a:solidFill>
                  <a:schemeClr val="bg2"/>
                </a:solidFill>
                <a:sym typeface="Wingdings 2" panose="05020102010507070707" pitchFamily="18" charset="2"/>
              </a:rPr>
              <a:t>   </a:t>
            </a:r>
            <a:r>
              <a:rPr altLang="zh-CN" b="1" dirty="0" sz="2400" lang="en-US" smtClean="0">
                <a:solidFill>
                  <a:schemeClr val="bg2"/>
                </a:solidFill>
                <a:sym typeface="Wingdings 2" panose="05020102010507070707" pitchFamily="18" charset="2"/>
              </a:rPr>
              <a:t>D:</a:t>
            </a:r>
            <a:r>
              <a:rPr altLang="en-US" b="1" dirty="0" sz="2400" lang="zh-CN" smtClean="0">
                <a:sym typeface="Wingdings 2" panose="05020102010507070707" pitchFamily="18" charset="2"/>
              </a:rPr>
              <a:t>区别 </a:t>
            </a:r>
          </a:p>
          <a:p>
            <a:pPr eaLnBrk="1" hangingPunct="1">
              <a:lnSpc>
                <a:spcPct val="90000"/>
              </a:lnSpc>
              <a:buFontTx/>
              <a:buNone/>
            </a:pPr>
            <a:r>
              <a:rPr altLang="en-US" b="1" dirty="0" sz="2400" lang="zh-CN" smtClean="0">
                <a:sym typeface="Wingdings 2" panose="05020102010507070707" pitchFamily="18" charset="2"/>
              </a:rPr>
              <a:t>       </a:t>
            </a:r>
            <a:r>
              <a:rPr altLang="zh-CN" b="1" dirty="0" sz="2400" lang="en-US" smtClean="0">
                <a:sym typeface="Wingdings 2" panose="05020102010507070707" pitchFamily="18" charset="2"/>
              </a:rPr>
              <a:t>----</a:t>
            </a:r>
            <a:r>
              <a:rPr altLang="zh-CN" b="1" dirty="0" sz="2400" lang="en-US" smtClean="0"/>
              <a:t>ISO9000</a:t>
            </a:r>
            <a:r>
              <a:rPr altLang="en-US" b="1" dirty="0" sz="2400" lang="zh-CN" smtClean="0"/>
              <a:t>强调的是衡量的准则</a:t>
            </a:r>
            <a:r>
              <a:rPr altLang="zh-CN" b="1" dirty="0" sz="2400" lang="en-US" smtClean="0"/>
              <a:t>, </a:t>
            </a:r>
            <a:r>
              <a:rPr altLang="en-US" b="1" dirty="0" sz="2400" lang="zh-CN" smtClean="0"/>
              <a:t>该做什么、什么算好、</a:t>
            </a:r>
          </a:p>
          <a:p>
            <a:pPr eaLnBrk="1" hangingPunct="1">
              <a:lnSpc>
                <a:spcPct val="90000"/>
              </a:lnSpc>
              <a:buFontTx/>
              <a:buNone/>
            </a:pPr>
            <a:r>
              <a:rPr altLang="en-US" b="1" dirty="0" sz="2400" lang="zh-CN" smtClean="0"/>
              <a:t>           什么算不好；没有告诉软件开发人员如何达到好的目</a:t>
            </a:r>
          </a:p>
          <a:p>
            <a:pPr eaLnBrk="1" hangingPunct="1">
              <a:lnSpc>
                <a:spcPct val="90000"/>
              </a:lnSpc>
              <a:buFontTx/>
              <a:buNone/>
            </a:pPr>
            <a:r>
              <a:rPr altLang="en-US" b="1" dirty="0" sz="2400" lang="zh-CN" smtClean="0"/>
              <a:t>           标，如何避免差错，它实际上是由英国学院派一批没</a:t>
            </a:r>
          </a:p>
          <a:p>
            <a:pPr eaLnBrk="1" hangingPunct="1">
              <a:lnSpc>
                <a:spcPct val="90000"/>
              </a:lnSpc>
              <a:buFontTx/>
              <a:buNone/>
            </a:pPr>
            <a:r>
              <a:rPr altLang="en-US" b="1" dirty="0" sz="2400" lang="zh-CN" smtClean="0"/>
              <a:t>           有做过复杂系统的人制定出来的标准</a:t>
            </a:r>
            <a:r>
              <a:rPr altLang="zh-CN" b="1" dirty="0" sz="2400" lang="en-US" smtClean="0"/>
              <a:t>. (</a:t>
            </a:r>
            <a:r>
              <a:rPr altLang="en-US" b="1" dirty="0" sz="2400" lang="zh-CN" smtClean="0">
                <a:solidFill>
                  <a:srgbClr val="0000FF"/>
                </a:solidFill>
              </a:rPr>
              <a:t>八股味道浓厚</a:t>
            </a:r>
            <a:r>
              <a:rPr altLang="zh-CN" b="1" dirty="0" sz="2400" lang="en-US" smtClean="0"/>
              <a:t>) </a:t>
            </a:r>
          </a:p>
          <a:p>
            <a:pPr eaLnBrk="1" hangingPunct="1">
              <a:lnSpc>
                <a:spcPct val="90000"/>
              </a:lnSpc>
              <a:buFontTx/>
              <a:buNone/>
            </a:pPr>
            <a:r>
              <a:rPr altLang="zh-CN" b="1" dirty="0" sz="2400" lang="en-US" smtClean="0"/>
              <a:t>       ---- CMM</a:t>
            </a:r>
            <a:r>
              <a:rPr altLang="en-US" b="1" dirty="0" sz="2400" lang="zh-CN" smtClean="0"/>
              <a:t>则提供了一整套较为完善的软件研发项目管理</a:t>
            </a:r>
          </a:p>
          <a:p>
            <a:pPr eaLnBrk="1" hangingPunct="1">
              <a:lnSpc>
                <a:spcPct val="90000"/>
              </a:lnSpc>
              <a:buFontTx/>
              <a:buNone/>
            </a:pPr>
            <a:r>
              <a:rPr altLang="en-US" b="1" dirty="0" sz="2400" lang="zh-CN" smtClean="0"/>
              <a:t>           的方法。美国先后在这上面投资了</a:t>
            </a:r>
            <a:r>
              <a:rPr altLang="zh-CN" b="1" dirty="0" sz="2400" lang="en-US"/>
              <a:t>6</a:t>
            </a:r>
            <a:r>
              <a:rPr altLang="en-US" b="1" dirty="0" sz="2400" lang="zh-CN" smtClean="0"/>
              <a:t>亿多美元，做了很</a:t>
            </a:r>
          </a:p>
          <a:p>
            <a:pPr eaLnBrk="1" hangingPunct="1">
              <a:lnSpc>
                <a:spcPct val="90000"/>
              </a:lnSpc>
              <a:buFontTx/>
              <a:buNone/>
            </a:pPr>
            <a:r>
              <a:rPr altLang="en-US" b="1" dirty="0" sz="2400" lang="zh-CN" smtClean="0"/>
              <a:t>           多实践工作来改进软件研发项目管理，而且</a:t>
            </a:r>
            <a:r>
              <a:rPr altLang="en-US" b="1" dirty="0" sz="2400" lang="zh-CN" smtClean="0">
                <a:solidFill>
                  <a:srgbClr val="0000FF"/>
                </a:solidFill>
              </a:rPr>
              <a:t>其内容还 </a:t>
            </a:r>
          </a:p>
          <a:p>
            <a:pPr eaLnBrk="1" hangingPunct="1">
              <a:lnSpc>
                <a:spcPct val="90000"/>
              </a:lnSpc>
              <a:buFontTx/>
              <a:buNone/>
            </a:pPr>
            <a:r>
              <a:rPr altLang="en-US" b="1" dirty="0" sz="2400" lang="zh-CN" smtClean="0">
                <a:solidFill>
                  <a:srgbClr val="0000FF"/>
                </a:solidFill>
              </a:rPr>
              <a:t>           在不断地改进</a:t>
            </a:r>
            <a:r>
              <a:rPr altLang="en-US" b="1" dirty="0" sz="2400" lang="zh-CN" smtClean="0"/>
              <a:t>。（例如较新的</a:t>
            </a:r>
            <a:r>
              <a:rPr altLang="zh-CN" b="1" dirty="0" sz="2400" lang="en-US" smtClean="0"/>
              <a:t>CMMI</a:t>
            </a:r>
            <a:r>
              <a:rPr altLang="en-US" b="1" dirty="0" sz="2400" lang="zh-CN" smtClean="0"/>
              <a:t>等。）</a:t>
            </a:r>
          </a:p>
        </p:txBody>
      </p:sp>
      <p:sp>
        <p:nvSpPr>
          <p:cNvPr id="1048931" name="Text Box 4"/>
          <p:cNvSpPr txBox="1">
            <a:spLocks noChangeArrowheads="1"/>
          </p:cNvSpPr>
          <p:nvPr/>
        </p:nvSpPr>
        <p:spPr bwMode="auto">
          <a:xfrm>
            <a:off x="7777163" y="1844675"/>
            <a:ext cx="1187450" cy="1577975"/>
          </a:xfrm>
          <a:prstGeom prst="rect"/>
          <a:noFill/>
          <a:ln w="25400" algn="ctr">
            <a:solidFill>
              <a:srgbClr val="80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en-US" sz="2400" lang="zh-CN">
                <a:latin typeface="Times New Roman" panose="02020603050405020304" pitchFamily="18" charset="0"/>
              </a:rPr>
              <a:t>但</a:t>
            </a:r>
            <a:r>
              <a:rPr altLang="zh-CN" sz="2400" lang="en-US">
                <a:latin typeface="Times New Roman" panose="02020603050405020304" pitchFamily="18" charset="0"/>
              </a:rPr>
              <a:t>9000</a:t>
            </a:r>
            <a:r>
              <a:rPr altLang="en-US" sz="2400" lang="zh-CN">
                <a:latin typeface="Times New Roman" panose="02020603050405020304" pitchFamily="18" charset="0"/>
              </a:rPr>
              <a:t>以上的标准较细致些</a:t>
            </a:r>
          </a:p>
        </p:txBody>
      </p:sp>
      <p:sp>
        <p:nvSpPr>
          <p:cNvPr id="1048932" name="Line 5"/>
          <p:cNvSpPr>
            <a:spLocks noChangeShapeType="1"/>
          </p:cNvSpPr>
          <p:nvPr/>
        </p:nvSpPr>
        <p:spPr bwMode="auto">
          <a:xfrm flipH="1">
            <a:off x="2989263" y="3213100"/>
            <a:ext cx="4751387" cy="503238"/>
          </a:xfrm>
          <a:prstGeom prst="line"/>
          <a:noFill/>
          <a:ln w="22225">
            <a:solidFill>
              <a:srgbClr val="800000"/>
            </a:solidFill>
            <a:round/>
            <a:headEnd/>
            <a:tailEnd type="triangle" w="med" len="med"/>
          </a:ln>
        </p:spPr>
        <p:txBody>
          <a:bodyPr>
            <a:spAutoFit/>
          </a:bodyPr>
          <a:p>
            <a:endParaRPr altLang="en-US" lang="zh-CN"/>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48936"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ED2E91-C70D-4459-9EF4-048D35D14812}" type="slidenum">
              <a:rPr altLang="zh-CN" sz="2600" kumimoji="0" lang="en-US" smtClean="0">
                <a:solidFill>
                  <a:schemeClr val="bg1"/>
                </a:solidFill>
              </a:rPr>
              <a:pPr>
                <a:spcBef>
                  <a:spcPct val="0"/>
                </a:spcBef>
                <a:buClrTx/>
                <a:buSzTx/>
                <a:buFontTx/>
                <a:buNone/>
              </a:pPr>
              <a:t>48</a:t>
            </a:fld>
            <a:endParaRPr altLang="zh-CN" sz="2600" kumimoji="0" lang="en-US" smtClean="0">
              <a:solidFill>
                <a:schemeClr val="bg1"/>
              </a:solidFill>
            </a:endParaRPr>
          </a:p>
        </p:txBody>
      </p:sp>
      <p:sp>
        <p:nvSpPr>
          <p:cNvPr id="1048937"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8938" name="Rectangle 3"/>
          <p:cNvSpPr>
            <a:spLocks noGrp="1" noChangeArrowheads="1"/>
          </p:cNvSpPr>
          <p:nvPr>
            <p:ph type="body" idx="1"/>
          </p:nvPr>
        </p:nvSpPr>
        <p:spPr>
          <a:xfrm>
            <a:off x="762000" y="1752600"/>
            <a:ext cx="8382000" cy="5105400"/>
          </a:xfrm>
        </p:spPr>
        <p:txBody>
          <a:bodyPr/>
          <a:p>
            <a:pPr eaLnBrk="1" hangingPunct="1">
              <a:lnSpc>
                <a:spcPct val="80000"/>
              </a:lnSpc>
              <a:buFontTx/>
              <a:buNone/>
            </a:pPr>
            <a:r>
              <a:rPr altLang="zh-CN" b="1" sz="2400" lang="en-US" smtClean="0">
                <a:solidFill>
                  <a:srgbClr val="CCCCFF"/>
                </a:solidFill>
              </a:rPr>
              <a:t>      </a:t>
            </a:r>
            <a:r>
              <a:rPr altLang="zh-CN" b="1" sz="2000" lang="en-US" smtClean="0">
                <a:solidFill>
                  <a:schemeClr val="bg2"/>
                </a:solidFill>
              </a:rPr>
              <a:t>---- </a:t>
            </a:r>
            <a:r>
              <a:rPr altLang="zh-CN" b="1" sz="2400" lang="en-US" smtClean="0">
                <a:solidFill>
                  <a:schemeClr val="bg2"/>
                </a:solidFill>
              </a:rPr>
              <a:t>CMMi</a:t>
            </a:r>
            <a:r>
              <a:rPr altLang="en-US" b="1" sz="2400" lang="zh-CN" smtClean="0">
                <a:solidFill>
                  <a:schemeClr val="bg2"/>
                </a:solidFill>
              </a:rPr>
              <a:t>亦有其缺点：</a:t>
            </a:r>
          </a:p>
          <a:p>
            <a:pPr eaLnBrk="1" hangingPunct="1">
              <a:lnSpc>
                <a:spcPct val="80000"/>
              </a:lnSpc>
              <a:buFontTx/>
              <a:buNone/>
            </a:pPr>
            <a:r>
              <a:rPr altLang="en-US" b="1" sz="2000" lang="zh-CN" smtClean="0">
                <a:solidFill>
                  <a:schemeClr val="bg2"/>
                </a:solidFill>
              </a:rPr>
              <a:t>              </a:t>
            </a:r>
            <a:r>
              <a:rPr altLang="zh-CN" b="1" sz="2000" lang="en-US" smtClean="0">
                <a:solidFill>
                  <a:schemeClr val="bg2"/>
                </a:solidFill>
              </a:rPr>
              <a:t>----</a:t>
            </a:r>
            <a:r>
              <a:rPr altLang="en-US" b="1" sz="2000" lang="zh-CN" smtClean="0">
                <a:solidFill>
                  <a:schemeClr val="bg2"/>
                </a:solidFill>
                <a:latin typeface="宋体" panose="02010600030101010101" pitchFamily="2" charset="-122"/>
              </a:rPr>
              <a:t>重量级方法强调以开发过程为中心，而不是以人为中心，这 </a:t>
            </a:r>
          </a:p>
          <a:p>
            <a:pPr eaLnBrk="1" hangingPunct="1">
              <a:lnSpc>
                <a:spcPct val="80000"/>
              </a:lnSpc>
              <a:buFontTx/>
              <a:buNone/>
            </a:pPr>
            <a:r>
              <a:rPr altLang="en-US" b="1" sz="2000" lang="zh-CN" smtClean="0">
                <a:solidFill>
                  <a:schemeClr val="bg2"/>
                </a:solidFill>
                <a:latin typeface="宋体" panose="02010600030101010101" pitchFamily="2" charset="-122"/>
              </a:rPr>
              <a:t>          在中国有点</a:t>
            </a:r>
            <a:r>
              <a:rPr altLang="en-US" b="1" sz="2000" lang="zh-CN" smtClean="0">
                <a:solidFill>
                  <a:schemeClr val="bg2"/>
                </a:solidFill>
                <a:latin typeface="Verdana" panose="020B0604030504040204" pitchFamily="34" charset="0"/>
              </a:rPr>
              <a:t>“</a:t>
            </a:r>
            <a:r>
              <a:rPr altLang="en-US" b="1" sz="2000" lang="zh-CN" smtClean="0">
                <a:solidFill>
                  <a:schemeClr val="bg2"/>
                </a:solidFill>
                <a:latin typeface="宋体" panose="02010600030101010101" pitchFamily="2" charset="-122"/>
              </a:rPr>
              <a:t>水土不服</a:t>
            </a:r>
            <a:r>
              <a:rPr altLang="en-US" b="1" sz="2000" lang="zh-CN" smtClean="0">
                <a:solidFill>
                  <a:schemeClr val="bg2"/>
                </a:solidFill>
                <a:latin typeface="Verdana" panose="020B0604030504040204" pitchFamily="34" charset="0"/>
              </a:rPr>
              <a:t>”</a:t>
            </a:r>
            <a:r>
              <a:rPr altLang="en-US" b="1" sz="2000" lang="zh-CN" smtClean="0">
                <a:solidFill>
                  <a:schemeClr val="bg2"/>
                </a:solidFill>
                <a:latin typeface="宋体" panose="02010600030101010101" pitchFamily="2" charset="-122"/>
              </a:rPr>
              <a:t>。</a:t>
            </a:r>
            <a:r>
              <a:rPr altLang="en-US" b="1" sz="2000" lang="zh-CN" smtClean="0">
                <a:solidFill>
                  <a:schemeClr val="bg2"/>
                </a:solidFill>
              </a:rPr>
              <a:t> </a:t>
            </a:r>
          </a:p>
          <a:p>
            <a:pPr eaLnBrk="1" hangingPunct="1">
              <a:lnSpc>
                <a:spcPct val="80000"/>
              </a:lnSpc>
              <a:buFontTx/>
              <a:buNone/>
            </a:pPr>
            <a:r>
              <a:rPr altLang="en-US" b="1" sz="2000" lang="zh-CN" smtClean="0">
                <a:solidFill>
                  <a:schemeClr val="bg2"/>
                </a:solidFill>
              </a:rPr>
              <a:t>              </a:t>
            </a:r>
            <a:r>
              <a:rPr altLang="zh-CN" b="1" sz="2000" lang="en-US" smtClean="0">
                <a:solidFill>
                  <a:schemeClr val="bg2"/>
                </a:solidFill>
              </a:rPr>
              <a:t>----</a:t>
            </a:r>
            <a:r>
              <a:rPr altLang="zh-CN" b="1" sz="2000" lang="en-US" smtClean="0">
                <a:solidFill>
                  <a:schemeClr val="bg2"/>
                </a:solidFill>
                <a:latin typeface="" charset="0"/>
              </a:rPr>
              <a:t>CMM/CMMI</a:t>
            </a:r>
            <a:r>
              <a:rPr altLang="en-US" b="1" sz="2000" lang="zh-CN" smtClean="0">
                <a:solidFill>
                  <a:schemeClr val="bg2"/>
                </a:solidFill>
                <a:latin typeface="宋体" panose="02010600030101010101" pitchFamily="2" charset="-122"/>
              </a:rPr>
              <a:t>的评估耗资不菲：一个</a:t>
            </a:r>
            <a:r>
              <a:rPr altLang="zh-CN" b="1" sz="2000" lang="en-US" smtClean="0">
                <a:solidFill>
                  <a:schemeClr val="bg2"/>
                </a:solidFill>
                <a:latin typeface="" charset="0"/>
              </a:rPr>
              <a:t>CMM2</a:t>
            </a:r>
            <a:r>
              <a:rPr altLang="en-US" b="1" sz="2000" lang="zh-CN" smtClean="0">
                <a:solidFill>
                  <a:schemeClr val="bg2"/>
                </a:solidFill>
                <a:latin typeface="宋体" panose="02010600030101010101" pitchFamily="2" charset="-122"/>
              </a:rPr>
              <a:t>级评估就可能达到数十万至数百万之巨，而且耗时很长，过程十分复杂，常常导致效果不太理想。不少企业的认证流于形式，评估完成后就只留下一大堆文档，而真正的软件开发过程却依然故我。而且，</a:t>
            </a:r>
            <a:r>
              <a:rPr altLang="zh-CN" b="1" sz="2000" lang="en-US" smtClean="0">
                <a:solidFill>
                  <a:schemeClr val="bg2"/>
                </a:solidFill>
                <a:latin typeface="" charset="0"/>
              </a:rPr>
              <a:t>CMM/CMMI</a:t>
            </a:r>
            <a:r>
              <a:rPr altLang="en-US" b="1" sz="2000" lang="zh-CN" smtClean="0">
                <a:solidFill>
                  <a:schemeClr val="bg2"/>
                </a:solidFill>
                <a:latin typeface="宋体" panose="02010600030101010101" pitchFamily="2" charset="-122"/>
              </a:rPr>
              <a:t>只告诉我们应该怎么做，而没有具体地告诉如何做。比如说，它要求必须改进需求管理，那么到底该如何做需求管理？</a:t>
            </a:r>
            <a:r>
              <a:rPr altLang="zh-CN" b="1" sz="2000" lang="en-US" smtClean="0">
                <a:solidFill>
                  <a:schemeClr val="bg2"/>
                </a:solidFill>
                <a:latin typeface="" charset="0"/>
              </a:rPr>
              <a:t>CMM/CMMI</a:t>
            </a:r>
            <a:r>
              <a:rPr altLang="en-US" b="1" sz="2000" lang="zh-CN" smtClean="0">
                <a:solidFill>
                  <a:schemeClr val="bg2"/>
                </a:solidFill>
                <a:latin typeface="宋体" panose="02010600030101010101" pitchFamily="2" charset="-122"/>
              </a:rPr>
              <a:t>没有提供答案。</a:t>
            </a:r>
            <a:r>
              <a:rPr altLang="en-US" b="1" sz="2000" lang="zh-CN" smtClean="0"/>
              <a:t> </a:t>
            </a:r>
            <a:endParaRPr altLang="en-US" b="1" sz="2000" lang="zh-CN" smtClean="0">
              <a:solidFill>
                <a:schemeClr val="bg2"/>
              </a:solidFill>
              <a:sym typeface="Wingdings 2" panose="05020102010507070707" pitchFamily="18" charset="2"/>
            </a:endParaRPr>
          </a:p>
          <a:p>
            <a:pPr eaLnBrk="1" hangingPunct="1">
              <a:lnSpc>
                <a:spcPct val="80000"/>
              </a:lnSpc>
              <a:buFontTx/>
              <a:buNone/>
            </a:pPr>
            <a:r>
              <a:rPr altLang="en-US" b="1" sz="2000" lang="zh-CN" smtClean="0">
                <a:solidFill>
                  <a:schemeClr val="bg2"/>
                </a:solidFill>
                <a:sym typeface="Wingdings 2" panose="05020102010507070707" pitchFamily="18" charset="2"/>
              </a:rPr>
              <a:t>   </a:t>
            </a:r>
            <a:r>
              <a:rPr altLang="zh-CN" b="1" sz="2400" lang="en-US" smtClean="0">
                <a:solidFill>
                  <a:schemeClr val="bg2"/>
                </a:solidFill>
                <a:sym typeface="Wingdings 2" panose="05020102010507070707" pitchFamily="18" charset="2"/>
              </a:rPr>
              <a:t>E: Question--How the software development </a:t>
            </a:r>
          </a:p>
          <a:p>
            <a:pPr eaLnBrk="1" hangingPunct="1">
              <a:lnSpc>
                <a:spcPct val="80000"/>
              </a:lnSpc>
              <a:buFontTx/>
              <a:buNone/>
            </a:pPr>
            <a:r>
              <a:rPr altLang="zh-CN" b="1" sz="2400" lang="en-US" smtClean="0">
                <a:solidFill>
                  <a:schemeClr val="bg2"/>
                </a:solidFill>
                <a:sym typeface="Wingdings 2" panose="05020102010507070707" pitchFamily="18" charset="2"/>
              </a:rPr>
              <a:t>                        organization update their CMM level ? </a:t>
            </a:r>
          </a:p>
          <a:p>
            <a:pPr eaLnBrk="1" hangingPunct="1">
              <a:lnSpc>
                <a:spcPct val="80000"/>
              </a:lnSpc>
              <a:buFontTx/>
              <a:buNone/>
            </a:pPr>
            <a:r>
              <a:rPr altLang="zh-CN" b="1" sz="2400" lang="en-US" smtClean="0">
                <a:solidFill>
                  <a:schemeClr val="bg2"/>
                </a:solidFill>
                <a:sym typeface="Wingdings 2" panose="05020102010507070707" pitchFamily="18" charset="2"/>
              </a:rPr>
              <a:t>                       (CMM</a:t>
            </a:r>
            <a:r>
              <a:rPr altLang="en-US" b="1" sz="2400" lang="zh-CN" smtClean="0">
                <a:solidFill>
                  <a:schemeClr val="bg2"/>
                </a:solidFill>
                <a:sym typeface="Wingdings 2" panose="05020102010507070707" pitchFamily="18" charset="2"/>
              </a:rPr>
              <a:t>等级评价的实测过程之一： 检查 </a:t>
            </a:r>
            <a:r>
              <a:rPr altLang="zh-CN" b="1" sz="2400" lang="en-US" smtClean="0">
                <a:solidFill>
                  <a:schemeClr val="bg2"/>
                </a:solidFill>
                <a:sym typeface="Wingdings 2" panose="05020102010507070707" pitchFamily="18" charset="2"/>
              </a:rPr>
              <a:t>5</a:t>
            </a:r>
            <a:r>
              <a:rPr altLang="en-US" b="1" sz="2400" lang="zh-CN" smtClean="0">
                <a:solidFill>
                  <a:schemeClr val="bg2"/>
                </a:solidFill>
                <a:sym typeface="Wingdings 2" panose="05020102010507070707" pitchFamily="18" charset="2"/>
              </a:rPr>
              <a:t>个大</a:t>
            </a:r>
          </a:p>
          <a:p>
            <a:pPr eaLnBrk="1" hangingPunct="1">
              <a:lnSpc>
                <a:spcPct val="80000"/>
              </a:lnSpc>
              <a:buFontTx/>
              <a:buNone/>
            </a:pPr>
            <a:r>
              <a:rPr altLang="en-US" b="1" sz="2400" lang="zh-CN" smtClean="0">
                <a:solidFill>
                  <a:schemeClr val="bg2"/>
                </a:solidFill>
                <a:sym typeface="Wingdings 2" panose="05020102010507070707" pitchFamily="18" charset="2"/>
              </a:rPr>
              <a:t>                        的代表性项目，几十个一般性项目，随机抽取</a:t>
            </a:r>
          </a:p>
          <a:p>
            <a:pPr eaLnBrk="1" hangingPunct="1">
              <a:lnSpc>
                <a:spcPct val="80000"/>
              </a:lnSpc>
              <a:buFontTx/>
              <a:buNone/>
            </a:pPr>
            <a:r>
              <a:rPr altLang="en-US" b="1" sz="2400" lang="zh-CN" smtClean="0">
                <a:solidFill>
                  <a:schemeClr val="bg2"/>
                </a:solidFill>
                <a:sym typeface="Wingdings 2" panose="05020102010507070707" pitchFamily="18" charset="2"/>
              </a:rPr>
              <a:t>                        项目组成员然后 “克隆”一个项目全过程。 </a:t>
            </a:r>
            <a:endParaRPr altLang="zh-CN" b="1" sz="2400" lang="en-US" smtClean="0">
              <a:solidFill>
                <a:schemeClr val="bg2"/>
              </a:solidFill>
              <a:sym typeface="Wingdings 2" panose="05020102010507070707" pitchFamily="18" charset="2"/>
            </a:endParaRPr>
          </a:p>
          <a:p>
            <a:pPr eaLnBrk="1" hangingPunct="1">
              <a:lnSpc>
                <a:spcPct val="80000"/>
              </a:lnSpc>
              <a:buFontTx/>
              <a:buNone/>
            </a:pPr>
            <a:r>
              <a:rPr altLang="zh-CN" b="1" sz="2400" lang="en-US" smtClean="0">
                <a:solidFill>
                  <a:schemeClr val="bg2"/>
                </a:solidFill>
                <a:sym typeface="Wingdings 2" panose="05020102010507070707" pitchFamily="18" charset="2"/>
              </a:rPr>
              <a:t>                       </a:t>
            </a:r>
            <a:r>
              <a:rPr altLang="en-US" b="1" sz="2400" lang="zh-CN" smtClean="0">
                <a:solidFill>
                  <a:schemeClr val="bg2"/>
                </a:solidFill>
                <a:sym typeface="Wingdings 2" panose="05020102010507070707" pitchFamily="18" charset="2"/>
              </a:rPr>
              <a:t>甚至两个子团队做同一个项目</a:t>
            </a:r>
            <a:r>
              <a:rPr altLang="zh-CN" b="1" sz="2400" lang="en-US" smtClean="0">
                <a:solidFill>
                  <a:schemeClr val="bg2"/>
                </a:solidFill>
                <a:sym typeface="Wingdings 2" panose="05020102010507070707" pitchFamily="18" charset="2"/>
              </a:rPr>
              <a:t>. </a:t>
            </a:r>
            <a:r>
              <a:rPr altLang="en-US" b="1" sz="2400" lang="zh-CN" smtClean="0">
                <a:solidFill>
                  <a:schemeClr val="bg2"/>
                </a:solidFill>
                <a:sym typeface="Wingdings 2" panose="05020102010507070707" pitchFamily="18" charset="2"/>
              </a:rPr>
              <a:t>另外，</a:t>
            </a:r>
            <a:r>
              <a:rPr altLang="zh-CN" b="1" sz="2400" lang="en-US" smtClean="0">
                <a:solidFill>
                  <a:schemeClr val="bg2"/>
                </a:solidFill>
                <a:sym typeface="Wingdings 2" panose="05020102010507070707" pitchFamily="18" charset="2"/>
              </a:rPr>
              <a:t>CMM</a:t>
            </a:r>
            <a:r>
              <a:rPr altLang="en-US" b="1" sz="2400" lang="zh-CN" smtClean="0">
                <a:solidFill>
                  <a:schemeClr val="bg2"/>
                </a:solidFill>
                <a:sym typeface="Wingdings 2" panose="05020102010507070707" pitchFamily="18" charset="2"/>
              </a:rPr>
              <a:t>等</a:t>
            </a:r>
            <a:endParaRPr altLang="zh-CN" b="1" sz="2400" lang="en-US" smtClean="0">
              <a:solidFill>
                <a:schemeClr val="bg2"/>
              </a:solidFill>
              <a:sym typeface="Wingdings 2" panose="05020102010507070707" pitchFamily="18" charset="2"/>
            </a:endParaRPr>
          </a:p>
          <a:p>
            <a:pPr eaLnBrk="1" hangingPunct="1">
              <a:lnSpc>
                <a:spcPct val="80000"/>
              </a:lnSpc>
              <a:buFontTx/>
              <a:buNone/>
            </a:pPr>
            <a:r>
              <a:rPr altLang="zh-CN" b="1" sz="2400" lang="en-US" smtClean="0">
                <a:solidFill>
                  <a:schemeClr val="bg2"/>
                </a:solidFill>
                <a:sym typeface="Wingdings 2" panose="05020102010507070707" pitchFamily="18" charset="2"/>
              </a:rPr>
              <a:t>                        </a:t>
            </a:r>
            <a:r>
              <a:rPr altLang="en-US" b="1" sz="2400" lang="zh-CN" smtClean="0">
                <a:solidFill>
                  <a:schemeClr val="bg2"/>
                </a:solidFill>
                <a:sym typeface="Wingdings 2" panose="05020102010507070707" pitchFamily="18" charset="2"/>
              </a:rPr>
              <a:t>级评估机构还有抽查活动</a:t>
            </a:r>
            <a:r>
              <a:rPr altLang="zh-CN" b="1" sz="2400" lang="en-US" smtClean="0">
                <a:solidFill>
                  <a:schemeClr val="bg2"/>
                </a:solidFill>
                <a:sym typeface="Wingdings 2" panose="05020102010507070707" pitchFamily="18" charset="2"/>
              </a:rPr>
              <a:t>) </a:t>
            </a:r>
            <a:endParaRPr altLang="zh-CN" sz="2000" lang="en-US" smtClean="0"/>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sp>
        <p:nvSpPr>
          <p:cNvPr id="1048942"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1308191-85A2-4363-90B9-A2D3F54FF106}" type="slidenum">
              <a:rPr altLang="zh-CN" sz="2600" kumimoji="0" lang="en-US" smtClean="0">
                <a:solidFill>
                  <a:schemeClr val="bg1"/>
                </a:solidFill>
              </a:rPr>
              <a:pPr>
                <a:spcBef>
                  <a:spcPct val="0"/>
                </a:spcBef>
                <a:buClrTx/>
                <a:buSzTx/>
                <a:buFontTx/>
                <a:buNone/>
              </a:pPr>
              <a:t>49</a:t>
            </a:fld>
            <a:endParaRPr altLang="zh-CN" sz="2600" kumimoji="0" lang="en-US" smtClean="0">
              <a:solidFill>
                <a:schemeClr val="bg1"/>
              </a:solidFill>
            </a:endParaRPr>
          </a:p>
        </p:txBody>
      </p:sp>
      <p:sp>
        <p:nvSpPr>
          <p:cNvPr id="1048943"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8944" name="Rectangle 3"/>
          <p:cNvSpPr>
            <a:spLocks noGrp="1" noChangeArrowheads="1"/>
          </p:cNvSpPr>
          <p:nvPr>
            <p:ph type="body" idx="1"/>
          </p:nvPr>
        </p:nvSpPr>
        <p:spPr>
          <a:xfrm>
            <a:off x="762000" y="1676400"/>
            <a:ext cx="8382000" cy="5181600"/>
          </a:xfrm>
        </p:spPr>
        <p:txBody>
          <a:bodyPr/>
          <a:p>
            <a:pPr eaLnBrk="1" hangingPunct="1">
              <a:lnSpc>
                <a:spcPct val="90000"/>
              </a:lnSpc>
              <a:buFontTx/>
              <a:buNone/>
            </a:pPr>
            <a:r>
              <a:rPr altLang="zh-CN" b="1" sz="2400" lang="en-US" smtClean="0">
                <a:solidFill>
                  <a:schemeClr val="bg2"/>
                </a:solidFill>
                <a:sym typeface="Wingdings 2" panose="05020102010507070707" pitchFamily="18" charset="2"/>
              </a:rPr>
              <a:t> </a:t>
            </a:r>
            <a:r>
              <a:rPr altLang="zh-CN" b="1" sz="2400" lang="en-US" u="sng" smtClean="0">
                <a:solidFill>
                  <a:srgbClr val="FF0066"/>
                </a:solidFill>
                <a:sym typeface="Wingdings 2" panose="05020102010507070707" pitchFamily="18" charset="2"/>
              </a:rPr>
              <a:t>Quality in the context of the Business Environment </a:t>
            </a:r>
          </a:p>
          <a:p>
            <a:pPr eaLnBrk="1" hangingPunct="1">
              <a:lnSpc>
                <a:spcPct val="90000"/>
              </a:lnSpc>
              <a:buFontTx/>
              <a:buNone/>
            </a:pPr>
            <a:r>
              <a:rPr altLang="zh-CN" b="1" sz="2400" lang="en-US" smtClean="0">
                <a:solidFill>
                  <a:schemeClr val="bg2"/>
                </a:solidFill>
                <a:sym typeface="Wingdings 2" panose="05020102010507070707" pitchFamily="18" charset="2"/>
              </a:rPr>
              <a:t>     (</a:t>
            </a:r>
            <a:r>
              <a:rPr altLang="en-US" b="1" sz="2400" lang="zh-CN" smtClean="0">
                <a:solidFill>
                  <a:schemeClr val="bg2"/>
                </a:solidFill>
                <a:sym typeface="Wingdings 2" panose="05020102010507070707" pitchFamily="18" charset="2"/>
              </a:rPr>
              <a:t>商业应用背景下的软件质量</a:t>
            </a:r>
            <a:r>
              <a:rPr altLang="zh-CN" b="1" sz="2400" lang="en-US" smtClean="0">
                <a:solidFill>
                  <a:schemeClr val="bg2"/>
                </a:solidFill>
                <a:sym typeface="Wingdings 2" panose="05020102010507070707" pitchFamily="18" charset="2"/>
              </a:rPr>
              <a:t>) </a:t>
            </a:r>
            <a:r>
              <a:rPr altLang="en-US" b="1" sz="2400" lang="zh-CN" smtClean="0">
                <a:solidFill>
                  <a:schemeClr val="bg2"/>
                </a:solidFill>
                <a:sym typeface="Wingdings 2" panose="05020102010507070707" pitchFamily="18" charset="2"/>
              </a:rPr>
              <a:t>（</a:t>
            </a:r>
            <a:r>
              <a:rPr altLang="en-US" b="1" sz="2400" lang="zh-CN" u="sng" smtClean="0">
                <a:solidFill>
                  <a:srgbClr val="FF0066"/>
                </a:solidFill>
                <a:sym typeface="Wingdings 2" panose="05020102010507070707" pitchFamily="18" charset="2"/>
              </a:rPr>
              <a:t>商业质量</a:t>
            </a:r>
            <a:r>
              <a:rPr altLang="en-US" b="1" sz="2400" lang="zh-CN" smtClean="0">
                <a:solidFill>
                  <a:schemeClr val="bg2"/>
                </a:solidFill>
                <a:sym typeface="Wingdings 2" panose="05020102010507070707" pitchFamily="18" charset="2"/>
              </a:rPr>
              <a:t>）</a:t>
            </a:r>
          </a:p>
          <a:p>
            <a:pPr eaLnBrk="1" hangingPunct="1">
              <a:lnSpc>
                <a:spcPct val="90000"/>
              </a:lnSpc>
              <a:buFontTx/>
              <a:buNone/>
            </a:pPr>
            <a:r>
              <a:rPr altLang="en-US" b="1" sz="2400" lang="zh-CN" smtClean="0">
                <a:solidFill>
                  <a:schemeClr val="bg2"/>
                </a:solidFill>
                <a:sym typeface="Wingdings 2" panose="05020102010507070707" pitchFamily="18" charset="2"/>
              </a:rPr>
              <a:t>   </a:t>
            </a:r>
            <a:r>
              <a:rPr altLang="zh-CN" b="1" sz="2400" lang="en-US" smtClean="0">
                <a:solidFill>
                  <a:schemeClr val="bg2"/>
                </a:solidFill>
                <a:sym typeface="Wingdings 2" panose="05020102010507070707" pitchFamily="18" charset="2"/>
              </a:rPr>
              <a:t>A: The relate and difference between technical value</a:t>
            </a:r>
          </a:p>
          <a:p>
            <a:pPr eaLnBrk="1" hangingPunct="1">
              <a:lnSpc>
                <a:spcPct val="90000"/>
              </a:lnSpc>
              <a:buFontTx/>
              <a:buNone/>
            </a:pPr>
            <a:r>
              <a:rPr altLang="zh-CN" b="1" sz="2400" lang="en-US" smtClean="0">
                <a:solidFill>
                  <a:schemeClr val="bg2"/>
                </a:solidFill>
                <a:sym typeface="Wingdings 2" panose="05020102010507070707" pitchFamily="18" charset="2"/>
              </a:rPr>
              <a:t>        and business value </a:t>
            </a:r>
            <a:r>
              <a:rPr altLang="en-US" b="1" sz="2400" lang="zh-CN" smtClean="0">
                <a:solidFill>
                  <a:schemeClr val="bg2"/>
                </a:solidFill>
                <a:sym typeface="Wingdings 2" panose="05020102010507070707" pitchFamily="18" charset="2"/>
              </a:rPr>
              <a:t>技术价值与商业价值的联系与区别</a:t>
            </a:r>
          </a:p>
          <a:p>
            <a:pPr eaLnBrk="1" hangingPunct="1">
              <a:lnSpc>
                <a:spcPct val="90000"/>
              </a:lnSpc>
              <a:buFontTx/>
              <a:buNone/>
            </a:pPr>
            <a:r>
              <a:rPr altLang="en-US" b="1" sz="2400" lang="zh-CN" smtClean="0">
                <a:solidFill>
                  <a:schemeClr val="bg2"/>
                </a:solidFill>
                <a:sym typeface="Wingdings 2" panose="05020102010507070707" pitchFamily="18" charset="2"/>
              </a:rPr>
              <a:t>        </a:t>
            </a:r>
            <a:r>
              <a:rPr altLang="zh-CN" b="1" sz="2400" lang="en-US" u="sng" smtClean="0">
                <a:solidFill>
                  <a:srgbClr val="0000FF"/>
                </a:solidFill>
                <a:sym typeface="Wingdings 2" panose="05020102010507070707" pitchFamily="18" charset="2"/>
              </a:rPr>
              <a:t>technical value</a:t>
            </a:r>
            <a:r>
              <a:rPr altLang="zh-CN" b="1" sz="2400" lang="en-US" smtClean="0">
                <a:solidFill>
                  <a:schemeClr val="bg2"/>
                </a:solidFill>
                <a:sym typeface="Wingdings 2" panose="05020102010507070707" pitchFamily="18" charset="2"/>
              </a:rPr>
              <a:t>: technical index(speed,rightly </a:t>
            </a:r>
          </a:p>
          <a:p>
            <a:pPr eaLnBrk="1" hangingPunct="1">
              <a:lnSpc>
                <a:spcPct val="90000"/>
              </a:lnSpc>
              <a:buFontTx/>
              <a:buNone/>
            </a:pPr>
            <a:r>
              <a:rPr altLang="zh-CN" b="1" sz="2400" lang="en-US" smtClean="0">
                <a:solidFill>
                  <a:schemeClr val="bg2"/>
                </a:solidFill>
                <a:sym typeface="Wingdings 2" panose="05020102010507070707" pitchFamily="18" charset="2"/>
              </a:rPr>
              <a:t>                                    running time, maintenance cost, </a:t>
            </a:r>
          </a:p>
          <a:p>
            <a:pPr eaLnBrk="1" hangingPunct="1">
              <a:lnSpc>
                <a:spcPct val="90000"/>
              </a:lnSpc>
              <a:buFontTx/>
              <a:buNone/>
            </a:pPr>
            <a:r>
              <a:rPr altLang="zh-CN" b="1" sz="2400" lang="en-US" smtClean="0">
                <a:solidFill>
                  <a:schemeClr val="bg2"/>
                </a:solidFill>
                <a:sym typeface="Wingdings 2" panose="05020102010507070707" pitchFamily="18" charset="2"/>
              </a:rPr>
              <a:t>                                    etc. )</a:t>
            </a:r>
          </a:p>
          <a:p>
            <a:pPr eaLnBrk="1" hangingPunct="1">
              <a:lnSpc>
                <a:spcPct val="90000"/>
              </a:lnSpc>
              <a:buFontTx/>
              <a:buNone/>
            </a:pPr>
            <a:r>
              <a:rPr altLang="zh-CN" b="1" sz="2400" lang="en-US" smtClean="0">
                <a:solidFill>
                  <a:schemeClr val="bg2"/>
                </a:solidFill>
                <a:sym typeface="Wingdings 2" panose="05020102010507070707" pitchFamily="18" charset="2"/>
              </a:rPr>
              <a:t>        </a:t>
            </a:r>
            <a:r>
              <a:rPr altLang="zh-CN" b="1" sz="2400" lang="en-US" u="sng" smtClean="0">
                <a:solidFill>
                  <a:srgbClr val="0000FF"/>
                </a:solidFill>
                <a:sym typeface="Wingdings 2" panose="05020102010507070707" pitchFamily="18" charset="2"/>
              </a:rPr>
              <a:t>business value</a:t>
            </a:r>
            <a:r>
              <a:rPr altLang="zh-CN" b="1" sz="2400" lang="en-US" smtClean="0">
                <a:solidFill>
                  <a:schemeClr val="bg2"/>
                </a:solidFill>
                <a:sym typeface="Wingdings 2" panose="05020102010507070707" pitchFamily="18" charset="2"/>
              </a:rPr>
              <a:t>: </a:t>
            </a:r>
            <a:r>
              <a:rPr altLang="en-US" b="1" sz="2400" lang="zh-CN" smtClean="0">
                <a:solidFill>
                  <a:schemeClr val="bg2"/>
                </a:solidFill>
                <a:sym typeface="Wingdings 2" panose="05020102010507070707" pitchFamily="18" charset="2"/>
              </a:rPr>
              <a:t>机构对软件是否与其战略利益相吻合 </a:t>
            </a:r>
          </a:p>
          <a:p>
            <a:pPr eaLnBrk="1" hangingPunct="1">
              <a:lnSpc>
                <a:spcPct val="90000"/>
              </a:lnSpc>
              <a:buFontTx/>
              <a:buNone/>
            </a:pPr>
            <a:r>
              <a:rPr altLang="en-US" b="1" sz="2400" lang="zh-CN" smtClean="0">
                <a:solidFill>
                  <a:schemeClr val="bg2"/>
                </a:solidFill>
                <a:sym typeface="Wingdings 2" panose="05020102010507070707" pitchFamily="18" charset="2"/>
              </a:rPr>
              <a:t>                                    的一种价值评估</a:t>
            </a:r>
          </a:p>
          <a:p>
            <a:pPr eaLnBrk="1" hangingPunct="1">
              <a:lnSpc>
                <a:spcPct val="90000"/>
              </a:lnSpc>
              <a:buFontTx/>
              <a:buNone/>
            </a:pPr>
            <a:r>
              <a:rPr altLang="en-US" b="1" sz="2400" lang="zh-CN" smtClean="0">
                <a:solidFill>
                  <a:schemeClr val="bg2"/>
                </a:solidFill>
                <a:sym typeface="Wingdings 2" panose="05020102010507070707" pitchFamily="18" charset="2"/>
              </a:rPr>
              <a:t>        </a:t>
            </a:r>
            <a:r>
              <a:rPr altLang="zh-CN" b="1" sz="2400" lang="en-US" smtClean="0">
                <a:sym typeface="Wingdings 2" panose="05020102010507070707" pitchFamily="18" charset="2"/>
              </a:rPr>
              <a:t>go wrong(</a:t>
            </a:r>
            <a:r>
              <a:rPr altLang="en-US" b="1" sz="2400" lang="zh-CN" smtClean="0">
                <a:sym typeface="Wingdings 2" panose="05020102010507070707" pitchFamily="18" charset="2"/>
              </a:rPr>
              <a:t>误区</a:t>
            </a:r>
            <a:r>
              <a:rPr altLang="zh-CN" b="1" sz="2400" lang="en-US" smtClean="0">
                <a:sym typeface="Wingdings 2" panose="05020102010507070707" pitchFamily="18" charset="2"/>
              </a:rPr>
              <a:t>):</a:t>
            </a:r>
            <a:r>
              <a:rPr altLang="zh-CN" b="1" sz="2400" lang="en-US" smtClean="0">
                <a:solidFill>
                  <a:schemeClr val="bg2"/>
                </a:solidFill>
                <a:sym typeface="Wingdings 2" panose="05020102010507070707" pitchFamily="18" charset="2"/>
              </a:rPr>
              <a:t> technical quality will automatically</a:t>
            </a:r>
          </a:p>
          <a:p>
            <a:pPr eaLnBrk="1" hangingPunct="1">
              <a:lnSpc>
                <a:spcPct val="90000"/>
              </a:lnSpc>
              <a:buFontTx/>
              <a:buNone/>
            </a:pPr>
            <a:r>
              <a:rPr altLang="zh-CN" b="1" sz="2400" lang="en-US" smtClean="0">
                <a:solidFill>
                  <a:schemeClr val="bg2"/>
                </a:solidFill>
                <a:sym typeface="Wingdings 2" panose="05020102010507070707" pitchFamily="18" charset="2"/>
              </a:rPr>
              <a:t>                                     translate into business value </a:t>
            </a:r>
          </a:p>
          <a:p>
            <a:pPr eaLnBrk="1" hangingPunct="1">
              <a:lnSpc>
                <a:spcPct val="90000"/>
              </a:lnSpc>
              <a:buFontTx/>
              <a:buNone/>
            </a:pPr>
            <a:r>
              <a:rPr altLang="zh-CN" b="1" sz="2400" lang="en-US" smtClean="0">
                <a:solidFill>
                  <a:schemeClr val="bg2"/>
                </a:solidFill>
                <a:sym typeface="Wingdings 2" panose="05020102010507070707" pitchFamily="18" charset="2"/>
              </a:rPr>
              <a:t>        </a:t>
            </a:r>
            <a:r>
              <a:rPr altLang="zh-CN" b="1" sz="2400" lang="en-US" smtClean="0">
                <a:solidFill>
                  <a:srgbClr val="0000FF"/>
                </a:solidFill>
                <a:sym typeface="Wingdings 2" panose="05020102010507070707" pitchFamily="18" charset="2"/>
              </a:rPr>
              <a:t>goal</a:t>
            </a:r>
            <a:r>
              <a:rPr altLang="zh-CN" b="1" sz="2400" lang="en-US" smtClean="0">
                <a:solidFill>
                  <a:schemeClr val="bg2"/>
                </a:solidFill>
                <a:sym typeface="Wingdings 2" panose="05020102010507070707" pitchFamily="18" charset="2"/>
              </a:rPr>
              <a:t>: unify the technical quality and business value</a:t>
            </a:r>
          </a:p>
          <a:p>
            <a:pPr eaLnBrk="1" hangingPunct="1">
              <a:lnSpc>
                <a:spcPct val="90000"/>
              </a:lnSpc>
              <a:buFontTx/>
              <a:buNone/>
            </a:pPr>
            <a:r>
              <a:rPr altLang="zh-CN" b="1" sz="2400" lang="en-US" smtClean="0">
                <a:solidFill>
                  <a:schemeClr val="bg2"/>
                </a:solidFill>
                <a:sym typeface="Wingdings 2" panose="05020102010507070707" pitchFamily="18" charset="2"/>
              </a:rPr>
              <a:t>                  in a software (</a:t>
            </a:r>
            <a:r>
              <a:rPr altLang="en-US" b="1" sz="2400" lang="zh-CN" smtClean="0">
                <a:solidFill>
                  <a:schemeClr val="bg2"/>
                </a:solidFill>
                <a:sym typeface="Wingdings 2" panose="05020102010507070707" pitchFamily="18" charset="2"/>
              </a:rPr>
              <a:t>将技术价值与商业价值统一起来</a:t>
            </a:r>
            <a:r>
              <a:rPr altLang="zh-CN" b="1" sz="2400" lang="en-US" smtClean="0">
                <a:solidFill>
                  <a:schemeClr val="bg2"/>
                </a:solidFill>
                <a:sym typeface="Wingdings 2" panose="05020102010507070707" pitchFamily="18" charset="2"/>
              </a:rPr>
              <a:t>)</a:t>
            </a:r>
          </a:p>
        </p:txBody>
      </p:sp>
      <p:sp>
        <p:nvSpPr>
          <p:cNvPr id="1048945" name="Text Box 4"/>
          <p:cNvSpPr txBox="1">
            <a:spLocks noChangeArrowheads="1"/>
          </p:cNvSpPr>
          <p:nvPr/>
        </p:nvSpPr>
        <p:spPr bwMode="auto">
          <a:xfrm>
            <a:off x="146050" y="4149725"/>
            <a:ext cx="1152525" cy="1943100"/>
          </a:xfrm>
          <a:prstGeom prst="rect"/>
          <a:noFill/>
          <a:ln w="25400" algn="ctr">
            <a:solidFill>
              <a:srgbClr val="80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en-US" sz="2400" lang="zh-CN">
                <a:latin typeface="Times New Roman" panose="02020603050405020304" pitchFamily="18" charset="0"/>
              </a:rPr>
              <a:t>商业价值一般需要在需求阶段预判</a:t>
            </a:r>
          </a:p>
        </p:txBody>
      </p:sp>
      <p:sp>
        <p:nvSpPr>
          <p:cNvPr id="1048946" name="Line 5"/>
          <p:cNvSpPr>
            <a:spLocks noChangeShapeType="1"/>
          </p:cNvSpPr>
          <p:nvPr/>
        </p:nvSpPr>
        <p:spPr bwMode="auto">
          <a:xfrm>
            <a:off x="1331913" y="4221163"/>
            <a:ext cx="287337" cy="287337"/>
          </a:xfrm>
          <a:prstGeom prst="line"/>
          <a:noFill/>
          <a:ln w="22225">
            <a:solidFill>
              <a:srgbClr val="800000"/>
            </a:solidFill>
            <a:round/>
            <a:headEnd/>
            <a:tailEnd type="triangle" w="med" len="med"/>
          </a:ln>
        </p:spPr>
        <p:txBody>
          <a:bodyPr>
            <a:spAutoFit/>
          </a:bodyPr>
          <a:p>
            <a:endParaRPr altLang="en-US" lang="zh-CN"/>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608"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62E802A-04FB-4950-B709-E108D0ADAB0A}" type="slidenum">
              <a:rPr altLang="zh-CN" sz="2600" kumimoji="0" lang="en-US" smtClean="0">
                <a:solidFill>
                  <a:schemeClr val="bg1"/>
                </a:solidFill>
              </a:rPr>
              <a:pPr>
                <a:spcBef>
                  <a:spcPct val="0"/>
                </a:spcBef>
                <a:buClrTx/>
                <a:buSzTx/>
                <a:buFontTx/>
                <a:buNone/>
              </a:pPr>
              <a:t>5</a:t>
            </a:fld>
            <a:endParaRPr altLang="zh-CN" sz="2600" kumimoji="0" lang="en-US" smtClean="0">
              <a:solidFill>
                <a:schemeClr val="bg1"/>
              </a:solidFill>
            </a:endParaRPr>
          </a:p>
        </p:txBody>
      </p:sp>
      <p:sp>
        <p:nvSpPr>
          <p:cNvPr id="1048609" name="Rectangle 2"/>
          <p:cNvSpPr>
            <a:spLocks noGrp="1" noChangeArrowheads="1"/>
          </p:cNvSpPr>
          <p:nvPr>
            <p:ph type="title"/>
          </p:nvPr>
        </p:nvSpPr>
        <p:spPr>
          <a:xfrm>
            <a:off x="914400" y="609600"/>
            <a:ext cx="8001000" cy="762000"/>
          </a:xfrm>
        </p:spPr>
        <p:txBody>
          <a:bodyPr/>
          <a:p>
            <a:pPr eaLnBrk="1" hangingPunct="1"/>
            <a:r>
              <a:rPr altLang="zh-CN" lang="en-US" smtClean="0">
                <a:solidFill>
                  <a:srgbClr val="000000"/>
                </a:solidFill>
              </a:rPr>
              <a:t>         </a:t>
            </a:r>
            <a:r>
              <a:rPr altLang="zh-CN" sz="5400" lang="en-US" smtClean="0">
                <a:solidFill>
                  <a:srgbClr val="000000"/>
                </a:solidFill>
                <a:latin typeface="Monotype Corsiva" panose="03010101010201010101" pitchFamily="66" charset="0"/>
                <a:ea typeface="楷体_GB2312" pitchFamily="49" charset="-122"/>
              </a:rPr>
              <a:t>Software   Engineering</a:t>
            </a:r>
          </a:p>
        </p:txBody>
      </p:sp>
      <p:sp>
        <p:nvSpPr>
          <p:cNvPr id="1048610" name="Rectangle 3"/>
          <p:cNvSpPr>
            <a:spLocks noGrp="1" noChangeArrowheads="1"/>
          </p:cNvSpPr>
          <p:nvPr>
            <p:ph type="body" idx="1"/>
          </p:nvPr>
        </p:nvSpPr>
        <p:spPr>
          <a:xfrm>
            <a:off x="727075" y="1752600"/>
            <a:ext cx="8382000" cy="5105400"/>
          </a:xfrm>
        </p:spPr>
        <p:txBody>
          <a:bodyPr/>
          <a:p>
            <a:pPr eaLnBrk="1" hangingPunct="1">
              <a:lnSpc>
                <a:spcPct val="90000"/>
              </a:lnSpc>
              <a:buSzPct val="120000"/>
              <a:buFont typeface="Wingdings" panose="05000000000000000000" pitchFamily="2" charset="2"/>
              <a:buNone/>
            </a:pPr>
            <a:r>
              <a:rPr altLang="zh-CN" b="1" dirty="0" sz="2400" lang="en-US" smtClean="0"/>
              <a:t>           </a:t>
            </a:r>
            <a:r>
              <a:rPr altLang="en-US" b="1" dirty="0" sz="3200" lang="zh-CN" smtClean="0">
                <a:solidFill>
                  <a:srgbClr val="0000FF"/>
                </a:solidFill>
              </a:rPr>
              <a:t>中国还未成为软件技术创新大国</a:t>
            </a:r>
            <a:r>
              <a:rPr altLang="en-US" b="1" dirty="0" sz="2000" lang="zh-CN" smtClean="0"/>
              <a:t> </a:t>
            </a:r>
          </a:p>
          <a:p>
            <a:pPr eaLnBrk="1" hangingPunct="1">
              <a:lnSpc>
                <a:spcPct val="90000"/>
              </a:lnSpc>
              <a:buSzPct val="120000"/>
              <a:buFont typeface="Wingdings" panose="05000000000000000000" pitchFamily="2" charset="2"/>
              <a:buNone/>
            </a:pPr>
            <a:r>
              <a:rPr altLang="en-US" b="1" dirty="0" sz="2000" lang="zh-CN" smtClean="0"/>
              <a:t>                              </a:t>
            </a:r>
            <a:r>
              <a:rPr altLang="zh-CN" b="1" dirty="0" sz="2400" lang="en-US" smtClean="0"/>
              <a:t>------</a:t>
            </a:r>
            <a:r>
              <a:rPr altLang="en-US" b="1" dirty="0" sz="2400" lang="zh-CN" smtClean="0"/>
              <a:t>包括软件工程学领域</a:t>
            </a:r>
          </a:p>
          <a:p>
            <a:pPr eaLnBrk="1" hangingPunct="1" lvl="1">
              <a:lnSpc>
                <a:spcPct val="90000"/>
              </a:lnSpc>
              <a:buClr>
                <a:srgbClr val="0099CC"/>
              </a:buClr>
              <a:buSzPct val="120000"/>
              <a:buFont typeface="Wingdings" panose="05000000000000000000" pitchFamily="2" charset="2"/>
              <a:buChar char="§"/>
            </a:pPr>
            <a:r>
              <a:rPr altLang="en-US" b="1" dirty="0" lang="zh-CN" smtClean="0"/>
              <a:t>什么叫创新？有三种类型：思想创新、科学创新、技术创新。思想创新是创新的源泉（基础），科学创新是思想创新的扩展（方法）、技术创新属思想创新的务实操作（工艺）。</a:t>
            </a:r>
          </a:p>
          <a:p>
            <a:pPr eaLnBrk="1" hangingPunct="1" lvl="1">
              <a:lnSpc>
                <a:spcPct val="90000"/>
              </a:lnSpc>
              <a:buClr>
                <a:srgbClr val="0099CC"/>
              </a:buClr>
              <a:buSzPct val="120000"/>
              <a:buFont typeface="Wingdings" panose="05000000000000000000" pitchFamily="2" charset="2"/>
              <a:buChar char="§"/>
            </a:pPr>
            <a:r>
              <a:rPr altLang="en-US" b="1" dirty="0" lang="zh-CN" smtClean="0">
                <a:solidFill>
                  <a:srgbClr val="0000FF"/>
                </a:solidFill>
              </a:rPr>
              <a:t>软件工程创新涵盖上述创新的三个方面。</a:t>
            </a:r>
            <a:r>
              <a:rPr altLang="en-US" b="1" dirty="0" lang="zh-CN" smtClean="0"/>
              <a:t> </a:t>
            </a:r>
          </a:p>
          <a:p>
            <a:pPr eaLnBrk="1" hangingPunct="1" lvl="1">
              <a:lnSpc>
                <a:spcPct val="90000"/>
              </a:lnSpc>
              <a:buClr>
                <a:srgbClr val="0099CC"/>
              </a:buClr>
              <a:buSzPct val="120000"/>
              <a:buFont typeface="Wingdings" panose="05000000000000000000" pitchFamily="2" charset="2"/>
              <a:buChar char="§"/>
            </a:pPr>
            <a:r>
              <a:rPr altLang="en-US" b="1" dirty="0" lang="zh-CN" smtClean="0"/>
              <a:t>自主创新属技术创新，有三个方面：一是拥有自主知识产权，二是集成技术，三是引进吸收消化再创新。这是软件技术和软件工程现阶段所力求达到的目标。</a:t>
            </a:r>
          </a:p>
          <a:p>
            <a:pPr eaLnBrk="1" hangingPunct="1" lvl="1">
              <a:lnSpc>
                <a:spcPct val="90000"/>
              </a:lnSpc>
              <a:buClr>
                <a:srgbClr val="0099CC"/>
              </a:buClr>
              <a:buSzPct val="120000"/>
              <a:buFont typeface="Wingdings" panose="05000000000000000000" pitchFamily="2" charset="2"/>
              <a:buChar char="§"/>
            </a:pPr>
            <a:r>
              <a:rPr altLang="en-US" b="1" dirty="0" lang="zh-CN" smtClean="0"/>
              <a:t>中国要进入下一个阶段</a:t>
            </a:r>
            <a:r>
              <a:rPr altLang="zh-CN" b="1" dirty="0" lang="en-US" smtClean="0"/>
              <a:t>----</a:t>
            </a:r>
            <a:r>
              <a:rPr altLang="en-US" b="1" dirty="0" lang="zh-CN" smtClean="0"/>
              <a:t>从零星的杰出成就（查毒、排版、即时通讯软件、电商平台、互联网应用等）到广泛的</a:t>
            </a:r>
            <a:r>
              <a:rPr altLang="en-US" b="1" dirty="0" lang="zh-CN" smtClean="0">
                <a:solidFill>
                  <a:srgbClr val="0000FF"/>
                </a:solidFill>
              </a:rPr>
              <a:t>创新体系</a:t>
            </a:r>
            <a:r>
              <a:rPr altLang="en-US" b="1" dirty="0" lang="zh-CN" smtClean="0"/>
              <a:t>，所面临的一个重大挑战就是必须将更多力量从单纯硬件转至软件</a:t>
            </a:r>
            <a:r>
              <a:rPr altLang="zh-CN" b="1" dirty="0" lang="en-US" smtClean="0"/>
              <a:t>(</a:t>
            </a:r>
            <a:r>
              <a:rPr altLang="en-US" b="1" dirty="0" lang="zh-CN" smtClean="0"/>
              <a:t>思想、方法、规范等</a:t>
            </a:r>
            <a:r>
              <a:rPr altLang="zh-CN" b="1" dirty="0" lang="en-US" smtClean="0"/>
              <a:t>)</a:t>
            </a:r>
            <a:r>
              <a:rPr altLang="en-US" b="1" dirty="0" lang="zh-CN" smtClean="0"/>
              <a:t>领域。 </a:t>
            </a:r>
          </a:p>
        </p:txBody>
      </p:sp>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8950"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A1F3619-AAFA-4C95-B6DE-87E952B378A1}" type="slidenum">
              <a:rPr altLang="zh-CN" sz="2600" kumimoji="0" lang="en-US" smtClean="0">
                <a:solidFill>
                  <a:schemeClr val="bg1"/>
                </a:solidFill>
              </a:rPr>
              <a:pPr>
                <a:spcBef>
                  <a:spcPct val="0"/>
                </a:spcBef>
                <a:buClrTx/>
                <a:buSzTx/>
                <a:buFontTx/>
                <a:buNone/>
              </a:pPr>
              <a:t>50</a:t>
            </a:fld>
            <a:endParaRPr altLang="zh-CN" sz="2600" kumimoji="0" lang="en-US" smtClean="0">
              <a:solidFill>
                <a:schemeClr val="bg1"/>
              </a:solidFill>
            </a:endParaRPr>
          </a:p>
        </p:txBody>
      </p:sp>
      <p:sp>
        <p:nvSpPr>
          <p:cNvPr id="1048951"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8952" name="Rectangle 3"/>
          <p:cNvSpPr>
            <a:spLocks noGrp="1" noChangeArrowheads="1"/>
          </p:cNvSpPr>
          <p:nvPr>
            <p:ph type="body" idx="1"/>
          </p:nvPr>
        </p:nvSpPr>
        <p:spPr>
          <a:xfrm>
            <a:off x="762000" y="1676400"/>
            <a:ext cx="8382000" cy="5181600"/>
          </a:xfrm>
        </p:spPr>
        <p:txBody>
          <a:bodyPr/>
          <a:p>
            <a:pPr eaLnBrk="1" hangingPunct="1">
              <a:lnSpc>
                <a:spcPct val="90000"/>
              </a:lnSpc>
              <a:buFontTx/>
              <a:buNone/>
            </a:pPr>
            <a:r>
              <a:rPr altLang="zh-CN" b="1" dirty="0" sz="2400" lang="en-US" smtClean="0">
                <a:sym typeface="Wingdings 2" panose="05020102010507070707" pitchFamily="18" charset="2"/>
              </a:rPr>
              <a:t>       CMM—try to unify the technical value and business</a:t>
            </a:r>
          </a:p>
          <a:p>
            <a:pPr eaLnBrk="1" hangingPunct="1">
              <a:lnSpc>
                <a:spcPct val="90000"/>
              </a:lnSpc>
              <a:buFontTx/>
              <a:buNone/>
            </a:pPr>
            <a:r>
              <a:rPr altLang="zh-CN" b="1" dirty="0" sz="2400" lang="en-US" smtClean="0">
                <a:sym typeface="Wingdings 2" panose="05020102010507070707" pitchFamily="18" charset="2"/>
              </a:rPr>
              <a:t>                    value </a:t>
            </a:r>
            <a:r>
              <a:rPr altLang="en-US" b="1" dirty="0" sz="2400" lang="zh-CN" smtClean="0">
                <a:sym typeface="Wingdings 2" panose="05020102010507070707" pitchFamily="18" charset="2"/>
              </a:rPr>
              <a:t>（也开启了经验管理到量化管理的转变）</a:t>
            </a:r>
            <a:endParaRPr altLang="zh-CN" b="1" dirty="0" sz="2400" lang="en-US" smtClean="0">
              <a:sym typeface="Wingdings 2" panose="05020102010507070707" pitchFamily="18" charset="2"/>
            </a:endParaRPr>
          </a:p>
          <a:p>
            <a:pPr eaLnBrk="1" hangingPunct="1">
              <a:lnSpc>
                <a:spcPct val="90000"/>
              </a:lnSpc>
              <a:buFontTx/>
              <a:buNone/>
            </a:pPr>
            <a:r>
              <a:rPr altLang="zh-CN" b="1" dirty="0" sz="2400" lang="en-US" smtClean="0">
                <a:sym typeface="Wingdings 2" panose="05020102010507070707" pitchFamily="18" charset="2"/>
              </a:rPr>
              <a:t>       Example: </a:t>
            </a:r>
            <a:r>
              <a:rPr altLang="zh-CN" b="1" dirty="0" sz="2400" lang="en-US" err="1" smtClean="0">
                <a:sym typeface="Wingdings 2" panose="05020102010507070707" pitchFamily="18" charset="2"/>
              </a:rPr>
              <a:t>Hughs</a:t>
            </a:r>
            <a:r>
              <a:rPr altLang="zh-CN" b="1" dirty="0" sz="2400" lang="en-US" smtClean="0">
                <a:sym typeface="Wingdings 2" panose="05020102010507070707" pitchFamily="18" charset="2"/>
              </a:rPr>
              <a:t> Aircraft: improved its productivity</a:t>
            </a:r>
          </a:p>
          <a:p>
            <a:pPr eaLnBrk="1" hangingPunct="1">
              <a:lnSpc>
                <a:spcPct val="90000"/>
              </a:lnSpc>
              <a:buFontTx/>
              <a:buNone/>
            </a:pPr>
            <a:r>
              <a:rPr altLang="zh-CN" b="1" dirty="0" sz="2400" lang="en-US" smtClean="0">
                <a:sym typeface="Wingdings 2" panose="05020102010507070707" pitchFamily="18" charset="2"/>
              </a:rPr>
              <a:t>                                                 by 4 to 1 and saved millions</a:t>
            </a:r>
          </a:p>
          <a:p>
            <a:pPr eaLnBrk="1" hangingPunct="1">
              <a:lnSpc>
                <a:spcPct val="90000"/>
              </a:lnSpc>
              <a:buFontTx/>
              <a:buNone/>
            </a:pPr>
            <a:r>
              <a:rPr altLang="zh-CN" b="1" dirty="0" sz="2400" lang="en-US" smtClean="0">
                <a:sym typeface="Wingdings 2" panose="05020102010507070707" pitchFamily="18" charset="2"/>
              </a:rPr>
              <a:t>                                                 of dollars (by </a:t>
            </a:r>
            <a:r>
              <a:rPr altLang="zh-CN" b="1" dirty="0" sz="2400" lang="en-US" u="sng" smtClean="0">
                <a:solidFill>
                  <a:srgbClr val="0000FF"/>
                </a:solidFill>
                <a:sym typeface="Wingdings 2" panose="05020102010507070707" pitchFamily="18" charset="2"/>
              </a:rPr>
              <a:t>CMM</a:t>
            </a:r>
            <a:r>
              <a:rPr altLang="zh-CN" b="1" dirty="0" sz="2400" lang="en-US" smtClean="0">
                <a:sym typeface="Wingdings 2" panose="05020102010507070707" pitchFamily="18" charset="2"/>
              </a:rPr>
              <a:t>)</a:t>
            </a:r>
          </a:p>
          <a:p>
            <a:pPr eaLnBrk="1" hangingPunct="1">
              <a:lnSpc>
                <a:spcPct val="90000"/>
              </a:lnSpc>
              <a:buFontTx/>
              <a:buNone/>
            </a:pPr>
            <a:r>
              <a:rPr altLang="zh-CN" b="1" dirty="0" sz="2400" lang="en-US" smtClean="0">
                <a:sym typeface="Wingdings 2" panose="05020102010507070707" pitchFamily="18" charset="2"/>
              </a:rPr>
              <a:t>                        Raytheon: twofold increase in productivity</a:t>
            </a:r>
          </a:p>
          <a:p>
            <a:pPr eaLnBrk="1" hangingPunct="1">
              <a:lnSpc>
                <a:spcPct val="90000"/>
              </a:lnSpc>
              <a:buFontTx/>
              <a:buNone/>
            </a:pPr>
            <a:r>
              <a:rPr altLang="zh-CN" b="1" dirty="0" sz="2400" lang="en-US" smtClean="0">
                <a:sym typeface="Wingdings 2" panose="05020102010507070707" pitchFamily="18" charset="2"/>
              </a:rPr>
              <a:t>                                           and a $7.70 return on every </a:t>
            </a:r>
          </a:p>
          <a:p>
            <a:pPr eaLnBrk="1" hangingPunct="1">
              <a:lnSpc>
                <a:spcPct val="90000"/>
              </a:lnSpc>
              <a:buFontTx/>
              <a:buNone/>
            </a:pPr>
            <a:r>
              <a:rPr altLang="zh-CN" b="1" dirty="0" sz="2400" lang="en-US" smtClean="0">
                <a:sym typeface="Wingdings 2" panose="05020102010507070707" pitchFamily="18" charset="2"/>
              </a:rPr>
              <a:t>                                           dollar invested in process </a:t>
            </a:r>
          </a:p>
          <a:p>
            <a:pPr eaLnBrk="1" hangingPunct="1">
              <a:lnSpc>
                <a:spcPct val="90000"/>
              </a:lnSpc>
              <a:buFontTx/>
              <a:buNone/>
            </a:pPr>
            <a:r>
              <a:rPr altLang="zh-CN" b="1" dirty="0" sz="2400" lang="en-US" smtClean="0">
                <a:sym typeface="Wingdings 2" panose="05020102010507070707" pitchFamily="18" charset="2"/>
              </a:rPr>
              <a:t>                                           improvement(be conducted </a:t>
            </a:r>
          </a:p>
          <a:p>
            <a:pPr eaLnBrk="1" hangingPunct="1">
              <a:lnSpc>
                <a:spcPct val="90000"/>
              </a:lnSpc>
              <a:buFontTx/>
              <a:buNone/>
            </a:pPr>
            <a:r>
              <a:rPr altLang="zh-CN" b="1" dirty="0" sz="2400" lang="en-US" smtClean="0">
                <a:sym typeface="Wingdings 2" panose="05020102010507070707" pitchFamily="18" charset="2"/>
              </a:rPr>
              <a:t>                                           by </a:t>
            </a:r>
            <a:r>
              <a:rPr altLang="zh-CN" b="1" dirty="0" sz="2400" lang="en-US" u="sng" smtClean="0">
                <a:solidFill>
                  <a:srgbClr val="0000FF"/>
                </a:solidFill>
                <a:sym typeface="Wingdings 2" panose="05020102010507070707" pitchFamily="18" charset="2"/>
              </a:rPr>
              <a:t>CMM</a:t>
            </a:r>
            <a:r>
              <a:rPr altLang="zh-CN" b="1" dirty="0" sz="2400" lang="en-US" smtClean="0">
                <a:sym typeface="Wingdings 2" panose="05020102010507070707" pitchFamily="18" charset="2"/>
              </a:rPr>
              <a:t>)  </a:t>
            </a:r>
          </a:p>
          <a:p>
            <a:pPr eaLnBrk="1" hangingPunct="1">
              <a:lnSpc>
                <a:spcPct val="90000"/>
              </a:lnSpc>
              <a:buFontTx/>
              <a:buNone/>
            </a:pPr>
            <a:r>
              <a:rPr altLang="zh-CN" b="1" dirty="0" sz="2400" lang="en-US" smtClean="0"/>
              <a:t>     Hope----company should has business personnel</a:t>
            </a:r>
            <a:r>
              <a:rPr altLang="en-US" b="1" dirty="0" sz="2400" lang="zh-CN" smtClean="0"/>
              <a:t>，</a:t>
            </a:r>
          </a:p>
          <a:p>
            <a:pPr eaLnBrk="1" hangingPunct="1">
              <a:lnSpc>
                <a:spcPct val="90000"/>
              </a:lnSpc>
              <a:buFontTx/>
              <a:buNone/>
            </a:pPr>
            <a:r>
              <a:rPr altLang="en-US" b="1" dirty="0" sz="2400" lang="zh-CN" smtClean="0"/>
              <a:t>                   </a:t>
            </a:r>
            <a:r>
              <a:rPr altLang="zh-CN" b="1" dirty="0" sz="2400" lang="en-US" smtClean="0"/>
              <a:t>like the project managers do in </a:t>
            </a:r>
            <a:r>
              <a:rPr altLang="zh-CN" b="1" dirty="0" i="1" lang="en-US" err="1" smtClean="0">
                <a:solidFill>
                  <a:srgbClr val="0000FF"/>
                </a:solidFill>
              </a:rPr>
              <a:t>microsoft</a:t>
            </a:r>
            <a:r>
              <a:rPr altLang="zh-CN" b="1" dirty="0" sz="2400" lang="en-US" smtClean="0"/>
              <a:t>            </a:t>
            </a:r>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sp>
        <p:nvSpPr>
          <p:cNvPr id="1048956"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9E9D899-8859-4031-829C-1BC1CEF1E96B}" type="slidenum">
              <a:rPr altLang="zh-CN" sz="2600" kumimoji="0" lang="en-US" smtClean="0">
                <a:solidFill>
                  <a:srgbClr val="FFFFFF"/>
                </a:solidFill>
              </a:rPr>
              <a:pPr>
                <a:spcBef>
                  <a:spcPct val="0"/>
                </a:spcBef>
                <a:buClrTx/>
                <a:buSzTx/>
                <a:buFontTx/>
                <a:buNone/>
              </a:pPr>
              <a:t>51</a:t>
            </a:fld>
            <a:endParaRPr altLang="zh-CN" sz="2600" kumimoji="0" lang="en-US" smtClean="0">
              <a:solidFill>
                <a:srgbClr val="FFFFFF"/>
              </a:solidFill>
            </a:endParaRPr>
          </a:p>
        </p:txBody>
      </p:sp>
      <p:sp>
        <p:nvSpPr>
          <p:cNvPr id="1048957"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8958" name="Rectangle 3"/>
          <p:cNvSpPr>
            <a:spLocks noGrp="1" noChangeArrowheads="1"/>
          </p:cNvSpPr>
          <p:nvPr>
            <p:ph type="body" idx="1"/>
          </p:nvPr>
        </p:nvSpPr>
        <p:spPr>
          <a:xfrm>
            <a:off x="762000" y="1676400"/>
            <a:ext cx="8382000" cy="5181600"/>
          </a:xfrm>
        </p:spPr>
        <p:txBody>
          <a:bodyPr/>
          <a:p>
            <a:pPr eaLnBrk="1" hangingPunct="1">
              <a:lnSpc>
                <a:spcPct val="90000"/>
              </a:lnSpc>
              <a:buFontTx/>
              <a:buNone/>
            </a:pPr>
            <a:r>
              <a:rPr altLang="zh-CN" b="1" dirty="0" sz="2400" lang="en-US" smtClean="0">
                <a:sym typeface="Wingdings 2" panose="05020102010507070707" pitchFamily="18" charset="2"/>
              </a:rPr>
              <a:t>          </a:t>
            </a:r>
            <a:r>
              <a:rPr altLang="en-US" b="1" dirty="0" lang="zh-CN" smtClean="0">
                <a:sym typeface="Wingdings 2" panose="05020102010507070707" pitchFamily="18" charset="2"/>
              </a:rPr>
              <a:t>技术价值与商业价值的结合案例</a:t>
            </a:r>
            <a:r>
              <a:rPr altLang="zh-CN" b="1" dirty="0" lang="en-US" smtClean="0">
                <a:sym typeface="Wingdings 2" panose="05020102010507070707" pitchFamily="18" charset="2"/>
              </a:rPr>
              <a:t>—</a:t>
            </a:r>
            <a:r>
              <a:rPr altLang="en-US" b="1" dirty="0" lang="zh-CN" smtClean="0">
                <a:sym typeface="Wingdings 2" panose="05020102010507070707" pitchFamily="18" charset="2"/>
              </a:rPr>
              <a:t>滴滴出行</a:t>
            </a:r>
            <a:endParaRPr altLang="zh-CN" b="1" dirty="0" lang="en-US" smtClean="0">
              <a:sym typeface="Wingdings 2" panose="05020102010507070707" pitchFamily="18" charset="2"/>
            </a:endParaRPr>
          </a:p>
          <a:p>
            <a:pPr eaLnBrk="1" hangingPunct="1">
              <a:lnSpc>
                <a:spcPct val="90000"/>
              </a:lnSpc>
              <a:buFontTx/>
              <a:buNone/>
            </a:pPr>
            <a:r>
              <a:rPr altLang="en-US" b="1" dirty="0" sz="2400" lang="zh-CN" smtClean="0">
                <a:sym typeface="Wingdings 2" panose="05020102010507070707" pitchFamily="18" charset="2"/>
              </a:rPr>
              <a:t>   </a:t>
            </a:r>
            <a:r>
              <a:rPr altLang="zh-CN" b="1" dirty="0" sz="2400" lang="en-US" smtClean="0">
                <a:sym typeface="Wingdings 2" panose="05020102010507070707" pitchFamily="18" charset="2"/>
              </a:rPr>
              <a:t>1</a:t>
            </a:r>
            <a:r>
              <a:rPr altLang="en-US" b="1" dirty="0" sz="2400" lang="zh-CN" smtClean="0">
                <a:sym typeface="Wingdings 2" panose="05020102010507070707" pitchFamily="18" charset="2"/>
              </a:rPr>
              <a:t>、先进的营销策略</a:t>
            </a:r>
            <a:r>
              <a:rPr altLang="zh-CN" b="1" dirty="0" sz="2400" lang="en-US" smtClean="0">
                <a:sym typeface="Wingdings 2" panose="05020102010507070707" pitchFamily="18" charset="2"/>
              </a:rPr>
              <a:t>----</a:t>
            </a:r>
            <a:r>
              <a:rPr altLang="en-US" b="1" dirty="0" sz="2000" lang="zh-CN" smtClean="0">
                <a:sym typeface="Wingdings 2" panose="05020102010507070707" pitchFamily="18" charset="2"/>
              </a:rPr>
              <a:t>有钱（庞大的融资规模</a:t>
            </a:r>
            <a:r>
              <a:rPr altLang="zh-CN" b="1" dirty="0" sz="2000" lang="en-US" smtClean="0">
                <a:sym typeface="Wingdings 2" panose="05020102010507070707" pitchFamily="18" charset="2"/>
              </a:rPr>
              <a:t>35</a:t>
            </a:r>
            <a:r>
              <a:rPr altLang="en-US" b="1" dirty="0" sz="2000" lang="zh-CN" smtClean="0">
                <a:sym typeface="Wingdings 2" panose="05020102010507070707" pitchFamily="18" charset="2"/>
              </a:rPr>
              <a:t>亿美元，背后站着腾讯和阿里）、规模（滴滴自曝打车业务掌握了</a:t>
            </a:r>
            <a:r>
              <a:rPr altLang="zh-CN" b="1" dirty="0" sz="2000" lang="en-US" smtClean="0">
                <a:sym typeface="Wingdings 2" panose="05020102010507070707" pitchFamily="18" charset="2"/>
              </a:rPr>
              <a:t>99%</a:t>
            </a:r>
            <a:r>
              <a:rPr altLang="en-US" b="1" dirty="0" sz="2000" lang="zh-CN" smtClean="0">
                <a:sym typeface="Wingdings 2" panose="05020102010507070707" pitchFamily="18" charset="2"/>
              </a:rPr>
              <a:t>的市场份额，日需求</a:t>
            </a:r>
            <a:r>
              <a:rPr altLang="zh-CN" b="1" dirty="0" sz="2000" lang="en-US">
                <a:sym typeface="Wingdings 2" panose="05020102010507070707" pitchFamily="18" charset="2"/>
              </a:rPr>
              <a:t>8</a:t>
            </a:r>
            <a:r>
              <a:rPr altLang="zh-CN" b="1" dirty="0" sz="2000" lang="en-US" smtClean="0">
                <a:sym typeface="Wingdings 2" panose="05020102010507070707" pitchFamily="18" charset="2"/>
              </a:rPr>
              <a:t>00</a:t>
            </a:r>
            <a:r>
              <a:rPr altLang="en-US" b="1" dirty="0" sz="2000" lang="zh-CN" smtClean="0">
                <a:sym typeface="Wingdings 2" panose="05020102010507070707" pitchFamily="18" charset="2"/>
              </a:rPr>
              <a:t>万单，覆盖</a:t>
            </a:r>
            <a:r>
              <a:rPr altLang="zh-CN" b="1" dirty="0" sz="2000" lang="en-US" smtClean="0">
                <a:sym typeface="Wingdings 2" panose="05020102010507070707" pitchFamily="18" charset="2"/>
              </a:rPr>
              <a:t>1000</a:t>
            </a:r>
            <a:r>
              <a:rPr altLang="en-US" b="1" dirty="0" sz="2000" lang="zh-CN" smtClean="0">
                <a:sym typeface="Wingdings 2" panose="05020102010507070707" pitchFamily="18" charset="2"/>
              </a:rPr>
              <a:t>多个城市，专车占据了</a:t>
            </a:r>
            <a:r>
              <a:rPr altLang="zh-CN" b="1" dirty="0" sz="2000" lang="en-US" smtClean="0">
                <a:sym typeface="Wingdings 2" panose="05020102010507070707" pitchFamily="18" charset="2"/>
              </a:rPr>
              <a:t>78%</a:t>
            </a:r>
            <a:r>
              <a:rPr altLang="en-US" b="1" dirty="0" sz="2000" lang="zh-CN" smtClean="0">
                <a:sym typeface="Wingdings 2" panose="05020102010507070707" pitchFamily="18" charset="2"/>
              </a:rPr>
              <a:t>的份额，日需求</a:t>
            </a:r>
            <a:r>
              <a:rPr altLang="zh-CN" b="1" dirty="0" sz="2000" lang="en-US">
                <a:sym typeface="Wingdings 2" panose="05020102010507070707" pitchFamily="18" charset="2"/>
              </a:rPr>
              <a:t>6</a:t>
            </a:r>
            <a:r>
              <a:rPr altLang="zh-CN" b="1" dirty="0" sz="2000" lang="en-US" smtClean="0">
                <a:sym typeface="Wingdings 2" panose="05020102010507070707" pitchFamily="18" charset="2"/>
              </a:rPr>
              <a:t>00</a:t>
            </a:r>
            <a:r>
              <a:rPr altLang="en-US" b="1" dirty="0" sz="2000" lang="zh-CN" smtClean="0">
                <a:sym typeface="Wingdings 2" panose="05020102010507070707" pitchFamily="18" charset="2"/>
              </a:rPr>
              <a:t>万单，覆盖</a:t>
            </a:r>
            <a:r>
              <a:rPr altLang="zh-CN" b="1" dirty="0" sz="2000" lang="en-US">
                <a:sym typeface="Wingdings 2" panose="05020102010507070707" pitchFamily="18" charset="2"/>
              </a:rPr>
              <a:t>3</a:t>
            </a:r>
            <a:r>
              <a:rPr altLang="zh-CN" b="1" dirty="0" sz="2000" lang="en-US" smtClean="0">
                <a:sym typeface="Wingdings 2" panose="05020102010507070707" pitchFamily="18" charset="2"/>
              </a:rPr>
              <a:t>60</a:t>
            </a:r>
            <a:r>
              <a:rPr altLang="en-US" b="1" dirty="0" sz="2000" lang="zh-CN" smtClean="0">
                <a:sym typeface="Wingdings 2" panose="05020102010507070707" pitchFamily="18" charset="2"/>
              </a:rPr>
              <a:t>个多个城市。）、补贴（滴滴力图给所有竞品造成这种印象，即它可以在自己需要的时机和场景随时发动价格战，这是有效的威慑）。完成了品牌迭代的“滴滴出行”正变成创业者的梦魇，恐惧是唯一比死亡还可怕的东西，优步、爱拼车和考拉班车就是吓死而不是战死的。</a:t>
            </a:r>
            <a:endParaRPr altLang="zh-CN" b="1" dirty="0" sz="2000" lang="en-US" smtClean="0">
              <a:sym typeface="Wingdings 2" panose="05020102010507070707" pitchFamily="18" charset="2"/>
            </a:endParaRPr>
          </a:p>
          <a:p>
            <a:pPr eaLnBrk="1" hangingPunct="1">
              <a:lnSpc>
                <a:spcPct val="90000"/>
              </a:lnSpc>
              <a:buFontTx/>
              <a:buNone/>
            </a:pPr>
            <a:r>
              <a:rPr altLang="en-US" b="1" dirty="0" sz="2400" lang="zh-CN" smtClean="0"/>
              <a:t>   </a:t>
            </a:r>
            <a:r>
              <a:rPr altLang="zh-CN" b="1" dirty="0" sz="2400" lang="en-US" smtClean="0"/>
              <a:t>2</a:t>
            </a:r>
            <a:r>
              <a:rPr altLang="en-US" b="1" dirty="0" sz="2400" lang="zh-CN" smtClean="0"/>
              <a:t>、技术服务于市场</a:t>
            </a:r>
            <a:r>
              <a:rPr altLang="zh-CN" b="1" dirty="0" sz="2400" lang="en-US" smtClean="0"/>
              <a:t>----</a:t>
            </a:r>
            <a:r>
              <a:rPr altLang="en-US" b="1" dirty="0" sz="2000" lang="zh-CN" smtClean="0"/>
              <a:t>虽有各种技术升级方案，但是市场第一：</a:t>
            </a:r>
            <a:endParaRPr altLang="zh-CN" b="1" dirty="0" sz="2000" lang="en-US" smtClean="0"/>
          </a:p>
          <a:p>
            <a:pPr eaLnBrk="1" hangingPunct="1">
              <a:lnSpc>
                <a:spcPct val="90000"/>
              </a:lnSpc>
              <a:buFontTx/>
              <a:buNone/>
            </a:pPr>
            <a:r>
              <a:rPr altLang="zh-CN" b="1" dirty="0" sz="2000" lang="en-US" smtClean="0"/>
              <a:t>     </a:t>
            </a:r>
            <a:r>
              <a:rPr altLang="en-US" b="1" dirty="0" sz="2000" lang="zh-CN" smtClean="0"/>
              <a:t>（</a:t>
            </a:r>
            <a:r>
              <a:rPr altLang="zh-CN" b="1" dirty="0" sz="2000" lang="en-US" smtClean="0"/>
              <a:t>1</a:t>
            </a:r>
            <a:r>
              <a:rPr altLang="en-US" b="1" dirty="0" sz="2000" lang="zh-CN" smtClean="0"/>
              <a:t>）攻：用不断发掘的新场景维系平台的活力，推高估值，哪怕它不赚钱；（</a:t>
            </a:r>
            <a:r>
              <a:rPr altLang="zh-CN" b="1" dirty="0" sz="2000" lang="en-US" smtClean="0"/>
              <a:t>2</a:t>
            </a:r>
            <a:r>
              <a:rPr altLang="en-US" b="1" dirty="0" sz="2000" lang="zh-CN" smtClean="0"/>
              <a:t>）防：阻止竞争产品在某个被忽视的角落突然坐大；</a:t>
            </a:r>
            <a:endParaRPr altLang="zh-CN" b="1" dirty="0" sz="2000" lang="en-US" smtClean="0"/>
          </a:p>
          <a:p>
            <a:pPr eaLnBrk="1" hangingPunct="1">
              <a:lnSpc>
                <a:spcPct val="90000"/>
              </a:lnSpc>
              <a:buFontTx/>
              <a:buNone/>
            </a:pPr>
            <a:r>
              <a:rPr altLang="en-US" b="1" dirty="0" sz="2400" lang="zh-CN" smtClean="0"/>
              <a:t>   </a:t>
            </a:r>
            <a:r>
              <a:rPr altLang="zh-CN" b="1" dirty="0" sz="2400" lang="en-US" smtClean="0"/>
              <a:t>3</a:t>
            </a:r>
            <a:r>
              <a:rPr altLang="en-US" b="1" dirty="0" sz="2400" lang="zh-CN" smtClean="0"/>
              <a:t>、深挖政策空间，摸清政府思路</a:t>
            </a:r>
            <a:r>
              <a:rPr altLang="zh-CN" b="1" dirty="0" sz="2400" lang="en-US" smtClean="0"/>
              <a:t>----</a:t>
            </a:r>
            <a:r>
              <a:rPr altLang="en-US" b="1" dirty="0" sz="2000" lang="zh-CN" smtClean="0"/>
              <a:t>政府：维护市场秩序，但是鼓励创新。一开始交通部明确了私家车不能做专车，但形势比人强，主管部门能做的只是极力维护“正常”的市场秩序而不是对创新痛下杀手，所以已经完成原始积累的滴滴反而是比创业公司更合适的对话方，而滴滴也非常需要官方的认可、合作或收编以架起通往</a:t>
            </a:r>
            <a:r>
              <a:rPr altLang="zh-CN" b="1" dirty="0" sz="2000" lang="en-US" smtClean="0"/>
              <a:t>IPO</a:t>
            </a:r>
            <a:r>
              <a:rPr altLang="en-US" b="1" dirty="0" sz="2000" lang="zh-CN" smtClean="0"/>
              <a:t>的捷径。</a:t>
            </a:r>
            <a:endParaRPr altLang="zh-CN" b="1" dirty="0" sz="2000" lang="en-US" smtClean="0"/>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8962"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5275F0B-B1EB-4000-9385-C916F5058110}" type="slidenum">
              <a:rPr altLang="zh-CN" sz="2600" kumimoji="0" lang="en-US" smtClean="0">
                <a:solidFill>
                  <a:schemeClr val="bg1"/>
                </a:solidFill>
              </a:rPr>
              <a:pPr>
                <a:spcBef>
                  <a:spcPct val="0"/>
                </a:spcBef>
                <a:buClrTx/>
                <a:buSzTx/>
                <a:buFontTx/>
                <a:buNone/>
              </a:pPr>
              <a:t>52</a:t>
            </a:fld>
            <a:endParaRPr altLang="zh-CN" sz="2600" kumimoji="0" lang="en-US" smtClean="0">
              <a:solidFill>
                <a:schemeClr val="bg1"/>
              </a:solidFill>
            </a:endParaRPr>
          </a:p>
        </p:txBody>
      </p:sp>
      <p:sp>
        <p:nvSpPr>
          <p:cNvPr id="1048963"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8964" name="Rectangle 3"/>
          <p:cNvSpPr>
            <a:spLocks noGrp="1" noChangeArrowheads="1"/>
          </p:cNvSpPr>
          <p:nvPr>
            <p:ph type="body" idx="1"/>
          </p:nvPr>
        </p:nvSpPr>
        <p:spPr>
          <a:xfrm>
            <a:off x="762000" y="1676400"/>
            <a:ext cx="8382000" cy="5181600"/>
          </a:xfrm>
        </p:spPr>
        <p:txBody>
          <a:bodyPr/>
          <a:p>
            <a:pPr eaLnBrk="1" hangingPunct="1">
              <a:lnSpc>
                <a:spcPct val="90000"/>
              </a:lnSpc>
              <a:buFontTx/>
              <a:buNone/>
            </a:pPr>
            <a:r>
              <a:rPr altLang="zh-CN" b="1" dirty="0" sz="2400" lang="en-US" smtClean="0">
                <a:solidFill>
                  <a:srgbClr val="000000"/>
                </a:solidFill>
                <a:sym typeface="Wingdings 2" panose="05020102010507070707" pitchFamily="18" charset="2"/>
              </a:rPr>
              <a:t>  </a:t>
            </a:r>
            <a:r>
              <a:rPr altLang="zh-CN" b="1" dirty="0" sz="2400" lang="en-US" smtClean="0">
                <a:solidFill>
                  <a:schemeClr val="bg2"/>
                </a:solidFill>
                <a:sym typeface="Wingdings 2" panose="05020102010507070707" pitchFamily="18" charset="2"/>
              </a:rPr>
              <a:t>B:</a:t>
            </a:r>
            <a:r>
              <a:rPr altLang="zh-CN" b="1" dirty="0" sz="2400" lang="en-US" smtClean="0">
                <a:solidFill>
                  <a:schemeClr val="bg2"/>
                </a:solidFill>
              </a:rPr>
              <a:t> The</a:t>
            </a:r>
            <a:r>
              <a:rPr altLang="zh-CN" b="1" dirty="0" sz="2400" lang="en-US" smtClean="0"/>
              <a:t> business value of process improvement</a:t>
            </a:r>
          </a:p>
          <a:p>
            <a:pPr eaLnBrk="1" hangingPunct="1">
              <a:lnSpc>
                <a:spcPct val="90000"/>
              </a:lnSpc>
              <a:buFontTx/>
              <a:buNone/>
            </a:pPr>
            <a:r>
              <a:rPr altLang="zh-CN" b="1" dirty="0" sz="2400" lang="en-US" smtClean="0"/>
              <a:t>       (</a:t>
            </a:r>
            <a:r>
              <a:rPr altLang="en-US" b="1" dirty="0" sz="2400" lang="zh-CN" smtClean="0"/>
              <a:t>改进过程所带来的商业价值</a:t>
            </a:r>
            <a:r>
              <a:rPr altLang="zh-CN" b="1" dirty="0" sz="2400" lang="en-US" smtClean="0"/>
              <a:t>)(</a:t>
            </a:r>
            <a:r>
              <a:rPr altLang="en-US" b="1" dirty="0" sz="2400" lang="zh-CN" smtClean="0"/>
              <a:t>或者说对商业质量的影响</a:t>
            </a:r>
            <a:r>
              <a:rPr altLang="zh-CN" b="1" dirty="0" sz="2400" lang="en-US" smtClean="0"/>
              <a:t>)</a:t>
            </a:r>
          </a:p>
          <a:p>
            <a:pPr eaLnBrk="1" hangingPunct="1">
              <a:lnSpc>
                <a:spcPct val="90000"/>
              </a:lnSpc>
              <a:buFontTx/>
              <a:buNone/>
            </a:pPr>
            <a:r>
              <a:rPr altLang="zh-CN" b="1" dirty="0" sz="2400" lang="en-US" smtClean="0"/>
              <a:t>     </a:t>
            </a:r>
            <a:r>
              <a:rPr altLang="zh-CN" b="1" dirty="0" sz="2400" lang="en-US" smtClean="0">
                <a:solidFill>
                  <a:schemeClr val="bg2"/>
                </a:solidFill>
              </a:rPr>
              <a:t>X</a:t>
            </a:r>
            <a:r>
              <a:rPr altLang="zh-CN" b="1" dirty="0" sz="2400" lang="en-US" smtClean="0"/>
              <a:t>: traditional formula : </a:t>
            </a:r>
            <a:r>
              <a:rPr altLang="zh-CN" b="1" dirty="0" sz="2400" lang="en-US" smtClean="0">
                <a:solidFill>
                  <a:srgbClr val="0000FF"/>
                </a:solidFill>
              </a:rPr>
              <a:t>R</a:t>
            </a:r>
            <a:r>
              <a:rPr altLang="zh-CN" b="1" dirty="0" sz="2400" lang="en-US" smtClean="0"/>
              <a:t>eturn </a:t>
            </a:r>
            <a:r>
              <a:rPr altLang="zh-CN" b="1" dirty="0" sz="2400" lang="en-US" smtClean="0">
                <a:solidFill>
                  <a:srgbClr val="0000FF"/>
                </a:solidFill>
              </a:rPr>
              <a:t>O</a:t>
            </a:r>
            <a:r>
              <a:rPr altLang="zh-CN" b="1" dirty="0" sz="2400" lang="en-US" smtClean="0"/>
              <a:t>n </a:t>
            </a:r>
            <a:r>
              <a:rPr altLang="zh-CN" b="1" dirty="0" sz="2400" lang="en-US" smtClean="0">
                <a:solidFill>
                  <a:srgbClr val="0000FF"/>
                </a:solidFill>
              </a:rPr>
              <a:t>I</a:t>
            </a:r>
            <a:r>
              <a:rPr altLang="zh-CN" b="1" dirty="0" sz="2400" lang="en-US" smtClean="0"/>
              <a:t>nvestment =capital</a:t>
            </a:r>
          </a:p>
          <a:p>
            <a:pPr eaLnBrk="1" hangingPunct="1">
              <a:lnSpc>
                <a:spcPct val="90000"/>
              </a:lnSpc>
              <a:buFontTx/>
              <a:buNone/>
            </a:pPr>
            <a:r>
              <a:rPr altLang="zh-CN" b="1" dirty="0" sz="2400" lang="en-US" smtClean="0"/>
              <a:t>                                                  +</a:t>
            </a:r>
            <a:r>
              <a:rPr altLang="zh-CN" b="1" dirty="0" sz="2400" lang="en-US" err="1" smtClean="0"/>
              <a:t>benefit+allowance</a:t>
            </a:r>
            <a:r>
              <a:rPr altLang="zh-CN" b="1" dirty="0" sz="2400" lang="en-US" smtClean="0"/>
              <a:t> for risk</a:t>
            </a:r>
          </a:p>
          <a:p>
            <a:pPr eaLnBrk="1" hangingPunct="1">
              <a:lnSpc>
                <a:spcPct val="90000"/>
              </a:lnSpc>
              <a:buFontTx/>
              <a:buNone/>
            </a:pPr>
            <a:r>
              <a:rPr altLang="zh-CN" b="1" dirty="0" sz="2400" lang="en-US" smtClean="0"/>
              <a:t>     </a:t>
            </a:r>
            <a:r>
              <a:rPr altLang="zh-CN" b="1" dirty="0" sz="2400" lang="en-US" smtClean="0">
                <a:solidFill>
                  <a:schemeClr val="bg2"/>
                </a:solidFill>
              </a:rPr>
              <a:t>Y</a:t>
            </a:r>
            <a:r>
              <a:rPr altLang="zh-CN" b="1" dirty="0" sz="2400" lang="en-US" smtClean="0"/>
              <a:t>: software producing: (</a:t>
            </a:r>
            <a:r>
              <a:rPr altLang="zh-CN" b="1" dirty="0" sz="2400" lang="en-US" u="sng" smtClean="0">
                <a:solidFill>
                  <a:srgbClr val="FF0066"/>
                </a:solidFill>
              </a:rPr>
              <a:t>view investment in terms</a:t>
            </a:r>
          </a:p>
          <a:p>
            <a:pPr eaLnBrk="1" hangingPunct="1">
              <a:lnSpc>
                <a:spcPct val="90000"/>
              </a:lnSpc>
              <a:buFontTx/>
              <a:buNone/>
            </a:pPr>
            <a:r>
              <a:rPr altLang="zh-CN" b="1" dirty="0" sz="2400" lang="en-US" smtClean="0"/>
              <a:t>     </a:t>
            </a:r>
            <a:r>
              <a:rPr altLang="zh-CN" b="1" dirty="0" sz="2400" lang="en-US" u="sng" smtClean="0">
                <a:solidFill>
                  <a:srgbClr val="FF0066"/>
                </a:solidFill>
              </a:rPr>
              <a:t>of effort(</a:t>
            </a:r>
            <a:r>
              <a:rPr altLang="en-US" b="1" dirty="0" sz="2400" lang="zh-CN" u="sng" smtClean="0">
                <a:solidFill>
                  <a:srgbClr val="FF0066"/>
                </a:solidFill>
              </a:rPr>
              <a:t>将工作量视为投资</a:t>
            </a:r>
            <a:r>
              <a:rPr altLang="zh-CN" b="1" dirty="0" sz="2400" lang="en-US" u="sng" smtClean="0">
                <a:solidFill>
                  <a:srgbClr val="FF0066"/>
                </a:solidFill>
              </a:rPr>
              <a:t>)</a:t>
            </a:r>
            <a:r>
              <a:rPr altLang="zh-CN" b="1" dirty="0" sz="2400" lang="en-US" smtClean="0"/>
              <a:t>,rather than cost or dollars)</a:t>
            </a:r>
          </a:p>
          <a:p>
            <a:pPr eaLnBrk="1" hangingPunct="1">
              <a:lnSpc>
                <a:spcPct val="90000"/>
              </a:lnSpc>
              <a:buFontTx/>
              <a:buNone/>
            </a:pPr>
            <a:r>
              <a:rPr altLang="zh-CN" b="1" dirty="0" sz="2400" lang="en-US" smtClean="0"/>
              <a:t>         </a:t>
            </a:r>
            <a:r>
              <a:rPr altLang="zh-CN" b="1" dirty="0" sz="2400" lang="en-US" u="sng" smtClean="0">
                <a:solidFill>
                  <a:srgbClr val="0000FF"/>
                </a:solidFill>
              </a:rPr>
              <a:t>Investment = normal effort + effort for process</a:t>
            </a:r>
          </a:p>
          <a:p>
            <a:pPr eaLnBrk="1" hangingPunct="1">
              <a:lnSpc>
                <a:spcPct val="90000"/>
              </a:lnSpc>
              <a:buFontTx/>
              <a:buNone/>
            </a:pPr>
            <a:r>
              <a:rPr altLang="zh-CN" b="1" dirty="0" sz="2400" lang="en-US" smtClean="0"/>
              <a:t>                                </a:t>
            </a:r>
            <a:r>
              <a:rPr altLang="zh-CN" b="1" dirty="0" sz="2400" lang="en-US" u="sng" smtClean="0">
                <a:solidFill>
                  <a:srgbClr val="0000FF"/>
                </a:solidFill>
              </a:rPr>
              <a:t>improvement</a:t>
            </a:r>
          </a:p>
          <a:p>
            <a:pPr eaLnBrk="1" hangingPunct="1">
              <a:lnSpc>
                <a:spcPct val="90000"/>
              </a:lnSpc>
              <a:buFontTx/>
              <a:buNone/>
            </a:pPr>
            <a:r>
              <a:rPr altLang="zh-CN" b="1" dirty="0" sz="2400" lang="en-US" smtClean="0"/>
              <a:t>         Nine investments(effort) concerned </a:t>
            </a:r>
            <a:r>
              <a:rPr altLang="zh-CN" b="1" dirty="0" sz="2400" lang="en-US" smtClean="0">
                <a:latin typeface="Times New Roman" panose="02020603050405020304" pitchFamily="18" charset="0"/>
              </a:rPr>
              <a:t>“</a:t>
            </a:r>
            <a:r>
              <a:rPr altLang="zh-CN" b="1" dirty="0" sz="2400" lang="en-US" smtClean="0"/>
              <a:t>return</a:t>
            </a:r>
            <a:r>
              <a:rPr altLang="zh-CN" b="1" dirty="0" sz="2400" lang="en-US" smtClean="0">
                <a:latin typeface="Times New Roman" panose="02020603050405020304" pitchFamily="18" charset="0"/>
              </a:rPr>
              <a:t>”</a:t>
            </a:r>
            <a:r>
              <a:rPr altLang="zh-CN" b="1" dirty="0" sz="2400" lang="en-US" smtClean="0"/>
              <a:t>(</a:t>
            </a:r>
            <a:r>
              <a:rPr altLang="en-US" b="1" dirty="0" sz="2400" lang="zh-CN" smtClean="0"/>
              <a:t>回报</a:t>
            </a:r>
            <a:r>
              <a:rPr altLang="zh-CN" b="1" dirty="0" sz="2400" lang="en-US" smtClean="0"/>
              <a:t>) :</a:t>
            </a:r>
          </a:p>
          <a:p>
            <a:pPr eaLnBrk="1" hangingPunct="1">
              <a:lnSpc>
                <a:spcPct val="90000"/>
              </a:lnSpc>
              <a:buFontTx/>
              <a:buNone/>
            </a:pPr>
            <a:r>
              <a:rPr altLang="zh-CN" b="1" dirty="0" sz="2400" lang="en-US" smtClean="0"/>
              <a:t>              training; schedule; risk; quality; process;</a:t>
            </a:r>
          </a:p>
          <a:p>
            <a:pPr eaLnBrk="1" hangingPunct="1">
              <a:lnSpc>
                <a:spcPct val="90000"/>
              </a:lnSpc>
              <a:buFontTx/>
              <a:buNone/>
            </a:pPr>
            <a:r>
              <a:rPr altLang="zh-CN" b="1" dirty="0" sz="2400" lang="en-US" smtClean="0"/>
              <a:t>              costs; productivity; customer; business.</a:t>
            </a:r>
          </a:p>
          <a:p>
            <a:pPr eaLnBrk="1" hangingPunct="1">
              <a:lnSpc>
                <a:spcPct val="90000"/>
              </a:lnSpc>
              <a:buFontTx/>
              <a:buNone/>
            </a:pPr>
            <a:r>
              <a:rPr altLang="zh-CN" b="1" dirty="0" sz="2400" lang="en-US" smtClean="0"/>
              <a:t>         Goal:  reducing the cost by minimize the effort </a:t>
            </a:r>
          </a:p>
        </p:txBody>
      </p:sp>
      <p:sp>
        <p:nvSpPr>
          <p:cNvPr id="1048965" name="Text Box 5"/>
          <p:cNvSpPr txBox="1">
            <a:spLocks noChangeArrowheads="1"/>
          </p:cNvSpPr>
          <p:nvPr/>
        </p:nvSpPr>
        <p:spPr bwMode="auto">
          <a:xfrm>
            <a:off x="746125" y="4495800"/>
            <a:ext cx="549275" cy="1143000"/>
          </a:xfrm>
          <a:prstGeom prst="rect"/>
          <a:noFill/>
          <a:ln>
            <a:noFill/>
          </a:ln>
        </p:spPr>
        <p:txBody>
          <a:bodyPr vert="eaVert">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zh-CN" b="0" sz="2400" lang="zh-CN">
              <a:latin typeface="Times New Roman" panose="02020603050405020304" pitchFamily="18" charset="0"/>
            </a:endParaRPr>
          </a:p>
        </p:txBody>
      </p:sp>
      <p:sp>
        <p:nvSpPr>
          <p:cNvPr id="1048966" name="Text Box 7"/>
          <p:cNvSpPr txBox="1">
            <a:spLocks noChangeArrowheads="1"/>
          </p:cNvSpPr>
          <p:nvPr/>
        </p:nvSpPr>
        <p:spPr bwMode="auto">
          <a:xfrm>
            <a:off x="690563" y="4495800"/>
            <a:ext cx="681037" cy="1670050"/>
          </a:xfrm>
          <a:prstGeom prst="rect"/>
          <a:noFill/>
          <a:ln w="9525">
            <a:solidFill>
              <a:srgbClr val="800080"/>
            </a:solidFill>
            <a:miter lim="800000"/>
            <a:headEnd/>
            <a:tailEnd/>
          </a:ln>
        </p:spPr>
        <p:txBody>
          <a:bodyPr vert="eaVert">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zh-CN" sz="3200" lang="en-US">
                <a:latin typeface="Times New Roman" panose="02020603050405020304" pitchFamily="18" charset="0"/>
              </a:rPr>
              <a:t>software</a:t>
            </a:r>
          </a:p>
        </p:txBody>
      </p:sp>
      <p:sp>
        <p:nvSpPr>
          <p:cNvPr id="1048967" name="Line 8"/>
          <p:cNvSpPr>
            <a:spLocks noChangeShapeType="1"/>
          </p:cNvSpPr>
          <p:nvPr/>
        </p:nvSpPr>
        <p:spPr bwMode="auto">
          <a:xfrm flipV="1">
            <a:off x="1403350" y="4508500"/>
            <a:ext cx="533400" cy="304800"/>
          </a:xfrm>
          <a:prstGeom prst="line"/>
          <a:noFill/>
          <a:ln w="28575">
            <a:solidFill>
              <a:schemeClr val="tx1"/>
            </a:solidFill>
            <a:round/>
            <a:headEnd/>
            <a:tailEnd type="triangle" w="med" len="med"/>
          </a:ln>
        </p:spPr>
        <p:txBody>
          <a:bodyPr/>
          <a:p>
            <a:endParaRPr altLang="en-US" lang="zh-CN"/>
          </a:p>
        </p:txBody>
      </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59" name=""/>
        <p:cNvGrpSpPr/>
        <p:nvPr/>
      </p:nvGrpSpPr>
      <p:grpSpPr>
        <a:xfrm>
          <a:off x="0" y="0"/>
          <a:ext cx="0" cy="0"/>
          <a:chOff x="0" y="0"/>
          <a:chExt cx="0" cy="0"/>
        </a:xfrm>
      </p:grpSpPr>
      <p:sp>
        <p:nvSpPr>
          <p:cNvPr id="1048971"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C75FE67-B0FB-4C92-9C32-7A5B3A1FB94A}" type="slidenum">
              <a:rPr altLang="zh-CN" sz="2600" kumimoji="0" lang="en-US" smtClean="0">
                <a:solidFill>
                  <a:schemeClr val="bg1"/>
                </a:solidFill>
              </a:rPr>
              <a:pPr>
                <a:spcBef>
                  <a:spcPct val="0"/>
                </a:spcBef>
                <a:buClrTx/>
                <a:buSzTx/>
                <a:buFontTx/>
                <a:buNone/>
              </a:pPr>
              <a:t>53</a:t>
            </a:fld>
            <a:endParaRPr altLang="zh-CN" sz="2600" kumimoji="0" lang="en-US" smtClean="0">
              <a:solidFill>
                <a:schemeClr val="bg1"/>
              </a:solidFill>
            </a:endParaRPr>
          </a:p>
        </p:txBody>
      </p:sp>
      <p:sp>
        <p:nvSpPr>
          <p:cNvPr id="1048972" name="Rectangle 2"/>
          <p:cNvSpPr>
            <a:spLocks noGrp="1" noChangeArrowheads="1"/>
          </p:cNvSpPr>
          <p:nvPr>
            <p:ph type="title"/>
          </p:nvPr>
        </p:nvSpPr>
        <p:spPr>
          <a:xfrm>
            <a:off x="900113" y="6096000"/>
            <a:ext cx="8064500" cy="609600"/>
          </a:xfrm>
        </p:spPr>
        <p:txBody>
          <a:bodyPr/>
          <a:p>
            <a:pPr eaLnBrk="1" hangingPunct="1"/>
            <a:r>
              <a:rPr altLang="zh-CN" sz="2000" lang="en-US" smtClean="0">
                <a:solidFill>
                  <a:schemeClr val="tx1"/>
                </a:solidFill>
              </a:rPr>
              <a:t>Fig 1.6 Terms included in industry definition of return on investment</a:t>
            </a:r>
          </a:p>
        </p:txBody>
      </p:sp>
      <p:graphicFrame>
        <p:nvGraphicFramePr>
          <p:cNvPr id="4194305" name="Object 4"/>
          <p:cNvGraphicFramePr>
            <a:graphicFrameLocks noChangeAspect="1"/>
          </p:cNvGraphicFramePr>
          <p:nvPr/>
        </p:nvGraphicFramePr>
        <p:xfrm>
          <a:off x="179388" y="0"/>
          <a:ext cx="8964612" cy="5949950"/>
        </p:xfrm>
        <a:graphic>
          <a:graphicData uri="http://schemas.openxmlformats.org/presentationml/2006/ole">
            <mc:AlternateContent xmlns:mc="http://schemas.openxmlformats.org/markup-compatibility/2006">
              <mc:Choice xmlns:v="urn:schemas-microsoft-com:vml" Requires="v">
                <p:oleObj name="Visio" r:id="rId1" spid="_x0000_s92205" imgH="3508523" imgW="6109293" progId="Visio.Drawing.6">
                  <p:embed/>
                </p:oleObj>
              </mc:Choice>
              <mc:Fallback>
                <p:oleObj name="Visio" r:id="rId1" spid="" imgH="3508523" imgW="6109293" progId="Visio.Drawing.6">
                  <p:embed/>
                  <p:pic>
                    <p:nvPicPr>
                      <p:cNvPr id="2097154" name="Object 4"/>
                      <p:cNvPicPr>
                        <a:picLocks noChangeAspect="1" noChangeArrowheads="1"/>
                      </p:cNvPicPr>
                      <p:nvPr/>
                    </p:nvPicPr>
                    <p:blipFill>
                      <a:blip xmlns:r="http://schemas.openxmlformats.org/officeDocument/2006/relationships" r:embed="rId2"/>
                      <a:srcRect/>
                      <a:stretch>
                        <a:fillRect/>
                      </a:stretch>
                    </p:blipFill>
                    <p:spPr bwMode="auto">
                      <a:xfrm>
                        <a:off x="179388" y="0"/>
                        <a:ext cx="8964612" cy="5949950"/>
                      </a:xfrm>
                      <a:prstGeom prst="rect"/>
                      <a:noFill/>
                      <a:ln>
                        <a:noFill/>
                      </a:ln>
                      <a:effectLst/>
                    </p:spPr>
                  </p:pic>
                </p:oleObj>
              </mc:Fallback>
            </mc:AlternateContent>
          </a:graphicData>
        </a:graphic>
      </p:graphicFrame>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60" name=""/>
        <p:cNvGrpSpPr/>
        <p:nvPr/>
      </p:nvGrpSpPr>
      <p:grpSpPr>
        <a:xfrm>
          <a:off x="0" y="0"/>
          <a:ext cx="0" cy="0"/>
          <a:chOff x="0" y="0"/>
          <a:chExt cx="0" cy="0"/>
        </a:xfrm>
      </p:grpSpPr>
      <p:sp>
        <p:nvSpPr>
          <p:cNvPr id="1048973"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182A8FA-90A5-4D77-8484-BCCFA5E9F718}" type="slidenum">
              <a:rPr altLang="zh-CN" sz="2600" kumimoji="0" lang="en-US" smtClean="0">
                <a:solidFill>
                  <a:schemeClr val="bg1"/>
                </a:solidFill>
              </a:rPr>
              <a:pPr>
                <a:spcBef>
                  <a:spcPct val="0"/>
                </a:spcBef>
                <a:buClrTx/>
                <a:buSzTx/>
                <a:buFontTx/>
                <a:buNone/>
              </a:pPr>
              <a:t>54</a:t>
            </a:fld>
            <a:endParaRPr altLang="zh-CN" sz="2600" kumimoji="0" lang="en-US" smtClean="0">
              <a:solidFill>
                <a:schemeClr val="bg1"/>
              </a:solidFill>
            </a:endParaRPr>
          </a:p>
        </p:txBody>
      </p:sp>
      <p:sp>
        <p:nvSpPr>
          <p:cNvPr id="1048974"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8975" name="Rectangle 3"/>
          <p:cNvSpPr>
            <a:spLocks noGrp="1" noChangeArrowheads="1"/>
          </p:cNvSpPr>
          <p:nvPr>
            <p:ph type="body" idx="1"/>
          </p:nvPr>
        </p:nvSpPr>
        <p:spPr>
          <a:xfrm>
            <a:off x="762000" y="1676400"/>
            <a:ext cx="8382000" cy="5181600"/>
          </a:xfrm>
        </p:spPr>
        <p:txBody>
          <a:bodyPr/>
          <a:p>
            <a:pPr eaLnBrk="1" hangingPunct="1">
              <a:lnSpc>
                <a:spcPct val="90000"/>
              </a:lnSpc>
              <a:buFontTx/>
              <a:buNone/>
            </a:pPr>
            <a:r>
              <a:rPr altLang="zh-CN" b="1" sz="2400" lang="en-US" smtClean="0"/>
              <a:t> C:The definition of ROI in software industry (Fig1.6)</a:t>
            </a:r>
          </a:p>
          <a:p>
            <a:pPr eaLnBrk="1" hangingPunct="1">
              <a:lnSpc>
                <a:spcPct val="90000"/>
              </a:lnSpc>
              <a:buFontTx/>
              <a:buNone/>
            </a:pPr>
            <a:r>
              <a:rPr altLang="zh-CN" b="1" sz="2400" lang="en-US" smtClean="0"/>
              <a:t>     (</a:t>
            </a:r>
            <a:r>
              <a:rPr altLang="en-US" b="1" sz="2400" lang="zh-CN" smtClean="0"/>
              <a:t>一般行业</a:t>
            </a:r>
            <a:r>
              <a:rPr altLang="zh-CN" b="1" sz="2400" lang="en-US" smtClean="0"/>
              <a:t>)Dollars                       effort(</a:t>
            </a:r>
            <a:r>
              <a:rPr altLang="en-US" b="1" sz="2400" lang="zh-CN" smtClean="0"/>
              <a:t>针对软件业</a:t>
            </a:r>
            <a:r>
              <a:rPr altLang="zh-CN" b="1" sz="2400" lang="en-US" smtClean="0"/>
              <a:t>)</a:t>
            </a:r>
          </a:p>
          <a:p>
            <a:pPr eaLnBrk="1" hangingPunct="1">
              <a:lnSpc>
                <a:spcPct val="90000"/>
              </a:lnSpc>
              <a:buFontTx/>
              <a:buNone/>
            </a:pPr>
            <a:r>
              <a:rPr altLang="zh-CN" b="1" lang="en-US" smtClean="0"/>
              <a:t>1.4  Who does software Engineering ? (</a:t>
            </a:r>
            <a:r>
              <a:rPr altLang="en-US" b="1" lang="zh-CN" smtClean="0"/>
              <a:t>参与者</a:t>
            </a:r>
            <a:r>
              <a:rPr altLang="zh-CN" b="1" lang="en-US" smtClean="0"/>
              <a:t>)</a:t>
            </a:r>
          </a:p>
          <a:p>
            <a:pPr eaLnBrk="1" hangingPunct="1">
              <a:lnSpc>
                <a:spcPct val="90000"/>
              </a:lnSpc>
              <a:buFontTx/>
              <a:buNone/>
            </a:pPr>
            <a:r>
              <a:rPr altLang="zh-CN" b="1" lang="en-US" smtClean="0"/>
              <a:t> Focus:         </a:t>
            </a:r>
            <a:r>
              <a:rPr altLang="zh-CN" b="1" sz="2400" lang="en-US" smtClean="0"/>
              <a:t>communication</a:t>
            </a:r>
          </a:p>
          <a:p>
            <a:pPr eaLnBrk="1" hangingPunct="1">
              <a:lnSpc>
                <a:spcPct val="90000"/>
              </a:lnSpc>
              <a:buFontTx/>
              <a:buNone/>
            </a:pPr>
            <a:r>
              <a:rPr altLang="zh-CN" b="1" lang="en-US" smtClean="0"/>
              <a:t>        </a:t>
            </a:r>
            <a:r>
              <a:rPr altLang="zh-CN" baseline="30000" b="1" sz="3600" lang="en-US" smtClean="0"/>
              <a:t>customer                           developer</a:t>
            </a:r>
          </a:p>
          <a:p>
            <a:pPr eaLnBrk="1" hangingPunct="1">
              <a:lnSpc>
                <a:spcPct val="90000"/>
              </a:lnSpc>
              <a:buFontTx/>
              <a:buNone/>
            </a:pPr>
            <a:r>
              <a:rPr altLang="zh-CN" b="1" sz="2400" lang="en-US" smtClean="0">
                <a:solidFill>
                  <a:srgbClr val="000000"/>
                </a:solidFill>
                <a:sym typeface="Wingdings 2" panose="05020102010507070707" pitchFamily="18" charset="2"/>
              </a:rPr>
              <a:t> </a:t>
            </a:r>
            <a:r>
              <a:rPr altLang="zh-CN" b="1" sz="2400" lang="en-US" smtClean="0">
                <a:solidFill>
                  <a:schemeClr val="bg2"/>
                </a:solidFill>
                <a:sym typeface="Wingdings 2" panose="05020102010507070707" pitchFamily="18" charset="2"/>
              </a:rPr>
              <a:t>participants:  </a:t>
            </a:r>
            <a:r>
              <a:rPr altLang="zh-CN" b="1" sz="2400" lang="en-US" u="sng" smtClean="0">
                <a:solidFill>
                  <a:srgbClr val="FF0066"/>
                </a:solidFill>
                <a:sym typeface="Wingdings 2" panose="05020102010507070707" pitchFamily="18" charset="2"/>
              </a:rPr>
              <a:t>customer</a:t>
            </a:r>
            <a:r>
              <a:rPr altLang="en-US" b="1" sz="2400" lang="zh-CN" u="sng" smtClean="0">
                <a:solidFill>
                  <a:srgbClr val="FF0066"/>
                </a:solidFill>
                <a:sym typeface="Wingdings 2" panose="05020102010507070707" pitchFamily="18" charset="2"/>
              </a:rPr>
              <a:t>（客户）</a:t>
            </a:r>
            <a:r>
              <a:rPr altLang="en-US" b="1" sz="2400" lang="zh-CN" smtClean="0">
                <a:sym typeface="Wingdings 2" panose="05020102010507070707" pitchFamily="18" charset="2"/>
              </a:rPr>
              <a:t>：公司、机构或个人</a:t>
            </a:r>
          </a:p>
          <a:p>
            <a:pPr eaLnBrk="1" hangingPunct="1">
              <a:lnSpc>
                <a:spcPct val="90000"/>
              </a:lnSpc>
              <a:buFontTx/>
              <a:buNone/>
            </a:pPr>
            <a:r>
              <a:rPr altLang="en-US" b="1" sz="2400" lang="zh-CN" smtClean="0">
                <a:solidFill>
                  <a:schemeClr val="bg2"/>
                </a:solidFill>
                <a:sym typeface="Wingdings 2" panose="05020102010507070707" pitchFamily="18" charset="2"/>
              </a:rPr>
              <a:t>                            </a:t>
            </a:r>
            <a:r>
              <a:rPr altLang="zh-CN" b="1" sz="2400" lang="en-US" u="sng" smtClean="0">
                <a:solidFill>
                  <a:srgbClr val="FF0066"/>
                </a:solidFill>
                <a:sym typeface="Wingdings 2" panose="05020102010507070707" pitchFamily="18" charset="2"/>
              </a:rPr>
              <a:t>developer</a:t>
            </a:r>
            <a:r>
              <a:rPr altLang="en-US" b="1" sz="2400" lang="zh-CN" u="sng" smtClean="0">
                <a:solidFill>
                  <a:srgbClr val="FF0066"/>
                </a:solidFill>
                <a:sym typeface="Wingdings 2" panose="05020102010507070707" pitchFamily="18" charset="2"/>
              </a:rPr>
              <a:t>（开发者）</a:t>
            </a:r>
            <a:r>
              <a:rPr altLang="en-US" b="1" sz="2400" lang="zh-CN" smtClean="0">
                <a:sym typeface="Wingdings 2" panose="05020102010507070707" pitchFamily="18" charset="2"/>
              </a:rPr>
              <a:t>：公司、机构或个人</a:t>
            </a:r>
            <a:endParaRPr altLang="en-US" b="1" sz="2400" lang="zh-CN" u="sng" smtClean="0">
              <a:solidFill>
                <a:srgbClr val="FF0066"/>
              </a:solidFill>
              <a:sym typeface="Wingdings 2" panose="05020102010507070707" pitchFamily="18" charset="2"/>
            </a:endParaRPr>
          </a:p>
          <a:p>
            <a:pPr eaLnBrk="1" hangingPunct="1">
              <a:lnSpc>
                <a:spcPct val="90000"/>
              </a:lnSpc>
              <a:buFontTx/>
              <a:buNone/>
            </a:pPr>
            <a:r>
              <a:rPr altLang="en-US" b="1" sz="2400" lang="zh-CN" smtClean="0">
                <a:solidFill>
                  <a:schemeClr val="bg2"/>
                </a:solidFill>
                <a:sym typeface="Wingdings 2" panose="05020102010507070707" pitchFamily="18" charset="2"/>
              </a:rPr>
              <a:t>                            </a:t>
            </a:r>
            <a:r>
              <a:rPr altLang="zh-CN" b="1" sz="2400" lang="en-US" u="sng" smtClean="0">
                <a:solidFill>
                  <a:srgbClr val="FF0066"/>
                </a:solidFill>
                <a:sym typeface="Wingdings 2" panose="05020102010507070707" pitchFamily="18" charset="2"/>
              </a:rPr>
              <a:t>user</a:t>
            </a:r>
            <a:r>
              <a:rPr altLang="en-US" b="1" sz="2400" lang="zh-CN" u="sng" smtClean="0">
                <a:solidFill>
                  <a:srgbClr val="FF0066"/>
                </a:solidFill>
                <a:sym typeface="Wingdings 2" panose="05020102010507070707" pitchFamily="18" charset="2"/>
              </a:rPr>
              <a:t>（使用者）</a:t>
            </a:r>
            <a:r>
              <a:rPr altLang="en-US" b="1" sz="2400" lang="zh-CN" smtClean="0">
                <a:sym typeface="Wingdings 2" panose="05020102010507070707" pitchFamily="18" charset="2"/>
              </a:rPr>
              <a:t>：软件</a:t>
            </a:r>
            <a:r>
              <a:rPr altLang="zh-CN" b="1" sz="2400" lang="en-US" smtClean="0">
                <a:sym typeface="Wingdings 2" panose="05020102010507070707" pitchFamily="18" charset="2"/>
              </a:rPr>
              <a:t>(</a:t>
            </a:r>
            <a:r>
              <a:rPr altLang="en-US" b="1" sz="2400" lang="zh-CN" smtClean="0">
                <a:sym typeface="Wingdings 2" panose="05020102010507070707" pitchFamily="18" charset="2"/>
              </a:rPr>
              <a:t>直接</a:t>
            </a:r>
            <a:r>
              <a:rPr altLang="zh-CN" b="1" sz="2400" lang="en-US" smtClean="0">
                <a:sym typeface="Wingdings 2" panose="05020102010507070707" pitchFamily="18" charset="2"/>
              </a:rPr>
              <a:t>)</a:t>
            </a:r>
            <a:r>
              <a:rPr altLang="en-US" b="1" sz="2400" lang="zh-CN" smtClean="0">
                <a:sym typeface="Wingdings 2" panose="05020102010507070707" pitchFamily="18" charset="2"/>
              </a:rPr>
              <a:t>使用者</a:t>
            </a:r>
          </a:p>
          <a:p>
            <a:pPr eaLnBrk="1" hangingPunct="1">
              <a:lnSpc>
                <a:spcPct val="90000"/>
              </a:lnSpc>
              <a:buFontTx/>
              <a:buNone/>
            </a:pPr>
            <a:r>
              <a:rPr altLang="en-US" b="1" sz="2400" lang="zh-CN" smtClean="0">
                <a:solidFill>
                  <a:schemeClr val="bg2"/>
                </a:solidFill>
                <a:sym typeface="Wingdings 2" panose="05020102010507070707" pitchFamily="18" charset="2"/>
              </a:rPr>
              <a:t>    </a:t>
            </a:r>
            <a:r>
              <a:rPr altLang="zh-CN" b="1" sz="2400" lang="en-US" smtClean="0">
                <a:solidFill>
                  <a:schemeClr val="bg2"/>
                </a:solidFill>
                <a:sym typeface="Wingdings 2" panose="05020102010507070707" pitchFamily="18" charset="2"/>
              </a:rPr>
              <a:t>Notes A: sometimes the customer is not a user</a:t>
            </a:r>
          </a:p>
          <a:p>
            <a:pPr eaLnBrk="1" hangingPunct="1">
              <a:lnSpc>
                <a:spcPct val="90000"/>
              </a:lnSpc>
              <a:buFontTx/>
              <a:buNone/>
            </a:pPr>
            <a:r>
              <a:rPr altLang="zh-CN" b="1" sz="2400" lang="en-US" smtClean="0">
                <a:solidFill>
                  <a:schemeClr val="bg2"/>
                </a:solidFill>
                <a:sym typeface="Wingdings 2" panose="05020102010507070707" pitchFamily="18" charset="2"/>
              </a:rPr>
              <a:t>               B: sometimes the customer,user and</a:t>
            </a:r>
          </a:p>
          <a:p>
            <a:pPr eaLnBrk="1" hangingPunct="1">
              <a:lnSpc>
                <a:spcPct val="90000"/>
              </a:lnSpc>
              <a:buFontTx/>
              <a:buNone/>
            </a:pPr>
            <a:r>
              <a:rPr altLang="zh-CN" b="1" sz="2400" lang="en-US" smtClean="0">
                <a:solidFill>
                  <a:schemeClr val="bg2"/>
                </a:solidFill>
                <a:sym typeface="Wingdings 2" panose="05020102010507070707" pitchFamily="18" charset="2"/>
              </a:rPr>
              <a:t>                    developer belong to same organization</a:t>
            </a:r>
          </a:p>
          <a:p>
            <a:pPr eaLnBrk="1" hangingPunct="1">
              <a:lnSpc>
                <a:spcPct val="90000"/>
              </a:lnSpc>
              <a:buFontTx/>
              <a:buNone/>
            </a:pPr>
            <a:r>
              <a:rPr altLang="zh-CN" b="1" sz="2400" lang="en-US" smtClean="0">
                <a:solidFill>
                  <a:schemeClr val="bg2"/>
                </a:solidFill>
                <a:sym typeface="Wingdings 2" panose="05020102010507070707" pitchFamily="18" charset="2"/>
              </a:rPr>
              <a:t>               C: subcontractors  (concern with COTS ) </a:t>
            </a:r>
          </a:p>
        </p:txBody>
      </p:sp>
      <p:sp>
        <p:nvSpPr>
          <p:cNvPr id="1048976" name="Line 4"/>
          <p:cNvSpPr>
            <a:spLocks noChangeShapeType="1"/>
          </p:cNvSpPr>
          <p:nvPr/>
        </p:nvSpPr>
        <p:spPr bwMode="auto">
          <a:xfrm>
            <a:off x="3048000" y="3557588"/>
            <a:ext cx="2133600" cy="23812"/>
          </a:xfrm>
          <a:prstGeom prst="line"/>
          <a:noFill/>
          <a:ln w="28575">
            <a:solidFill>
              <a:schemeClr val="tx1"/>
            </a:solidFill>
            <a:miter lim="800000"/>
            <a:headEnd type="triangle" w="med" len="med"/>
            <a:tailEnd type="triangle" w="med" len="med"/>
          </a:ln>
        </p:spPr>
        <p:txBody>
          <a:bodyPr wrap="none"/>
          <a:p>
            <a:endParaRPr altLang="en-US" lang="zh-CN"/>
          </a:p>
        </p:txBody>
      </p:sp>
      <p:sp>
        <p:nvSpPr>
          <p:cNvPr id="1048977" name="Line 5"/>
          <p:cNvSpPr>
            <a:spLocks noChangeShapeType="1"/>
          </p:cNvSpPr>
          <p:nvPr/>
        </p:nvSpPr>
        <p:spPr bwMode="auto">
          <a:xfrm>
            <a:off x="3810000" y="2286000"/>
            <a:ext cx="1828800" cy="0"/>
          </a:xfrm>
          <a:prstGeom prst="line"/>
          <a:noFill/>
          <a:ln w="28575">
            <a:solidFill>
              <a:schemeClr val="tx1"/>
            </a:solidFill>
            <a:round/>
            <a:headEnd/>
            <a:tailEnd type="triangle" w="med" len="med"/>
          </a:ln>
        </p:spPr>
        <p:txBody>
          <a:bodyPr/>
          <a:p>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63" name=""/>
        <p:cNvGrpSpPr/>
        <p:nvPr/>
      </p:nvGrpSpPr>
      <p:grpSpPr>
        <a:xfrm>
          <a:off x="0" y="0"/>
          <a:ext cx="0" cy="0"/>
          <a:chOff x="0" y="0"/>
          <a:chExt cx="0" cy="0"/>
        </a:xfrm>
      </p:grpSpPr>
      <p:sp>
        <p:nvSpPr>
          <p:cNvPr id="1048981"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3D175F8-559B-4C4F-9D32-DFA817649149}" type="slidenum">
              <a:rPr altLang="zh-CN" sz="2600" kumimoji="0" lang="en-US" smtClean="0">
                <a:solidFill>
                  <a:schemeClr val="bg1"/>
                </a:solidFill>
              </a:rPr>
              <a:pPr>
                <a:spcBef>
                  <a:spcPct val="0"/>
                </a:spcBef>
                <a:buClrTx/>
                <a:buSzTx/>
                <a:buFontTx/>
                <a:buNone/>
              </a:pPr>
              <a:t>55</a:t>
            </a:fld>
            <a:endParaRPr altLang="zh-CN" sz="2600" kumimoji="0" lang="en-US" smtClean="0">
              <a:solidFill>
                <a:schemeClr val="bg1"/>
              </a:solidFill>
            </a:endParaRPr>
          </a:p>
        </p:txBody>
      </p:sp>
      <p:grpSp>
        <p:nvGrpSpPr>
          <p:cNvPr id="264" name="Group 4"/>
          <p:cNvGrpSpPr/>
          <p:nvPr/>
        </p:nvGrpSpPr>
        <p:grpSpPr bwMode="auto">
          <a:xfrm>
            <a:off x="685800" y="1557338"/>
            <a:ext cx="8229600" cy="5216525"/>
            <a:chOff x="192" y="576"/>
            <a:chExt cx="5424" cy="3020"/>
          </a:xfrm>
        </p:grpSpPr>
        <p:sp>
          <p:nvSpPr>
            <p:cNvPr id="1048982" name="Text Box 5"/>
            <p:cNvSpPr txBox="1">
              <a:spLocks noChangeArrowheads="1"/>
            </p:cNvSpPr>
            <p:nvPr/>
          </p:nvSpPr>
          <p:spPr bwMode="auto">
            <a:xfrm>
              <a:off x="4848" y="2688"/>
              <a:ext cx="768" cy="476"/>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400" lang="en-US">
                  <a:solidFill>
                    <a:srgbClr val="003300"/>
                  </a:solidFill>
                  <a:latin typeface="Times New Roman" panose="02020603050405020304" pitchFamily="18" charset="0"/>
                </a:rPr>
                <a:t>Builds system</a:t>
              </a:r>
            </a:p>
          </p:txBody>
        </p:sp>
        <p:pic>
          <p:nvPicPr>
            <p:cNvPr id="2097156" name="Picture 6" descr="BD07153_"/>
            <p:cNvPicPr>
              <a:picLocks noChangeAspect="1" noChangeArrowheads="1"/>
            </p:cNvPicPr>
            <p:nvPr/>
          </p:nvPicPr>
          <p:blipFill>
            <a:blip xmlns:r="http://schemas.openxmlformats.org/officeDocument/2006/relationships" r:embed="rId1" cstate="print"/>
            <a:srcRect/>
            <a:stretch>
              <a:fillRect/>
            </a:stretch>
          </p:blipFill>
          <p:spPr bwMode="auto">
            <a:xfrm>
              <a:off x="2208" y="576"/>
              <a:ext cx="1037" cy="1135"/>
            </a:xfrm>
            <a:prstGeom prst="rect"/>
            <a:noFill/>
            <a:ln>
              <a:noFill/>
            </a:ln>
          </p:spPr>
        </p:pic>
        <p:pic>
          <p:nvPicPr>
            <p:cNvPr id="2097157" name="Picture 7" descr="BD05515_"/>
            <p:cNvPicPr>
              <a:picLocks noChangeAspect="1" noChangeArrowheads="1"/>
            </p:cNvPicPr>
            <p:nvPr/>
          </p:nvPicPr>
          <p:blipFill>
            <a:blip xmlns:r="http://schemas.openxmlformats.org/officeDocument/2006/relationships" r:embed="rId2" cstate="print"/>
            <a:srcRect/>
            <a:stretch>
              <a:fillRect/>
            </a:stretch>
          </p:blipFill>
          <p:spPr bwMode="auto">
            <a:xfrm>
              <a:off x="912" y="2160"/>
              <a:ext cx="1250" cy="1344"/>
            </a:xfrm>
            <a:prstGeom prst="rect"/>
            <a:noFill/>
            <a:ln>
              <a:noFill/>
            </a:ln>
          </p:spPr>
        </p:pic>
        <p:pic>
          <p:nvPicPr>
            <p:cNvPr id="2097158" name="Picture 8" descr="PE01561_"/>
            <p:cNvPicPr>
              <a:picLocks noChangeAspect="1" noChangeArrowheads="1"/>
            </p:cNvPicPr>
            <p:nvPr/>
          </p:nvPicPr>
          <p:blipFill>
            <a:blip xmlns:r="http://schemas.openxmlformats.org/officeDocument/2006/relationships" r:embed="rId3" cstate="print"/>
            <a:srcRect/>
            <a:stretch>
              <a:fillRect/>
            </a:stretch>
          </p:blipFill>
          <p:spPr bwMode="auto">
            <a:xfrm>
              <a:off x="3456" y="2208"/>
              <a:ext cx="1488" cy="1178"/>
            </a:xfrm>
            <a:prstGeom prst="rect"/>
            <a:noFill/>
            <a:ln>
              <a:noFill/>
            </a:ln>
          </p:spPr>
        </p:pic>
        <p:sp>
          <p:nvSpPr>
            <p:cNvPr id="1048983" name="Text Box 9"/>
            <p:cNvSpPr txBox="1">
              <a:spLocks noChangeArrowheads="1"/>
            </p:cNvSpPr>
            <p:nvPr/>
          </p:nvSpPr>
          <p:spPr bwMode="auto">
            <a:xfrm>
              <a:off x="1392" y="672"/>
              <a:ext cx="1152" cy="264"/>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400" lang="en-US">
                  <a:solidFill>
                    <a:srgbClr val="0000FF"/>
                  </a:solidFill>
                  <a:latin typeface="Times New Roman" panose="02020603050405020304" pitchFamily="18" charset="0"/>
                </a:rPr>
                <a:t>customer</a:t>
              </a:r>
            </a:p>
          </p:txBody>
        </p:sp>
        <p:sp>
          <p:nvSpPr>
            <p:cNvPr id="1048984" name="Text Box 10"/>
            <p:cNvSpPr txBox="1">
              <a:spLocks noChangeArrowheads="1"/>
            </p:cNvSpPr>
            <p:nvPr/>
          </p:nvSpPr>
          <p:spPr bwMode="auto">
            <a:xfrm>
              <a:off x="3024" y="624"/>
              <a:ext cx="1728" cy="476"/>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400" lang="en-US">
                  <a:solidFill>
                    <a:srgbClr val="003300"/>
                  </a:solidFill>
                  <a:latin typeface="Times New Roman" panose="02020603050405020304" pitchFamily="18" charset="0"/>
                </a:rPr>
                <a:t>Sponsors system development</a:t>
              </a:r>
            </a:p>
          </p:txBody>
        </p:sp>
        <p:sp>
          <p:nvSpPr>
            <p:cNvPr id="1048985" name="Text Box 11"/>
            <p:cNvSpPr txBox="1">
              <a:spLocks noChangeArrowheads="1"/>
            </p:cNvSpPr>
            <p:nvPr/>
          </p:nvSpPr>
          <p:spPr bwMode="auto">
            <a:xfrm>
              <a:off x="192" y="2400"/>
              <a:ext cx="720" cy="476"/>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400" lang="en-US">
                  <a:solidFill>
                    <a:srgbClr val="003300"/>
                  </a:solidFill>
                  <a:latin typeface="Times New Roman" panose="02020603050405020304" pitchFamily="18" charset="0"/>
                </a:rPr>
                <a:t>Users system</a:t>
              </a:r>
            </a:p>
          </p:txBody>
        </p:sp>
        <p:sp>
          <p:nvSpPr>
            <p:cNvPr id="1048986" name="Text Box 12"/>
            <p:cNvSpPr txBox="1">
              <a:spLocks noChangeArrowheads="1"/>
            </p:cNvSpPr>
            <p:nvPr/>
          </p:nvSpPr>
          <p:spPr bwMode="auto">
            <a:xfrm>
              <a:off x="1488" y="2112"/>
              <a:ext cx="672" cy="264"/>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400" lang="en-US">
                  <a:solidFill>
                    <a:srgbClr val="0000FF"/>
                  </a:solidFill>
                  <a:latin typeface="Times New Roman" panose="02020603050405020304" pitchFamily="18" charset="0"/>
                </a:rPr>
                <a:t>user</a:t>
              </a:r>
            </a:p>
          </p:txBody>
        </p:sp>
        <p:sp>
          <p:nvSpPr>
            <p:cNvPr id="1048987" name="Text Box 13"/>
            <p:cNvSpPr txBox="1">
              <a:spLocks noChangeArrowheads="1"/>
            </p:cNvSpPr>
            <p:nvPr/>
          </p:nvSpPr>
          <p:spPr bwMode="auto">
            <a:xfrm>
              <a:off x="3696" y="1968"/>
              <a:ext cx="1440" cy="26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400" lang="en-US">
                  <a:solidFill>
                    <a:srgbClr val="0000FF"/>
                  </a:solidFill>
                  <a:latin typeface="Times New Roman" panose="02020603050405020304" pitchFamily="18" charset="0"/>
                </a:rPr>
                <a:t>developer</a:t>
              </a:r>
            </a:p>
          </p:txBody>
        </p:sp>
        <p:sp>
          <p:nvSpPr>
            <p:cNvPr id="1048988" name="Line 14"/>
            <p:cNvSpPr>
              <a:spLocks noChangeShapeType="1"/>
            </p:cNvSpPr>
            <p:nvPr/>
          </p:nvSpPr>
          <p:spPr bwMode="auto">
            <a:xfrm>
              <a:off x="3120" y="1536"/>
              <a:ext cx="672" cy="672"/>
            </a:xfrm>
            <a:prstGeom prst="line"/>
            <a:noFill/>
            <a:ln w="25400">
              <a:solidFill>
                <a:schemeClr val="tx1"/>
              </a:solidFill>
              <a:round/>
              <a:headEnd/>
              <a:tailEnd type="triangle" w="med" len="med"/>
            </a:ln>
          </p:spPr>
          <p:txBody>
            <a:bodyPr anchor="ctr" wrap="none"/>
            <a:p>
              <a:endParaRPr altLang="en-US" lang="zh-CN"/>
            </a:p>
          </p:txBody>
        </p:sp>
        <p:sp>
          <p:nvSpPr>
            <p:cNvPr id="1048989" name="Line 15"/>
            <p:cNvSpPr>
              <a:spLocks noChangeShapeType="1"/>
            </p:cNvSpPr>
            <p:nvPr/>
          </p:nvSpPr>
          <p:spPr bwMode="auto">
            <a:xfrm flipH="1" flipV="1">
              <a:off x="3024" y="1680"/>
              <a:ext cx="576" cy="576"/>
            </a:xfrm>
            <a:prstGeom prst="line"/>
            <a:noFill/>
            <a:ln w="25400">
              <a:solidFill>
                <a:schemeClr val="tx1"/>
              </a:solidFill>
              <a:round/>
              <a:headEnd/>
              <a:tailEnd type="triangle" w="med" len="med"/>
            </a:ln>
          </p:spPr>
          <p:txBody>
            <a:bodyPr anchor="ctr" wrap="none"/>
            <a:p>
              <a:endParaRPr altLang="en-US" lang="zh-CN"/>
            </a:p>
          </p:txBody>
        </p:sp>
        <p:sp>
          <p:nvSpPr>
            <p:cNvPr id="1048990" name="Line 16"/>
            <p:cNvSpPr>
              <a:spLocks noChangeShapeType="1"/>
            </p:cNvSpPr>
            <p:nvPr/>
          </p:nvSpPr>
          <p:spPr bwMode="auto">
            <a:xfrm>
              <a:off x="2160" y="2976"/>
              <a:ext cx="1104" cy="0"/>
            </a:xfrm>
            <a:prstGeom prst="line"/>
            <a:noFill/>
            <a:ln w="25400">
              <a:solidFill>
                <a:schemeClr val="tx1"/>
              </a:solidFill>
              <a:round/>
              <a:headEnd/>
              <a:tailEnd type="triangle" w="med" len="med"/>
            </a:ln>
          </p:spPr>
          <p:txBody>
            <a:bodyPr anchor="ctr" wrap="none"/>
            <a:p>
              <a:endParaRPr altLang="en-US" lang="zh-CN"/>
            </a:p>
          </p:txBody>
        </p:sp>
        <p:sp>
          <p:nvSpPr>
            <p:cNvPr id="1048991" name="Line 17"/>
            <p:cNvSpPr>
              <a:spLocks noChangeShapeType="1"/>
            </p:cNvSpPr>
            <p:nvPr/>
          </p:nvSpPr>
          <p:spPr bwMode="auto">
            <a:xfrm flipH="1">
              <a:off x="2160" y="3168"/>
              <a:ext cx="1056" cy="0"/>
            </a:xfrm>
            <a:prstGeom prst="line"/>
            <a:noFill/>
            <a:ln w="25400">
              <a:solidFill>
                <a:schemeClr val="tx1"/>
              </a:solidFill>
              <a:round/>
              <a:headEnd/>
              <a:tailEnd type="triangle" w="med" len="med"/>
            </a:ln>
          </p:spPr>
          <p:txBody>
            <a:bodyPr anchor="ctr" wrap="none"/>
            <a:p>
              <a:endParaRPr altLang="en-US" lang="zh-CN"/>
            </a:p>
          </p:txBody>
        </p:sp>
        <p:sp>
          <p:nvSpPr>
            <p:cNvPr id="1048992" name="Text Box 18"/>
            <p:cNvSpPr txBox="1">
              <a:spLocks noChangeArrowheads="1"/>
            </p:cNvSpPr>
            <p:nvPr/>
          </p:nvSpPr>
          <p:spPr bwMode="auto">
            <a:xfrm>
              <a:off x="3168" y="1632"/>
              <a:ext cx="1248" cy="26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400" lang="en-US">
                  <a:latin typeface="Times New Roman" panose="02020603050405020304" pitchFamily="18" charset="0"/>
                </a:rPr>
                <a:t> $$+ needs</a:t>
              </a:r>
            </a:p>
          </p:txBody>
        </p:sp>
        <p:sp>
          <p:nvSpPr>
            <p:cNvPr id="1048993" name="Text Box 19"/>
            <p:cNvSpPr txBox="1">
              <a:spLocks noChangeArrowheads="1"/>
            </p:cNvSpPr>
            <p:nvPr/>
          </p:nvSpPr>
          <p:spPr bwMode="auto">
            <a:xfrm>
              <a:off x="2160" y="1786"/>
              <a:ext cx="1200" cy="476"/>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400" lang="en-US">
                  <a:latin typeface="Times New Roman" panose="02020603050405020304" pitchFamily="18" charset="0"/>
                </a:rPr>
                <a:t>Contractual obligation</a:t>
              </a:r>
            </a:p>
          </p:txBody>
        </p:sp>
        <p:sp>
          <p:nvSpPr>
            <p:cNvPr id="1048994" name="Text Box 20"/>
            <p:cNvSpPr txBox="1">
              <a:spLocks noChangeArrowheads="1"/>
            </p:cNvSpPr>
            <p:nvPr/>
          </p:nvSpPr>
          <p:spPr bwMode="auto">
            <a:xfrm>
              <a:off x="2208" y="2688"/>
              <a:ext cx="1008" cy="26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400" lang="en-US">
                  <a:latin typeface="Times New Roman" panose="02020603050405020304" pitchFamily="18" charset="0"/>
                </a:rPr>
                <a:t>needs</a:t>
              </a:r>
            </a:p>
          </p:txBody>
        </p:sp>
        <p:sp>
          <p:nvSpPr>
            <p:cNvPr id="1048995" name="Text Box 21"/>
            <p:cNvSpPr txBox="1">
              <a:spLocks noChangeArrowheads="1"/>
            </p:cNvSpPr>
            <p:nvPr/>
          </p:nvSpPr>
          <p:spPr bwMode="auto">
            <a:xfrm>
              <a:off x="2112" y="3120"/>
              <a:ext cx="1200" cy="476"/>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400" lang="en-US">
                  <a:latin typeface="Times New Roman" panose="02020603050405020304" pitchFamily="18" charset="0"/>
                </a:rPr>
                <a:t>Software system</a:t>
              </a: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48999"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87DEE8-B7C4-4DF5-895B-99203B1A90C9}" type="slidenum">
              <a:rPr altLang="zh-CN" sz="2600" kumimoji="0" lang="en-US" smtClean="0">
                <a:solidFill>
                  <a:schemeClr val="bg1"/>
                </a:solidFill>
              </a:rPr>
              <a:pPr>
                <a:spcBef>
                  <a:spcPct val="0"/>
                </a:spcBef>
                <a:buClrTx/>
                <a:buSzTx/>
                <a:buFontTx/>
                <a:buNone/>
              </a:pPr>
              <a:t>56</a:t>
            </a:fld>
            <a:endParaRPr altLang="zh-CN" sz="2600" kumimoji="0" lang="en-US" smtClean="0">
              <a:solidFill>
                <a:schemeClr val="bg1"/>
              </a:solidFill>
            </a:endParaRPr>
          </a:p>
        </p:txBody>
      </p:sp>
      <p:sp>
        <p:nvSpPr>
          <p:cNvPr id="1049000"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001" name="Rectangle 3"/>
          <p:cNvSpPr>
            <a:spLocks noGrp="1" noChangeArrowheads="1"/>
          </p:cNvSpPr>
          <p:nvPr>
            <p:ph type="body" idx="1"/>
          </p:nvPr>
        </p:nvSpPr>
        <p:spPr>
          <a:xfrm>
            <a:off x="762000" y="1752600"/>
            <a:ext cx="8382000" cy="5105400"/>
          </a:xfrm>
        </p:spPr>
        <p:txBody>
          <a:bodyPr/>
          <a:p>
            <a:pPr eaLnBrk="1" hangingPunct="1">
              <a:lnSpc>
                <a:spcPct val="90000"/>
              </a:lnSpc>
              <a:buFontTx/>
              <a:buNone/>
            </a:pPr>
            <a:r>
              <a:rPr altLang="zh-CN" b="1" sz="2400" lang="en-US" smtClean="0">
                <a:solidFill>
                  <a:schemeClr val="bg2"/>
                </a:solidFill>
                <a:sym typeface="Wingdings 2" pitchFamily="18" charset="2"/>
              </a:rPr>
              <a:t>Conclusion: </a:t>
            </a:r>
          </a:p>
          <a:p>
            <a:pPr eaLnBrk="1" hangingPunct="1">
              <a:lnSpc>
                <a:spcPct val="90000"/>
              </a:lnSpc>
              <a:buFontTx/>
              <a:buNone/>
            </a:pPr>
            <a:r>
              <a:rPr altLang="zh-CN" b="1" sz="2400" lang="en-US" smtClean="0">
                <a:solidFill>
                  <a:schemeClr val="bg2"/>
                </a:solidFill>
                <a:sym typeface="Wingdings 2" pitchFamily="18" charset="2"/>
              </a:rPr>
              <a:t>    </a:t>
            </a:r>
            <a:r>
              <a:rPr altLang="zh-CN" b="1" sz="2400" lang="en-US" u="sng" smtClean="0">
                <a:solidFill>
                  <a:srgbClr val="FF0066"/>
                </a:solidFill>
                <a:sym typeface="Wingdings 2" pitchFamily="18" charset="2"/>
              </a:rPr>
              <a:t>SE</a:t>
            </a:r>
            <a:r>
              <a:rPr altLang="zh-CN" b="1" sz="2400" lang="en-US" smtClean="0">
                <a:solidFill>
                  <a:schemeClr val="bg2"/>
                </a:solidFill>
                <a:sym typeface="Wingdings 2" pitchFamily="18" charset="2"/>
              </a:rPr>
              <a:t> is a </a:t>
            </a:r>
            <a:r>
              <a:rPr altLang="zh-CN" b="1" sz="2400" lang="en-US" u="sng" smtClean="0">
                <a:solidFill>
                  <a:srgbClr val="0000FF"/>
                </a:solidFill>
                <a:sym typeface="Wingdings 2" pitchFamily="18" charset="2"/>
              </a:rPr>
              <a:t>system engineering</a:t>
            </a:r>
          </a:p>
          <a:p>
            <a:pPr eaLnBrk="1" hangingPunct="1">
              <a:lnSpc>
                <a:spcPct val="90000"/>
              </a:lnSpc>
              <a:buFontTx/>
              <a:buNone/>
            </a:pPr>
            <a:r>
              <a:rPr altLang="zh-CN" b="1" sz="2400" lang="en-US" smtClean="0">
                <a:solidFill>
                  <a:schemeClr val="bg2"/>
                </a:solidFill>
                <a:sym typeface="Wingdings 2" pitchFamily="18" charset="2"/>
              </a:rPr>
              <a:t>              A: include the </a:t>
            </a:r>
            <a:r>
              <a:rPr altLang="zh-CN" b="1" sz="2400" lang="en-US" u="sng" smtClean="0">
                <a:solidFill>
                  <a:srgbClr val="0000FF"/>
                </a:solidFill>
                <a:sym typeface="Wingdings 2" pitchFamily="18" charset="2"/>
              </a:rPr>
              <a:t>analysis and synthesis</a:t>
            </a:r>
            <a:r>
              <a:rPr altLang="zh-CN" b="1" sz="2400" lang="en-US" smtClean="0">
                <a:solidFill>
                  <a:schemeClr val="bg2"/>
                </a:solidFill>
                <a:sym typeface="Wingdings 2" pitchFamily="18" charset="2"/>
              </a:rPr>
              <a:t> about</a:t>
            </a:r>
          </a:p>
          <a:p>
            <a:pPr eaLnBrk="1" hangingPunct="1">
              <a:lnSpc>
                <a:spcPct val="90000"/>
              </a:lnSpc>
              <a:buFontTx/>
              <a:buNone/>
            </a:pPr>
            <a:r>
              <a:rPr altLang="zh-CN" b="1" sz="2400" lang="en-US" smtClean="0">
                <a:solidFill>
                  <a:schemeClr val="bg2"/>
                </a:solidFill>
                <a:sym typeface="Wingdings 2" pitchFamily="18" charset="2"/>
              </a:rPr>
              <a:t>                   technical problems (project development)</a:t>
            </a:r>
          </a:p>
          <a:p>
            <a:pPr eaLnBrk="1" hangingPunct="1">
              <a:lnSpc>
                <a:spcPct val="90000"/>
              </a:lnSpc>
              <a:buFontTx/>
              <a:buNone/>
            </a:pPr>
            <a:r>
              <a:rPr altLang="zh-CN" b="1" sz="2400" lang="en-US" smtClean="0">
                <a:solidFill>
                  <a:schemeClr val="bg2"/>
                </a:solidFill>
                <a:sym typeface="Wingdings 2" pitchFamily="18" charset="2"/>
              </a:rPr>
              <a:t>              B: includes the </a:t>
            </a:r>
            <a:r>
              <a:rPr altLang="zh-CN" b="1" sz="2400" lang="en-US" u="sng" smtClean="0">
                <a:solidFill>
                  <a:srgbClr val="0000FF"/>
                </a:solidFill>
                <a:sym typeface="Wingdings 2" pitchFamily="18" charset="2"/>
              </a:rPr>
              <a:t>management</a:t>
            </a:r>
            <a:r>
              <a:rPr altLang="zh-CN" b="1" sz="2400" lang="en-US" smtClean="0">
                <a:solidFill>
                  <a:schemeClr val="bg2"/>
                </a:solidFill>
                <a:sym typeface="Wingdings 2" pitchFamily="18" charset="2"/>
              </a:rPr>
              <a:t> about the</a:t>
            </a:r>
          </a:p>
          <a:p>
            <a:pPr eaLnBrk="1" hangingPunct="1">
              <a:lnSpc>
                <a:spcPct val="90000"/>
              </a:lnSpc>
              <a:buFontTx/>
              <a:buNone/>
            </a:pPr>
            <a:r>
              <a:rPr altLang="zh-CN" b="1" sz="2400" lang="en-US" smtClean="0">
                <a:solidFill>
                  <a:schemeClr val="bg2"/>
                </a:solidFill>
                <a:sym typeface="Wingdings 2" pitchFamily="18" charset="2"/>
              </a:rPr>
              <a:t>                   process and the anticipants  </a:t>
            </a:r>
          </a:p>
          <a:p>
            <a:pPr eaLnBrk="1" hangingPunct="1">
              <a:lnSpc>
                <a:spcPct val="90000"/>
              </a:lnSpc>
              <a:buFontTx/>
              <a:buNone/>
            </a:pPr>
            <a:r>
              <a:rPr altLang="zh-CN" b="1" sz="2400" lang="en-US" smtClean="0">
                <a:solidFill>
                  <a:schemeClr val="bg2"/>
                </a:solidFill>
                <a:sym typeface="Wingdings 2" pitchFamily="18" charset="2"/>
              </a:rPr>
              <a:t>                   (project management) </a:t>
            </a:r>
          </a:p>
          <a:p>
            <a:pPr eaLnBrk="1" hangingPunct="1">
              <a:lnSpc>
                <a:spcPct val="90000"/>
              </a:lnSpc>
              <a:buFontTx/>
              <a:buNone/>
            </a:pPr>
            <a:r>
              <a:rPr altLang="zh-CN" b="1" sz="2400" lang="en-US" smtClean="0">
                <a:solidFill>
                  <a:srgbClr val="FF0066"/>
                </a:solidFill>
                <a:effectLst>
                  <a:outerShdw algn="tl" blurRad="38100" dir="2700000" dist="38100">
                    <a:srgbClr val="C0C0C0"/>
                  </a:outerShdw>
                </a:effectLst>
                <a:latin typeface="宋体" pitchFamily="2" charset="-122"/>
              </a:rPr>
              <a:t>  </a:t>
            </a:r>
            <a:r>
              <a:rPr altLang="en-US" b="1" sz="2400" lang="zh-CN" u="sng" smtClean="0">
                <a:latin typeface="宋体" pitchFamily="2" charset="-122"/>
              </a:rPr>
              <a:t>核心思想：</a:t>
            </a:r>
            <a:r>
              <a:rPr altLang="en-US" b="1" sz="2400" lang="zh-CN" smtClean="0">
                <a:latin typeface="宋体" pitchFamily="2" charset="-122"/>
              </a:rPr>
              <a:t>是把软件产品（就像其他工业品一样）看作是</a:t>
            </a:r>
          </a:p>
          <a:p>
            <a:pPr eaLnBrk="1" hangingPunct="1">
              <a:lnSpc>
                <a:spcPct val="90000"/>
              </a:lnSpc>
              <a:buFontTx/>
              <a:buNone/>
            </a:pPr>
            <a:r>
              <a:rPr altLang="en-US" b="1" sz="2400" lang="zh-CN" smtClean="0">
                <a:latin typeface="宋体" pitchFamily="2" charset="-122"/>
              </a:rPr>
              <a:t>            一个工程产品来处理，把需求计划、可行性研</a:t>
            </a:r>
          </a:p>
          <a:p>
            <a:pPr eaLnBrk="1" hangingPunct="1">
              <a:lnSpc>
                <a:spcPct val="90000"/>
              </a:lnSpc>
              <a:buFontTx/>
              <a:buNone/>
            </a:pPr>
            <a:r>
              <a:rPr altLang="en-US" b="1" sz="2400" lang="zh-CN" smtClean="0">
                <a:latin typeface="宋体" pitchFamily="2" charset="-122"/>
              </a:rPr>
              <a:t>            究、工程审核、质量监督等工程化的概念引入</a:t>
            </a:r>
          </a:p>
          <a:p>
            <a:pPr eaLnBrk="1" hangingPunct="1">
              <a:lnSpc>
                <a:spcPct val="90000"/>
              </a:lnSpc>
              <a:buFontTx/>
              <a:buNone/>
            </a:pPr>
            <a:r>
              <a:rPr altLang="en-US" b="1" sz="2400" lang="zh-CN" smtClean="0">
                <a:latin typeface="宋体" pitchFamily="2" charset="-122"/>
              </a:rPr>
              <a:t>            到软件生产中，期望达到一般工程项目的三要</a:t>
            </a:r>
          </a:p>
          <a:p>
            <a:pPr eaLnBrk="1" hangingPunct="1">
              <a:lnSpc>
                <a:spcPct val="90000"/>
              </a:lnSpc>
              <a:buFontTx/>
              <a:buNone/>
            </a:pPr>
            <a:r>
              <a:rPr altLang="en-US" b="1" sz="2400" lang="zh-CN" smtClean="0">
                <a:latin typeface="宋体" pitchFamily="2" charset="-122"/>
              </a:rPr>
              <a:t>            素：</a:t>
            </a:r>
            <a:r>
              <a:rPr altLang="en-US" b="1" sz="2400" lang="zh-CN" smtClean="0">
                <a:solidFill>
                  <a:srgbClr val="0000FF"/>
                </a:solidFill>
                <a:latin typeface="宋体" pitchFamily="2" charset="-122"/>
              </a:rPr>
              <a:t>进度、经费、质量。</a:t>
            </a:r>
          </a:p>
        </p:txBody>
      </p:sp>
      <p:sp>
        <p:nvSpPr>
          <p:cNvPr id="1049002" name="AutoShape 4"/>
          <p:cNvSpPr/>
          <p:nvPr/>
        </p:nvSpPr>
        <p:spPr bwMode="auto">
          <a:xfrm>
            <a:off x="1814513" y="2667000"/>
            <a:ext cx="152400" cy="990600"/>
          </a:xfrm>
          <a:prstGeom prst="leftBrace">
            <a:avLst>
              <a:gd name="adj1" fmla="val 54167"/>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70" name=""/>
        <p:cNvGrpSpPr/>
        <p:nvPr/>
      </p:nvGrpSpPr>
      <p:grpSpPr>
        <a:xfrm>
          <a:off x="0" y="0"/>
          <a:ext cx="0" cy="0"/>
          <a:chOff x="0" y="0"/>
          <a:chExt cx="0" cy="0"/>
        </a:xfrm>
      </p:grpSpPr>
      <p:sp>
        <p:nvSpPr>
          <p:cNvPr id="1049006"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0B13C6-5266-4022-8551-43A0F41BCBC3}" type="slidenum">
              <a:rPr altLang="zh-CN" sz="2600" kumimoji="0" lang="en-US" smtClean="0">
                <a:solidFill>
                  <a:schemeClr val="bg1"/>
                </a:solidFill>
              </a:rPr>
              <a:pPr>
                <a:spcBef>
                  <a:spcPct val="0"/>
                </a:spcBef>
                <a:buClrTx/>
                <a:buSzTx/>
                <a:buFontTx/>
                <a:buNone/>
              </a:pPr>
              <a:t>57</a:t>
            </a:fld>
            <a:endParaRPr altLang="zh-CN" sz="2600" kumimoji="0" lang="en-US" smtClean="0">
              <a:solidFill>
                <a:schemeClr val="bg1"/>
              </a:solidFill>
            </a:endParaRPr>
          </a:p>
        </p:txBody>
      </p:sp>
      <p:sp>
        <p:nvSpPr>
          <p:cNvPr id="1049007" name="Rectangle 2"/>
          <p:cNvSpPr>
            <a:spLocks noGrp="1" noChangeArrowheads="1"/>
          </p:cNvSpPr>
          <p:nvPr>
            <p:ph type="title"/>
          </p:nvPr>
        </p:nvSpPr>
        <p:spPr/>
        <p:txBody>
          <a:bodyPr/>
          <a:p>
            <a:pPr eaLnBrk="1" hangingPunct="1"/>
            <a:r>
              <a:rPr altLang="zh-CN" dirty="0" sz="3200" lang="en-US" smtClean="0"/>
              <a:t>Chapter 1  Why Software Engineering</a:t>
            </a:r>
          </a:p>
        </p:txBody>
      </p:sp>
      <p:sp>
        <p:nvSpPr>
          <p:cNvPr id="1049008" name="Rectangle 3"/>
          <p:cNvSpPr>
            <a:spLocks noGrp="1" noChangeArrowheads="1"/>
          </p:cNvSpPr>
          <p:nvPr>
            <p:ph type="body" idx="1"/>
          </p:nvPr>
        </p:nvSpPr>
        <p:spPr>
          <a:xfrm>
            <a:off x="762000" y="1676400"/>
            <a:ext cx="8382000" cy="5105400"/>
          </a:xfrm>
        </p:spPr>
        <p:txBody>
          <a:bodyPr/>
          <a:p>
            <a:pPr eaLnBrk="1" hangingPunct="1">
              <a:lnSpc>
                <a:spcPct val="90000"/>
              </a:lnSpc>
              <a:buFontTx/>
              <a:buNone/>
            </a:pPr>
            <a:r>
              <a:rPr altLang="zh-CN" b="1" dirty="0" lang="en-US" smtClean="0"/>
              <a:t>1.5 A System Approach(</a:t>
            </a:r>
            <a:r>
              <a:rPr altLang="en-US" b="1" dirty="0" lang="zh-CN" smtClean="0"/>
              <a:t>一种系统的开发方法</a:t>
            </a:r>
            <a:r>
              <a:rPr altLang="zh-CN" b="1" dirty="0" lang="en-US" smtClean="0"/>
              <a:t>)</a:t>
            </a:r>
          </a:p>
          <a:p>
            <a:pPr eaLnBrk="1" hangingPunct="1">
              <a:lnSpc>
                <a:spcPct val="90000"/>
              </a:lnSpc>
              <a:buFontTx/>
              <a:buNone/>
            </a:pPr>
            <a:r>
              <a:rPr altLang="zh-CN" b="1" dirty="0" sz="2400" lang="en-US" smtClean="0"/>
              <a:t>Cause:                          </a:t>
            </a:r>
            <a:r>
              <a:rPr altLang="zh-CN" baseline="-25000" b="1" dirty="0" sz="3600" lang="en-US" smtClean="0"/>
              <a:t>interact </a:t>
            </a:r>
            <a:r>
              <a:rPr altLang="zh-CN" b="1" dirty="0" sz="2400" lang="en-US" smtClean="0"/>
              <a:t>         </a:t>
            </a:r>
          </a:p>
          <a:p>
            <a:pPr eaLnBrk="1" hangingPunct="1">
              <a:lnSpc>
                <a:spcPct val="90000"/>
              </a:lnSpc>
              <a:buFontTx/>
              <a:buNone/>
            </a:pPr>
            <a:r>
              <a:rPr altLang="zh-CN" b="1" dirty="0" sz="2400" lang="en-US" smtClean="0"/>
              <a:t>       hardware/software           users, other software tasks,</a:t>
            </a:r>
          </a:p>
          <a:p>
            <a:pPr eaLnBrk="1" hangingPunct="1">
              <a:lnSpc>
                <a:spcPct val="90000"/>
              </a:lnSpc>
              <a:buFontTx/>
              <a:buNone/>
            </a:pPr>
            <a:r>
              <a:rPr altLang="zh-CN" b="1" dirty="0" sz="2400" lang="en-US" smtClean="0"/>
              <a:t>                                                  other pieces of hardware,</a:t>
            </a:r>
          </a:p>
          <a:p>
            <a:pPr eaLnBrk="1" hangingPunct="1">
              <a:lnSpc>
                <a:spcPct val="90000"/>
              </a:lnSpc>
              <a:buFontTx/>
              <a:buNone/>
            </a:pPr>
            <a:r>
              <a:rPr altLang="zh-CN" b="1" dirty="0" sz="2400" lang="en-US" smtClean="0"/>
              <a:t>                                                  existing databases, or</a:t>
            </a:r>
          </a:p>
          <a:p>
            <a:pPr eaLnBrk="1" hangingPunct="1">
              <a:lnSpc>
                <a:spcPct val="90000"/>
              </a:lnSpc>
              <a:buFontTx/>
              <a:buNone/>
            </a:pPr>
            <a:r>
              <a:rPr altLang="zh-CN" b="1" dirty="0" sz="2400" lang="en-US" smtClean="0"/>
              <a:t>                                                  other computer systems </a:t>
            </a:r>
          </a:p>
          <a:p>
            <a:pPr eaLnBrk="1" hangingPunct="1">
              <a:lnSpc>
                <a:spcPct val="90000"/>
              </a:lnSpc>
              <a:buFontTx/>
              <a:buNone/>
            </a:pPr>
            <a:r>
              <a:rPr altLang="zh-CN" b="1" dirty="0" sz="2400" lang="en-US" smtClean="0"/>
              <a:t>Conclusion: </a:t>
            </a:r>
            <a:r>
              <a:rPr altLang="zh-CN" b="1" dirty="0" sz="2400" lang="en-US" u="sng" smtClean="0">
                <a:solidFill>
                  <a:srgbClr val="0000FF"/>
                </a:solidFill>
              </a:rPr>
              <a:t>Boundary(</a:t>
            </a:r>
            <a:r>
              <a:rPr altLang="en-US" b="1" dirty="0" sz="2400" lang="zh-CN" u="sng" smtClean="0">
                <a:solidFill>
                  <a:srgbClr val="0000FF"/>
                </a:solidFill>
              </a:rPr>
              <a:t>边界</a:t>
            </a:r>
            <a:r>
              <a:rPr altLang="zh-CN" b="1" dirty="0" sz="2400" lang="en-US" u="sng" smtClean="0">
                <a:solidFill>
                  <a:srgbClr val="0000FF"/>
                </a:solidFill>
              </a:rPr>
              <a:t>) is important</a:t>
            </a:r>
            <a:r>
              <a:rPr altLang="zh-CN" b="1" dirty="0" sz="2400" lang="en-US" smtClean="0"/>
              <a:t>(description to </a:t>
            </a:r>
          </a:p>
          <a:p>
            <a:pPr eaLnBrk="1" hangingPunct="1">
              <a:lnSpc>
                <a:spcPct val="90000"/>
              </a:lnSpc>
              <a:buFontTx/>
              <a:buNone/>
            </a:pPr>
            <a:r>
              <a:rPr altLang="zh-CN" b="1" dirty="0" sz="2400" lang="en-US" smtClean="0"/>
              <a:t>                      what is included in the project and what is </a:t>
            </a:r>
          </a:p>
          <a:p>
            <a:pPr eaLnBrk="1" hangingPunct="1">
              <a:lnSpc>
                <a:spcPct val="90000"/>
              </a:lnSpc>
              <a:buFontTx/>
              <a:buNone/>
            </a:pPr>
            <a:r>
              <a:rPr altLang="zh-CN" b="1" dirty="0" sz="2400" lang="en-US" smtClean="0"/>
              <a:t>                      not in that)</a:t>
            </a:r>
          </a:p>
          <a:p>
            <a:pPr eaLnBrk="1" hangingPunct="1">
              <a:lnSpc>
                <a:spcPct val="90000"/>
              </a:lnSpc>
              <a:buFontTx/>
              <a:buNone/>
            </a:pPr>
            <a:r>
              <a:rPr altLang="zh-CN" b="1" dirty="0" sz="2400" lang="en-US" smtClean="0"/>
              <a:t>Example: Writing a program to print paychecks  (P16)</a:t>
            </a:r>
          </a:p>
          <a:p>
            <a:pPr eaLnBrk="1" hangingPunct="1">
              <a:lnSpc>
                <a:spcPct val="90000"/>
              </a:lnSpc>
              <a:buFontTx/>
              <a:buNone/>
            </a:pPr>
            <a:r>
              <a:rPr altLang="zh-CN" b="1" dirty="0" sz="2400" lang="en-US" smtClean="0">
                <a:solidFill>
                  <a:schemeClr val="bg2"/>
                </a:solidFill>
              </a:rPr>
              <a:t>software = { objects and activities} + { relationships }</a:t>
            </a:r>
          </a:p>
          <a:p>
            <a:pPr eaLnBrk="1" hangingPunct="1">
              <a:lnSpc>
                <a:spcPct val="90000"/>
              </a:lnSpc>
              <a:buFontTx/>
              <a:buNone/>
            </a:pPr>
            <a:r>
              <a:rPr altLang="zh-CN" b="1" dirty="0" sz="2400" lang="en-US" smtClean="0"/>
              <a:t>an activity = </a:t>
            </a:r>
            <a:r>
              <a:rPr altLang="zh-CN" b="1" dirty="0" sz="2400" lang="en-US" err="1" smtClean="0"/>
              <a:t>inputs+actions+outputs</a:t>
            </a:r>
            <a:r>
              <a:rPr altLang="zh-CN" b="1" dirty="0" sz="2400" lang="en-US" smtClean="0"/>
              <a:t> </a:t>
            </a:r>
          </a:p>
        </p:txBody>
      </p:sp>
      <p:sp>
        <p:nvSpPr>
          <p:cNvPr id="1049009" name="AutoShape 5"/>
          <p:cNvSpPr>
            <a:spLocks noChangeArrowheads="1"/>
          </p:cNvSpPr>
          <p:nvPr/>
        </p:nvSpPr>
        <p:spPr bwMode="auto">
          <a:xfrm>
            <a:off x="4200525" y="2720975"/>
            <a:ext cx="803275" cy="131763"/>
          </a:xfrm>
          <a:prstGeom prst="rightArrow">
            <a:avLst>
              <a:gd name="adj1" fmla="val 50000"/>
              <a:gd name="adj2" fmla="val 152409"/>
            </a:avLst>
          </a:prstGeom>
          <a:solidFill>
            <a:srgbClr val="800000"/>
          </a:solidFill>
          <a:ln w="9525" algn="ctr">
            <a:solidFill>
              <a:srgbClr val="800000"/>
            </a:solidFill>
            <a:miter lim="800000"/>
            <a:headEnd/>
            <a:tailEnd/>
          </a:ln>
        </p:spPr>
        <p:txBody>
          <a:bodyPr anchor="ct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73" name=""/>
        <p:cNvGrpSpPr/>
        <p:nvPr/>
      </p:nvGrpSpPr>
      <p:grpSpPr>
        <a:xfrm>
          <a:off x="0" y="0"/>
          <a:ext cx="0" cy="0"/>
          <a:chOff x="0" y="0"/>
          <a:chExt cx="0" cy="0"/>
        </a:xfrm>
      </p:grpSpPr>
      <p:sp>
        <p:nvSpPr>
          <p:cNvPr id="1049013"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4656E8E-943E-47D9-8730-D73B901F6EB8}" type="slidenum">
              <a:rPr altLang="zh-CN" sz="2600" kumimoji="0" lang="en-US" smtClean="0">
                <a:solidFill>
                  <a:schemeClr val="bg1"/>
                </a:solidFill>
              </a:rPr>
              <a:pPr>
                <a:spcBef>
                  <a:spcPct val="0"/>
                </a:spcBef>
                <a:buClrTx/>
                <a:buSzTx/>
                <a:buFontTx/>
                <a:buNone/>
              </a:pPr>
              <a:t>58</a:t>
            </a:fld>
            <a:endParaRPr altLang="zh-CN" sz="2600" kumimoji="0" lang="en-US" smtClean="0">
              <a:solidFill>
                <a:schemeClr val="bg1"/>
              </a:solidFill>
            </a:endParaRPr>
          </a:p>
        </p:txBody>
      </p:sp>
      <p:sp>
        <p:nvSpPr>
          <p:cNvPr id="1049014"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015" name="Rectangle 3"/>
          <p:cNvSpPr>
            <a:spLocks noGrp="1" noChangeArrowheads="1"/>
          </p:cNvSpPr>
          <p:nvPr>
            <p:ph type="body" idx="1"/>
          </p:nvPr>
        </p:nvSpPr>
        <p:spPr>
          <a:xfrm>
            <a:off x="755650" y="1773238"/>
            <a:ext cx="8388350" cy="4895850"/>
          </a:xfrm>
        </p:spPr>
        <p:txBody>
          <a:bodyPr/>
          <a:p>
            <a:pPr eaLnBrk="1" hangingPunct="1">
              <a:buFontTx/>
              <a:buNone/>
            </a:pPr>
            <a:r>
              <a:rPr altLang="zh-CN" b="1" dirty="0" lang="en-US" smtClean="0">
                <a:solidFill>
                  <a:schemeClr val="bg2"/>
                </a:solidFill>
                <a:sym typeface="Wingdings 2" panose="05020102010507070707" pitchFamily="18" charset="2"/>
              </a:rPr>
              <a:t>The Elements of a System</a:t>
            </a:r>
            <a:r>
              <a:rPr altLang="zh-CN" dirty="0" lang="en-US" smtClean="0">
                <a:solidFill>
                  <a:schemeClr val="bg2"/>
                </a:solidFill>
                <a:sym typeface="Wingdings 2" panose="05020102010507070707" pitchFamily="18" charset="2"/>
              </a:rPr>
              <a:t> </a:t>
            </a:r>
            <a:r>
              <a:rPr altLang="zh-CN" b="1" dirty="0" lang="en-US" smtClean="0">
                <a:solidFill>
                  <a:schemeClr val="bg2"/>
                </a:solidFill>
                <a:sym typeface="Wingdings 2" panose="05020102010507070707" pitchFamily="18" charset="2"/>
              </a:rPr>
              <a:t>(</a:t>
            </a:r>
            <a:r>
              <a:rPr altLang="en-US" b="1" dirty="0" lang="zh-CN" smtClean="0">
                <a:solidFill>
                  <a:schemeClr val="bg2"/>
                </a:solidFill>
                <a:sym typeface="Wingdings 2" panose="05020102010507070707" pitchFamily="18" charset="2"/>
              </a:rPr>
              <a:t>系统的要素</a:t>
            </a:r>
            <a:r>
              <a:rPr altLang="zh-CN" b="1" dirty="0" lang="en-US" smtClean="0">
                <a:solidFill>
                  <a:schemeClr val="bg2"/>
                </a:solidFill>
                <a:sym typeface="Wingdings 2" panose="05020102010507070707" pitchFamily="18" charset="2"/>
              </a:rPr>
              <a:t>) </a:t>
            </a:r>
            <a:endParaRPr altLang="zh-CN" b="1" dirty="0" lang="en-US" smtClean="0">
              <a:solidFill>
                <a:schemeClr val="bg2"/>
              </a:solidFill>
            </a:endParaRPr>
          </a:p>
          <a:p>
            <a:pPr eaLnBrk="1" hangingPunct="1">
              <a:buFontTx/>
              <a:buNone/>
            </a:pPr>
            <a:r>
              <a:rPr altLang="zh-CN" b="1" dirty="0" sz="2400" lang="en-US" smtClean="0"/>
              <a:t> A : Activities and Objects </a:t>
            </a:r>
          </a:p>
          <a:p>
            <a:pPr eaLnBrk="1" hangingPunct="1">
              <a:buFontTx/>
              <a:buNone/>
            </a:pPr>
            <a:r>
              <a:rPr altLang="zh-CN" b="1" dirty="0" sz="2400" lang="en-US" smtClean="0"/>
              <a:t>       activity :  something happens in a system</a:t>
            </a:r>
          </a:p>
          <a:p>
            <a:pPr eaLnBrk="1" hangingPunct="1">
              <a:buFontTx/>
              <a:buNone/>
            </a:pPr>
            <a:r>
              <a:rPr altLang="zh-CN" b="1" dirty="0" sz="2400" lang="en-US" smtClean="0"/>
              <a:t>                       (transfer one thing to another thing )</a:t>
            </a:r>
          </a:p>
          <a:p>
            <a:pPr eaLnBrk="1" hangingPunct="1">
              <a:buFontTx/>
              <a:buNone/>
            </a:pPr>
            <a:r>
              <a:rPr altLang="zh-CN" b="1" dirty="0" sz="2400" lang="en-US" smtClean="0"/>
              <a:t>       object  :  the </a:t>
            </a:r>
            <a:r>
              <a:rPr altLang="zh-CN" b="1" dirty="0" sz="2400" lang="en-US" u="sng" smtClean="0">
                <a:solidFill>
                  <a:srgbClr val="0000FF"/>
                </a:solidFill>
              </a:rPr>
              <a:t>element(</a:t>
            </a:r>
            <a:r>
              <a:rPr altLang="en-US" b="1" dirty="0" sz="2400" lang="zh-CN" u="sng" smtClean="0">
                <a:solidFill>
                  <a:srgbClr val="0000FF"/>
                </a:solidFill>
              </a:rPr>
              <a:t>元素</a:t>
            </a:r>
            <a:r>
              <a:rPr altLang="zh-CN" b="1" dirty="0" sz="2400" lang="en-US" u="sng" smtClean="0">
                <a:solidFill>
                  <a:srgbClr val="0000FF"/>
                </a:solidFill>
              </a:rPr>
              <a:t>)</a:t>
            </a:r>
            <a:r>
              <a:rPr altLang="zh-CN" b="1" dirty="0" sz="2400" lang="en-US" smtClean="0"/>
              <a:t> involved in the activities </a:t>
            </a:r>
          </a:p>
          <a:p>
            <a:pPr eaLnBrk="1" hangingPunct="1">
              <a:buFontTx/>
              <a:buNone/>
            </a:pPr>
            <a:r>
              <a:rPr altLang="zh-CN" b="1" dirty="0" sz="2400" lang="en-US" smtClean="0"/>
              <a:t>                       which includes : characteristics + actions </a:t>
            </a:r>
          </a:p>
          <a:p>
            <a:pPr eaLnBrk="1" hangingPunct="1">
              <a:buFontTx/>
              <a:buNone/>
            </a:pPr>
            <a:r>
              <a:rPr altLang="zh-CN" b="1" dirty="0" sz="2000" lang="en-US" smtClean="0"/>
              <a:t>    </a:t>
            </a:r>
            <a:r>
              <a:rPr altLang="zh-CN" b="1" dirty="0" sz="2400" lang="en-US" smtClean="0"/>
              <a:t>[ note: the object now discussing is different from that one in OOP]</a:t>
            </a:r>
          </a:p>
          <a:p>
            <a:pPr eaLnBrk="1" hangingPunct="1">
              <a:buFontTx/>
              <a:buNone/>
            </a:pPr>
            <a:r>
              <a:rPr altLang="zh-CN" b="1" dirty="0" sz="2400" lang="en-US" smtClean="0"/>
              <a:t>   [</a:t>
            </a:r>
            <a:r>
              <a:rPr altLang="en-US" b="1" dirty="0" sz="2400" lang="zh-CN" smtClean="0"/>
              <a:t>现在讨论的对象的概念与</a:t>
            </a:r>
            <a:r>
              <a:rPr altLang="zh-CN" b="1" dirty="0" sz="2400" lang="en-US" smtClean="0"/>
              <a:t>OOP</a:t>
            </a:r>
            <a:r>
              <a:rPr altLang="en-US" b="1" dirty="0" sz="2400" lang="zh-CN" smtClean="0"/>
              <a:t>中的对象有所不同</a:t>
            </a:r>
            <a:r>
              <a:rPr altLang="zh-CN" b="1" dirty="0" sz="2400" lang="en-US" smtClean="0"/>
              <a:t>, </a:t>
            </a:r>
            <a:r>
              <a:rPr altLang="en-US" b="1" dirty="0" sz="2400" lang="zh-CN" smtClean="0"/>
              <a:t>有些太大</a:t>
            </a:r>
            <a:r>
              <a:rPr altLang="zh-CN" b="1" dirty="0" sz="2400" lang="en-US" smtClean="0"/>
              <a:t>, </a:t>
            </a:r>
            <a:r>
              <a:rPr altLang="en-US" b="1" dirty="0" sz="2400" lang="zh-CN" smtClean="0"/>
              <a:t>而有些较小</a:t>
            </a:r>
            <a:r>
              <a:rPr altLang="zh-CN" b="1" dirty="0" sz="2400" lang="en-US" smtClean="0"/>
              <a:t>, </a:t>
            </a:r>
            <a:r>
              <a:rPr altLang="en-US" b="1" dirty="0" sz="2400" lang="zh-CN" smtClean="0"/>
              <a:t>需要分解</a:t>
            </a:r>
            <a:r>
              <a:rPr altLang="zh-CN" b="1" dirty="0" sz="2400" lang="en-US" smtClean="0"/>
              <a:t>/</a:t>
            </a:r>
            <a:r>
              <a:rPr altLang="en-US" b="1" dirty="0" sz="2400" lang="zh-CN" smtClean="0"/>
              <a:t>合并才可演化成为后来</a:t>
            </a:r>
            <a:r>
              <a:rPr altLang="zh-CN" b="1" dirty="0" sz="2400" lang="en-US" smtClean="0"/>
              <a:t>OOP</a:t>
            </a:r>
            <a:r>
              <a:rPr altLang="en-US" b="1" dirty="0" sz="2400" lang="zh-CN" smtClean="0"/>
              <a:t>中的对象，有些则现在大多只是些属性类聚合而成的实体 </a:t>
            </a:r>
            <a:r>
              <a:rPr altLang="zh-CN" b="1" dirty="0" sz="2400" lang="en-US" smtClean="0"/>
              <a:t>] </a:t>
            </a:r>
            <a:endParaRPr altLang="zh-CN" dirty="0" sz="2400" lang="en-US" smtClean="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74" name=""/>
        <p:cNvGrpSpPr/>
        <p:nvPr/>
      </p:nvGrpSpPr>
      <p:grpSpPr>
        <a:xfrm>
          <a:off x="0" y="0"/>
          <a:ext cx="0" cy="0"/>
          <a:chOff x="0" y="0"/>
          <a:chExt cx="0" cy="0"/>
        </a:xfrm>
      </p:grpSpPr>
      <p:sp>
        <p:nvSpPr>
          <p:cNvPr id="1049016"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0E4C66-E8EB-4015-B408-92B7ED083AFD}" type="slidenum">
              <a:rPr altLang="zh-CN" sz="2600" kumimoji="0" lang="en-US" smtClean="0">
                <a:solidFill>
                  <a:schemeClr val="bg1"/>
                </a:solidFill>
              </a:rPr>
              <a:pPr>
                <a:spcBef>
                  <a:spcPct val="0"/>
                </a:spcBef>
                <a:buClrTx/>
                <a:buSzTx/>
                <a:buFontTx/>
                <a:buNone/>
              </a:pPr>
              <a:t>59</a:t>
            </a:fld>
            <a:endParaRPr altLang="zh-CN" sz="2600" kumimoji="0" lang="en-US" smtClean="0">
              <a:solidFill>
                <a:schemeClr val="bg1"/>
              </a:solidFill>
            </a:endParaRPr>
          </a:p>
        </p:txBody>
      </p:sp>
      <p:sp>
        <p:nvSpPr>
          <p:cNvPr id="1049017"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018" name="Rectangle 3"/>
          <p:cNvSpPr>
            <a:spLocks noGrp="1" noChangeArrowheads="1"/>
          </p:cNvSpPr>
          <p:nvPr>
            <p:ph type="body" idx="1"/>
          </p:nvPr>
        </p:nvSpPr>
        <p:spPr>
          <a:xfrm>
            <a:off x="762000" y="1676400"/>
            <a:ext cx="8610600" cy="5181600"/>
          </a:xfrm>
        </p:spPr>
        <p:txBody>
          <a:bodyPr/>
          <a:p>
            <a:pPr eaLnBrk="1" hangingPunct="1">
              <a:buFontTx/>
              <a:buNone/>
            </a:pPr>
            <a:r>
              <a:rPr altLang="zh-CN" b="1" sz="2400" lang="en-US" smtClean="0"/>
              <a:t>     Example: (</a:t>
            </a:r>
            <a:r>
              <a:rPr altLang="en-US" b="1" sz="2400" lang="zh-CN" smtClean="0"/>
              <a:t>如果采用类似</a:t>
            </a:r>
            <a:r>
              <a:rPr altLang="zh-CN" b="1" sz="2400" lang="en-US" smtClean="0"/>
              <a:t>OOP</a:t>
            </a:r>
            <a:r>
              <a:rPr altLang="en-US" b="1" sz="2400" lang="zh-CN" smtClean="0"/>
              <a:t>中对实体的描述方法的话</a:t>
            </a:r>
            <a:r>
              <a:rPr altLang="zh-CN" b="1" sz="2400" lang="en-US" smtClean="0"/>
              <a:t>: )</a:t>
            </a:r>
          </a:p>
          <a:p>
            <a:pPr eaLnBrk="1" hangingPunct="1">
              <a:buFontTx/>
              <a:buNone/>
            </a:pPr>
            <a:r>
              <a:rPr altLang="zh-CN" b="1" sz="2400" lang="en-US" smtClean="0"/>
              <a:t> </a:t>
            </a:r>
          </a:p>
          <a:p>
            <a:pPr eaLnBrk="1" hangingPunct="1">
              <a:lnSpc>
                <a:spcPct val="110000"/>
              </a:lnSpc>
              <a:buFontTx/>
              <a:buNone/>
            </a:pPr>
            <a:r>
              <a:rPr altLang="zh-CN" b="1" sz="2400" lang="en-US" smtClean="0"/>
              <a:t> </a:t>
            </a:r>
            <a:r>
              <a:rPr altLang="en-US" b="1" sz="2400" lang="zh-CN" smtClean="0"/>
              <a:t>类</a:t>
            </a:r>
            <a:r>
              <a:rPr altLang="zh-CN" b="1" sz="2400" lang="en-US" smtClean="0"/>
              <a:t>/</a:t>
            </a:r>
            <a:r>
              <a:rPr altLang="en-US" b="1" sz="2400" lang="zh-CN" smtClean="0"/>
              <a:t>对象名                                   多边形</a:t>
            </a:r>
          </a:p>
          <a:p>
            <a:pPr eaLnBrk="1" hangingPunct="1">
              <a:lnSpc>
                <a:spcPct val="110000"/>
              </a:lnSpc>
              <a:buFontTx/>
              <a:buNone/>
            </a:pPr>
            <a:r>
              <a:rPr altLang="en-US" b="1" sz="2400" lang="zh-CN" smtClean="0"/>
              <a:t>                                                   边的数目</a:t>
            </a:r>
          </a:p>
          <a:p>
            <a:pPr eaLnBrk="1" hangingPunct="1">
              <a:lnSpc>
                <a:spcPct val="110000"/>
              </a:lnSpc>
              <a:buFontTx/>
              <a:buNone/>
            </a:pPr>
            <a:r>
              <a:rPr altLang="en-US" b="1" sz="2400" lang="zh-CN" smtClean="0"/>
              <a:t>         属性                                   各边长度（是一个结构或类）</a:t>
            </a:r>
          </a:p>
          <a:p>
            <a:pPr eaLnBrk="1" hangingPunct="1">
              <a:lnSpc>
                <a:spcPct val="110000"/>
              </a:lnSpc>
              <a:buFontTx/>
              <a:buNone/>
            </a:pPr>
            <a:r>
              <a:rPr altLang="en-US" b="1" sz="2400" lang="zh-CN" smtClean="0"/>
              <a:t>                                                   类型（ 可以是一个类</a:t>
            </a:r>
            <a:r>
              <a:rPr altLang="zh-CN" b="1" sz="2400" lang="en-US" smtClean="0"/>
              <a:t>(</a:t>
            </a:r>
            <a:r>
              <a:rPr altLang="en-US" b="1" sz="2400" lang="zh-CN" smtClean="0"/>
              <a:t>对象</a:t>
            </a:r>
            <a:r>
              <a:rPr altLang="zh-CN" b="1" sz="2400" lang="en-US" smtClean="0"/>
              <a:t>) </a:t>
            </a:r>
            <a:r>
              <a:rPr altLang="en-US" b="1" sz="2400" lang="zh-CN" smtClean="0"/>
              <a:t>）</a:t>
            </a:r>
          </a:p>
          <a:p>
            <a:pPr eaLnBrk="1" hangingPunct="1">
              <a:lnSpc>
                <a:spcPct val="110000"/>
              </a:lnSpc>
              <a:buFontTx/>
              <a:buNone/>
            </a:pPr>
            <a:r>
              <a:rPr altLang="en-US" b="1" sz="2400" lang="zh-CN" smtClean="0"/>
              <a:t>         动作                                   计算面积</a:t>
            </a:r>
          </a:p>
          <a:p>
            <a:pPr eaLnBrk="1" hangingPunct="1">
              <a:buFontTx/>
              <a:buNone/>
            </a:pPr>
            <a:endParaRPr altLang="en-US" b="1" sz="2400" lang="zh-CN" smtClean="0"/>
          </a:p>
          <a:p>
            <a:pPr eaLnBrk="1" hangingPunct="1">
              <a:buFontTx/>
              <a:buNone/>
            </a:pPr>
            <a:endParaRPr altLang="en-US" b="1" sz="2400" lang="zh-CN" smtClean="0"/>
          </a:p>
          <a:p>
            <a:pPr eaLnBrk="1" hangingPunct="1">
              <a:buFontTx/>
              <a:buNone/>
            </a:pPr>
            <a:endParaRPr altLang="en-US" b="1" sz="2400" lang="zh-CN" smtClean="0"/>
          </a:p>
          <a:p>
            <a:pPr eaLnBrk="1" hangingPunct="1">
              <a:buFontTx/>
              <a:buNone/>
            </a:pPr>
            <a:endParaRPr altLang="zh-CN" b="1" sz="2400" lang="en-US" smtClean="0"/>
          </a:p>
        </p:txBody>
      </p:sp>
      <p:graphicFrame>
        <p:nvGraphicFramePr>
          <p:cNvPr id="4194306" name="Group 28"/>
          <p:cNvGraphicFramePr>
            <a:graphicFrameLocks noGrp="1"/>
          </p:cNvGraphicFramePr>
          <p:nvPr/>
        </p:nvGraphicFramePr>
        <p:xfrm>
          <a:off x="2514600" y="2566988"/>
          <a:ext cx="2514600" cy="2743200"/>
        </p:xfrm>
        <a:graphic>
          <a:graphicData uri="http://schemas.openxmlformats.org/drawingml/2006/table">
            <a:tbl>
              <a:tblPr/>
              <a:tblGrid>
                <a:gridCol w="2514600"/>
              </a:tblGrid>
              <a:tr h="431800">
                <a:tc>
                  <a:txBody>
                    <a:bodyPr/>
                    <a:p>
                      <a:pPr algn="l" defTabSz="914400" eaLnBrk="1" fontAlgn="base" hangingPunct="1" indent="0" latinLnBrk="0" lvl="0" marL="0" marR="0" rtl="0">
                        <a:lnSpc>
                          <a:spcPct val="100000"/>
                        </a:lnSpc>
                        <a:spcBef>
                          <a:spcPct val="20000"/>
                        </a:spcBef>
                        <a:spcAft>
                          <a:spcPct val="0"/>
                        </a:spcAft>
                        <a:buClr>
                          <a:schemeClr val="tx1"/>
                        </a:buClr>
                        <a:buSzPct val="150000"/>
                        <a:buFontTx/>
                        <a:buNone/>
                      </a:pPr>
                      <a:r>
                        <a:rPr altLang="zh-CN" baseline="0" b="0" cap="none" sz="2400" i="0" kumimoji="1" lang="en-US" normalizeH="0" strike="noStrike" u="none" smtClean="0">
                          <a:ln>
                            <a:noFill/>
                          </a:ln>
                          <a:solidFill>
                            <a:schemeClr val="tx1"/>
                          </a:solidFill>
                          <a:effectLst/>
                          <a:latin typeface="Arial" pitchFamily="34" charset="0"/>
                          <a:ea typeface="宋体" pitchFamily="2" charset="-122"/>
                        </a:rPr>
                        <a:t>      polygon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431800">
                <a:tc>
                  <a:txBody>
                    <a:bodyPr/>
                    <a:p>
                      <a:pPr algn="l" defTabSz="914400" eaLnBrk="1" fontAlgn="base" hangingPunct="1" indent="0" latinLnBrk="0" lvl="0" marL="0" marR="0" rtl="0">
                        <a:lnSpc>
                          <a:spcPct val="100000"/>
                        </a:lnSpc>
                        <a:spcBef>
                          <a:spcPct val="20000"/>
                        </a:spcBef>
                        <a:spcAft>
                          <a:spcPct val="0"/>
                        </a:spcAft>
                        <a:buClr>
                          <a:schemeClr val="tx1"/>
                        </a:buClr>
                        <a:buSzPct val="150000"/>
                        <a:buFontTx/>
                        <a:buNone/>
                      </a:pPr>
                      <a:r>
                        <a:rPr altLang="zh-CN" baseline="0" b="0" cap="none" sz="2400" i="0" kumimoji="1" lang="en-US" normalizeH="0" strike="noStrike" u="none" smtClean="0">
                          <a:ln>
                            <a:noFill/>
                          </a:ln>
                          <a:solidFill>
                            <a:schemeClr val="tx1"/>
                          </a:solidFill>
                          <a:effectLst/>
                          <a:latin typeface="Arial" pitchFamily="34" charset="0"/>
                          <a:ea typeface="宋体" pitchFamily="2" charset="-122"/>
                        </a:rPr>
                        <a:t>      number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431800">
                <a:tc>
                  <a:txBody>
                    <a:bodyPr/>
                    <a:p>
                      <a:pPr algn="l" defTabSz="914400" eaLnBrk="1" fontAlgn="base" hangingPunct="1" indent="0" latinLnBrk="0" lvl="0" marL="0" marR="0" rtl="0">
                        <a:lnSpc>
                          <a:spcPct val="100000"/>
                        </a:lnSpc>
                        <a:spcBef>
                          <a:spcPct val="20000"/>
                        </a:spcBef>
                        <a:spcAft>
                          <a:spcPct val="0"/>
                        </a:spcAft>
                        <a:buClr>
                          <a:schemeClr val="tx1"/>
                        </a:buClr>
                        <a:buSzPct val="150000"/>
                        <a:buFontTx/>
                        <a:buNone/>
                      </a:pPr>
                      <a:r>
                        <a:rPr altLang="zh-CN" baseline="0" b="0" cap="none" sz="2400" i="0" kumimoji="1" lang="en-US" normalizeH="0" strike="noStrike" u="none" smtClean="0">
                          <a:ln>
                            <a:noFill/>
                          </a:ln>
                          <a:solidFill>
                            <a:schemeClr val="tx1"/>
                          </a:solidFill>
                          <a:effectLst/>
                          <a:latin typeface="Arial" pitchFamily="34" charset="0"/>
                          <a:ea typeface="宋体" pitchFamily="2" charset="-122"/>
                        </a:rPr>
                        <a:t>      length</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95288">
                <a:tc>
                  <a:txBody>
                    <a:bodyPr/>
                    <a:p>
                      <a:pPr algn="l" defTabSz="914400" eaLnBrk="1" fontAlgn="base" hangingPunct="1" indent="0" latinLnBrk="0" lvl="0" marL="0" marR="0" rtl="0">
                        <a:lnSpc>
                          <a:spcPct val="100000"/>
                        </a:lnSpc>
                        <a:spcBef>
                          <a:spcPct val="20000"/>
                        </a:spcBef>
                        <a:spcAft>
                          <a:spcPct val="0"/>
                        </a:spcAft>
                        <a:buClr>
                          <a:schemeClr val="tx1"/>
                        </a:buClr>
                        <a:buSzPct val="150000"/>
                        <a:buFontTx/>
                        <a:buNone/>
                      </a:pPr>
                      <a:r>
                        <a:rPr altLang="zh-CN" baseline="0" b="0" cap="none" sz="2400" i="0" kumimoji="1" lang="en-US" normalizeH="0" strike="noStrike" u="none" smtClean="0">
                          <a:ln>
                            <a:noFill/>
                          </a:ln>
                          <a:solidFill>
                            <a:schemeClr val="tx1"/>
                          </a:solidFill>
                          <a:effectLst/>
                          <a:latin typeface="Arial" pitchFamily="34" charset="0"/>
                          <a:ea typeface="宋体" pitchFamily="2" charset="-122"/>
                        </a:rPr>
                        <a:t>  polygon type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431800">
                <a:tc>
                  <a:txBody>
                    <a:bodyPr/>
                    <a:p>
                      <a:pPr algn="l" defTabSz="914400" eaLnBrk="1" fontAlgn="base" hangingPunct="1" indent="0" latinLnBrk="0" lvl="0" marL="0" marR="0" rtl="0">
                        <a:lnSpc>
                          <a:spcPct val="100000"/>
                        </a:lnSpc>
                        <a:spcBef>
                          <a:spcPct val="20000"/>
                        </a:spcBef>
                        <a:spcAft>
                          <a:spcPct val="0"/>
                        </a:spcAft>
                        <a:buClr>
                          <a:schemeClr val="tx1"/>
                        </a:buClr>
                        <a:buSzPct val="150000"/>
                        <a:buFontTx/>
                        <a:buNone/>
                      </a:pPr>
                      <a:r>
                        <a:rPr altLang="zh-CN" baseline="0" b="0" cap="none" sz="2400" i="0" kumimoji="1" lang="en-US" normalizeH="0" strike="noStrike" u="none" smtClean="0">
                          <a:ln>
                            <a:noFill/>
                          </a:ln>
                          <a:solidFill>
                            <a:schemeClr val="tx1"/>
                          </a:solidFill>
                          <a:effectLst/>
                          <a:latin typeface="Arial" pitchFamily="34" charset="0"/>
                          <a:ea typeface="宋体" pitchFamily="2" charset="-122"/>
                        </a:rPr>
                        <a:t>  calculate area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431800">
                <a:tc>
                  <a:txBody>
                    <a:bodyPr/>
                    <a:p>
                      <a:pPr algn="l" defTabSz="914400" eaLnBrk="1" fontAlgn="base" hangingPunct="1" indent="0" latinLnBrk="0" lvl="0" marL="0" marR="0" rtl="0">
                        <a:lnSpc>
                          <a:spcPct val="100000"/>
                        </a:lnSpc>
                        <a:spcBef>
                          <a:spcPct val="20000"/>
                        </a:spcBef>
                        <a:spcAft>
                          <a:spcPct val="0"/>
                        </a:spcAft>
                        <a:buClr>
                          <a:schemeClr val="tx1"/>
                        </a:buClr>
                        <a:buSzPct val="150000"/>
                        <a:buFontTx/>
                        <a:buNone/>
                      </a:pPr>
                      <a:r>
                        <a:rPr altLang="zh-CN" baseline="0" b="0" cap="none" sz="2400" i="0" kumimoji="1" lang="en-US" normalizeH="0" strike="noStrike" u="none" smtClean="0">
                          <a:ln>
                            <a:noFill/>
                          </a:ln>
                          <a:solidFill>
                            <a:schemeClr val="tx1"/>
                          </a:solidFill>
                          <a:effectLst/>
                          <a:latin typeface="Arial" pitchFamily="34" charset="0"/>
                          <a:ea typeface="宋体" pitchFamily="2" charset="-122"/>
                        </a:rPr>
                        <a:t>  </a:t>
                      </a:r>
                      <a:r>
                        <a:rPr altLang="zh-CN" baseline="0" b="0" cap="none" sz="2400" i="0" kumimoji="1" lang="en-US" normalizeH="0" strike="noStrike" u="none" smtClean="0">
                          <a:ln>
                            <a:noFill/>
                          </a:ln>
                          <a:solidFill>
                            <a:schemeClr val="tx1"/>
                          </a:solidFill>
                          <a:effectLst/>
                          <a:latin typeface="Times New Roman"/>
                          <a:ea typeface="宋体" pitchFamily="2" charset="-122"/>
                        </a:rPr>
                        <a:t>………</a:t>
                      </a:r>
                      <a:r>
                        <a:rPr altLang="zh-CN" baseline="0" b="0" cap="none" sz="2400" i="0" kumimoji="1" lang="en-US" normalizeH="0" strike="noStrike" u="none" smtClean="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
        <p:nvSpPr>
          <p:cNvPr id="1049019" name="AutoShape 26"/>
          <p:cNvSpPr/>
          <p:nvPr/>
        </p:nvSpPr>
        <p:spPr bwMode="auto">
          <a:xfrm>
            <a:off x="2286000" y="3098800"/>
            <a:ext cx="152400" cy="1219200"/>
          </a:xfrm>
          <a:prstGeom prst="leftBrace">
            <a:avLst>
              <a:gd name="adj1" fmla="val 66667"/>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020" name="AutoShape 29"/>
          <p:cNvSpPr/>
          <p:nvPr/>
        </p:nvSpPr>
        <p:spPr bwMode="auto">
          <a:xfrm>
            <a:off x="2286000" y="4470400"/>
            <a:ext cx="152400" cy="685800"/>
          </a:xfrm>
          <a:prstGeom prst="leftBrace">
            <a:avLst>
              <a:gd name="adj1" fmla="val 37500"/>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021" name="Line 30"/>
          <p:cNvSpPr>
            <a:spLocks noChangeShapeType="1"/>
          </p:cNvSpPr>
          <p:nvPr/>
        </p:nvSpPr>
        <p:spPr bwMode="auto">
          <a:xfrm>
            <a:off x="4267200" y="2794000"/>
            <a:ext cx="914400" cy="0"/>
          </a:xfrm>
          <a:prstGeom prst="line"/>
          <a:noFill/>
          <a:ln w="19050">
            <a:solidFill>
              <a:schemeClr val="tx1"/>
            </a:solidFill>
            <a:round/>
            <a:headEnd/>
            <a:tailEnd type="triangle" w="med" len="med"/>
          </a:ln>
        </p:spPr>
        <p:txBody>
          <a:bodyPr anchor="ctr" wrap="none"/>
          <a:p>
            <a:endParaRPr altLang="en-US" lang="zh-CN"/>
          </a:p>
        </p:txBody>
      </p:sp>
      <p:sp>
        <p:nvSpPr>
          <p:cNvPr id="1049022" name="Line 31"/>
          <p:cNvSpPr>
            <a:spLocks noChangeShapeType="1"/>
          </p:cNvSpPr>
          <p:nvPr/>
        </p:nvSpPr>
        <p:spPr bwMode="auto">
          <a:xfrm>
            <a:off x="4267200" y="3175000"/>
            <a:ext cx="914400" cy="0"/>
          </a:xfrm>
          <a:prstGeom prst="line"/>
          <a:noFill/>
          <a:ln w="19050">
            <a:solidFill>
              <a:schemeClr val="tx1"/>
            </a:solidFill>
            <a:round/>
            <a:headEnd/>
            <a:tailEnd type="triangle" w="med" len="med"/>
          </a:ln>
        </p:spPr>
        <p:txBody>
          <a:bodyPr anchor="ctr" wrap="none"/>
          <a:p>
            <a:endParaRPr altLang="en-US" lang="zh-CN"/>
          </a:p>
        </p:txBody>
      </p:sp>
      <p:sp>
        <p:nvSpPr>
          <p:cNvPr id="1049023" name="Line 32"/>
          <p:cNvSpPr>
            <a:spLocks noChangeShapeType="1"/>
          </p:cNvSpPr>
          <p:nvPr/>
        </p:nvSpPr>
        <p:spPr bwMode="auto">
          <a:xfrm>
            <a:off x="4114800" y="3708400"/>
            <a:ext cx="1066800" cy="0"/>
          </a:xfrm>
          <a:prstGeom prst="line"/>
          <a:noFill/>
          <a:ln w="19050">
            <a:solidFill>
              <a:schemeClr val="tx1"/>
            </a:solidFill>
            <a:round/>
            <a:headEnd/>
            <a:tailEnd type="triangle" w="med" len="med"/>
          </a:ln>
        </p:spPr>
        <p:txBody>
          <a:bodyPr anchor="ctr" wrap="none"/>
          <a:p>
            <a:endParaRPr altLang="en-US" lang="zh-CN"/>
          </a:p>
        </p:txBody>
      </p:sp>
      <p:sp>
        <p:nvSpPr>
          <p:cNvPr id="1049024" name="Line 33"/>
          <p:cNvSpPr>
            <a:spLocks noChangeShapeType="1"/>
          </p:cNvSpPr>
          <p:nvPr/>
        </p:nvSpPr>
        <p:spPr bwMode="auto">
          <a:xfrm>
            <a:off x="4495800" y="4165600"/>
            <a:ext cx="685800" cy="0"/>
          </a:xfrm>
          <a:prstGeom prst="line"/>
          <a:noFill/>
          <a:ln w="19050">
            <a:solidFill>
              <a:schemeClr val="tx1"/>
            </a:solidFill>
            <a:round/>
            <a:headEnd/>
            <a:tailEnd type="triangle" w="med" len="med"/>
          </a:ln>
        </p:spPr>
        <p:txBody>
          <a:bodyPr anchor="ctr" wrap="none"/>
          <a:p>
            <a:endParaRPr altLang="en-US" lang="zh-CN"/>
          </a:p>
        </p:txBody>
      </p:sp>
      <p:sp>
        <p:nvSpPr>
          <p:cNvPr id="1049025" name="Line 34"/>
          <p:cNvSpPr>
            <a:spLocks noChangeShapeType="1"/>
          </p:cNvSpPr>
          <p:nvPr/>
        </p:nvSpPr>
        <p:spPr bwMode="auto">
          <a:xfrm>
            <a:off x="4724400" y="4603750"/>
            <a:ext cx="457200" cy="0"/>
          </a:xfrm>
          <a:prstGeom prst="line"/>
          <a:noFill/>
          <a:ln w="19050">
            <a:solidFill>
              <a:schemeClr val="tx1"/>
            </a:solidFill>
            <a:round/>
            <a:headEnd/>
            <a:tailEnd type="triangle" w="med" len="med"/>
          </a:ln>
        </p:spPr>
        <p:txBody>
          <a:bodyPr anchor="ctr" wrap="none"/>
          <a:p>
            <a:endParaRPr altLang="en-US" lang="zh-CN"/>
          </a:p>
        </p:txBody>
      </p:sp>
      <p:sp>
        <p:nvSpPr>
          <p:cNvPr id="1049026" name="AutoShape 35"/>
          <p:cNvSpPr/>
          <p:nvPr/>
        </p:nvSpPr>
        <p:spPr bwMode="auto">
          <a:xfrm>
            <a:off x="2339975" y="2636838"/>
            <a:ext cx="71438" cy="360362"/>
          </a:xfrm>
          <a:prstGeom prst="leftBrace">
            <a:avLst>
              <a:gd name="adj1" fmla="val 42037"/>
              <a:gd name="adj2" fmla="val 50000"/>
            </a:avLst>
          </a:prstGeom>
          <a:noFill/>
          <a:ln w="25400">
            <a:solidFill>
              <a:srgbClr val="000000"/>
            </a:solidFill>
            <a:round/>
            <a:headEnd/>
            <a:tailEnd/>
          </a:ln>
        </p:spPr>
        <p:txBody>
          <a:bodyPr anchor="ctr" wrap="none">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027" name="TextBox 13"/>
          <p:cNvSpPr txBox="1">
            <a:spLocks noChangeArrowheads="1"/>
          </p:cNvSpPr>
          <p:nvPr/>
        </p:nvSpPr>
        <p:spPr bwMode="auto">
          <a:xfrm>
            <a:off x="1116013" y="5661025"/>
            <a:ext cx="7416800" cy="954088"/>
          </a:xfrm>
          <a:prstGeom prst="rect"/>
          <a:noFill/>
          <a:ln w="12700">
            <a:solidFill>
              <a:schemeClr val="tx1"/>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en-US" lang="zh-CN">
                <a:latin typeface="华文行楷" panose="02010800040101010101" pitchFamily="2" charset="-122"/>
                <a:ea typeface="华文行楷" panose="02010800040101010101" pitchFamily="2" charset="-122"/>
              </a:rPr>
              <a:t>但是大凡做软件，却不是从设计上述似是而非的类开始的，而是从一个更宽阔的视角开始的：</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614"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1FB7261-B3C4-4701-8A7D-50E24E6F5CFA}" type="slidenum">
              <a:rPr altLang="zh-CN" sz="2600" kumimoji="0" lang="en-US" smtClean="0">
                <a:solidFill>
                  <a:schemeClr val="bg1"/>
                </a:solidFill>
              </a:rPr>
              <a:pPr>
                <a:spcBef>
                  <a:spcPct val="0"/>
                </a:spcBef>
                <a:buClrTx/>
                <a:buSzTx/>
                <a:buFontTx/>
                <a:buNone/>
              </a:pPr>
              <a:t>6</a:t>
            </a:fld>
            <a:endParaRPr altLang="zh-CN" sz="2600" kumimoji="0" lang="en-US" smtClean="0">
              <a:solidFill>
                <a:schemeClr val="bg1"/>
              </a:solidFill>
            </a:endParaRPr>
          </a:p>
        </p:txBody>
      </p:sp>
      <p:sp>
        <p:nvSpPr>
          <p:cNvPr id="1048615" name="Rectangle 2"/>
          <p:cNvSpPr>
            <a:spLocks noGrp="1" noChangeArrowheads="1"/>
          </p:cNvSpPr>
          <p:nvPr>
            <p:ph type="title"/>
          </p:nvPr>
        </p:nvSpPr>
        <p:spPr>
          <a:xfrm>
            <a:off x="914400" y="536575"/>
            <a:ext cx="8001000" cy="838200"/>
          </a:xfrm>
        </p:spPr>
        <p:txBody>
          <a:bodyPr/>
          <a:p>
            <a:pPr eaLnBrk="1" hangingPunct="1"/>
            <a:r>
              <a:rPr altLang="zh-CN" sz="5400" lang="en-US" smtClean="0">
                <a:solidFill>
                  <a:srgbClr val="000000"/>
                </a:solidFill>
                <a:latin typeface="Monotype Corsiva" panose="03010101010201010101" pitchFamily="66" charset="0"/>
                <a:ea typeface="楷体_GB2312" pitchFamily="49" charset="-122"/>
              </a:rPr>
              <a:t>        Software   Engineering</a:t>
            </a:r>
          </a:p>
        </p:txBody>
      </p:sp>
      <p:sp>
        <p:nvSpPr>
          <p:cNvPr id="1048616" name="Rectangle 3"/>
          <p:cNvSpPr>
            <a:spLocks noGrp="1" noChangeArrowheads="1"/>
          </p:cNvSpPr>
          <p:nvPr>
            <p:ph type="body" idx="1"/>
          </p:nvPr>
        </p:nvSpPr>
        <p:spPr>
          <a:xfrm>
            <a:off x="755650" y="1700213"/>
            <a:ext cx="8388350" cy="2520875"/>
          </a:xfrm>
        </p:spPr>
        <p:txBody>
          <a:bodyPr/>
          <a:p>
            <a:pPr eaLnBrk="1" hangingPunct="1">
              <a:lnSpc>
                <a:spcPct val="90000"/>
              </a:lnSpc>
            </a:pPr>
            <a:r>
              <a:rPr altLang="en-US" b="1" dirty="0" lang="zh-CN" smtClean="0"/>
              <a:t>其实中国的现状</a:t>
            </a:r>
            <a:r>
              <a:rPr altLang="en-US" b="1" dirty="0" lang="zh-CN" smtClean="0">
                <a:sym typeface="Wingdings" panose="05000000000000000000" pitchFamily="2" charset="2"/>
              </a:rPr>
              <a:t>（媒体宣传）</a:t>
            </a:r>
            <a:endParaRPr altLang="en-US" b="1" dirty="0" lang="zh-CN" smtClean="0"/>
          </a:p>
          <a:p>
            <a:pPr eaLnBrk="1" hangingPunct="1" lvl="1">
              <a:lnSpc>
                <a:spcPct val="90000"/>
              </a:lnSpc>
            </a:pPr>
            <a:r>
              <a:rPr altLang="en-US" b="1" dirty="0" sz="2800" lang="zh-CN" smtClean="0"/>
              <a:t>硬件</a:t>
            </a:r>
            <a:r>
              <a:rPr altLang="zh-CN" b="1" dirty="0" sz="2800" lang="en-US" smtClean="0"/>
              <a:t>: </a:t>
            </a:r>
            <a:r>
              <a:rPr altLang="en-US" b="1" dirty="0" sz="2800" lang="zh-CN"/>
              <a:t>曾</a:t>
            </a:r>
            <a:r>
              <a:rPr altLang="en-US" b="1" dirty="0" sz="2800" lang="zh-CN" smtClean="0"/>
              <a:t>把组装当制造。软件</a:t>
            </a:r>
            <a:r>
              <a:rPr altLang="zh-CN" b="1" dirty="0" sz="2800" lang="en-US" smtClean="0"/>
              <a:t>: </a:t>
            </a:r>
            <a:r>
              <a:rPr altLang="en-US" b="1" dirty="0" sz="2800" lang="zh-CN" smtClean="0"/>
              <a:t>误把应用当创新。</a:t>
            </a:r>
            <a:endParaRPr altLang="zh-CN" b="1" dirty="0" sz="2800" lang="en-US" smtClean="0"/>
          </a:p>
          <a:p>
            <a:pPr eaLnBrk="1" hangingPunct="1" lvl="1">
              <a:lnSpc>
                <a:spcPct val="90000"/>
              </a:lnSpc>
            </a:pPr>
            <a:r>
              <a:rPr altLang="en-US" b="1" dirty="0" sz="2800" lang="zh-CN" smtClean="0"/>
              <a:t>软件工程范畴之下的基本支持技术就很薄弱</a:t>
            </a:r>
          </a:p>
          <a:p>
            <a:pPr eaLnBrk="1" hangingPunct="1" lvl="2">
              <a:lnSpc>
                <a:spcPct val="90000"/>
              </a:lnSpc>
            </a:pPr>
            <a:r>
              <a:rPr altLang="en-US" b="1" dirty="0" sz="2800" lang="zh-CN" smtClean="0"/>
              <a:t>例如：软件开发支撑环境及技术。</a:t>
            </a:r>
            <a:endParaRPr altLang="zh-CN" b="1" dirty="0" sz="2800" lang="en-US" smtClean="0"/>
          </a:p>
          <a:p>
            <a:pPr eaLnBrk="1" hangingPunct="1" lvl="2">
              <a:lnSpc>
                <a:spcPct val="90000"/>
              </a:lnSpc>
            </a:pPr>
            <a:r>
              <a:rPr altLang="en-US" b="1" dirty="0" sz="2800" lang="zh-CN" smtClean="0"/>
              <a:t>近期：美国针对华为的</a:t>
            </a:r>
            <a:r>
              <a:rPr altLang="zh-CN" b="1" dirty="0" sz="2800" lang="en-US" smtClean="0"/>
              <a:t>EDA</a:t>
            </a:r>
            <a:r>
              <a:rPr altLang="en-US" b="1" dirty="0" sz="2800" lang="zh-CN" smtClean="0"/>
              <a:t>技术封锁。</a:t>
            </a:r>
            <a:endParaRPr altLang="zh-CN" b="1" dirty="0" lang="en-US"/>
          </a:p>
        </p:txBody>
      </p:sp>
      <p:sp>
        <p:nvSpPr>
          <p:cNvPr id="1048617" name="文本框 1"/>
          <p:cNvSpPr txBox="1"/>
          <p:nvPr/>
        </p:nvSpPr>
        <p:spPr>
          <a:xfrm>
            <a:off x="755650" y="4005064"/>
            <a:ext cx="8388350" cy="2862322"/>
          </a:xfrm>
          <a:prstGeom prst="rect"/>
          <a:noFill/>
        </p:spPr>
        <p:txBody>
          <a:bodyPr rtlCol="0" wrap="square">
            <a:spAutoFit/>
          </a:bodyPr>
          <a:p>
            <a:pPr>
              <a:lnSpc>
                <a:spcPts val="2400"/>
              </a:lnSpc>
            </a:pPr>
            <a:r>
              <a:rPr altLang="zh-CN" dirty="0" sz="2000" lang="en-US" smtClean="0"/>
              <a:t>                 </a:t>
            </a:r>
            <a:r>
              <a:rPr altLang="zh-CN" dirty="0" sz="2100" lang="en-US" smtClean="0"/>
              <a:t>------</a:t>
            </a:r>
            <a:r>
              <a:rPr altLang="en-US" dirty="0" sz="2100" lang="zh-CN"/>
              <a:t>中国现在最大的工业软件公司是华为技术。即使华为如此强大，设计产品时也要用三家美国公司</a:t>
            </a:r>
            <a:r>
              <a:rPr altLang="zh-CN" dirty="0" sz="2100" lang="en-US"/>
              <a:t>Synopsys</a:t>
            </a:r>
            <a:r>
              <a:rPr altLang="en-US" dirty="0" sz="2100" lang="zh-CN"/>
              <a:t>、</a:t>
            </a:r>
            <a:r>
              <a:rPr altLang="zh-CN" dirty="0" sz="2100" lang="en-US"/>
              <a:t>Cadence</a:t>
            </a:r>
            <a:r>
              <a:rPr altLang="en-US" dirty="0" sz="2100" lang="zh-CN"/>
              <a:t>、</a:t>
            </a:r>
            <a:r>
              <a:rPr altLang="zh-CN" dirty="0" sz="2100" lang="en-US"/>
              <a:t>Mentor</a:t>
            </a:r>
            <a:r>
              <a:rPr altLang="en-US" dirty="0" sz="2100" lang="zh-CN"/>
              <a:t>提供的</a:t>
            </a:r>
            <a:r>
              <a:rPr altLang="zh-CN" dirty="0" sz="2100" lang="en-US"/>
              <a:t>EDA(</a:t>
            </a:r>
            <a:r>
              <a:rPr altLang="en-US" dirty="0" sz="2100" lang="zh-CN"/>
              <a:t>电子设计自动化</a:t>
            </a:r>
            <a:r>
              <a:rPr altLang="zh-CN" dirty="0" sz="2100" lang="en-US"/>
              <a:t>)</a:t>
            </a:r>
            <a:r>
              <a:rPr altLang="en-US" dirty="0" sz="2100" lang="zh-CN"/>
              <a:t>工具。芯片设计极其复杂，里面几十亿的晶体管，</a:t>
            </a:r>
            <a:r>
              <a:rPr altLang="zh-CN" dirty="0" sz="2100" lang="en-US"/>
              <a:t>EDA</a:t>
            </a:r>
            <a:r>
              <a:rPr altLang="en-US" dirty="0" sz="2100" lang="zh-CN"/>
              <a:t>工具的极限设计精度是无可替代的。工业软件绝不是一般的</a:t>
            </a:r>
            <a:r>
              <a:rPr altLang="zh-CN" dirty="0" sz="2100" lang="en-US"/>
              <a:t>IT</a:t>
            </a:r>
            <a:r>
              <a:rPr altLang="en-US" dirty="0" sz="2100" lang="zh-CN"/>
              <a:t>软件，更不是一般互联网公司可以涉足的。仅就代码行数而言，世界上最大的软件公司不是微软，不是 </a:t>
            </a:r>
            <a:r>
              <a:rPr altLang="zh-CN" dirty="0" sz="2100" lang="en-US"/>
              <a:t>SAP</a:t>
            </a:r>
            <a:r>
              <a:rPr altLang="en-US" dirty="0" sz="2100" lang="zh-CN"/>
              <a:t>，而是全球最大军火商洛克希德</a:t>
            </a:r>
            <a:r>
              <a:rPr altLang="zh-CN" dirty="0" sz="2100" lang="en-US"/>
              <a:t>·</a:t>
            </a:r>
            <a:r>
              <a:rPr altLang="en-US" dirty="0" sz="2100" lang="zh-CN"/>
              <a:t>马丁公司。去掉制造业的表皮，剩下的核心技术就是工业软件，包括编程、数据</a:t>
            </a:r>
            <a:r>
              <a:rPr altLang="en-US" dirty="0" sz="2100" lang="zh-CN" smtClean="0"/>
              <a:t>建模分析</a:t>
            </a:r>
            <a:r>
              <a:rPr altLang="en-US" dirty="0" sz="2100" lang="zh-CN"/>
              <a:t>、设备驱动、程序更改、传感器应用等全要依赖软件技术。</a:t>
            </a:r>
          </a:p>
        </p:txBody>
      </p:sp>
    </p:spTree>
  </p:cSld>
  <p:clrMapOvr>
    <a:masterClrMapping/>
  </p:clrMapOvr>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77" name=""/>
        <p:cNvGrpSpPr/>
        <p:nvPr/>
      </p:nvGrpSpPr>
      <p:grpSpPr>
        <a:xfrm>
          <a:off x="0" y="0"/>
          <a:ext cx="0" cy="0"/>
          <a:chOff x="0" y="0"/>
          <a:chExt cx="0" cy="0"/>
        </a:xfrm>
      </p:grpSpPr>
      <p:sp>
        <p:nvSpPr>
          <p:cNvPr id="1049031"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4E1305A-40ED-49E8-89C2-6C6155B7742C}" type="slidenum">
              <a:rPr altLang="zh-CN" sz="2600" kumimoji="0" lang="en-US" smtClean="0">
                <a:solidFill>
                  <a:schemeClr val="bg1"/>
                </a:solidFill>
              </a:rPr>
              <a:pPr>
                <a:spcBef>
                  <a:spcPct val="0"/>
                </a:spcBef>
                <a:buClrTx/>
                <a:buSzTx/>
                <a:buFontTx/>
                <a:buNone/>
              </a:pPr>
              <a:t>60</a:t>
            </a:fld>
            <a:endParaRPr altLang="zh-CN" sz="2600" kumimoji="0" lang="en-US" smtClean="0">
              <a:solidFill>
                <a:schemeClr val="bg1"/>
              </a:solidFill>
            </a:endParaRPr>
          </a:p>
        </p:txBody>
      </p:sp>
      <p:sp>
        <p:nvSpPr>
          <p:cNvPr id="1049032"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033" name="Rectangle 3"/>
          <p:cNvSpPr>
            <a:spLocks noGrp="1" noChangeArrowheads="1"/>
          </p:cNvSpPr>
          <p:nvPr>
            <p:ph type="body" idx="1"/>
          </p:nvPr>
        </p:nvSpPr>
        <p:spPr>
          <a:xfrm>
            <a:off x="762000" y="1828800"/>
            <a:ext cx="8382000" cy="990600"/>
          </a:xfrm>
        </p:spPr>
        <p:txBody>
          <a:bodyPr/>
          <a:p>
            <a:pPr eaLnBrk="1" hangingPunct="1">
              <a:buFontTx/>
              <a:buNone/>
            </a:pPr>
            <a:r>
              <a:rPr altLang="en-US" b="1" sz="2400" lang="zh-CN" smtClean="0"/>
              <a:t>图</a:t>
            </a:r>
            <a:r>
              <a:rPr altLang="zh-CN" b="1" sz="2400" lang="en-US" smtClean="0"/>
              <a:t>1.9 </a:t>
            </a:r>
            <a:r>
              <a:rPr altLang="en-US" b="1" sz="2400" lang="zh-CN" smtClean="0"/>
              <a:t>工资单系统的定义</a:t>
            </a:r>
            <a:r>
              <a:rPr altLang="zh-CN" b="1" sz="2400" lang="en-US" smtClean="0"/>
              <a:t>----</a:t>
            </a:r>
            <a:r>
              <a:rPr altLang="en-US" b="1" sz="2400" lang="zh-CN" smtClean="0"/>
              <a:t>主要由活动和边界组成</a:t>
            </a:r>
            <a:r>
              <a:rPr altLang="zh-CN" b="1" sz="2400" lang="en-US" smtClean="0"/>
              <a:t>, </a:t>
            </a:r>
            <a:r>
              <a:rPr altLang="en-US" b="1" sz="2400" lang="zh-CN" smtClean="0"/>
              <a:t>若再细分</a:t>
            </a:r>
          </a:p>
          <a:p>
            <a:pPr eaLnBrk="1" hangingPunct="1">
              <a:buFontTx/>
              <a:buNone/>
            </a:pPr>
            <a:r>
              <a:rPr altLang="en-US" b="1" sz="2400" lang="zh-CN" smtClean="0"/>
              <a:t>                   活动成系列动作时</a:t>
            </a:r>
            <a:r>
              <a:rPr altLang="zh-CN" b="1" sz="2400" lang="en-US" smtClean="0"/>
              <a:t>,</a:t>
            </a:r>
            <a:r>
              <a:rPr altLang="en-US" b="1" sz="2400" lang="zh-CN" smtClean="0"/>
              <a:t>可以得到对象极其关系的定义</a:t>
            </a:r>
          </a:p>
        </p:txBody>
      </p:sp>
      <p:grpSp>
        <p:nvGrpSpPr>
          <p:cNvPr id="278" name="Group 4"/>
          <p:cNvGrpSpPr/>
          <p:nvPr/>
        </p:nvGrpSpPr>
        <p:grpSpPr bwMode="auto">
          <a:xfrm>
            <a:off x="685800" y="2895600"/>
            <a:ext cx="8382000" cy="3886200"/>
            <a:chOff x="192" y="2304"/>
            <a:chExt cx="5280" cy="1968"/>
          </a:xfrm>
        </p:grpSpPr>
        <p:pic>
          <p:nvPicPr>
            <p:cNvPr id="2097159" name="Picture 5" descr="BS00580_"/>
            <p:cNvPicPr>
              <a:picLocks noChangeAspect="1" noChangeArrowheads="1"/>
            </p:cNvPicPr>
            <p:nvPr/>
          </p:nvPicPr>
          <p:blipFill>
            <a:blip xmlns:r="http://schemas.openxmlformats.org/officeDocument/2006/relationships" r:embed="rId1" cstate="print"/>
            <a:srcRect/>
            <a:stretch>
              <a:fillRect/>
            </a:stretch>
          </p:blipFill>
          <p:spPr bwMode="auto">
            <a:xfrm>
              <a:off x="192" y="2352"/>
              <a:ext cx="961" cy="809"/>
            </a:xfrm>
            <a:prstGeom prst="rect"/>
            <a:noFill/>
            <a:ln>
              <a:noFill/>
            </a:ln>
          </p:spPr>
        </p:pic>
        <p:pic>
          <p:nvPicPr>
            <p:cNvPr id="2097160" name="Picture 6" descr="PE01931_"/>
            <p:cNvPicPr>
              <a:picLocks noChangeAspect="1" noChangeArrowheads="1"/>
            </p:cNvPicPr>
            <p:nvPr/>
          </p:nvPicPr>
          <p:blipFill>
            <a:blip xmlns:r="http://schemas.openxmlformats.org/officeDocument/2006/relationships" r:embed="rId2" cstate="print"/>
            <a:srcRect/>
            <a:stretch>
              <a:fillRect/>
            </a:stretch>
          </p:blipFill>
          <p:spPr bwMode="auto">
            <a:xfrm>
              <a:off x="1344" y="3072"/>
              <a:ext cx="768" cy="644"/>
            </a:xfrm>
            <a:prstGeom prst="rect"/>
            <a:noFill/>
            <a:ln>
              <a:noFill/>
            </a:ln>
          </p:spPr>
        </p:pic>
        <p:pic>
          <p:nvPicPr>
            <p:cNvPr id="2097161" name="Picture 7" descr="PE01194_"/>
            <p:cNvPicPr>
              <a:picLocks noChangeAspect="1" noChangeArrowheads="1"/>
            </p:cNvPicPr>
            <p:nvPr/>
          </p:nvPicPr>
          <p:blipFill>
            <a:blip xmlns:r="http://schemas.openxmlformats.org/officeDocument/2006/relationships" r:embed="rId3" cstate="print"/>
            <a:srcRect/>
            <a:stretch>
              <a:fillRect/>
            </a:stretch>
          </p:blipFill>
          <p:spPr bwMode="auto">
            <a:xfrm>
              <a:off x="2448" y="3024"/>
              <a:ext cx="1059" cy="622"/>
            </a:xfrm>
            <a:prstGeom prst="rect"/>
            <a:noFill/>
            <a:ln>
              <a:noFill/>
            </a:ln>
          </p:spPr>
        </p:pic>
        <p:pic>
          <p:nvPicPr>
            <p:cNvPr id="2097162" name="Picture 8" descr="BS01580_"/>
            <p:cNvPicPr>
              <a:picLocks noChangeAspect="1" noChangeArrowheads="1"/>
            </p:cNvPicPr>
            <p:nvPr/>
          </p:nvPicPr>
          <p:blipFill>
            <a:blip xmlns:r="http://schemas.openxmlformats.org/officeDocument/2006/relationships" r:embed="rId4" cstate="print"/>
            <a:srcRect/>
            <a:stretch>
              <a:fillRect/>
            </a:stretch>
          </p:blipFill>
          <p:spPr bwMode="auto">
            <a:xfrm>
              <a:off x="4704" y="2304"/>
              <a:ext cx="676" cy="625"/>
            </a:xfrm>
            <a:prstGeom prst="rect"/>
            <a:noFill/>
            <a:ln>
              <a:noFill/>
            </a:ln>
          </p:spPr>
        </p:pic>
        <p:sp>
          <p:nvSpPr>
            <p:cNvPr id="1049034" name="Text Box 9"/>
            <p:cNvSpPr txBox="1">
              <a:spLocks noChangeArrowheads="1"/>
            </p:cNvSpPr>
            <p:nvPr/>
          </p:nvSpPr>
          <p:spPr bwMode="auto">
            <a:xfrm>
              <a:off x="768" y="2352"/>
              <a:ext cx="1056" cy="232"/>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400" lang="en-US">
                  <a:latin typeface="Times New Roman" panose="02020603050405020304" pitchFamily="18" charset="0"/>
                </a:rPr>
                <a:t>computer</a:t>
              </a:r>
            </a:p>
          </p:txBody>
        </p:sp>
        <p:sp>
          <p:nvSpPr>
            <p:cNvPr id="1049035" name="Text Box 10"/>
            <p:cNvSpPr txBox="1">
              <a:spLocks noChangeArrowheads="1"/>
            </p:cNvSpPr>
            <p:nvPr/>
          </p:nvSpPr>
          <p:spPr bwMode="auto">
            <a:xfrm>
              <a:off x="960" y="3648"/>
              <a:ext cx="1440" cy="232"/>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dirty="0" sz="2400" lang="en-US">
                  <a:latin typeface="Times New Roman" panose="02020603050405020304" pitchFamily="18" charset="0"/>
                </a:rPr>
                <a:t>Date validation</a:t>
              </a:r>
            </a:p>
          </p:txBody>
        </p:sp>
        <p:sp>
          <p:nvSpPr>
            <p:cNvPr id="1049036" name="Text Box 11"/>
            <p:cNvSpPr txBox="1">
              <a:spLocks noChangeArrowheads="1"/>
            </p:cNvSpPr>
            <p:nvPr/>
          </p:nvSpPr>
          <p:spPr bwMode="auto">
            <a:xfrm>
              <a:off x="2448" y="3696"/>
              <a:ext cx="960" cy="232"/>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400" lang="en-US">
                  <a:latin typeface="Times New Roman" panose="02020603050405020304" pitchFamily="18" charset="0"/>
                </a:rPr>
                <a:t>calculation</a:t>
              </a:r>
            </a:p>
          </p:txBody>
        </p:sp>
        <p:sp>
          <p:nvSpPr>
            <p:cNvPr id="1049037" name="Text Box 12"/>
            <p:cNvSpPr txBox="1">
              <a:spLocks noChangeArrowheads="1"/>
            </p:cNvSpPr>
            <p:nvPr/>
          </p:nvSpPr>
          <p:spPr bwMode="auto">
            <a:xfrm>
              <a:off x="3552" y="3648"/>
              <a:ext cx="1152" cy="232"/>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400" lang="en-US">
                  <a:latin typeface="Times New Roman" panose="02020603050405020304" pitchFamily="18" charset="0"/>
                </a:rPr>
                <a:t>printing</a:t>
              </a:r>
            </a:p>
          </p:txBody>
        </p:sp>
        <p:sp>
          <p:nvSpPr>
            <p:cNvPr id="1049038" name="Text Box 13"/>
            <p:cNvSpPr txBox="1">
              <a:spLocks noChangeArrowheads="1"/>
            </p:cNvSpPr>
            <p:nvPr/>
          </p:nvSpPr>
          <p:spPr bwMode="auto">
            <a:xfrm>
              <a:off x="4176" y="2448"/>
              <a:ext cx="624" cy="231"/>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400" lang="en-US">
                  <a:latin typeface="Times New Roman" panose="02020603050405020304" pitchFamily="18" charset="0"/>
                </a:rPr>
                <a:t>mail</a:t>
              </a:r>
            </a:p>
          </p:txBody>
        </p:sp>
        <p:sp>
          <p:nvSpPr>
            <p:cNvPr id="1049039" name="Oval 14"/>
            <p:cNvSpPr>
              <a:spLocks noChangeArrowheads="1"/>
            </p:cNvSpPr>
            <p:nvPr/>
          </p:nvSpPr>
          <p:spPr bwMode="auto">
            <a:xfrm>
              <a:off x="816" y="2784"/>
              <a:ext cx="4176" cy="1488"/>
            </a:xfrm>
            <a:prstGeom prst="ellipse"/>
            <a:noFill/>
            <a:ln w="25400">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040" name="Freeform 15"/>
            <p:cNvSpPr/>
            <p:nvPr/>
          </p:nvSpPr>
          <p:spPr bwMode="auto">
            <a:xfrm>
              <a:off x="200" y="3024"/>
              <a:ext cx="616" cy="672"/>
            </a:xfrm>
            <a:custGeom>
              <a:avLst/>
              <a:gdLst>
                <a:gd name="T0" fmla="*/ 88 w 616"/>
                <a:gd name="T1" fmla="*/ 0 h 672"/>
                <a:gd name="T2" fmla="*/ 88 w 616"/>
                <a:gd name="T3" fmla="*/ 480 h 672"/>
                <a:gd name="T4" fmla="*/ 616 w 616"/>
                <a:gd name="T5" fmla="*/ 672 h 672"/>
                <a:gd name="T6" fmla="*/ 0 60000 65536"/>
                <a:gd name="T7" fmla="*/ 0 60000 65536"/>
                <a:gd name="T8" fmla="*/ 0 60000 65536"/>
                <a:gd name="T9" fmla="*/ 0 w 616"/>
                <a:gd name="T10" fmla="*/ 0 h 672"/>
                <a:gd name="T11" fmla="*/ 616 w 616"/>
                <a:gd name="T12" fmla="*/ 672 h 672"/>
              </a:gdLst>
              <a:ahLst/>
              <a:cxnLst>
                <a:cxn ang="T6">
                  <a:pos x="T0" y="T1"/>
                </a:cxn>
                <a:cxn ang="T7">
                  <a:pos x="T2" y="T3"/>
                </a:cxn>
                <a:cxn ang="T8">
                  <a:pos x="T4" y="T5"/>
                </a:cxn>
              </a:cxnLst>
              <a:rect l="T9" t="T10" r="T11" b="T12"/>
              <a:pathLst>
                <a:path w="616" h="672">
                  <a:moveTo>
                    <a:pt x="88" y="0"/>
                  </a:moveTo>
                  <a:cubicBezTo>
                    <a:pt x="44" y="184"/>
                    <a:pt x="0" y="368"/>
                    <a:pt x="88" y="480"/>
                  </a:cubicBezTo>
                  <a:cubicBezTo>
                    <a:pt x="176" y="592"/>
                    <a:pt x="528" y="640"/>
                    <a:pt x="616" y="672"/>
                  </a:cubicBezTo>
                </a:path>
              </a:pathLst>
            </a:custGeom>
            <a:noFill/>
            <a:ln w="25400" cap="flat" cmpd="sng">
              <a:solidFill>
                <a:schemeClr val="tx1"/>
              </a:solidFill>
              <a:prstDash val="solid"/>
              <a:round/>
              <a:headEnd type="none" w="med" len="med"/>
              <a:tailEnd type="triangle" w="med" len="med"/>
            </a:ln>
          </p:spPr>
          <p:txBody>
            <a:bodyPr anchor="ctr" wrap="none"/>
            <a:p>
              <a:endParaRPr altLang="en-US" lang="zh-CN"/>
            </a:p>
          </p:txBody>
        </p:sp>
        <p:sp>
          <p:nvSpPr>
            <p:cNvPr id="1049041" name="Text Box 16"/>
            <p:cNvSpPr txBox="1">
              <a:spLocks noChangeArrowheads="1"/>
            </p:cNvSpPr>
            <p:nvPr/>
          </p:nvSpPr>
          <p:spPr bwMode="auto">
            <a:xfrm>
              <a:off x="288" y="3072"/>
              <a:ext cx="960" cy="35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zh-CN" b="0" sz="2000" lang="en-US">
                  <a:latin typeface="Times New Roman" panose="02020603050405020304" pitchFamily="18" charset="0"/>
                </a:rPr>
                <a:t>Pay information</a:t>
              </a:r>
            </a:p>
          </p:txBody>
        </p:sp>
        <p:sp>
          <p:nvSpPr>
            <p:cNvPr id="1049042" name="Freeform 17"/>
            <p:cNvSpPr/>
            <p:nvPr/>
          </p:nvSpPr>
          <p:spPr bwMode="auto">
            <a:xfrm>
              <a:off x="4896" y="2928"/>
              <a:ext cx="496" cy="632"/>
            </a:xfrm>
            <a:custGeom>
              <a:avLst/>
              <a:gdLst>
                <a:gd name="T0" fmla="*/ 0 w 496"/>
                <a:gd name="T1" fmla="*/ 624 h 632"/>
                <a:gd name="T2" fmla="*/ 432 w 496"/>
                <a:gd name="T3" fmla="*/ 528 h 632"/>
                <a:gd name="T4" fmla="*/ 384 w 496"/>
                <a:gd name="T5" fmla="*/ 0 h 632"/>
                <a:gd name="T6" fmla="*/ 0 60000 65536"/>
                <a:gd name="T7" fmla="*/ 0 60000 65536"/>
                <a:gd name="T8" fmla="*/ 0 60000 65536"/>
                <a:gd name="T9" fmla="*/ 0 w 496"/>
                <a:gd name="T10" fmla="*/ 0 h 632"/>
                <a:gd name="T11" fmla="*/ 496 w 496"/>
                <a:gd name="T12" fmla="*/ 632 h 632"/>
              </a:gdLst>
              <a:ahLst/>
              <a:cxnLst>
                <a:cxn ang="T6">
                  <a:pos x="T0" y="T1"/>
                </a:cxn>
                <a:cxn ang="T7">
                  <a:pos x="T2" y="T3"/>
                </a:cxn>
                <a:cxn ang="T8">
                  <a:pos x="T4" y="T5"/>
                </a:cxn>
              </a:cxnLst>
              <a:rect l="T9" t="T10" r="T11" b="T12"/>
              <a:pathLst>
                <a:path w="496" h="632">
                  <a:moveTo>
                    <a:pt x="0" y="624"/>
                  </a:moveTo>
                  <a:cubicBezTo>
                    <a:pt x="184" y="628"/>
                    <a:pt x="368" y="632"/>
                    <a:pt x="432" y="528"/>
                  </a:cubicBezTo>
                  <a:cubicBezTo>
                    <a:pt x="496" y="424"/>
                    <a:pt x="392" y="88"/>
                    <a:pt x="384" y="0"/>
                  </a:cubicBezTo>
                </a:path>
              </a:pathLst>
            </a:custGeom>
            <a:noFill/>
            <a:ln w="25400" cap="flat" cmpd="sng">
              <a:solidFill>
                <a:schemeClr val="tx1"/>
              </a:solidFill>
              <a:prstDash val="solid"/>
              <a:round/>
              <a:headEnd type="none" w="med" len="med"/>
              <a:tailEnd type="triangle" w="med" len="med"/>
            </a:ln>
          </p:spPr>
          <p:txBody>
            <a:bodyPr anchor="ctr" wrap="none"/>
            <a:p>
              <a:endParaRPr altLang="en-US" lang="zh-CN"/>
            </a:p>
          </p:txBody>
        </p:sp>
        <p:sp>
          <p:nvSpPr>
            <p:cNvPr id="1049043" name="Text Box 18"/>
            <p:cNvSpPr txBox="1">
              <a:spLocks noChangeArrowheads="1"/>
            </p:cNvSpPr>
            <p:nvPr/>
          </p:nvSpPr>
          <p:spPr bwMode="auto">
            <a:xfrm>
              <a:off x="4848" y="2976"/>
              <a:ext cx="624" cy="35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zh-CN" b="0" sz="2000" lang="en-US">
                  <a:latin typeface="Times New Roman" panose="02020603050405020304" pitchFamily="18" charset="0"/>
                </a:rPr>
                <a:t>Pay checks</a:t>
              </a:r>
            </a:p>
          </p:txBody>
        </p:sp>
        <p:sp>
          <p:nvSpPr>
            <p:cNvPr id="1049044" name="Line 19"/>
            <p:cNvSpPr>
              <a:spLocks noChangeShapeType="1"/>
            </p:cNvSpPr>
            <p:nvPr/>
          </p:nvSpPr>
          <p:spPr bwMode="auto">
            <a:xfrm>
              <a:off x="2112" y="3456"/>
              <a:ext cx="240" cy="0"/>
            </a:xfrm>
            <a:prstGeom prst="line"/>
            <a:noFill/>
            <a:ln w="25400">
              <a:solidFill>
                <a:schemeClr val="tx1"/>
              </a:solidFill>
              <a:round/>
              <a:headEnd/>
              <a:tailEnd type="triangle" w="med" len="med"/>
            </a:ln>
          </p:spPr>
          <p:txBody>
            <a:bodyPr anchor="ctr" wrap="none"/>
            <a:p>
              <a:endParaRPr altLang="en-US" lang="zh-CN"/>
            </a:p>
          </p:txBody>
        </p:sp>
        <p:sp>
          <p:nvSpPr>
            <p:cNvPr id="1049045" name="Line 20"/>
            <p:cNvSpPr>
              <a:spLocks noChangeShapeType="1"/>
            </p:cNvSpPr>
            <p:nvPr/>
          </p:nvSpPr>
          <p:spPr bwMode="auto">
            <a:xfrm>
              <a:off x="3504" y="3456"/>
              <a:ext cx="288" cy="0"/>
            </a:xfrm>
            <a:prstGeom prst="line"/>
            <a:noFill/>
            <a:ln w="25400">
              <a:solidFill>
                <a:schemeClr val="tx1"/>
              </a:solidFill>
              <a:round/>
              <a:headEnd/>
              <a:tailEnd type="triangle" w="med" len="med"/>
            </a:ln>
          </p:spPr>
          <p:txBody>
            <a:bodyPr anchor="ctr" wrap="none"/>
            <a:p>
              <a:endParaRPr altLang="en-US" lang="zh-CN"/>
            </a:p>
          </p:txBody>
        </p:sp>
        <p:sp>
          <p:nvSpPr>
            <p:cNvPr id="1049046" name="Freeform 21"/>
            <p:cNvSpPr/>
            <p:nvPr/>
          </p:nvSpPr>
          <p:spPr bwMode="auto">
            <a:xfrm>
              <a:off x="2112" y="2448"/>
              <a:ext cx="336" cy="384"/>
            </a:xfrm>
            <a:custGeom>
              <a:avLst/>
              <a:gdLst>
                <a:gd name="T0" fmla="*/ 336 w 336"/>
                <a:gd name="T1" fmla="*/ 0 h 384"/>
                <a:gd name="T2" fmla="*/ 48 w 336"/>
                <a:gd name="T3" fmla="*/ 96 h 384"/>
                <a:gd name="T4" fmla="*/ 48 w 336"/>
                <a:gd name="T5" fmla="*/ 384 h 384"/>
                <a:gd name="T6" fmla="*/ 0 60000 65536"/>
                <a:gd name="T7" fmla="*/ 0 60000 65536"/>
                <a:gd name="T8" fmla="*/ 0 60000 65536"/>
                <a:gd name="T9" fmla="*/ 0 w 336"/>
                <a:gd name="T10" fmla="*/ 0 h 384"/>
                <a:gd name="T11" fmla="*/ 336 w 336"/>
                <a:gd name="T12" fmla="*/ 384 h 384"/>
              </a:gdLst>
              <a:ahLst/>
              <a:cxnLst>
                <a:cxn ang="T6">
                  <a:pos x="T0" y="T1"/>
                </a:cxn>
                <a:cxn ang="T7">
                  <a:pos x="T2" y="T3"/>
                </a:cxn>
                <a:cxn ang="T8">
                  <a:pos x="T4" y="T5"/>
                </a:cxn>
              </a:cxnLst>
              <a:rect l="T9" t="T10" r="T11" b="T12"/>
              <a:pathLst>
                <a:path w="336" h="384">
                  <a:moveTo>
                    <a:pt x="336" y="0"/>
                  </a:moveTo>
                  <a:cubicBezTo>
                    <a:pt x="216" y="16"/>
                    <a:pt x="96" y="32"/>
                    <a:pt x="48" y="96"/>
                  </a:cubicBezTo>
                  <a:cubicBezTo>
                    <a:pt x="0" y="160"/>
                    <a:pt x="48" y="336"/>
                    <a:pt x="48" y="384"/>
                  </a:cubicBezTo>
                </a:path>
              </a:pathLst>
            </a:custGeom>
            <a:noFill/>
            <a:ln w="25400" cap="flat" cmpd="sng">
              <a:solidFill>
                <a:schemeClr val="tx1"/>
              </a:solidFill>
              <a:prstDash val="solid"/>
              <a:round/>
              <a:headEnd type="none" w="med" len="med"/>
              <a:tailEnd type="triangle" w="med" len="med"/>
            </a:ln>
          </p:spPr>
          <p:txBody>
            <a:bodyPr anchor="ctr" wrap="none"/>
            <a:p>
              <a:endParaRPr altLang="en-US" lang="zh-CN"/>
            </a:p>
          </p:txBody>
        </p:sp>
        <p:sp>
          <p:nvSpPr>
            <p:cNvPr id="1049047" name="Text Box 22"/>
            <p:cNvSpPr txBox="1">
              <a:spLocks noChangeArrowheads="1"/>
            </p:cNvSpPr>
            <p:nvPr/>
          </p:nvSpPr>
          <p:spPr bwMode="auto">
            <a:xfrm>
              <a:off x="2352" y="2304"/>
              <a:ext cx="1584" cy="232"/>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sz="2400" lang="en-US">
                  <a:latin typeface="Times New Roman" panose="02020603050405020304" pitchFamily="18" charset="0"/>
                </a:rPr>
                <a:t>System boundary</a:t>
              </a:r>
            </a:p>
          </p:txBody>
        </p:sp>
        <p:graphicFrame>
          <p:nvGraphicFramePr>
            <p:cNvPr id="4194307" name="Object 23"/>
            <p:cNvGraphicFramePr>
              <a:graphicFrameLocks noChangeAspect="1"/>
            </p:cNvGraphicFramePr>
            <p:nvPr/>
          </p:nvGraphicFramePr>
          <p:xfrm>
            <a:off x="3840" y="3072"/>
            <a:ext cx="672" cy="584"/>
          </p:xfrm>
          <a:graphic>
            <a:graphicData uri="http://schemas.openxmlformats.org/presentationml/2006/ole">
              <mc:AlternateContent xmlns:mc="http://schemas.openxmlformats.org/markup-compatibility/2006">
                <mc:Choice xmlns:v="urn:schemas-microsoft-com:vml" Requires="v">
                  <p:oleObj name="Visio" r:id="rId5" spid="_x0000_s104514" imgH="1467928" imgW="1690777" progId="Visio.Drawing.6">
                    <p:embed/>
                  </p:oleObj>
                </mc:Choice>
                <mc:Fallback>
                  <p:oleObj name="Visio" r:id="rId5" spid="" imgH="1467928" imgW="1690777" progId="Visio.Drawing.6">
                    <p:embed/>
                    <p:pic>
                      <p:nvPicPr>
                        <p:cNvPr id="2097163" name="Object 23"/>
                        <p:cNvPicPr>
                          <a:picLocks noChangeAspect="1" noChangeArrowheads="1"/>
                        </p:cNvPicPr>
                        <p:nvPr/>
                      </p:nvPicPr>
                      <p:blipFill>
                        <a:blip xmlns:r="http://schemas.openxmlformats.org/officeDocument/2006/relationships" r:embed="rId6"/>
                        <a:srcRect/>
                        <a:stretch>
                          <a:fillRect/>
                        </a:stretch>
                      </p:blipFill>
                      <p:spPr bwMode="auto">
                        <a:xfrm>
                          <a:off x="3840" y="3072"/>
                          <a:ext cx="672" cy="584"/>
                        </a:xfrm>
                        <a:prstGeom prst="rect"/>
                        <a:noFill/>
                        <a:ln>
                          <a:noFill/>
                        </a:ln>
                        <a:effectLst/>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81" name=""/>
        <p:cNvGrpSpPr/>
        <p:nvPr/>
      </p:nvGrpSpPr>
      <p:grpSpPr>
        <a:xfrm>
          <a:off x="0" y="0"/>
          <a:ext cx="0" cy="0"/>
          <a:chOff x="0" y="0"/>
          <a:chExt cx="0" cy="0"/>
        </a:xfrm>
      </p:grpSpPr>
      <p:sp>
        <p:nvSpPr>
          <p:cNvPr id="1049051"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9B9EAEC-D815-480B-BFAF-A1C94ECBE3AA}" type="slidenum">
              <a:rPr altLang="zh-CN" sz="2600" kumimoji="0" lang="en-US" smtClean="0">
                <a:solidFill>
                  <a:schemeClr val="bg1"/>
                </a:solidFill>
              </a:rPr>
              <a:pPr>
                <a:spcBef>
                  <a:spcPct val="0"/>
                </a:spcBef>
                <a:buClrTx/>
                <a:buSzTx/>
                <a:buFontTx/>
                <a:buNone/>
              </a:pPr>
              <a:t>61</a:t>
            </a:fld>
            <a:endParaRPr altLang="zh-CN" sz="2600" kumimoji="0" lang="en-US" smtClean="0">
              <a:solidFill>
                <a:schemeClr val="bg1"/>
              </a:solidFill>
            </a:endParaRPr>
          </a:p>
        </p:txBody>
      </p:sp>
      <p:sp>
        <p:nvSpPr>
          <p:cNvPr id="1049052"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053" name="Rectangle 3"/>
          <p:cNvSpPr>
            <a:spLocks noGrp="1" noChangeArrowheads="1"/>
          </p:cNvSpPr>
          <p:nvPr>
            <p:ph type="body" idx="1"/>
          </p:nvPr>
        </p:nvSpPr>
        <p:spPr>
          <a:xfrm>
            <a:off x="762000" y="1752600"/>
            <a:ext cx="8382000" cy="5105400"/>
          </a:xfrm>
        </p:spPr>
        <p:txBody>
          <a:bodyPr/>
          <a:p>
            <a:pPr eaLnBrk="1" hangingPunct="1">
              <a:lnSpc>
                <a:spcPct val="80000"/>
              </a:lnSpc>
              <a:buFontTx/>
              <a:buNone/>
            </a:pPr>
            <a:r>
              <a:rPr altLang="zh-CN" b="1" sz="2400" lang="en-US" smtClean="0">
                <a:solidFill>
                  <a:schemeClr val="bg2"/>
                </a:solidFill>
                <a:sym typeface="Wingdings 2" panose="05020102010507070707" pitchFamily="18" charset="2"/>
              </a:rPr>
              <a:t> B: Relationship and the System Boundary</a:t>
            </a:r>
          </a:p>
          <a:p>
            <a:pPr eaLnBrk="1" hangingPunct="1">
              <a:lnSpc>
                <a:spcPct val="80000"/>
              </a:lnSpc>
              <a:buFontTx/>
              <a:buNone/>
            </a:pPr>
            <a:r>
              <a:rPr altLang="zh-CN" b="1" sz="2400" lang="en-US" smtClean="0">
                <a:solidFill>
                  <a:schemeClr val="bg2"/>
                </a:solidFill>
                <a:sym typeface="Wingdings 2" panose="05020102010507070707" pitchFamily="18" charset="2"/>
              </a:rPr>
              <a:t>      relationship : a description among entities and</a:t>
            </a:r>
          </a:p>
          <a:p>
            <a:pPr eaLnBrk="1" hangingPunct="1">
              <a:lnSpc>
                <a:spcPct val="80000"/>
              </a:lnSpc>
              <a:buFontTx/>
              <a:buNone/>
            </a:pPr>
            <a:r>
              <a:rPr altLang="zh-CN" b="1" sz="2400" lang="en-US" smtClean="0">
                <a:solidFill>
                  <a:schemeClr val="bg2"/>
                </a:solidFill>
                <a:sym typeface="Wingdings 2" panose="05020102010507070707" pitchFamily="18" charset="2"/>
              </a:rPr>
              <a:t>                             activities(</a:t>
            </a:r>
            <a:r>
              <a:rPr altLang="en-US" b="1" sz="2400" lang="zh-CN" smtClean="0">
                <a:solidFill>
                  <a:schemeClr val="bg2"/>
                </a:solidFill>
                <a:sym typeface="Wingdings 2" panose="05020102010507070707" pitchFamily="18" charset="2"/>
              </a:rPr>
              <a:t>对实体和活动中数据项及动作的</a:t>
            </a:r>
          </a:p>
          <a:p>
            <a:pPr eaLnBrk="1" hangingPunct="1">
              <a:lnSpc>
                <a:spcPct val="80000"/>
              </a:lnSpc>
              <a:buFontTx/>
              <a:buNone/>
            </a:pPr>
            <a:r>
              <a:rPr altLang="en-US" b="1" sz="2400" lang="zh-CN" smtClean="0">
                <a:solidFill>
                  <a:schemeClr val="bg2"/>
                </a:solidFill>
                <a:sym typeface="Wingdings 2" panose="05020102010507070707" pitchFamily="18" charset="2"/>
              </a:rPr>
              <a:t>                             相互关系的描述</a:t>
            </a:r>
            <a:r>
              <a:rPr altLang="zh-CN" b="1" sz="2400" lang="en-US" smtClean="0">
                <a:solidFill>
                  <a:schemeClr val="bg2"/>
                </a:solidFill>
                <a:sym typeface="Wingdings 2" panose="05020102010507070707" pitchFamily="18" charset="2"/>
              </a:rPr>
              <a:t>)</a:t>
            </a:r>
            <a:endParaRPr altLang="zh-CN" b="1" lang="en-US" smtClean="0">
              <a:solidFill>
                <a:srgbClr val="000000"/>
              </a:solidFill>
              <a:sym typeface="Wingdings 2" panose="05020102010507070707" pitchFamily="18" charset="2"/>
            </a:endParaRPr>
          </a:p>
          <a:p>
            <a:pPr eaLnBrk="1" hangingPunct="1">
              <a:lnSpc>
                <a:spcPct val="80000"/>
              </a:lnSpc>
              <a:buFontTx/>
              <a:buNone/>
            </a:pPr>
            <a:r>
              <a:rPr altLang="zh-CN" b="1" sz="2400" lang="en-US" smtClean="0">
                <a:solidFill>
                  <a:schemeClr val="bg2"/>
                </a:solidFill>
                <a:sym typeface="Wingdings 2" panose="05020102010507070707" pitchFamily="18" charset="2"/>
              </a:rPr>
              <a:t>      boundary : the scope(</a:t>
            </a:r>
            <a:r>
              <a:rPr altLang="en-US" b="1" sz="2400" lang="zh-CN" smtClean="0">
                <a:solidFill>
                  <a:schemeClr val="bg2"/>
                </a:solidFill>
                <a:sym typeface="Wingdings 2" panose="05020102010507070707" pitchFamily="18" charset="2"/>
              </a:rPr>
              <a:t>范围</a:t>
            </a:r>
            <a:r>
              <a:rPr altLang="zh-CN" b="1" sz="2400" lang="en-US" smtClean="0">
                <a:solidFill>
                  <a:schemeClr val="bg2"/>
                </a:solidFill>
                <a:sym typeface="Wingdings 2" panose="05020102010507070707" pitchFamily="18" charset="2"/>
              </a:rPr>
              <a:t>) of items and processing </a:t>
            </a:r>
          </a:p>
          <a:p>
            <a:pPr eaLnBrk="1" hangingPunct="1">
              <a:lnSpc>
                <a:spcPct val="80000"/>
              </a:lnSpc>
              <a:buFontTx/>
              <a:buNone/>
            </a:pPr>
            <a:r>
              <a:rPr altLang="zh-CN" b="1" sz="2400" lang="en-US" smtClean="0">
                <a:solidFill>
                  <a:schemeClr val="bg2"/>
                </a:solidFill>
                <a:sym typeface="Wingdings 2" panose="05020102010507070707" pitchFamily="18" charset="2"/>
              </a:rPr>
              <a:t>     </a:t>
            </a:r>
            <a:r>
              <a:rPr altLang="zh-CN" b="1" sz="2400" lang="en-US" u="sng" smtClean="0">
                <a:solidFill>
                  <a:srgbClr val="FF0066"/>
                </a:solidFill>
                <a:sym typeface="Wingdings 2" panose="05020102010507070707" pitchFamily="18" charset="2"/>
              </a:rPr>
              <a:t>A system</a:t>
            </a:r>
            <a:r>
              <a:rPr altLang="zh-CN" b="1" sz="2400" lang="en-US" smtClean="0">
                <a:solidFill>
                  <a:schemeClr val="bg2"/>
                </a:solidFill>
                <a:sym typeface="Wingdings 2" panose="05020102010507070707" pitchFamily="18" charset="2"/>
              </a:rPr>
              <a:t> = </a:t>
            </a:r>
            <a:r>
              <a:rPr altLang="zh-CN" b="1" sz="2400" lang="en-US" smtClean="0">
                <a:solidFill>
                  <a:srgbClr val="0000FF"/>
                </a:solidFill>
                <a:sym typeface="Wingdings 2" panose="05020102010507070707" pitchFamily="18" charset="2"/>
              </a:rPr>
              <a:t>entities(</a:t>
            </a:r>
            <a:r>
              <a:rPr altLang="en-US" b="1" sz="2400" lang="zh-CN" smtClean="0">
                <a:solidFill>
                  <a:srgbClr val="0000FF"/>
                </a:solidFill>
                <a:sym typeface="Wingdings 2" panose="05020102010507070707" pitchFamily="18" charset="2"/>
              </a:rPr>
              <a:t>实体</a:t>
            </a:r>
            <a:r>
              <a:rPr altLang="zh-CN" b="1" sz="2400" lang="en-US" smtClean="0">
                <a:solidFill>
                  <a:srgbClr val="0000FF"/>
                </a:solidFill>
                <a:sym typeface="Wingdings 2" panose="05020102010507070707" pitchFamily="18" charset="2"/>
              </a:rPr>
              <a:t>) + activities(</a:t>
            </a:r>
            <a:r>
              <a:rPr altLang="en-US" b="1" sz="2400" lang="zh-CN" smtClean="0">
                <a:solidFill>
                  <a:srgbClr val="0000FF"/>
                </a:solidFill>
                <a:sym typeface="Wingdings 2" panose="05020102010507070707" pitchFamily="18" charset="2"/>
              </a:rPr>
              <a:t>活动</a:t>
            </a:r>
            <a:r>
              <a:rPr altLang="zh-CN" b="1" sz="2400" lang="en-US" smtClean="0">
                <a:solidFill>
                  <a:srgbClr val="0000FF"/>
                </a:solidFill>
                <a:sym typeface="Wingdings 2" panose="05020102010507070707" pitchFamily="18" charset="2"/>
              </a:rPr>
              <a:t>)  </a:t>
            </a:r>
          </a:p>
          <a:p>
            <a:pPr eaLnBrk="1" hangingPunct="1">
              <a:lnSpc>
                <a:spcPct val="80000"/>
              </a:lnSpc>
              <a:buFontTx/>
              <a:buNone/>
            </a:pPr>
            <a:r>
              <a:rPr altLang="zh-CN" b="1" sz="2400" lang="en-US" smtClean="0">
                <a:solidFill>
                  <a:srgbClr val="0000FF"/>
                </a:solidFill>
                <a:sym typeface="Wingdings 2" panose="05020102010507070707" pitchFamily="18" charset="2"/>
              </a:rPr>
              <a:t>                         + relationships(</a:t>
            </a:r>
            <a:r>
              <a:rPr altLang="en-US" b="1" sz="2400" lang="zh-CN" smtClean="0">
                <a:solidFill>
                  <a:srgbClr val="0000FF"/>
                </a:solidFill>
                <a:sym typeface="Wingdings 2" panose="05020102010507070707" pitchFamily="18" charset="2"/>
              </a:rPr>
              <a:t>关系</a:t>
            </a:r>
            <a:r>
              <a:rPr altLang="zh-CN" b="1" sz="2400" lang="en-US" smtClean="0">
                <a:solidFill>
                  <a:srgbClr val="0000FF"/>
                </a:solidFill>
                <a:sym typeface="Wingdings 2" panose="05020102010507070707" pitchFamily="18" charset="2"/>
              </a:rPr>
              <a:t>) + boundary(</a:t>
            </a:r>
            <a:r>
              <a:rPr altLang="en-US" b="1" sz="2400" lang="zh-CN" smtClean="0">
                <a:solidFill>
                  <a:srgbClr val="0000FF"/>
                </a:solidFill>
                <a:sym typeface="Wingdings 2" panose="05020102010507070707" pitchFamily="18" charset="2"/>
              </a:rPr>
              <a:t>边界</a:t>
            </a:r>
            <a:r>
              <a:rPr altLang="zh-CN" b="1" sz="2400" lang="en-US" smtClean="0">
                <a:solidFill>
                  <a:srgbClr val="0000FF"/>
                </a:solidFill>
                <a:sym typeface="Wingdings 2" panose="05020102010507070707" pitchFamily="18" charset="2"/>
              </a:rPr>
              <a:t>)</a:t>
            </a:r>
          </a:p>
          <a:p>
            <a:pPr eaLnBrk="1" hangingPunct="1">
              <a:lnSpc>
                <a:spcPct val="80000"/>
              </a:lnSpc>
              <a:buFontTx/>
              <a:buNone/>
            </a:pPr>
            <a:r>
              <a:rPr altLang="zh-CN" b="1" sz="2400" lang="en-US" smtClean="0">
                <a:sym typeface="Wingdings 2" panose="05020102010507070707" pitchFamily="18" charset="2"/>
              </a:rPr>
              <a:t> C: Example: Fig1.8----Respiratory system     (P18)</a:t>
            </a:r>
          </a:p>
          <a:p>
            <a:pPr eaLnBrk="1" hangingPunct="1">
              <a:lnSpc>
                <a:spcPct val="80000"/>
              </a:lnSpc>
              <a:buFontTx/>
              <a:buNone/>
            </a:pPr>
            <a:r>
              <a:rPr altLang="zh-CN" b="1" lang="en-US" smtClean="0">
                <a:solidFill>
                  <a:schemeClr val="bg2"/>
                </a:solidFill>
                <a:sym typeface="Wingdings 2" panose="05020102010507070707" pitchFamily="18" charset="2"/>
              </a:rPr>
              <a:t> Interrelated Systems</a:t>
            </a:r>
            <a:r>
              <a:rPr altLang="en-US" b="1" lang="zh-CN" smtClean="0">
                <a:solidFill>
                  <a:schemeClr val="bg2"/>
                </a:solidFill>
                <a:sym typeface="Wingdings 2" panose="05020102010507070707" pitchFamily="18" charset="2"/>
              </a:rPr>
              <a:t>（相互关联影响的系统）</a:t>
            </a:r>
          </a:p>
          <a:p>
            <a:pPr eaLnBrk="1" hangingPunct="1">
              <a:lnSpc>
                <a:spcPct val="80000"/>
              </a:lnSpc>
              <a:buFontTx/>
              <a:buNone/>
            </a:pPr>
            <a:r>
              <a:rPr altLang="en-US" b="1" sz="2400" lang="zh-CN" smtClean="0">
                <a:solidFill>
                  <a:schemeClr val="bg2"/>
                </a:solidFill>
                <a:sym typeface="Wingdings 2" panose="05020102010507070707" pitchFamily="18" charset="2"/>
              </a:rPr>
              <a:t> </a:t>
            </a:r>
            <a:r>
              <a:rPr altLang="zh-CN" b="1" sz="2400" lang="en-US" smtClean="0">
                <a:solidFill>
                  <a:schemeClr val="bg2"/>
                </a:solidFill>
                <a:sym typeface="Wingdings 2" panose="05020102010507070707" pitchFamily="18" charset="2"/>
              </a:rPr>
              <a:t>A</a:t>
            </a:r>
            <a:r>
              <a:rPr altLang="zh-CN" b="1" sz="2400" lang="en-US" smtClean="0">
                <a:solidFill>
                  <a:srgbClr val="0000FF"/>
                </a:solidFill>
                <a:sym typeface="Wingdings 2" panose="05020102010507070707" pitchFamily="18" charset="2"/>
              </a:rPr>
              <a:t>: Describing boundary(</a:t>
            </a:r>
            <a:r>
              <a:rPr altLang="en-US" b="1" sz="2400" lang="zh-CN" smtClean="0">
                <a:solidFill>
                  <a:srgbClr val="0000FF"/>
                </a:solidFill>
                <a:sym typeface="Wingdings 2" panose="05020102010507070707" pitchFamily="18" charset="2"/>
              </a:rPr>
              <a:t>刻画边界</a:t>
            </a:r>
            <a:r>
              <a:rPr altLang="zh-CN" b="1" sz="2400" lang="en-US" smtClean="0">
                <a:solidFill>
                  <a:srgbClr val="0000FF"/>
                </a:solidFill>
                <a:sym typeface="Wingdings 2" panose="05020102010507070707" pitchFamily="18" charset="2"/>
              </a:rPr>
              <a:t>) is important </a:t>
            </a:r>
          </a:p>
          <a:p>
            <a:pPr eaLnBrk="1" hangingPunct="1">
              <a:lnSpc>
                <a:spcPct val="80000"/>
              </a:lnSpc>
              <a:buFontTx/>
              <a:buNone/>
            </a:pPr>
            <a:r>
              <a:rPr altLang="zh-CN" b="1" sz="2400" lang="en-US" smtClean="0">
                <a:solidFill>
                  <a:schemeClr val="bg2"/>
                </a:solidFill>
                <a:sym typeface="Wingdings 2" panose="05020102010507070707" pitchFamily="18" charset="2"/>
              </a:rPr>
              <a:t>      assumption : large system = {small subsystems with</a:t>
            </a:r>
          </a:p>
          <a:p>
            <a:pPr eaLnBrk="1" hangingPunct="1">
              <a:lnSpc>
                <a:spcPct val="80000"/>
              </a:lnSpc>
              <a:buFontTx/>
              <a:buNone/>
            </a:pPr>
            <a:r>
              <a:rPr altLang="zh-CN" b="1" sz="2400" lang="en-US" smtClean="0">
                <a:solidFill>
                  <a:schemeClr val="bg2"/>
                </a:solidFill>
                <a:sym typeface="Wingdings 2" panose="05020102010507070707" pitchFamily="18" charset="2"/>
              </a:rPr>
              <a:t>                            their own boundaries and relationships}</a:t>
            </a:r>
          </a:p>
          <a:p>
            <a:pPr eaLnBrk="1" hangingPunct="1">
              <a:lnSpc>
                <a:spcPct val="80000"/>
              </a:lnSpc>
              <a:buFontTx/>
              <a:buNone/>
            </a:pPr>
            <a:r>
              <a:rPr altLang="zh-CN" b="1" sz="2400" lang="en-US" smtClean="0">
                <a:solidFill>
                  <a:schemeClr val="bg2"/>
                </a:solidFill>
                <a:sym typeface="Wingdings 2" panose="05020102010507070707" pitchFamily="18" charset="2"/>
              </a:rPr>
              <a:t>                             -------is reasonable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84" name=""/>
        <p:cNvGrpSpPr/>
        <p:nvPr/>
      </p:nvGrpSpPr>
      <p:grpSpPr>
        <a:xfrm>
          <a:off x="0" y="0"/>
          <a:ext cx="0" cy="0"/>
          <a:chOff x="0" y="0"/>
          <a:chExt cx="0" cy="0"/>
        </a:xfrm>
      </p:grpSpPr>
      <p:sp>
        <p:nvSpPr>
          <p:cNvPr id="1049057"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D7678DE-49D5-4BA9-A38D-06E4A181B792}" type="slidenum">
              <a:rPr altLang="zh-CN" sz="2600" kumimoji="0" lang="en-US" smtClean="0">
                <a:solidFill>
                  <a:schemeClr val="bg1"/>
                </a:solidFill>
              </a:rPr>
              <a:pPr>
                <a:spcBef>
                  <a:spcPct val="0"/>
                </a:spcBef>
                <a:buClrTx/>
                <a:buSzTx/>
                <a:buFontTx/>
                <a:buNone/>
              </a:pPr>
              <a:t>62</a:t>
            </a:fld>
            <a:endParaRPr altLang="zh-CN" sz="2600" kumimoji="0" lang="en-US" smtClean="0">
              <a:solidFill>
                <a:schemeClr val="bg1"/>
              </a:solidFill>
            </a:endParaRPr>
          </a:p>
        </p:txBody>
      </p:sp>
      <p:sp>
        <p:nvSpPr>
          <p:cNvPr id="1049058"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059" name="Rectangle 3"/>
          <p:cNvSpPr>
            <a:spLocks noGrp="1" noChangeArrowheads="1"/>
          </p:cNvSpPr>
          <p:nvPr>
            <p:ph type="body" idx="1"/>
          </p:nvPr>
        </p:nvSpPr>
        <p:spPr>
          <a:xfrm>
            <a:off x="762000" y="1676400"/>
            <a:ext cx="8382000" cy="5181600"/>
          </a:xfrm>
        </p:spPr>
        <p:txBody>
          <a:bodyPr/>
          <a:p>
            <a:pPr eaLnBrk="1" hangingPunct="1">
              <a:buFontTx/>
              <a:buNone/>
            </a:pPr>
            <a:r>
              <a:rPr altLang="zh-CN" b="1" sz="2400" lang="en-US" smtClean="0"/>
              <a:t>B: Example : water-monitoring system(</a:t>
            </a:r>
            <a:r>
              <a:rPr altLang="en-US" b="1" sz="2400" lang="zh-CN" smtClean="0"/>
              <a:t>水文监控系统</a:t>
            </a:r>
            <a:r>
              <a:rPr altLang="zh-CN" b="1" sz="2400" lang="en-US" smtClean="0"/>
              <a:t>) </a:t>
            </a:r>
          </a:p>
          <a:p>
            <a:pPr eaLnBrk="1" hangingPunct="1">
              <a:buFontTx/>
              <a:buNone/>
            </a:pPr>
            <a:r>
              <a:rPr altLang="zh-CN" b="1" sz="2400" lang="en-US" smtClean="0"/>
              <a:t>                ----Fig 1.10 Layers of software architecture </a:t>
            </a:r>
          </a:p>
          <a:p>
            <a:pPr eaLnBrk="1" hangingPunct="1">
              <a:buFontTx/>
              <a:buNone/>
            </a:pPr>
            <a:endParaRPr altLang="zh-CN" b="1" sz="2400" lang="en-US" smtClean="0"/>
          </a:p>
          <a:p>
            <a:pPr eaLnBrk="1" hangingPunct="1">
              <a:buFontTx/>
              <a:buNone/>
            </a:pPr>
            <a:endParaRPr altLang="zh-CN" b="1" sz="2400" lang="en-US" smtClean="0"/>
          </a:p>
        </p:txBody>
      </p:sp>
      <p:graphicFrame>
        <p:nvGraphicFramePr>
          <p:cNvPr id="4194308" name="Object 4"/>
          <p:cNvGraphicFramePr>
            <a:graphicFrameLocks noChangeAspect="1"/>
          </p:cNvGraphicFramePr>
          <p:nvPr/>
        </p:nvGraphicFramePr>
        <p:xfrm>
          <a:off x="530225" y="2133600"/>
          <a:ext cx="8616950" cy="4722813"/>
        </p:xfrm>
        <a:graphic>
          <a:graphicData uri="http://schemas.openxmlformats.org/presentationml/2006/ole">
            <mc:AlternateContent xmlns:mc="http://schemas.openxmlformats.org/markup-compatibility/2006">
              <mc:Choice xmlns:v="urn:schemas-microsoft-com:vml" Requires="v">
                <p:oleObj name="Picture" r:id="rId1" spid="_x0000_s108591" imgH="2868168" imgW="4920996" progId="Word.Picture.8">
                  <p:embed/>
                </p:oleObj>
              </mc:Choice>
              <mc:Fallback>
                <p:oleObj name="Picture" r:id="rId1" spid="" imgH="2868168" imgW="4920996" progId="Word.Picture.8">
                  <p:embed/>
                  <p:pic>
                    <p:nvPicPr>
                      <p:cNvPr id="2097165" name="Object 4"/>
                      <p:cNvPicPr>
                        <a:picLocks noChangeAspect="1" noChangeArrowheads="1"/>
                      </p:cNvPicPr>
                      <p:nvPr/>
                    </p:nvPicPr>
                    <p:blipFill>
                      <a:blip xmlns:r="http://schemas.openxmlformats.org/officeDocument/2006/relationships" r:embed="rId2"/>
                      <a:srcRect/>
                      <a:stretch>
                        <a:fillRect/>
                      </a:stretch>
                    </p:blipFill>
                    <p:spPr bwMode="auto">
                      <a:xfrm>
                        <a:off x="530225" y="2133600"/>
                        <a:ext cx="8616950" cy="4722813"/>
                      </a:xfrm>
                      <a:prstGeom prst="rect"/>
                      <a:solidFill>
                        <a:srgbClr val="CC99FF"/>
                      </a:solidFill>
                      <a:ln>
                        <a:noFill/>
                      </a:ln>
                      <a:effectLst/>
                    </p:spPr>
                  </p:pic>
                </p:oleObj>
              </mc:Fallback>
            </mc:AlternateContent>
          </a:graphicData>
        </a:graphic>
      </p:graphicFrame>
      <p:sp>
        <p:nvSpPr>
          <p:cNvPr id="1049060" name="文本框 1"/>
          <p:cNvSpPr txBox="1"/>
          <p:nvPr/>
        </p:nvSpPr>
        <p:spPr>
          <a:xfrm>
            <a:off x="57562" y="2780928"/>
            <a:ext cx="553998" cy="2592288"/>
          </a:xfrm>
          <a:prstGeom prst="rect"/>
          <a:solidFill>
            <a:schemeClr val="bg1">
              <a:lumMod val="75000"/>
            </a:schemeClr>
          </a:solidFill>
          <a:ln w="25400">
            <a:solidFill>
              <a:schemeClr val="tx1"/>
            </a:solidFill>
          </a:ln>
        </p:spPr>
        <p:txBody>
          <a:bodyPr rtlCol="0" vert="eaVert" wrap="square">
            <a:spAutoFit/>
          </a:bodyPr>
          <a:p>
            <a:r>
              <a:rPr altLang="en-US" dirty="0" lang="zh-CN" smtClean="0"/>
              <a:t>按照数据层级设计</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287" name=""/>
        <p:cNvGrpSpPr/>
        <p:nvPr/>
      </p:nvGrpSpPr>
      <p:grpSpPr>
        <a:xfrm>
          <a:off x="0" y="0"/>
          <a:ext cx="0" cy="0"/>
          <a:chOff x="0" y="0"/>
          <a:chExt cx="0" cy="0"/>
        </a:xfrm>
      </p:grpSpPr>
      <p:sp>
        <p:nvSpPr>
          <p:cNvPr id="1049064"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3DA8B3-9A05-419B-9F46-C4840200FE04}" type="slidenum">
              <a:rPr altLang="zh-CN" sz="2600" kumimoji="0" lang="en-US" smtClean="0">
                <a:solidFill>
                  <a:schemeClr val="bg1"/>
                </a:solidFill>
              </a:rPr>
              <a:pPr>
                <a:spcBef>
                  <a:spcPct val="0"/>
                </a:spcBef>
                <a:buClrTx/>
                <a:buSzTx/>
                <a:buFontTx/>
                <a:buNone/>
              </a:pPr>
              <a:t>63</a:t>
            </a:fld>
            <a:endParaRPr altLang="zh-CN" sz="2600" kumimoji="0" lang="en-US" smtClean="0">
              <a:solidFill>
                <a:schemeClr val="bg1"/>
              </a:solidFill>
            </a:endParaRPr>
          </a:p>
        </p:txBody>
      </p:sp>
      <p:sp>
        <p:nvSpPr>
          <p:cNvPr id="1049065"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066" name="Rectangle 3"/>
          <p:cNvSpPr>
            <a:spLocks noGrp="1" noChangeArrowheads="1"/>
          </p:cNvSpPr>
          <p:nvPr>
            <p:ph type="body" idx="1"/>
          </p:nvPr>
        </p:nvSpPr>
        <p:spPr>
          <a:xfrm>
            <a:off x="827088" y="6356350"/>
            <a:ext cx="8208962" cy="457200"/>
          </a:xfrm>
          <a:noFill/>
          <a:ln w="19050">
            <a:solidFill>
              <a:srgbClr val="800000"/>
            </a:solidFill>
            <a:miter lim="800000"/>
            <a:headEnd/>
            <a:tailEnd/>
          </a:ln>
        </p:spPr>
        <p:txBody>
          <a:bodyPr/>
          <a:p>
            <a:pPr eaLnBrk="1" hangingPunct="1">
              <a:lnSpc>
                <a:spcPct val="90000"/>
              </a:lnSpc>
              <a:buFontTx/>
              <a:buNone/>
            </a:pPr>
            <a:r>
              <a:rPr altLang="en-US" b="1" sz="2400" lang="zh-CN" smtClean="0"/>
              <a:t>开发可以由内而外</a:t>
            </a:r>
            <a:r>
              <a:rPr altLang="zh-CN" b="1" sz="2400" lang="en-US" smtClean="0"/>
              <a:t>, </a:t>
            </a:r>
            <a:r>
              <a:rPr altLang="en-US" b="1" sz="2400" lang="zh-CN" smtClean="0"/>
              <a:t>但设计最好得由大到小</a:t>
            </a:r>
            <a:r>
              <a:rPr altLang="zh-CN" b="1" sz="2400" lang="en-US" smtClean="0"/>
              <a:t>, </a:t>
            </a:r>
            <a:r>
              <a:rPr altLang="en-US" b="1" sz="2400" lang="zh-CN" smtClean="0"/>
              <a:t>这就带来了难度</a:t>
            </a:r>
          </a:p>
        </p:txBody>
      </p:sp>
      <p:grpSp>
        <p:nvGrpSpPr>
          <p:cNvPr id="288" name="Group 4"/>
          <p:cNvGrpSpPr/>
          <p:nvPr/>
        </p:nvGrpSpPr>
        <p:grpSpPr bwMode="auto">
          <a:xfrm>
            <a:off x="827088" y="1581150"/>
            <a:ext cx="7848600" cy="4800600"/>
            <a:chOff x="720" y="2016"/>
            <a:chExt cx="4560" cy="2160"/>
          </a:xfrm>
        </p:grpSpPr>
        <p:sp>
          <p:nvSpPr>
            <p:cNvPr id="1049067" name="Oval 5"/>
            <p:cNvSpPr>
              <a:spLocks noChangeArrowheads="1"/>
            </p:cNvSpPr>
            <p:nvPr/>
          </p:nvSpPr>
          <p:spPr bwMode="auto">
            <a:xfrm>
              <a:off x="720" y="2016"/>
              <a:ext cx="4560" cy="2160"/>
            </a:xfrm>
            <a:prstGeom prst="ellipse"/>
            <a:noFill/>
            <a:ln w="25400">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068" name="Text Box 6"/>
            <p:cNvSpPr txBox="1">
              <a:spLocks noChangeArrowheads="1"/>
            </p:cNvSpPr>
            <p:nvPr/>
          </p:nvSpPr>
          <p:spPr bwMode="auto">
            <a:xfrm>
              <a:off x="1920" y="2064"/>
              <a:ext cx="2208" cy="178"/>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solidFill>
                    <a:srgbClr val="000099"/>
                  </a:solidFill>
                  <a:latin typeface="Times New Roman" panose="02020603050405020304" pitchFamily="18" charset="0"/>
                </a:rPr>
                <a:t>Reporting system for all data</a:t>
              </a:r>
            </a:p>
          </p:txBody>
        </p:sp>
      </p:grpSp>
      <p:grpSp>
        <p:nvGrpSpPr>
          <p:cNvPr id="289" name="Group 7"/>
          <p:cNvGrpSpPr/>
          <p:nvPr/>
        </p:nvGrpSpPr>
        <p:grpSpPr bwMode="auto">
          <a:xfrm>
            <a:off x="1731963" y="2114550"/>
            <a:ext cx="5948362" cy="4000500"/>
            <a:chOff x="1296" y="2352"/>
            <a:chExt cx="3456" cy="1728"/>
          </a:xfrm>
        </p:grpSpPr>
        <p:sp>
          <p:nvSpPr>
            <p:cNvPr id="1049069" name="Oval 8"/>
            <p:cNvSpPr>
              <a:spLocks noChangeArrowheads="1"/>
            </p:cNvSpPr>
            <p:nvPr/>
          </p:nvSpPr>
          <p:spPr bwMode="auto">
            <a:xfrm>
              <a:off x="1296" y="2352"/>
              <a:ext cx="3456" cy="1728"/>
            </a:xfrm>
            <a:prstGeom prst="ellipse"/>
            <a:noFill/>
            <a:ln w="25400">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070" name="Text Box 9"/>
            <p:cNvSpPr txBox="1">
              <a:spLocks noChangeArrowheads="1"/>
            </p:cNvSpPr>
            <p:nvPr/>
          </p:nvSpPr>
          <p:spPr bwMode="auto">
            <a:xfrm>
              <a:off x="2016" y="2448"/>
              <a:ext cx="2112" cy="303"/>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solidFill>
                    <a:srgbClr val="0000FF"/>
                  </a:solidFill>
                  <a:latin typeface="Times New Roman" panose="02020603050405020304" pitchFamily="18" charset="0"/>
                </a:rPr>
                <a:t>Data management system for collected data</a:t>
              </a:r>
            </a:p>
          </p:txBody>
        </p:sp>
      </p:grpSp>
      <p:grpSp>
        <p:nvGrpSpPr>
          <p:cNvPr id="290" name="Group 10"/>
          <p:cNvGrpSpPr/>
          <p:nvPr/>
        </p:nvGrpSpPr>
        <p:grpSpPr bwMode="auto">
          <a:xfrm>
            <a:off x="2136775" y="3063875"/>
            <a:ext cx="5122863" cy="2844800"/>
            <a:chOff x="1536" y="2832"/>
            <a:chExt cx="2976" cy="1248"/>
          </a:xfrm>
        </p:grpSpPr>
        <p:sp>
          <p:nvSpPr>
            <p:cNvPr id="1049071" name="Oval 11"/>
            <p:cNvSpPr>
              <a:spLocks noChangeArrowheads="1"/>
            </p:cNvSpPr>
            <p:nvPr/>
          </p:nvSpPr>
          <p:spPr bwMode="auto">
            <a:xfrm>
              <a:off x="1536" y="2832"/>
              <a:ext cx="2976" cy="1248"/>
            </a:xfrm>
            <a:prstGeom prst="ellipse"/>
            <a:noFill/>
            <a:ln w="25400">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072" name="Text Box 12"/>
            <p:cNvSpPr txBox="1">
              <a:spLocks noChangeArrowheads="1"/>
            </p:cNvSpPr>
            <p:nvPr/>
          </p:nvSpPr>
          <p:spPr bwMode="auto">
            <a:xfrm>
              <a:off x="1920" y="2880"/>
              <a:ext cx="2400" cy="308"/>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solidFill>
                    <a:srgbClr val="3366FF"/>
                  </a:solidFill>
                  <a:latin typeface="Times New Roman" panose="02020603050405020304" pitchFamily="18" charset="0"/>
                </a:rPr>
                <a:t>Communication system from remote sites to central</a:t>
              </a:r>
            </a:p>
          </p:txBody>
        </p:sp>
      </p:grpSp>
      <p:grpSp>
        <p:nvGrpSpPr>
          <p:cNvPr id="291" name="Group 13"/>
          <p:cNvGrpSpPr/>
          <p:nvPr/>
        </p:nvGrpSpPr>
        <p:grpSpPr bwMode="auto">
          <a:xfrm>
            <a:off x="2616200" y="3925888"/>
            <a:ext cx="4378325" cy="1778000"/>
            <a:chOff x="1824" y="3264"/>
            <a:chExt cx="2544" cy="720"/>
          </a:xfrm>
        </p:grpSpPr>
        <p:sp>
          <p:nvSpPr>
            <p:cNvPr id="1049073" name="Oval 14"/>
            <p:cNvSpPr>
              <a:spLocks noChangeArrowheads="1"/>
            </p:cNvSpPr>
            <p:nvPr/>
          </p:nvSpPr>
          <p:spPr bwMode="auto">
            <a:xfrm>
              <a:off x="1824" y="3264"/>
              <a:ext cx="2544" cy="720"/>
            </a:xfrm>
            <a:prstGeom prst="ellipse"/>
            <a:noFill/>
            <a:ln w="25400">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074" name="Text Box 15"/>
            <p:cNvSpPr txBox="1">
              <a:spLocks noChangeArrowheads="1"/>
            </p:cNvSpPr>
            <p:nvPr/>
          </p:nvSpPr>
          <p:spPr bwMode="auto">
            <a:xfrm>
              <a:off x="2208" y="3312"/>
              <a:ext cx="1831" cy="284"/>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fontAlgn="ctr" hangingPunct="1">
                <a:spcBef>
                  <a:spcPct val="50000"/>
                </a:spcBef>
                <a:buClrTx/>
                <a:buSzTx/>
                <a:buFontTx/>
                <a:buNone/>
              </a:pPr>
              <a:r>
                <a:rPr altLang="zh-CN" b="0" sz="2000" lang="en-US">
                  <a:solidFill>
                    <a:srgbClr val="6666FF"/>
                  </a:solidFill>
                  <a:latin typeface="Times New Roman" panose="02020603050405020304" pitchFamily="18" charset="0"/>
                </a:rPr>
                <a:t>Calculation system for remote data</a:t>
              </a:r>
            </a:p>
          </p:txBody>
        </p:sp>
      </p:grpSp>
      <p:grpSp>
        <p:nvGrpSpPr>
          <p:cNvPr id="292" name="Group 16"/>
          <p:cNvGrpSpPr/>
          <p:nvPr/>
        </p:nvGrpSpPr>
        <p:grpSpPr bwMode="auto">
          <a:xfrm>
            <a:off x="2936875" y="4791075"/>
            <a:ext cx="3800475" cy="709613"/>
            <a:chOff x="2016" y="3504"/>
            <a:chExt cx="2208" cy="384"/>
          </a:xfrm>
        </p:grpSpPr>
        <p:sp>
          <p:nvSpPr>
            <p:cNvPr id="1049075" name="Oval 17"/>
            <p:cNvSpPr>
              <a:spLocks noChangeArrowheads="1"/>
            </p:cNvSpPr>
            <p:nvPr/>
          </p:nvSpPr>
          <p:spPr bwMode="auto">
            <a:xfrm>
              <a:off x="2112" y="3504"/>
              <a:ext cx="2016" cy="384"/>
            </a:xfrm>
            <a:prstGeom prst="ellipse"/>
            <a:noFill/>
            <a:ln w="25400">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076" name="Text Box 18"/>
            <p:cNvSpPr txBox="1">
              <a:spLocks noChangeArrowheads="1"/>
            </p:cNvSpPr>
            <p:nvPr/>
          </p:nvSpPr>
          <p:spPr bwMode="auto">
            <a:xfrm>
              <a:off x="2016" y="3590"/>
              <a:ext cx="2208" cy="21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solidFill>
                    <a:srgbClr val="9966FF"/>
                  </a:solidFill>
                  <a:latin typeface="Times New Roman" panose="02020603050405020304" pitchFamily="18" charset="0"/>
                </a:rPr>
                <a:t>Remote data collection system</a:t>
              </a: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4" presetSubtype="16">
                                  <p:stCondLst>
                                    <p:cond delay="0"/>
                                  </p:stCondLst>
                                  <p:childTnLst>
                                    <p:set>
                                      <p:cBhvr>
                                        <p:cTn dur="1" fill="hold" id="6">
                                          <p:stCondLst>
                                            <p:cond delay="0"/>
                                          </p:stCondLst>
                                        </p:cTn>
                                        <p:tgtEl>
                                          <p:spTgt spid="292"/>
                                        </p:tgtEl>
                                        <p:attrNameLst>
                                          <p:attrName>style.visibility</p:attrName>
                                        </p:attrNameLst>
                                      </p:cBhvr>
                                      <p:to>
                                        <p:strVal val="visible"/>
                                      </p:to>
                                    </p:set>
                                    <p:animEffect transition="in" filter="box(in)">
                                      <p:cBhvr>
                                        <p:cTn dur="500" id="7"/>
                                        <p:tgtEl>
                                          <p:spTgt spid="292"/>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4" presetSubtype="16">
                                  <p:stCondLst>
                                    <p:cond delay="0"/>
                                  </p:stCondLst>
                                  <p:childTnLst>
                                    <p:set>
                                      <p:cBhvr>
                                        <p:cTn dur="1" fill="hold" id="11">
                                          <p:stCondLst>
                                            <p:cond delay="0"/>
                                          </p:stCondLst>
                                        </p:cTn>
                                        <p:tgtEl>
                                          <p:spTgt spid="291"/>
                                        </p:tgtEl>
                                        <p:attrNameLst>
                                          <p:attrName>style.visibility</p:attrName>
                                        </p:attrNameLst>
                                      </p:cBhvr>
                                      <p:to>
                                        <p:strVal val="visible"/>
                                      </p:to>
                                    </p:set>
                                    <p:animEffect transition="in" filter="box(in)">
                                      <p:cBhvr>
                                        <p:cTn dur="500" id="12"/>
                                        <p:tgtEl>
                                          <p:spTgt spid="291"/>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4" presetSubtype="16">
                                  <p:stCondLst>
                                    <p:cond delay="0"/>
                                  </p:stCondLst>
                                  <p:childTnLst>
                                    <p:set>
                                      <p:cBhvr>
                                        <p:cTn dur="1" fill="hold" id="16">
                                          <p:stCondLst>
                                            <p:cond delay="0"/>
                                          </p:stCondLst>
                                        </p:cTn>
                                        <p:tgtEl>
                                          <p:spTgt spid="290"/>
                                        </p:tgtEl>
                                        <p:attrNameLst>
                                          <p:attrName>style.visibility</p:attrName>
                                        </p:attrNameLst>
                                      </p:cBhvr>
                                      <p:to>
                                        <p:strVal val="visible"/>
                                      </p:to>
                                    </p:set>
                                    <p:animEffect transition="in" filter="box(in)">
                                      <p:cBhvr>
                                        <p:cTn dur="500" id="17"/>
                                        <p:tgtEl>
                                          <p:spTgt spid="290"/>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4" presetSubtype="16">
                                  <p:stCondLst>
                                    <p:cond delay="0"/>
                                  </p:stCondLst>
                                  <p:childTnLst>
                                    <p:set>
                                      <p:cBhvr>
                                        <p:cTn dur="1" fill="hold" id="21">
                                          <p:stCondLst>
                                            <p:cond delay="0"/>
                                          </p:stCondLst>
                                        </p:cTn>
                                        <p:tgtEl>
                                          <p:spTgt spid="289"/>
                                        </p:tgtEl>
                                        <p:attrNameLst>
                                          <p:attrName>style.visibility</p:attrName>
                                        </p:attrNameLst>
                                      </p:cBhvr>
                                      <p:to>
                                        <p:strVal val="visible"/>
                                      </p:to>
                                    </p:set>
                                    <p:animEffect transition="in" filter="box(in)">
                                      <p:cBhvr>
                                        <p:cTn dur="500" id="22"/>
                                        <p:tgtEl>
                                          <p:spTgt spid="289"/>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4" presetSubtype="16">
                                  <p:stCondLst>
                                    <p:cond delay="0"/>
                                  </p:stCondLst>
                                  <p:childTnLst>
                                    <p:set>
                                      <p:cBhvr>
                                        <p:cTn dur="1" fill="hold" id="26">
                                          <p:stCondLst>
                                            <p:cond delay="0"/>
                                          </p:stCondLst>
                                        </p:cTn>
                                        <p:tgtEl>
                                          <p:spTgt spid="288"/>
                                        </p:tgtEl>
                                        <p:attrNameLst>
                                          <p:attrName>style.visibility</p:attrName>
                                        </p:attrNameLst>
                                      </p:cBhvr>
                                      <p:to>
                                        <p:strVal val="visible"/>
                                      </p:to>
                                    </p:set>
                                    <p:animEffect transition="in" filter="box(in)">
                                      <p:cBhvr>
                                        <p:cTn dur="500" id="27"/>
                                        <p:tgtEl>
                                          <p:spTgt spid="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295" name=""/>
        <p:cNvGrpSpPr/>
        <p:nvPr/>
      </p:nvGrpSpPr>
      <p:grpSpPr>
        <a:xfrm>
          <a:off x="0" y="0"/>
          <a:ext cx="0" cy="0"/>
          <a:chOff x="0" y="0"/>
          <a:chExt cx="0" cy="0"/>
        </a:xfrm>
      </p:grpSpPr>
      <p:sp>
        <p:nvSpPr>
          <p:cNvPr id="1049080"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955EF2-2E95-42AF-BA48-3A569ED2AAC2}" type="slidenum">
              <a:rPr altLang="zh-CN" sz="2600" kumimoji="0" lang="en-US" smtClean="0">
                <a:solidFill>
                  <a:schemeClr val="bg1"/>
                </a:solidFill>
              </a:rPr>
              <a:pPr>
                <a:spcBef>
                  <a:spcPct val="0"/>
                </a:spcBef>
                <a:buClrTx/>
                <a:buSzTx/>
                <a:buFontTx/>
                <a:buNone/>
              </a:pPr>
              <a:t>64</a:t>
            </a:fld>
            <a:endParaRPr altLang="zh-CN" sz="2600" kumimoji="0" lang="en-US" smtClean="0">
              <a:solidFill>
                <a:schemeClr val="bg1"/>
              </a:solidFill>
            </a:endParaRPr>
          </a:p>
        </p:txBody>
      </p:sp>
      <p:sp>
        <p:nvSpPr>
          <p:cNvPr id="1049081"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082" name="Rectangle 3"/>
          <p:cNvSpPr>
            <a:spLocks noGrp="1" noChangeArrowheads="1"/>
          </p:cNvSpPr>
          <p:nvPr>
            <p:ph type="body" idx="1"/>
          </p:nvPr>
        </p:nvSpPr>
        <p:spPr>
          <a:xfrm>
            <a:off x="762000" y="1779588"/>
            <a:ext cx="8382000" cy="5105400"/>
          </a:xfrm>
        </p:spPr>
        <p:txBody>
          <a:bodyPr/>
          <a:p>
            <a:pPr eaLnBrk="1" hangingPunct="1">
              <a:lnSpc>
                <a:spcPts val="2600"/>
              </a:lnSpc>
              <a:buFontTx/>
              <a:buNone/>
            </a:pPr>
            <a:r>
              <a:rPr altLang="zh-CN" b="1" dirty="0" lang="en-US" smtClean="0"/>
              <a:t>     </a:t>
            </a:r>
            <a:r>
              <a:rPr altLang="zh-CN" b="1" dirty="0" sz="2400" lang="en-US" smtClean="0"/>
              <a:t>Note : developing from the inner </a:t>
            </a:r>
            <a:r>
              <a:rPr altLang="zh-CN" b="1" dirty="0" sz="2400" lang="en-US" err="1" smtClean="0"/>
              <a:t>layer,but</a:t>
            </a:r>
            <a:r>
              <a:rPr altLang="zh-CN" b="1" dirty="0" sz="2400" lang="en-US" smtClean="0"/>
              <a:t> the </a:t>
            </a:r>
          </a:p>
          <a:p>
            <a:pPr eaLnBrk="1" hangingPunct="1">
              <a:lnSpc>
                <a:spcPts val="2600"/>
              </a:lnSpc>
              <a:buFontTx/>
              <a:buNone/>
            </a:pPr>
            <a:r>
              <a:rPr altLang="zh-CN" b="1" dirty="0" sz="2400" lang="en-US" smtClean="0"/>
              <a:t>               objects and activities is </a:t>
            </a:r>
            <a:r>
              <a:rPr altLang="zh-CN" b="1" dirty="0" sz="2400" lang="en-US" u="sng" smtClean="0">
                <a:solidFill>
                  <a:srgbClr val="0000FF"/>
                </a:solidFill>
              </a:rPr>
              <a:t>hard</a:t>
            </a:r>
            <a:r>
              <a:rPr altLang="zh-CN" b="1" dirty="0" sz="2400" lang="en-US" smtClean="0">
                <a:solidFill>
                  <a:srgbClr val="FF0066"/>
                </a:solidFill>
              </a:rPr>
              <a:t> </a:t>
            </a:r>
            <a:r>
              <a:rPr altLang="zh-CN" b="1" dirty="0" sz="2400" lang="en-US" smtClean="0"/>
              <a:t>to considering</a:t>
            </a:r>
          </a:p>
          <a:p>
            <a:pPr eaLnBrk="1" hangingPunct="1">
              <a:lnSpc>
                <a:spcPts val="2600"/>
              </a:lnSpc>
              <a:buFontTx/>
              <a:buNone/>
            </a:pPr>
            <a:r>
              <a:rPr altLang="zh-CN" b="1" dirty="0" sz="2400" lang="en-US" smtClean="0"/>
              <a:t>               ( from the beginning ,we must give the frame</a:t>
            </a:r>
          </a:p>
          <a:p>
            <a:pPr eaLnBrk="1" hangingPunct="1">
              <a:lnSpc>
                <a:spcPts val="2600"/>
              </a:lnSpc>
              <a:buFontTx/>
              <a:buNone/>
            </a:pPr>
            <a:r>
              <a:rPr altLang="zh-CN" b="1" dirty="0" sz="2400" lang="en-US" smtClean="0"/>
              <a:t>                 of the objects and activities )</a:t>
            </a:r>
          </a:p>
          <a:p>
            <a:pPr eaLnBrk="1" hangingPunct="1">
              <a:lnSpc>
                <a:spcPts val="2600"/>
              </a:lnSpc>
              <a:buFontTx/>
              <a:buNone/>
            </a:pPr>
            <a:r>
              <a:rPr altLang="zh-CN" b="1" dirty="0" sz="2400" lang="en-US" smtClean="0"/>
              <a:t>     </a:t>
            </a:r>
            <a:r>
              <a:rPr altLang="en-US" b="1" dirty="0" sz="2400" lang="zh-CN" smtClean="0"/>
              <a:t>软件设计：团队工作基本上应该同步开始，虽然开发与测</a:t>
            </a:r>
          </a:p>
          <a:p>
            <a:pPr eaLnBrk="1" hangingPunct="1">
              <a:lnSpc>
                <a:spcPts val="2600"/>
              </a:lnSpc>
              <a:buFontTx/>
              <a:buNone/>
            </a:pPr>
            <a:r>
              <a:rPr altLang="en-US" b="1" dirty="0" sz="2400" lang="zh-CN" smtClean="0"/>
              <a:t>                       试的软件组装顺序是由内而外，但即使最外层</a:t>
            </a:r>
          </a:p>
          <a:p>
            <a:pPr eaLnBrk="1" hangingPunct="1">
              <a:lnSpc>
                <a:spcPts val="2600"/>
              </a:lnSpc>
              <a:buFontTx/>
              <a:buNone/>
            </a:pPr>
            <a:r>
              <a:rPr altLang="en-US" b="1" dirty="0" sz="2400" lang="zh-CN" smtClean="0"/>
              <a:t>                       的软件也必须基本同步建设好，这对软件工程</a:t>
            </a:r>
          </a:p>
          <a:p>
            <a:pPr eaLnBrk="1" hangingPunct="1">
              <a:lnSpc>
                <a:spcPts val="2600"/>
              </a:lnSpc>
              <a:buFontTx/>
              <a:buNone/>
            </a:pPr>
            <a:r>
              <a:rPr altLang="en-US" b="1" dirty="0" sz="2400" lang="zh-CN" smtClean="0"/>
              <a:t>                       的管理者带来了挑战，需要良好的规划设计。 </a:t>
            </a:r>
            <a:endParaRPr altLang="zh-CN" b="1" dirty="0" sz="2400" lang="en-US" smtClean="0"/>
          </a:p>
          <a:p>
            <a:pPr eaLnBrk="1" hangingPunct="1">
              <a:lnSpc>
                <a:spcPts val="2600"/>
              </a:lnSpc>
              <a:buFontTx/>
              <a:buNone/>
            </a:pPr>
            <a:r>
              <a:rPr altLang="zh-CN" b="1" dirty="0" sz="2400" lang="en-US" smtClean="0"/>
              <a:t>      </a:t>
            </a:r>
            <a:r>
              <a:rPr altLang="en-US" b="1" dirty="0" sz="2400" lang="zh-CN" smtClean="0"/>
              <a:t>本节作者想说的话：较大型软件工程需要框架规划设计。</a:t>
            </a:r>
          </a:p>
          <a:p>
            <a:pPr eaLnBrk="1" hangingPunct="1">
              <a:buFontTx/>
              <a:buNone/>
            </a:pPr>
            <a:r>
              <a:rPr altLang="zh-CN" b="1" dirty="0" sz="2400" lang="en-US" smtClean="0"/>
              <a:t>C: Incremental development approach(</a:t>
            </a:r>
            <a:r>
              <a:rPr altLang="en-US" b="1" dirty="0" sz="2400" lang="zh-CN" smtClean="0"/>
              <a:t>增量式开发方法</a:t>
            </a:r>
            <a:r>
              <a:rPr altLang="zh-CN" b="1" dirty="0" sz="2400" lang="en-US" smtClean="0"/>
              <a:t>)</a:t>
            </a:r>
          </a:p>
          <a:p>
            <a:pPr eaLnBrk="1" hangingPunct="1">
              <a:buFontTx/>
              <a:buNone/>
            </a:pPr>
            <a:r>
              <a:rPr altLang="zh-CN" b="1" dirty="0" sz="2400" lang="en-US" smtClean="0"/>
              <a:t>     system A     </a:t>
            </a:r>
            <a:r>
              <a:rPr altLang="zh-CN" b="1" dirty="0" sz="2400" lang="en-US" err="1" smtClean="0"/>
              <a:t>A</a:t>
            </a:r>
            <a:r>
              <a:rPr altLang="zh-CN" b="1" dirty="0" sz="2400" lang="en-US" smtClean="0"/>
              <a:t>’     A’’     B  (A’,A’’ is semi-finished</a:t>
            </a:r>
          </a:p>
          <a:p>
            <a:pPr eaLnBrk="1" hangingPunct="1">
              <a:buFontTx/>
              <a:buNone/>
            </a:pPr>
            <a:r>
              <a:rPr altLang="zh-CN" b="1" dirty="0" sz="2400" lang="en-US" smtClean="0"/>
              <a:t>                    product (</a:t>
            </a:r>
            <a:r>
              <a:rPr altLang="en-US" b="1" dirty="0" sz="2400" lang="zh-CN" smtClean="0"/>
              <a:t>中间产品</a:t>
            </a:r>
            <a:r>
              <a:rPr altLang="zh-CN" b="1" dirty="0" sz="2400" lang="en-US" smtClean="0"/>
              <a:t>) ) (</a:t>
            </a:r>
            <a:r>
              <a:rPr altLang="en-US" b="1" dirty="0" sz="2400" lang="zh-CN" smtClean="0"/>
              <a:t>不明确设计目标的情况下</a:t>
            </a:r>
            <a:r>
              <a:rPr altLang="zh-CN" b="1" dirty="0" sz="2400" lang="en-US" smtClean="0"/>
              <a:t>)</a:t>
            </a:r>
          </a:p>
        </p:txBody>
      </p:sp>
      <p:sp>
        <p:nvSpPr>
          <p:cNvPr id="1049083" name="Line 4"/>
          <p:cNvSpPr>
            <a:spLocks noChangeShapeType="1"/>
          </p:cNvSpPr>
          <p:nvPr/>
        </p:nvSpPr>
        <p:spPr bwMode="auto">
          <a:xfrm>
            <a:off x="2667000" y="6021388"/>
            <a:ext cx="381000" cy="0"/>
          </a:xfrm>
          <a:prstGeom prst="line"/>
          <a:noFill/>
          <a:ln w="28575">
            <a:solidFill>
              <a:schemeClr val="tx1"/>
            </a:solidFill>
            <a:miter lim="800000"/>
            <a:headEnd/>
            <a:tailEnd type="triangle" w="med" len="med"/>
          </a:ln>
        </p:spPr>
        <p:txBody>
          <a:bodyPr wrap="none"/>
          <a:p>
            <a:endParaRPr altLang="en-US" lang="zh-CN"/>
          </a:p>
        </p:txBody>
      </p:sp>
      <p:sp>
        <p:nvSpPr>
          <p:cNvPr id="1049084" name="Line 5"/>
          <p:cNvSpPr>
            <a:spLocks noChangeShapeType="1"/>
          </p:cNvSpPr>
          <p:nvPr/>
        </p:nvSpPr>
        <p:spPr bwMode="auto">
          <a:xfrm>
            <a:off x="3352800" y="6021388"/>
            <a:ext cx="381000" cy="0"/>
          </a:xfrm>
          <a:prstGeom prst="line"/>
          <a:noFill/>
          <a:ln w="28575">
            <a:solidFill>
              <a:schemeClr val="tx1"/>
            </a:solidFill>
            <a:miter lim="800000"/>
            <a:headEnd/>
            <a:tailEnd type="triangle" w="med" len="med"/>
          </a:ln>
        </p:spPr>
        <p:txBody>
          <a:bodyPr wrap="none"/>
          <a:p>
            <a:endParaRPr altLang="en-US" lang="zh-CN"/>
          </a:p>
        </p:txBody>
      </p:sp>
      <p:sp>
        <p:nvSpPr>
          <p:cNvPr id="1049085" name="Line 6"/>
          <p:cNvSpPr>
            <a:spLocks noChangeShapeType="1"/>
          </p:cNvSpPr>
          <p:nvPr/>
        </p:nvSpPr>
        <p:spPr bwMode="auto">
          <a:xfrm>
            <a:off x="4191000" y="6021388"/>
            <a:ext cx="381000" cy="0"/>
          </a:xfrm>
          <a:prstGeom prst="line"/>
          <a:noFill/>
          <a:ln w="28575">
            <a:solidFill>
              <a:schemeClr val="tx1"/>
            </a:solidFill>
            <a:miter lim="800000"/>
            <a:headEnd/>
            <a:tailEnd type="triangle" w="med" len="med"/>
          </a:ln>
        </p:spPr>
        <p:txBody>
          <a:bodyPr wrap="none"/>
          <a:p>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298" name=""/>
        <p:cNvGrpSpPr/>
        <p:nvPr/>
      </p:nvGrpSpPr>
      <p:grpSpPr>
        <a:xfrm>
          <a:off x="0" y="0"/>
          <a:ext cx="0" cy="0"/>
          <a:chOff x="0" y="0"/>
          <a:chExt cx="0" cy="0"/>
        </a:xfrm>
      </p:grpSpPr>
      <p:sp>
        <p:nvSpPr>
          <p:cNvPr id="1049089" name="标题 1"/>
          <p:cNvSpPr>
            <a:spLocks noGrp="1"/>
          </p:cNvSpPr>
          <p:nvPr>
            <p:ph type="title"/>
          </p:nvPr>
        </p:nvSpPr>
        <p:spPr/>
        <p:txBody>
          <a:bodyPr/>
          <a:p>
            <a:endParaRPr altLang="en-US" lang="zh-CN" smtClean="0"/>
          </a:p>
        </p:txBody>
      </p:sp>
      <p:sp>
        <p:nvSpPr>
          <p:cNvPr id="1049090" name="内容占位符 2"/>
          <p:cNvSpPr>
            <a:spLocks noGrp="1"/>
          </p:cNvSpPr>
          <p:nvPr>
            <p:ph idx="1"/>
          </p:nvPr>
        </p:nvSpPr>
        <p:spPr/>
        <p:txBody>
          <a:bodyPr/>
          <a:p>
            <a:endParaRPr altLang="en-US" lang="zh-CN" smtClean="0"/>
          </a:p>
        </p:txBody>
      </p:sp>
      <p:sp>
        <p:nvSpPr>
          <p:cNvPr id="1049091" name="灯片编号占位符 3"/>
          <p:cNvSpPr>
            <a:spLocks noGrp="1"/>
          </p:cNvSpPr>
          <p:nvPr>
            <p:ph type="sldNum" sz="quarter" idx="12"/>
          </p:nvPr>
        </p:nvSpPr>
        <p:spPr>
          <a:noFill/>
        </p:spPr>
        <p:txBody>
          <a:bodyPr/>
          <a:lstStyle>
            <a:lvl1pPr>
              <a:spcBef>
                <a:spcPct val="20000"/>
              </a:spcBef>
              <a:buClr>
                <a:schemeClr val="accent1"/>
              </a:buClr>
              <a:buSzPct val="80000"/>
              <a:buFont typeface="Wingdings" panose="05000000000000000000" pitchFamily="2" charset="2"/>
              <a:buChar char="n"/>
              <a:defRPr sz="3200" kumimoji="1">
                <a:solidFill>
                  <a:schemeClr val="tx2"/>
                </a:solidFill>
                <a:latin typeface="Arial" panose="020B0604020202020204" pitchFamily="34" charset="0"/>
                <a:ea typeface="宋体" panose="02010600030101010101" pitchFamily="2" charset="-122"/>
              </a:defRPr>
            </a:lvl1pPr>
            <a:lvl2pPr indent="-285750" marL="742950">
              <a:spcBef>
                <a:spcPct val="20000"/>
              </a:spcBef>
              <a:buChar char="–"/>
              <a:defRPr sz="2800" kumimoji="1">
                <a:solidFill>
                  <a:schemeClr val="tx2"/>
                </a:solidFill>
                <a:latin typeface="Arial" panose="020B0604020202020204" pitchFamily="34" charset="0"/>
                <a:ea typeface="宋体" panose="02010600030101010101" pitchFamily="2" charset="-122"/>
              </a:defRPr>
            </a:lvl2pPr>
            <a:lvl3pPr indent="-228600" marL="1143000">
              <a:spcBef>
                <a:spcPct val="20000"/>
              </a:spcBef>
              <a:buChar char="•"/>
              <a:defRPr sz="2400" kumimoji="1">
                <a:solidFill>
                  <a:schemeClr val="tx2"/>
                </a:solidFill>
                <a:latin typeface="Arial" panose="020B0604020202020204" pitchFamily="34" charset="0"/>
                <a:ea typeface="宋体" panose="02010600030101010101" pitchFamily="2" charset="-122"/>
              </a:defRPr>
            </a:lvl3pPr>
            <a:lvl4pPr indent="-228600" marL="1600200">
              <a:spcBef>
                <a:spcPct val="20000"/>
              </a:spcBef>
              <a:buChar char="–"/>
              <a:defRPr sz="2000" kumimoji="1">
                <a:solidFill>
                  <a:schemeClr val="tx2"/>
                </a:solidFill>
                <a:latin typeface="Arial" panose="020B0604020202020204" pitchFamily="34" charset="0"/>
                <a:ea typeface="宋体" panose="02010600030101010101" pitchFamily="2" charset="-122"/>
              </a:defRPr>
            </a:lvl4pPr>
            <a:lvl5pPr indent="-228600" marL="2057400">
              <a:spcBef>
                <a:spcPct val="20000"/>
              </a:spcBef>
              <a:buChar char="»"/>
              <a:defRPr sz="2000" kumimoji="1">
                <a:solidFill>
                  <a:schemeClr val="tx2"/>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har char="»"/>
              <a:defRPr sz="2000" kumimoji="1">
                <a:solidFill>
                  <a:schemeClr val="tx2"/>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har char="»"/>
              <a:defRPr sz="2000" kumimoji="1">
                <a:solidFill>
                  <a:schemeClr val="tx2"/>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har char="»"/>
              <a:defRPr sz="2000" kumimoji="1">
                <a:solidFill>
                  <a:schemeClr val="tx2"/>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har char="»"/>
              <a:defRPr sz="2000" kumimoji="1">
                <a:solidFill>
                  <a:schemeClr val="tx2"/>
                </a:solidFill>
                <a:latin typeface="Arial" panose="020B0604020202020204" pitchFamily="34" charset="0"/>
                <a:ea typeface="宋体" panose="02010600030101010101" pitchFamily="2" charset="-122"/>
              </a:defRPr>
            </a:lvl9pPr>
          </a:lstStyle>
          <a:p>
            <a:pPr>
              <a:spcBef>
                <a:spcPct val="50000"/>
              </a:spcBef>
              <a:buClrTx/>
              <a:buSzTx/>
              <a:buFontTx/>
              <a:buNone/>
            </a:pPr>
            <a:fld id="{1211F4AE-0040-465C-8EA8-A6F0FE0C7208}" type="slidenum">
              <a:rPr altLang="zh-CN" sz="1600" kumimoji="0" lang="en-US">
                <a:solidFill>
                  <a:schemeClr val="tx1"/>
                </a:solidFill>
              </a:rPr>
              <a:pPr>
                <a:spcBef>
                  <a:spcPct val="50000"/>
                </a:spcBef>
                <a:buClrTx/>
                <a:buSzTx/>
                <a:buFontTx/>
                <a:buNone/>
              </a:pPr>
              <a:t>65</a:t>
            </a:fld>
            <a:endParaRPr altLang="zh-CN" sz="1600" kumimoji="0" lang="en-US">
              <a:solidFill>
                <a:schemeClr val="tx1"/>
              </a:solidFill>
            </a:endParaRPr>
          </a:p>
        </p:txBody>
      </p:sp>
      <p:sp>
        <p:nvSpPr>
          <p:cNvPr id="1049092" name="TextBox 4"/>
          <p:cNvSpPr txBox="1"/>
          <p:nvPr/>
        </p:nvSpPr>
        <p:spPr>
          <a:xfrm>
            <a:off x="323528" y="-27384"/>
            <a:ext cx="8748712" cy="6863417"/>
          </a:xfrm>
          <a:prstGeom prst="rect"/>
          <a:solidFill>
            <a:schemeClr val="tx2">
              <a:lumMod val="20000"/>
              <a:lumOff val="80000"/>
            </a:schemeClr>
          </a:solidFill>
          <a:ln w="19050">
            <a:solidFill>
              <a:schemeClr val="tx2"/>
            </a:solidFill>
          </a:ln>
        </p:spPr>
        <p:txBody>
          <a:bodyPr wrap="square">
            <a:spAutoFit/>
          </a:bodyPr>
          <a:p>
            <a:pPr eaLnBrk="1" hangingPunct="1"/>
            <a:endParaRPr altLang="zh-CN" dirty="0" lang="en-US"/>
          </a:p>
          <a:p>
            <a:pPr eaLnBrk="1" hangingPunct="1"/>
            <a:r>
              <a:rPr altLang="en-US" dirty="0" sz="3200" lang="zh-CN" smtClean="0">
                <a:solidFill>
                  <a:srgbClr val="0000FF"/>
                </a:solidFill>
              </a:rPr>
              <a:t>预约讲课联想到的号外话题：</a:t>
            </a:r>
            <a:endParaRPr altLang="zh-CN" dirty="0" sz="3200" lang="en-US" smtClean="0">
              <a:solidFill>
                <a:srgbClr val="0000FF"/>
              </a:solidFill>
            </a:endParaRPr>
          </a:p>
          <a:p>
            <a:pPr eaLnBrk="1" hangingPunct="1"/>
            <a:endParaRPr altLang="zh-CN" dirty="0" lang="en-US" smtClean="0"/>
          </a:p>
          <a:p>
            <a:pPr eaLnBrk="1" hangingPunct="1"/>
            <a:r>
              <a:rPr altLang="en-US" dirty="0" lang="zh-CN" smtClean="0"/>
              <a:t>比亚迪公司（同等学历硕士班）讲课</a:t>
            </a:r>
            <a:endParaRPr altLang="zh-CN" dirty="0" lang="en-US" smtClean="0"/>
          </a:p>
          <a:p>
            <a:pPr eaLnBrk="1" hangingPunct="1"/>
            <a:r>
              <a:rPr altLang="en-US" dirty="0" lang="zh-CN" smtClean="0"/>
              <a:t>外企秋招面试有感而发</a:t>
            </a:r>
            <a:r>
              <a:rPr altLang="en-US" dirty="0" lang="zh-CN" smtClean="0">
                <a:sym typeface="Wingdings" panose="05000000000000000000" pitchFamily="2" charset="2"/>
              </a:rPr>
              <a:t>（纯技术类公司</a:t>
            </a:r>
            <a:r>
              <a:rPr altLang="zh-CN" dirty="0" lang="en-US" smtClean="0">
                <a:sym typeface="Wingdings" panose="05000000000000000000" pitchFamily="2" charset="2"/>
              </a:rPr>
              <a:t>, </a:t>
            </a:r>
            <a:r>
              <a:rPr altLang="en-US" dirty="0" lang="zh-CN" smtClean="0">
                <a:sym typeface="Wingdings" panose="05000000000000000000" pitchFamily="2" charset="2"/>
              </a:rPr>
              <a:t>前两道题是技术问题</a:t>
            </a:r>
            <a:r>
              <a:rPr altLang="zh-CN" dirty="0" lang="en-US" smtClean="0">
                <a:sym typeface="Wingdings" panose="05000000000000000000" pitchFamily="2" charset="2"/>
              </a:rPr>
              <a:t>.</a:t>
            </a:r>
            <a:r>
              <a:rPr altLang="en-US" dirty="0" lang="zh-CN" smtClean="0">
                <a:sym typeface="Wingdings" panose="05000000000000000000" pitchFamily="2" charset="2"/>
              </a:rPr>
              <a:t>）</a:t>
            </a:r>
            <a:endParaRPr altLang="zh-CN" dirty="0" lang="en-US" smtClean="0"/>
          </a:p>
          <a:p>
            <a:pPr eaLnBrk="1" hangingPunct="1"/>
            <a:endParaRPr altLang="zh-CN" b="1" dirty="0" lang="en-US"/>
          </a:p>
          <a:p>
            <a:pPr eaLnBrk="1" hangingPunct="1"/>
            <a:r>
              <a:rPr altLang="en-US" b="1" dirty="0" lang="zh-CN" smtClean="0"/>
              <a:t>选择题</a:t>
            </a:r>
            <a:r>
              <a:rPr altLang="en-US" b="1" dirty="0" lang="zh-CN"/>
              <a:t>：</a:t>
            </a:r>
            <a:r>
              <a:rPr altLang="zh-CN" b="1" dirty="0" lang="zh-CN"/>
              <a:t>下列行为中，具有侵犯著作权行为的是</a:t>
            </a:r>
            <a:r>
              <a:rPr altLang="zh-CN" b="1" dirty="0" lang="en-US"/>
              <a:t>_________</a:t>
            </a:r>
            <a:r>
              <a:rPr altLang="zh-CN" b="1" dirty="0" lang="zh-CN"/>
              <a:t>。</a:t>
            </a:r>
            <a:endParaRPr altLang="zh-CN" b="1" dirty="0" lang="en-US"/>
          </a:p>
          <a:p>
            <a:pPr eaLnBrk="1" hangingPunct="1"/>
            <a:endParaRPr altLang="zh-CN" b="1" dirty="0" lang="zh-CN"/>
          </a:p>
          <a:p>
            <a:pPr eaLnBrk="1" hangingPunct="1"/>
            <a:r>
              <a:rPr altLang="zh-CN" b="1" dirty="0" lang="en-US"/>
              <a:t> A</a:t>
            </a:r>
            <a:r>
              <a:rPr altLang="zh-CN" b="1" dirty="0" lang="zh-CN"/>
              <a:t>：</a:t>
            </a:r>
            <a:r>
              <a:rPr altLang="en-US" b="1" dirty="0" lang="zh-CN"/>
              <a:t>商场</a:t>
            </a:r>
            <a:r>
              <a:rPr altLang="zh-CN" b="1" dirty="0" lang="zh-CN"/>
              <a:t>为烘托气氛播放了一些在音像店购买的正版音乐</a:t>
            </a:r>
            <a:r>
              <a:rPr altLang="zh-CN" b="1" dirty="0" lang="en-US"/>
              <a:t>CD</a:t>
            </a:r>
            <a:r>
              <a:rPr altLang="en-US" b="1" dirty="0" lang="zh-CN"/>
              <a:t>。</a:t>
            </a:r>
            <a:endParaRPr altLang="zh-CN" b="1" dirty="0" lang="en-US"/>
          </a:p>
          <a:p>
            <a:pPr eaLnBrk="1" hangingPunct="1"/>
            <a:r>
              <a:rPr altLang="zh-CN" b="1" dirty="0" lang="en-US"/>
              <a:t> B</a:t>
            </a:r>
            <a:r>
              <a:rPr altLang="zh-CN" b="1" dirty="0" lang="zh-CN"/>
              <a:t>：未与原作者协商，将已经出版的书籍翻译成盲文出版。</a:t>
            </a:r>
          </a:p>
          <a:p>
            <a:pPr eaLnBrk="1" hangingPunct="1"/>
            <a:r>
              <a:rPr altLang="zh-CN" b="1" dirty="0" lang="en-US"/>
              <a:t> C</a:t>
            </a:r>
            <a:r>
              <a:rPr altLang="zh-CN" b="1" dirty="0" lang="zh-CN"/>
              <a:t>：为了备份，将自己的正版软件光盘复制了一张。</a:t>
            </a:r>
          </a:p>
          <a:p>
            <a:pPr eaLnBrk="1" hangingPunct="1"/>
            <a:r>
              <a:rPr altLang="zh-CN" b="1" dirty="0" lang="en-US"/>
              <a:t> D</a:t>
            </a:r>
            <a:r>
              <a:rPr altLang="zh-CN" b="1" dirty="0" lang="zh-CN"/>
              <a:t>：模仿某知名软件的功能和界面，开发一套相类似的系统。</a:t>
            </a:r>
            <a:endParaRPr altLang="zh-CN" b="1" dirty="0" lang="en-US"/>
          </a:p>
          <a:p>
            <a:pPr eaLnBrk="1" hangingPunct="1"/>
            <a:endParaRPr altLang="zh-CN" dirty="0" lang="en-US" smtClean="0"/>
          </a:p>
          <a:p>
            <a:pPr eaLnBrk="1" hangingPunct="1"/>
            <a:endParaRPr altLang="zh-CN" dirty="0" lang="en-US" smtClean="0"/>
          </a:p>
          <a:p>
            <a:pPr eaLnBrk="1" hangingPunct="1"/>
            <a:endParaRPr altLang="zh-CN" dirty="0" lang="en-US"/>
          </a:p>
          <a:p>
            <a:pPr eaLnBrk="1" hangingPunct="1"/>
            <a:endParaRPr altLang="zh-CN" dirty="0" lang="en-US" smtClean="0"/>
          </a:p>
          <a:p>
            <a:pPr eaLnBrk="1" hangingPunct="1"/>
            <a:endParaRPr altLang="zh-CN" dirty="0" lang="en-US"/>
          </a:p>
          <a:p>
            <a:pPr eaLnBrk="1" hangingPunct="1"/>
            <a:endParaRPr altLang="zh-CN" dirty="0" lang="en-US" smtClean="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99" name=""/>
        <p:cNvGrpSpPr/>
        <p:nvPr/>
      </p:nvGrpSpPr>
      <p:grpSpPr>
        <a:xfrm>
          <a:off x="0" y="0"/>
          <a:ext cx="0" cy="0"/>
          <a:chOff x="0" y="0"/>
          <a:chExt cx="0" cy="0"/>
        </a:xfrm>
      </p:grpSpPr>
      <p:sp>
        <p:nvSpPr>
          <p:cNvPr id="1049093"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78222C2-6320-4863-882C-19F2FD618165}" type="slidenum">
              <a:rPr altLang="zh-CN" sz="2600" kumimoji="0" lang="en-US" smtClean="0">
                <a:solidFill>
                  <a:schemeClr val="bg1"/>
                </a:solidFill>
              </a:rPr>
              <a:pPr>
                <a:spcBef>
                  <a:spcPct val="0"/>
                </a:spcBef>
                <a:buClrTx/>
                <a:buSzTx/>
                <a:buFontTx/>
                <a:buNone/>
              </a:pPr>
              <a:t>66</a:t>
            </a:fld>
            <a:endParaRPr altLang="zh-CN" sz="2600" kumimoji="0" lang="en-US" smtClean="0">
              <a:solidFill>
                <a:schemeClr val="bg1"/>
              </a:solidFill>
            </a:endParaRPr>
          </a:p>
        </p:txBody>
      </p:sp>
      <p:sp>
        <p:nvSpPr>
          <p:cNvPr id="1049094"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095" name="Rectangle 3"/>
          <p:cNvSpPr>
            <a:spLocks noGrp="1" noChangeArrowheads="1"/>
          </p:cNvSpPr>
          <p:nvPr>
            <p:ph type="body" idx="1"/>
          </p:nvPr>
        </p:nvSpPr>
        <p:spPr>
          <a:xfrm>
            <a:off x="762000" y="1752600"/>
            <a:ext cx="8382000" cy="5105400"/>
          </a:xfrm>
        </p:spPr>
        <p:txBody>
          <a:bodyPr/>
          <a:p>
            <a:pPr eaLnBrk="1" hangingPunct="1">
              <a:lnSpc>
                <a:spcPct val="90000"/>
              </a:lnSpc>
              <a:buFontTx/>
              <a:buNone/>
            </a:pPr>
            <a:r>
              <a:rPr altLang="zh-CN" b="1" lang="en-US" smtClean="0"/>
              <a:t>1.6 An Engineering Approach(</a:t>
            </a:r>
            <a:r>
              <a:rPr altLang="en-US" b="1" lang="zh-CN" smtClean="0"/>
              <a:t>一种工程化的方法</a:t>
            </a:r>
            <a:r>
              <a:rPr altLang="zh-CN" b="1" lang="en-US" smtClean="0"/>
              <a:t>)</a:t>
            </a:r>
          </a:p>
          <a:p>
            <a:pPr eaLnBrk="1" hangingPunct="1">
              <a:lnSpc>
                <a:spcPct val="90000"/>
              </a:lnSpc>
              <a:buFontTx/>
              <a:buNone/>
            </a:pPr>
            <a:r>
              <a:rPr altLang="zh-CN" b="1" sz="2400" lang="en-US" smtClean="0"/>
              <a:t>System’s     begin to              artist(</a:t>
            </a:r>
            <a:r>
              <a:rPr altLang="en-US" b="1" sz="2000" lang="zh-CN" smtClean="0"/>
              <a:t>工匠</a:t>
            </a:r>
            <a:r>
              <a:rPr altLang="zh-CN" b="1" sz="2400" lang="en-US" smtClean="0"/>
              <a:t>) (</a:t>
            </a:r>
            <a:r>
              <a:rPr altLang="zh-CN" b="1" sz="2000" lang="en-US" smtClean="0"/>
              <a:t>use workbench</a:t>
            </a:r>
            <a:r>
              <a:rPr altLang="zh-CN" b="1" sz="2400" lang="en-US" smtClean="0"/>
              <a:t>) </a:t>
            </a:r>
          </a:p>
          <a:p>
            <a:pPr eaLnBrk="1" hangingPunct="1">
              <a:lnSpc>
                <a:spcPct val="90000"/>
              </a:lnSpc>
              <a:buFontTx/>
              <a:buNone/>
            </a:pPr>
            <a:r>
              <a:rPr altLang="zh-CN" b="1" sz="2400" lang="en-US" smtClean="0"/>
              <a:t> nature         construction      craft(</a:t>
            </a:r>
            <a:r>
              <a:rPr altLang="en-US" b="1" sz="2000" lang="zh-CN" smtClean="0"/>
              <a:t>工艺</a:t>
            </a:r>
            <a:r>
              <a:rPr altLang="zh-CN" b="1" sz="2400" lang="en-US" smtClean="0"/>
              <a:t>)(</a:t>
            </a:r>
            <a:r>
              <a:rPr altLang="zh-CN" b="1" sz="2000" lang="en-US" smtClean="0"/>
              <a:t>use artistic approach</a:t>
            </a:r>
            <a:r>
              <a:rPr altLang="zh-CN" b="1" sz="2400" lang="en-US" smtClean="0"/>
              <a:t>)</a:t>
            </a:r>
          </a:p>
          <a:p>
            <a:pPr eaLnBrk="1" hangingPunct="1">
              <a:lnSpc>
                <a:spcPct val="90000"/>
              </a:lnSpc>
              <a:buFontTx/>
              <a:buNone/>
            </a:pPr>
            <a:r>
              <a:rPr altLang="zh-CN" b="1" sz="2400" lang="en-US" smtClean="0"/>
              <a:t> </a:t>
            </a:r>
            <a:r>
              <a:rPr altLang="zh-CN" b="1" sz="2400" lang="en-US" smtClean="0">
                <a:solidFill>
                  <a:schemeClr val="bg2"/>
                </a:solidFill>
                <a:sym typeface="Wingdings 2" panose="05020102010507070707" pitchFamily="18" charset="2"/>
              </a:rPr>
              <a:t></a:t>
            </a:r>
            <a:r>
              <a:rPr altLang="zh-CN" b="1" sz="2400" lang="en-US" smtClean="0">
                <a:solidFill>
                  <a:schemeClr val="bg2"/>
                </a:solidFill>
              </a:rPr>
              <a:t> Building a House (Page 22--23)</a:t>
            </a:r>
          </a:p>
          <a:p>
            <a:pPr eaLnBrk="1" hangingPunct="1">
              <a:lnSpc>
                <a:spcPct val="90000"/>
              </a:lnSpc>
              <a:buFontTx/>
              <a:buNone/>
            </a:pPr>
            <a:r>
              <a:rPr altLang="zh-CN" b="1" sz="2400" lang="en-US" smtClean="0">
                <a:solidFill>
                  <a:schemeClr val="bg2"/>
                </a:solidFill>
              </a:rPr>
              <a:t>                                                          </a:t>
            </a:r>
            <a:r>
              <a:rPr altLang="zh-CN" b="1" sz="2400" lang="en-US" smtClean="0">
                <a:solidFill>
                  <a:schemeClr val="bg2"/>
                </a:solidFill>
                <a:sym typeface="Wingdings 2" panose="05020102010507070707" pitchFamily="18" charset="2"/>
              </a:rPr>
              <a:t></a:t>
            </a:r>
            <a:r>
              <a:rPr altLang="zh-CN" b="1" sz="2400" lang="en-US" smtClean="0">
                <a:solidFill>
                  <a:schemeClr val="bg2"/>
                </a:solidFill>
              </a:rPr>
              <a:t>document</a:t>
            </a:r>
          </a:p>
          <a:p>
            <a:pPr eaLnBrk="1" hangingPunct="1">
              <a:lnSpc>
                <a:spcPct val="90000"/>
              </a:lnSpc>
              <a:buFontTx/>
              <a:buNone/>
            </a:pPr>
            <a:r>
              <a:rPr altLang="zh-CN" b="1" sz="2400" lang="en-US" smtClean="0">
                <a:solidFill>
                  <a:schemeClr val="bg2"/>
                </a:solidFill>
              </a:rPr>
              <a:t>                                                             (detail plan / timing)</a:t>
            </a:r>
          </a:p>
          <a:p>
            <a:pPr eaLnBrk="1" hangingPunct="1">
              <a:lnSpc>
                <a:spcPct val="90000"/>
              </a:lnSpc>
              <a:buFontTx/>
              <a:buNone/>
            </a:pPr>
            <a:r>
              <a:rPr altLang="zh-CN" b="1" sz="2400" lang="en-US" smtClean="0">
                <a:solidFill>
                  <a:schemeClr val="bg2"/>
                </a:solidFill>
              </a:rPr>
              <a:t>conference   drawing   construct  </a:t>
            </a:r>
            <a:r>
              <a:rPr altLang="zh-CN" b="1" sz="2400" lang="en-US" smtClean="0">
                <a:solidFill>
                  <a:schemeClr val="bg2"/>
                </a:solidFill>
                <a:sym typeface="Wingdings 2" panose="05020102010507070707" pitchFamily="18" charset="2"/>
              </a:rPr>
              <a:t>building and change</a:t>
            </a:r>
          </a:p>
          <a:p>
            <a:pPr eaLnBrk="1" hangingPunct="1">
              <a:lnSpc>
                <a:spcPct val="90000"/>
              </a:lnSpc>
              <a:buFontTx/>
              <a:buNone/>
            </a:pPr>
            <a:r>
              <a:rPr altLang="zh-CN" baseline="40000" b="1" sz="3600" lang="en-US" smtClean="0">
                <a:solidFill>
                  <a:schemeClr val="bg2"/>
                </a:solidFill>
              </a:rPr>
              <a:t>                        /plan</a:t>
            </a:r>
            <a:r>
              <a:rPr altLang="zh-CN" b="1" sz="2400" lang="en-US" smtClean="0">
                <a:solidFill>
                  <a:schemeClr val="bg2"/>
                </a:solidFill>
                <a:sym typeface="Wingdings 2" panose="05020102010507070707" pitchFamily="18" charset="2"/>
              </a:rPr>
              <a:t>                           and modification(P22) </a:t>
            </a:r>
            <a:endParaRPr altLang="zh-CN" b="1" sz="2400" lang="en-US" smtClean="0">
              <a:solidFill>
                <a:schemeClr val="bg2"/>
              </a:solidFill>
            </a:endParaRPr>
          </a:p>
          <a:p>
            <a:pPr eaLnBrk="1" hangingPunct="1">
              <a:lnSpc>
                <a:spcPct val="90000"/>
              </a:lnSpc>
              <a:buFontTx/>
              <a:buNone/>
            </a:pPr>
            <a:r>
              <a:rPr altLang="zh-CN" b="1" sz="2400" lang="en-US" smtClean="0">
                <a:solidFill>
                  <a:schemeClr val="bg2"/>
                </a:solidFill>
              </a:rPr>
              <a:t>                                </a:t>
            </a:r>
            <a:r>
              <a:rPr altLang="zh-CN" b="1" sz="2000" lang="en-US" smtClean="0">
                <a:solidFill>
                  <a:schemeClr val="bg2"/>
                </a:solidFill>
              </a:rPr>
              <a:t>                               </a:t>
            </a:r>
            <a:r>
              <a:rPr altLang="zh-CN" b="1" sz="2400" lang="en-US" smtClean="0">
                <a:solidFill>
                  <a:schemeClr val="bg2"/>
                </a:solidFill>
                <a:sym typeface="Wingdings 2" panose="05020102010507070707" pitchFamily="18" charset="2"/>
              </a:rPr>
              <a:t>testing / verifying</a:t>
            </a:r>
            <a:endParaRPr altLang="zh-CN" baseline="40000" b="1" sz="2400" lang="en-US" smtClean="0">
              <a:solidFill>
                <a:schemeClr val="bg2"/>
              </a:solidFill>
            </a:endParaRPr>
          </a:p>
          <a:p>
            <a:pPr eaLnBrk="1" hangingPunct="1">
              <a:lnSpc>
                <a:spcPct val="90000"/>
              </a:lnSpc>
              <a:buFontTx/>
              <a:buNone/>
            </a:pPr>
            <a:r>
              <a:rPr altLang="zh-CN" b="1" sz="2000" lang="en-US" smtClean="0">
                <a:solidFill>
                  <a:schemeClr val="bg2"/>
                </a:solidFill>
              </a:rPr>
              <a:t>      </a:t>
            </a:r>
            <a:r>
              <a:rPr altLang="zh-CN" b="1" sz="2400" lang="en-US" smtClean="0">
                <a:solidFill>
                  <a:schemeClr val="bg2"/>
                </a:solidFill>
              </a:rPr>
              <a:t>move in    (documentation, etc.) maintenance </a:t>
            </a:r>
            <a:endParaRPr altLang="zh-CN" b="1" sz="2400" lang="en-US" smtClean="0">
              <a:solidFill>
                <a:schemeClr val="bg2"/>
              </a:solidFill>
              <a:sym typeface="Wingdings 2" panose="05020102010507070707" pitchFamily="18" charset="2"/>
            </a:endParaRPr>
          </a:p>
          <a:p>
            <a:pPr eaLnBrk="1" hangingPunct="1">
              <a:lnSpc>
                <a:spcPct val="90000"/>
              </a:lnSpc>
              <a:buFontTx/>
              <a:buNone/>
            </a:pPr>
            <a:r>
              <a:rPr altLang="zh-CN" b="1" sz="2400" lang="en-US" smtClean="0">
                <a:solidFill>
                  <a:schemeClr val="bg2"/>
                </a:solidFill>
                <a:sym typeface="Wingdings 2" panose="05020102010507070707" pitchFamily="18" charset="2"/>
              </a:rPr>
              <a:t> Summarize the construction process:</a:t>
            </a:r>
          </a:p>
          <a:p>
            <a:pPr eaLnBrk="1" hangingPunct="1">
              <a:lnSpc>
                <a:spcPct val="90000"/>
              </a:lnSpc>
              <a:buFontTx/>
              <a:buNone/>
            </a:pPr>
            <a:r>
              <a:rPr altLang="zh-CN" b="1" sz="2400" lang="en-US" smtClean="0">
                <a:solidFill>
                  <a:schemeClr val="bg2"/>
                </a:solidFill>
                <a:sym typeface="Wingdings 2" panose="05020102010507070707" pitchFamily="18" charset="2"/>
              </a:rPr>
              <a:t>                                     about 8 steps  (see p22--23)     </a:t>
            </a:r>
          </a:p>
        </p:txBody>
      </p:sp>
      <p:sp>
        <p:nvSpPr>
          <p:cNvPr id="1049096" name="AutoShape 4"/>
          <p:cNvSpPr>
            <a:spLocks noChangeArrowheads="1"/>
          </p:cNvSpPr>
          <p:nvPr/>
        </p:nvSpPr>
        <p:spPr bwMode="auto">
          <a:xfrm>
            <a:off x="2209800" y="2492375"/>
            <a:ext cx="381000" cy="304800"/>
          </a:xfrm>
          <a:prstGeom prst="rightArrow">
            <a:avLst>
              <a:gd name="adj1" fmla="val 50000"/>
              <a:gd name="adj2" fmla="val 31250"/>
            </a:avLst>
          </a:prstGeom>
          <a:solidFill>
            <a:schemeClr val="tx1"/>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097" name="AutoShape 5"/>
          <p:cNvSpPr>
            <a:spLocks noChangeArrowheads="1"/>
          </p:cNvSpPr>
          <p:nvPr/>
        </p:nvSpPr>
        <p:spPr bwMode="auto">
          <a:xfrm>
            <a:off x="4572000" y="2492375"/>
            <a:ext cx="381000" cy="304800"/>
          </a:xfrm>
          <a:prstGeom prst="rightArrow">
            <a:avLst>
              <a:gd name="adj1" fmla="val 50000"/>
              <a:gd name="adj2" fmla="val 31250"/>
            </a:avLst>
          </a:prstGeom>
          <a:solidFill>
            <a:schemeClr val="tx1"/>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098" name="AutoShape 9"/>
          <p:cNvSpPr/>
          <p:nvPr/>
        </p:nvSpPr>
        <p:spPr bwMode="auto">
          <a:xfrm>
            <a:off x="5562600" y="3810000"/>
            <a:ext cx="152400" cy="1676400"/>
          </a:xfrm>
          <a:prstGeom prst="leftBrace">
            <a:avLst>
              <a:gd name="adj1" fmla="val 91667"/>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099" name="AutoShape 14"/>
          <p:cNvSpPr>
            <a:spLocks noChangeArrowheads="1"/>
          </p:cNvSpPr>
          <p:nvPr/>
        </p:nvSpPr>
        <p:spPr bwMode="auto">
          <a:xfrm>
            <a:off x="3910013" y="4365625"/>
            <a:ext cx="228600" cy="304800"/>
          </a:xfrm>
          <a:prstGeom prst="rightArrow">
            <a:avLst>
              <a:gd name="adj1" fmla="val 50000"/>
              <a:gd name="adj2" fmla="val 25000"/>
            </a:avLst>
          </a:prstGeom>
          <a:solidFill>
            <a:schemeClr val="tx1"/>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00" name="AutoShape 15"/>
          <p:cNvSpPr>
            <a:spLocks noChangeArrowheads="1"/>
          </p:cNvSpPr>
          <p:nvPr/>
        </p:nvSpPr>
        <p:spPr bwMode="auto">
          <a:xfrm>
            <a:off x="2484438" y="4365625"/>
            <a:ext cx="242887" cy="304800"/>
          </a:xfrm>
          <a:prstGeom prst="rightArrow">
            <a:avLst>
              <a:gd name="adj1" fmla="val 50000"/>
              <a:gd name="adj2" fmla="val 25000"/>
            </a:avLst>
          </a:prstGeom>
          <a:solidFill>
            <a:schemeClr val="tx1"/>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01" name="AutoShape 16"/>
          <p:cNvSpPr>
            <a:spLocks noChangeArrowheads="1"/>
          </p:cNvSpPr>
          <p:nvPr/>
        </p:nvSpPr>
        <p:spPr bwMode="auto">
          <a:xfrm>
            <a:off x="2452688" y="5516563"/>
            <a:ext cx="242887" cy="304800"/>
          </a:xfrm>
          <a:prstGeom prst="rightArrow">
            <a:avLst>
              <a:gd name="adj1" fmla="val 50000"/>
              <a:gd name="adj2" fmla="val 25000"/>
            </a:avLst>
          </a:prstGeom>
          <a:solidFill>
            <a:schemeClr val="tx1"/>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02" name="AutoShape 17"/>
          <p:cNvSpPr>
            <a:spLocks noChangeArrowheads="1"/>
          </p:cNvSpPr>
          <p:nvPr/>
        </p:nvSpPr>
        <p:spPr bwMode="auto">
          <a:xfrm>
            <a:off x="990600" y="5516563"/>
            <a:ext cx="242888" cy="304800"/>
          </a:xfrm>
          <a:prstGeom prst="rightArrow">
            <a:avLst>
              <a:gd name="adj1" fmla="val 50000"/>
              <a:gd name="adj2" fmla="val 25000"/>
            </a:avLst>
          </a:prstGeom>
          <a:solidFill>
            <a:schemeClr val="tx1"/>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302" name=""/>
        <p:cNvGrpSpPr/>
        <p:nvPr/>
      </p:nvGrpSpPr>
      <p:grpSpPr>
        <a:xfrm>
          <a:off x="0" y="0"/>
          <a:ext cx="0" cy="0"/>
          <a:chOff x="0" y="0"/>
          <a:chExt cx="0" cy="0"/>
        </a:xfrm>
      </p:grpSpPr>
      <p:sp>
        <p:nvSpPr>
          <p:cNvPr id="1049106"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4F696C4-8C0C-40D2-A4C3-4335A85A6400}" type="slidenum">
              <a:rPr altLang="zh-CN" sz="2600" kumimoji="0" lang="en-US" smtClean="0">
                <a:solidFill>
                  <a:schemeClr val="bg1"/>
                </a:solidFill>
              </a:rPr>
              <a:pPr>
                <a:spcBef>
                  <a:spcPct val="0"/>
                </a:spcBef>
                <a:buClrTx/>
                <a:buSzTx/>
                <a:buFontTx/>
                <a:buNone/>
              </a:pPr>
              <a:t>67</a:t>
            </a:fld>
            <a:endParaRPr altLang="zh-CN" sz="2600" kumimoji="0" lang="en-US" smtClean="0">
              <a:solidFill>
                <a:schemeClr val="bg1"/>
              </a:solidFill>
            </a:endParaRPr>
          </a:p>
        </p:txBody>
      </p:sp>
      <p:sp>
        <p:nvSpPr>
          <p:cNvPr id="1049107"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108" name="Rectangle 3"/>
          <p:cNvSpPr>
            <a:spLocks noGrp="1" noChangeArrowheads="1"/>
          </p:cNvSpPr>
          <p:nvPr>
            <p:ph type="body" idx="1"/>
          </p:nvPr>
        </p:nvSpPr>
        <p:spPr>
          <a:xfrm>
            <a:off x="762000" y="1676400"/>
            <a:ext cx="8382000" cy="5181600"/>
          </a:xfrm>
        </p:spPr>
        <p:txBody>
          <a:bodyPr/>
          <a:p>
            <a:pPr eaLnBrk="1" hangingPunct="1">
              <a:buFontTx/>
              <a:buNone/>
            </a:pPr>
            <a:r>
              <a:rPr altLang="zh-CN" b="1" sz="2400" lang="en-US" smtClean="0">
                <a:solidFill>
                  <a:schemeClr val="bg2"/>
                </a:solidFill>
                <a:sym typeface="Wingdings 2" panose="05020102010507070707" pitchFamily="18" charset="2"/>
              </a:rPr>
              <a:t> </a:t>
            </a:r>
            <a:r>
              <a:rPr altLang="zh-CN" b="1" sz="2400" lang="en-US" u="sng" smtClean="0">
                <a:solidFill>
                  <a:srgbClr val="FF0066"/>
                </a:solidFill>
                <a:sym typeface="Wingdings 2" panose="05020102010507070707" pitchFamily="18" charset="2"/>
              </a:rPr>
              <a:t>Building a System  </a:t>
            </a:r>
            <a:r>
              <a:rPr altLang="zh-CN" b="1" sz="2400" lang="en-US" smtClean="0">
                <a:sym typeface="Wingdings 2" panose="05020102010507070707" pitchFamily="18" charset="2"/>
              </a:rPr>
              <a:t>(P23)</a:t>
            </a:r>
          </a:p>
          <a:p>
            <a:pPr eaLnBrk="1" hangingPunct="1">
              <a:buFontTx/>
              <a:buNone/>
            </a:pPr>
            <a:r>
              <a:rPr altLang="zh-CN" b="1" sz="2400" lang="en-US" smtClean="0">
                <a:solidFill>
                  <a:schemeClr val="bg2"/>
                </a:solidFill>
                <a:sym typeface="Wingdings 2" panose="05020102010507070707" pitchFamily="18" charset="2"/>
              </a:rPr>
              <a:t>    Software project progress     customer:Howells  </a:t>
            </a:r>
          </a:p>
          <a:p>
            <a:pPr eaLnBrk="1" hangingPunct="1">
              <a:buFontTx/>
              <a:buNone/>
            </a:pPr>
            <a:r>
              <a:rPr altLang="zh-CN" b="1" sz="2400" lang="en-US" smtClean="0">
                <a:solidFill>
                  <a:schemeClr val="bg2"/>
                </a:solidFill>
                <a:sym typeface="Wingdings 2" panose="05020102010507070707" pitchFamily="18" charset="2"/>
              </a:rPr>
              <a:t>     in a way similar to the           user:Mr.Howell’s parents</a:t>
            </a:r>
          </a:p>
          <a:p>
            <a:pPr eaLnBrk="1" hangingPunct="1">
              <a:buFontTx/>
              <a:buNone/>
            </a:pPr>
            <a:r>
              <a:rPr altLang="zh-CN" b="1" sz="2400" lang="en-US" smtClean="0">
                <a:solidFill>
                  <a:schemeClr val="bg2"/>
                </a:solidFill>
                <a:sym typeface="Wingdings 2" panose="05020102010507070707" pitchFamily="18" charset="2"/>
              </a:rPr>
              <a:t>     house-building process        developer:McMullen</a:t>
            </a:r>
            <a:endParaRPr altLang="zh-CN" b="1" sz="2400" lang="en-US" smtClean="0"/>
          </a:p>
          <a:p>
            <a:pPr eaLnBrk="1" hangingPunct="1">
              <a:buFontTx/>
              <a:buNone/>
            </a:pPr>
            <a:endParaRPr altLang="zh-CN" b="1" sz="2400" lang="en-US" smtClean="0"/>
          </a:p>
          <a:p>
            <a:pPr eaLnBrk="1" hangingPunct="1">
              <a:buFontTx/>
              <a:buNone/>
            </a:pPr>
            <a:endParaRPr altLang="zh-CN" b="1" sz="2400" lang="en-US" smtClean="0"/>
          </a:p>
        </p:txBody>
      </p:sp>
      <p:sp>
        <p:nvSpPr>
          <p:cNvPr id="1049109" name="AutoShape 4"/>
          <p:cNvSpPr>
            <a:spLocks noChangeArrowheads="1"/>
          </p:cNvSpPr>
          <p:nvPr/>
        </p:nvSpPr>
        <p:spPr bwMode="auto">
          <a:xfrm>
            <a:off x="4724400" y="2362200"/>
            <a:ext cx="533400" cy="914400"/>
          </a:xfrm>
          <a:prstGeom prst="rightArrow">
            <a:avLst>
              <a:gd name="adj1" fmla="val 50000"/>
              <a:gd name="adj2" fmla="val 250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10" name="Text Box 5"/>
          <p:cNvSpPr txBox="1">
            <a:spLocks noChangeArrowheads="1"/>
          </p:cNvSpPr>
          <p:nvPr/>
        </p:nvSpPr>
        <p:spPr bwMode="auto">
          <a:xfrm>
            <a:off x="611188" y="4437063"/>
            <a:ext cx="8461375" cy="1169987"/>
          </a:xfrm>
          <a:prstGeom prst="rect"/>
          <a:noFill/>
          <a:ln w="25400" algn="ctr">
            <a:solidFill>
              <a:srgbClr val="80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zh-CN" dirty="0" lang="en-US">
                <a:latin typeface="Times New Roman" panose="02020603050405020304" pitchFamily="18" charset="0"/>
              </a:rPr>
              <a:t>1.5</a:t>
            </a:r>
            <a:r>
              <a:rPr altLang="en-US" dirty="0" lang="zh-CN">
                <a:latin typeface="Times New Roman" panose="02020603050405020304" pitchFamily="18" charset="0"/>
              </a:rPr>
              <a:t>节</a:t>
            </a:r>
            <a:r>
              <a:rPr altLang="zh-CN" dirty="0" lang="en-US">
                <a:latin typeface="Times New Roman" panose="02020603050405020304" pitchFamily="18" charset="0"/>
              </a:rPr>
              <a:t>:  </a:t>
            </a:r>
            <a:r>
              <a:rPr altLang="en-US" dirty="0" lang="zh-CN">
                <a:latin typeface="Times New Roman" panose="02020603050405020304" pitchFamily="18" charset="0"/>
              </a:rPr>
              <a:t>一般软件制作时的规划与部件划分问题的思考</a:t>
            </a:r>
          </a:p>
          <a:p>
            <a:pPr eaLnBrk="1" hangingPunct="1">
              <a:spcBef>
                <a:spcPct val="50000"/>
              </a:spcBef>
              <a:buClrTx/>
              <a:buSzTx/>
              <a:buFontTx/>
              <a:buNone/>
            </a:pPr>
            <a:r>
              <a:rPr altLang="en-US" dirty="0" lang="zh-CN">
                <a:latin typeface="Times New Roman" panose="02020603050405020304" pitchFamily="18" charset="0"/>
              </a:rPr>
              <a:t>本节 </a:t>
            </a:r>
            <a:r>
              <a:rPr altLang="zh-CN" dirty="0" lang="en-US">
                <a:latin typeface="Times New Roman" panose="02020603050405020304" pitchFamily="18" charset="0"/>
              </a:rPr>
              <a:t>:  </a:t>
            </a:r>
            <a:r>
              <a:rPr altLang="en-US" dirty="0" lang="zh-CN">
                <a:latin typeface="Times New Roman" panose="02020603050405020304" pitchFamily="18" charset="0"/>
              </a:rPr>
              <a:t>大型软件开发过程中的工程化途径与方法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305" name=""/>
        <p:cNvGrpSpPr/>
        <p:nvPr/>
      </p:nvGrpSpPr>
      <p:grpSpPr>
        <a:xfrm>
          <a:off x="0" y="0"/>
          <a:ext cx="0" cy="0"/>
          <a:chOff x="0" y="0"/>
          <a:chExt cx="0" cy="0"/>
        </a:xfrm>
      </p:grpSpPr>
      <p:sp>
        <p:nvSpPr>
          <p:cNvPr id="1049114"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2758A96-A129-4DEB-9CA3-0E3B74B23D26}" type="slidenum">
              <a:rPr altLang="zh-CN" sz="2600" kumimoji="0" lang="en-US" smtClean="0">
                <a:solidFill>
                  <a:schemeClr val="bg1"/>
                </a:solidFill>
              </a:rPr>
              <a:pPr>
                <a:spcBef>
                  <a:spcPct val="0"/>
                </a:spcBef>
                <a:buClrTx/>
                <a:buSzTx/>
                <a:buFontTx/>
                <a:buNone/>
              </a:pPr>
              <a:t>68</a:t>
            </a:fld>
            <a:endParaRPr altLang="zh-CN" sz="2600" kumimoji="0" lang="en-US" smtClean="0">
              <a:solidFill>
                <a:schemeClr val="bg1"/>
              </a:solidFill>
            </a:endParaRPr>
          </a:p>
        </p:txBody>
      </p:sp>
      <p:sp>
        <p:nvSpPr>
          <p:cNvPr id="1049115"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116" name="Rectangle 3"/>
          <p:cNvSpPr>
            <a:spLocks noGrp="1" noChangeArrowheads="1"/>
          </p:cNvSpPr>
          <p:nvPr>
            <p:ph type="body" idx="1"/>
          </p:nvPr>
        </p:nvSpPr>
        <p:spPr>
          <a:xfrm>
            <a:off x="755650" y="1700213"/>
            <a:ext cx="8388350" cy="5157787"/>
          </a:xfrm>
        </p:spPr>
        <p:txBody>
          <a:bodyPr/>
          <a:p>
            <a:pPr eaLnBrk="1" hangingPunct="1">
              <a:buFontTx/>
              <a:buNone/>
            </a:pPr>
            <a:r>
              <a:rPr altLang="zh-CN" b="1" sz="2400" lang="en-US" smtClean="0">
                <a:solidFill>
                  <a:schemeClr val="bg2"/>
                </a:solidFill>
                <a:sym typeface="Wingdings 2" panose="05020102010507070707" pitchFamily="18" charset="2"/>
              </a:rPr>
              <a:t>Phase 1:</a:t>
            </a:r>
            <a:r>
              <a:rPr altLang="zh-CN" b="1" sz="2400" lang="en-US" smtClean="0">
                <a:solidFill>
                  <a:schemeClr val="bg2"/>
                </a:solidFill>
              </a:rPr>
              <a:t>                       meeting(by users, customers</a:t>
            </a:r>
            <a:r>
              <a:rPr altLang="zh-CN" b="1" sz="2400" lang="en-US" smtClean="0"/>
              <a:t>)</a:t>
            </a:r>
          </a:p>
          <a:p>
            <a:pPr eaLnBrk="1" hangingPunct="1">
              <a:buFontTx/>
              <a:buNone/>
            </a:pPr>
            <a:r>
              <a:rPr altLang="zh-CN" b="1" sz="2400" lang="en-US" smtClean="0"/>
              <a:t>                                                     and developers</a:t>
            </a:r>
          </a:p>
          <a:p>
            <a:pPr eaLnBrk="1" hangingPunct="1">
              <a:buFontTx/>
              <a:buNone/>
            </a:pPr>
            <a:r>
              <a:rPr altLang="zh-CN" b="1" sz="2400" lang="en-US" smtClean="0"/>
              <a:t>                                     A:problem definition (</a:t>
            </a:r>
            <a:r>
              <a:rPr altLang="en-US" b="1" sz="2400" lang="zh-CN" smtClean="0"/>
              <a:t>问题定义</a:t>
            </a:r>
            <a:r>
              <a:rPr altLang="zh-CN" b="1" sz="2400" lang="en-US" smtClean="0"/>
              <a:t>)</a:t>
            </a:r>
          </a:p>
          <a:p>
            <a:pPr eaLnBrk="1" hangingPunct="1">
              <a:buFontTx/>
              <a:buNone/>
            </a:pPr>
            <a:r>
              <a:rPr altLang="zh-CN" b="1" sz="2400" lang="en-US" smtClean="0"/>
              <a:t>                                     B:feasibility research (</a:t>
            </a:r>
            <a:r>
              <a:rPr altLang="en-US" b="1" sz="2400" lang="zh-CN" smtClean="0"/>
              <a:t>可行性研究</a:t>
            </a:r>
            <a:r>
              <a:rPr altLang="zh-CN" b="1" sz="2400" lang="en-US" smtClean="0"/>
              <a:t>)</a:t>
            </a:r>
          </a:p>
          <a:p>
            <a:pPr eaLnBrk="1" hangingPunct="1">
              <a:buFontTx/>
              <a:buNone/>
            </a:pPr>
            <a:r>
              <a:rPr altLang="zh-CN" b="1" sz="2400" lang="en-US" smtClean="0"/>
              <a:t>                                     C:requirement analysis (</a:t>
            </a:r>
            <a:r>
              <a:rPr altLang="en-US" b="1" sz="2400" lang="zh-CN" smtClean="0"/>
              <a:t>需求分析</a:t>
            </a:r>
            <a:r>
              <a:rPr altLang="zh-CN" b="1" sz="2400" lang="en-US" smtClean="0"/>
              <a:t>) </a:t>
            </a:r>
          </a:p>
          <a:p>
            <a:pPr eaLnBrk="1" hangingPunct="1">
              <a:buFontTx/>
              <a:buNone/>
            </a:pPr>
            <a:r>
              <a:rPr altLang="zh-CN" b="1" sz="2400" lang="en-US" smtClean="0"/>
              <a:t>                                      (</a:t>
            </a:r>
            <a:r>
              <a:rPr altLang="en-US" b="1" sz="2400" lang="zh-CN" smtClean="0"/>
              <a:t>文档</a:t>
            </a:r>
            <a:r>
              <a:rPr altLang="zh-CN" b="1" sz="1600" lang="en-US" smtClean="0"/>
              <a:t>:</a:t>
            </a:r>
            <a:r>
              <a:rPr altLang="zh-CN" b="1" sz="2400" lang="en-US" smtClean="0">
                <a:cs typeface="Arial" panose="020B0604020202020204" pitchFamily="34" charset="0"/>
              </a:rPr>
              <a:t>《</a:t>
            </a:r>
            <a:r>
              <a:rPr altLang="zh-CN" b="1" sz="2400" lang="en-US" u="sng" smtClean="0">
                <a:solidFill>
                  <a:srgbClr val="CC0000"/>
                </a:solidFill>
              </a:rPr>
              <a:t>SRS</a:t>
            </a:r>
            <a:r>
              <a:rPr altLang="zh-CN" b="1" sz="2400" lang="en-US" smtClean="0">
                <a:cs typeface="Arial" panose="020B0604020202020204" pitchFamily="34" charset="0"/>
              </a:rPr>
              <a:t>》</a:t>
            </a:r>
            <a:r>
              <a:rPr altLang="en-US" b="1" sz="2400" lang="zh-CN" smtClean="0">
                <a:solidFill>
                  <a:srgbClr val="CC0000"/>
                </a:solidFill>
                <a:cs typeface="Arial" panose="020B0604020202020204" pitchFamily="34" charset="0"/>
              </a:rPr>
              <a:t>软件</a:t>
            </a:r>
            <a:r>
              <a:rPr altLang="en-US" b="1" sz="2400" lang="zh-CN" smtClean="0">
                <a:solidFill>
                  <a:srgbClr val="CC0000"/>
                </a:solidFill>
              </a:rPr>
              <a:t>需求规格说明书</a:t>
            </a:r>
            <a:r>
              <a:rPr altLang="zh-CN" b="1" sz="2400" lang="en-US" smtClean="0"/>
              <a:t>)</a:t>
            </a:r>
          </a:p>
          <a:p>
            <a:pPr eaLnBrk="1" hangingPunct="1">
              <a:buFontTx/>
              <a:buNone/>
            </a:pPr>
            <a:r>
              <a:rPr altLang="zh-CN" b="1" sz="2400" lang="en-US" smtClean="0"/>
              <a:t>                                          -</a:t>
            </a:r>
            <a:r>
              <a:rPr altLang="zh-CN" b="1" sz="2400" lang="en-US" u="sng" smtClean="0">
                <a:solidFill>
                  <a:schemeClr val="bg2"/>
                </a:solidFill>
              </a:rPr>
              <a:t>-</a:t>
            </a:r>
            <a:r>
              <a:rPr altLang="zh-CN" b="1" sz="2000" lang="en-US" u="sng" smtClean="0">
                <a:solidFill>
                  <a:schemeClr val="bg2"/>
                </a:solidFill>
              </a:rPr>
              <a:t>logical architecture(</a:t>
            </a:r>
            <a:r>
              <a:rPr altLang="en-US" b="1" sz="2000" lang="zh-CN" u="sng" smtClean="0">
                <a:solidFill>
                  <a:schemeClr val="bg2"/>
                </a:solidFill>
              </a:rPr>
              <a:t>系统逻辑结构</a:t>
            </a:r>
            <a:r>
              <a:rPr altLang="zh-CN" b="1" sz="2000" lang="en-US" u="sng" smtClean="0">
                <a:solidFill>
                  <a:schemeClr val="bg2"/>
                </a:solidFill>
              </a:rPr>
              <a:t>))</a:t>
            </a:r>
            <a:r>
              <a:rPr altLang="zh-CN" b="1" sz="2400" lang="en-US" smtClean="0"/>
              <a:t> </a:t>
            </a:r>
          </a:p>
          <a:p>
            <a:pPr eaLnBrk="1" hangingPunct="1">
              <a:buFontTx/>
              <a:buNone/>
            </a:pPr>
            <a:r>
              <a:rPr altLang="zh-CN" b="1" sz="2400" lang="en-US" smtClean="0"/>
              <a:t>                                          --</a:t>
            </a:r>
            <a:r>
              <a:rPr altLang="zh-CN" b="1" sz="2000" lang="en-US" smtClean="0"/>
              <a:t>Software Requirement Specification</a:t>
            </a:r>
          </a:p>
          <a:p>
            <a:pPr eaLnBrk="1" hangingPunct="1">
              <a:buFontTx/>
              <a:buNone/>
            </a:pPr>
            <a:r>
              <a:rPr altLang="zh-CN" b="1" sz="2400" lang="en-US" smtClean="0"/>
              <a:t>                                      </a:t>
            </a:r>
            <a:r>
              <a:rPr altLang="en-US" b="1" sz="2400" lang="zh-CN" smtClean="0"/>
              <a:t>（</a:t>
            </a:r>
            <a:r>
              <a:rPr altLang="zh-CN" b="1" sz="2400" lang="en-US" smtClean="0"/>
              <a:t>learn about boundary,  entities, </a:t>
            </a:r>
          </a:p>
          <a:p>
            <a:pPr eaLnBrk="1" hangingPunct="1">
              <a:buFontTx/>
              <a:buNone/>
            </a:pPr>
            <a:r>
              <a:rPr altLang="zh-CN" b="1" sz="2400" lang="en-US" smtClean="0"/>
              <a:t>                                         activities</a:t>
            </a:r>
            <a:r>
              <a:rPr altLang="en-US" b="1" sz="2400" lang="zh-CN" smtClean="0"/>
              <a:t>）</a:t>
            </a:r>
            <a:r>
              <a:rPr altLang="zh-CN" b="1" sz="2400" lang="en-US" smtClean="0"/>
              <a:t>(</a:t>
            </a:r>
            <a:r>
              <a:rPr altLang="zh-CN" b="1" sz="2400" lang="en-US" u="sng" smtClean="0">
                <a:solidFill>
                  <a:srgbClr val="0000FF"/>
                </a:solidFill>
              </a:rPr>
              <a:t>what </a:t>
            </a:r>
            <a:r>
              <a:rPr altLang="zh-CN" b="1" sz="2400" lang="en-US" u="sng" smtClean="0">
                <a:solidFill>
                  <a:schemeClr val="bg2"/>
                </a:solidFill>
              </a:rPr>
              <a:t>we will do </a:t>
            </a:r>
            <a:r>
              <a:rPr altLang="zh-CN" b="1" sz="2400" lang="en-US" smtClean="0"/>
              <a:t>)</a:t>
            </a:r>
          </a:p>
          <a:p>
            <a:pPr eaLnBrk="1" hangingPunct="1">
              <a:buFontTx/>
              <a:buNone/>
            </a:pPr>
            <a:r>
              <a:rPr altLang="zh-CN" b="1" sz="2400" lang="en-US" smtClean="0"/>
              <a:t>                                      D: review(</a:t>
            </a:r>
            <a:r>
              <a:rPr altLang="en-US" b="1" sz="2400" lang="zh-CN" smtClean="0"/>
              <a:t>复审</a:t>
            </a:r>
            <a:r>
              <a:rPr altLang="zh-CN" b="1" sz="2400" lang="en-US" smtClean="0"/>
              <a:t>) (by all anticipants)</a:t>
            </a:r>
          </a:p>
        </p:txBody>
      </p:sp>
      <p:sp>
        <p:nvSpPr>
          <p:cNvPr id="1049117" name="Text Box 4"/>
          <p:cNvSpPr txBox="1">
            <a:spLocks noChangeArrowheads="1"/>
          </p:cNvSpPr>
          <p:nvPr/>
        </p:nvSpPr>
        <p:spPr bwMode="auto">
          <a:xfrm>
            <a:off x="1981200" y="2971800"/>
            <a:ext cx="184150" cy="457200"/>
          </a:xfrm>
          <a:prstGeom prst="rect"/>
          <a:noFill/>
          <a:ln>
            <a:noFill/>
          </a:ln>
        </p:spPr>
        <p:txBody>
          <a:bodyPr wrap="none">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altLang="zh-CN" b="0" sz="2400" lang="zh-CN"/>
          </a:p>
        </p:txBody>
      </p:sp>
      <p:sp>
        <p:nvSpPr>
          <p:cNvPr id="1049118" name="Text Box 5"/>
          <p:cNvSpPr txBox="1">
            <a:spLocks noChangeArrowheads="1"/>
          </p:cNvSpPr>
          <p:nvPr/>
        </p:nvSpPr>
        <p:spPr bwMode="auto">
          <a:xfrm>
            <a:off x="968375" y="3357563"/>
            <a:ext cx="2667000" cy="1744662"/>
          </a:xfrm>
          <a:prstGeom prst="rect"/>
          <a:noFill/>
          <a:ln w="9525">
            <a:solidFill>
              <a:srgbClr val="FF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sz="2400" lang="en-US"/>
              <a:t>Requirement analysis and definition</a:t>
            </a:r>
          </a:p>
          <a:p>
            <a:pPr algn="ctr" eaLnBrk="1" hangingPunct="1">
              <a:spcBef>
                <a:spcPct val="50000"/>
              </a:spcBef>
              <a:buClrTx/>
              <a:buSzTx/>
              <a:buFontTx/>
              <a:buNone/>
            </a:pPr>
            <a:r>
              <a:rPr altLang="en-US" sz="2400" lang="zh-CN"/>
              <a:t>需求分析</a:t>
            </a:r>
          </a:p>
        </p:txBody>
      </p:sp>
      <p:sp>
        <p:nvSpPr>
          <p:cNvPr id="1049119" name="AutoShape 6"/>
          <p:cNvSpPr/>
          <p:nvPr/>
        </p:nvSpPr>
        <p:spPr bwMode="auto">
          <a:xfrm>
            <a:off x="3708400" y="1981200"/>
            <a:ext cx="304800" cy="4400550"/>
          </a:xfrm>
          <a:prstGeom prst="leftBrace">
            <a:avLst>
              <a:gd name="adj1" fmla="val 106276"/>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20" name="Text Box 5"/>
          <p:cNvSpPr txBox="1">
            <a:spLocks noChangeArrowheads="1"/>
          </p:cNvSpPr>
          <p:nvPr/>
        </p:nvSpPr>
        <p:spPr bwMode="auto">
          <a:xfrm>
            <a:off x="971550" y="5437188"/>
            <a:ext cx="2667000" cy="831850"/>
          </a:xfrm>
          <a:prstGeom prst="rect"/>
          <a:noFill/>
          <a:ln w="9525">
            <a:solidFill>
              <a:schemeClr val="bg1">
                <a:lumMod val="75000"/>
              </a:schemeClr>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en-US" dirty="0" sz="1600" lang="zh-CN" smtClean="0">
                <a:solidFill>
                  <a:schemeClr val="accent3">
                    <a:lumMod val="75000"/>
                  </a:schemeClr>
                </a:solidFill>
              </a:rPr>
              <a:t>展示：皇家机动车服务站问题定义，迷你图书馆用例图，范文的领域图，单独的类图。</a:t>
            </a:r>
            <a:endParaRPr altLang="zh-CN" dirty="0" sz="1600" lang="en-US" smtClean="0">
              <a:solidFill>
                <a:schemeClr val="accent3">
                  <a:lumMod val="75000"/>
                </a:schemeClr>
              </a:solidFill>
            </a:endParaRPr>
          </a:p>
        </p:txBody>
      </p:sp>
      <p:sp>
        <p:nvSpPr>
          <p:cNvPr id="1049121" name="文本框 1"/>
          <p:cNvSpPr txBox="1"/>
          <p:nvPr/>
        </p:nvSpPr>
        <p:spPr>
          <a:xfrm>
            <a:off x="8388350" y="1196975"/>
            <a:ext cx="755650" cy="1016000"/>
          </a:xfrm>
          <a:prstGeom prst="rect"/>
          <a:solidFill>
            <a:schemeClr val="bg1">
              <a:lumMod val="85000"/>
            </a:schemeClr>
          </a:solidFill>
          <a:ln w="15875">
            <a:solidFill>
              <a:schemeClr val="tx1"/>
            </a:solidFill>
          </a:ln>
        </p:spPr>
        <p:txBody>
          <a:bodyPr>
            <a:spAutoFit/>
          </a:bodyPr>
          <a:p>
            <a:r>
              <a:rPr altLang="en-US" dirty="0" sz="2000" lang="zh-CN"/>
              <a:t>简单业务模型</a:t>
            </a:r>
          </a:p>
        </p:txBody>
      </p:sp>
      <p:cxnSp>
        <p:nvCxnSpPr>
          <p:cNvPr id="3145728" name="直接箭头连接符 3"/>
          <p:cNvCxnSpPr>
            <a:cxnSpLocks noChangeShapeType="1"/>
          </p:cNvCxnSpPr>
          <p:nvPr/>
        </p:nvCxnSpPr>
        <p:spPr bwMode="auto">
          <a:xfrm flipH="1">
            <a:off x="7956550" y="2205038"/>
            <a:ext cx="576263" cy="431800"/>
          </a:xfrm>
          <a:prstGeom prst="straightConnector1"/>
          <a:noFill/>
          <a:ln w="9525" algn="ctr">
            <a:solidFill>
              <a:srgbClr val="FF0000"/>
            </a:solidFill>
            <a:round/>
            <a:headEnd/>
            <a:tailEnd type="triangle" w="med" len="med"/>
          </a:ln>
        </p:spPr>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308" name=""/>
        <p:cNvGrpSpPr/>
        <p:nvPr/>
      </p:nvGrpSpPr>
      <p:grpSpPr>
        <a:xfrm>
          <a:off x="0" y="0"/>
          <a:ext cx="0" cy="0"/>
          <a:chOff x="0" y="0"/>
          <a:chExt cx="0" cy="0"/>
        </a:xfrm>
      </p:grpSpPr>
      <p:sp>
        <p:nvSpPr>
          <p:cNvPr id="1049125"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BE2C9A2-7D44-492C-8839-0EF726BC420F}" type="slidenum">
              <a:rPr altLang="zh-CN" sz="2600" kumimoji="0" lang="en-US" smtClean="0">
                <a:solidFill>
                  <a:schemeClr val="bg1"/>
                </a:solidFill>
              </a:rPr>
              <a:pPr>
                <a:spcBef>
                  <a:spcPct val="0"/>
                </a:spcBef>
                <a:buClrTx/>
                <a:buSzTx/>
                <a:buFontTx/>
                <a:buNone/>
              </a:pPr>
              <a:t>69</a:t>
            </a:fld>
            <a:endParaRPr altLang="zh-CN" sz="2600" kumimoji="0" lang="en-US" smtClean="0">
              <a:solidFill>
                <a:schemeClr val="bg1"/>
              </a:solidFill>
            </a:endParaRPr>
          </a:p>
        </p:txBody>
      </p:sp>
      <p:sp>
        <p:nvSpPr>
          <p:cNvPr id="1049126"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127" name="Rectangle 3"/>
          <p:cNvSpPr>
            <a:spLocks noGrp="1" noChangeArrowheads="1"/>
          </p:cNvSpPr>
          <p:nvPr>
            <p:ph type="body" idx="1"/>
          </p:nvPr>
        </p:nvSpPr>
        <p:spPr>
          <a:xfrm>
            <a:off x="762000" y="1752600"/>
            <a:ext cx="8382000" cy="5105400"/>
          </a:xfrm>
        </p:spPr>
        <p:txBody>
          <a:bodyPr/>
          <a:p>
            <a:pPr eaLnBrk="1" hangingPunct="1">
              <a:buFontTx/>
              <a:buNone/>
            </a:pPr>
            <a:r>
              <a:rPr altLang="zh-CN" b="1" sz="2400" lang="en-US" smtClean="0">
                <a:solidFill>
                  <a:schemeClr val="bg2"/>
                </a:solidFill>
                <a:sym typeface="Wingdings 2" panose="05020102010507070707" pitchFamily="18" charset="2"/>
              </a:rPr>
              <a:t>Phase 2:                      A: appearance/interface </a:t>
            </a:r>
            <a:r>
              <a:rPr altLang="en-US" b="1" sz="2400" lang="zh-CN" smtClean="0">
                <a:solidFill>
                  <a:schemeClr val="bg2"/>
                </a:solidFill>
                <a:sym typeface="Wingdings 2" panose="05020102010507070707" pitchFamily="18" charset="2"/>
              </a:rPr>
              <a:t>用户界面 </a:t>
            </a:r>
          </a:p>
          <a:p>
            <a:pPr eaLnBrk="1" hangingPunct="1">
              <a:buFontTx/>
              <a:buNone/>
            </a:pPr>
            <a:r>
              <a:rPr altLang="en-US" b="1" sz="2400" lang="zh-CN" smtClean="0">
                <a:solidFill>
                  <a:schemeClr val="bg2"/>
                </a:solidFill>
                <a:sym typeface="Wingdings 2" panose="05020102010507070707" pitchFamily="18" charset="2"/>
              </a:rPr>
              <a:t>                                     </a:t>
            </a:r>
            <a:r>
              <a:rPr altLang="zh-CN" b="1" sz="2400" lang="en-US" smtClean="0">
                <a:solidFill>
                  <a:schemeClr val="bg2"/>
                </a:solidFill>
                <a:sym typeface="Wingdings 2" panose="05020102010507070707" pitchFamily="18" charset="2"/>
              </a:rPr>
              <a:t>B: 《</a:t>
            </a:r>
            <a:r>
              <a:rPr altLang="zh-CN" b="1" sz="2400" lang="en-US" smtClean="0">
                <a:solidFill>
                  <a:srgbClr val="FF0000"/>
                </a:solidFill>
                <a:sym typeface="Wingdings 2" panose="05020102010507070707" pitchFamily="18" charset="2"/>
              </a:rPr>
              <a:t>SAD</a:t>
            </a:r>
            <a:r>
              <a:rPr altLang="zh-CN" b="1" sz="2400" lang="en-US" smtClean="0">
                <a:solidFill>
                  <a:schemeClr val="bg2"/>
                </a:solidFill>
                <a:sym typeface="Wingdings 2" panose="05020102010507070707" pitchFamily="18" charset="2"/>
              </a:rPr>
              <a:t>》</a:t>
            </a:r>
            <a:r>
              <a:rPr altLang="zh-CN" b="1" sz="2400" lang="en-US" u="sng" smtClean="0">
                <a:solidFill>
                  <a:schemeClr val="bg2"/>
                </a:solidFill>
                <a:sym typeface="Wingdings 2" panose="05020102010507070707" pitchFamily="18" charset="2"/>
              </a:rPr>
              <a:t>software architecture</a:t>
            </a:r>
          </a:p>
          <a:p>
            <a:pPr eaLnBrk="1" hangingPunct="1">
              <a:buFontTx/>
              <a:buNone/>
            </a:pPr>
            <a:r>
              <a:rPr altLang="zh-CN" b="1" sz="2400" lang="en-US" smtClean="0">
                <a:solidFill>
                  <a:schemeClr val="bg2"/>
                </a:solidFill>
                <a:sym typeface="Wingdings 2" panose="05020102010507070707" pitchFamily="18" charset="2"/>
              </a:rPr>
              <a:t>                                         </a:t>
            </a:r>
            <a:r>
              <a:rPr altLang="zh-CN" b="1" sz="2400" lang="en-US" u="sng" smtClean="0">
                <a:solidFill>
                  <a:schemeClr val="bg2"/>
                </a:solidFill>
                <a:sym typeface="Wingdings 2" panose="05020102010507070707" pitchFamily="18" charset="2"/>
              </a:rPr>
              <a:t>diagrams</a:t>
            </a:r>
            <a:r>
              <a:rPr altLang="zh-CN" b="1" sz="2400" lang="en-US" smtClean="0">
                <a:solidFill>
                  <a:schemeClr val="bg2"/>
                </a:solidFill>
                <a:sym typeface="Wingdings 2" panose="05020102010507070707" pitchFamily="18" charset="2"/>
              </a:rPr>
              <a:t> and reports</a:t>
            </a:r>
            <a:r>
              <a:rPr altLang="en-US" b="1" sz="2400" lang="zh-CN" smtClean="0">
                <a:solidFill>
                  <a:srgbClr val="FF0066"/>
                </a:solidFill>
                <a:sym typeface="Wingdings 2" panose="05020102010507070707" pitchFamily="18" charset="2"/>
              </a:rPr>
              <a:t>系统结构图</a:t>
            </a:r>
          </a:p>
          <a:p>
            <a:pPr eaLnBrk="1" hangingPunct="1">
              <a:buFontTx/>
              <a:buNone/>
            </a:pPr>
            <a:r>
              <a:rPr altLang="en-US" b="1" sz="2400" lang="zh-CN" smtClean="0">
                <a:solidFill>
                  <a:schemeClr val="bg2"/>
                </a:solidFill>
                <a:sym typeface="Wingdings 2" panose="05020102010507070707" pitchFamily="18" charset="2"/>
              </a:rPr>
              <a:t>                                         </a:t>
            </a:r>
            <a:r>
              <a:rPr altLang="zh-CN" b="1" sz="2400" lang="en-US" smtClean="0">
                <a:solidFill>
                  <a:schemeClr val="bg2"/>
                </a:solidFill>
                <a:sym typeface="Wingdings 2" panose="05020102010507070707" pitchFamily="18" charset="2"/>
              </a:rPr>
              <a:t>(</a:t>
            </a:r>
            <a:r>
              <a:rPr altLang="zh-CN" b="1" sz="2400" lang="en-US" u="sng" smtClean="0">
                <a:solidFill>
                  <a:srgbClr val="0000FF"/>
                </a:solidFill>
                <a:sym typeface="Wingdings 2" panose="05020102010507070707" pitchFamily="18" charset="2"/>
              </a:rPr>
              <a:t>how </a:t>
            </a:r>
            <a:r>
              <a:rPr altLang="zh-CN" b="1" sz="2400" lang="en-US" u="sng" smtClean="0">
                <a:solidFill>
                  <a:schemeClr val="bg2"/>
                </a:solidFill>
                <a:sym typeface="Wingdings 2" panose="05020102010507070707" pitchFamily="18" charset="2"/>
              </a:rPr>
              <a:t>to do it</a:t>
            </a:r>
            <a:r>
              <a:rPr altLang="zh-CN" b="1" sz="2400" lang="en-US" smtClean="0">
                <a:solidFill>
                  <a:schemeClr val="bg2"/>
                </a:solidFill>
                <a:sym typeface="Wingdings 2" panose="05020102010507070707" pitchFamily="18" charset="2"/>
              </a:rPr>
              <a:t>)(</a:t>
            </a:r>
            <a:r>
              <a:rPr altLang="en-US" b="1" sz="2400" lang="zh-CN" smtClean="0">
                <a:solidFill>
                  <a:schemeClr val="bg2"/>
                </a:solidFill>
                <a:sym typeface="Wingdings 2" panose="05020102010507070707" pitchFamily="18" charset="2"/>
              </a:rPr>
              <a:t>拓扑</a:t>
            </a:r>
            <a:r>
              <a:rPr altLang="zh-CN" b="1" sz="2400" lang="en-US" smtClean="0">
                <a:solidFill>
                  <a:schemeClr val="bg2"/>
                </a:solidFill>
                <a:sym typeface="Wingdings 2" panose="05020102010507070707" pitchFamily="18" charset="2"/>
              </a:rPr>
              <a:t>,</a:t>
            </a:r>
            <a:r>
              <a:rPr altLang="en-US" b="1" sz="2400" lang="zh-CN" smtClean="0">
                <a:solidFill>
                  <a:schemeClr val="bg2"/>
                </a:solidFill>
                <a:sym typeface="Wingdings 2" panose="05020102010507070707" pitchFamily="18" charset="2"/>
              </a:rPr>
              <a:t>功能</a:t>
            </a:r>
            <a:r>
              <a:rPr altLang="zh-CN" b="1" sz="2400" lang="en-US" smtClean="0">
                <a:solidFill>
                  <a:schemeClr val="bg2"/>
                </a:solidFill>
                <a:sym typeface="Wingdings 2" panose="05020102010507070707" pitchFamily="18" charset="2"/>
              </a:rPr>
              <a:t>,</a:t>
            </a:r>
            <a:r>
              <a:rPr altLang="en-US" b="1" sz="2400" lang="zh-CN" smtClean="0">
                <a:solidFill>
                  <a:schemeClr val="bg2"/>
                </a:solidFill>
                <a:sym typeface="Wingdings 2" panose="05020102010507070707" pitchFamily="18" charset="2"/>
              </a:rPr>
              <a:t>数据架构</a:t>
            </a:r>
            <a:r>
              <a:rPr altLang="zh-CN" b="1" sz="2400" lang="en-US" smtClean="0">
                <a:solidFill>
                  <a:schemeClr val="bg2"/>
                </a:solidFill>
                <a:sym typeface="Wingdings 2" panose="05020102010507070707" pitchFamily="18" charset="2"/>
              </a:rPr>
              <a:t>)</a:t>
            </a:r>
          </a:p>
          <a:p>
            <a:pPr eaLnBrk="1" hangingPunct="1">
              <a:buFontTx/>
              <a:buNone/>
            </a:pPr>
            <a:r>
              <a:rPr altLang="zh-CN" b="1" sz="2400" lang="en-US" smtClean="0">
                <a:solidFill>
                  <a:schemeClr val="bg2"/>
                </a:solidFill>
                <a:sym typeface="Wingdings 2" panose="05020102010507070707" pitchFamily="18" charset="2"/>
              </a:rPr>
              <a:t>                                     C: review(</a:t>
            </a:r>
            <a:r>
              <a:rPr altLang="zh-CN" b="1" sz="2000" lang="en-US" smtClean="0">
                <a:solidFill>
                  <a:schemeClr val="bg2"/>
                </a:solidFill>
                <a:sym typeface="Wingdings 2" panose="05020102010507070707" pitchFamily="18" charset="2"/>
              </a:rPr>
              <a:t>by developer and customer</a:t>
            </a:r>
            <a:r>
              <a:rPr altLang="zh-CN" b="1" sz="2400" lang="en-US" smtClean="0">
                <a:solidFill>
                  <a:schemeClr val="bg2"/>
                </a:solidFill>
                <a:sym typeface="Wingdings 2" panose="05020102010507070707" pitchFamily="18" charset="2"/>
              </a:rPr>
              <a:t>)</a:t>
            </a:r>
          </a:p>
          <a:p>
            <a:pPr eaLnBrk="1" hangingPunct="1">
              <a:buFontTx/>
              <a:buNone/>
            </a:pPr>
            <a:r>
              <a:rPr altLang="zh-CN" b="1" sz="2400" lang="en-US" smtClean="0">
                <a:solidFill>
                  <a:schemeClr val="bg2"/>
                </a:solidFill>
                <a:sym typeface="Wingdings 2" panose="05020102010507070707" pitchFamily="18" charset="2"/>
              </a:rPr>
              <a:t>Phase 3:                      A: description for modules(</a:t>
            </a:r>
            <a:r>
              <a:rPr altLang="en-US" b="1" sz="2400" lang="zh-CN" smtClean="0">
                <a:solidFill>
                  <a:schemeClr val="bg2"/>
                </a:solidFill>
                <a:sym typeface="Wingdings 2" panose="05020102010507070707" pitchFamily="18" charset="2"/>
              </a:rPr>
              <a:t>模块</a:t>
            </a:r>
            <a:r>
              <a:rPr altLang="en-US" b="1" sz="2400" lang="zh-CN" smtClean="0">
                <a:solidFill>
                  <a:srgbClr val="FF0066"/>
                </a:solidFill>
                <a:sym typeface="Wingdings 2" panose="05020102010507070707" pitchFamily="18" charset="2"/>
              </a:rPr>
              <a:t>功</a:t>
            </a:r>
          </a:p>
          <a:p>
            <a:pPr eaLnBrk="1" hangingPunct="1">
              <a:buFontTx/>
              <a:buNone/>
            </a:pPr>
            <a:r>
              <a:rPr altLang="en-US" b="1" sz="2400" lang="zh-CN" smtClean="0">
                <a:solidFill>
                  <a:srgbClr val="FF0066"/>
                </a:solidFill>
                <a:sym typeface="Wingdings 2" panose="05020102010507070707" pitchFamily="18" charset="2"/>
              </a:rPr>
              <a:t>                                       能算法与数据描述</a:t>
            </a:r>
            <a:r>
              <a:rPr altLang="zh-CN" b="1" sz="2400" lang="en-US" smtClean="0">
                <a:solidFill>
                  <a:schemeClr val="bg2"/>
                </a:solidFill>
                <a:sym typeface="Wingdings 2" panose="05020102010507070707" pitchFamily="18" charset="2"/>
              </a:rPr>
              <a:t>)[documentation]</a:t>
            </a:r>
          </a:p>
          <a:p>
            <a:pPr eaLnBrk="1" hangingPunct="1">
              <a:buFontTx/>
              <a:buNone/>
            </a:pPr>
            <a:r>
              <a:rPr altLang="zh-CN" b="1" sz="2400" lang="en-US" smtClean="0">
                <a:solidFill>
                  <a:schemeClr val="bg2"/>
                </a:solidFill>
                <a:sym typeface="Wingdings 2" panose="05020102010507070707" pitchFamily="18" charset="2"/>
              </a:rPr>
              <a:t>                                     B: review (by developers)</a:t>
            </a:r>
          </a:p>
          <a:p>
            <a:pPr eaLnBrk="1" hangingPunct="1">
              <a:buFontTx/>
              <a:buNone/>
            </a:pPr>
            <a:r>
              <a:rPr altLang="zh-CN" b="1" sz="2400" lang="en-US" smtClean="0">
                <a:solidFill>
                  <a:schemeClr val="bg2"/>
                </a:solidFill>
                <a:sym typeface="Wingdings 2" panose="05020102010507070707" pitchFamily="18" charset="2"/>
              </a:rPr>
              <a:t>Phase 4:                      A:coding(</a:t>
            </a:r>
            <a:r>
              <a:rPr altLang="en-US" b="1" sz="2400" lang="zh-CN" smtClean="0">
                <a:solidFill>
                  <a:schemeClr val="bg2"/>
                </a:solidFill>
                <a:sym typeface="Wingdings 2" panose="05020102010507070707" pitchFamily="18" charset="2"/>
              </a:rPr>
              <a:t>编程</a:t>
            </a:r>
            <a:r>
              <a:rPr altLang="zh-CN" b="1" sz="2400" lang="en-US" smtClean="0">
                <a:solidFill>
                  <a:schemeClr val="bg2"/>
                </a:solidFill>
                <a:sym typeface="Wingdings 2" panose="05020102010507070707" pitchFamily="18" charset="2"/>
              </a:rPr>
              <a:t>) and debugging</a:t>
            </a:r>
          </a:p>
          <a:p>
            <a:pPr eaLnBrk="1" hangingPunct="1">
              <a:buFontTx/>
              <a:buNone/>
            </a:pPr>
            <a:r>
              <a:rPr altLang="zh-CN" b="1" sz="2400" lang="en-US" smtClean="0">
                <a:solidFill>
                  <a:schemeClr val="bg2"/>
                </a:solidFill>
                <a:sym typeface="Wingdings 2" panose="05020102010507070707" pitchFamily="18" charset="2"/>
              </a:rPr>
              <a:t>                                        [</a:t>
            </a:r>
            <a:r>
              <a:rPr altLang="zh-CN" b="1" sz="2400" lang="en-US" smtClean="0">
                <a:solidFill>
                  <a:srgbClr val="FF0066"/>
                </a:solidFill>
                <a:sym typeface="Wingdings 2" panose="05020102010507070707" pitchFamily="18" charset="2"/>
              </a:rPr>
              <a:t>source codes and comments</a:t>
            </a:r>
            <a:r>
              <a:rPr altLang="zh-CN" b="1" sz="2400" lang="en-US" smtClean="0">
                <a:solidFill>
                  <a:schemeClr val="bg2"/>
                </a:solidFill>
                <a:sym typeface="Wingdings 2" panose="05020102010507070707" pitchFamily="18" charset="2"/>
              </a:rPr>
              <a:t>]</a:t>
            </a:r>
          </a:p>
          <a:p>
            <a:pPr eaLnBrk="1" hangingPunct="1">
              <a:buFontTx/>
              <a:buNone/>
            </a:pPr>
            <a:r>
              <a:rPr altLang="zh-CN" b="1" sz="2400" lang="en-US" smtClean="0">
                <a:solidFill>
                  <a:schemeClr val="bg2"/>
                </a:solidFill>
                <a:sym typeface="Wingdings 2" panose="05020102010507070707" pitchFamily="18" charset="2"/>
              </a:rPr>
              <a:t>                                     B:review (by developer / coders)</a:t>
            </a:r>
          </a:p>
        </p:txBody>
      </p:sp>
      <p:sp>
        <p:nvSpPr>
          <p:cNvPr id="1049128" name="Text Box 4"/>
          <p:cNvSpPr txBox="1">
            <a:spLocks noChangeArrowheads="1"/>
          </p:cNvSpPr>
          <p:nvPr/>
        </p:nvSpPr>
        <p:spPr bwMode="auto">
          <a:xfrm>
            <a:off x="1143000" y="2438400"/>
            <a:ext cx="2514600" cy="831850"/>
          </a:xfrm>
          <a:prstGeom prst="rect"/>
          <a:noFill/>
          <a:ln w="9525">
            <a:solidFill>
              <a:srgbClr val="FF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sz="2400" lang="en-US"/>
              <a:t>System Design</a:t>
            </a:r>
            <a:r>
              <a:rPr altLang="en-US" sz="2400" lang="zh-CN"/>
              <a:t>系统设计</a:t>
            </a:r>
          </a:p>
        </p:txBody>
      </p:sp>
      <p:sp>
        <p:nvSpPr>
          <p:cNvPr id="1049129" name="AutoShape 5"/>
          <p:cNvSpPr/>
          <p:nvPr/>
        </p:nvSpPr>
        <p:spPr bwMode="auto">
          <a:xfrm>
            <a:off x="3733800" y="1981200"/>
            <a:ext cx="228600" cy="1828800"/>
          </a:xfrm>
          <a:prstGeom prst="leftBrace">
            <a:avLst>
              <a:gd name="adj1" fmla="val 66667"/>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30" name="Text Box 7"/>
          <p:cNvSpPr txBox="1">
            <a:spLocks noChangeArrowheads="1"/>
          </p:cNvSpPr>
          <p:nvPr/>
        </p:nvSpPr>
        <p:spPr bwMode="auto">
          <a:xfrm>
            <a:off x="1066800" y="4316413"/>
            <a:ext cx="2590800" cy="831850"/>
          </a:xfrm>
          <a:prstGeom prst="rect"/>
          <a:noFill/>
          <a:ln w="9525">
            <a:solidFill>
              <a:srgbClr val="FF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sz="2400" lang="en-US"/>
              <a:t>Program Design</a:t>
            </a:r>
            <a:r>
              <a:rPr altLang="en-US" sz="2400" lang="zh-CN"/>
              <a:t>程序设计</a:t>
            </a:r>
          </a:p>
        </p:txBody>
      </p:sp>
      <p:sp>
        <p:nvSpPr>
          <p:cNvPr id="1049131" name="AutoShape 8"/>
          <p:cNvSpPr/>
          <p:nvPr/>
        </p:nvSpPr>
        <p:spPr bwMode="auto">
          <a:xfrm>
            <a:off x="3810000" y="4114800"/>
            <a:ext cx="152400" cy="1066800"/>
          </a:xfrm>
          <a:prstGeom prst="leftBrace">
            <a:avLst>
              <a:gd name="adj1" fmla="val 58333"/>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32" name="Text Box 9"/>
          <p:cNvSpPr txBox="1">
            <a:spLocks noChangeArrowheads="1"/>
          </p:cNvSpPr>
          <p:nvPr/>
        </p:nvSpPr>
        <p:spPr bwMode="auto">
          <a:xfrm>
            <a:off x="1143000" y="5610225"/>
            <a:ext cx="2514600" cy="1196975"/>
          </a:xfrm>
          <a:prstGeom prst="rect"/>
          <a:noFill/>
          <a:ln w="9525">
            <a:solidFill>
              <a:srgbClr val="FF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sz="2400" lang="en-US"/>
              <a:t>Program Implementation</a:t>
            </a:r>
            <a:r>
              <a:rPr altLang="en-US" sz="2400" lang="zh-CN"/>
              <a:t>程序实现</a:t>
            </a:r>
          </a:p>
        </p:txBody>
      </p:sp>
      <p:sp>
        <p:nvSpPr>
          <p:cNvPr id="1049133" name="AutoShape 10"/>
          <p:cNvSpPr/>
          <p:nvPr/>
        </p:nvSpPr>
        <p:spPr bwMode="auto">
          <a:xfrm>
            <a:off x="3810000" y="5410200"/>
            <a:ext cx="152400" cy="1066800"/>
          </a:xfrm>
          <a:prstGeom prst="leftBrace">
            <a:avLst>
              <a:gd name="adj1" fmla="val 58333"/>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618"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1FB7261-B3C4-4701-8A7D-50E24E6F5CFA}" type="slidenum">
              <a:rPr altLang="zh-CN" sz="2600" kumimoji="0" lang="en-US" smtClean="0">
                <a:solidFill>
                  <a:srgbClr val="FFFFFF"/>
                </a:solidFill>
              </a:rPr>
              <a:pPr>
                <a:spcBef>
                  <a:spcPct val="0"/>
                </a:spcBef>
                <a:buClrTx/>
                <a:buSzTx/>
                <a:buFontTx/>
                <a:buNone/>
              </a:pPr>
              <a:t>7</a:t>
            </a:fld>
            <a:endParaRPr altLang="zh-CN" sz="2600" kumimoji="0" lang="en-US" smtClean="0">
              <a:solidFill>
                <a:srgbClr val="FFFFFF"/>
              </a:solidFill>
            </a:endParaRPr>
          </a:p>
        </p:txBody>
      </p:sp>
      <p:sp>
        <p:nvSpPr>
          <p:cNvPr id="1048619" name="Rectangle 2"/>
          <p:cNvSpPr>
            <a:spLocks noGrp="1" noChangeArrowheads="1"/>
          </p:cNvSpPr>
          <p:nvPr>
            <p:ph type="title"/>
          </p:nvPr>
        </p:nvSpPr>
        <p:spPr>
          <a:xfrm>
            <a:off x="914400" y="536575"/>
            <a:ext cx="8001000" cy="838200"/>
          </a:xfrm>
        </p:spPr>
        <p:txBody>
          <a:bodyPr/>
          <a:p>
            <a:pPr eaLnBrk="1" hangingPunct="1"/>
            <a:r>
              <a:rPr altLang="zh-CN" sz="5400" lang="en-US" smtClean="0">
                <a:solidFill>
                  <a:srgbClr val="000000"/>
                </a:solidFill>
                <a:latin typeface="Monotype Corsiva" panose="03010101010201010101" pitchFamily="66" charset="0"/>
                <a:ea typeface="楷体_GB2312" pitchFamily="49" charset="-122"/>
              </a:rPr>
              <a:t>        Software   Engineering</a:t>
            </a:r>
          </a:p>
        </p:txBody>
      </p:sp>
      <p:sp>
        <p:nvSpPr>
          <p:cNvPr id="1048620" name="Rectangle 3"/>
          <p:cNvSpPr>
            <a:spLocks noGrp="1" noChangeArrowheads="1"/>
          </p:cNvSpPr>
          <p:nvPr>
            <p:ph type="body" idx="1"/>
          </p:nvPr>
        </p:nvSpPr>
        <p:spPr>
          <a:xfrm>
            <a:off x="755650" y="1700213"/>
            <a:ext cx="8388350" cy="5157787"/>
          </a:xfrm>
        </p:spPr>
        <p:txBody>
          <a:bodyPr/>
          <a:p>
            <a:pPr eaLnBrk="1" hangingPunct="1">
              <a:lnSpc>
                <a:spcPct val="90000"/>
              </a:lnSpc>
            </a:pPr>
            <a:r>
              <a:rPr altLang="en-US" b="1" dirty="0" lang="zh-CN" smtClean="0"/>
              <a:t>但是言及软件工程概念而言：</a:t>
            </a:r>
          </a:p>
          <a:p>
            <a:pPr eaLnBrk="1" hangingPunct="1" lvl="1">
              <a:lnSpc>
                <a:spcPct val="90000"/>
              </a:lnSpc>
            </a:pPr>
            <a:r>
              <a:rPr altLang="en-US" b="1" dirty="0" sz="2800" lang="zh-CN" smtClean="0"/>
              <a:t>软件工程的基本支持技术的设计者就是根据自身对软件工程发展的预见，而设计了各种支撑系统、开发环境、软件工具、分析及驱动程序、开发模式等等。</a:t>
            </a:r>
            <a:endParaRPr altLang="zh-CN" b="1" dirty="0" sz="2800" lang="en-US" smtClean="0"/>
          </a:p>
          <a:p>
            <a:pPr eaLnBrk="1" hangingPunct="1" lvl="1">
              <a:lnSpc>
                <a:spcPct val="90000"/>
              </a:lnSpc>
            </a:pPr>
            <a:r>
              <a:rPr altLang="en-US" b="1" dirty="0" sz="2800" lang="zh-CN" smtClean="0"/>
              <a:t>近期软件工程研发成果：鸿蒙系统研发，相关生态系统。（所用内核是开放的、可买断的、无需从头再来的。）</a:t>
            </a:r>
            <a:endParaRPr altLang="en-US" b="1" dirty="0" sz="2000" lang="zh-CN" smtClean="0"/>
          </a:p>
          <a:p>
            <a:pPr eaLnBrk="1" hangingPunct="1">
              <a:lnSpc>
                <a:spcPct val="90000"/>
              </a:lnSpc>
            </a:pPr>
            <a:r>
              <a:rPr altLang="en-US" b="1" dirty="0" lang="zh-CN" smtClean="0"/>
              <a:t>总之：软件工程专家试图做到</a:t>
            </a:r>
            <a:r>
              <a:rPr altLang="zh-CN" b="1" dirty="0" lang="en-US" smtClean="0"/>
              <a:t>----</a:t>
            </a:r>
            <a:r>
              <a:rPr altLang="en-US" b="1" dirty="0" lang="zh-CN" smtClean="0"/>
              <a:t>能够采用高质量软件环境及工具，使软件能够按照某种能够反映软件开发规律的</a:t>
            </a:r>
            <a:r>
              <a:rPr altLang="en-US" b="1" dirty="0" lang="zh-CN" smtClean="0">
                <a:solidFill>
                  <a:srgbClr val="CC0000"/>
                </a:solidFill>
              </a:rPr>
              <a:t>规范</a:t>
            </a:r>
            <a:r>
              <a:rPr altLang="zh-CN" b="1" dirty="0" lang="en-US" smtClean="0">
                <a:solidFill>
                  <a:srgbClr val="CC0000"/>
                </a:solidFill>
              </a:rPr>
              <a:t>/</a:t>
            </a:r>
            <a:r>
              <a:rPr altLang="en-US" b="1" dirty="0" lang="zh-CN" smtClean="0">
                <a:solidFill>
                  <a:srgbClr val="CC0000"/>
                </a:solidFill>
              </a:rPr>
              <a:t>模式</a:t>
            </a:r>
            <a:r>
              <a:rPr altLang="en-US" b="1" dirty="0" lang="zh-CN" smtClean="0"/>
              <a:t>来开发。</a:t>
            </a:r>
          </a:p>
        </p:txBody>
      </p:sp>
    </p:spTree>
  </p:cSld>
  <p:clrMapOvr>
    <a:masterClrMapping/>
  </p:clrMapOvr>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311" name=""/>
        <p:cNvGrpSpPr/>
        <p:nvPr/>
      </p:nvGrpSpPr>
      <p:grpSpPr>
        <a:xfrm>
          <a:off x="0" y="0"/>
          <a:ext cx="0" cy="0"/>
          <a:chOff x="0" y="0"/>
          <a:chExt cx="0" cy="0"/>
        </a:xfrm>
      </p:grpSpPr>
      <p:sp>
        <p:nvSpPr>
          <p:cNvPr id="1049137"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B2756FD-D49F-4B4A-A1A6-5F501DEA7AAE}" type="slidenum">
              <a:rPr altLang="zh-CN" sz="2600" kumimoji="0" lang="en-US" smtClean="0">
                <a:solidFill>
                  <a:schemeClr val="bg1"/>
                </a:solidFill>
              </a:rPr>
              <a:pPr>
                <a:spcBef>
                  <a:spcPct val="0"/>
                </a:spcBef>
                <a:buClrTx/>
                <a:buSzTx/>
                <a:buFontTx/>
                <a:buNone/>
              </a:pPr>
              <a:t>70</a:t>
            </a:fld>
            <a:endParaRPr altLang="zh-CN" sz="2600" kumimoji="0" lang="en-US" smtClean="0">
              <a:solidFill>
                <a:schemeClr val="bg1"/>
              </a:solidFill>
            </a:endParaRPr>
          </a:p>
        </p:txBody>
      </p:sp>
      <p:sp>
        <p:nvSpPr>
          <p:cNvPr id="1049138"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139" name="Rectangle 3"/>
          <p:cNvSpPr>
            <a:spLocks noGrp="1" noChangeArrowheads="1"/>
          </p:cNvSpPr>
          <p:nvPr>
            <p:ph type="body" idx="1"/>
          </p:nvPr>
        </p:nvSpPr>
        <p:spPr>
          <a:xfrm>
            <a:off x="762000" y="1700213"/>
            <a:ext cx="8382000" cy="5105400"/>
          </a:xfrm>
        </p:spPr>
        <p:txBody>
          <a:bodyPr/>
          <a:p>
            <a:pPr eaLnBrk="1" hangingPunct="1">
              <a:buFontTx/>
              <a:buNone/>
            </a:pPr>
            <a:r>
              <a:rPr altLang="zh-CN" b="1" dirty="0" sz="2400" lang="en-US" smtClean="0">
                <a:solidFill>
                  <a:schemeClr val="bg2"/>
                </a:solidFill>
                <a:sym typeface="Wingdings 2" panose="05020102010507070707" pitchFamily="18" charset="2"/>
              </a:rPr>
              <a:t>Phase 5:                      A:test for functionality and</a:t>
            </a:r>
          </a:p>
          <a:p>
            <a:pPr eaLnBrk="1" hangingPunct="1">
              <a:buFontTx/>
              <a:buNone/>
            </a:pPr>
            <a:r>
              <a:rPr altLang="zh-CN" b="1" dirty="0" sz="2400" lang="en-US" smtClean="0">
                <a:solidFill>
                  <a:schemeClr val="bg2"/>
                </a:solidFill>
                <a:sym typeface="Wingdings 2" panose="05020102010507070707" pitchFamily="18" charset="2"/>
              </a:rPr>
              <a:t>                                         performance</a:t>
            </a:r>
            <a:r>
              <a:rPr altLang="en-US" b="1" dirty="0" sz="2400" lang="zh-CN" smtClean="0">
                <a:solidFill>
                  <a:schemeClr val="bg2"/>
                </a:solidFill>
                <a:sym typeface="Wingdings 2" panose="05020102010507070707" pitchFamily="18" charset="2"/>
              </a:rPr>
              <a:t>模块功能与性能测试</a:t>
            </a:r>
          </a:p>
          <a:p>
            <a:pPr eaLnBrk="1" hangingPunct="1">
              <a:buFontTx/>
              <a:buNone/>
            </a:pPr>
            <a:r>
              <a:rPr altLang="en-US" b="1" dirty="0" sz="2400" lang="zh-CN" smtClean="0">
                <a:solidFill>
                  <a:schemeClr val="bg2"/>
                </a:solidFill>
                <a:sym typeface="Wingdings 2" panose="05020102010507070707" pitchFamily="18" charset="2"/>
              </a:rPr>
              <a:t>                                         </a:t>
            </a:r>
            <a:r>
              <a:rPr altLang="zh-CN" b="1" dirty="0" sz="2400" lang="en-US" smtClean="0">
                <a:solidFill>
                  <a:schemeClr val="bg2"/>
                </a:solidFill>
                <a:sym typeface="Wingdings 2" panose="05020102010507070707" pitchFamily="18" charset="2"/>
              </a:rPr>
              <a:t>(generate </a:t>
            </a:r>
            <a:r>
              <a:rPr altLang="zh-CN" b="1" dirty="0" sz="2400" lang="en-US" smtClean="0">
                <a:solidFill>
                  <a:srgbClr val="FF0066"/>
                </a:solidFill>
                <a:sym typeface="Wingdings 2" panose="05020102010507070707" pitchFamily="18" charset="2"/>
              </a:rPr>
              <a:t>test report</a:t>
            </a:r>
            <a:r>
              <a:rPr altLang="zh-CN" b="1" dirty="0" sz="2400" lang="en-US" smtClean="0">
                <a:solidFill>
                  <a:schemeClr val="bg2"/>
                </a:solidFill>
                <a:sym typeface="Wingdings 2" panose="05020102010507070707" pitchFamily="18" charset="2"/>
              </a:rPr>
              <a:t>)(</a:t>
            </a:r>
            <a:r>
              <a:rPr altLang="en-US" b="1" dirty="0" sz="2400" lang="zh-CN" smtClean="0">
                <a:solidFill>
                  <a:schemeClr val="bg2"/>
                </a:solidFill>
                <a:sym typeface="Wingdings 2" panose="05020102010507070707" pitchFamily="18" charset="2"/>
              </a:rPr>
              <a:t>程序设计</a:t>
            </a:r>
            <a:r>
              <a:rPr altLang="zh-CN" b="1" dirty="0" sz="2400" lang="en-US" smtClean="0">
                <a:solidFill>
                  <a:schemeClr val="bg2"/>
                </a:solidFill>
                <a:sym typeface="Wingdings 2" panose="05020102010507070707" pitchFamily="18" charset="2"/>
              </a:rPr>
              <a:t>)</a:t>
            </a:r>
            <a:endParaRPr altLang="zh-CN" b="1" dirty="0" sz="2400" lang="en-US" smtClean="0">
              <a:solidFill>
                <a:schemeClr val="bg2"/>
              </a:solidFill>
              <a:sym typeface="Wingdings 2" panose="05020102010507070707" pitchFamily="18" charset="2"/>
            </a:endParaRPr>
          </a:p>
          <a:p>
            <a:pPr eaLnBrk="1" hangingPunct="1">
              <a:buFontTx/>
              <a:buNone/>
            </a:pPr>
            <a:r>
              <a:rPr altLang="zh-CN" b="1" dirty="0" sz="2400" lang="en-US" smtClean="0">
                <a:solidFill>
                  <a:schemeClr val="bg2"/>
                </a:solidFill>
                <a:sym typeface="Wingdings 2" panose="05020102010507070707" pitchFamily="18" charset="2"/>
              </a:rPr>
              <a:t>                                     B:review (by test team)</a:t>
            </a:r>
          </a:p>
          <a:p>
            <a:pPr eaLnBrk="1" hangingPunct="1">
              <a:buFontTx/>
              <a:buNone/>
            </a:pPr>
            <a:r>
              <a:rPr altLang="zh-CN" b="1" dirty="0" sz="2400" lang="en-US" smtClean="0">
                <a:solidFill>
                  <a:schemeClr val="bg2"/>
                </a:solidFill>
                <a:sym typeface="Wingdings 2" panose="05020102010507070707" pitchFamily="18" charset="2"/>
              </a:rPr>
              <a:t>Phase 6:                      A:integrated test by software </a:t>
            </a:r>
          </a:p>
          <a:p>
            <a:pPr eaLnBrk="1" hangingPunct="1">
              <a:buFontTx/>
              <a:buNone/>
            </a:pPr>
            <a:r>
              <a:rPr altLang="zh-CN" b="1" dirty="0" sz="2400" lang="en-US" smtClean="0">
                <a:solidFill>
                  <a:schemeClr val="bg2"/>
                </a:solidFill>
                <a:sym typeface="Wingdings 2" panose="05020102010507070707" pitchFamily="18" charset="2"/>
              </a:rPr>
              <a:t>                                        architecture diagram(</a:t>
            </a:r>
            <a:r>
              <a:rPr altLang="en-US" b="1" dirty="0" sz="2000" lang="zh-CN" smtClean="0">
                <a:solidFill>
                  <a:schemeClr val="bg2"/>
                </a:solidFill>
                <a:sym typeface="Wingdings 2" panose="05020102010507070707" pitchFamily="18" charset="2"/>
              </a:rPr>
              <a:t>结构图</a:t>
            </a:r>
            <a:r>
              <a:rPr altLang="zh-CN" b="1" dirty="0" sz="2400" lang="en-US" smtClean="0">
                <a:solidFill>
                  <a:srgbClr val="FF0000"/>
                </a:solidFill>
                <a:sym typeface="Wingdings 2" panose="05020102010507070707" pitchFamily="18" charset="2"/>
              </a:rPr>
              <a:t>SAD</a:t>
            </a:r>
            <a:r>
              <a:rPr altLang="zh-CN" b="1" dirty="0" sz="2400" lang="en-US" smtClean="0">
                <a:solidFill>
                  <a:schemeClr val="bg2"/>
                </a:solidFill>
                <a:sym typeface="Wingdings 2" panose="05020102010507070707" pitchFamily="18" charset="2"/>
              </a:rPr>
              <a:t>) </a:t>
            </a:r>
          </a:p>
          <a:p>
            <a:pPr eaLnBrk="1" hangingPunct="1">
              <a:buFontTx/>
              <a:buNone/>
            </a:pPr>
            <a:r>
              <a:rPr altLang="zh-CN" b="1" dirty="0" sz="2400" lang="en-US" smtClean="0">
                <a:solidFill>
                  <a:schemeClr val="bg2"/>
                </a:solidFill>
                <a:sym typeface="Wingdings 2" panose="05020102010507070707" pitchFamily="18" charset="2"/>
              </a:rPr>
              <a:t>                                        (</a:t>
            </a:r>
            <a:r>
              <a:rPr altLang="zh-CN" b="1" dirty="0" sz="2000" lang="en-US" smtClean="0">
                <a:solidFill>
                  <a:schemeClr val="bg2"/>
                </a:solidFill>
                <a:sym typeface="Wingdings 2" panose="05020102010507070707" pitchFamily="18" charset="2"/>
              </a:rPr>
              <a:t>generate </a:t>
            </a:r>
            <a:r>
              <a:rPr altLang="zh-CN" b="1" dirty="0" sz="2000" lang="en-US" smtClean="0">
                <a:solidFill>
                  <a:srgbClr val="FF0066"/>
                </a:solidFill>
                <a:sym typeface="Wingdings 2" panose="05020102010507070707" pitchFamily="18" charset="2"/>
              </a:rPr>
              <a:t>test report</a:t>
            </a:r>
            <a:r>
              <a:rPr altLang="zh-CN" b="1" dirty="0" sz="2400" lang="en-US" smtClean="0">
                <a:solidFill>
                  <a:schemeClr val="bg2"/>
                </a:solidFill>
                <a:sym typeface="Wingdings 2" panose="05020102010507070707" pitchFamily="18" charset="2"/>
              </a:rPr>
              <a:t>)</a:t>
            </a:r>
          </a:p>
          <a:p>
            <a:pPr eaLnBrk="1" hangingPunct="1">
              <a:buFontTx/>
              <a:buNone/>
            </a:pPr>
            <a:r>
              <a:rPr altLang="zh-CN" b="1" dirty="0" sz="2400" lang="en-US" smtClean="0">
                <a:solidFill>
                  <a:schemeClr val="bg2"/>
                </a:solidFill>
                <a:sym typeface="Wingdings 2" panose="05020102010507070707" pitchFamily="18" charset="2"/>
              </a:rPr>
              <a:t>                                     B:review (by test team)</a:t>
            </a:r>
          </a:p>
          <a:p>
            <a:pPr eaLnBrk="1" hangingPunct="1">
              <a:buFontTx/>
              <a:buNone/>
            </a:pPr>
            <a:r>
              <a:rPr altLang="zh-CN" b="1" dirty="0" sz="2400" lang="en-US" smtClean="0">
                <a:solidFill>
                  <a:schemeClr val="bg2"/>
                </a:solidFill>
                <a:sym typeface="Wingdings 2" panose="05020102010507070707" pitchFamily="18" charset="2"/>
              </a:rPr>
              <a:t>Phase 7:                      A: test the all functions by &lt;</a:t>
            </a:r>
            <a:r>
              <a:rPr altLang="zh-CN" b="1" dirty="0" sz="2400" lang="en-US" smtClean="0">
                <a:solidFill>
                  <a:srgbClr val="FF0000"/>
                </a:solidFill>
                <a:sym typeface="Wingdings 2" panose="05020102010507070707" pitchFamily="18" charset="2"/>
              </a:rPr>
              <a:t>SRS</a:t>
            </a:r>
            <a:r>
              <a:rPr altLang="zh-CN" b="1" dirty="0" sz="2400" lang="en-US" smtClean="0">
                <a:solidFill>
                  <a:schemeClr val="bg2"/>
                </a:solidFill>
                <a:sym typeface="Wingdings 2" panose="05020102010507070707" pitchFamily="18" charset="2"/>
              </a:rPr>
              <a:t>&gt;</a:t>
            </a:r>
          </a:p>
          <a:p>
            <a:pPr eaLnBrk="1" hangingPunct="1">
              <a:buFontTx/>
              <a:buNone/>
            </a:pPr>
            <a:r>
              <a:rPr altLang="zh-CN" b="1" dirty="0" sz="2400" lang="en-US" smtClean="0">
                <a:solidFill>
                  <a:schemeClr val="bg2"/>
                </a:solidFill>
                <a:sym typeface="Wingdings 2" panose="05020102010507070707" pitchFamily="18" charset="2"/>
              </a:rPr>
              <a:t>                                        (</a:t>
            </a:r>
            <a:r>
              <a:rPr altLang="en-US" b="1" dirty="0" sz="2400" lang="zh-CN" smtClean="0">
                <a:solidFill>
                  <a:schemeClr val="bg2"/>
                </a:solidFill>
                <a:sym typeface="Wingdings 2" panose="05020102010507070707" pitchFamily="18" charset="2"/>
              </a:rPr>
              <a:t>按</a:t>
            </a:r>
            <a:r>
              <a:rPr altLang="zh-CN" b="1" dirty="0" sz="2400" lang="en-US" u="sng" smtClean="0">
                <a:solidFill>
                  <a:schemeClr val="bg2"/>
                </a:solidFill>
                <a:sym typeface="Wingdings 2" panose="05020102010507070707" pitchFamily="18" charset="2"/>
              </a:rPr>
              <a:t>SRS</a:t>
            </a:r>
            <a:r>
              <a:rPr altLang="en-US" b="1" dirty="0" sz="2400" lang="zh-CN" smtClean="0">
                <a:solidFill>
                  <a:schemeClr val="bg2"/>
                </a:solidFill>
                <a:sym typeface="Wingdings 2" panose="05020102010507070707" pitchFamily="18" charset="2"/>
              </a:rPr>
              <a:t>对系统总体能力等进行测试</a:t>
            </a:r>
            <a:r>
              <a:rPr altLang="zh-CN" b="1" dirty="0" sz="2400" lang="en-US" smtClean="0">
                <a:solidFill>
                  <a:schemeClr val="bg2"/>
                </a:solidFill>
                <a:sym typeface="Wingdings 2" panose="05020102010507070707" pitchFamily="18" charset="2"/>
              </a:rPr>
              <a:t>)</a:t>
            </a:r>
          </a:p>
          <a:p>
            <a:pPr eaLnBrk="1" hangingPunct="1">
              <a:buFontTx/>
              <a:buNone/>
            </a:pPr>
            <a:r>
              <a:rPr altLang="zh-CN" b="1" dirty="0" sz="2400" lang="en-US" smtClean="0">
                <a:solidFill>
                  <a:schemeClr val="bg2"/>
                </a:solidFill>
                <a:sym typeface="Wingdings 2" panose="05020102010507070707" pitchFamily="18" charset="2"/>
              </a:rPr>
              <a:t>                                         (the last testing before delivery)</a:t>
            </a:r>
          </a:p>
          <a:p>
            <a:pPr eaLnBrk="1" hangingPunct="1">
              <a:buFontTx/>
              <a:buNone/>
            </a:pPr>
            <a:r>
              <a:rPr altLang="zh-CN" b="1" dirty="0" sz="2400" lang="en-US" smtClean="0">
                <a:solidFill>
                  <a:schemeClr val="bg2"/>
                </a:solidFill>
                <a:sym typeface="Wingdings 2" panose="05020102010507070707" pitchFamily="18" charset="2"/>
              </a:rPr>
              <a:t>                                     B:review (</a:t>
            </a:r>
            <a:r>
              <a:rPr altLang="zh-CN" b="1" dirty="0" sz="2000" lang="en-US" smtClean="0">
                <a:solidFill>
                  <a:schemeClr val="bg2"/>
                </a:solidFill>
                <a:sym typeface="Wingdings 2" panose="05020102010507070707" pitchFamily="18" charset="2"/>
              </a:rPr>
              <a:t>by developer and customer</a:t>
            </a:r>
            <a:r>
              <a:rPr altLang="zh-CN" b="1" dirty="0" sz="2400" lang="en-US" smtClean="0">
                <a:solidFill>
                  <a:schemeClr val="bg2"/>
                </a:solidFill>
                <a:sym typeface="Wingdings 2" panose="05020102010507070707" pitchFamily="18" charset="2"/>
              </a:rPr>
              <a:t>)</a:t>
            </a:r>
          </a:p>
        </p:txBody>
      </p:sp>
      <p:sp>
        <p:nvSpPr>
          <p:cNvPr id="1049140" name="Text Box 4"/>
          <p:cNvSpPr txBox="1">
            <a:spLocks noChangeArrowheads="1"/>
          </p:cNvSpPr>
          <p:nvPr/>
        </p:nvSpPr>
        <p:spPr bwMode="auto">
          <a:xfrm>
            <a:off x="1219200" y="2362200"/>
            <a:ext cx="2514600" cy="831850"/>
          </a:xfrm>
          <a:prstGeom prst="rect"/>
          <a:noFill/>
          <a:ln w="9525">
            <a:solidFill>
              <a:srgbClr val="FF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sz="2400" lang="en-US"/>
              <a:t>Unit Testing    </a:t>
            </a:r>
            <a:r>
              <a:rPr altLang="en-US" sz="2400" lang="zh-CN"/>
              <a:t>单元测试</a:t>
            </a:r>
          </a:p>
        </p:txBody>
      </p:sp>
      <p:sp>
        <p:nvSpPr>
          <p:cNvPr id="1049141" name="AutoShape 5"/>
          <p:cNvSpPr/>
          <p:nvPr/>
        </p:nvSpPr>
        <p:spPr bwMode="auto">
          <a:xfrm>
            <a:off x="3810000" y="1981200"/>
            <a:ext cx="152400" cy="1371600"/>
          </a:xfrm>
          <a:prstGeom prst="leftBrace">
            <a:avLst>
              <a:gd name="adj1" fmla="val 75000"/>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42" name="AutoShape 6"/>
          <p:cNvSpPr/>
          <p:nvPr/>
        </p:nvSpPr>
        <p:spPr bwMode="auto">
          <a:xfrm>
            <a:off x="3810000" y="3657600"/>
            <a:ext cx="152400" cy="1500188"/>
          </a:xfrm>
          <a:prstGeom prst="leftBrace">
            <a:avLst>
              <a:gd name="adj1" fmla="val 58379"/>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43" name="AutoShape 7"/>
          <p:cNvSpPr/>
          <p:nvPr/>
        </p:nvSpPr>
        <p:spPr bwMode="auto">
          <a:xfrm>
            <a:off x="3810000" y="5437188"/>
            <a:ext cx="152400" cy="1447800"/>
          </a:xfrm>
          <a:prstGeom prst="leftBrace">
            <a:avLst>
              <a:gd name="adj1" fmla="val 79167"/>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44" name="Text Box 8"/>
          <p:cNvSpPr txBox="1">
            <a:spLocks noChangeArrowheads="1"/>
          </p:cNvSpPr>
          <p:nvPr/>
        </p:nvSpPr>
        <p:spPr bwMode="auto">
          <a:xfrm>
            <a:off x="1219200" y="3871913"/>
            <a:ext cx="2514600" cy="831850"/>
          </a:xfrm>
          <a:prstGeom prst="rect"/>
          <a:noFill/>
          <a:ln w="9525">
            <a:solidFill>
              <a:srgbClr val="FF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sz="2400" lang="en-US"/>
              <a:t>Integration Test</a:t>
            </a:r>
            <a:r>
              <a:rPr altLang="en-US" sz="2400" lang="zh-CN"/>
              <a:t>集成测试</a:t>
            </a:r>
          </a:p>
        </p:txBody>
      </p:sp>
      <p:sp>
        <p:nvSpPr>
          <p:cNvPr id="1049145" name="Text Box 9"/>
          <p:cNvSpPr txBox="1">
            <a:spLocks noChangeArrowheads="1"/>
          </p:cNvSpPr>
          <p:nvPr/>
        </p:nvSpPr>
        <p:spPr bwMode="auto">
          <a:xfrm>
            <a:off x="1219200" y="5621338"/>
            <a:ext cx="2514600" cy="831850"/>
          </a:xfrm>
          <a:prstGeom prst="rect"/>
          <a:noFill/>
          <a:ln w="9525">
            <a:solidFill>
              <a:srgbClr val="FF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sz="2400" lang="en-US"/>
              <a:t>System Testing</a:t>
            </a:r>
            <a:r>
              <a:rPr altLang="en-US" sz="2400" lang="zh-CN"/>
              <a:t>系统测试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314" name=""/>
        <p:cNvGrpSpPr/>
        <p:nvPr/>
      </p:nvGrpSpPr>
      <p:grpSpPr>
        <a:xfrm>
          <a:off x="0" y="0"/>
          <a:ext cx="0" cy="0"/>
          <a:chOff x="0" y="0"/>
          <a:chExt cx="0" cy="0"/>
        </a:xfrm>
      </p:grpSpPr>
      <p:sp>
        <p:nvSpPr>
          <p:cNvPr id="1049149"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0534D9-C5FA-4556-B817-ED312DFAB24B}" type="slidenum">
              <a:rPr altLang="zh-CN" sz="2600" kumimoji="0" lang="en-US" smtClean="0">
                <a:solidFill>
                  <a:schemeClr val="bg1"/>
                </a:solidFill>
              </a:rPr>
              <a:pPr>
                <a:spcBef>
                  <a:spcPct val="0"/>
                </a:spcBef>
                <a:buClrTx/>
                <a:buSzTx/>
                <a:buFontTx/>
                <a:buNone/>
              </a:pPr>
              <a:t>71</a:t>
            </a:fld>
            <a:endParaRPr altLang="zh-CN" sz="2600" kumimoji="0" lang="en-US" smtClean="0">
              <a:solidFill>
                <a:schemeClr val="bg1"/>
              </a:solidFill>
            </a:endParaRPr>
          </a:p>
        </p:txBody>
      </p:sp>
      <p:sp>
        <p:nvSpPr>
          <p:cNvPr id="1049150"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151" name="Rectangle 3"/>
          <p:cNvSpPr>
            <a:spLocks noGrp="1" noChangeArrowheads="1"/>
          </p:cNvSpPr>
          <p:nvPr>
            <p:ph type="body" idx="1"/>
          </p:nvPr>
        </p:nvSpPr>
        <p:spPr>
          <a:xfrm>
            <a:off x="762000" y="1752600"/>
            <a:ext cx="8382000" cy="5105400"/>
          </a:xfrm>
        </p:spPr>
        <p:txBody>
          <a:bodyPr/>
          <a:p>
            <a:pPr eaLnBrk="1" hangingPunct="1">
              <a:buFontTx/>
              <a:buNone/>
            </a:pPr>
            <a:r>
              <a:rPr altLang="zh-CN" b="1" sz="2400" lang="en-US" smtClean="0"/>
              <a:t>Phage 8:                   A:delivery</a:t>
            </a:r>
            <a:r>
              <a:rPr altLang="en-US" b="1" sz="2400" lang="zh-CN" smtClean="0"/>
              <a:t>交付</a:t>
            </a:r>
            <a:r>
              <a:rPr altLang="zh-CN" b="1" sz="2400" lang="en-US" smtClean="0"/>
              <a:t>(several ways in the</a:t>
            </a:r>
          </a:p>
          <a:p>
            <a:pPr eaLnBrk="1" hangingPunct="1">
              <a:buFontTx/>
              <a:buNone/>
            </a:pPr>
            <a:r>
              <a:rPr altLang="zh-CN" b="1" sz="2400" lang="en-US" smtClean="0"/>
              <a:t>                                      stage:directly,parallel,gradually )</a:t>
            </a:r>
          </a:p>
          <a:p>
            <a:pPr eaLnBrk="1" hangingPunct="1">
              <a:buFontTx/>
              <a:buNone/>
            </a:pPr>
            <a:r>
              <a:rPr altLang="zh-CN" b="1" sz="2400" lang="en-US" smtClean="0"/>
              <a:t>                                      (include: user training )</a:t>
            </a:r>
          </a:p>
          <a:p>
            <a:pPr eaLnBrk="1" hangingPunct="1">
              <a:buFontTx/>
              <a:buNone/>
            </a:pPr>
            <a:r>
              <a:rPr altLang="zh-CN" b="1" sz="2400" lang="en-US" smtClean="0"/>
              <a:t>                                  B:review (to </a:t>
            </a:r>
            <a:r>
              <a:rPr altLang="zh-CN" b="1" sz="2400" lang="en-US" smtClean="0">
                <a:solidFill>
                  <a:srgbClr val="FF0066"/>
                </a:solidFill>
              </a:rPr>
              <a:t>user manual</a:t>
            </a:r>
            <a:r>
              <a:rPr altLang="zh-CN" b="1" sz="2400" lang="en-US" smtClean="0"/>
              <a:t> and  </a:t>
            </a:r>
          </a:p>
          <a:p>
            <a:pPr eaLnBrk="1" hangingPunct="1">
              <a:buFontTx/>
              <a:buNone/>
            </a:pPr>
            <a:r>
              <a:rPr altLang="zh-CN" b="1" sz="2400" lang="en-US" smtClean="0"/>
              <a:t>                                        operator manual ) </a:t>
            </a:r>
          </a:p>
          <a:p>
            <a:pPr eaLnBrk="1" hangingPunct="1">
              <a:buFontTx/>
              <a:buNone/>
            </a:pPr>
            <a:r>
              <a:rPr altLang="zh-CN" b="1" sz="2400" lang="en-US" smtClean="0"/>
              <a:t>Phase 9:                   A:a process for modifying</a:t>
            </a:r>
          </a:p>
          <a:p>
            <a:pPr eaLnBrk="1" hangingPunct="1">
              <a:buFontTx/>
              <a:buNone/>
            </a:pPr>
            <a:r>
              <a:rPr altLang="zh-CN" b="1" sz="2400" lang="en-US" smtClean="0"/>
              <a:t>                                     software or meet new requirement</a:t>
            </a:r>
          </a:p>
          <a:p>
            <a:pPr eaLnBrk="1" hangingPunct="1">
              <a:buFontTx/>
              <a:buNone/>
            </a:pPr>
            <a:r>
              <a:rPr altLang="zh-CN" b="1" sz="2400" lang="en-US" smtClean="0"/>
              <a:t>                                   (</a:t>
            </a:r>
            <a:r>
              <a:rPr altLang="en-US" b="1" sz="2400" lang="zh-CN" smtClean="0"/>
              <a:t>修改软件的过程</a:t>
            </a:r>
            <a:r>
              <a:rPr altLang="zh-CN" b="1" sz="2400" lang="en-US" smtClean="0"/>
              <a:t>,</a:t>
            </a:r>
            <a:r>
              <a:rPr altLang="en-US" b="1" sz="2400" lang="zh-CN" smtClean="0"/>
              <a:t>为改错或满足新需求</a:t>
            </a:r>
            <a:r>
              <a:rPr altLang="zh-CN" b="1" sz="2400" lang="en-US" smtClean="0"/>
              <a:t>)</a:t>
            </a:r>
          </a:p>
          <a:p>
            <a:pPr eaLnBrk="1" hangingPunct="1">
              <a:buFontTx/>
              <a:buNone/>
            </a:pPr>
            <a:r>
              <a:rPr altLang="zh-CN" b="1" sz="2400" lang="en-US" smtClean="0"/>
              <a:t>                                     (correct, adopt, complete, prevent)</a:t>
            </a:r>
          </a:p>
          <a:p>
            <a:pPr eaLnBrk="1" hangingPunct="1">
              <a:buFontTx/>
              <a:buNone/>
            </a:pPr>
            <a:r>
              <a:rPr altLang="zh-CN" b="1" sz="2400" lang="en-US" smtClean="0"/>
              <a:t>                                     ( generate </a:t>
            </a:r>
            <a:r>
              <a:rPr altLang="zh-CN" b="1" sz="2400" lang="en-US" smtClean="0">
                <a:solidFill>
                  <a:srgbClr val="FF0066"/>
                </a:solidFill>
              </a:rPr>
              <a:t>maintenance report</a:t>
            </a:r>
            <a:r>
              <a:rPr altLang="zh-CN" b="1" sz="2400" lang="en-US" smtClean="0"/>
              <a:t> )</a:t>
            </a:r>
          </a:p>
          <a:p>
            <a:pPr eaLnBrk="1" hangingPunct="1">
              <a:buFontTx/>
              <a:buNone/>
            </a:pPr>
            <a:r>
              <a:rPr altLang="zh-CN" b="1" sz="2400" lang="en-US" smtClean="0"/>
              <a:t>                                  B:review (by maintenance team)</a:t>
            </a:r>
          </a:p>
        </p:txBody>
      </p:sp>
      <p:sp>
        <p:nvSpPr>
          <p:cNvPr id="1049152" name="Text Box 4"/>
          <p:cNvSpPr txBox="1">
            <a:spLocks noChangeArrowheads="1"/>
          </p:cNvSpPr>
          <p:nvPr/>
        </p:nvSpPr>
        <p:spPr bwMode="auto">
          <a:xfrm>
            <a:off x="1752600" y="2286000"/>
            <a:ext cx="1676400" cy="1196975"/>
          </a:xfrm>
          <a:prstGeom prst="rect"/>
          <a:noFill/>
          <a:ln w="9525">
            <a:solidFill>
              <a:srgbClr val="FF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sz="2400" lang="en-US"/>
              <a:t>System Delivery</a:t>
            </a:r>
            <a:r>
              <a:rPr altLang="en-US" sz="2400" lang="zh-CN"/>
              <a:t>系统提交</a:t>
            </a:r>
          </a:p>
        </p:txBody>
      </p:sp>
      <p:sp>
        <p:nvSpPr>
          <p:cNvPr id="1049153" name="Text Box 5"/>
          <p:cNvSpPr txBox="1">
            <a:spLocks noChangeArrowheads="1"/>
          </p:cNvSpPr>
          <p:nvPr/>
        </p:nvSpPr>
        <p:spPr bwMode="auto">
          <a:xfrm>
            <a:off x="1143000" y="4654550"/>
            <a:ext cx="2286000" cy="831850"/>
          </a:xfrm>
          <a:prstGeom prst="rect"/>
          <a:noFill/>
          <a:ln w="9525">
            <a:solidFill>
              <a:srgbClr val="FF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sz="2400" lang="en-US"/>
              <a:t>Maintenance</a:t>
            </a:r>
            <a:r>
              <a:rPr altLang="en-US" sz="2400" lang="zh-CN"/>
              <a:t>维护</a:t>
            </a:r>
          </a:p>
        </p:txBody>
      </p:sp>
      <p:sp>
        <p:nvSpPr>
          <p:cNvPr id="1049154" name="AutoShape 6"/>
          <p:cNvSpPr/>
          <p:nvPr/>
        </p:nvSpPr>
        <p:spPr bwMode="auto">
          <a:xfrm>
            <a:off x="3505200" y="1981200"/>
            <a:ext cx="228600" cy="1371600"/>
          </a:xfrm>
          <a:prstGeom prst="leftBrace">
            <a:avLst>
              <a:gd name="adj1" fmla="val 50000"/>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55" name="AutoShape 7"/>
          <p:cNvSpPr/>
          <p:nvPr/>
        </p:nvSpPr>
        <p:spPr bwMode="auto">
          <a:xfrm>
            <a:off x="3505200" y="4114800"/>
            <a:ext cx="228600" cy="2286000"/>
          </a:xfrm>
          <a:prstGeom prst="leftBrace">
            <a:avLst>
              <a:gd name="adj1" fmla="val 83333"/>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317" name=""/>
        <p:cNvGrpSpPr/>
        <p:nvPr/>
      </p:nvGrpSpPr>
      <p:grpSpPr>
        <a:xfrm>
          <a:off x="0" y="0"/>
          <a:ext cx="0" cy="0"/>
          <a:chOff x="0" y="0"/>
          <a:chExt cx="0" cy="0"/>
        </a:xfrm>
      </p:grpSpPr>
      <p:sp>
        <p:nvSpPr>
          <p:cNvPr id="1049159"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B3D7D8-2769-47D0-A171-62842F9D7867}" type="slidenum">
              <a:rPr altLang="zh-CN" sz="2600" kumimoji="0" lang="en-US" smtClean="0">
                <a:solidFill>
                  <a:schemeClr val="bg1"/>
                </a:solidFill>
              </a:rPr>
              <a:pPr>
                <a:spcBef>
                  <a:spcPct val="0"/>
                </a:spcBef>
                <a:buClrTx/>
                <a:buSzTx/>
                <a:buFontTx/>
                <a:buNone/>
              </a:pPr>
              <a:t>72</a:t>
            </a:fld>
            <a:endParaRPr altLang="zh-CN" sz="2600" kumimoji="0" lang="en-US" smtClean="0">
              <a:solidFill>
                <a:schemeClr val="bg1"/>
              </a:solidFill>
            </a:endParaRPr>
          </a:p>
        </p:txBody>
      </p:sp>
      <p:sp>
        <p:nvSpPr>
          <p:cNvPr id="1049160"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161" name="Rectangle 3"/>
          <p:cNvSpPr>
            <a:spLocks noGrp="1" noChangeArrowheads="1"/>
          </p:cNvSpPr>
          <p:nvPr>
            <p:ph type="body" idx="1"/>
          </p:nvPr>
        </p:nvSpPr>
        <p:spPr>
          <a:xfrm>
            <a:off x="755650" y="1773238"/>
            <a:ext cx="8388350" cy="4679950"/>
          </a:xfrm>
        </p:spPr>
        <p:txBody>
          <a:bodyPr/>
          <a:p>
            <a:pPr eaLnBrk="1" hangingPunct="1">
              <a:lnSpc>
                <a:spcPct val="90000"/>
              </a:lnSpc>
              <a:buFontTx/>
              <a:buNone/>
            </a:pPr>
            <a:r>
              <a:rPr altLang="en-US" b="1" dirty="0" lang="zh-CN" smtClean="0"/>
              <a:t>对上述大型软件工程化制作途径的说明</a:t>
            </a:r>
            <a:r>
              <a:rPr altLang="zh-CN" b="1" dirty="0" lang="en-US" smtClean="0"/>
              <a:t>01</a:t>
            </a:r>
            <a:r>
              <a:rPr altLang="en-US" b="1" dirty="0" lang="zh-CN" smtClean="0"/>
              <a:t>：</a:t>
            </a:r>
          </a:p>
          <a:p>
            <a:pPr eaLnBrk="1" hangingPunct="1">
              <a:lnSpc>
                <a:spcPct val="90000"/>
              </a:lnSpc>
              <a:buFontTx/>
              <a:buNone/>
            </a:pPr>
            <a:r>
              <a:rPr altLang="en-US" b="1" dirty="0" sz="2400" lang="zh-CN" smtClean="0"/>
              <a:t>以上阶段只是大致的划分，软件团队实际执行时比这要复</a:t>
            </a:r>
          </a:p>
          <a:p>
            <a:pPr eaLnBrk="1" hangingPunct="1">
              <a:lnSpc>
                <a:spcPct val="90000"/>
              </a:lnSpc>
              <a:buFontTx/>
              <a:buNone/>
            </a:pPr>
            <a:r>
              <a:rPr altLang="en-US" b="1" dirty="0" sz="2400" lang="zh-CN" smtClean="0"/>
              <a:t>杂，还有若干辅助性过程和阶段，而有些阶段实际是相互重</a:t>
            </a:r>
            <a:endParaRPr altLang="zh-CN" b="1" dirty="0" sz="2400" lang="en-US" smtClean="0"/>
          </a:p>
          <a:p>
            <a:pPr eaLnBrk="1" hangingPunct="1">
              <a:lnSpc>
                <a:spcPct val="90000"/>
              </a:lnSpc>
              <a:buFontTx/>
              <a:buNone/>
            </a:pPr>
            <a:r>
              <a:rPr altLang="en-US" b="1" dirty="0" sz="2400" lang="zh-CN" smtClean="0"/>
              <a:t>叠、相互影响的。</a:t>
            </a:r>
          </a:p>
          <a:p>
            <a:pPr eaLnBrk="1" hangingPunct="1">
              <a:lnSpc>
                <a:spcPct val="90000"/>
              </a:lnSpc>
              <a:buFontTx/>
              <a:buNone/>
            </a:pPr>
            <a:r>
              <a:rPr altLang="en-US" b="1" dirty="0" sz="2400" lang="zh-CN" smtClean="0"/>
              <a:t>例如测试：</a:t>
            </a:r>
          </a:p>
          <a:p>
            <a:pPr eaLnBrk="1" hangingPunct="1">
              <a:lnSpc>
                <a:spcPct val="90000"/>
              </a:lnSpc>
              <a:buFontTx/>
              <a:buNone/>
            </a:pPr>
            <a:r>
              <a:rPr altLang="zh-CN" b="1" dirty="0" sz="2400" lang="en-US" smtClean="0"/>
              <a:t>1</a:t>
            </a:r>
            <a:r>
              <a:rPr altLang="en-US" b="1" dirty="0" sz="2400" lang="zh-CN" smtClean="0"/>
              <a:t>、关于测试阶段，实际上在需求分析和系统设计阶段就可能开始制定和完善测试计划了。</a:t>
            </a:r>
          </a:p>
          <a:p>
            <a:pPr eaLnBrk="1" hangingPunct="1">
              <a:lnSpc>
                <a:spcPct val="90000"/>
              </a:lnSpc>
              <a:buFontTx/>
              <a:buNone/>
            </a:pPr>
            <a:r>
              <a:rPr altLang="zh-CN" b="1" dirty="0" sz="2400" lang="en-US" smtClean="0"/>
              <a:t>2</a:t>
            </a:r>
            <a:r>
              <a:rPr altLang="en-US" b="1" dirty="0" sz="2400" lang="zh-CN" smtClean="0"/>
              <a:t>、测试阶段要做的工作其实有很多，例如系统测试</a:t>
            </a:r>
            <a:r>
              <a:rPr altLang="en-US" b="1" dirty="0" sz="2400" lang="zh-CN" smtClean="0"/>
              <a:t>时仅针对</a:t>
            </a:r>
            <a:r>
              <a:rPr altLang="en-US" b="1" dirty="0" sz="2400" lang="zh-CN" smtClean="0">
                <a:latin typeface="Times New Roman" panose="02020603050405020304" pitchFamily="18" charset="0"/>
              </a:rPr>
              <a:t>“</a:t>
            </a:r>
            <a:r>
              <a:rPr altLang="en-US" b="1" dirty="0" sz="2400" lang="zh-CN" smtClean="0"/>
              <a:t>非功能性需求</a:t>
            </a:r>
            <a:r>
              <a:rPr altLang="en-US" b="1" dirty="0" sz="2400" lang="zh-CN" smtClean="0">
                <a:latin typeface="Times New Roman" panose="02020603050405020304" pitchFamily="18" charset="0"/>
              </a:rPr>
              <a:t>”</a:t>
            </a:r>
            <a:r>
              <a:rPr altLang="en-US" b="1" dirty="0" sz="2400" lang="zh-CN" smtClean="0"/>
              <a:t>，就有许多类型的测试：例如：负载与压力测试、稳定性测试、安全性测试、可用性测试、所谓的</a:t>
            </a:r>
            <a:r>
              <a:rPr altLang="en-US" b="1" dirty="0" sz="2400" lang="zh-CN" smtClean="0">
                <a:latin typeface="Times New Roman" panose="02020603050405020304" pitchFamily="18" charset="0"/>
              </a:rPr>
              <a:t>“</a:t>
            </a:r>
            <a:r>
              <a:rPr altLang="en-US" b="1" dirty="0" sz="2400" lang="zh-CN" smtClean="0"/>
              <a:t>国际化，全球化和本地化</a:t>
            </a:r>
            <a:r>
              <a:rPr altLang="en-US" b="1" dirty="0" sz="2400" lang="zh-CN" smtClean="0">
                <a:latin typeface="Times New Roman" panose="02020603050405020304" pitchFamily="18" charset="0"/>
              </a:rPr>
              <a:t>”</a:t>
            </a:r>
            <a:r>
              <a:rPr altLang="en-US" b="1" dirty="0" sz="2400" lang="zh-CN" smtClean="0"/>
              <a:t>测试、地缘政治测试、卸载测试等等。移动</a:t>
            </a:r>
            <a:r>
              <a:rPr altLang="zh-CN" b="1" dirty="0" sz="2400" lang="en-US" smtClean="0"/>
              <a:t>APP</a:t>
            </a:r>
            <a:r>
              <a:rPr altLang="en-US" b="1" dirty="0" sz="2400" lang="zh-CN" smtClean="0"/>
              <a:t>等测试又有许多特有的测试分类。</a:t>
            </a:r>
          </a:p>
          <a:p>
            <a:pPr eaLnBrk="1" hangingPunct="1">
              <a:lnSpc>
                <a:spcPct val="90000"/>
              </a:lnSpc>
              <a:buFontTx/>
              <a:buNone/>
            </a:pPr>
            <a:endParaRPr altLang="zh-CN" b="1" dirty="0" sz="2400" lang="en-US" smtClean="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318" name=""/>
        <p:cNvGrpSpPr/>
        <p:nvPr/>
      </p:nvGrpSpPr>
      <p:grpSpPr>
        <a:xfrm>
          <a:off x="0" y="0"/>
          <a:ext cx="0" cy="0"/>
          <a:chOff x="0" y="0"/>
          <a:chExt cx="0" cy="0"/>
        </a:xfrm>
      </p:grpSpPr>
      <p:sp>
        <p:nvSpPr>
          <p:cNvPr id="1049162"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B3D7D8-2769-47D0-A171-62842F9D7867}" type="slidenum">
              <a:rPr altLang="zh-CN" sz="2600" kumimoji="0" lang="en-US" smtClean="0">
                <a:solidFill>
                  <a:srgbClr val="FFFFFF"/>
                </a:solidFill>
              </a:rPr>
              <a:pPr>
                <a:spcBef>
                  <a:spcPct val="0"/>
                </a:spcBef>
                <a:buClrTx/>
                <a:buSzTx/>
                <a:buFontTx/>
                <a:buNone/>
              </a:pPr>
              <a:t>73</a:t>
            </a:fld>
            <a:endParaRPr altLang="zh-CN" sz="2600" kumimoji="0" lang="en-US" smtClean="0">
              <a:solidFill>
                <a:srgbClr val="FFFFFF"/>
              </a:solidFill>
            </a:endParaRPr>
          </a:p>
        </p:txBody>
      </p:sp>
      <p:sp>
        <p:nvSpPr>
          <p:cNvPr id="1049163"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164" name="Rectangle 3"/>
          <p:cNvSpPr>
            <a:spLocks noGrp="1" noChangeArrowheads="1"/>
          </p:cNvSpPr>
          <p:nvPr>
            <p:ph type="body" idx="1"/>
          </p:nvPr>
        </p:nvSpPr>
        <p:spPr>
          <a:xfrm>
            <a:off x="755650" y="1773238"/>
            <a:ext cx="8388350" cy="4679950"/>
          </a:xfrm>
        </p:spPr>
        <p:txBody>
          <a:bodyPr/>
          <a:p>
            <a:pPr eaLnBrk="1" hangingPunct="1">
              <a:lnSpc>
                <a:spcPct val="90000"/>
              </a:lnSpc>
              <a:buFontTx/>
              <a:buNone/>
            </a:pPr>
            <a:r>
              <a:rPr altLang="en-US" b="1" dirty="0" lang="zh-CN" smtClean="0"/>
              <a:t>对上述大型软件工程化制作途径的说明</a:t>
            </a:r>
            <a:r>
              <a:rPr altLang="zh-CN" b="1" dirty="0" lang="en-US" smtClean="0"/>
              <a:t>02</a:t>
            </a:r>
            <a:r>
              <a:rPr altLang="en-US" b="1" dirty="0" lang="zh-CN" smtClean="0"/>
              <a:t>：</a:t>
            </a:r>
          </a:p>
          <a:p>
            <a:pPr eaLnBrk="1" hangingPunct="1">
              <a:lnSpc>
                <a:spcPct val="90000"/>
              </a:lnSpc>
              <a:buFontTx/>
              <a:buNone/>
            </a:pPr>
            <a:r>
              <a:rPr altLang="en-US" b="1" dirty="0" sz="2400" lang="zh-CN" smtClean="0"/>
              <a:t>以上阶段只是大致的划分，软件团队实际执行时比这要复</a:t>
            </a:r>
          </a:p>
          <a:p>
            <a:pPr eaLnBrk="1" hangingPunct="1">
              <a:lnSpc>
                <a:spcPct val="90000"/>
              </a:lnSpc>
              <a:buFontTx/>
              <a:buNone/>
            </a:pPr>
            <a:r>
              <a:rPr altLang="en-US" b="1" dirty="0" sz="2400" lang="zh-CN" smtClean="0"/>
              <a:t>杂，还有若干辅助性过程和阶段，而有些阶段实际是相互重</a:t>
            </a:r>
            <a:endParaRPr altLang="zh-CN" b="1" dirty="0" sz="2400" lang="en-US" smtClean="0"/>
          </a:p>
          <a:p>
            <a:pPr eaLnBrk="1" hangingPunct="1">
              <a:lnSpc>
                <a:spcPct val="90000"/>
              </a:lnSpc>
              <a:buFontTx/>
              <a:buNone/>
            </a:pPr>
            <a:r>
              <a:rPr altLang="en-US" b="1" dirty="0" sz="2400" lang="zh-CN" smtClean="0"/>
              <a:t>叠、相互影响的。</a:t>
            </a:r>
          </a:p>
          <a:p>
            <a:pPr eaLnBrk="1" hangingPunct="1">
              <a:lnSpc>
                <a:spcPct val="90000"/>
              </a:lnSpc>
              <a:buFontTx/>
              <a:buNone/>
            </a:pPr>
            <a:r>
              <a:rPr altLang="en-US" b="1" dirty="0" sz="2400" lang="zh-CN" smtClean="0">
                <a:solidFill>
                  <a:srgbClr val="0000FF"/>
                </a:solidFill>
              </a:rPr>
              <a:t>针对第二章的过程模型说明</a:t>
            </a:r>
            <a:r>
              <a:rPr altLang="en-US" b="1" dirty="0" sz="2400" lang="zh-CN" smtClean="0"/>
              <a:t>：</a:t>
            </a:r>
          </a:p>
          <a:p>
            <a:pPr eaLnBrk="1" hangingPunct="1">
              <a:lnSpc>
                <a:spcPct val="90000"/>
              </a:lnSpc>
              <a:buFontTx/>
              <a:buNone/>
            </a:pPr>
            <a:r>
              <a:rPr altLang="zh-CN" b="1" dirty="0" sz="2400" lang="en-US" smtClean="0"/>
              <a:t>1</a:t>
            </a:r>
            <a:r>
              <a:rPr altLang="en-US" b="1" dirty="0" sz="2400" lang="zh-CN" smtClean="0"/>
              <a:t>、面对</a:t>
            </a:r>
            <a:r>
              <a:rPr altLang="en-US" b="1" dirty="0" sz="2400" lang="zh-CN" u="sng" smtClean="0"/>
              <a:t>开发团队实际情况</a:t>
            </a:r>
            <a:r>
              <a:rPr altLang="en-US" b="1" dirty="0" sz="2400" lang="zh-CN" smtClean="0"/>
              <a:t>（能力、习惯等），对上述九个阶段有必要进行剪裁和组合。形成不同的过程模型。</a:t>
            </a:r>
          </a:p>
          <a:p>
            <a:pPr eaLnBrk="1" hangingPunct="1" lvl="0">
              <a:lnSpc>
                <a:spcPct val="90000"/>
              </a:lnSpc>
              <a:buClr>
                <a:srgbClr val="003366"/>
              </a:buClr>
              <a:buNone/>
            </a:pPr>
            <a:r>
              <a:rPr altLang="zh-CN" b="1" dirty="0" sz="2400" lang="en-US" smtClean="0"/>
              <a:t>2</a:t>
            </a:r>
            <a:r>
              <a:rPr altLang="en-US" b="1" dirty="0" sz="2400" lang="zh-CN" smtClean="0"/>
              <a:t>、面对</a:t>
            </a:r>
            <a:r>
              <a:rPr altLang="en-US" b="1" dirty="0" sz="2400" lang="zh-CN" u="sng" smtClean="0"/>
              <a:t>开发项目的实际情况</a:t>
            </a:r>
            <a:r>
              <a:rPr altLang="en-US" b="1" dirty="0" sz="2400" lang="zh-CN" smtClean="0"/>
              <a:t>（特点、要求等），</a:t>
            </a:r>
            <a:r>
              <a:rPr altLang="en-US" b="1" dirty="0" sz="2400" lang="zh-CN">
                <a:solidFill>
                  <a:srgbClr val="003366"/>
                </a:solidFill>
              </a:rPr>
              <a:t>对上述九个阶段有必要进行剪裁和组合。形成不同的过程模型</a:t>
            </a:r>
            <a:r>
              <a:rPr altLang="en-US" b="1" dirty="0" sz="2400" lang="zh-CN" smtClean="0">
                <a:solidFill>
                  <a:srgbClr val="003366"/>
                </a:solidFill>
              </a:rPr>
              <a:t>。</a:t>
            </a:r>
            <a:endParaRPr altLang="en-US" b="1" dirty="0" sz="2400" lang="zh-CN">
              <a:solidFill>
                <a:srgbClr val="003366"/>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319" name=""/>
        <p:cNvGrpSpPr/>
        <p:nvPr/>
      </p:nvGrpSpPr>
      <p:grpSpPr>
        <a:xfrm>
          <a:off x="0" y="0"/>
          <a:ext cx="0" cy="0"/>
          <a:chOff x="0" y="0"/>
          <a:chExt cx="0" cy="0"/>
        </a:xfrm>
      </p:grpSpPr>
      <p:sp>
        <p:nvSpPr>
          <p:cNvPr id="1049165"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ED6890-D937-415D-8D6E-C95EA20C08E5}" type="slidenum">
              <a:rPr altLang="zh-CN" sz="2600" kumimoji="0" lang="en-US" smtClean="0">
                <a:solidFill>
                  <a:schemeClr val="bg1"/>
                </a:solidFill>
              </a:rPr>
              <a:pPr>
                <a:spcBef>
                  <a:spcPct val="0"/>
                </a:spcBef>
                <a:buClrTx/>
                <a:buSzTx/>
                <a:buFontTx/>
                <a:buNone/>
              </a:pPr>
              <a:t>74</a:t>
            </a:fld>
            <a:endParaRPr altLang="zh-CN" sz="2600" kumimoji="0" lang="en-US" smtClean="0">
              <a:solidFill>
                <a:schemeClr val="bg1"/>
              </a:solidFill>
            </a:endParaRPr>
          </a:p>
        </p:txBody>
      </p:sp>
      <p:sp>
        <p:nvSpPr>
          <p:cNvPr id="1049166"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167" name="Rectangle 3"/>
          <p:cNvSpPr>
            <a:spLocks noGrp="1" noChangeArrowheads="1"/>
          </p:cNvSpPr>
          <p:nvPr>
            <p:ph type="body" idx="1"/>
          </p:nvPr>
        </p:nvSpPr>
        <p:spPr>
          <a:xfrm>
            <a:off x="762000" y="1752600"/>
            <a:ext cx="8382000" cy="5105400"/>
          </a:xfrm>
        </p:spPr>
        <p:txBody>
          <a:bodyPr/>
          <a:p>
            <a:pPr eaLnBrk="1" hangingPunct="1">
              <a:buFontTx/>
              <a:buNone/>
            </a:pPr>
            <a:r>
              <a:rPr altLang="zh-CN" b="1" lang="en-US" smtClean="0"/>
              <a:t>1.7 Members of the development team </a:t>
            </a:r>
            <a:r>
              <a:rPr altLang="zh-CN" lang="en-US" smtClean="0"/>
              <a:t>(P25)</a:t>
            </a:r>
          </a:p>
          <a:p>
            <a:pPr eaLnBrk="1" hangingPunct="1">
              <a:buFontTx/>
              <a:buNone/>
            </a:pPr>
            <a:r>
              <a:rPr altLang="zh-CN" b="1" lang="en-US" smtClean="0"/>
              <a:t>     Activities       Personnel         Role </a:t>
            </a:r>
          </a:p>
          <a:p>
            <a:pPr eaLnBrk="1" hangingPunct="1">
              <a:buFontTx/>
              <a:buNone/>
            </a:pPr>
            <a:r>
              <a:rPr altLang="zh-CN" b="1" sz="2400" lang="en-US" smtClean="0">
                <a:solidFill>
                  <a:schemeClr val="bg2"/>
                </a:solidFill>
                <a:sym typeface="Wingdings 2" panose="05020102010507070707" pitchFamily="18" charset="2"/>
              </a:rPr>
              <a:t>Requirement:   Analyst        analyzing (break things</a:t>
            </a:r>
          </a:p>
          <a:p>
            <a:pPr eaLnBrk="1" hangingPunct="1">
              <a:buFontTx/>
              <a:buNone/>
            </a:pPr>
            <a:r>
              <a:rPr altLang="zh-CN" b="1" sz="2400" lang="en-US" smtClean="0">
                <a:solidFill>
                  <a:schemeClr val="bg2"/>
                </a:solidFill>
                <a:sym typeface="Wingdings 2" panose="05020102010507070707" pitchFamily="18" charset="2"/>
              </a:rPr>
              <a:t>                             Customer     into component parts)</a:t>
            </a:r>
          </a:p>
          <a:p>
            <a:pPr eaLnBrk="1" hangingPunct="1">
              <a:buFontTx/>
              <a:buNone/>
            </a:pPr>
            <a:r>
              <a:rPr altLang="zh-CN" b="1" sz="2400" lang="en-US" smtClean="0">
                <a:solidFill>
                  <a:schemeClr val="bg2"/>
                </a:solidFill>
                <a:sym typeface="Wingdings 2" panose="05020102010507070707" pitchFamily="18" charset="2"/>
              </a:rPr>
              <a:t>System Design:Analyst        generating system-</a:t>
            </a:r>
          </a:p>
          <a:p>
            <a:pPr eaLnBrk="1" hangingPunct="1">
              <a:buFontTx/>
              <a:buNone/>
            </a:pPr>
            <a:r>
              <a:rPr altLang="zh-CN" b="1" sz="2400" lang="en-US" smtClean="0">
                <a:solidFill>
                  <a:schemeClr val="bg2"/>
                </a:solidFill>
                <a:sym typeface="Wingdings 2" panose="05020102010507070707" pitchFamily="18" charset="2"/>
              </a:rPr>
              <a:t>                              Designer       level  description</a:t>
            </a:r>
          </a:p>
          <a:p>
            <a:pPr eaLnBrk="1" hangingPunct="1">
              <a:buFontTx/>
              <a:buNone/>
            </a:pPr>
            <a:r>
              <a:rPr altLang="zh-CN" b="1" sz="2400" lang="en-US" smtClean="0">
                <a:solidFill>
                  <a:schemeClr val="bg2"/>
                </a:solidFill>
                <a:sym typeface="Wingdings 2" panose="05020102010507070707" pitchFamily="18" charset="2"/>
              </a:rPr>
              <a:t>Program Design:Designer       detailed description</a:t>
            </a:r>
          </a:p>
          <a:p>
            <a:pPr eaLnBrk="1" hangingPunct="1">
              <a:buFontTx/>
              <a:buNone/>
            </a:pPr>
            <a:r>
              <a:rPr altLang="zh-CN" b="1" sz="2400" lang="en-US" smtClean="0">
                <a:solidFill>
                  <a:schemeClr val="bg2"/>
                </a:solidFill>
                <a:sym typeface="Wingdings 2" panose="05020102010507070707" pitchFamily="18" charset="2"/>
              </a:rPr>
              <a:t>                            Programmer     ( algorithm,data, etc.)</a:t>
            </a:r>
          </a:p>
          <a:p>
            <a:pPr eaLnBrk="1" hangingPunct="1">
              <a:buFontTx/>
              <a:buNone/>
            </a:pPr>
            <a:r>
              <a:rPr altLang="zh-CN" b="1" sz="2400" lang="en-US" smtClean="0">
                <a:solidFill>
                  <a:schemeClr val="bg2"/>
                </a:solidFill>
                <a:sym typeface="Wingdings 2" panose="05020102010507070707" pitchFamily="18" charset="2"/>
              </a:rPr>
              <a:t>Program Implementation:programmer      coding</a:t>
            </a:r>
          </a:p>
          <a:p>
            <a:pPr eaLnBrk="1" hangingPunct="1">
              <a:buFontTx/>
              <a:buNone/>
            </a:pPr>
            <a:r>
              <a:rPr altLang="zh-CN" b="1" sz="2400" lang="en-US" smtClean="0">
                <a:solidFill>
                  <a:schemeClr val="bg2"/>
                </a:solidFill>
                <a:sym typeface="Wingdings 2" panose="05020102010507070707" pitchFamily="18" charset="2"/>
              </a:rPr>
              <a:t>Unit Testing:   programmer       catch faults</a:t>
            </a:r>
          </a:p>
          <a:p>
            <a:pPr eaLnBrk="1" hangingPunct="1">
              <a:buFontTx/>
              <a:buNone/>
            </a:pPr>
            <a:r>
              <a:rPr altLang="zh-CN" b="1" sz="2400" lang="en-US" smtClean="0">
                <a:solidFill>
                  <a:schemeClr val="bg2"/>
                </a:solidFill>
                <a:sym typeface="Wingdings 2" panose="05020102010507070707" pitchFamily="18" charset="2"/>
              </a:rPr>
              <a:t>                                 tester</a:t>
            </a:r>
          </a:p>
        </p:txBody>
      </p:sp>
      <p:sp>
        <p:nvSpPr>
          <p:cNvPr id="1049168" name="AutoShape 4"/>
          <p:cNvSpPr>
            <a:spLocks noChangeArrowheads="1"/>
          </p:cNvSpPr>
          <p:nvPr/>
        </p:nvSpPr>
        <p:spPr bwMode="auto">
          <a:xfrm>
            <a:off x="4724400" y="2895600"/>
            <a:ext cx="304800" cy="609600"/>
          </a:xfrm>
          <a:prstGeom prst="rightArrow">
            <a:avLst>
              <a:gd name="adj1" fmla="val 50000"/>
              <a:gd name="adj2" fmla="val 25000"/>
            </a:avLst>
          </a:prstGeom>
          <a:solidFill>
            <a:srgbClr val="FF0000"/>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69" name="AutoShape 5"/>
          <p:cNvSpPr>
            <a:spLocks noChangeArrowheads="1"/>
          </p:cNvSpPr>
          <p:nvPr/>
        </p:nvSpPr>
        <p:spPr bwMode="auto">
          <a:xfrm>
            <a:off x="4724400" y="3810000"/>
            <a:ext cx="304800" cy="609600"/>
          </a:xfrm>
          <a:prstGeom prst="rightArrow">
            <a:avLst>
              <a:gd name="adj1" fmla="val 50000"/>
              <a:gd name="adj2" fmla="val 25000"/>
            </a:avLst>
          </a:prstGeom>
          <a:solidFill>
            <a:srgbClr val="FF0000"/>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70" name="AutoShape 6"/>
          <p:cNvSpPr>
            <a:spLocks noChangeArrowheads="1"/>
          </p:cNvSpPr>
          <p:nvPr/>
        </p:nvSpPr>
        <p:spPr bwMode="auto">
          <a:xfrm>
            <a:off x="5029200" y="4724400"/>
            <a:ext cx="304800" cy="609600"/>
          </a:xfrm>
          <a:prstGeom prst="rightArrow">
            <a:avLst>
              <a:gd name="adj1" fmla="val 50000"/>
              <a:gd name="adj2" fmla="val 25000"/>
            </a:avLst>
          </a:prstGeom>
          <a:solidFill>
            <a:srgbClr val="FF0000"/>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71" name="AutoShape 7"/>
          <p:cNvSpPr>
            <a:spLocks noChangeArrowheads="1"/>
          </p:cNvSpPr>
          <p:nvPr/>
        </p:nvSpPr>
        <p:spPr bwMode="auto">
          <a:xfrm>
            <a:off x="6705600" y="5486400"/>
            <a:ext cx="381000" cy="304800"/>
          </a:xfrm>
          <a:prstGeom prst="rightArrow">
            <a:avLst>
              <a:gd name="adj1" fmla="val 50000"/>
              <a:gd name="adj2" fmla="val 31250"/>
            </a:avLst>
          </a:prstGeom>
          <a:solidFill>
            <a:srgbClr val="FF0000"/>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72" name="AutoShape 8"/>
          <p:cNvSpPr>
            <a:spLocks noChangeArrowheads="1"/>
          </p:cNvSpPr>
          <p:nvPr/>
        </p:nvSpPr>
        <p:spPr bwMode="auto">
          <a:xfrm>
            <a:off x="5181600" y="5943600"/>
            <a:ext cx="304800" cy="609600"/>
          </a:xfrm>
          <a:prstGeom prst="rightArrow">
            <a:avLst>
              <a:gd name="adj1" fmla="val 50000"/>
              <a:gd name="adj2" fmla="val 25000"/>
            </a:avLst>
          </a:prstGeom>
          <a:solidFill>
            <a:srgbClr val="FF0000"/>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73" name="Text Box 9"/>
          <p:cNvSpPr txBox="1">
            <a:spLocks noChangeArrowheads="1"/>
          </p:cNvSpPr>
          <p:nvPr/>
        </p:nvSpPr>
        <p:spPr bwMode="auto">
          <a:xfrm>
            <a:off x="684213" y="141288"/>
            <a:ext cx="8388350" cy="1127125"/>
          </a:xfrm>
          <a:prstGeom prst="rect"/>
          <a:solidFill>
            <a:srgbClr val="CCFFFF"/>
          </a:solidFill>
          <a:ln w="9525" algn="ctr">
            <a:solidFill>
              <a:srgbClr val="80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60000"/>
              </a:spcBef>
              <a:spcAft>
                <a:spcPct val="30000"/>
              </a:spcAft>
              <a:buClrTx/>
              <a:buSzTx/>
              <a:buFontTx/>
              <a:buNone/>
            </a:pPr>
            <a:r>
              <a:rPr altLang="en-US" lang="zh-CN">
                <a:latin typeface="Times New Roman" panose="02020603050405020304" pitchFamily="18" charset="0"/>
              </a:rPr>
              <a:t>每一位工程师或参与者可能擅长于软件开发的某一特定方面</a:t>
            </a:r>
            <a:r>
              <a:rPr altLang="zh-CN" lang="en-US">
                <a:latin typeface="Times New Roman" panose="02020603050405020304" pitchFamily="18" charset="0"/>
              </a:rPr>
              <a:t>, </a:t>
            </a:r>
            <a:r>
              <a:rPr altLang="en-US" lang="zh-CN">
                <a:latin typeface="Times New Roman" panose="02020603050405020304" pitchFamily="18" charset="0"/>
              </a:rPr>
              <a:t>承担某些特定职责</a:t>
            </a:r>
            <a:r>
              <a:rPr altLang="zh-CN" lang="en-US">
                <a:latin typeface="Times New Roman" panose="02020603050405020304" pitchFamily="18" charset="0"/>
              </a:rPr>
              <a:t>, </a:t>
            </a:r>
            <a:r>
              <a:rPr altLang="en-US" lang="zh-CN">
                <a:latin typeface="Times New Roman" panose="02020603050405020304" pitchFamily="18" charset="0"/>
              </a:rPr>
              <a:t>扮演某个特定的角色</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withEffect" presetClass="entr" presetID="2" presetSubtype="12">
                                  <p:stCondLst>
                                    <p:cond delay="0"/>
                                  </p:stCondLst>
                                  <p:childTnLst>
                                    <p:set>
                                      <p:cBhvr>
                                        <p:cTn dur="1" fill="hold" id="6">
                                          <p:stCondLst>
                                            <p:cond delay="0"/>
                                          </p:stCondLst>
                                        </p:cTn>
                                        <p:tgtEl>
                                          <p:spTgt spid="1049173"/>
                                        </p:tgtEl>
                                        <p:attrNameLst>
                                          <p:attrName>style.visibility</p:attrName>
                                        </p:attrNameLst>
                                      </p:cBhvr>
                                      <p:to>
                                        <p:strVal val="visible"/>
                                      </p:to>
                                    </p:set>
                                    <p:anim calcmode="lin" valueType="num">
                                      <p:cBhvr additive="base">
                                        <p:cTn dur="1000" fill="hold" id="7"/>
                                        <p:tgtEl>
                                          <p:spTgt spid="1049173"/>
                                        </p:tgtEl>
                                        <p:attrNameLst>
                                          <p:attrName>ppt_x</p:attrName>
                                        </p:attrNameLst>
                                      </p:cBhvr>
                                      <p:tavLst>
                                        <p:tav tm="0">
                                          <p:val>
                                            <p:strVal val="0-#ppt_w/2"/>
                                          </p:val>
                                        </p:tav>
                                        <p:tav tm="100000">
                                          <p:val>
                                            <p:strVal val="#ppt_x"/>
                                          </p:val>
                                        </p:tav>
                                      </p:tavLst>
                                    </p:anim>
                                    <p:anim calcmode="lin" valueType="num">
                                      <p:cBhvr additive="base">
                                        <p:cTn dur="1000" fill="hold" id="8"/>
                                        <p:tgtEl>
                                          <p:spTgt spid="1049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322" name=""/>
        <p:cNvGrpSpPr/>
        <p:nvPr/>
      </p:nvGrpSpPr>
      <p:grpSpPr>
        <a:xfrm>
          <a:off x="0" y="0"/>
          <a:ext cx="0" cy="0"/>
          <a:chOff x="0" y="0"/>
          <a:chExt cx="0" cy="0"/>
        </a:xfrm>
      </p:grpSpPr>
      <p:sp>
        <p:nvSpPr>
          <p:cNvPr id="1049177"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E5844D2-BD1C-4C4E-98BF-4C8B7EA9DF8E}" type="slidenum">
              <a:rPr altLang="zh-CN" sz="2600" kumimoji="0" lang="en-US" smtClean="0">
                <a:solidFill>
                  <a:schemeClr val="bg1"/>
                </a:solidFill>
              </a:rPr>
              <a:pPr>
                <a:spcBef>
                  <a:spcPct val="0"/>
                </a:spcBef>
                <a:buClrTx/>
                <a:buSzTx/>
                <a:buFontTx/>
                <a:buNone/>
              </a:pPr>
              <a:t>75</a:t>
            </a:fld>
            <a:endParaRPr altLang="zh-CN" sz="2600" kumimoji="0" lang="en-US" smtClean="0">
              <a:solidFill>
                <a:schemeClr val="bg1"/>
              </a:solidFill>
            </a:endParaRPr>
          </a:p>
        </p:txBody>
      </p:sp>
      <p:sp>
        <p:nvSpPr>
          <p:cNvPr id="1049178"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179" name="Rectangle 3"/>
          <p:cNvSpPr>
            <a:spLocks noGrp="1" noChangeArrowheads="1"/>
          </p:cNvSpPr>
          <p:nvPr>
            <p:ph type="body" idx="1"/>
          </p:nvPr>
        </p:nvSpPr>
        <p:spPr>
          <a:xfrm>
            <a:off x="838200" y="1752600"/>
            <a:ext cx="8305800" cy="5105400"/>
          </a:xfrm>
        </p:spPr>
        <p:txBody>
          <a:bodyPr/>
          <a:p>
            <a:pPr eaLnBrk="1" hangingPunct="1">
              <a:lnSpc>
                <a:spcPct val="90000"/>
              </a:lnSpc>
              <a:buFontTx/>
              <a:buNone/>
            </a:pPr>
            <a:r>
              <a:rPr altLang="zh-CN" b="1" dirty="0" sz="2400" lang="en-US" smtClean="0">
                <a:solidFill>
                  <a:schemeClr val="bg2"/>
                </a:solidFill>
                <a:sym typeface="Wingdings 2" panose="05020102010507070707" pitchFamily="18" charset="2"/>
              </a:rPr>
              <a:t>Integration Testing: Test team     check functions</a:t>
            </a:r>
          </a:p>
          <a:p>
            <a:pPr eaLnBrk="1" hangingPunct="1">
              <a:lnSpc>
                <a:spcPct val="90000"/>
              </a:lnSpc>
              <a:buFontTx/>
              <a:buNone/>
            </a:pPr>
            <a:r>
              <a:rPr altLang="zh-CN" b="1" dirty="0" sz="2400" lang="en-US" smtClean="0">
                <a:solidFill>
                  <a:schemeClr val="bg2"/>
                </a:solidFill>
                <a:sym typeface="Wingdings 2" panose="05020102010507070707" pitchFamily="18" charset="2"/>
              </a:rPr>
              <a:t>                                                            (according to the</a:t>
            </a:r>
          </a:p>
          <a:p>
            <a:pPr eaLnBrk="1" hangingPunct="1">
              <a:lnSpc>
                <a:spcPct val="90000"/>
              </a:lnSpc>
              <a:buFontTx/>
              <a:buNone/>
            </a:pPr>
            <a:r>
              <a:rPr altLang="zh-CN" b="1" dirty="0" sz="2400" lang="en-US" smtClean="0">
                <a:solidFill>
                  <a:schemeClr val="bg2"/>
                </a:solidFill>
                <a:sym typeface="Wingdings 2" panose="05020102010507070707" pitchFamily="18" charset="2"/>
              </a:rPr>
              <a:t>                                                            “system design”)</a:t>
            </a:r>
          </a:p>
          <a:p>
            <a:pPr eaLnBrk="1" hangingPunct="1">
              <a:lnSpc>
                <a:spcPct val="90000"/>
              </a:lnSpc>
              <a:buFontTx/>
              <a:buNone/>
            </a:pPr>
            <a:r>
              <a:rPr altLang="zh-CN" b="1" dirty="0" sz="2400" lang="en-US" smtClean="0">
                <a:solidFill>
                  <a:schemeClr val="bg2"/>
                </a:solidFill>
              </a:rPr>
              <a:t> </a:t>
            </a:r>
            <a:r>
              <a:rPr altLang="zh-CN" b="1" dirty="0" sz="2400" lang="en-US" smtClean="0">
                <a:solidFill>
                  <a:schemeClr val="bg2"/>
                </a:solidFill>
                <a:cs typeface="Arial" panose="020B0604020202020204" pitchFamily="34" charset="0"/>
                <a:sym typeface="Wingdings 2" panose="05020102010507070707" pitchFamily="18" charset="2"/>
              </a:rPr>
              <a:t>⑦System    test team           check requirement</a:t>
            </a:r>
          </a:p>
          <a:p>
            <a:pPr eaLnBrk="1" hangingPunct="1">
              <a:lnSpc>
                <a:spcPct val="90000"/>
              </a:lnSpc>
              <a:buFontTx/>
              <a:buNone/>
            </a:pPr>
            <a:r>
              <a:rPr altLang="zh-CN" b="1" dirty="0" sz="2400" lang="en-US" smtClean="0">
                <a:solidFill>
                  <a:schemeClr val="bg2"/>
                </a:solidFill>
                <a:cs typeface="Arial" panose="020B0604020202020204" pitchFamily="34" charset="0"/>
                <a:sym typeface="Wingdings 2" panose="05020102010507070707" pitchFamily="18" charset="2"/>
              </a:rPr>
              <a:t>     Testing:  customer           (according to the &lt;SRS&gt;)</a:t>
            </a:r>
          </a:p>
          <a:p>
            <a:pPr eaLnBrk="1" hangingPunct="1">
              <a:lnSpc>
                <a:spcPct val="90000"/>
              </a:lnSpc>
              <a:buFontTx/>
              <a:buNone/>
            </a:pPr>
            <a:r>
              <a:rPr altLang="zh-CN" b="1" dirty="0" sz="2400" lang="en-US" smtClean="0">
                <a:solidFill>
                  <a:schemeClr val="bg2"/>
                </a:solidFill>
                <a:cs typeface="Arial" panose="020B0604020202020204" pitchFamily="34" charset="0"/>
                <a:sym typeface="Wingdings 2" panose="05020102010507070707" pitchFamily="18" charset="2"/>
              </a:rPr>
              <a:t>                      trainer</a:t>
            </a:r>
          </a:p>
          <a:p>
            <a:pPr eaLnBrk="1" hangingPunct="1">
              <a:lnSpc>
                <a:spcPct val="90000"/>
              </a:lnSpc>
              <a:buFontTx/>
              <a:buNone/>
            </a:pPr>
            <a:r>
              <a:rPr altLang="zh-CN" b="1" dirty="0" sz="2400" lang="en-US" smtClean="0">
                <a:solidFill>
                  <a:schemeClr val="bg2"/>
                </a:solidFill>
                <a:cs typeface="Arial" panose="020B0604020202020204" pitchFamily="34" charset="0"/>
                <a:sym typeface="Wingdings 2" panose="05020102010507070707" pitchFamily="18" charset="2"/>
              </a:rPr>
              <a:t>⑧System Delivery : trainer      training /educating </a:t>
            </a:r>
          </a:p>
          <a:p>
            <a:pPr eaLnBrk="1" hangingPunct="1">
              <a:lnSpc>
                <a:spcPct val="90000"/>
              </a:lnSpc>
              <a:buFontTx/>
              <a:buNone/>
            </a:pPr>
            <a:r>
              <a:rPr altLang="zh-CN" b="1" dirty="0" sz="2400" lang="en-US" smtClean="0">
                <a:solidFill>
                  <a:schemeClr val="bg2"/>
                </a:solidFill>
                <a:cs typeface="Arial" panose="020B0604020202020204" pitchFamily="34" charset="0"/>
                <a:sym typeface="Wingdings 2" panose="05020102010507070707" pitchFamily="18" charset="2"/>
              </a:rPr>
              <a:t>⑨Maintenance: maintenance      find faults</a:t>
            </a:r>
          </a:p>
          <a:p>
            <a:pPr eaLnBrk="1" hangingPunct="1">
              <a:lnSpc>
                <a:spcPct val="90000"/>
              </a:lnSpc>
              <a:buFontTx/>
              <a:buNone/>
            </a:pPr>
            <a:r>
              <a:rPr altLang="zh-CN" b="1" dirty="0" sz="2400" lang="en-US" smtClean="0">
                <a:solidFill>
                  <a:schemeClr val="bg2"/>
                </a:solidFill>
                <a:cs typeface="Arial" panose="020B0604020202020204" pitchFamily="34" charset="0"/>
                <a:sym typeface="Wingdings 2" panose="05020102010507070707" pitchFamily="18" charset="2"/>
              </a:rPr>
              <a:t>                                  team             meet new requirement</a:t>
            </a:r>
          </a:p>
          <a:p>
            <a:pPr eaLnBrk="1" hangingPunct="1">
              <a:lnSpc>
                <a:spcPct val="90000"/>
              </a:lnSpc>
              <a:buFontTx/>
              <a:buNone/>
            </a:pPr>
            <a:r>
              <a:rPr altLang="zh-CN" b="1" dirty="0" sz="2400" lang="en-US" smtClean="0">
                <a:solidFill>
                  <a:schemeClr val="bg2"/>
                </a:solidFill>
                <a:cs typeface="Arial" panose="020B0604020202020204" pitchFamily="34" charset="0"/>
                <a:sym typeface="Wingdings 2" panose="05020102010507070707" pitchFamily="18" charset="2"/>
              </a:rPr>
              <a:t>                                                        changes</a:t>
            </a:r>
          </a:p>
          <a:p>
            <a:pPr eaLnBrk="1" hangingPunct="1">
              <a:lnSpc>
                <a:spcPct val="90000"/>
              </a:lnSpc>
              <a:buFontTx/>
              <a:buNone/>
            </a:pPr>
            <a:r>
              <a:rPr altLang="zh-CN" b="1" dirty="0" sz="2400" lang="en-US" u="sng" smtClean="0">
                <a:solidFill>
                  <a:srgbClr val="0000FF"/>
                </a:solidFill>
                <a:cs typeface="Arial" panose="020B0604020202020204" pitchFamily="34" charset="0"/>
                <a:sym typeface="Wingdings 2" panose="05020102010507070707" pitchFamily="18" charset="2"/>
              </a:rPr>
              <a:t>The maintenance team </a:t>
            </a:r>
            <a:r>
              <a:rPr altLang="zh-CN" b="1" dirty="0" sz="2400" lang="en-US" err="1" smtClean="0">
                <a:solidFill>
                  <a:schemeClr val="bg2"/>
                </a:solidFill>
                <a:cs typeface="Arial" panose="020B0604020202020204" pitchFamily="34" charset="0"/>
                <a:sym typeface="Wingdings 2" panose="05020102010507070707" pitchFamily="18" charset="2"/>
              </a:rPr>
              <a:t>includes:analysts</a:t>
            </a:r>
            <a:r>
              <a:rPr altLang="zh-CN" b="1" dirty="0" sz="2400" lang="en-US" smtClean="0">
                <a:solidFill>
                  <a:schemeClr val="bg2"/>
                </a:solidFill>
                <a:cs typeface="Arial" panose="020B0604020202020204" pitchFamily="34" charset="0"/>
                <a:sym typeface="Wingdings 2" panose="05020102010507070707" pitchFamily="18" charset="2"/>
              </a:rPr>
              <a:t> +designers </a:t>
            </a:r>
          </a:p>
          <a:p>
            <a:pPr eaLnBrk="1" hangingPunct="1">
              <a:lnSpc>
                <a:spcPct val="90000"/>
              </a:lnSpc>
              <a:buFontTx/>
              <a:buNone/>
            </a:pPr>
            <a:r>
              <a:rPr altLang="zh-CN" b="1" dirty="0" sz="2400" lang="en-US" smtClean="0">
                <a:solidFill>
                  <a:schemeClr val="bg2"/>
                </a:solidFill>
                <a:cs typeface="Arial" panose="020B0604020202020204" pitchFamily="34" charset="0"/>
                <a:sym typeface="Wingdings 2" panose="05020102010507070707" pitchFamily="18" charset="2"/>
              </a:rPr>
              <a:t> +programmers + testers +</a:t>
            </a:r>
            <a:r>
              <a:rPr altLang="zh-CN" b="1" dirty="0" sz="2400" lang="en-US" err="1" smtClean="0">
                <a:solidFill>
                  <a:schemeClr val="bg2"/>
                </a:solidFill>
                <a:cs typeface="Arial" panose="020B0604020202020204" pitchFamily="34" charset="0"/>
                <a:sym typeface="Wingdings 2" panose="05020102010507070707" pitchFamily="18" charset="2"/>
              </a:rPr>
              <a:t>trainers+users</a:t>
            </a:r>
            <a:r>
              <a:rPr altLang="zh-CN" b="1" dirty="0" sz="2400" lang="en-US" smtClean="0">
                <a:solidFill>
                  <a:schemeClr val="bg2"/>
                </a:solidFill>
                <a:cs typeface="Arial" panose="020B0604020202020204" pitchFamily="34" charset="0"/>
                <a:sym typeface="Wingdings 2" panose="05020102010507070707" pitchFamily="18" charset="2"/>
              </a:rPr>
              <a:t>/customers</a:t>
            </a:r>
          </a:p>
        </p:txBody>
      </p:sp>
      <p:sp>
        <p:nvSpPr>
          <p:cNvPr id="1049180" name="AutoShape 4"/>
          <p:cNvSpPr>
            <a:spLocks noChangeArrowheads="1"/>
          </p:cNvSpPr>
          <p:nvPr/>
        </p:nvSpPr>
        <p:spPr bwMode="auto">
          <a:xfrm>
            <a:off x="5610225" y="1862138"/>
            <a:ext cx="304800" cy="304800"/>
          </a:xfrm>
          <a:prstGeom prst="rightArrow">
            <a:avLst>
              <a:gd name="adj1" fmla="val 50000"/>
              <a:gd name="adj2" fmla="val 25000"/>
            </a:avLst>
          </a:prstGeom>
          <a:solidFill>
            <a:srgbClr val="FF0000"/>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81" name="AutoShape 5"/>
          <p:cNvSpPr/>
          <p:nvPr/>
        </p:nvSpPr>
        <p:spPr bwMode="auto">
          <a:xfrm>
            <a:off x="2505075" y="3114675"/>
            <a:ext cx="223838" cy="919163"/>
          </a:xfrm>
          <a:prstGeom prst="leftBrace">
            <a:avLst>
              <a:gd name="adj1" fmla="val 34220"/>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82" name="AutoShape 6"/>
          <p:cNvSpPr>
            <a:spLocks noChangeArrowheads="1"/>
          </p:cNvSpPr>
          <p:nvPr/>
        </p:nvSpPr>
        <p:spPr bwMode="auto">
          <a:xfrm>
            <a:off x="4329113" y="3324225"/>
            <a:ext cx="457200" cy="533400"/>
          </a:xfrm>
          <a:prstGeom prst="rightArrow">
            <a:avLst>
              <a:gd name="adj1" fmla="val 50000"/>
              <a:gd name="adj2" fmla="val 25000"/>
            </a:avLst>
          </a:prstGeom>
          <a:solidFill>
            <a:srgbClr val="FF0000"/>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83" name="AutoShape 8"/>
          <p:cNvSpPr>
            <a:spLocks noChangeArrowheads="1"/>
          </p:cNvSpPr>
          <p:nvPr/>
        </p:nvSpPr>
        <p:spPr bwMode="auto">
          <a:xfrm>
            <a:off x="4910138" y="4267200"/>
            <a:ext cx="304800" cy="228600"/>
          </a:xfrm>
          <a:prstGeom prst="rightArrow">
            <a:avLst>
              <a:gd name="adj1" fmla="val 50000"/>
              <a:gd name="adj2" fmla="val 33333"/>
            </a:avLst>
          </a:prstGeom>
          <a:solidFill>
            <a:srgbClr val="FF0000"/>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184" name="AutoShape 9"/>
          <p:cNvSpPr>
            <a:spLocks noChangeArrowheads="1"/>
          </p:cNvSpPr>
          <p:nvPr/>
        </p:nvSpPr>
        <p:spPr bwMode="auto">
          <a:xfrm>
            <a:off x="5181600" y="4800600"/>
            <a:ext cx="304800" cy="762000"/>
          </a:xfrm>
          <a:prstGeom prst="rightArrow">
            <a:avLst>
              <a:gd name="adj1" fmla="val 50000"/>
              <a:gd name="adj2" fmla="val 25000"/>
            </a:avLst>
          </a:prstGeom>
          <a:solidFill>
            <a:srgbClr val="FF0000"/>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325" name=""/>
        <p:cNvGrpSpPr/>
        <p:nvPr/>
      </p:nvGrpSpPr>
      <p:grpSpPr>
        <a:xfrm>
          <a:off x="0" y="0"/>
          <a:ext cx="0" cy="0"/>
          <a:chOff x="0" y="0"/>
          <a:chExt cx="0" cy="0"/>
        </a:xfrm>
      </p:grpSpPr>
      <p:sp>
        <p:nvSpPr>
          <p:cNvPr id="1049188"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8307517-AE3E-421B-A58D-4309BEF64CFB}" type="slidenum">
              <a:rPr altLang="zh-CN" sz="2600" kumimoji="0" lang="en-US" smtClean="0">
                <a:solidFill>
                  <a:schemeClr val="bg1"/>
                </a:solidFill>
              </a:rPr>
              <a:pPr>
                <a:spcBef>
                  <a:spcPct val="0"/>
                </a:spcBef>
                <a:buClrTx/>
                <a:buSzTx/>
                <a:buFontTx/>
                <a:buNone/>
              </a:pPr>
              <a:t>76</a:t>
            </a:fld>
            <a:endParaRPr altLang="zh-CN" sz="2600" kumimoji="0" lang="en-US" smtClean="0">
              <a:solidFill>
                <a:schemeClr val="bg1"/>
              </a:solidFill>
            </a:endParaRPr>
          </a:p>
        </p:txBody>
      </p:sp>
      <p:sp>
        <p:nvSpPr>
          <p:cNvPr id="1049189"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190" name="Rectangle 3"/>
          <p:cNvSpPr>
            <a:spLocks noGrp="1" noChangeArrowheads="1"/>
          </p:cNvSpPr>
          <p:nvPr>
            <p:ph type="body" idx="1"/>
          </p:nvPr>
        </p:nvSpPr>
        <p:spPr>
          <a:xfrm>
            <a:off x="762000" y="1676400"/>
            <a:ext cx="8382000" cy="5105400"/>
          </a:xfrm>
        </p:spPr>
        <p:txBody>
          <a:bodyPr/>
          <a:p>
            <a:pPr eaLnBrk="1" hangingPunct="1">
              <a:lnSpc>
                <a:spcPct val="80000"/>
              </a:lnSpc>
              <a:buFontTx/>
              <a:buNone/>
            </a:pPr>
            <a:r>
              <a:rPr altLang="zh-CN" b="1" lang="en-US" smtClean="0"/>
              <a:t>Explaining :</a:t>
            </a:r>
          </a:p>
          <a:p>
            <a:pPr eaLnBrk="1" hangingPunct="1">
              <a:lnSpc>
                <a:spcPct val="80000"/>
              </a:lnSpc>
              <a:buFontTx/>
              <a:buNone/>
            </a:pPr>
            <a:r>
              <a:rPr altLang="zh-CN" b="1" sz="2400" lang="en-US" smtClean="0">
                <a:solidFill>
                  <a:schemeClr val="bg2"/>
                </a:solidFill>
                <a:sym typeface="Wingdings 2" panose="05020102010507070707" pitchFamily="18" charset="2"/>
              </a:rPr>
              <a:t>class projects:</a:t>
            </a:r>
          </a:p>
          <a:p>
            <a:pPr eaLnBrk="1" hangingPunct="1">
              <a:lnSpc>
                <a:spcPct val="80000"/>
              </a:lnSpc>
              <a:buFontTx/>
              <a:buNone/>
            </a:pPr>
            <a:r>
              <a:rPr altLang="zh-CN" b="1" sz="2400" lang="en-US" smtClean="0">
                <a:solidFill>
                  <a:schemeClr val="bg2"/>
                </a:solidFill>
                <a:sym typeface="Wingdings 2" panose="05020102010507070707" pitchFamily="18" charset="2"/>
              </a:rPr>
              <a:t>    --</a:t>
            </a:r>
            <a:r>
              <a:rPr altLang="zh-CN" b="1" sz="2400" lang="en-US" smtClean="0">
                <a:solidFill>
                  <a:srgbClr val="0000FF"/>
                </a:solidFill>
                <a:sym typeface="Wingdings 2" panose="05020102010507070707" pitchFamily="18" charset="2"/>
              </a:rPr>
              <a:t>rare documentation</a:t>
            </a:r>
            <a:r>
              <a:rPr altLang="zh-CN" b="1" sz="2400" lang="en-US" smtClean="0">
                <a:solidFill>
                  <a:schemeClr val="bg2"/>
                </a:solidFill>
                <a:sym typeface="Wingdings 2" panose="05020102010507070707" pitchFamily="18" charset="2"/>
              </a:rPr>
              <a:t>, </a:t>
            </a:r>
            <a:r>
              <a:rPr altLang="zh-CN" b="1" sz="2400" lang="en-US" u="sng" smtClean="0">
                <a:solidFill>
                  <a:srgbClr val="0000FF"/>
                </a:solidFill>
                <a:sym typeface="Wingdings 2" panose="05020102010507070707" pitchFamily="18" charset="2"/>
              </a:rPr>
              <a:t>stable requirement</a:t>
            </a:r>
          </a:p>
          <a:p>
            <a:pPr eaLnBrk="1" hangingPunct="1">
              <a:lnSpc>
                <a:spcPct val="80000"/>
              </a:lnSpc>
              <a:buFontTx/>
              <a:buNone/>
            </a:pPr>
            <a:r>
              <a:rPr altLang="zh-CN" b="1" sz="2400" lang="en-US" smtClean="0">
                <a:solidFill>
                  <a:schemeClr val="bg2"/>
                </a:solidFill>
                <a:sym typeface="Wingdings 2" panose="05020102010507070707" pitchFamily="18" charset="2"/>
              </a:rPr>
              <a:t>    --demonstrate ability, but not necessarily to solve a problem for a real customer </a:t>
            </a:r>
          </a:p>
          <a:p>
            <a:pPr eaLnBrk="1" hangingPunct="1">
              <a:lnSpc>
                <a:spcPct val="80000"/>
              </a:lnSpc>
              <a:buFontTx/>
              <a:buNone/>
            </a:pPr>
            <a:r>
              <a:rPr altLang="zh-CN" b="1" sz="2400" lang="en-US" smtClean="0">
                <a:solidFill>
                  <a:schemeClr val="bg2"/>
                </a:solidFill>
                <a:sym typeface="Wingdings 2" panose="05020102010507070707" pitchFamily="18" charset="2"/>
              </a:rPr>
              <a:t>facing real customer</a:t>
            </a:r>
          </a:p>
          <a:p>
            <a:pPr eaLnBrk="1" hangingPunct="1" lvl="1">
              <a:lnSpc>
                <a:spcPct val="80000"/>
              </a:lnSpc>
              <a:buClr>
                <a:srgbClr val="0000FF"/>
              </a:buClr>
              <a:buSzPct val="70000"/>
              <a:buFont typeface="Wingdings" panose="05000000000000000000" pitchFamily="2" charset="2"/>
              <a:buChar char="v"/>
            </a:pPr>
            <a:r>
              <a:rPr altLang="zh-CN" b="1" lang="en-US" smtClean="0">
                <a:solidFill>
                  <a:schemeClr val="bg2"/>
                </a:solidFill>
                <a:sym typeface="Wingdings 2" panose="05020102010507070707" pitchFamily="18" charset="2"/>
              </a:rPr>
              <a:t>different context: scale, complexity, frequent changes</a:t>
            </a:r>
            <a:r>
              <a:rPr altLang="en-US" b="1" lang="zh-CN" smtClean="0">
                <a:solidFill>
                  <a:schemeClr val="bg2"/>
                </a:solidFill>
                <a:sym typeface="Wingdings 2" panose="05020102010507070707" pitchFamily="18" charset="2"/>
              </a:rPr>
              <a:t>，</a:t>
            </a:r>
            <a:r>
              <a:rPr altLang="zh-CN" b="1" lang="en-US" smtClean="0">
                <a:solidFill>
                  <a:schemeClr val="bg2"/>
                </a:solidFill>
                <a:sym typeface="Wingdings 2" panose="05020102010507070707" pitchFamily="18" charset="2"/>
              </a:rPr>
              <a:t>great desire for document and maintenance </a:t>
            </a:r>
          </a:p>
          <a:p>
            <a:pPr eaLnBrk="1" hangingPunct="1" lvl="1">
              <a:lnSpc>
                <a:spcPct val="80000"/>
              </a:lnSpc>
              <a:buClr>
                <a:srgbClr val="0000FF"/>
              </a:buClr>
              <a:buSzPct val="70000"/>
              <a:buFont typeface="Wingdings" panose="05000000000000000000" pitchFamily="2" charset="2"/>
              <a:buChar char="v"/>
            </a:pPr>
            <a:r>
              <a:rPr altLang="zh-CN" b="1" lang="en-US" smtClean="0">
                <a:solidFill>
                  <a:schemeClr val="bg2"/>
                </a:solidFill>
                <a:sym typeface="Wingdings 2" panose="05020102010507070707" pitchFamily="18" charset="2"/>
              </a:rPr>
              <a:t>project management is hard: develop team will relatively stable</a:t>
            </a:r>
          </a:p>
          <a:p>
            <a:pPr eaLnBrk="1" hangingPunct="1">
              <a:lnSpc>
                <a:spcPct val="80000"/>
              </a:lnSpc>
              <a:buFontTx/>
              <a:buNone/>
            </a:pPr>
            <a:r>
              <a:rPr altLang="zh-CN" b="1" sz="2400" lang="en-US" smtClean="0">
                <a:solidFill>
                  <a:schemeClr val="bg2"/>
                </a:solidFill>
                <a:sym typeface="Wingdings 2" panose="05020102010507070707" pitchFamily="18" charset="2"/>
              </a:rPr>
              <a:t>Librarians: managing documents, do simple test </a:t>
            </a:r>
          </a:p>
          <a:p>
            <a:pPr eaLnBrk="1" hangingPunct="1">
              <a:lnSpc>
                <a:spcPct val="80000"/>
              </a:lnSpc>
              <a:buFontTx/>
              <a:buNone/>
            </a:pPr>
            <a:r>
              <a:rPr altLang="zh-CN" b="1" sz="2400" lang="en-US" smtClean="0">
                <a:solidFill>
                  <a:schemeClr val="bg2"/>
                </a:solidFill>
                <a:sym typeface="Wingdings 2" panose="05020102010507070707" pitchFamily="18" charset="2"/>
              </a:rPr>
              <a:t>   Configuration management: </a:t>
            </a:r>
            <a:r>
              <a:rPr altLang="en-US" b="1" sz="2400" lang="zh-CN" smtClean="0">
                <a:solidFill>
                  <a:schemeClr val="bg2"/>
                </a:solidFill>
                <a:sym typeface="Wingdings 2" panose="05020102010507070707" pitchFamily="18" charset="2"/>
              </a:rPr>
              <a:t>维持一个软件的不同版本</a:t>
            </a:r>
          </a:p>
          <a:p>
            <a:pPr eaLnBrk="1" hangingPunct="1">
              <a:lnSpc>
                <a:spcPct val="80000"/>
              </a:lnSpc>
              <a:buFontTx/>
              <a:buNone/>
            </a:pPr>
            <a:r>
              <a:rPr altLang="en-US" b="1" sz="2400" lang="zh-CN" smtClean="0">
                <a:solidFill>
                  <a:schemeClr val="bg2"/>
                </a:solidFill>
                <a:sym typeface="Wingdings 2" panose="05020102010507070707" pitchFamily="18" charset="2"/>
              </a:rPr>
              <a:t>                                                    之间各种文档的对应关系 。</a:t>
            </a:r>
            <a:endParaRPr altLang="en-US" b="1" lang="zh-CN" smtClean="0">
              <a:solidFill>
                <a:schemeClr val="bg2"/>
              </a:solidFill>
              <a:sym typeface="Wingdings 2" panose="05020102010507070707" pitchFamily="18" charset="2"/>
            </a:endParaRPr>
          </a:p>
        </p:txBody>
      </p:sp>
    </p:spTree>
  </p:cSld>
  <p:clrMapOvr>
    <a:masterClrMapping/>
  </p:clrMapOvr>
  <p:transition spd="med">
    <p:fade/>
  </p:transition>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328" name=""/>
        <p:cNvGrpSpPr/>
        <p:nvPr/>
      </p:nvGrpSpPr>
      <p:grpSpPr>
        <a:xfrm>
          <a:off x="0" y="0"/>
          <a:ext cx="0" cy="0"/>
          <a:chOff x="0" y="0"/>
          <a:chExt cx="0" cy="0"/>
        </a:xfrm>
      </p:grpSpPr>
      <p:sp>
        <p:nvSpPr>
          <p:cNvPr id="1049194"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9748A0-8842-48AA-9264-0A07CC1B7434}" type="slidenum">
              <a:rPr altLang="zh-CN" sz="2600" kumimoji="0" lang="en-US" smtClean="0">
                <a:solidFill>
                  <a:schemeClr val="bg1"/>
                </a:solidFill>
              </a:rPr>
              <a:pPr>
                <a:spcBef>
                  <a:spcPct val="0"/>
                </a:spcBef>
                <a:buClrTx/>
                <a:buSzTx/>
                <a:buFontTx/>
                <a:buNone/>
              </a:pPr>
              <a:t>77</a:t>
            </a:fld>
            <a:endParaRPr altLang="zh-CN" sz="2600" kumimoji="0" lang="en-US" smtClean="0">
              <a:solidFill>
                <a:schemeClr val="bg1"/>
              </a:solidFill>
            </a:endParaRPr>
          </a:p>
        </p:txBody>
      </p:sp>
      <p:sp>
        <p:nvSpPr>
          <p:cNvPr id="1049195"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196" name="Rectangle 3"/>
          <p:cNvSpPr>
            <a:spLocks noGrp="1" noChangeArrowheads="1"/>
          </p:cNvSpPr>
          <p:nvPr>
            <p:ph type="body" idx="1"/>
          </p:nvPr>
        </p:nvSpPr>
        <p:spPr>
          <a:xfrm>
            <a:off x="762000" y="1752600"/>
            <a:ext cx="8382000" cy="4953000"/>
          </a:xfrm>
        </p:spPr>
        <p:txBody>
          <a:bodyPr/>
          <a:p>
            <a:pPr eaLnBrk="1" hangingPunct="1">
              <a:buFontTx/>
              <a:buNone/>
            </a:pPr>
            <a:r>
              <a:rPr altLang="zh-CN" b="1" dirty="0" sz="2400" lang="en-US" smtClean="0">
                <a:solidFill>
                  <a:schemeClr val="bg2"/>
                </a:solidFill>
                <a:sym typeface="Wingdings 2" panose="05020102010507070707" pitchFamily="18" charset="2"/>
              </a:rPr>
              <a:t>Different SE      different number and species of </a:t>
            </a:r>
          </a:p>
          <a:p>
            <a:pPr eaLnBrk="1" hangingPunct="1">
              <a:buFontTx/>
              <a:buNone/>
            </a:pPr>
            <a:r>
              <a:rPr altLang="zh-CN" b="1" dirty="0" sz="2400" lang="en-US" smtClean="0">
                <a:solidFill>
                  <a:schemeClr val="bg2"/>
                </a:solidFill>
                <a:sym typeface="Wingdings 2" panose="05020102010507070707" pitchFamily="18" charset="2"/>
              </a:rPr>
              <a:t>                              personnel in developing different </a:t>
            </a:r>
          </a:p>
          <a:p>
            <a:pPr eaLnBrk="1" hangingPunct="1">
              <a:buFontTx/>
              <a:buNone/>
            </a:pPr>
            <a:r>
              <a:rPr altLang="zh-CN" b="1" dirty="0" sz="2400" lang="en-US" smtClean="0">
                <a:solidFill>
                  <a:schemeClr val="bg2"/>
                </a:solidFill>
                <a:sym typeface="Wingdings 2" panose="05020102010507070707" pitchFamily="18" charset="2"/>
              </a:rPr>
              <a:t>                              software</a:t>
            </a:r>
          </a:p>
          <a:p>
            <a:pPr eaLnBrk="1" hangingPunct="1">
              <a:buFontTx/>
              <a:buNone/>
            </a:pPr>
            <a:r>
              <a:rPr altLang="zh-CN" b="1" dirty="0" sz="2400" lang="en-US" smtClean="0">
                <a:solidFill>
                  <a:schemeClr val="bg2"/>
                </a:solidFill>
                <a:sym typeface="Wingdings 2" panose="05020102010507070707" pitchFamily="18" charset="2"/>
              </a:rPr>
              <a:t></a:t>
            </a:r>
            <a:r>
              <a:rPr altLang="en-US" b="1" dirty="0" sz="2400" lang="zh-CN" u="sng" smtClean="0">
                <a:solidFill>
                  <a:srgbClr val="0000FF"/>
                </a:solidFill>
                <a:sym typeface="Wingdings 2" panose="05020102010507070707" pitchFamily="18" charset="2"/>
              </a:rPr>
              <a:t>软件架构师</a:t>
            </a:r>
            <a:r>
              <a:rPr altLang="en-US" b="1" dirty="0" sz="2400" lang="zh-CN" smtClean="0">
                <a:solidFill>
                  <a:schemeClr val="bg2"/>
                </a:solidFill>
                <a:sym typeface="Wingdings 2" panose="05020102010507070707" pitchFamily="18" charset="2"/>
              </a:rPr>
              <a:t>：属于</a:t>
            </a:r>
            <a:r>
              <a:rPr altLang="en-US" b="1" dirty="0" sz="2400" lang="zh-CN" smtClean="0">
                <a:solidFill>
                  <a:srgbClr val="0000FF"/>
                </a:solidFill>
                <a:sym typeface="Wingdings 2" panose="05020102010507070707" pitchFamily="18" charset="2"/>
              </a:rPr>
              <a:t>高级程序员</a:t>
            </a:r>
            <a:r>
              <a:rPr altLang="en-US" b="1" dirty="0" sz="2400" lang="zh-CN" smtClean="0">
                <a:solidFill>
                  <a:schemeClr val="bg2"/>
                </a:solidFill>
                <a:sym typeface="Wingdings 2" panose="05020102010507070707" pitchFamily="18" charset="2"/>
              </a:rPr>
              <a:t>，侧重开发过程和模式的选</a:t>
            </a:r>
          </a:p>
          <a:p>
            <a:pPr eaLnBrk="1" hangingPunct="1">
              <a:buFontTx/>
              <a:buNone/>
            </a:pPr>
            <a:r>
              <a:rPr altLang="en-US" b="1" dirty="0" sz="2400" lang="zh-CN" smtClean="0">
                <a:solidFill>
                  <a:schemeClr val="bg2"/>
                </a:solidFill>
                <a:sym typeface="Wingdings 2" panose="05020102010507070707" pitchFamily="18" charset="2"/>
              </a:rPr>
              <a:t>                         择和论证（在国内和分析员差不多</a:t>
            </a:r>
            <a:r>
              <a:rPr altLang="zh-CN" b="1" dirty="0" sz="2400" lang="en-US" smtClean="0">
                <a:solidFill>
                  <a:schemeClr val="bg2"/>
                </a:solidFill>
                <a:sym typeface="Wingdings 2" panose="05020102010507070707" pitchFamily="18" charset="2"/>
              </a:rPr>
              <a:t>,</a:t>
            </a:r>
            <a:r>
              <a:rPr altLang="en-US" b="1" dirty="0" sz="2400" lang="zh-CN" smtClean="0">
                <a:solidFill>
                  <a:schemeClr val="bg2"/>
                </a:solidFill>
                <a:sym typeface="Wingdings 2" panose="05020102010507070707" pitchFamily="18" charset="2"/>
              </a:rPr>
              <a:t>其工作重</a:t>
            </a:r>
            <a:endParaRPr altLang="zh-CN" b="1" dirty="0" sz="2400" lang="en-US" smtClean="0">
              <a:solidFill>
                <a:schemeClr val="bg2"/>
              </a:solidFill>
              <a:sym typeface="Wingdings 2" panose="05020102010507070707" pitchFamily="18" charset="2"/>
            </a:endParaRPr>
          </a:p>
          <a:p>
            <a:pPr eaLnBrk="1" hangingPunct="1">
              <a:buFontTx/>
              <a:buNone/>
            </a:pPr>
            <a:r>
              <a:rPr altLang="zh-CN" b="1" dirty="0" sz="2400" lang="en-US" smtClean="0">
                <a:solidFill>
                  <a:schemeClr val="bg2"/>
                </a:solidFill>
                <a:sym typeface="Wingdings 2" panose="05020102010507070707" pitchFamily="18" charset="2"/>
              </a:rPr>
              <a:t>                          </a:t>
            </a:r>
            <a:r>
              <a:rPr altLang="en-US" b="1" dirty="0" sz="2400" lang="zh-CN" smtClean="0">
                <a:solidFill>
                  <a:schemeClr val="bg2"/>
                </a:solidFill>
                <a:sym typeface="Wingdings 2" panose="05020102010507070707" pitchFamily="18" charset="2"/>
              </a:rPr>
              <a:t>点与分析员有所不同（</a:t>
            </a:r>
            <a:r>
              <a:rPr altLang="en-US" b="1" dirty="0" sz="2400" lang="zh-CN" smtClean="0">
                <a:solidFill>
                  <a:srgbClr val="0000FF"/>
                </a:solidFill>
                <a:sym typeface="Wingdings 2" panose="05020102010507070707" pitchFamily="18" charset="2"/>
              </a:rPr>
              <a:t>分析师与设计师兼顾</a:t>
            </a:r>
            <a:endParaRPr altLang="zh-CN" b="1" dirty="0" sz="2400" lang="en-US" smtClean="0">
              <a:solidFill>
                <a:srgbClr val="0000FF"/>
              </a:solidFill>
              <a:sym typeface="Wingdings 2" panose="05020102010507070707" pitchFamily="18" charset="2"/>
            </a:endParaRPr>
          </a:p>
          <a:p>
            <a:pPr eaLnBrk="1" hangingPunct="1">
              <a:buFontTx/>
              <a:buNone/>
            </a:pPr>
            <a:r>
              <a:rPr altLang="zh-CN" b="1" dirty="0" sz="2400" lang="en-US">
                <a:solidFill>
                  <a:srgbClr val="0000FF"/>
                </a:solidFill>
                <a:sym typeface="Wingdings 2" panose="05020102010507070707" pitchFamily="18" charset="2"/>
              </a:rPr>
              <a:t> </a:t>
            </a:r>
            <a:r>
              <a:rPr altLang="zh-CN" b="1" dirty="0" sz="2400" lang="en-US" smtClean="0">
                <a:solidFill>
                  <a:srgbClr val="0000FF"/>
                </a:solidFill>
                <a:sym typeface="Wingdings 2" panose="05020102010507070707" pitchFamily="18" charset="2"/>
              </a:rPr>
              <a:t>                         </a:t>
            </a:r>
            <a:r>
              <a:rPr altLang="en-US" b="1" dirty="0" sz="2400" lang="zh-CN" smtClean="0">
                <a:solidFill>
                  <a:srgbClr val="0000FF"/>
                </a:solidFill>
                <a:sym typeface="Wingdings 2" panose="05020102010507070707" pitchFamily="18" charset="2"/>
              </a:rPr>
              <a:t>吧</a:t>
            </a:r>
            <a:r>
              <a:rPr altLang="en-US" b="1" dirty="0" sz="2400" lang="zh-CN" smtClean="0">
                <a:solidFill>
                  <a:schemeClr val="bg2"/>
                </a:solidFill>
                <a:sym typeface="Wingdings 2" panose="05020102010507070707" pitchFamily="18" charset="2"/>
              </a:rPr>
              <a:t>），但就开发来说，其工作似乎更重要些，</a:t>
            </a:r>
            <a:endParaRPr altLang="zh-CN" b="1" dirty="0" sz="2400" lang="en-US" smtClean="0">
              <a:solidFill>
                <a:schemeClr val="bg2"/>
              </a:solidFill>
              <a:sym typeface="Wingdings 2" panose="05020102010507070707" pitchFamily="18" charset="2"/>
            </a:endParaRPr>
          </a:p>
          <a:p>
            <a:pPr eaLnBrk="1" hangingPunct="1">
              <a:buFontTx/>
              <a:buNone/>
            </a:pPr>
            <a:r>
              <a:rPr altLang="zh-CN" b="1" dirty="0" sz="2400" lang="en-US">
                <a:solidFill>
                  <a:schemeClr val="bg2"/>
                </a:solidFill>
                <a:sym typeface="Wingdings 2" panose="05020102010507070707" pitchFamily="18" charset="2"/>
              </a:rPr>
              <a:t> </a:t>
            </a:r>
            <a:r>
              <a:rPr altLang="zh-CN" b="1" dirty="0" sz="2400" lang="en-US" smtClean="0">
                <a:solidFill>
                  <a:schemeClr val="bg2"/>
                </a:solidFill>
                <a:sym typeface="Wingdings 2" panose="05020102010507070707" pitchFamily="18" charset="2"/>
              </a:rPr>
              <a:t>                         </a:t>
            </a:r>
            <a:r>
              <a:rPr altLang="en-US" b="1" dirty="0" sz="2400" lang="zh-CN" smtClean="0">
                <a:solidFill>
                  <a:schemeClr val="bg2"/>
                </a:solidFill>
                <a:sym typeface="Wingdings 2" panose="05020102010507070707" pitchFamily="18" charset="2"/>
              </a:rPr>
              <a:t>而分析员的工作更偏重于市场与用户需求）。</a:t>
            </a:r>
          </a:p>
          <a:p>
            <a:pPr eaLnBrk="1" hangingPunct="1">
              <a:buFontTx/>
              <a:buNone/>
            </a:pPr>
            <a:endParaRPr altLang="zh-CN" dirty="0" sz="2400" lang="en-US" smtClean="0"/>
          </a:p>
        </p:txBody>
      </p:sp>
      <p:sp>
        <p:nvSpPr>
          <p:cNvPr id="1049197" name="AutoShape 4"/>
          <p:cNvSpPr>
            <a:spLocks noChangeArrowheads="1"/>
          </p:cNvSpPr>
          <p:nvPr/>
        </p:nvSpPr>
        <p:spPr bwMode="auto">
          <a:xfrm>
            <a:off x="2971800" y="1905000"/>
            <a:ext cx="381000" cy="228600"/>
          </a:xfrm>
          <a:prstGeom prst="rightArrow">
            <a:avLst>
              <a:gd name="adj1" fmla="val 50000"/>
              <a:gd name="adj2" fmla="val 41667"/>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331" name=""/>
        <p:cNvGrpSpPr/>
        <p:nvPr/>
      </p:nvGrpSpPr>
      <p:grpSpPr>
        <a:xfrm>
          <a:off x="0" y="0"/>
          <a:ext cx="0" cy="0"/>
          <a:chOff x="0" y="0"/>
          <a:chExt cx="0" cy="0"/>
        </a:xfrm>
      </p:grpSpPr>
      <p:sp>
        <p:nvSpPr>
          <p:cNvPr id="1049201"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8E8F1C-5C0D-4EB2-8D49-CF4E6AE61C2B}" type="slidenum">
              <a:rPr altLang="zh-CN" sz="2600" kumimoji="0" lang="en-US" smtClean="0">
                <a:solidFill>
                  <a:schemeClr val="bg1"/>
                </a:solidFill>
              </a:rPr>
              <a:pPr>
                <a:spcBef>
                  <a:spcPct val="0"/>
                </a:spcBef>
                <a:buClrTx/>
                <a:buSzTx/>
                <a:buFontTx/>
                <a:buNone/>
              </a:pPr>
              <a:t>78</a:t>
            </a:fld>
            <a:endParaRPr altLang="zh-CN" sz="2600" kumimoji="0" lang="en-US" smtClean="0">
              <a:solidFill>
                <a:schemeClr val="bg1"/>
              </a:solidFill>
            </a:endParaRPr>
          </a:p>
        </p:txBody>
      </p:sp>
      <p:sp>
        <p:nvSpPr>
          <p:cNvPr id="1049202"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203" name="Rectangle 3"/>
          <p:cNvSpPr>
            <a:spLocks noGrp="1" noChangeArrowheads="1"/>
          </p:cNvSpPr>
          <p:nvPr>
            <p:ph type="body" idx="1"/>
          </p:nvPr>
        </p:nvSpPr>
        <p:spPr>
          <a:xfrm>
            <a:off x="762000" y="1752600"/>
            <a:ext cx="8382000" cy="5105400"/>
          </a:xfrm>
        </p:spPr>
        <p:txBody>
          <a:bodyPr/>
          <a:p>
            <a:pPr eaLnBrk="1" hangingPunct="1">
              <a:lnSpc>
                <a:spcPct val="90000"/>
              </a:lnSpc>
              <a:buFontTx/>
              <a:buNone/>
            </a:pPr>
            <a:r>
              <a:rPr altLang="zh-CN" b="1" dirty="0" lang="en-US" smtClean="0"/>
              <a:t>1.8 How has software engineering changed ?</a:t>
            </a:r>
          </a:p>
          <a:p>
            <a:pPr eaLnBrk="1" hangingPunct="1">
              <a:lnSpc>
                <a:spcPct val="90000"/>
              </a:lnSpc>
              <a:buFontTx/>
              <a:buNone/>
            </a:pPr>
            <a:r>
              <a:rPr altLang="zh-CN" b="1" dirty="0" sz="2400" lang="en-US" smtClean="0"/>
              <a:t>      </a:t>
            </a:r>
            <a:r>
              <a:rPr altLang="en-US" b="1" dirty="0" sz="2400" lang="zh-CN" smtClean="0"/>
              <a:t>（软件工程发生的变化及其起因）</a:t>
            </a:r>
          </a:p>
          <a:p>
            <a:pPr eaLnBrk="1" hangingPunct="1">
              <a:lnSpc>
                <a:spcPct val="90000"/>
              </a:lnSpc>
              <a:buFontTx/>
              <a:buNone/>
            </a:pPr>
            <a:r>
              <a:rPr altLang="zh-CN" b="1" dirty="0" sz="2400" lang="en-US" smtClean="0"/>
              <a:t>Comparing  Building a house:       </a:t>
            </a:r>
            <a:r>
              <a:rPr altLang="zh-CN" baseline="-50000" b="1" dirty="0" sz="3600" lang="en-US" smtClean="0"/>
              <a:t>Different  judgment</a:t>
            </a:r>
          </a:p>
          <a:p>
            <a:pPr eaLnBrk="1" hangingPunct="1">
              <a:lnSpc>
                <a:spcPct val="90000"/>
              </a:lnSpc>
              <a:buFontTx/>
              <a:buNone/>
            </a:pPr>
            <a:r>
              <a:rPr altLang="zh-CN" b="1" dirty="0" sz="2400" lang="en-US" smtClean="0"/>
              <a:t>                     Building a software:</a:t>
            </a:r>
          </a:p>
          <a:p>
            <a:pPr eaLnBrk="1" hangingPunct="1">
              <a:lnSpc>
                <a:spcPct val="90000"/>
              </a:lnSpc>
              <a:buFontTx/>
              <a:buNone/>
            </a:pPr>
            <a:r>
              <a:rPr altLang="zh-CN" b="1" dirty="0" sz="2400" lang="en-US" smtClean="0"/>
              <a:t>  A: why is there a difference ?  Why are we as software engineers having such a difficult time producing quality software ? (</a:t>
            </a:r>
            <a:r>
              <a:rPr altLang="en-US" b="1" dirty="0" sz="2400" lang="zh-CN" smtClean="0"/>
              <a:t>假如能轻易列出软件工程的开发步骤，那么，为什么软件工程师生产高质量软件如此艰难？</a:t>
            </a:r>
            <a:r>
              <a:rPr altLang="zh-CN" b="1" dirty="0" sz="2400" lang="en-US" smtClean="0"/>
              <a:t>)</a:t>
            </a:r>
          </a:p>
          <a:p>
            <a:pPr eaLnBrk="1" hangingPunct="1">
              <a:lnSpc>
                <a:spcPct val="90000"/>
              </a:lnSpc>
              <a:buFontTx/>
              <a:buNone/>
            </a:pPr>
            <a:r>
              <a:rPr altLang="zh-CN" b="1" dirty="0" sz="2400" lang="en-US" smtClean="0"/>
              <a:t>  B: result</a:t>
            </a:r>
            <a:r>
              <a:rPr altLang="en-US" b="1" dirty="0" sz="2400" lang="zh-CN" smtClean="0"/>
              <a:t>（运用软件工程手段生产出失败商业软件的危害）</a:t>
            </a:r>
            <a:r>
              <a:rPr altLang="zh-CN" b="1" dirty="0" sz="2400" lang="en-US" smtClean="0"/>
              <a:t>:</a:t>
            </a:r>
          </a:p>
          <a:p>
            <a:pPr eaLnBrk="1" hangingPunct="1">
              <a:lnSpc>
                <a:spcPct val="90000"/>
              </a:lnSpc>
              <a:buFontTx/>
              <a:buNone/>
            </a:pPr>
            <a:r>
              <a:rPr altLang="zh-CN" b="1" dirty="0" sz="2400" lang="en-US" smtClean="0"/>
              <a:t>      X: not meet the user</a:t>
            </a:r>
            <a:r>
              <a:rPr altLang="zh-CN" b="1" dirty="0" sz="2400" lang="en-US" smtClean="0">
                <a:latin typeface="Times New Roman" panose="02020603050405020304" pitchFamily="18" charset="0"/>
              </a:rPr>
              <a:t>’</a:t>
            </a:r>
            <a:r>
              <a:rPr altLang="zh-CN" b="1" dirty="0" sz="2400" lang="en-US" smtClean="0"/>
              <a:t>s demand ( due to changes) </a:t>
            </a:r>
          </a:p>
          <a:p>
            <a:pPr eaLnBrk="1" hangingPunct="1">
              <a:lnSpc>
                <a:spcPct val="90000"/>
              </a:lnSpc>
              <a:buFontTx/>
              <a:buNone/>
            </a:pPr>
            <a:r>
              <a:rPr altLang="zh-CN" b="1" dirty="0" sz="2400" lang="en-US" smtClean="0"/>
              <a:t>      Y: waste the time and endeavor   </a:t>
            </a:r>
          </a:p>
          <a:p>
            <a:pPr eaLnBrk="1" hangingPunct="1">
              <a:lnSpc>
                <a:spcPct val="90000"/>
              </a:lnSpc>
              <a:buFontTx/>
              <a:buNone/>
            </a:pPr>
            <a:r>
              <a:rPr altLang="zh-CN" b="1" dirty="0" sz="2400" lang="en-US" smtClean="0"/>
              <a:t>  C: difficulty and complexity in real developing  </a:t>
            </a:r>
          </a:p>
          <a:p>
            <a:pPr eaLnBrk="1" hangingPunct="1">
              <a:lnSpc>
                <a:spcPct val="90000"/>
              </a:lnSpc>
              <a:buFontTx/>
              <a:buNone/>
            </a:pPr>
            <a:r>
              <a:rPr altLang="zh-CN" b="1" dirty="0" sz="2400" lang="en-US" smtClean="0"/>
              <a:t>       (examples P27-28)</a:t>
            </a:r>
          </a:p>
        </p:txBody>
      </p:sp>
      <p:sp>
        <p:nvSpPr>
          <p:cNvPr id="1049204" name="AutoShape 4"/>
          <p:cNvSpPr/>
          <p:nvPr/>
        </p:nvSpPr>
        <p:spPr bwMode="auto">
          <a:xfrm>
            <a:off x="2474913" y="2747963"/>
            <a:ext cx="152400" cy="609600"/>
          </a:xfrm>
          <a:prstGeom prst="leftBrace">
            <a:avLst>
              <a:gd name="adj1" fmla="val 33333"/>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205" name="AutoShape 5"/>
          <p:cNvSpPr/>
          <p:nvPr/>
        </p:nvSpPr>
        <p:spPr bwMode="auto">
          <a:xfrm>
            <a:off x="5580063" y="2747963"/>
            <a:ext cx="152400" cy="609600"/>
          </a:xfrm>
          <a:prstGeom prst="rightBrace">
            <a:avLst>
              <a:gd name="adj1" fmla="val 33333"/>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334" name=""/>
        <p:cNvGrpSpPr/>
        <p:nvPr/>
      </p:nvGrpSpPr>
      <p:grpSpPr>
        <a:xfrm>
          <a:off x="0" y="0"/>
          <a:ext cx="0" cy="0"/>
          <a:chOff x="0" y="0"/>
          <a:chExt cx="0" cy="0"/>
        </a:xfrm>
      </p:grpSpPr>
      <p:sp>
        <p:nvSpPr>
          <p:cNvPr id="1049209"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B65C57-95DD-4FCC-8604-9AEFCDBAD7F0}" type="slidenum">
              <a:rPr altLang="zh-CN" sz="2600" kumimoji="0" lang="en-US" smtClean="0">
                <a:solidFill>
                  <a:schemeClr val="bg1"/>
                </a:solidFill>
              </a:rPr>
              <a:pPr>
                <a:spcBef>
                  <a:spcPct val="0"/>
                </a:spcBef>
                <a:buClrTx/>
                <a:buSzTx/>
                <a:buFontTx/>
                <a:buNone/>
              </a:pPr>
              <a:t>79</a:t>
            </a:fld>
            <a:endParaRPr altLang="zh-CN" sz="2600" kumimoji="0" lang="en-US" smtClean="0">
              <a:solidFill>
                <a:schemeClr val="bg1"/>
              </a:solidFill>
            </a:endParaRPr>
          </a:p>
        </p:txBody>
      </p:sp>
      <p:sp>
        <p:nvSpPr>
          <p:cNvPr id="1049210" name="Rectangle 2"/>
          <p:cNvSpPr>
            <a:spLocks noGrp="1" noChangeArrowheads="1"/>
          </p:cNvSpPr>
          <p:nvPr>
            <p:ph type="title"/>
          </p:nvPr>
        </p:nvSpPr>
        <p:spPr/>
        <p:txBody>
          <a:bodyPr/>
          <a:p>
            <a:pPr eaLnBrk="1" hangingPunct="1"/>
            <a:endParaRPr altLang="zh-CN" lang="zh-CN" smtClean="0"/>
          </a:p>
        </p:txBody>
      </p:sp>
      <p:sp>
        <p:nvSpPr>
          <p:cNvPr id="1049211" name="Rectangle 3"/>
          <p:cNvSpPr>
            <a:spLocks noGrp="1" noChangeArrowheads="1"/>
          </p:cNvSpPr>
          <p:nvPr>
            <p:ph type="body" idx="1"/>
          </p:nvPr>
        </p:nvSpPr>
        <p:spPr>
          <a:xfrm>
            <a:off x="755650" y="1773238"/>
            <a:ext cx="8159750" cy="4895850"/>
          </a:xfrm>
        </p:spPr>
        <p:txBody>
          <a:bodyPr/>
          <a:p>
            <a:pPr eaLnBrk="1" hangingPunct="1">
              <a:buFontTx/>
              <a:buNone/>
            </a:pPr>
            <a:r>
              <a:rPr altLang="zh-CN" b="1" sz="2400" lang="en-US" smtClean="0"/>
              <a:t>  D: conclusion: flexibility is essential ! </a:t>
            </a:r>
          </a:p>
          <a:p>
            <a:pPr eaLnBrk="1" hangingPunct="1">
              <a:buFontTx/>
              <a:buNone/>
            </a:pPr>
            <a:r>
              <a:rPr altLang="zh-CN" b="1" sz="2400" lang="en-US" smtClean="0"/>
              <a:t>      (each project is unique. )</a:t>
            </a:r>
          </a:p>
          <a:p>
            <a:pPr eaLnBrk="1" hangingPunct="1">
              <a:buFontTx/>
              <a:buNone/>
            </a:pPr>
            <a:r>
              <a:rPr altLang="zh-CN" b="1" sz="2400" lang="en-US" smtClean="0"/>
              <a:t>      (</a:t>
            </a:r>
            <a:r>
              <a:rPr altLang="en-US" b="1" sz="2400" lang="zh-CN" smtClean="0"/>
              <a:t>以灵活的方式运用软件工程工具与技术是至关重要的</a:t>
            </a:r>
            <a:r>
              <a:rPr altLang="zh-CN" b="1" sz="2400" lang="en-US" smtClean="0"/>
              <a:t>)</a:t>
            </a:r>
          </a:p>
          <a:p>
            <a:pPr eaLnBrk="1" hangingPunct="1">
              <a:buFontTx/>
              <a:buNone/>
            </a:pPr>
            <a:r>
              <a:rPr altLang="zh-CN" b="1" sz="2400" lang="en-US" smtClean="0"/>
              <a:t>      (</a:t>
            </a:r>
            <a:r>
              <a:rPr altLang="en-US" b="1" sz="2400" lang="zh-CN" smtClean="0"/>
              <a:t>研究软件工程的较大规模分析设计技术也至关重要！</a:t>
            </a:r>
            <a:r>
              <a:rPr altLang="zh-CN" b="1" sz="2400" lang="en-US" smtClean="0"/>
              <a:t>)</a:t>
            </a:r>
          </a:p>
          <a:p>
            <a:pPr eaLnBrk="1" hangingPunct="1">
              <a:buFontTx/>
              <a:buNone/>
            </a:pPr>
            <a:r>
              <a:rPr altLang="zh-CN" b="1" sz="2400" lang="en-US" smtClean="0"/>
              <a:t>  E: Interface(</a:t>
            </a:r>
            <a:r>
              <a:rPr altLang="en-US" b="1" sz="2400" lang="zh-CN" smtClean="0"/>
              <a:t>软件接口</a:t>
            </a:r>
            <a:r>
              <a:rPr altLang="zh-CN" b="1" sz="2400" lang="en-US" smtClean="0"/>
              <a:t>): has become a </a:t>
            </a:r>
            <a:r>
              <a:rPr altLang="zh-CN" b="1" sz="2400" lang="en-US" smtClean="0">
                <a:latin typeface="Times New Roman" panose="02020603050405020304" pitchFamily="18" charset="0"/>
              </a:rPr>
              <a:t>“</a:t>
            </a:r>
            <a:r>
              <a:rPr altLang="zh-CN" b="1" sz="2400" lang="en-US" smtClean="0"/>
              <a:t>large problem</a:t>
            </a:r>
            <a:r>
              <a:rPr altLang="zh-CN" b="1" sz="2400" lang="en-US" smtClean="0">
                <a:latin typeface="Times New Roman" panose="02020603050405020304" pitchFamily="18" charset="0"/>
              </a:rPr>
              <a:t>”</a:t>
            </a:r>
            <a:endParaRPr altLang="zh-CN" b="1" sz="2400" lang="en-US" smtClean="0"/>
          </a:p>
          <a:p>
            <a:pPr eaLnBrk="1" hangingPunct="1">
              <a:buFontTx/>
              <a:buNone/>
            </a:pPr>
            <a:r>
              <a:rPr altLang="zh-CN" b="1" sz="2400" lang="en-US" smtClean="0"/>
              <a:t>  F: Conclusion: SE       more complex(un-independent </a:t>
            </a:r>
          </a:p>
          <a:p>
            <a:pPr eaLnBrk="1" hangingPunct="1">
              <a:buFontTx/>
              <a:buNone/>
            </a:pPr>
            <a:r>
              <a:rPr altLang="zh-CN" b="1" sz="2400" lang="en-US" smtClean="0"/>
              <a:t>      systems, coordination between interface)(</a:t>
            </a:r>
            <a:r>
              <a:rPr altLang="en-US" b="1" sz="2400" lang="zh-CN" smtClean="0"/>
              <a:t>大型系统</a:t>
            </a:r>
          </a:p>
          <a:p>
            <a:pPr eaLnBrk="1" hangingPunct="1">
              <a:buFontTx/>
              <a:buNone/>
            </a:pPr>
            <a:r>
              <a:rPr altLang="en-US" b="1" sz="2400" lang="zh-CN" smtClean="0"/>
              <a:t>      接口不是仅事关程序员的技术问题，而是结构性问题和</a:t>
            </a:r>
            <a:endParaRPr altLang="zh-CN" b="1" sz="2400" lang="en-US" smtClean="0"/>
          </a:p>
          <a:p>
            <a:pPr eaLnBrk="1" hangingPunct="1">
              <a:buFontTx/>
              <a:buNone/>
            </a:pPr>
            <a:r>
              <a:rPr altLang="zh-CN" b="1" sz="2400" lang="en-US" smtClean="0"/>
              <a:t>      </a:t>
            </a:r>
            <a:r>
              <a:rPr altLang="en-US" b="1" sz="2400" lang="zh-CN" smtClean="0"/>
              <a:t>其他逻辑性解读、精确性、完整性等等问题</a:t>
            </a:r>
            <a:r>
              <a:rPr altLang="zh-CN" b="1" sz="2400" lang="en-US" smtClean="0"/>
              <a:t>) + too </a:t>
            </a:r>
          </a:p>
          <a:p>
            <a:pPr eaLnBrk="1" hangingPunct="1">
              <a:buFontTx/>
              <a:buNone/>
            </a:pPr>
            <a:r>
              <a:rPr altLang="zh-CN" b="1" sz="2400" lang="en-US" smtClean="0"/>
              <a:t>      many changes + </a:t>
            </a:r>
            <a:r>
              <a:rPr altLang="en-US" b="1" sz="2400" lang="zh-CN" smtClean="0"/>
              <a:t>高速</a:t>
            </a:r>
            <a:r>
              <a:rPr altLang="zh-CN" b="1" sz="2400" lang="en-US" smtClean="0"/>
              <a:t>/</a:t>
            </a:r>
            <a:r>
              <a:rPr altLang="en-US" b="1" sz="2400" lang="zh-CN" smtClean="0"/>
              <a:t>并发的系统环境</a:t>
            </a:r>
            <a:r>
              <a:rPr altLang="zh-CN" b="1" sz="2400" lang="en-US" smtClean="0"/>
              <a:t>(</a:t>
            </a:r>
            <a:r>
              <a:rPr altLang="en-US" b="1" sz="2400" lang="zh-CN" smtClean="0"/>
              <a:t>同步性等等</a:t>
            </a:r>
            <a:r>
              <a:rPr altLang="zh-CN" b="1" sz="2400" lang="en-US" smtClean="0"/>
              <a:t>)</a:t>
            </a:r>
            <a:r>
              <a:rPr altLang="en-US" b="1" sz="2400" lang="zh-CN" smtClean="0"/>
              <a:t>。</a:t>
            </a:r>
            <a:endParaRPr altLang="zh-CN" b="1" sz="2400" lang="en-US" smtClean="0"/>
          </a:p>
          <a:p>
            <a:pPr eaLnBrk="1" hangingPunct="1">
              <a:buFontTx/>
              <a:buNone/>
            </a:pPr>
            <a:r>
              <a:rPr altLang="zh-CN" b="1" sz="2400" lang="en-US" smtClean="0"/>
              <a:t>     </a:t>
            </a:r>
            <a:r>
              <a:rPr altLang="en-US" b="1" sz="2400" lang="zh-CN" smtClean="0"/>
              <a:t>上述情况最终带来了一系列问题。</a:t>
            </a:r>
            <a:endParaRPr altLang="zh-CN" b="1" sz="2400" lang="en-US" smtClean="0"/>
          </a:p>
        </p:txBody>
      </p:sp>
      <p:sp>
        <p:nvSpPr>
          <p:cNvPr id="1049212" name="AutoShape 4"/>
          <p:cNvSpPr>
            <a:spLocks noChangeArrowheads="1"/>
          </p:cNvSpPr>
          <p:nvPr/>
        </p:nvSpPr>
        <p:spPr bwMode="auto">
          <a:xfrm>
            <a:off x="3708400" y="4149725"/>
            <a:ext cx="457200" cy="152400"/>
          </a:xfrm>
          <a:prstGeom prst="rightArrow">
            <a:avLst>
              <a:gd name="adj1" fmla="val 50000"/>
              <a:gd name="adj2" fmla="val 750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621"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06EF10-86EE-4F25-83B4-AC87DEE75A0B}" type="slidenum">
              <a:rPr altLang="zh-CN" sz="2600" kumimoji="0" lang="en-US" smtClean="0">
                <a:solidFill>
                  <a:schemeClr val="bg1"/>
                </a:solidFill>
              </a:rPr>
              <a:pPr>
                <a:spcBef>
                  <a:spcPct val="0"/>
                </a:spcBef>
                <a:buClrTx/>
                <a:buSzTx/>
                <a:buFontTx/>
                <a:buNone/>
              </a:pPr>
              <a:t>8</a:t>
            </a:fld>
            <a:endParaRPr altLang="zh-CN" sz="2600" kumimoji="0" lang="en-US" smtClean="0">
              <a:solidFill>
                <a:schemeClr val="bg1"/>
              </a:solidFill>
            </a:endParaRPr>
          </a:p>
        </p:txBody>
      </p:sp>
      <p:sp>
        <p:nvSpPr>
          <p:cNvPr id="1048622" name="Rectangle 2"/>
          <p:cNvSpPr>
            <a:spLocks noGrp="1" noChangeArrowheads="1"/>
          </p:cNvSpPr>
          <p:nvPr>
            <p:ph type="title"/>
          </p:nvPr>
        </p:nvSpPr>
        <p:spPr>
          <a:xfrm>
            <a:off x="914400" y="533400"/>
            <a:ext cx="8001000" cy="838200"/>
          </a:xfrm>
        </p:spPr>
        <p:txBody>
          <a:bodyPr/>
          <a:p>
            <a:pPr eaLnBrk="1" hangingPunct="1"/>
            <a:r>
              <a:rPr altLang="zh-CN" sz="5400" lang="en-US" smtClean="0">
                <a:solidFill>
                  <a:srgbClr val="000000"/>
                </a:solidFill>
                <a:latin typeface="Monotype Corsiva" panose="03010101010201010101" pitchFamily="66" charset="0"/>
                <a:ea typeface="楷体_GB2312" pitchFamily="49" charset="-122"/>
              </a:rPr>
              <a:t>       Software   Engineering</a:t>
            </a:r>
          </a:p>
        </p:txBody>
      </p:sp>
      <p:sp>
        <p:nvSpPr>
          <p:cNvPr id="1048623" name="Rectangle 3"/>
          <p:cNvSpPr>
            <a:spLocks noGrp="1" noChangeArrowheads="1"/>
          </p:cNvSpPr>
          <p:nvPr>
            <p:ph type="body" idx="1"/>
          </p:nvPr>
        </p:nvSpPr>
        <p:spPr>
          <a:xfrm>
            <a:off x="609600" y="1728788"/>
            <a:ext cx="8534400" cy="5129212"/>
          </a:xfrm>
        </p:spPr>
        <p:txBody>
          <a:bodyPr/>
          <a:p>
            <a:pPr eaLnBrk="1" hangingPunct="1" lvl="1">
              <a:lnSpc>
                <a:spcPct val="90000"/>
              </a:lnSpc>
              <a:buClr>
                <a:srgbClr val="0099CC"/>
              </a:buClr>
              <a:buSzPct val="120000"/>
              <a:buFont typeface="Wingdings" panose="05000000000000000000" pitchFamily="2" charset="2"/>
              <a:buChar char="§"/>
            </a:pPr>
            <a:r>
              <a:rPr altLang="en-US" b="1" lang="zh-CN" smtClean="0"/>
              <a:t>那么，</a:t>
            </a:r>
            <a:r>
              <a:rPr altLang="zh-CN" b="1" lang="en-US" smtClean="0"/>
              <a:t>SE</a:t>
            </a:r>
            <a:r>
              <a:rPr altLang="en-US" b="1" lang="zh-CN" smtClean="0"/>
              <a:t>有现成思想方法或规范可遵循吗？</a:t>
            </a:r>
          </a:p>
          <a:p>
            <a:pPr eaLnBrk="1" hangingPunct="1" lvl="1">
              <a:lnSpc>
                <a:spcPct val="90000"/>
              </a:lnSpc>
              <a:buClr>
                <a:srgbClr val="0099CC"/>
              </a:buClr>
              <a:buSzPct val="120000"/>
              <a:buFont typeface="Wingdings" panose="05000000000000000000" pitchFamily="2" charset="2"/>
              <a:buNone/>
            </a:pPr>
            <a:r>
              <a:rPr altLang="en-US" b="1" lang="zh-CN" smtClean="0"/>
              <a:t>        </a:t>
            </a:r>
            <a:r>
              <a:rPr altLang="zh-CN" b="1" lang="en-US" smtClean="0"/>
              <a:t>-----PSP/</a:t>
            </a:r>
            <a:r>
              <a:rPr altLang="zh-CN" b="1" lang="en-US" u="sng" smtClean="0">
                <a:solidFill>
                  <a:schemeClr val="bg2"/>
                </a:solidFill>
              </a:rPr>
              <a:t>TSPi</a:t>
            </a:r>
            <a:r>
              <a:rPr altLang="zh-CN" b="1" lang="en-US" u="sng" smtClean="0">
                <a:solidFill>
                  <a:srgbClr val="0000FF"/>
                </a:solidFill>
              </a:rPr>
              <a:t>/CMMI(</a:t>
            </a:r>
            <a:r>
              <a:rPr altLang="en-US" b="1" lang="zh-CN" u="sng" smtClean="0">
                <a:solidFill>
                  <a:srgbClr val="0000FF"/>
                </a:solidFill>
              </a:rPr>
              <a:t>重量级的</a:t>
            </a:r>
            <a:r>
              <a:rPr altLang="zh-CN" b="1" lang="en-US" u="sng" smtClean="0">
                <a:solidFill>
                  <a:srgbClr val="0000FF"/>
                </a:solidFill>
              </a:rPr>
              <a:t>)</a:t>
            </a:r>
            <a:endParaRPr altLang="zh-CN" b="1" lang="en-US" smtClean="0"/>
          </a:p>
          <a:p>
            <a:pPr eaLnBrk="1" hangingPunct="1" lvl="1">
              <a:lnSpc>
                <a:spcPct val="90000"/>
              </a:lnSpc>
              <a:buClr>
                <a:srgbClr val="0099CC"/>
              </a:buClr>
              <a:buSzPct val="120000"/>
              <a:buFont typeface="Wingdings" panose="05000000000000000000" pitchFamily="2" charset="2"/>
              <a:buNone/>
            </a:pPr>
            <a:r>
              <a:rPr altLang="zh-CN" b="1" lang="en-US" smtClean="0"/>
              <a:t>        -----RUP(</a:t>
            </a:r>
            <a:r>
              <a:rPr altLang="en-US" b="1" lang="zh-CN" smtClean="0"/>
              <a:t>中等量级的</a:t>
            </a:r>
            <a:r>
              <a:rPr altLang="zh-CN" b="1" lang="en-US" smtClean="0"/>
              <a:t>)</a:t>
            </a:r>
          </a:p>
          <a:p>
            <a:pPr eaLnBrk="1" hangingPunct="1" lvl="1">
              <a:lnSpc>
                <a:spcPct val="90000"/>
              </a:lnSpc>
              <a:buClr>
                <a:srgbClr val="0099CC"/>
              </a:buClr>
              <a:buSzPct val="120000"/>
              <a:buFont typeface="Wingdings" panose="05000000000000000000" pitchFamily="2" charset="2"/>
              <a:buNone/>
            </a:pPr>
            <a:r>
              <a:rPr altLang="zh-CN" b="1" lang="en-US" smtClean="0"/>
              <a:t>        -----Agile/XP(</a:t>
            </a:r>
            <a:r>
              <a:rPr altLang="en-US" b="1" lang="zh-CN" smtClean="0"/>
              <a:t>轻量级的</a:t>
            </a:r>
            <a:r>
              <a:rPr altLang="zh-CN" b="1" lang="en-US" smtClean="0"/>
              <a:t>)    </a:t>
            </a:r>
          </a:p>
          <a:p>
            <a:pPr eaLnBrk="1" hangingPunct="1" lvl="1">
              <a:lnSpc>
                <a:spcPct val="90000"/>
              </a:lnSpc>
              <a:buClr>
                <a:srgbClr val="0099CC"/>
              </a:buClr>
              <a:buSzPct val="120000"/>
              <a:buFont typeface="Wingdings" panose="05000000000000000000" pitchFamily="2" charset="2"/>
              <a:buNone/>
            </a:pPr>
            <a:r>
              <a:rPr altLang="zh-CN" b="1" lang="en-US" smtClean="0"/>
              <a:t> </a:t>
            </a:r>
            <a:r>
              <a:rPr altLang="en-US" b="1" lang="zh-CN" smtClean="0"/>
              <a:t>问题：</a:t>
            </a:r>
            <a:r>
              <a:rPr altLang="en-US" b="1" lang="zh-CN" smtClean="0">
                <a:solidFill>
                  <a:schemeClr val="bg2"/>
                </a:solidFill>
                <a:latin typeface="宋体" panose="02010600030101010101" pitchFamily="2" charset="-122"/>
              </a:rPr>
              <a:t>软件成熟度为</a:t>
            </a:r>
            <a:r>
              <a:rPr altLang="zh-CN" b="1" lang="en-US" smtClean="0">
                <a:solidFill>
                  <a:schemeClr val="bg2"/>
                </a:solidFill>
                <a:latin typeface="宋体" panose="02010600030101010101" pitchFamily="2" charset="-122"/>
              </a:rPr>
              <a:t>CMMI 1</a:t>
            </a:r>
            <a:r>
              <a:rPr altLang="en-US" b="1" lang="zh-CN" smtClean="0">
                <a:solidFill>
                  <a:schemeClr val="bg2"/>
                </a:solidFill>
                <a:latin typeface="宋体" panose="02010600030101010101" pitchFamily="2" charset="-122"/>
              </a:rPr>
              <a:t>级或</a:t>
            </a:r>
            <a:r>
              <a:rPr altLang="zh-CN" b="1" lang="en-US" smtClean="0">
                <a:solidFill>
                  <a:schemeClr val="bg2"/>
                </a:solidFill>
                <a:latin typeface="宋体" panose="02010600030101010101" pitchFamily="2" charset="-122"/>
              </a:rPr>
              <a:t>2</a:t>
            </a:r>
            <a:r>
              <a:rPr altLang="en-US" b="1" lang="zh-CN" smtClean="0">
                <a:solidFill>
                  <a:schemeClr val="bg2"/>
                </a:solidFill>
                <a:latin typeface="宋体" panose="02010600030101010101" pitchFamily="2" charset="-122"/>
              </a:rPr>
              <a:t>级的某些国内企业开发出的软件是真正好用的，而有的企业即使通过了</a:t>
            </a:r>
            <a:r>
              <a:rPr altLang="zh-CN" b="1" lang="en-US" smtClean="0">
                <a:solidFill>
                  <a:schemeClr val="bg2"/>
                </a:solidFill>
                <a:latin typeface="宋体" panose="02010600030101010101" pitchFamily="2" charset="-122"/>
              </a:rPr>
              <a:t>CMM 5</a:t>
            </a:r>
            <a:r>
              <a:rPr altLang="en-US" b="1" lang="zh-CN" smtClean="0">
                <a:solidFill>
                  <a:schemeClr val="bg2"/>
                </a:solidFill>
                <a:latin typeface="宋体" panose="02010600030101010101" pitchFamily="2" charset="-122"/>
              </a:rPr>
              <a:t>级认证，也无法保证它交付好的软件（一个可度量的软件过程不一定就是一个好的成功的软件过程 ）（同样规范面前人是活的，有质量差异，这就是软件工程的复杂性）</a:t>
            </a:r>
          </a:p>
          <a:p>
            <a:pPr eaLnBrk="1" hangingPunct="1" lvl="1">
              <a:lnSpc>
                <a:spcPct val="90000"/>
              </a:lnSpc>
              <a:buClr>
                <a:srgbClr val="0099CC"/>
              </a:buClr>
              <a:buSzPct val="120000"/>
              <a:buFont typeface="Wingdings" panose="05000000000000000000" pitchFamily="2" charset="2"/>
              <a:buNone/>
            </a:pPr>
            <a:r>
              <a:rPr altLang="en-US" b="1" sz="1000" lang="zh-CN" smtClean="0">
                <a:solidFill>
                  <a:schemeClr val="bg2"/>
                </a:solidFill>
                <a:latin typeface="宋体" panose="02010600030101010101" pitchFamily="2" charset="-122"/>
              </a:rPr>
              <a:t> </a:t>
            </a:r>
            <a:r>
              <a:rPr altLang="en-US" b="1" lang="zh-CN" smtClean="0">
                <a:solidFill>
                  <a:schemeClr val="bg2"/>
                </a:solidFill>
                <a:latin typeface="宋体" panose="02010600030101010101" pitchFamily="2" charset="-122"/>
              </a:rPr>
              <a:t>难受</a:t>
            </a:r>
            <a:r>
              <a:rPr altLang="zh-CN" b="1" lang="en-US" smtClean="0">
                <a:solidFill>
                  <a:schemeClr val="bg2"/>
                </a:solidFill>
                <a:latin typeface="宋体" panose="02010600030101010101" pitchFamily="2" charset="-122"/>
              </a:rPr>
              <a:t>:</a:t>
            </a:r>
            <a:r>
              <a:rPr altLang="en-US" b="1" lang="zh-CN" smtClean="0">
                <a:solidFill>
                  <a:schemeClr val="bg2"/>
                </a:solidFill>
                <a:latin typeface="宋体" panose="02010600030101010101" pitchFamily="2" charset="-122"/>
              </a:rPr>
              <a:t>软件工程现有规范背后的思想及方法是非文化派生 </a:t>
            </a:r>
          </a:p>
          <a:p>
            <a:pPr eaLnBrk="1" hangingPunct="1" lvl="1">
              <a:lnSpc>
                <a:spcPct val="90000"/>
              </a:lnSpc>
              <a:buClr>
                <a:srgbClr val="0099CC"/>
              </a:buClr>
              <a:buSzPct val="120000"/>
              <a:buFont typeface="Wingdings" panose="05000000000000000000" pitchFamily="2" charset="2"/>
              <a:buNone/>
            </a:pPr>
            <a:r>
              <a:rPr altLang="en-US" b="1" lang="zh-CN" smtClean="0"/>
              <a:t> 出路：遵守规范和培养思想并重</a:t>
            </a:r>
            <a:r>
              <a:rPr altLang="zh-CN" b="1" lang="en-US" smtClean="0"/>
              <a:t>. (</a:t>
            </a:r>
            <a:r>
              <a:rPr altLang="zh-CN" b="1" sz="2000" lang="en-US" smtClean="0"/>
              <a:t>top to down strategy</a:t>
            </a:r>
            <a:r>
              <a:rPr altLang="zh-CN" b="1" lang="en-US" smtClean="0"/>
              <a:t>)</a:t>
            </a:r>
          </a:p>
          <a:p>
            <a:pPr eaLnBrk="1" hangingPunct="1" lvl="1">
              <a:lnSpc>
                <a:spcPct val="90000"/>
              </a:lnSpc>
              <a:buClr>
                <a:srgbClr val="0099CC"/>
              </a:buClr>
              <a:buSzPct val="120000"/>
              <a:buFont typeface="Wingdings" panose="05000000000000000000" pitchFamily="2" charset="2"/>
              <a:buChar char="§"/>
            </a:pPr>
            <a:r>
              <a:rPr altLang="zh-CN" b="1" lang="en-US" smtClean="0"/>
              <a:t>SE</a:t>
            </a:r>
            <a:r>
              <a:rPr altLang="en-US" b="1" lang="zh-CN" smtClean="0"/>
              <a:t>教育：始于思想熏陶</a:t>
            </a:r>
            <a:r>
              <a:rPr altLang="zh-CN" b="1" lang="en-US" smtClean="0"/>
              <a:t>(</a:t>
            </a:r>
            <a:r>
              <a:rPr altLang="en-US" b="1" lang="zh-CN" smtClean="0"/>
              <a:t>希望长出来的树苗一开始就是正的而不是歪的</a:t>
            </a:r>
            <a:r>
              <a:rPr altLang="zh-CN" b="1" lang="en-US" smtClean="0"/>
              <a:t>) (</a:t>
            </a:r>
            <a:r>
              <a:rPr altLang="en-US" b="1" lang="zh-CN" smtClean="0"/>
              <a:t>这也是选择英文教材的原因之一，有时候不经意的一小段话源自深刻经验，可能给人很大启发</a:t>
            </a:r>
            <a:r>
              <a:rPr altLang="zh-CN" b="1" lang="en-US" smtClean="0"/>
              <a:t>) </a:t>
            </a:r>
          </a:p>
        </p:txBody>
      </p:sp>
      <p:sp>
        <p:nvSpPr>
          <p:cNvPr id="1048624" name="Text Box 4"/>
          <p:cNvSpPr txBox="1">
            <a:spLocks noChangeArrowheads="1"/>
          </p:cNvSpPr>
          <p:nvPr/>
        </p:nvSpPr>
        <p:spPr bwMode="auto">
          <a:xfrm>
            <a:off x="6875463" y="2492375"/>
            <a:ext cx="2057400" cy="831850"/>
          </a:xfrm>
          <a:prstGeom prst="rect"/>
          <a:noFill/>
          <a:ln w="9525">
            <a:solidFill>
              <a:srgbClr val="80008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en-US" sz="2400" lang="zh-CN">
                <a:solidFill>
                  <a:srgbClr val="0099CC"/>
                </a:solidFill>
                <a:latin typeface="Times New Roman" panose="02020603050405020304" pitchFamily="18" charset="0"/>
              </a:rPr>
              <a:t>技术工艺上可保证先进性</a:t>
            </a:r>
          </a:p>
        </p:txBody>
      </p:sp>
      <p:sp>
        <p:nvSpPr>
          <p:cNvPr id="1048625" name="Line 5"/>
          <p:cNvSpPr>
            <a:spLocks noChangeShapeType="1"/>
          </p:cNvSpPr>
          <p:nvPr/>
        </p:nvSpPr>
        <p:spPr bwMode="auto">
          <a:xfrm>
            <a:off x="6084888" y="2492375"/>
            <a:ext cx="790575" cy="233363"/>
          </a:xfrm>
          <a:prstGeom prst="line"/>
          <a:noFill/>
          <a:ln w="28575">
            <a:solidFill>
              <a:schemeClr val="tx1"/>
            </a:solidFill>
            <a:round/>
            <a:headEnd/>
            <a:tailEnd type="triangle" w="med" len="med"/>
          </a:ln>
        </p:spPr>
        <p:txBody>
          <a:bodyPr/>
          <a:p>
            <a:endParaRPr altLang="en-US" lang="zh-CN"/>
          </a:p>
        </p:txBody>
      </p:sp>
      <p:sp>
        <p:nvSpPr>
          <p:cNvPr id="1048626" name="Line 6"/>
          <p:cNvSpPr>
            <a:spLocks noChangeShapeType="1"/>
          </p:cNvSpPr>
          <p:nvPr/>
        </p:nvSpPr>
        <p:spPr bwMode="auto">
          <a:xfrm>
            <a:off x="5003800" y="3082925"/>
            <a:ext cx="1800225" cy="58738"/>
          </a:xfrm>
          <a:prstGeom prst="line"/>
          <a:noFill/>
          <a:ln w="28575">
            <a:solidFill>
              <a:schemeClr val="tx1"/>
            </a:solidFill>
            <a:round/>
            <a:headEnd/>
            <a:tailEnd type="triangle" w="med" len="med"/>
          </a:ln>
        </p:spPr>
        <p:txBody>
          <a:bodyPr/>
          <a:p>
            <a:endParaRPr altLang="en-US" lang="zh-CN"/>
          </a:p>
        </p:txBody>
      </p:sp>
      <p:sp>
        <p:nvSpPr>
          <p:cNvPr id="1048627" name="Text Box 7"/>
          <p:cNvSpPr txBox="1">
            <a:spLocks noChangeArrowheads="1"/>
          </p:cNvSpPr>
          <p:nvPr/>
        </p:nvSpPr>
        <p:spPr bwMode="auto">
          <a:xfrm>
            <a:off x="7612063" y="1773238"/>
            <a:ext cx="1441450" cy="476250"/>
          </a:xfrm>
          <a:prstGeom prst="rect"/>
          <a:noFill/>
          <a:ln w="19050">
            <a:solidFill>
              <a:srgbClr val="80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en-US" sz="2400" lang="zh-CN">
                <a:solidFill>
                  <a:srgbClr val="CC0000"/>
                </a:solidFill>
                <a:latin typeface="Times New Roman" panose="02020603050405020304" pitchFamily="18" charset="0"/>
              </a:rPr>
              <a:t>工艺层面</a:t>
            </a:r>
          </a:p>
        </p:txBody>
      </p:sp>
      <p:sp>
        <p:nvSpPr>
          <p:cNvPr id="1048628" name="Line 8"/>
          <p:cNvSpPr>
            <a:spLocks noChangeShapeType="1"/>
          </p:cNvSpPr>
          <p:nvPr/>
        </p:nvSpPr>
        <p:spPr bwMode="auto">
          <a:xfrm flipH="1">
            <a:off x="8029575" y="2205038"/>
            <a:ext cx="71438" cy="287337"/>
          </a:xfrm>
          <a:prstGeom prst="line"/>
          <a:noFill/>
          <a:ln w="19050">
            <a:solidFill>
              <a:schemeClr val="tx1"/>
            </a:solidFill>
            <a:round/>
            <a:headEnd/>
            <a:tailEnd type="triangle" w="med" len="med"/>
          </a:ln>
        </p:spPr>
        <p:txBody>
          <a:bodyPr/>
          <a:p>
            <a:endParaRPr altLang="en-US" lang="zh-CN"/>
          </a:p>
        </p:txBody>
      </p:sp>
      <p:sp>
        <p:nvSpPr>
          <p:cNvPr id="1048629" name="Line 5"/>
          <p:cNvSpPr>
            <a:spLocks noChangeShapeType="1"/>
          </p:cNvSpPr>
          <p:nvPr/>
        </p:nvSpPr>
        <p:spPr bwMode="auto">
          <a:xfrm>
            <a:off x="4818063" y="2725738"/>
            <a:ext cx="2049462" cy="198437"/>
          </a:xfrm>
          <a:prstGeom prst="line"/>
          <a:noFill/>
          <a:ln w="28575">
            <a:solidFill>
              <a:schemeClr val="tx1"/>
            </a:solidFill>
            <a:round/>
            <a:headEnd/>
            <a:tailEnd type="triangle" w="med" len="med"/>
          </a:ln>
        </p:spPr>
        <p:txBody>
          <a:bodyPr/>
          <a:p>
            <a:endParaRPr altLang="en-US" lang="zh-CN"/>
          </a:p>
        </p:txBody>
      </p:sp>
    </p:spTree>
  </p:cSld>
  <p:clrMapOvr>
    <a:masterClrMapping/>
  </p:clrMapOvr>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335" name=""/>
        <p:cNvGrpSpPr/>
        <p:nvPr/>
      </p:nvGrpSpPr>
      <p:grpSpPr>
        <a:xfrm>
          <a:off x="0" y="0"/>
          <a:ext cx="0" cy="0"/>
          <a:chOff x="0" y="0"/>
          <a:chExt cx="0" cy="0"/>
        </a:xfrm>
      </p:grpSpPr>
      <p:sp>
        <p:nvSpPr>
          <p:cNvPr id="1049213"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E069A6E-2B7D-48C0-AF56-42879F4E4763}" type="slidenum">
              <a:rPr altLang="zh-CN" sz="2600" kumimoji="0" lang="en-US" smtClean="0">
                <a:solidFill>
                  <a:schemeClr val="bg1"/>
                </a:solidFill>
              </a:rPr>
              <a:pPr>
                <a:spcBef>
                  <a:spcPct val="0"/>
                </a:spcBef>
                <a:buClrTx/>
                <a:buSzTx/>
                <a:buFontTx/>
                <a:buNone/>
              </a:pPr>
              <a:t>80</a:t>
            </a:fld>
            <a:endParaRPr altLang="zh-CN" sz="2600" kumimoji="0" lang="en-US" smtClean="0">
              <a:solidFill>
                <a:schemeClr val="bg1"/>
              </a:solidFill>
            </a:endParaRPr>
          </a:p>
        </p:txBody>
      </p:sp>
      <p:sp>
        <p:nvSpPr>
          <p:cNvPr id="1049214"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215" name="Rectangle 3"/>
          <p:cNvSpPr>
            <a:spLocks noGrp="1" noChangeArrowheads="1"/>
          </p:cNvSpPr>
          <p:nvPr>
            <p:ph type="body" idx="1"/>
          </p:nvPr>
        </p:nvSpPr>
        <p:spPr>
          <a:xfrm>
            <a:off x="762000" y="1752600"/>
            <a:ext cx="8382000" cy="5105400"/>
          </a:xfrm>
        </p:spPr>
        <p:txBody>
          <a:bodyPr/>
          <a:p>
            <a:pPr eaLnBrk="1" hangingPunct="1" indent="-533400" marL="533400">
              <a:buFontTx/>
              <a:buNone/>
            </a:pPr>
            <a:r>
              <a:rPr altLang="zh-CN" b="1" lang="en-US" smtClean="0"/>
              <a:t>1.The nature of the change</a:t>
            </a:r>
          </a:p>
          <a:p>
            <a:pPr eaLnBrk="1" hangingPunct="1" indent="-533400" marL="533400">
              <a:buFontTx/>
              <a:buNone/>
            </a:pPr>
            <a:r>
              <a:rPr altLang="zh-CN" b="1" lang="en-US" smtClean="0"/>
              <a:t> </a:t>
            </a:r>
            <a:r>
              <a:rPr altLang="zh-CN" b="1" sz="2400" lang="en-US" smtClean="0">
                <a:solidFill>
                  <a:schemeClr val="bg2"/>
                </a:solidFill>
                <a:sym typeface="Wingdings 2" panose="05020102010507070707" pitchFamily="18" charset="2"/>
              </a:rPr>
              <a:t> Early application system (</a:t>
            </a:r>
            <a:r>
              <a:rPr altLang="en-US" b="1" sz="2400" lang="zh-CN" smtClean="0">
                <a:solidFill>
                  <a:schemeClr val="bg2"/>
                </a:solidFill>
                <a:sym typeface="Wingdings 2" panose="05020102010507070707" pitchFamily="18" charset="2"/>
              </a:rPr>
              <a:t>回顾早期的应用程序</a:t>
            </a:r>
            <a:r>
              <a:rPr altLang="zh-CN" b="1" sz="2400" lang="en-US" smtClean="0">
                <a:solidFill>
                  <a:schemeClr val="bg2"/>
                </a:solidFill>
                <a:sym typeface="Wingdings 2" panose="05020102010507070707" pitchFamily="18" charset="2"/>
              </a:rPr>
              <a:t>)</a:t>
            </a:r>
          </a:p>
          <a:p>
            <a:pPr eaLnBrk="1" hangingPunct="1" indent="-533400" marL="533400">
              <a:buFontTx/>
              <a:buNone/>
            </a:pPr>
            <a:r>
              <a:rPr altLang="zh-CN" b="1" sz="2400" lang="en-US" smtClean="0">
                <a:solidFill>
                  <a:schemeClr val="bg2"/>
                </a:solidFill>
                <a:sym typeface="Wingdings 2" panose="05020102010507070707" pitchFamily="18" charset="2"/>
              </a:rPr>
              <a:t>     A: input is linear </a:t>
            </a:r>
            <a:r>
              <a:rPr altLang="en-US" b="1" sz="2400" lang="zh-CN" smtClean="0">
                <a:solidFill>
                  <a:schemeClr val="bg2"/>
                </a:solidFill>
                <a:sym typeface="Wingdings 2" panose="05020102010507070707" pitchFamily="18" charset="2"/>
              </a:rPr>
              <a:t>（</a:t>
            </a:r>
            <a:r>
              <a:rPr altLang="zh-CN" b="1" sz="2400" lang="en-US" smtClean="0">
                <a:solidFill>
                  <a:schemeClr val="bg2"/>
                </a:solidFill>
                <a:sym typeface="Wingdings 2" panose="05020102010507070707" pitchFamily="18" charset="2"/>
              </a:rPr>
              <a:t>single processor, mainframe</a:t>
            </a:r>
            <a:r>
              <a:rPr altLang="en-US" b="1" sz="2400" lang="zh-CN" smtClean="0">
                <a:solidFill>
                  <a:schemeClr val="bg2"/>
                </a:solidFill>
                <a:sym typeface="Wingdings 2" panose="05020102010507070707" pitchFamily="18" charset="2"/>
              </a:rPr>
              <a:t>）</a:t>
            </a:r>
          </a:p>
          <a:p>
            <a:pPr eaLnBrk="1" hangingPunct="1" indent="-533400" marL="533400">
              <a:buFontTx/>
              <a:buNone/>
            </a:pPr>
            <a:r>
              <a:rPr altLang="en-US" b="1" sz="2400" lang="zh-CN" smtClean="0">
                <a:solidFill>
                  <a:schemeClr val="bg2"/>
                </a:solidFill>
                <a:sym typeface="Wingdings 2" panose="05020102010507070707" pitchFamily="18" charset="2"/>
              </a:rPr>
              <a:t>     </a:t>
            </a:r>
            <a:r>
              <a:rPr altLang="zh-CN" b="1" sz="2400" lang="en-US" smtClean="0">
                <a:solidFill>
                  <a:schemeClr val="bg2"/>
                </a:solidFill>
                <a:sym typeface="Wingdings 2" panose="05020102010507070707" pitchFamily="18" charset="2"/>
              </a:rPr>
              <a:t>B: output is alphanumeric</a:t>
            </a:r>
          </a:p>
          <a:p>
            <a:pPr eaLnBrk="1" hangingPunct="1" indent="-533400" marL="533400">
              <a:buFontTx/>
              <a:buNone/>
            </a:pPr>
            <a:r>
              <a:rPr altLang="zh-CN" b="1" sz="2400" lang="en-US" smtClean="0">
                <a:solidFill>
                  <a:schemeClr val="bg2"/>
                </a:solidFill>
                <a:sym typeface="Wingdings 2" panose="05020102010507070707" pitchFamily="18" charset="2"/>
              </a:rPr>
              <a:t>     C:system  X:</a:t>
            </a:r>
            <a:r>
              <a:rPr altLang="zh-CN" b="1" sz="2000" lang="en-US" smtClean="0">
                <a:solidFill>
                  <a:schemeClr val="bg2"/>
                </a:solidFill>
                <a:sym typeface="Wingdings 2" panose="05020102010507070707" pitchFamily="18" charset="2"/>
              </a:rPr>
              <a:t>transformation(</a:t>
            </a:r>
            <a:r>
              <a:rPr altLang="en-US" b="1" sz="2000" lang="zh-CN" smtClean="0">
                <a:solidFill>
                  <a:schemeClr val="bg2"/>
                </a:solidFill>
                <a:sym typeface="Wingdings 2" panose="05020102010507070707" pitchFamily="18" charset="2"/>
              </a:rPr>
              <a:t>变换</a:t>
            </a:r>
            <a:r>
              <a:rPr altLang="zh-CN" b="1" sz="2000" lang="en-US" smtClean="0">
                <a:solidFill>
                  <a:schemeClr val="bg2"/>
                </a:solidFill>
                <a:sym typeface="Wingdings 2" panose="05020102010507070707" pitchFamily="18" charset="2"/>
              </a:rPr>
              <a:t>)</a:t>
            </a:r>
          </a:p>
          <a:p>
            <a:pPr eaLnBrk="1" hangingPunct="1" indent="-533400" marL="533400">
              <a:buFontTx/>
              <a:buNone/>
            </a:pPr>
            <a:endParaRPr altLang="zh-CN" b="1" sz="2400" lang="en-US" smtClean="0">
              <a:solidFill>
                <a:schemeClr val="bg2"/>
              </a:solidFill>
              <a:sym typeface="Wingdings 2" panose="05020102010507070707" pitchFamily="18" charset="2"/>
            </a:endParaRPr>
          </a:p>
          <a:p>
            <a:pPr eaLnBrk="1" hangingPunct="1" indent="-533400" marL="533400">
              <a:buFontTx/>
              <a:buNone/>
            </a:pPr>
            <a:endParaRPr altLang="zh-CN" b="1" sz="2400" lang="en-US" smtClean="0">
              <a:solidFill>
                <a:schemeClr val="bg2"/>
              </a:solidFill>
              <a:sym typeface="Wingdings 2" panose="05020102010507070707" pitchFamily="18" charset="2"/>
            </a:endParaRPr>
          </a:p>
          <a:p>
            <a:pPr eaLnBrk="1" hangingPunct="1" indent="-533400" marL="533400">
              <a:buFontTx/>
              <a:buNone/>
            </a:pPr>
            <a:r>
              <a:rPr altLang="zh-CN" b="1" sz="2400" lang="en-US" smtClean="0">
                <a:solidFill>
                  <a:schemeClr val="bg2"/>
                </a:solidFill>
                <a:sym typeface="Wingdings 2" panose="05020102010507070707" pitchFamily="18" charset="2"/>
              </a:rPr>
              <a:t>                       Y:</a:t>
            </a:r>
            <a:r>
              <a:rPr altLang="zh-CN" b="1" sz="2000" lang="en-US" smtClean="0">
                <a:solidFill>
                  <a:schemeClr val="bg2"/>
                </a:solidFill>
                <a:sym typeface="Wingdings 2" panose="05020102010507070707" pitchFamily="18" charset="2"/>
              </a:rPr>
              <a:t>transaction(</a:t>
            </a:r>
            <a:r>
              <a:rPr altLang="en-US" b="1" sz="2000" lang="zh-CN" smtClean="0">
                <a:solidFill>
                  <a:schemeClr val="bg2"/>
                </a:solidFill>
                <a:sym typeface="Wingdings 2" panose="05020102010507070707" pitchFamily="18" charset="2"/>
              </a:rPr>
              <a:t>事务</a:t>
            </a:r>
            <a:r>
              <a:rPr altLang="zh-CN" b="1" sz="2000" lang="en-US" smtClean="0">
                <a:solidFill>
                  <a:schemeClr val="bg2"/>
                </a:solidFill>
                <a:sym typeface="Wingdings 2" panose="05020102010507070707" pitchFamily="18" charset="2"/>
              </a:rPr>
              <a:t>)</a:t>
            </a:r>
          </a:p>
        </p:txBody>
      </p:sp>
      <p:graphicFrame>
        <p:nvGraphicFramePr>
          <p:cNvPr id="4194309" name="Object 4"/>
          <p:cNvGraphicFramePr>
            <a:graphicFrameLocks noChangeAspect="1"/>
          </p:cNvGraphicFramePr>
          <p:nvPr/>
        </p:nvGraphicFramePr>
        <p:xfrm>
          <a:off x="3505200" y="3581400"/>
          <a:ext cx="5562600" cy="1295400"/>
        </p:xfrm>
        <a:graphic>
          <a:graphicData uri="http://schemas.openxmlformats.org/presentationml/2006/ole">
            <mc:AlternateContent xmlns:mc="http://schemas.openxmlformats.org/markup-compatibility/2006">
              <mc:Choice xmlns:v="urn:schemas-microsoft-com:vml" Requires="v">
                <p:oleObj name="Picture2" r:id="rId1" spid="_x0000_s139353" imgH="591312" imgW="3203448" progId="Word.Picture.8">
                  <p:embed/>
                </p:oleObj>
              </mc:Choice>
              <mc:Fallback>
                <p:oleObj name="Picture2" r:id="rId1" spid="" imgH="591312" imgW="3203448" progId="Word.Picture.8">
                  <p:embed/>
                  <p:pic>
                    <p:nvPicPr>
                      <p:cNvPr id="2097167" name="Object 4"/>
                      <p:cNvPicPr>
                        <a:picLocks noChangeAspect="1" noChangeArrowheads="1"/>
                      </p:cNvPicPr>
                      <p:nvPr/>
                    </p:nvPicPr>
                    <p:blipFill>
                      <a:blip xmlns:r="http://schemas.openxmlformats.org/officeDocument/2006/relationships" r:embed="rId2"/>
                      <a:srcRect/>
                      <a:stretch>
                        <a:fillRect/>
                      </a:stretch>
                    </p:blipFill>
                    <p:spPr bwMode="auto">
                      <a:xfrm>
                        <a:off x="3505200" y="3581400"/>
                        <a:ext cx="5562600" cy="1295400"/>
                      </a:xfrm>
                      <a:prstGeom prst="rect"/>
                      <a:noFill/>
                      <a:ln>
                        <a:noFill/>
                      </a:ln>
                      <a:effectLst/>
                    </p:spPr>
                  </p:pic>
                </p:oleObj>
              </mc:Fallback>
            </mc:AlternateContent>
          </a:graphicData>
        </a:graphic>
      </p:graphicFrame>
      <p:graphicFrame>
        <p:nvGraphicFramePr>
          <p:cNvPr id="4194310" name="Object 5"/>
          <p:cNvGraphicFramePr>
            <a:graphicFrameLocks noChangeAspect="1"/>
          </p:cNvGraphicFramePr>
          <p:nvPr/>
        </p:nvGraphicFramePr>
        <p:xfrm>
          <a:off x="3429000" y="4876800"/>
          <a:ext cx="5715000" cy="1981200"/>
        </p:xfrm>
        <a:graphic>
          <a:graphicData uri="http://schemas.openxmlformats.org/presentationml/2006/ole">
            <mc:AlternateContent xmlns:mc="http://schemas.openxmlformats.org/markup-compatibility/2006">
              <mc:Choice xmlns:v="urn:schemas-microsoft-com:vml" Requires="v">
                <p:oleObj name="Picture2" r:id="rId3" spid="_x0000_s139354" imgH="1085088" imgW="3429000" progId="Word.Picture.8">
                  <p:embed/>
                </p:oleObj>
              </mc:Choice>
              <mc:Fallback>
                <p:oleObj name="Picture2" r:id="rId3" spid="" imgH="1085088" imgW="3429000" progId="Word.Picture.8">
                  <p:embed/>
                  <p:pic>
                    <p:nvPicPr>
                      <p:cNvPr id="2097168" name="Object 5"/>
                      <p:cNvPicPr>
                        <a:picLocks noChangeAspect="1" noChangeArrowheads="1"/>
                      </p:cNvPicPr>
                      <p:nvPr/>
                    </p:nvPicPr>
                    <p:blipFill>
                      <a:blip xmlns:r="http://schemas.openxmlformats.org/officeDocument/2006/relationships" r:embed="rId4"/>
                      <a:srcRect/>
                      <a:stretch>
                        <a:fillRect/>
                      </a:stretch>
                    </p:blipFill>
                    <p:spPr bwMode="auto">
                      <a:xfrm>
                        <a:off x="3429000" y="4876800"/>
                        <a:ext cx="5715000" cy="1981200"/>
                      </a:xfrm>
                      <a:prstGeom prst="rect"/>
                      <a:noFill/>
                      <a:ln>
                        <a:noFill/>
                      </a:ln>
                      <a:effec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338" name=""/>
        <p:cNvGrpSpPr/>
        <p:nvPr/>
      </p:nvGrpSpPr>
      <p:grpSpPr>
        <a:xfrm>
          <a:off x="0" y="0"/>
          <a:ext cx="0" cy="0"/>
          <a:chOff x="0" y="0"/>
          <a:chExt cx="0" cy="0"/>
        </a:xfrm>
      </p:grpSpPr>
      <p:sp>
        <p:nvSpPr>
          <p:cNvPr id="1049219"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815D587-80B0-40F6-BF83-7CE36C2CACF6}" type="slidenum">
              <a:rPr altLang="zh-CN" sz="2600" kumimoji="0" lang="en-US" smtClean="0">
                <a:solidFill>
                  <a:schemeClr val="bg1"/>
                </a:solidFill>
              </a:rPr>
              <a:pPr>
                <a:spcBef>
                  <a:spcPct val="0"/>
                </a:spcBef>
                <a:buClrTx/>
                <a:buSzTx/>
                <a:buFontTx/>
                <a:buNone/>
              </a:pPr>
              <a:t>81</a:t>
            </a:fld>
            <a:endParaRPr altLang="zh-CN" sz="2600" kumimoji="0" lang="en-US" smtClean="0">
              <a:solidFill>
                <a:schemeClr val="bg1"/>
              </a:solidFill>
            </a:endParaRPr>
          </a:p>
        </p:txBody>
      </p:sp>
      <p:sp>
        <p:nvSpPr>
          <p:cNvPr id="1049220"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221" name="Rectangle 3"/>
          <p:cNvSpPr>
            <a:spLocks noGrp="1" noChangeArrowheads="1"/>
          </p:cNvSpPr>
          <p:nvPr>
            <p:ph type="body" idx="1"/>
          </p:nvPr>
        </p:nvSpPr>
        <p:spPr>
          <a:xfrm>
            <a:off x="762000" y="1752600"/>
            <a:ext cx="8382000" cy="5105400"/>
          </a:xfrm>
        </p:spPr>
        <p:txBody>
          <a:bodyPr/>
          <a:p>
            <a:pPr eaLnBrk="1" hangingPunct="1">
              <a:buFontTx/>
              <a:buNone/>
            </a:pPr>
            <a:r>
              <a:rPr altLang="zh-CN" lang="en-US" smtClean="0"/>
              <a:t>       </a:t>
            </a:r>
            <a:r>
              <a:rPr altLang="zh-CN" b="1" sz="2400" lang="en-US" smtClean="0"/>
              <a:t>D:Conclusion: </a:t>
            </a:r>
            <a:r>
              <a:rPr altLang="zh-CN" b="1" sz="2400" lang="en-US" smtClean="0">
                <a:latin typeface="Times New Roman" panose="02020603050405020304" pitchFamily="18" charset="0"/>
              </a:rPr>
              <a:t>“</a:t>
            </a:r>
            <a:r>
              <a:rPr altLang="zh-CN" b="1" sz="2400" lang="en-US" smtClean="0"/>
              <a:t>waterfall</a:t>
            </a:r>
            <a:r>
              <a:rPr altLang="zh-CN" b="1" sz="2400" lang="en-US" smtClean="0">
                <a:latin typeface="Times New Roman" panose="02020603050405020304" pitchFamily="18" charset="0"/>
              </a:rPr>
              <a:t>”</a:t>
            </a:r>
            <a:r>
              <a:rPr altLang="zh-CN" b="1" sz="2400" lang="en-US" smtClean="0"/>
              <a:t> approach is suitable </a:t>
            </a:r>
          </a:p>
          <a:p>
            <a:pPr eaLnBrk="1" hangingPunct="1">
              <a:buFontTx/>
              <a:buNone/>
            </a:pPr>
            <a:r>
              <a:rPr altLang="zh-CN" b="1" sz="2400" lang="en-US" smtClean="0">
                <a:solidFill>
                  <a:srgbClr val="000000"/>
                </a:solidFill>
                <a:sym typeface="Wingdings 2" panose="05020102010507070707" pitchFamily="18" charset="2"/>
              </a:rPr>
              <a:t> Today’s software—based system</a:t>
            </a:r>
            <a:r>
              <a:rPr altLang="en-US" b="1" sz="2400" lang="zh-CN" smtClean="0">
                <a:solidFill>
                  <a:srgbClr val="000000"/>
                </a:solidFill>
                <a:sym typeface="Wingdings 2" panose="05020102010507070707" pitchFamily="18" charset="2"/>
              </a:rPr>
              <a:t>：</a:t>
            </a:r>
            <a:r>
              <a:rPr altLang="zh-CN" b="1" sz="2400" lang="en-US" smtClean="0">
                <a:solidFill>
                  <a:srgbClr val="000000"/>
                </a:solidFill>
                <a:sym typeface="Wingdings 2" panose="05020102010507070707" pitchFamily="18" charset="2"/>
              </a:rPr>
              <a:t>far different and </a:t>
            </a:r>
          </a:p>
          <a:p>
            <a:pPr eaLnBrk="1" hangingPunct="1">
              <a:buFontTx/>
              <a:buNone/>
            </a:pPr>
            <a:r>
              <a:rPr altLang="zh-CN" b="1" sz="2400" lang="en-US" smtClean="0">
                <a:solidFill>
                  <a:srgbClr val="000000"/>
                </a:solidFill>
                <a:sym typeface="Wingdings 2" panose="05020102010507070707" pitchFamily="18" charset="2"/>
              </a:rPr>
              <a:t>                                                                 more complex</a:t>
            </a:r>
          </a:p>
          <a:p>
            <a:pPr eaLnBrk="1" hangingPunct="1">
              <a:buFontTx/>
              <a:buNone/>
            </a:pPr>
            <a:r>
              <a:rPr altLang="zh-CN" b="1" sz="2400" lang="en-US" smtClean="0">
                <a:solidFill>
                  <a:srgbClr val="000000"/>
                </a:solidFill>
                <a:sym typeface="Wingdings 2" panose="05020102010507070707" pitchFamily="18" charset="2"/>
              </a:rPr>
              <a:t>    A: run on multiple systems</a:t>
            </a:r>
          </a:p>
          <a:p>
            <a:pPr eaLnBrk="1" hangingPunct="1">
              <a:buFontTx/>
              <a:buNone/>
            </a:pPr>
            <a:r>
              <a:rPr altLang="zh-CN" b="1" sz="2400" lang="en-US" smtClean="0">
                <a:solidFill>
                  <a:srgbClr val="000000"/>
                </a:solidFill>
                <a:sym typeface="Wingdings 2" panose="05020102010507070707" pitchFamily="18" charset="2"/>
              </a:rPr>
              <a:t>        (may be is c/s or b/s or other architecture with </a:t>
            </a:r>
          </a:p>
          <a:p>
            <a:pPr eaLnBrk="1" hangingPunct="1">
              <a:buFontTx/>
              <a:buNone/>
            </a:pPr>
            <a:r>
              <a:rPr altLang="zh-CN" b="1" sz="2400" lang="en-US" smtClean="0">
                <a:solidFill>
                  <a:srgbClr val="000000"/>
                </a:solidFill>
                <a:sym typeface="Wingdings 2" panose="05020102010507070707" pitchFamily="18" charset="2"/>
              </a:rPr>
              <a:t>         distributed functionality) </a:t>
            </a:r>
            <a:r>
              <a:rPr altLang="en-US" b="1" sz="2400" lang="zh-CN" smtClean="0">
                <a:solidFill>
                  <a:srgbClr val="000000"/>
                </a:solidFill>
                <a:sym typeface="Wingdings 2" panose="05020102010507070707" pitchFamily="18" charset="2"/>
              </a:rPr>
              <a:t>（以及跨平台系统等）</a:t>
            </a:r>
            <a:endParaRPr altLang="zh-CN" b="1" sz="2400" lang="en-US" smtClean="0">
              <a:solidFill>
                <a:srgbClr val="000000"/>
              </a:solidFill>
              <a:sym typeface="Wingdings 2" panose="05020102010507070707" pitchFamily="18" charset="2"/>
            </a:endParaRPr>
          </a:p>
          <a:p>
            <a:pPr eaLnBrk="1" hangingPunct="1">
              <a:buFontTx/>
              <a:buNone/>
            </a:pPr>
            <a:r>
              <a:rPr altLang="zh-CN" b="1" sz="2400" lang="en-US" smtClean="0">
                <a:solidFill>
                  <a:srgbClr val="000000"/>
                </a:solidFill>
                <a:sym typeface="Wingdings 2" panose="05020102010507070707" pitchFamily="18" charset="2"/>
              </a:rPr>
              <a:t>    B: normal functions , network control , security ,</a:t>
            </a:r>
          </a:p>
          <a:p>
            <a:pPr eaLnBrk="1" hangingPunct="1">
              <a:buFontTx/>
              <a:buNone/>
            </a:pPr>
            <a:r>
              <a:rPr altLang="zh-CN" b="1" sz="2400" lang="en-US" smtClean="0">
                <a:solidFill>
                  <a:srgbClr val="000000"/>
                </a:solidFill>
                <a:sym typeface="Wingdings 2" panose="05020102010507070707" pitchFamily="18" charset="2"/>
              </a:rPr>
              <a:t>         user-interface , data or object management etc.</a:t>
            </a:r>
          </a:p>
          <a:p>
            <a:pPr eaLnBrk="1" hangingPunct="1">
              <a:buFontTx/>
              <a:buNone/>
            </a:pPr>
            <a:r>
              <a:rPr altLang="zh-CN" b="1" sz="2400" lang="en-US" smtClean="0">
                <a:solidFill>
                  <a:srgbClr val="000000"/>
                </a:solidFill>
                <a:sym typeface="Wingdings 2" panose="05020102010507070707" pitchFamily="18" charset="2"/>
              </a:rPr>
              <a:t>    C: </a:t>
            </a:r>
            <a:r>
              <a:rPr altLang="zh-CN" b="1" sz="2400" lang="en-US" u="sng" smtClean="0">
                <a:solidFill>
                  <a:srgbClr val="0000FF"/>
                </a:solidFill>
                <a:sym typeface="Wingdings 2" panose="05020102010507070707" pitchFamily="18" charset="2"/>
              </a:rPr>
              <a:t>conclusion</a:t>
            </a:r>
            <a:r>
              <a:rPr altLang="zh-CN" b="1" sz="2400" lang="en-US" smtClean="0">
                <a:solidFill>
                  <a:srgbClr val="000000"/>
                </a:solidFill>
                <a:sym typeface="Wingdings 2" panose="05020102010507070707" pitchFamily="18" charset="2"/>
              </a:rPr>
              <a:t>: great changes      the traditional SE</a:t>
            </a:r>
          </a:p>
          <a:p>
            <a:pPr eaLnBrk="1" hangingPunct="1">
              <a:buFontTx/>
              <a:buNone/>
            </a:pPr>
            <a:r>
              <a:rPr altLang="zh-CN" b="1" sz="2400" lang="en-US" smtClean="0">
                <a:solidFill>
                  <a:srgbClr val="000000"/>
                </a:solidFill>
                <a:sym typeface="Wingdings 2" panose="05020102010507070707" pitchFamily="18" charset="2"/>
              </a:rPr>
              <a:t>         approach(waterfall model----</a:t>
            </a:r>
            <a:r>
              <a:rPr altLang="en-US" b="1" sz="2400" lang="zh-CN" smtClean="0">
                <a:solidFill>
                  <a:srgbClr val="000000"/>
                </a:solidFill>
                <a:sym typeface="Wingdings 2" panose="05020102010507070707" pitchFamily="18" charset="2"/>
              </a:rPr>
              <a:t>假定开发活动为线性</a:t>
            </a:r>
            <a:r>
              <a:rPr altLang="zh-CN" b="1" sz="2400" lang="en-US" smtClean="0">
                <a:solidFill>
                  <a:srgbClr val="000000"/>
                </a:solidFill>
                <a:sym typeface="Wingdings 2" panose="05020102010507070707" pitchFamily="18" charset="2"/>
              </a:rPr>
              <a:t>) is </a:t>
            </a:r>
          </a:p>
          <a:p>
            <a:pPr eaLnBrk="1" hangingPunct="1">
              <a:buFontTx/>
              <a:buNone/>
            </a:pPr>
            <a:r>
              <a:rPr altLang="zh-CN" b="1" sz="2400" lang="en-US" smtClean="0">
                <a:solidFill>
                  <a:srgbClr val="000000"/>
                </a:solidFill>
                <a:sym typeface="Wingdings 2" panose="05020102010507070707" pitchFamily="18" charset="2"/>
              </a:rPr>
              <a:t>         no longer flexible/suitable</a:t>
            </a:r>
          </a:p>
        </p:txBody>
      </p:sp>
      <p:sp>
        <p:nvSpPr>
          <p:cNvPr id="1049222" name="AutoShape 4"/>
          <p:cNvSpPr>
            <a:spLocks noChangeArrowheads="1"/>
          </p:cNvSpPr>
          <p:nvPr/>
        </p:nvSpPr>
        <p:spPr bwMode="auto">
          <a:xfrm>
            <a:off x="5486400" y="5486400"/>
            <a:ext cx="381000" cy="152400"/>
          </a:xfrm>
          <a:prstGeom prst="rightArrow">
            <a:avLst>
              <a:gd name="adj1" fmla="val 50000"/>
              <a:gd name="adj2" fmla="val 625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341" name=""/>
        <p:cNvGrpSpPr/>
        <p:nvPr/>
      </p:nvGrpSpPr>
      <p:grpSpPr>
        <a:xfrm>
          <a:off x="0" y="0"/>
          <a:ext cx="0" cy="0"/>
          <a:chOff x="0" y="0"/>
          <a:chExt cx="0" cy="0"/>
        </a:xfrm>
      </p:grpSpPr>
      <p:sp>
        <p:nvSpPr>
          <p:cNvPr id="1049226"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ED65D04-9630-4EDB-AE9A-EB4E4A8E1288}" type="slidenum">
              <a:rPr altLang="zh-CN" sz="2600" kumimoji="0" lang="en-US" smtClean="0">
                <a:solidFill>
                  <a:schemeClr val="bg1"/>
                </a:solidFill>
              </a:rPr>
              <a:pPr>
                <a:spcBef>
                  <a:spcPct val="0"/>
                </a:spcBef>
                <a:buClrTx/>
                <a:buSzTx/>
                <a:buFontTx/>
                <a:buNone/>
              </a:pPr>
              <a:t>82</a:t>
            </a:fld>
            <a:endParaRPr altLang="zh-CN" sz="2600" kumimoji="0" lang="en-US" smtClean="0">
              <a:solidFill>
                <a:schemeClr val="bg1"/>
              </a:solidFill>
            </a:endParaRPr>
          </a:p>
        </p:txBody>
      </p:sp>
      <p:sp>
        <p:nvSpPr>
          <p:cNvPr id="1049227"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228" name="Rectangle 3"/>
          <p:cNvSpPr>
            <a:spLocks noGrp="1" noChangeArrowheads="1"/>
          </p:cNvSpPr>
          <p:nvPr>
            <p:ph type="body" idx="1"/>
          </p:nvPr>
        </p:nvSpPr>
        <p:spPr>
          <a:xfrm>
            <a:off x="762000" y="1825625"/>
            <a:ext cx="8382000" cy="5032375"/>
          </a:xfrm>
        </p:spPr>
        <p:txBody>
          <a:bodyPr/>
          <a:p>
            <a:pPr eaLnBrk="1" hangingPunct="1">
              <a:lnSpc>
                <a:spcPct val="80000"/>
              </a:lnSpc>
              <a:buFontTx/>
              <a:buNone/>
            </a:pPr>
            <a:r>
              <a:rPr altLang="zh-CN" b="1" dirty="0" sz="2400" lang="en-US" smtClean="0">
                <a:solidFill>
                  <a:schemeClr val="bg2"/>
                </a:solidFill>
                <a:sym typeface="Wingdings 2" panose="05020102010507070707" pitchFamily="18" charset="2"/>
              </a:rPr>
              <a:t></a:t>
            </a:r>
            <a:r>
              <a:rPr altLang="zh-CN" b="1" dirty="0" sz="2400" lang="en-US" u="sng" smtClean="0">
                <a:solidFill>
                  <a:srgbClr val="FF0066"/>
                </a:solidFill>
                <a:sym typeface="Wingdings 2" panose="05020102010507070707" pitchFamily="18" charset="2"/>
              </a:rPr>
              <a:t>seven key factors</a:t>
            </a:r>
            <a:r>
              <a:rPr altLang="zh-CN" b="1" dirty="0" sz="2400" lang="en-US" smtClean="0">
                <a:solidFill>
                  <a:schemeClr val="bg2"/>
                </a:solidFill>
                <a:sym typeface="Wingdings 2" panose="05020102010507070707" pitchFamily="18" charset="2"/>
              </a:rPr>
              <a:t> that have altered SE practice</a:t>
            </a:r>
          </a:p>
          <a:p>
            <a:pPr eaLnBrk="1" hangingPunct="1">
              <a:lnSpc>
                <a:spcPct val="80000"/>
              </a:lnSpc>
              <a:buFontTx/>
              <a:buNone/>
            </a:pPr>
            <a:r>
              <a:rPr altLang="zh-CN" b="1" dirty="0" sz="2400" lang="en-US" smtClean="0">
                <a:solidFill>
                  <a:schemeClr val="bg2"/>
                </a:solidFill>
                <a:sym typeface="Wingdings 2" panose="05020102010507070707" pitchFamily="18" charset="2"/>
              </a:rPr>
              <a:t>    (</a:t>
            </a:r>
            <a:r>
              <a:rPr altLang="en-US" b="1" dirty="0" sz="2400" lang="zh-CN" smtClean="0">
                <a:solidFill>
                  <a:schemeClr val="bg2"/>
                </a:solidFill>
                <a:sym typeface="Wingdings 2" panose="05020102010507070707" pitchFamily="18" charset="2"/>
              </a:rPr>
              <a:t>使</a:t>
            </a:r>
            <a:r>
              <a:rPr altLang="zh-CN" b="1" dirty="0" sz="2400" lang="en-US" smtClean="0">
                <a:solidFill>
                  <a:schemeClr val="bg2"/>
                </a:solidFill>
                <a:sym typeface="Wingdings 2" panose="05020102010507070707" pitchFamily="18" charset="2"/>
              </a:rPr>
              <a:t>SE</a:t>
            </a:r>
            <a:r>
              <a:rPr altLang="en-US" b="1" dirty="0" sz="2400" lang="zh-CN" smtClean="0">
                <a:solidFill>
                  <a:schemeClr val="bg2"/>
                </a:solidFill>
                <a:sym typeface="Wingdings 2" panose="05020102010507070707" pitchFamily="18" charset="2"/>
              </a:rPr>
              <a:t>实践发生变化的七个关键因素</a:t>
            </a:r>
            <a:r>
              <a:rPr altLang="zh-CN" b="1" dirty="0" sz="2400" lang="en-US" smtClean="0">
                <a:solidFill>
                  <a:schemeClr val="bg2"/>
                </a:solidFill>
                <a:sym typeface="Wingdings 2" panose="05020102010507070707" pitchFamily="18" charset="2"/>
              </a:rPr>
              <a:t>)  [by </a:t>
            </a:r>
            <a:r>
              <a:rPr altLang="zh-CN" b="1" dirty="0" sz="2400" lang="en-US" err="1" smtClean="0">
                <a:solidFill>
                  <a:schemeClr val="bg2"/>
                </a:solidFill>
                <a:sym typeface="Wingdings 2" panose="05020102010507070707" pitchFamily="18" charset="2"/>
              </a:rPr>
              <a:t>wasserman</a:t>
            </a:r>
            <a:r>
              <a:rPr altLang="zh-CN" b="1" dirty="0" sz="2400" lang="en-US" smtClean="0">
                <a:solidFill>
                  <a:schemeClr val="bg2"/>
                </a:solidFill>
                <a:sym typeface="Wingdings 2" panose="05020102010507070707" pitchFamily="18" charset="2"/>
              </a:rPr>
              <a:t>]</a:t>
            </a:r>
          </a:p>
          <a:p>
            <a:pPr eaLnBrk="1" hangingPunct="1">
              <a:lnSpc>
                <a:spcPct val="80000"/>
              </a:lnSpc>
              <a:buFontTx/>
              <a:buNone/>
            </a:pPr>
            <a:r>
              <a:rPr altLang="zh-CN" b="1" dirty="0" sz="2400" lang="en-US" smtClean="0">
                <a:solidFill>
                  <a:schemeClr val="bg2"/>
                </a:solidFill>
                <a:sym typeface="Wingdings 2" panose="05020102010507070707" pitchFamily="18" charset="2"/>
              </a:rPr>
              <a:t>   </a:t>
            </a:r>
            <a:r>
              <a:rPr altLang="zh-CN" b="1" dirty="0" sz="2400" lang="en-US" smtClean="0">
                <a:solidFill>
                  <a:srgbClr val="000000"/>
                </a:solidFill>
                <a:sym typeface="Wingdings 2" panose="05020102010507070707" pitchFamily="18" charset="2"/>
              </a:rPr>
              <a:t>A:</a:t>
            </a:r>
            <a:r>
              <a:rPr altLang="zh-CN" b="1" dirty="0" sz="2400" lang="en-US" u="sng" smtClean="0">
                <a:solidFill>
                  <a:srgbClr val="0000FF"/>
                </a:solidFill>
              </a:rPr>
              <a:t>criticality of time-to-market</a:t>
            </a:r>
            <a:r>
              <a:rPr altLang="zh-CN" b="1" dirty="0" sz="2400" lang="en-US" smtClean="0">
                <a:solidFill>
                  <a:srgbClr val="000000"/>
                </a:solidFill>
              </a:rPr>
              <a:t> for commercial products</a:t>
            </a:r>
          </a:p>
          <a:p>
            <a:pPr eaLnBrk="1" hangingPunct="1">
              <a:lnSpc>
                <a:spcPct val="80000"/>
              </a:lnSpc>
              <a:buFontTx/>
              <a:buNone/>
            </a:pPr>
            <a:r>
              <a:rPr altLang="zh-CN" b="1" dirty="0" sz="2400" lang="en-US" smtClean="0">
                <a:solidFill>
                  <a:srgbClr val="000000"/>
                </a:solidFill>
                <a:sym typeface="Wingdings 2" panose="05020102010507070707" pitchFamily="18" charset="2"/>
              </a:rPr>
              <a:t>       (</a:t>
            </a:r>
            <a:r>
              <a:rPr altLang="en-US" b="1" dirty="0" sz="2400" lang="zh-CN" smtClean="0">
                <a:solidFill>
                  <a:srgbClr val="000000"/>
                </a:solidFill>
                <a:sym typeface="Wingdings 2" panose="05020102010507070707" pitchFamily="18" charset="2"/>
              </a:rPr>
              <a:t>商业软件的</a:t>
            </a:r>
            <a:r>
              <a:rPr altLang="en-US" b="1" dirty="0" sz="2400" lang="zh-CN" u="sng" smtClean="0">
                <a:solidFill>
                  <a:srgbClr val="0000FF"/>
                </a:solidFill>
                <a:sym typeface="Wingdings 2" panose="05020102010507070707" pitchFamily="18" charset="2"/>
              </a:rPr>
              <a:t>投放市场时间</a:t>
            </a:r>
            <a:r>
              <a:rPr altLang="en-US" b="1" dirty="0" sz="2400" lang="zh-CN" u="sng" smtClean="0">
                <a:solidFill>
                  <a:srgbClr val="000000"/>
                </a:solidFill>
                <a:sym typeface="Wingdings 2" panose="05020102010507070707" pitchFamily="18" charset="2"/>
              </a:rPr>
              <a:t>的紧迫性</a:t>
            </a:r>
            <a:r>
              <a:rPr altLang="zh-CN" b="1" dirty="0" sz="2400" lang="en-US" smtClean="0">
                <a:solidFill>
                  <a:srgbClr val="000000"/>
                </a:solidFill>
                <a:sym typeface="Wingdings 2" panose="05020102010507070707" pitchFamily="18" charset="2"/>
              </a:rPr>
              <a:t>)</a:t>
            </a:r>
          </a:p>
          <a:p>
            <a:pPr eaLnBrk="1" hangingPunct="1">
              <a:lnSpc>
                <a:spcPct val="80000"/>
              </a:lnSpc>
              <a:buFontTx/>
              <a:buNone/>
            </a:pPr>
            <a:r>
              <a:rPr altLang="zh-CN" b="1" dirty="0" sz="2400" lang="en-US" smtClean="0">
                <a:solidFill>
                  <a:srgbClr val="000000"/>
                </a:solidFill>
                <a:sym typeface="Wingdings 2" panose="05020102010507070707" pitchFamily="18" charset="2"/>
              </a:rPr>
              <a:t>   B: </a:t>
            </a:r>
            <a:r>
              <a:rPr altLang="zh-CN" b="1" dirty="0" sz="2400" lang="en-US" u="sng" smtClean="0">
                <a:solidFill>
                  <a:srgbClr val="0000FF"/>
                </a:solidFill>
              </a:rPr>
              <a:t>shifts in economics of computing</a:t>
            </a:r>
            <a:r>
              <a:rPr altLang="zh-CN" b="1" dirty="0" sz="2400" lang="en-US" smtClean="0">
                <a:solidFill>
                  <a:srgbClr val="000000"/>
                </a:solidFill>
              </a:rPr>
              <a:t> (lower HW, higher </a:t>
            </a:r>
          </a:p>
          <a:p>
            <a:pPr eaLnBrk="1" hangingPunct="1">
              <a:lnSpc>
                <a:spcPct val="80000"/>
              </a:lnSpc>
              <a:buFontTx/>
              <a:buNone/>
            </a:pPr>
            <a:r>
              <a:rPr altLang="zh-CN" b="1" dirty="0" sz="2400" lang="en-US" smtClean="0">
                <a:solidFill>
                  <a:srgbClr val="000000"/>
                </a:solidFill>
              </a:rPr>
              <a:t>        development/maintenance costs)(</a:t>
            </a:r>
            <a:r>
              <a:rPr altLang="en-US" b="1" dirty="0" sz="2400" lang="zh-CN" u="sng" smtClean="0">
                <a:solidFill>
                  <a:srgbClr val="0000FF"/>
                </a:solidFill>
              </a:rPr>
              <a:t>计算经济学的改变</a:t>
            </a:r>
            <a:r>
              <a:rPr altLang="zh-CN" b="1" dirty="0" sz="2400" lang="en-US" smtClean="0">
                <a:solidFill>
                  <a:srgbClr val="000000"/>
                </a:solidFill>
              </a:rPr>
              <a:t>)</a:t>
            </a:r>
            <a:endParaRPr altLang="zh-CN" b="1" dirty="0" sz="2400" lang="en-US" smtClean="0">
              <a:solidFill>
                <a:srgbClr val="000000"/>
              </a:solidFill>
              <a:sym typeface="Wingdings 2" panose="05020102010507070707" pitchFamily="18" charset="2"/>
            </a:endParaRPr>
          </a:p>
          <a:p>
            <a:pPr eaLnBrk="1" hangingPunct="1">
              <a:lnSpc>
                <a:spcPct val="80000"/>
              </a:lnSpc>
              <a:buFontTx/>
              <a:buNone/>
            </a:pPr>
            <a:r>
              <a:rPr altLang="zh-CN" b="1" dirty="0" sz="2400" lang="en-US" smtClean="0">
                <a:solidFill>
                  <a:srgbClr val="000000"/>
                </a:solidFill>
                <a:sym typeface="Wingdings 2" panose="05020102010507070707" pitchFamily="18" charset="2"/>
              </a:rPr>
              <a:t>   C: </a:t>
            </a:r>
            <a:r>
              <a:rPr altLang="zh-CN" b="1" dirty="0" sz="2400" lang="en-US" smtClean="0">
                <a:solidFill>
                  <a:srgbClr val="000000"/>
                </a:solidFill>
              </a:rPr>
              <a:t>availability of </a:t>
            </a:r>
            <a:r>
              <a:rPr altLang="zh-CN" b="1" dirty="0" sz="2400" lang="en-US" u="sng" smtClean="0">
                <a:solidFill>
                  <a:srgbClr val="0000FF"/>
                </a:solidFill>
              </a:rPr>
              <a:t>powerful desktop computing</a:t>
            </a:r>
          </a:p>
          <a:p>
            <a:pPr eaLnBrk="1" hangingPunct="1">
              <a:lnSpc>
                <a:spcPct val="80000"/>
              </a:lnSpc>
              <a:buFontTx/>
              <a:buNone/>
            </a:pPr>
            <a:r>
              <a:rPr altLang="zh-CN" b="1" dirty="0" sz="2400" lang="en-US" smtClean="0">
                <a:solidFill>
                  <a:srgbClr val="000000"/>
                </a:solidFill>
                <a:sym typeface="Wingdings 2" panose="05020102010507070707" pitchFamily="18" charset="2"/>
              </a:rPr>
              <a:t>        (</a:t>
            </a:r>
            <a:r>
              <a:rPr altLang="en-US" b="1" dirty="0" sz="2400" lang="zh-CN" u="sng" smtClean="0">
                <a:solidFill>
                  <a:srgbClr val="0000FF"/>
                </a:solidFill>
                <a:sym typeface="Wingdings 2" panose="05020102010507070707" pitchFamily="18" charset="2"/>
              </a:rPr>
              <a:t>强力的桌面计算平台的可用性</a:t>
            </a:r>
            <a:r>
              <a:rPr altLang="zh-CN" b="1" dirty="0" sz="2400" lang="en-US" smtClean="0">
                <a:solidFill>
                  <a:srgbClr val="000000"/>
                </a:solidFill>
                <a:sym typeface="Wingdings 2" panose="05020102010507070707" pitchFamily="18" charset="2"/>
              </a:rPr>
              <a:t>)</a:t>
            </a:r>
          </a:p>
          <a:p>
            <a:pPr eaLnBrk="1" hangingPunct="1">
              <a:lnSpc>
                <a:spcPct val="80000"/>
              </a:lnSpc>
              <a:buFontTx/>
              <a:buNone/>
            </a:pPr>
            <a:r>
              <a:rPr altLang="zh-CN" b="1" dirty="0" sz="2400" lang="en-US" smtClean="0">
                <a:solidFill>
                  <a:srgbClr val="000000"/>
                </a:solidFill>
                <a:sym typeface="Wingdings 2" panose="05020102010507070707" pitchFamily="18" charset="2"/>
              </a:rPr>
              <a:t>        ---desktop computing puts development power in  </a:t>
            </a:r>
          </a:p>
          <a:p>
            <a:pPr eaLnBrk="1" hangingPunct="1">
              <a:lnSpc>
                <a:spcPct val="80000"/>
              </a:lnSpc>
              <a:buFontTx/>
              <a:buNone/>
            </a:pPr>
            <a:r>
              <a:rPr altLang="zh-CN" b="1" dirty="0" sz="2400" lang="en-US" smtClean="0">
                <a:solidFill>
                  <a:srgbClr val="000000"/>
                </a:solidFill>
                <a:sym typeface="Wingdings 2" panose="05020102010507070707" pitchFamily="18" charset="2"/>
              </a:rPr>
              <a:t>            the users, engineer should or can build more </a:t>
            </a:r>
          </a:p>
          <a:p>
            <a:pPr eaLnBrk="1" hangingPunct="1">
              <a:lnSpc>
                <a:spcPct val="80000"/>
              </a:lnSpc>
              <a:buFontTx/>
              <a:buNone/>
            </a:pPr>
            <a:r>
              <a:rPr altLang="zh-CN" b="1" dirty="0" sz="2400" lang="en-US" smtClean="0">
                <a:solidFill>
                  <a:srgbClr val="000000"/>
                </a:solidFill>
                <a:sym typeface="Wingdings 2" panose="05020102010507070707" pitchFamily="18" charset="2"/>
              </a:rPr>
              <a:t>            complex system than ever .</a:t>
            </a:r>
            <a:r>
              <a:rPr altLang="en-US" b="1" dirty="0" sz="2400" lang="zh-CN" smtClean="0">
                <a:solidFill>
                  <a:srgbClr val="000000"/>
                </a:solidFill>
                <a:sym typeface="Wingdings 2" panose="05020102010507070707" pitchFamily="18" charset="2"/>
              </a:rPr>
              <a:t>（</a:t>
            </a:r>
            <a:r>
              <a:rPr altLang="zh-CN" b="1" dirty="0" sz="2400" lang="en-US" smtClean="0">
                <a:solidFill>
                  <a:srgbClr val="000000"/>
                </a:solidFill>
                <a:sym typeface="Wingdings 2" panose="05020102010507070707" pitchFamily="18" charset="2"/>
              </a:rPr>
              <a:t>BIG DATA</a:t>
            </a:r>
            <a:r>
              <a:rPr altLang="en-US" b="1" dirty="0" sz="2400" lang="zh-CN" smtClean="0">
                <a:solidFill>
                  <a:srgbClr val="000000"/>
                </a:solidFill>
                <a:sym typeface="Wingdings 2" panose="05020102010507070707" pitchFamily="18" charset="2"/>
              </a:rPr>
              <a:t>处理、云</a:t>
            </a:r>
            <a:endParaRPr altLang="zh-CN" b="1" dirty="0" sz="2400" lang="en-US" smtClean="0">
              <a:solidFill>
                <a:srgbClr val="000000"/>
              </a:solidFill>
              <a:sym typeface="Wingdings 2" panose="05020102010507070707" pitchFamily="18" charset="2"/>
            </a:endParaRPr>
          </a:p>
          <a:p>
            <a:pPr eaLnBrk="1" hangingPunct="1">
              <a:lnSpc>
                <a:spcPct val="80000"/>
              </a:lnSpc>
              <a:buFontTx/>
              <a:buNone/>
            </a:pPr>
            <a:r>
              <a:rPr altLang="zh-CN" b="1" dirty="0" sz="2400" lang="en-US" smtClean="0">
                <a:solidFill>
                  <a:srgbClr val="000000"/>
                </a:solidFill>
                <a:sym typeface="Wingdings 2" panose="05020102010507070707" pitchFamily="18" charset="2"/>
              </a:rPr>
              <a:t>            </a:t>
            </a:r>
            <a:r>
              <a:rPr altLang="en-US" b="1" dirty="0" sz="2400" lang="zh-CN" smtClean="0">
                <a:solidFill>
                  <a:srgbClr val="000000"/>
                </a:solidFill>
                <a:sym typeface="Wingdings 2" panose="05020102010507070707" pitchFamily="18" charset="2"/>
              </a:rPr>
              <a:t>计算、物联网与智慧服务等等）</a:t>
            </a:r>
            <a:r>
              <a:rPr altLang="zh-CN" b="1" dirty="0" sz="2400" lang="en-US" smtClean="0">
                <a:solidFill>
                  <a:srgbClr val="000000"/>
                </a:solidFill>
                <a:sym typeface="Wingdings 2" panose="05020102010507070707" pitchFamily="18" charset="2"/>
              </a:rPr>
              <a:t>(</a:t>
            </a:r>
            <a:r>
              <a:rPr altLang="en-US" b="1" dirty="0" sz="2400" lang="zh-CN" smtClean="0">
                <a:solidFill>
                  <a:srgbClr val="000000"/>
                </a:solidFill>
                <a:sym typeface="Wingdings 2" panose="05020102010507070707" pitchFamily="18" charset="2"/>
              </a:rPr>
              <a:t>移动平台</a:t>
            </a:r>
            <a:r>
              <a:rPr altLang="zh-CN" b="1" dirty="0" sz="2400" lang="en-US" smtClean="0">
                <a:solidFill>
                  <a:srgbClr val="000000"/>
                </a:solidFill>
                <a:sym typeface="Wingdings 2" panose="05020102010507070707" pitchFamily="18" charset="2"/>
              </a:rPr>
              <a:t>5G+</a:t>
            </a:r>
            <a:r>
              <a:rPr altLang="en-US" b="1" dirty="0" sz="2400" lang="zh-CN" smtClean="0">
                <a:solidFill>
                  <a:srgbClr val="000000"/>
                </a:solidFill>
                <a:sym typeface="Wingdings 2" panose="05020102010507070707" pitchFamily="18" charset="2"/>
              </a:rPr>
              <a:t>计算</a:t>
            </a:r>
            <a:r>
              <a:rPr altLang="zh-CN" b="1" dirty="0" sz="2400" lang="en-US" smtClean="0">
                <a:solidFill>
                  <a:srgbClr val="000000"/>
                </a:solidFill>
                <a:sym typeface="Wingdings 2" panose="05020102010507070707" pitchFamily="18" charset="2"/>
              </a:rPr>
              <a:t>)</a:t>
            </a:r>
          </a:p>
          <a:p>
            <a:pPr eaLnBrk="1" hangingPunct="1">
              <a:lnSpc>
                <a:spcPct val="80000"/>
              </a:lnSpc>
              <a:buFontTx/>
              <a:buNone/>
            </a:pPr>
            <a:r>
              <a:rPr altLang="zh-CN" b="1" dirty="0" sz="2400" lang="en-US" smtClean="0">
                <a:solidFill>
                  <a:srgbClr val="000000"/>
                </a:solidFill>
                <a:sym typeface="Wingdings 2" panose="05020102010507070707" pitchFamily="18" charset="2"/>
              </a:rPr>
              <a:t>   D: </a:t>
            </a:r>
            <a:r>
              <a:rPr altLang="zh-CN" b="1" dirty="0" sz="2400" lang="en-US" u="sng" smtClean="0">
                <a:solidFill>
                  <a:srgbClr val="0000FF"/>
                </a:solidFill>
              </a:rPr>
              <a:t>extensive local- and wide-area networking</a:t>
            </a:r>
            <a:endParaRPr altLang="zh-CN" b="1" dirty="0" sz="2400" lang="en-US" u="sng" smtClean="0">
              <a:solidFill>
                <a:srgbClr val="0000FF"/>
              </a:solidFill>
              <a:sym typeface="Wingdings 2" panose="05020102010507070707" pitchFamily="18" charset="2"/>
            </a:endParaRPr>
          </a:p>
          <a:p>
            <a:pPr eaLnBrk="1" hangingPunct="1">
              <a:lnSpc>
                <a:spcPct val="80000"/>
              </a:lnSpc>
              <a:buFontTx/>
              <a:buNone/>
            </a:pPr>
            <a:r>
              <a:rPr altLang="zh-CN" b="1" dirty="0" sz="2400" lang="en-US" smtClean="0">
                <a:solidFill>
                  <a:srgbClr val="000000"/>
                </a:solidFill>
                <a:sym typeface="Wingdings 2" panose="05020102010507070707" pitchFamily="18" charset="2"/>
              </a:rPr>
              <a:t>        (</a:t>
            </a:r>
            <a:r>
              <a:rPr altLang="en-US" b="1" dirty="0" sz="2400" lang="zh-CN" u="sng" smtClean="0">
                <a:solidFill>
                  <a:srgbClr val="0000FF"/>
                </a:solidFill>
                <a:sym typeface="Wingdings 2" panose="05020102010507070707" pitchFamily="18" charset="2"/>
              </a:rPr>
              <a:t>局域网和广域网</a:t>
            </a:r>
            <a:r>
              <a:rPr altLang="en-US" b="1" dirty="0" sz="2400" lang="zh-CN" smtClean="0">
                <a:solidFill>
                  <a:schemeClr val="bg2"/>
                </a:solidFill>
                <a:sym typeface="Wingdings 2" panose="05020102010507070707" pitchFamily="18" charset="2"/>
              </a:rPr>
              <a:t>的延伸</a:t>
            </a:r>
            <a:r>
              <a:rPr altLang="zh-CN" b="1" dirty="0" sz="2400" lang="en-US" smtClean="0">
                <a:solidFill>
                  <a:srgbClr val="000000"/>
                </a:solidFill>
                <a:sym typeface="Wingdings 2" panose="05020102010507070707" pitchFamily="18" charset="2"/>
              </a:rPr>
              <a:t>)—CS/BS—parallel working</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344" name=""/>
        <p:cNvGrpSpPr/>
        <p:nvPr/>
      </p:nvGrpSpPr>
      <p:grpSpPr>
        <a:xfrm>
          <a:off x="0" y="0"/>
          <a:ext cx="0" cy="0"/>
          <a:chOff x="0" y="0"/>
          <a:chExt cx="0" cy="0"/>
        </a:xfrm>
      </p:grpSpPr>
      <p:sp>
        <p:nvSpPr>
          <p:cNvPr id="1049232"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2865C05-0B9A-4447-B5E5-0E0012CC08D4}" type="slidenum">
              <a:rPr altLang="zh-CN" sz="2600" kumimoji="0" lang="en-US" smtClean="0">
                <a:solidFill>
                  <a:schemeClr val="bg1"/>
                </a:solidFill>
              </a:rPr>
              <a:pPr>
                <a:spcBef>
                  <a:spcPct val="0"/>
                </a:spcBef>
                <a:buClrTx/>
                <a:buSzTx/>
                <a:buFontTx/>
                <a:buNone/>
              </a:pPr>
              <a:t>83</a:t>
            </a:fld>
            <a:endParaRPr altLang="zh-CN" sz="2600" kumimoji="0" lang="en-US" smtClean="0">
              <a:solidFill>
                <a:schemeClr val="bg1"/>
              </a:solidFill>
            </a:endParaRPr>
          </a:p>
        </p:txBody>
      </p:sp>
      <p:sp>
        <p:nvSpPr>
          <p:cNvPr id="1049233"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234" name="Rectangle 3"/>
          <p:cNvSpPr>
            <a:spLocks noGrp="1" noChangeArrowheads="1"/>
          </p:cNvSpPr>
          <p:nvPr>
            <p:ph type="body" idx="1"/>
          </p:nvPr>
        </p:nvSpPr>
        <p:spPr>
          <a:xfrm>
            <a:off x="762000" y="1752600"/>
            <a:ext cx="8382000" cy="5105400"/>
          </a:xfrm>
        </p:spPr>
        <p:txBody>
          <a:bodyPr/>
          <a:p>
            <a:pPr eaLnBrk="1" hangingPunct="1">
              <a:buFontTx/>
              <a:buNone/>
            </a:pPr>
            <a:r>
              <a:rPr altLang="zh-CN" b="1" sz="2400" lang="en-US" smtClean="0">
                <a:solidFill>
                  <a:srgbClr val="000000"/>
                </a:solidFill>
                <a:sym typeface="Wingdings 2" panose="05020102010507070707" pitchFamily="18" charset="2"/>
              </a:rPr>
              <a:t>   E: </a:t>
            </a:r>
            <a:r>
              <a:rPr altLang="zh-CN" b="1" sz="2400" lang="en-US" smtClean="0">
                <a:solidFill>
                  <a:srgbClr val="000000"/>
                </a:solidFill>
              </a:rPr>
              <a:t>availability and adoption of OO technology</a:t>
            </a:r>
          </a:p>
          <a:p>
            <a:pPr eaLnBrk="1" hangingPunct="1">
              <a:buFontTx/>
              <a:buNone/>
            </a:pPr>
            <a:r>
              <a:rPr altLang="zh-CN" b="1" sz="2400" lang="en-US" smtClean="0">
                <a:solidFill>
                  <a:srgbClr val="000000"/>
                </a:solidFill>
              </a:rPr>
              <a:t>        (</a:t>
            </a:r>
            <a:r>
              <a:rPr altLang="en-US" b="1" sz="2400" lang="zh-CN" u="sng" smtClean="0">
                <a:solidFill>
                  <a:srgbClr val="0000FF"/>
                </a:solidFill>
              </a:rPr>
              <a:t>面向对象技术</a:t>
            </a:r>
            <a:r>
              <a:rPr altLang="en-US" b="1" sz="2400" lang="zh-CN" smtClean="0">
                <a:solidFill>
                  <a:srgbClr val="000000"/>
                </a:solidFill>
              </a:rPr>
              <a:t>的出现和采用</a:t>
            </a:r>
            <a:r>
              <a:rPr altLang="zh-CN" b="1" sz="2400" lang="en-US" smtClean="0">
                <a:solidFill>
                  <a:srgbClr val="000000"/>
                </a:solidFill>
              </a:rPr>
              <a:t>)—software reuse </a:t>
            </a:r>
            <a:endParaRPr altLang="zh-CN" b="1" sz="2400" lang="en-US" smtClean="0">
              <a:solidFill>
                <a:srgbClr val="000000"/>
              </a:solidFill>
              <a:sym typeface="Wingdings 2" panose="05020102010507070707" pitchFamily="18" charset="2"/>
            </a:endParaRPr>
          </a:p>
          <a:p>
            <a:pPr eaLnBrk="1" hangingPunct="1">
              <a:buFontTx/>
              <a:buNone/>
            </a:pPr>
            <a:r>
              <a:rPr altLang="zh-CN" b="1" sz="2400" lang="en-US" smtClean="0">
                <a:solidFill>
                  <a:srgbClr val="000000"/>
                </a:solidFill>
                <a:sym typeface="Wingdings 2" panose="05020102010507070707" pitchFamily="18" charset="2"/>
              </a:rPr>
              <a:t>   F: </a:t>
            </a:r>
            <a:r>
              <a:rPr altLang="zh-CN" b="1" sz="2400" lang="en-US" smtClean="0">
                <a:solidFill>
                  <a:srgbClr val="000000"/>
                </a:solidFill>
              </a:rPr>
              <a:t>graphical user interfaces</a:t>
            </a:r>
          </a:p>
          <a:p>
            <a:pPr eaLnBrk="1" hangingPunct="1">
              <a:buFontTx/>
              <a:buNone/>
            </a:pPr>
            <a:r>
              <a:rPr altLang="zh-CN" b="1" sz="2400" lang="en-US" smtClean="0">
                <a:solidFill>
                  <a:srgbClr val="000000"/>
                </a:solidFill>
              </a:rPr>
              <a:t>        (</a:t>
            </a:r>
            <a:r>
              <a:rPr altLang="en-US" b="1" sz="2400" lang="zh-CN" smtClean="0">
                <a:solidFill>
                  <a:srgbClr val="000000"/>
                </a:solidFill>
              </a:rPr>
              <a:t>使用窗口、图标、菜单和指针的</a:t>
            </a:r>
            <a:r>
              <a:rPr altLang="en-US" b="1" sz="2400" lang="zh-CN" u="sng" smtClean="0">
                <a:solidFill>
                  <a:srgbClr val="0000FF"/>
                </a:solidFill>
              </a:rPr>
              <a:t>图形用户界面</a:t>
            </a:r>
            <a:r>
              <a:rPr altLang="zh-CN" b="1" sz="2400" lang="en-US" smtClean="0">
                <a:solidFill>
                  <a:srgbClr val="000000"/>
                </a:solidFill>
              </a:rPr>
              <a:t>)</a:t>
            </a:r>
            <a:endParaRPr altLang="zh-CN" b="1" sz="2400" lang="en-US" smtClean="0">
              <a:solidFill>
                <a:srgbClr val="000000"/>
              </a:solidFill>
              <a:sym typeface="Wingdings 2" panose="05020102010507070707" pitchFamily="18" charset="2"/>
            </a:endParaRPr>
          </a:p>
          <a:p>
            <a:pPr eaLnBrk="1" hangingPunct="1">
              <a:buFontTx/>
              <a:buNone/>
            </a:pPr>
            <a:r>
              <a:rPr altLang="zh-CN" b="1" sz="2400" lang="en-US" smtClean="0">
                <a:solidFill>
                  <a:srgbClr val="000000"/>
                </a:solidFill>
                <a:sym typeface="Wingdings 2" panose="05020102010507070707" pitchFamily="18" charset="2"/>
              </a:rPr>
              <a:t>   G: </a:t>
            </a:r>
            <a:r>
              <a:rPr altLang="zh-CN" b="1" sz="2400" lang="en-US" smtClean="0">
                <a:solidFill>
                  <a:srgbClr val="000000"/>
                </a:solidFill>
              </a:rPr>
              <a:t>unpredictability of waterfall model of development</a:t>
            </a:r>
          </a:p>
          <a:p>
            <a:pPr eaLnBrk="1" hangingPunct="1">
              <a:buFontTx/>
              <a:buNone/>
            </a:pPr>
            <a:r>
              <a:rPr altLang="zh-CN" b="1" sz="2400" lang="en-US" smtClean="0">
                <a:solidFill>
                  <a:srgbClr val="000000"/>
                </a:solidFill>
              </a:rPr>
              <a:t>         [schedule and fee/expense]</a:t>
            </a:r>
          </a:p>
          <a:p>
            <a:pPr eaLnBrk="1" hangingPunct="1">
              <a:buFontTx/>
              <a:buNone/>
            </a:pPr>
            <a:r>
              <a:rPr altLang="zh-CN" b="1" sz="2400" lang="en-US" smtClean="0"/>
              <a:t>        (</a:t>
            </a:r>
            <a:r>
              <a:rPr altLang="en-US" b="1" sz="2400" lang="zh-CN" u="sng" smtClean="0">
                <a:solidFill>
                  <a:srgbClr val="0000FF"/>
                </a:solidFill>
              </a:rPr>
              <a:t>瀑布模型</a:t>
            </a:r>
            <a:r>
              <a:rPr altLang="en-US" b="1" sz="2400" lang="zh-CN" smtClean="0"/>
              <a:t>用于软件开发</a:t>
            </a:r>
            <a:r>
              <a:rPr altLang="en-US" b="1" sz="2400" lang="zh-CN" u="sng" smtClean="0">
                <a:solidFill>
                  <a:srgbClr val="0000FF"/>
                </a:solidFill>
              </a:rPr>
              <a:t>的不可预测性</a:t>
            </a:r>
            <a:r>
              <a:rPr altLang="zh-CN" b="1" sz="2400" lang="en-US" smtClean="0"/>
              <a:t>)</a:t>
            </a:r>
          </a:p>
        </p:txBody>
      </p:sp>
      <p:sp>
        <p:nvSpPr>
          <p:cNvPr id="1049235" name="Text Box 4"/>
          <p:cNvSpPr txBox="1">
            <a:spLocks noChangeArrowheads="1"/>
          </p:cNvSpPr>
          <p:nvPr/>
        </p:nvSpPr>
        <p:spPr bwMode="auto">
          <a:xfrm>
            <a:off x="6750050" y="4508500"/>
            <a:ext cx="2286000" cy="2292350"/>
          </a:xfrm>
          <a:prstGeom prst="rect"/>
          <a:solidFill>
            <a:srgbClr val="99CCFF"/>
          </a:solidFill>
          <a:ln w="9525">
            <a:solidFill>
              <a:srgbClr val="80008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en-US" sz="2400" lang="zh-CN">
                <a:latin typeface="Times New Roman" panose="02020603050405020304" pitchFamily="18" charset="0"/>
              </a:rPr>
              <a:t>不再是有足够的灵活性和适应性来满足并行开发或并行运行这样的商业软件需求</a:t>
            </a:r>
          </a:p>
        </p:txBody>
      </p:sp>
      <p:sp>
        <p:nvSpPr>
          <p:cNvPr id="1049236" name="Line 5"/>
          <p:cNvSpPr>
            <a:spLocks noChangeShapeType="1"/>
          </p:cNvSpPr>
          <p:nvPr/>
        </p:nvSpPr>
        <p:spPr bwMode="auto">
          <a:xfrm flipH="1" flipV="1">
            <a:off x="5638800" y="4800600"/>
            <a:ext cx="990600" cy="838200"/>
          </a:xfrm>
          <a:prstGeom prst="line"/>
          <a:noFill/>
          <a:ln w="28575">
            <a:solidFill>
              <a:schemeClr val="tx1"/>
            </a:solidFill>
            <a:round/>
            <a:headEnd/>
            <a:tailEnd type="triangle" w="med" len="med"/>
          </a:ln>
        </p:spPr>
        <p:txBody>
          <a:bodyPr/>
          <a:p>
            <a:endParaRPr altLang="en-US" lang="zh-CN"/>
          </a:p>
        </p:txBody>
      </p:sp>
      <p:sp>
        <p:nvSpPr>
          <p:cNvPr id="1049237" name="Text Box 6"/>
          <p:cNvSpPr txBox="1">
            <a:spLocks noChangeArrowheads="1"/>
          </p:cNvSpPr>
          <p:nvPr/>
        </p:nvSpPr>
        <p:spPr bwMode="auto">
          <a:xfrm>
            <a:off x="7092950" y="2636838"/>
            <a:ext cx="1871663" cy="482600"/>
          </a:xfrm>
          <a:prstGeom prst="rect"/>
          <a:noFill/>
          <a:ln w="25400" algn="ctr">
            <a:solidFill>
              <a:srgbClr val="80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zh-CN" sz="2400" lang="en-US">
                <a:latin typeface="Times New Roman" panose="02020603050405020304" pitchFamily="18" charset="0"/>
              </a:rPr>
              <a:t>friendly face </a:t>
            </a:r>
          </a:p>
        </p:txBody>
      </p:sp>
      <p:sp>
        <p:nvSpPr>
          <p:cNvPr id="1049238" name="Line 7"/>
          <p:cNvSpPr>
            <a:spLocks noChangeShapeType="1"/>
          </p:cNvSpPr>
          <p:nvPr/>
        </p:nvSpPr>
        <p:spPr bwMode="auto">
          <a:xfrm flipH="1">
            <a:off x="6227763" y="2781300"/>
            <a:ext cx="792162" cy="360363"/>
          </a:xfrm>
          <a:prstGeom prst="line"/>
          <a:noFill/>
          <a:ln w="25400">
            <a:solidFill>
              <a:srgbClr val="800000"/>
            </a:solidFill>
            <a:round/>
            <a:headEnd/>
            <a:tailEnd type="triangle" w="med" len="med"/>
          </a:ln>
        </p:spPr>
        <p:txBody>
          <a:bodyPr>
            <a:spAutoFit/>
          </a:bodyPr>
          <a:p>
            <a:endParaRPr altLang="en-US" lang="zh-CN"/>
          </a:p>
        </p:txBody>
      </p:sp>
      <p:sp>
        <p:nvSpPr>
          <p:cNvPr id="1049239" name="Text Box 8"/>
          <p:cNvSpPr txBox="1">
            <a:spLocks noChangeArrowheads="1"/>
          </p:cNvSpPr>
          <p:nvPr/>
        </p:nvSpPr>
        <p:spPr bwMode="auto">
          <a:xfrm>
            <a:off x="900113" y="5180013"/>
            <a:ext cx="4176712" cy="1562100"/>
          </a:xfrm>
          <a:prstGeom prst="rect"/>
          <a:solidFill>
            <a:srgbClr val="99CCFF"/>
          </a:solidFill>
          <a:ln w="9525">
            <a:solidFill>
              <a:srgbClr val="80008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en-US" sz="2400" lang="zh-CN">
                <a:latin typeface="Times New Roman" panose="02020603050405020304" pitchFamily="18" charset="0"/>
              </a:rPr>
              <a:t>瀑布模型沿袭了传统系统工程的“大规模批发制造”的理念，假定生产活动为线性，这与现代软件的生产方式相矛盾</a:t>
            </a:r>
          </a:p>
        </p:txBody>
      </p:sp>
      <p:sp>
        <p:nvSpPr>
          <p:cNvPr id="1049240" name="Line 9"/>
          <p:cNvSpPr>
            <a:spLocks noChangeShapeType="1"/>
          </p:cNvSpPr>
          <p:nvPr/>
        </p:nvSpPr>
        <p:spPr bwMode="auto">
          <a:xfrm flipH="1" flipV="1">
            <a:off x="2124075" y="4724400"/>
            <a:ext cx="503238" cy="433388"/>
          </a:xfrm>
          <a:prstGeom prst="line"/>
          <a:noFill/>
          <a:ln w="28575">
            <a:solidFill>
              <a:schemeClr val="tx1"/>
            </a:solidFill>
            <a:round/>
            <a:headEnd/>
            <a:tailEnd type="triangle" w="med" len="med"/>
          </a:ln>
        </p:spPr>
        <p:txBody>
          <a:bodyPr/>
          <a:p>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347" name=""/>
        <p:cNvGrpSpPr/>
        <p:nvPr/>
      </p:nvGrpSpPr>
      <p:grpSpPr>
        <a:xfrm>
          <a:off x="0" y="0"/>
          <a:ext cx="0" cy="0"/>
          <a:chOff x="0" y="0"/>
          <a:chExt cx="0" cy="0"/>
        </a:xfrm>
      </p:grpSpPr>
      <p:sp>
        <p:nvSpPr>
          <p:cNvPr id="1049244"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343E1A-7DEE-479F-8126-AE689666666E}" type="slidenum">
              <a:rPr altLang="zh-CN" sz="2600" kumimoji="0" lang="en-US" smtClean="0">
                <a:solidFill>
                  <a:schemeClr val="bg1"/>
                </a:solidFill>
              </a:rPr>
              <a:pPr>
                <a:spcBef>
                  <a:spcPct val="0"/>
                </a:spcBef>
                <a:buClrTx/>
                <a:buSzTx/>
                <a:buFontTx/>
                <a:buNone/>
              </a:pPr>
              <a:t>84</a:t>
            </a:fld>
            <a:endParaRPr altLang="zh-CN" sz="2600" kumimoji="0" lang="en-US" smtClean="0">
              <a:solidFill>
                <a:schemeClr val="bg1"/>
              </a:solidFill>
            </a:endParaRPr>
          </a:p>
        </p:txBody>
      </p:sp>
      <p:sp>
        <p:nvSpPr>
          <p:cNvPr id="1049245"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246" name="Rectangle 3"/>
          <p:cNvSpPr>
            <a:spLocks noGrp="1" noChangeArrowheads="1"/>
          </p:cNvSpPr>
          <p:nvPr>
            <p:ph type="body" idx="1"/>
          </p:nvPr>
        </p:nvSpPr>
        <p:spPr>
          <a:xfrm>
            <a:off x="762000" y="1752600"/>
            <a:ext cx="8382000" cy="5105400"/>
          </a:xfrm>
        </p:spPr>
        <p:txBody>
          <a:bodyPr/>
          <a:p>
            <a:pPr eaLnBrk="1" hangingPunct="1">
              <a:buFontTx/>
              <a:buNone/>
            </a:pPr>
            <a:r>
              <a:rPr altLang="zh-CN" b="1" sz="2400" lang="en-US" smtClean="0">
                <a:solidFill>
                  <a:schemeClr val="bg2"/>
                </a:solidFill>
                <a:sym typeface="Wingdings 2" panose="05020102010507070707" pitchFamily="18" charset="2"/>
              </a:rPr>
              <a:t>Examples : </a:t>
            </a:r>
            <a:r>
              <a:rPr altLang="zh-CN" b="1" sz="2400" lang="en-US" smtClean="0">
                <a:solidFill>
                  <a:schemeClr val="bg2"/>
                </a:solidFill>
                <a:sym typeface="Wingdings" panose="05000000000000000000" pitchFamily="2" charset="2"/>
              </a:rPr>
              <a:t>(P29)</a:t>
            </a:r>
            <a:endParaRPr altLang="zh-CN" b="1" sz="2400" lang="en-US" smtClean="0">
              <a:solidFill>
                <a:schemeClr val="bg2"/>
              </a:solidFill>
              <a:sym typeface="Wingdings 2" panose="05020102010507070707" pitchFamily="18" charset="2"/>
            </a:endParaRPr>
          </a:p>
          <a:p>
            <a:pPr eaLnBrk="1" hangingPunct="1">
              <a:buFontTx/>
              <a:buNone/>
            </a:pPr>
            <a:r>
              <a:rPr altLang="zh-CN" b="1" sz="2400" lang="en-US" smtClean="0">
                <a:solidFill>
                  <a:schemeClr val="bg2"/>
                </a:solidFill>
                <a:sym typeface="Wingdings 2" panose="05020102010507070707" pitchFamily="18" charset="2"/>
              </a:rPr>
              <a:t>   A:time to market</a:t>
            </a:r>
          </a:p>
          <a:p>
            <a:pPr eaLnBrk="1" hangingPunct="1">
              <a:buFontTx/>
              <a:buNone/>
            </a:pPr>
            <a:r>
              <a:rPr altLang="zh-CN" b="1" sz="2400" lang="en-US" smtClean="0">
                <a:solidFill>
                  <a:schemeClr val="bg2"/>
                </a:solidFill>
                <a:sym typeface="Wingdings 2" panose="05020102010507070707" pitchFamily="18" charset="2"/>
              </a:rPr>
              <a:t>   B:shifts in economics</a:t>
            </a:r>
          </a:p>
          <a:p>
            <a:pPr eaLnBrk="1" hangingPunct="1">
              <a:buFontTx/>
              <a:buNone/>
            </a:pPr>
            <a:r>
              <a:rPr altLang="zh-CN" b="1" sz="2400" lang="en-US" smtClean="0">
                <a:solidFill>
                  <a:schemeClr val="bg2"/>
                </a:solidFill>
                <a:sym typeface="Wingdings 2" panose="05020102010507070707" pitchFamily="18" charset="2"/>
              </a:rPr>
              <a:t>   C:desktop computing</a:t>
            </a:r>
          </a:p>
          <a:p>
            <a:pPr eaLnBrk="1" hangingPunct="1">
              <a:buFontTx/>
              <a:buNone/>
            </a:pPr>
            <a:r>
              <a:rPr altLang="zh-CN" b="1" sz="2400" lang="en-US" smtClean="0">
                <a:solidFill>
                  <a:schemeClr val="bg2"/>
                </a:solidFill>
                <a:sym typeface="Wingdings 2" panose="05020102010507070707" pitchFamily="18" charset="2"/>
              </a:rPr>
              <a:t>   D:networking</a:t>
            </a:r>
          </a:p>
          <a:p>
            <a:pPr eaLnBrk="1" hangingPunct="1">
              <a:buFontTx/>
              <a:buNone/>
            </a:pPr>
            <a:r>
              <a:rPr altLang="zh-CN" b="1" sz="2400" lang="en-US" smtClean="0">
                <a:solidFill>
                  <a:schemeClr val="bg2"/>
                </a:solidFill>
                <a:sym typeface="Wingdings 2" panose="05020102010507070707" pitchFamily="18" charset="2"/>
              </a:rPr>
              <a:t>   E: </a:t>
            </a:r>
            <a:r>
              <a:rPr altLang="zh-CN" b="1" sz="2400" lang="en-US" smtClean="0">
                <a:solidFill>
                  <a:schemeClr val="bg2"/>
                </a:solidFill>
                <a:sym typeface="Wingdings" panose="05000000000000000000" pitchFamily="2" charset="2"/>
              </a:rPr>
              <a:t>(OO) technology—provide reuse repositories</a:t>
            </a:r>
            <a:endParaRPr altLang="zh-CN" b="1" sz="2400" lang="en-US" smtClean="0">
              <a:solidFill>
                <a:schemeClr val="bg2"/>
              </a:solidFill>
              <a:sym typeface="Wingdings 2" panose="05020102010507070707" pitchFamily="18" charset="2"/>
            </a:endParaRPr>
          </a:p>
          <a:p>
            <a:pPr eaLnBrk="1" hangingPunct="1">
              <a:buFontTx/>
              <a:buNone/>
            </a:pPr>
            <a:r>
              <a:rPr altLang="zh-CN" b="1" sz="2400" lang="en-US" smtClean="0">
                <a:solidFill>
                  <a:schemeClr val="bg2"/>
                </a:solidFill>
                <a:sym typeface="Wingdings 2" panose="05020102010507070707" pitchFamily="18" charset="2"/>
              </a:rPr>
              <a:t>   F:graphical user interface</a:t>
            </a:r>
          </a:p>
          <a:p>
            <a:pPr eaLnBrk="1" hangingPunct="1">
              <a:buFontTx/>
              <a:buNone/>
            </a:pPr>
            <a:r>
              <a:rPr altLang="zh-CN" b="1" sz="2400" lang="en-US" smtClean="0">
                <a:solidFill>
                  <a:schemeClr val="bg2"/>
                </a:solidFill>
                <a:sym typeface="Wingdings 2" panose="05020102010507070707" pitchFamily="18" charset="2"/>
              </a:rPr>
              <a:t> conclusion</a:t>
            </a:r>
            <a:r>
              <a:rPr altLang="en-US" b="1" sz="2400" lang="zh-CN" smtClean="0">
                <a:solidFill>
                  <a:schemeClr val="bg2"/>
                </a:solidFill>
                <a:sym typeface="Wingdings 2" panose="05020102010507070707" pitchFamily="18" charset="2"/>
              </a:rPr>
              <a:t>：</a:t>
            </a:r>
          </a:p>
          <a:p>
            <a:pPr eaLnBrk="1" hangingPunct="1">
              <a:buFontTx/>
              <a:buNone/>
            </a:pPr>
            <a:r>
              <a:rPr altLang="en-US" b="1" sz="2400" lang="zh-CN" smtClean="0">
                <a:solidFill>
                  <a:schemeClr val="bg2"/>
                </a:solidFill>
                <a:sym typeface="Wingdings 2" panose="05020102010507070707" pitchFamily="18" charset="2"/>
              </a:rPr>
              <a:t>     </a:t>
            </a:r>
            <a:r>
              <a:rPr altLang="zh-CN" b="1" sz="2400" lang="en-US" smtClean="0">
                <a:solidFill>
                  <a:schemeClr val="bg2"/>
                </a:solidFill>
                <a:sym typeface="Wingdings 2" panose="05020102010507070707" pitchFamily="18" charset="2"/>
              </a:rPr>
              <a:t>modern SE       </a:t>
            </a:r>
            <a:r>
              <a:rPr altLang="zh-CN" b="1" sz="2400" lang="en-US" u="sng" smtClean="0">
                <a:solidFill>
                  <a:srgbClr val="0000FF"/>
                </a:solidFill>
                <a:sym typeface="Wingdings 2" panose="05020102010507070707" pitchFamily="18" charset="2"/>
              </a:rPr>
              <a:t>requiring a different development</a:t>
            </a:r>
          </a:p>
          <a:p>
            <a:pPr eaLnBrk="1" hangingPunct="1">
              <a:buFontTx/>
              <a:buNone/>
            </a:pPr>
            <a:r>
              <a:rPr altLang="zh-CN" b="1" sz="2400" lang="en-US" smtClean="0">
                <a:solidFill>
                  <a:schemeClr val="bg2"/>
                </a:solidFill>
                <a:sym typeface="Wingdings 2" panose="05020102010507070707" pitchFamily="18" charset="2"/>
              </a:rPr>
              <a:t>                               </a:t>
            </a:r>
            <a:r>
              <a:rPr altLang="zh-CN" b="1" sz="2400" lang="en-US" u="sng" smtClean="0">
                <a:solidFill>
                  <a:srgbClr val="0000FF"/>
                </a:solidFill>
                <a:sym typeface="Wingdings 2" panose="05020102010507070707" pitchFamily="18" charset="2"/>
              </a:rPr>
              <a:t>model </a:t>
            </a:r>
            <a:r>
              <a:rPr altLang="zh-CN" b="1" sz="2400" lang="en-US" smtClean="0">
                <a:solidFill>
                  <a:schemeClr val="bg2"/>
                </a:solidFill>
                <a:sym typeface="Wingdings 2" panose="05020102010507070707" pitchFamily="18" charset="2"/>
              </a:rPr>
              <a:t>(from “waterfall” model), and</a:t>
            </a:r>
          </a:p>
          <a:p>
            <a:pPr eaLnBrk="1" hangingPunct="1">
              <a:buFontTx/>
              <a:buNone/>
            </a:pPr>
            <a:r>
              <a:rPr altLang="zh-CN" b="1" sz="2400" lang="en-US" smtClean="0">
                <a:solidFill>
                  <a:schemeClr val="bg2"/>
                </a:solidFill>
                <a:sym typeface="Wingdings 2" panose="05020102010507070707" pitchFamily="18" charset="2"/>
              </a:rPr>
              <a:t>                               try to develop systems in parallel </a:t>
            </a:r>
          </a:p>
        </p:txBody>
      </p:sp>
      <p:sp>
        <p:nvSpPr>
          <p:cNvPr id="1049247" name="AutoShape 4"/>
          <p:cNvSpPr>
            <a:spLocks noChangeArrowheads="1"/>
          </p:cNvSpPr>
          <p:nvPr/>
        </p:nvSpPr>
        <p:spPr bwMode="auto">
          <a:xfrm>
            <a:off x="2971800" y="5410200"/>
            <a:ext cx="381000" cy="152400"/>
          </a:xfrm>
          <a:prstGeom prst="rightArrow">
            <a:avLst>
              <a:gd name="adj1" fmla="val 50000"/>
              <a:gd name="adj2" fmla="val 625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350" name=""/>
        <p:cNvGrpSpPr/>
        <p:nvPr/>
      </p:nvGrpSpPr>
      <p:grpSpPr>
        <a:xfrm>
          <a:off x="0" y="0"/>
          <a:ext cx="0" cy="0"/>
          <a:chOff x="0" y="0"/>
          <a:chExt cx="0" cy="0"/>
        </a:xfrm>
      </p:grpSpPr>
      <p:sp>
        <p:nvSpPr>
          <p:cNvPr id="1049251"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3534D4C-7B07-4EC8-A935-46813DDE5C72}" type="slidenum">
              <a:rPr altLang="zh-CN" sz="2600" kumimoji="0" lang="en-US" smtClean="0">
                <a:solidFill>
                  <a:schemeClr val="bg1"/>
                </a:solidFill>
              </a:rPr>
              <a:pPr>
                <a:spcBef>
                  <a:spcPct val="0"/>
                </a:spcBef>
                <a:buClrTx/>
                <a:buSzTx/>
                <a:buFontTx/>
                <a:buNone/>
              </a:pPr>
              <a:t>85</a:t>
            </a:fld>
            <a:endParaRPr altLang="zh-CN" sz="2600" kumimoji="0" lang="en-US" smtClean="0">
              <a:solidFill>
                <a:schemeClr val="bg1"/>
              </a:solidFill>
            </a:endParaRPr>
          </a:p>
        </p:txBody>
      </p:sp>
      <p:sp>
        <p:nvSpPr>
          <p:cNvPr id="1049252"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253" name="Rectangle 3"/>
          <p:cNvSpPr>
            <a:spLocks noGrp="1" noChangeArrowheads="1"/>
          </p:cNvSpPr>
          <p:nvPr>
            <p:ph type="body" idx="1"/>
          </p:nvPr>
        </p:nvSpPr>
        <p:spPr>
          <a:xfrm>
            <a:off x="762000" y="1752600"/>
            <a:ext cx="8382000" cy="5105400"/>
          </a:xfrm>
        </p:spPr>
        <p:txBody>
          <a:bodyPr/>
          <a:p>
            <a:pPr eaLnBrk="1" hangingPunct="1">
              <a:lnSpc>
                <a:spcPct val="90000"/>
              </a:lnSpc>
              <a:buFontTx/>
              <a:buNone/>
            </a:pPr>
            <a:r>
              <a:rPr altLang="zh-CN" b="1" dirty="0" lang="en-US" smtClean="0"/>
              <a:t>2. Wasserman’s Discipline of software engineering [SE</a:t>
            </a:r>
            <a:r>
              <a:rPr altLang="en-US" b="1" dirty="0" lang="zh-CN" smtClean="0"/>
              <a:t>的</a:t>
            </a:r>
            <a:r>
              <a:rPr altLang="zh-CN" b="1" dirty="0" sz="2400" lang="en-US" smtClean="0"/>
              <a:t>Wasserman</a:t>
            </a:r>
            <a:r>
              <a:rPr altLang="en-US" b="1" dirty="0" lang="zh-CN" smtClean="0"/>
              <a:t>规范</a:t>
            </a:r>
            <a:r>
              <a:rPr altLang="zh-CN" b="1" dirty="0" lang="en-US" smtClean="0"/>
              <a:t>(</a:t>
            </a:r>
            <a:r>
              <a:rPr altLang="en-US" b="1" dirty="0" lang="zh-CN" smtClean="0"/>
              <a:t>或基本概念</a:t>
            </a:r>
            <a:r>
              <a:rPr altLang="zh-CN" b="1" dirty="0" lang="en-US" smtClean="0"/>
              <a:t>)]</a:t>
            </a:r>
          </a:p>
          <a:p>
            <a:pPr eaLnBrk="1" hangingPunct="1">
              <a:lnSpc>
                <a:spcPct val="90000"/>
              </a:lnSpc>
              <a:buFontTx/>
              <a:buNone/>
            </a:pPr>
            <a:r>
              <a:rPr altLang="zh-CN" b="1" dirty="0" sz="2400" lang="en-US" smtClean="0">
                <a:solidFill>
                  <a:srgbClr val="000000"/>
                </a:solidFill>
                <a:sym typeface="Wingdings 2" panose="05020102010507070707" pitchFamily="18" charset="2"/>
              </a:rPr>
              <a:t></a:t>
            </a:r>
            <a:r>
              <a:rPr altLang="zh-CN" b="1" dirty="0" sz="2400" lang="en-US" u="sng" smtClean="0">
                <a:solidFill>
                  <a:srgbClr val="FF0066"/>
                </a:solidFill>
                <a:sym typeface="Wingdings 2" panose="05020102010507070707" pitchFamily="18" charset="2"/>
              </a:rPr>
              <a:t>Abstraction</a:t>
            </a:r>
            <a:r>
              <a:rPr altLang="zh-CN" b="1" dirty="0" sz="2400" lang="en-US" smtClean="0">
                <a:solidFill>
                  <a:srgbClr val="000000"/>
                </a:solidFill>
                <a:sym typeface="Wingdings 2" panose="05020102010507070707" pitchFamily="18" charset="2"/>
              </a:rPr>
              <a:t> </a:t>
            </a:r>
            <a:r>
              <a:rPr altLang="zh-CN" b="1" dirty="0" sz="2400" lang="en-US" smtClean="0">
                <a:solidFill>
                  <a:schemeClr val="bg2"/>
                </a:solidFill>
                <a:sym typeface="Wingdings" panose="05000000000000000000" pitchFamily="2" charset="2"/>
              </a:rPr>
              <a:t>(</a:t>
            </a:r>
            <a:r>
              <a:rPr altLang="en-US" b="1" dirty="0" sz="2400" lang="zh-CN" smtClean="0">
                <a:solidFill>
                  <a:schemeClr val="bg2"/>
                </a:solidFill>
                <a:sym typeface="Wingdings" panose="05000000000000000000" pitchFamily="2" charset="2"/>
              </a:rPr>
              <a:t>英文见课本</a:t>
            </a:r>
            <a:r>
              <a:rPr altLang="zh-CN" b="1" dirty="0" sz="2400" lang="en-US" smtClean="0">
                <a:solidFill>
                  <a:schemeClr val="bg2"/>
                </a:solidFill>
                <a:sym typeface="Wingdings" panose="05000000000000000000" pitchFamily="2" charset="2"/>
              </a:rPr>
              <a:t>)</a:t>
            </a:r>
            <a:r>
              <a:rPr altLang="en-US" b="1" dirty="0" sz="2400" lang="zh-CN" smtClean="0">
                <a:solidFill>
                  <a:schemeClr val="bg2"/>
                </a:solidFill>
                <a:sym typeface="Wingdings" panose="05000000000000000000" pitchFamily="2" charset="2"/>
              </a:rPr>
              <a:t>：</a:t>
            </a:r>
            <a:r>
              <a:rPr altLang="en-US" b="1" dirty="0" sz="2400" lang="zh-CN" u="sng" smtClean="0">
                <a:solidFill>
                  <a:srgbClr val="0000FF"/>
                </a:solidFill>
                <a:sym typeface="Wingdings" panose="05000000000000000000" pitchFamily="2" charset="2"/>
              </a:rPr>
              <a:t>基于某种层次归纳水平的问题描述</a:t>
            </a:r>
            <a:r>
              <a:rPr altLang="en-US" b="1" dirty="0" sz="2400" lang="zh-CN" smtClean="0">
                <a:solidFill>
                  <a:srgbClr val="000000"/>
                </a:solidFill>
                <a:sym typeface="Wingdings" panose="05000000000000000000" pitchFamily="2" charset="2"/>
              </a:rPr>
              <a:t>。</a:t>
            </a:r>
            <a:r>
              <a:rPr altLang="en-US" b="1" dirty="0" sz="2400" lang="zh-CN" u="sng" smtClean="0">
                <a:solidFill>
                  <a:srgbClr val="0000FF"/>
                </a:solidFill>
                <a:sym typeface="Wingdings" panose="05000000000000000000" pitchFamily="2" charset="2"/>
              </a:rPr>
              <a:t>它使我们将注意力集中在问题的关键方面而非细节</a:t>
            </a:r>
            <a:r>
              <a:rPr altLang="en-US" b="1" dirty="0" sz="2400" lang="zh-CN" smtClean="0">
                <a:solidFill>
                  <a:schemeClr val="bg2"/>
                </a:solidFill>
                <a:sym typeface="Wingdings" panose="05000000000000000000" pitchFamily="2" charset="2"/>
              </a:rPr>
              <a:t>。</a:t>
            </a:r>
          </a:p>
          <a:p>
            <a:pPr eaLnBrk="1" hangingPunct="1">
              <a:lnSpc>
                <a:spcPct val="90000"/>
              </a:lnSpc>
              <a:buFontTx/>
              <a:buNone/>
            </a:pPr>
            <a:r>
              <a:rPr altLang="en-US" b="1" dirty="0" sz="2400" lang="zh-CN" smtClean="0">
                <a:solidFill>
                  <a:schemeClr val="bg2"/>
                </a:solidFill>
                <a:sym typeface="Wingdings 2" panose="05020102010507070707" pitchFamily="18" charset="2"/>
              </a:rPr>
              <a:t>   某人逛动物园  第一次被狮子咬了</a:t>
            </a:r>
          </a:p>
          <a:p>
            <a:pPr eaLnBrk="1" hangingPunct="1">
              <a:lnSpc>
                <a:spcPct val="90000"/>
              </a:lnSpc>
              <a:buFontTx/>
              <a:buNone/>
            </a:pPr>
            <a:r>
              <a:rPr altLang="en-US" b="1" dirty="0" sz="2400" lang="zh-CN" smtClean="0">
                <a:solidFill>
                  <a:schemeClr val="bg2"/>
                </a:solidFill>
                <a:sym typeface="Wingdings 2" panose="05020102010507070707" pitchFamily="18" charset="2"/>
              </a:rPr>
              <a:t>                 第二次被老虎咬了                猛兽</a:t>
            </a:r>
          </a:p>
          <a:p>
            <a:pPr eaLnBrk="1" hangingPunct="1">
              <a:lnSpc>
                <a:spcPct val="90000"/>
              </a:lnSpc>
              <a:buFontTx/>
              <a:buNone/>
            </a:pPr>
            <a:r>
              <a:rPr altLang="en-US" b="1" dirty="0" sz="2400" lang="zh-CN" smtClean="0">
                <a:solidFill>
                  <a:schemeClr val="bg2"/>
                </a:solidFill>
                <a:sym typeface="Wingdings 2" panose="05020102010507070707" pitchFamily="18" charset="2"/>
              </a:rPr>
              <a:t>           第三次逛大森林碰见豹子时自己就提醒</a:t>
            </a:r>
            <a:r>
              <a:rPr altLang="zh-CN" b="1" dirty="0" sz="2400" lang="en-US" smtClean="0">
                <a:solidFill>
                  <a:schemeClr val="bg2"/>
                </a:solidFill>
                <a:sym typeface="Wingdings 2" panose="05020102010507070707" pitchFamily="18" charset="2"/>
              </a:rPr>
              <a:t>:</a:t>
            </a:r>
            <a:r>
              <a:rPr altLang="en-US" b="1" dirty="0" sz="2400" lang="zh-CN" smtClean="0">
                <a:solidFill>
                  <a:schemeClr val="bg2"/>
                </a:solidFill>
                <a:sym typeface="Wingdings 2" panose="05020102010507070707" pitchFamily="18" charset="2"/>
              </a:rPr>
              <a:t>这可能是猛兽</a:t>
            </a:r>
            <a:r>
              <a:rPr altLang="zh-CN" b="1" dirty="0" sz="2400" lang="en-US" smtClean="0">
                <a:solidFill>
                  <a:schemeClr val="bg2"/>
                </a:solidFill>
                <a:sym typeface="Wingdings 2" panose="05020102010507070707" pitchFamily="18" charset="2"/>
              </a:rPr>
              <a:t>!</a:t>
            </a:r>
          </a:p>
          <a:p>
            <a:pPr eaLnBrk="1" hangingPunct="1">
              <a:lnSpc>
                <a:spcPct val="90000"/>
              </a:lnSpc>
              <a:buFontTx/>
              <a:buNone/>
            </a:pPr>
            <a:r>
              <a:rPr altLang="zh-CN" b="1" dirty="0" sz="2400" lang="en-US" smtClean="0">
                <a:solidFill>
                  <a:schemeClr val="bg2"/>
                </a:solidFill>
                <a:sym typeface="Wingdings 2" panose="05020102010507070707" pitchFamily="18" charset="2"/>
              </a:rPr>
              <a:t>    </a:t>
            </a:r>
            <a:r>
              <a:rPr altLang="en-US" b="1" dirty="0" sz="2400" lang="zh-CN" smtClean="0">
                <a:solidFill>
                  <a:schemeClr val="bg2"/>
                </a:solidFill>
                <a:sym typeface="Wingdings 2" panose="05020102010507070707" pitchFamily="18" charset="2"/>
              </a:rPr>
              <a:t>软件高层抽象：展现对象的团体</a:t>
            </a:r>
          </a:p>
          <a:p>
            <a:pPr eaLnBrk="1" hangingPunct="1">
              <a:lnSpc>
                <a:spcPct val="90000"/>
              </a:lnSpc>
              <a:buFontTx/>
              <a:buNone/>
            </a:pPr>
            <a:r>
              <a:rPr altLang="en-US" b="1" dirty="0" sz="2400" lang="zh-CN" smtClean="0">
                <a:solidFill>
                  <a:schemeClr val="bg2"/>
                </a:solidFill>
                <a:sym typeface="Wingdings 2" panose="05020102010507070707" pitchFamily="18" charset="2"/>
              </a:rPr>
              <a:t>                      </a:t>
            </a:r>
            <a:r>
              <a:rPr altLang="zh-CN" b="1" dirty="0" sz="2400" lang="en-US" smtClean="0">
                <a:solidFill>
                  <a:schemeClr val="bg2"/>
                </a:solidFill>
                <a:sym typeface="Wingdings 2" panose="05020102010507070707" pitchFamily="18" charset="2"/>
              </a:rPr>
              <a:t>A</a:t>
            </a:r>
            <a:r>
              <a:rPr altLang="en-US" b="1" dirty="0" sz="2400" lang="zh-CN" smtClean="0">
                <a:solidFill>
                  <a:schemeClr val="bg2"/>
                </a:solidFill>
                <a:sym typeface="Wingdings 2" panose="05020102010507070707" pitchFamily="18" charset="2"/>
              </a:rPr>
              <a:t>：程序员的团体；</a:t>
            </a:r>
          </a:p>
          <a:p>
            <a:pPr eaLnBrk="1" hangingPunct="1">
              <a:lnSpc>
                <a:spcPct val="90000"/>
              </a:lnSpc>
              <a:buFontTx/>
              <a:buNone/>
            </a:pPr>
            <a:r>
              <a:rPr altLang="en-US" b="1" dirty="0" sz="2400" lang="zh-CN" smtClean="0">
                <a:solidFill>
                  <a:schemeClr val="bg2"/>
                </a:solidFill>
                <a:sym typeface="Wingdings 2" panose="05020102010507070707" pitchFamily="18" charset="2"/>
              </a:rPr>
              <a:t>                      </a:t>
            </a:r>
            <a:r>
              <a:rPr altLang="zh-CN" b="1" dirty="0" sz="2400" lang="en-US" smtClean="0">
                <a:solidFill>
                  <a:schemeClr val="bg2"/>
                </a:solidFill>
                <a:sym typeface="Wingdings 2" panose="05020102010507070707" pitchFamily="18" charset="2"/>
              </a:rPr>
              <a:t>B</a:t>
            </a:r>
            <a:r>
              <a:rPr altLang="en-US" b="1" dirty="0" sz="2400" lang="zh-CN" smtClean="0">
                <a:solidFill>
                  <a:schemeClr val="bg2"/>
                </a:solidFill>
                <a:sym typeface="Wingdings 2" panose="05020102010507070707" pitchFamily="18" charset="2"/>
              </a:rPr>
              <a:t>：程序员创建的对象的团体。</a:t>
            </a:r>
          </a:p>
          <a:p>
            <a:pPr eaLnBrk="1" hangingPunct="1">
              <a:lnSpc>
                <a:spcPct val="90000"/>
              </a:lnSpc>
              <a:buFontTx/>
              <a:buNone/>
            </a:pPr>
            <a:r>
              <a:rPr altLang="en-US" b="1" dirty="0" sz="2400" lang="zh-CN" smtClean="0">
                <a:solidFill>
                  <a:schemeClr val="bg2"/>
                </a:solidFill>
                <a:sym typeface="Wingdings 2" panose="05020102010507070707" pitchFamily="18" charset="2"/>
              </a:rPr>
              <a:t>    次高层抽象：各个单元（</a:t>
            </a:r>
            <a:r>
              <a:rPr altLang="zh-CN" b="1" dirty="0" sz="2400" lang="en-US" smtClean="0">
                <a:solidFill>
                  <a:schemeClr val="bg2"/>
                </a:solidFill>
                <a:sym typeface="Wingdings 2" panose="05020102010507070707" pitchFamily="18" charset="2"/>
              </a:rPr>
              <a:t>java</a:t>
            </a:r>
            <a:r>
              <a:rPr altLang="en-US" b="1" dirty="0" sz="2400" lang="zh-CN" smtClean="0">
                <a:solidFill>
                  <a:schemeClr val="bg2"/>
                </a:solidFill>
                <a:sym typeface="Wingdings 2" panose="05020102010507070707" pitchFamily="18" charset="2"/>
              </a:rPr>
              <a:t>：</a:t>
            </a:r>
            <a:r>
              <a:rPr altLang="zh-CN" b="1" dirty="0" sz="2400" lang="en-US" err="1" smtClean="0">
                <a:solidFill>
                  <a:schemeClr val="bg2"/>
                </a:solidFill>
                <a:sym typeface="Wingdings 2" panose="05020102010507070707" pitchFamily="18" charset="2"/>
              </a:rPr>
              <a:t>pakage</a:t>
            </a:r>
            <a:r>
              <a:rPr altLang="en-US" b="1" dirty="0" sz="2400" lang="zh-CN" smtClean="0">
                <a:solidFill>
                  <a:schemeClr val="bg2"/>
                </a:solidFill>
                <a:sym typeface="Wingdings 2" panose="05020102010507070707" pitchFamily="18" charset="2"/>
              </a:rPr>
              <a:t>；</a:t>
            </a:r>
            <a:r>
              <a:rPr altLang="zh-CN" b="1" dirty="0" sz="2400" lang="en-US" smtClean="0">
                <a:solidFill>
                  <a:schemeClr val="bg2"/>
                </a:solidFill>
                <a:sym typeface="Wingdings 2" panose="05020102010507070707" pitchFamily="18" charset="2"/>
              </a:rPr>
              <a:t>C++</a:t>
            </a:r>
            <a:r>
              <a:rPr altLang="en-US" b="1" dirty="0" sz="2400" lang="zh-CN" smtClean="0">
                <a:solidFill>
                  <a:schemeClr val="bg2"/>
                </a:solidFill>
                <a:sym typeface="Wingdings 2" panose="05020102010507070707" pitchFamily="18" charset="2"/>
              </a:rPr>
              <a:t>：名空间） </a:t>
            </a:r>
          </a:p>
          <a:p>
            <a:pPr eaLnBrk="1" hangingPunct="1">
              <a:lnSpc>
                <a:spcPct val="90000"/>
              </a:lnSpc>
              <a:buFontTx/>
              <a:buNone/>
            </a:pPr>
            <a:r>
              <a:rPr altLang="en-US" b="1" dirty="0" sz="2400" lang="zh-CN" smtClean="0">
                <a:solidFill>
                  <a:schemeClr val="bg2"/>
                </a:solidFill>
              </a:rPr>
              <a:t>    较低的抽象层次</a:t>
            </a:r>
            <a:r>
              <a:rPr altLang="zh-CN" b="1" dirty="0" sz="2400" lang="en-US" smtClean="0">
                <a:solidFill>
                  <a:schemeClr val="bg2"/>
                </a:solidFill>
              </a:rPr>
              <a:t>3</a:t>
            </a:r>
            <a:r>
              <a:rPr altLang="en-US" b="1" dirty="0" sz="2400" lang="zh-CN" smtClean="0">
                <a:solidFill>
                  <a:schemeClr val="bg2"/>
                </a:solidFill>
              </a:rPr>
              <a:t>，</a:t>
            </a:r>
            <a:r>
              <a:rPr altLang="zh-CN" b="1" dirty="0" sz="2400" lang="en-US" smtClean="0">
                <a:solidFill>
                  <a:schemeClr val="bg2"/>
                </a:solidFill>
              </a:rPr>
              <a:t>4</a:t>
            </a:r>
            <a:r>
              <a:rPr altLang="en-US" b="1" dirty="0" sz="2400" lang="zh-CN" smtClean="0">
                <a:solidFill>
                  <a:schemeClr val="bg2"/>
                </a:solidFill>
              </a:rPr>
              <a:t>，</a:t>
            </a:r>
            <a:r>
              <a:rPr altLang="zh-CN" b="1" dirty="0" sz="2400" lang="en-US" smtClean="0">
                <a:solidFill>
                  <a:schemeClr val="bg2"/>
                </a:solidFill>
              </a:rPr>
              <a:t>5</a:t>
            </a:r>
            <a:r>
              <a:rPr altLang="en-US" b="1" dirty="0" sz="2400" lang="zh-CN" smtClean="0">
                <a:solidFill>
                  <a:schemeClr val="bg2"/>
                </a:solidFill>
              </a:rPr>
              <a:t>：已在</a:t>
            </a:r>
            <a:r>
              <a:rPr altLang="zh-CN" b="1" dirty="0" sz="2400" lang="en-US" smtClean="0">
                <a:solidFill>
                  <a:schemeClr val="bg2"/>
                </a:solidFill>
              </a:rPr>
              <a:t>OO</a:t>
            </a:r>
            <a:r>
              <a:rPr altLang="en-US" b="1" dirty="0" sz="2400" lang="zh-CN" smtClean="0">
                <a:solidFill>
                  <a:schemeClr val="bg2"/>
                </a:solidFill>
              </a:rPr>
              <a:t>技术里面介绍过。</a:t>
            </a:r>
            <a:endParaRPr altLang="zh-CN" b="1" dirty="0" sz="2400" lang="en-US" smtClean="0">
              <a:solidFill>
                <a:schemeClr val="bg2"/>
              </a:solidFill>
            </a:endParaRPr>
          </a:p>
          <a:p>
            <a:pPr eaLnBrk="1" hangingPunct="1">
              <a:lnSpc>
                <a:spcPct val="90000"/>
              </a:lnSpc>
              <a:buFontTx/>
              <a:buNone/>
            </a:pPr>
            <a:r>
              <a:rPr altLang="zh-CN" b="1" dirty="0" sz="2400" lang="en-US">
                <a:solidFill>
                  <a:schemeClr val="bg2"/>
                </a:solidFill>
              </a:rPr>
              <a:t> </a:t>
            </a:r>
            <a:r>
              <a:rPr altLang="zh-CN" b="1" dirty="0" sz="2400" lang="en-US" smtClean="0">
                <a:solidFill>
                  <a:schemeClr val="bg2"/>
                </a:solidFill>
              </a:rPr>
              <a:t> </a:t>
            </a:r>
            <a:r>
              <a:rPr altLang="en-US" b="1" dirty="0" sz="2400" lang="zh-CN" smtClean="0">
                <a:solidFill>
                  <a:schemeClr val="bg2"/>
                </a:solidFill>
              </a:rPr>
              <a:t>（抽象概念新进展：</a:t>
            </a:r>
            <a:r>
              <a:rPr altLang="zh-CN" b="1" dirty="0" sz="2400" lang="en-US" smtClean="0">
                <a:solidFill>
                  <a:schemeClr val="bg2"/>
                </a:solidFill>
              </a:rPr>
              <a:t>ALPHA</a:t>
            </a:r>
            <a:r>
              <a:rPr altLang="en-US" b="1" dirty="0" sz="2400" lang="zh-CN" smtClean="0">
                <a:solidFill>
                  <a:schemeClr val="bg2"/>
                </a:solidFill>
              </a:rPr>
              <a:t>狗的抽象推理能力</a:t>
            </a:r>
            <a:r>
              <a:rPr altLang="zh-CN" b="1" dirty="0" sz="2400" lang="en-US" smtClean="0">
                <a:solidFill>
                  <a:schemeClr val="bg2"/>
                </a:solidFill>
              </a:rPr>
              <a:t>—</a:t>
            </a:r>
            <a:r>
              <a:rPr altLang="en-US" b="1" dirty="0" sz="2400" lang="zh-CN" smtClean="0">
                <a:solidFill>
                  <a:schemeClr val="bg2"/>
                </a:solidFill>
              </a:rPr>
              <a:t>人工智能）</a:t>
            </a:r>
          </a:p>
        </p:txBody>
      </p:sp>
      <p:sp>
        <p:nvSpPr>
          <p:cNvPr id="1049254" name="Line 4"/>
          <p:cNvSpPr>
            <a:spLocks noChangeShapeType="1"/>
          </p:cNvSpPr>
          <p:nvPr/>
        </p:nvSpPr>
        <p:spPr bwMode="auto">
          <a:xfrm>
            <a:off x="5580063" y="3556000"/>
            <a:ext cx="457200" cy="304800"/>
          </a:xfrm>
          <a:prstGeom prst="line"/>
          <a:noFill/>
          <a:ln w="28575">
            <a:solidFill>
              <a:schemeClr val="tx1"/>
            </a:solidFill>
            <a:round/>
            <a:headEnd/>
            <a:tailEnd/>
          </a:ln>
        </p:spPr>
        <p:txBody>
          <a:bodyPr anchor="ctr" wrap="none"/>
          <a:p>
            <a:endParaRPr altLang="en-US" lang="zh-CN"/>
          </a:p>
        </p:txBody>
      </p:sp>
      <p:sp>
        <p:nvSpPr>
          <p:cNvPr id="1049255" name="Line 5"/>
          <p:cNvSpPr>
            <a:spLocks noChangeShapeType="1"/>
          </p:cNvSpPr>
          <p:nvPr/>
        </p:nvSpPr>
        <p:spPr bwMode="auto">
          <a:xfrm>
            <a:off x="4716463" y="3933825"/>
            <a:ext cx="1295400" cy="0"/>
          </a:xfrm>
          <a:prstGeom prst="line"/>
          <a:noFill/>
          <a:ln w="28575">
            <a:solidFill>
              <a:schemeClr val="tx1"/>
            </a:solidFill>
            <a:round/>
            <a:headEnd/>
            <a:tailEnd/>
          </a:ln>
        </p:spPr>
        <p:txBody>
          <a:bodyPr anchor="ctr" wrap="none"/>
          <a:p>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353" name=""/>
        <p:cNvGrpSpPr/>
        <p:nvPr/>
      </p:nvGrpSpPr>
      <p:grpSpPr>
        <a:xfrm>
          <a:off x="0" y="0"/>
          <a:ext cx="0" cy="0"/>
          <a:chOff x="0" y="0"/>
          <a:chExt cx="0" cy="0"/>
        </a:xfrm>
      </p:grpSpPr>
      <p:sp>
        <p:nvSpPr>
          <p:cNvPr id="1049259"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50D0646-C163-4F04-84D5-AA9626F9A939}" type="slidenum">
              <a:rPr altLang="zh-CN" sz="2600" kumimoji="0" lang="en-US" smtClean="0">
                <a:solidFill>
                  <a:schemeClr val="bg1"/>
                </a:solidFill>
              </a:rPr>
              <a:pPr>
                <a:spcBef>
                  <a:spcPct val="0"/>
                </a:spcBef>
                <a:buClrTx/>
                <a:buSzTx/>
                <a:buFontTx/>
                <a:buNone/>
              </a:pPr>
              <a:t>86</a:t>
            </a:fld>
            <a:endParaRPr altLang="zh-CN" sz="2600" kumimoji="0" lang="en-US" smtClean="0">
              <a:solidFill>
                <a:schemeClr val="bg1"/>
              </a:solidFill>
            </a:endParaRPr>
          </a:p>
        </p:txBody>
      </p:sp>
      <p:sp>
        <p:nvSpPr>
          <p:cNvPr id="1049260"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261" name="Rectangle 3"/>
          <p:cNvSpPr>
            <a:spLocks noGrp="1" noChangeArrowheads="1"/>
          </p:cNvSpPr>
          <p:nvPr>
            <p:ph type="body" idx="1"/>
          </p:nvPr>
        </p:nvSpPr>
        <p:spPr>
          <a:xfrm>
            <a:off x="762000" y="1752600"/>
            <a:ext cx="8382000" cy="5105400"/>
          </a:xfrm>
        </p:spPr>
        <p:txBody>
          <a:bodyPr/>
          <a:p>
            <a:pPr eaLnBrk="1" hangingPunct="1">
              <a:buFontTx/>
              <a:buNone/>
            </a:pPr>
            <a:r>
              <a:rPr altLang="zh-CN" b="1" dirty="0" sz="2400" lang="en-US" smtClean="0">
                <a:solidFill>
                  <a:srgbClr val="000000"/>
                </a:solidFill>
                <a:sym typeface="Wingdings 2" panose="05020102010507070707" pitchFamily="18" charset="2"/>
              </a:rPr>
              <a:t>   In OO method: involve identifying </a:t>
            </a:r>
            <a:r>
              <a:rPr altLang="zh-CN" b="1" dirty="0" sz="2400" lang="en-US" u="sng" smtClean="0">
                <a:solidFill>
                  <a:srgbClr val="0000FF"/>
                </a:solidFill>
                <a:sym typeface="Wingdings 2" panose="05020102010507070707" pitchFamily="18" charset="2"/>
              </a:rPr>
              <a:t>classes of objects</a:t>
            </a:r>
          </a:p>
          <a:p>
            <a:pPr eaLnBrk="1" hangingPunct="1">
              <a:buFontTx/>
              <a:buNone/>
            </a:pPr>
            <a:r>
              <a:rPr altLang="zh-CN" b="1" dirty="0" sz="2400" lang="en-US" smtClean="0">
                <a:solidFill>
                  <a:srgbClr val="000000"/>
                </a:solidFill>
                <a:sym typeface="Wingdings 2" panose="05020102010507070707" pitchFamily="18" charset="2"/>
              </a:rPr>
              <a:t>                       and identifying the </a:t>
            </a:r>
            <a:r>
              <a:rPr altLang="zh-CN" b="1" dirty="0" sz="2400" lang="en-US" u="sng" smtClean="0">
                <a:solidFill>
                  <a:srgbClr val="0000FF"/>
                </a:solidFill>
                <a:sym typeface="Wingdings 2" panose="05020102010507070707" pitchFamily="18" charset="2"/>
              </a:rPr>
              <a:t>attributes and relations</a:t>
            </a:r>
          </a:p>
          <a:p>
            <a:pPr eaLnBrk="1" hangingPunct="1">
              <a:buFontTx/>
              <a:buNone/>
            </a:pPr>
            <a:r>
              <a:rPr altLang="zh-CN" b="1" dirty="0" sz="2400" lang="en-US" smtClean="0">
                <a:solidFill>
                  <a:srgbClr val="000000"/>
                </a:solidFill>
                <a:sym typeface="Wingdings 2" panose="05020102010507070707" pitchFamily="18" charset="2"/>
              </a:rPr>
              <a:t>   </a:t>
            </a:r>
            <a:r>
              <a:rPr altLang="zh-CN" b="1" dirty="0" sz="2400" lang="en-US" u="sng" smtClean="0">
                <a:solidFill>
                  <a:srgbClr val="0000FF"/>
                </a:solidFill>
                <a:sym typeface="Wingdings 2" panose="05020102010507070707" pitchFamily="18" charset="2"/>
              </a:rPr>
              <a:t>transformation</a:t>
            </a:r>
            <a:r>
              <a:rPr altLang="zh-CN" b="1" dirty="0" sz="2400" lang="en-US" smtClean="0">
                <a:solidFill>
                  <a:srgbClr val="000000"/>
                </a:solidFill>
                <a:sym typeface="Wingdings 2" panose="05020102010507070707" pitchFamily="18" charset="2"/>
              </a:rPr>
              <a:t> (P30) </a:t>
            </a:r>
          </a:p>
          <a:p>
            <a:pPr eaLnBrk="1" hangingPunct="1">
              <a:buFontTx/>
              <a:buNone/>
            </a:pPr>
            <a:r>
              <a:rPr altLang="zh-CN" b="1" dirty="0" sz="2400" lang="en-US" smtClean="0">
                <a:solidFill>
                  <a:srgbClr val="000000"/>
                </a:solidFill>
                <a:sym typeface="Wingdings 2" panose="05020102010507070707" pitchFamily="18" charset="2"/>
              </a:rPr>
              <a:t>   </a:t>
            </a:r>
            <a:r>
              <a:rPr altLang="zh-CN" b="1" dirty="0" sz="2400" lang="en-US" u="sng" smtClean="0">
                <a:solidFill>
                  <a:schemeClr val="bg2"/>
                </a:solidFill>
                <a:sym typeface="Wingdings 2" panose="05020102010507070707" pitchFamily="18" charset="2"/>
              </a:rPr>
              <a:t>example</a:t>
            </a:r>
            <a:r>
              <a:rPr altLang="zh-CN" b="1" dirty="0" sz="2400" lang="en-US" smtClean="0">
                <a:solidFill>
                  <a:srgbClr val="000000"/>
                </a:solidFill>
                <a:sym typeface="Wingdings 2" panose="05020102010507070707" pitchFamily="18" charset="2"/>
              </a:rPr>
              <a:t>(P30-31): sensor (simple hierarchy ) </a:t>
            </a:r>
          </a:p>
          <a:p>
            <a:pPr eaLnBrk="1" hangingPunct="1">
              <a:buFontTx/>
              <a:buNone/>
            </a:pPr>
            <a:r>
              <a:rPr altLang="zh-CN" b="1" dirty="0" sz="2400" lang="en-US" smtClean="0"/>
              <a:t>      A:the items or entity have properties(not idiographic </a:t>
            </a:r>
          </a:p>
          <a:p>
            <a:pPr eaLnBrk="1" hangingPunct="1">
              <a:buFontTx/>
              <a:buNone/>
            </a:pPr>
            <a:r>
              <a:rPr altLang="zh-CN" b="1" dirty="0" sz="2400" lang="en-US" smtClean="0"/>
              <a:t>          content), the properties have commonality . </a:t>
            </a:r>
          </a:p>
          <a:p>
            <a:pPr eaLnBrk="1" hangingPunct="1">
              <a:buFontTx/>
              <a:buNone/>
            </a:pPr>
            <a:r>
              <a:rPr altLang="zh-CN" b="1" dirty="0" sz="2400" lang="en-US" smtClean="0"/>
              <a:t>      B:we can deal with the class or entity, rather than its</a:t>
            </a:r>
          </a:p>
          <a:p>
            <a:pPr eaLnBrk="1" hangingPunct="1">
              <a:buFontTx/>
              <a:buNone/>
            </a:pPr>
            <a:r>
              <a:rPr altLang="zh-CN" b="1" dirty="0" sz="2400" lang="en-US" smtClean="0"/>
              <a:t>          elements or details (in devising a solution) </a:t>
            </a:r>
          </a:p>
          <a:p>
            <a:pPr eaLnBrk="1" hangingPunct="1">
              <a:buFontTx/>
              <a:buNone/>
            </a:pPr>
            <a:r>
              <a:rPr altLang="zh-CN" b="1" dirty="0" sz="2400" lang="en-US" smtClean="0"/>
              <a:t>      C:we can form the </a:t>
            </a:r>
            <a:r>
              <a:rPr altLang="zh-CN" b="1" dirty="0" sz="2400" lang="en-US" u="sng" smtClean="0">
                <a:solidFill>
                  <a:srgbClr val="0000FF"/>
                </a:solidFill>
              </a:rPr>
              <a:t>classes</a:t>
            </a:r>
            <a:r>
              <a:rPr altLang="zh-CN" b="1" dirty="0" sz="2400" lang="en-US" smtClean="0"/>
              <a:t> and its </a:t>
            </a:r>
            <a:r>
              <a:rPr altLang="zh-CN" b="1" dirty="0" sz="2400" lang="en-US" u="sng" smtClean="0">
                <a:solidFill>
                  <a:srgbClr val="0000FF"/>
                </a:solidFill>
              </a:rPr>
              <a:t>hierarchies of </a:t>
            </a:r>
          </a:p>
          <a:p>
            <a:pPr eaLnBrk="1" hangingPunct="1">
              <a:buFontTx/>
              <a:buNone/>
            </a:pPr>
            <a:r>
              <a:rPr altLang="zh-CN" b="1" dirty="0" sz="2400" lang="en-US" smtClean="0">
                <a:solidFill>
                  <a:srgbClr val="0000FF"/>
                </a:solidFill>
              </a:rPr>
              <a:t>          </a:t>
            </a:r>
            <a:r>
              <a:rPr altLang="zh-CN" b="1" dirty="0" sz="2400" lang="en-US" u="sng" smtClean="0">
                <a:solidFill>
                  <a:srgbClr val="0000FF"/>
                </a:solidFill>
              </a:rPr>
              <a:t>abstractions in classes </a:t>
            </a:r>
          </a:p>
          <a:p>
            <a:pPr eaLnBrk="1" hangingPunct="1">
              <a:buFontTx/>
              <a:buNone/>
            </a:pPr>
            <a:r>
              <a:rPr altLang="zh-CN" b="1" dirty="0" sz="2400" lang="en-US" smtClean="0">
                <a:solidFill>
                  <a:srgbClr val="0000FF"/>
                </a:solidFill>
              </a:rPr>
              <a:t>          (</a:t>
            </a:r>
            <a:r>
              <a:rPr altLang="en-US" b="1" dirty="0" sz="2400" lang="zh-CN" smtClean="0">
                <a:solidFill>
                  <a:srgbClr val="0000FF"/>
                </a:solidFill>
              </a:rPr>
              <a:t>抽象类的层次</a:t>
            </a:r>
            <a:r>
              <a:rPr altLang="zh-CN" b="1" dirty="0" sz="2400" lang="en-US" smtClean="0">
                <a:solidFill>
                  <a:srgbClr val="0000FF"/>
                </a:solidFill>
              </a:rPr>
              <a:t>)</a:t>
            </a:r>
            <a:r>
              <a:rPr altLang="zh-CN" b="1" dirty="0" sz="2400" lang="en-US" smtClean="0">
                <a:solidFill>
                  <a:schemeClr val="bg2"/>
                </a:solidFill>
              </a:rPr>
              <a:t>-------see Fig1.13 </a:t>
            </a:r>
          </a:p>
        </p:txBody>
      </p:sp>
      <p:sp>
        <p:nvSpPr>
          <p:cNvPr id="1049262" name="Text Box 4"/>
          <p:cNvSpPr txBox="1">
            <a:spLocks noChangeArrowheads="1"/>
          </p:cNvSpPr>
          <p:nvPr/>
        </p:nvSpPr>
        <p:spPr bwMode="auto">
          <a:xfrm>
            <a:off x="71438" y="3790950"/>
            <a:ext cx="1187450" cy="3022600"/>
          </a:xfrm>
          <a:prstGeom prst="rect"/>
          <a:solidFill>
            <a:srgbClr val="CCFFCC"/>
          </a:solidFill>
          <a:ln w="9525" algn="ctr">
            <a:solidFill>
              <a:srgbClr val="8000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altLang="en-US" sz="2400" lang="zh-CN">
                <a:latin typeface="Times New Roman" panose="02020603050405020304" pitchFamily="18" charset="0"/>
              </a:rPr>
              <a:t>软件分析与设计要学会抽象，以类为单位考虑问题</a:t>
            </a:r>
          </a:p>
        </p:txBody>
      </p:sp>
      <p:sp>
        <p:nvSpPr>
          <p:cNvPr id="1049263" name="Line 5"/>
          <p:cNvSpPr>
            <a:spLocks noChangeShapeType="1"/>
          </p:cNvSpPr>
          <p:nvPr/>
        </p:nvSpPr>
        <p:spPr bwMode="auto">
          <a:xfrm>
            <a:off x="1258888" y="4221163"/>
            <a:ext cx="217487" cy="215900"/>
          </a:xfrm>
          <a:prstGeom prst="line"/>
          <a:noFill/>
          <a:ln w="25400">
            <a:solidFill>
              <a:srgbClr val="800000"/>
            </a:solidFill>
            <a:round/>
            <a:headEnd/>
            <a:tailEnd type="triangle" w="med" len="med"/>
          </a:ln>
        </p:spPr>
        <p:txBody>
          <a:bodyPr>
            <a:spAutoFit/>
          </a:bodyPr>
          <a:p>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356" name=""/>
        <p:cNvGrpSpPr/>
        <p:nvPr/>
      </p:nvGrpSpPr>
      <p:grpSpPr>
        <a:xfrm>
          <a:off x="0" y="0"/>
          <a:ext cx="0" cy="0"/>
          <a:chOff x="0" y="0"/>
          <a:chExt cx="0" cy="0"/>
        </a:xfrm>
      </p:grpSpPr>
      <p:sp>
        <p:nvSpPr>
          <p:cNvPr id="1049267" name="Rectangle 2"/>
          <p:cNvSpPr>
            <a:spLocks noGrp="1" noChangeArrowheads="1"/>
          </p:cNvSpPr>
          <p:nvPr>
            <p:ph type="title"/>
          </p:nvPr>
        </p:nvSpPr>
        <p:spPr/>
        <p:txBody>
          <a:bodyPr/>
          <a:p>
            <a:pPr eaLnBrk="1" hangingPunct="1"/>
            <a:endParaRPr altLang="zh-CN" sz="3000" lang="en-US" smtClean="0"/>
          </a:p>
        </p:txBody>
      </p:sp>
      <p:sp>
        <p:nvSpPr>
          <p:cNvPr id="1049268" name="Rectangle 3"/>
          <p:cNvSpPr>
            <a:spLocks noGrp="1" noChangeArrowheads="1"/>
          </p:cNvSpPr>
          <p:nvPr>
            <p:ph type="body" idx="1"/>
          </p:nvPr>
        </p:nvSpPr>
        <p:spPr/>
        <p:txBody>
          <a:bodyPr/>
          <a:p>
            <a:pPr eaLnBrk="1" hangingPunct="1"/>
            <a:r>
              <a:rPr altLang="zh-CN" lang="en-US" smtClean="0"/>
              <a:t>A description of the problem at some level of generalization</a:t>
            </a:r>
          </a:p>
          <a:p>
            <a:pPr eaLnBrk="1" hangingPunct="1" lvl="1"/>
            <a:r>
              <a:rPr altLang="zh-CN" lang="en-US" smtClean="0"/>
              <a:t>Hide details</a:t>
            </a:r>
          </a:p>
        </p:txBody>
      </p:sp>
      <p:pic>
        <p:nvPicPr>
          <p:cNvPr id="2097171" name="Picture 8" descr="Slide13"/>
          <p:cNvPicPr>
            <a:picLocks noChangeAspect="1" noChangeArrowheads="1"/>
          </p:cNvPicPr>
          <p:nvPr/>
        </p:nvPicPr>
        <p:blipFill>
          <a:blip xmlns:r="http://schemas.openxmlformats.org/officeDocument/2006/relationships" r:embed="rId1"/>
          <a:srcRect/>
          <a:stretch>
            <a:fillRect/>
          </a:stretch>
        </p:blipFill>
        <p:spPr bwMode="auto">
          <a:xfrm>
            <a:off x="3482975" y="2924175"/>
            <a:ext cx="5410200" cy="3516313"/>
          </a:xfrm>
          <a:prstGeom prst="rect"/>
          <a:noFill/>
          <a:ln>
            <a:noFill/>
          </a:ln>
        </p:spPr>
      </p:pic>
      <p:sp>
        <p:nvSpPr>
          <p:cNvPr id="1049269" name="矩形标注 5"/>
          <p:cNvSpPr/>
          <p:nvPr/>
        </p:nvSpPr>
        <p:spPr bwMode="auto">
          <a:xfrm>
            <a:off x="1116013" y="3716338"/>
            <a:ext cx="1871662" cy="2247900"/>
          </a:xfrm>
          <a:prstGeom prst="wedgeRectCallout">
            <a:avLst>
              <a:gd name="adj1" fmla="val 90415"/>
              <a:gd name="adj2" fmla="val -14602"/>
            </a:avLst>
          </a:prstGeom>
          <a:solidFill>
            <a:schemeClr val="bg1">
              <a:lumMod val="65000"/>
            </a:schemeClr>
          </a:solidFill>
          <a:ln w="9525" cap="flat" cmpd="sng" algn="ctr">
            <a:solidFill>
              <a:srgbClr val="FF0000"/>
            </a:solidFill>
            <a:prstDash val="solid"/>
            <a:round/>
            <a:headEnd type="none" w="med" len="med"/>
            <a:tailEnd type="none" w="med" len="med"/>
          </a:ln>
          <a:effectLst/>
        </p:spPr>
        <p:txBody>
          <a:bodyPr>
            <a:spAutoFit/>
          </a:bodyPr>
          <a:p>
            <a:pPr eaLnBrk="1" hangingPunct="1">
              <a:spcBef>
                <a:spcPct val="50000"/>
              </a:spcBef>
            </a:pPr>
            <a:r>
              <a:rPr altLang="en-US" dirty="0" sz="2000" lang="zh-CN"/>
              <a:t>一开始不会如此明确，但因为大型软件设计的功能扩展或预扩展等需要，会逐渐实现这样的抽象</a:t>
            </a:r>
          </a:p>
        </p:txBody>
      </p:sp>
    </p:spTree>
  </p:cSld>
  <p:clrMapOvr>
    <a:masterClrMapping/>
  </p:clrMapOvr>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359" name=""/>
        <p:cNvGrpSpPr/>
        <p:nvPr/>
      </p:nvGrpSpPr>
      <p:grpSpPr>
        <a:xfrm>
          <a:off x="0" y="0"/>
          <a:ext cx="0" cy="0"/>
          <a:chOff x="0" y="0"/>
          <a:chExt cx="0" cy="0"/>
        </a:xfrm>
      </p:grpSpPr>
      <p:sp>
        <p:nvSpPr>
          <p:cNvPr id="1049272"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FBBD767-7437-4F03-9436-EC0C92D00251}" type="slidenum">
              <a:rPr altLang="zh-CN" sz="2600" kumimoji="0" lang="en-US" smtClean="0">
                <a:solidFill>
                  <a:schemeClr val="bg1"/>
                </a:solidFill>
              </a:rPr>
              <a:pPr>
                <a:spcBef>
                  <a:spcPct val="0"/>
                </a:spcBef>
                <a:buClrTx/>
                <a:buSzTx/>
                <a:buFontTx/>
                <a:buNone/>
              </a:pPr>
              <a:t>88</a:t>
            </a:fld>
            <a:endParaRPr altLang="zh-CN" sz="2600" kumimoji="0" lang="en-US" smtClean="0">
              <a:solidFill>
                <a:schemeClr val="bg1"/>
              </a:solidFill>
            </a:endParaRPr>
          </a:p>
        </p:txBody>
      </p:sp>
      <p:sp>
        <p:nvSpPr>
          <p:cNvPr id="1049273" name="Rectangle 3"/>
          <p:cNvSpPr>
            <a:spLocks noGrp="1" noChangeArrowheads="1"/>
          </p:cNvSpPr>
          <p:nvPr>
            <p:ph type="body" idx="1"/>
          </p:nvPr>
        </p:nvSpPr>
        <p:spPr>
          <a:xfrm>
            <a:off x="755650" y="1981200"/>
            <a:ext cx="8388350" cy="4543425"/>
          </a:xfrm>
        </p:spPr>
        <p:txBody>
          <a:bodyPr/>
          <a:p>
            <a:pPr eaLnBrk="1" hangingPunct="1"/>
            <a:r>
              <a:rPr altLang="en-US" b="1" dirty="0" lang="zh-CN" smtClean="0"/>
              <a:t>软件分析与设计中关于抽象的广泛讨论与总结：</a:t>
            </a:r>
          </a:p>
          <a:p>
            <a:pPr eaLnBrk="1" hangingPunct="1" lvl="1">
              <a:lnSpc>
                <a:spcPct val="110000"/>
              </a:lnSpc>
              <a:buClr>
                <a:srgbClr val="0000FF"/>
              </a:buClr>
              <a:buSzPct val="75000"/>
              <a:buFont typeface="Wingdings" panose="05000000000000000000" pitchFamily="2" charset="2"/>
              <a:buChar char="Ø"/>
            </a:pPr>
            <a:r>
              <a:rPr altLang="en-US" b="1" dirty="0" lang="zh-CN" smtClean="0"/>
              <a:t>抽象与转换的区别：初级程序员的软件开发经历（软件不是简单的手工系统到软件的简单对应转换，而是经过抽象的、效率更高的软件，内含了对系统的优化。）</a:t>
            </a:r>
          </a:p>
          <a:p>
            <a:pPr eaLnBrk="1" hangingPunct="1" lvl="1">
              <a:lnSpc>
                <a:spcPct val="110000"/>
              </a:lnSpc>
              <a:buClr>
                <a:srgbClr val="0000FF"/>
              </a:buClr>
              <a:buSzPct val="75000"/>
              <a:buFont typeface="Wingdings" panose="05000000000000000000" pitchFamily="2" charset="2"/>
              <a:buChar char="Ø"/>
            </a:pPr>
            <a:r>
              <a:rPr altLang="en-US" b="1" dirty="0" lang="zh-CN" smtClean="0"/>
              <a:t>项目早期的软件设计：让某个实体做某件事情。（因为是早期，因而不具体考虑到属性等等细节问题）</a:t>
            </a:r>
          </a:p>
          <a:p>
            <a:pPr eaLnBrk="1" hangingPunct="1" lvl="1">
              <a:lnSpc>
                <a:spcPct val="110000"/>
              </a:lnSpc>
              <a:buClr>
                <a:srgbClr val="0000FF"/>
              </a:buClr>
              <a:buSzPct val="75000"/>
              <a:buFont typeface="Wingdings" panose="05000000000000000000" pitchFamily="2" charset="2"/>
              <a:buChar char="Ø"/>
            </a:pPr>
            <a:r>
              <a:rPr altLang="en-US" b="1" dirty="0" lang="zh-CN" smtClean="0"/>
              <a:t>抽象可以分成不同的层次，于是软件的设计也能够由粗到细。</a:t>
            </a:r>
          </a:p>
          <a:p>
            <a:pPr eaLnBrk="1" hangingPunct="1" lvl="1">
              <a:lnSpc>
                <a:spcPct val="110000"/>
              </a:lnSpc>
              <a:buClr>
                <a:srgbClr val="0000FF"/>
              </a:buClr>
              <a:buSzPct val="75000"/>
              <a:buFont typeface="Wingdings" panose="05000000000000000000" pitchFamily="2" charset="2"/>
              <a:buChar char="Ø"/>
            </a:pPr>
            <a:r>
              <a:rPr altLang="en-US" b="1" dirty="0" lang="zh-CN" u="sng" smtClean="0"/>
              <a:t>软件分析与设计要学会抽象，学会把问题逐步抽象成为类的集合，软件任务就是通过类之间的交互来完成。</a:t>
            </a:r>
          </a:p>
          <a:p>
            <a:pPr eaLnBrk="1" hangingPunct="1"/>
            <a:endParaRPr altLang="zh-CN" b="1" dirty="0" lang="en-US" u="sng" smtClean="0"/>
          </a:p>
        </p:txBody>
      </p:sp>
      <p:sp>
        <p:nvSpPr>
          <p:cNvPr id="1049274" name="Rectangle 4"/>
          <p:cNvSpPr>
            <a:spLocks noChangeArrowheads="1"/>
          </p:cNvSpPr>
          <p:nvPr/>
        </p:nvSpPr>
        <p:spPr bwMode="auto">
          <a:xfrm>
            <a:off x="912813" y="392113"/>
            <a:ext cx="8001000" cy="838200"/>
          </a:xfrm>
          <a:prstGeom prst="rect"/>
          <a:noFill/>
          <a:ln>
            <a:noFill/>
          </a:ln>
        </p:spPr>
        <p:txBody>
          <a:bodyPr anchor="b"/>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altLang="zh-CN" sz="3200" lang="en-US">
                <a:solidFill>
                  <a:schemeClr val="tx2"/>
                </a:solidFill>
              </a:rPr>
              <a:t>Chapter 1  Why Software Engineering</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360" name=""/>
        <p:cNvGrpSpPr/>
        <p:nvPr/>
      </p:nvGrpSpPr>
      <p:grpSpPr>
        <a:xfrm>
          <a:off x="0" y="0"/>
          <a:ext cx="0" cy="0"/>
          <a:chOff x="0" y="0"/>
          <a:chExt cx="0" cy="0"/>
        </a:xfrm>
      </p:grpSpPr>
      <p:sp>
        <p:nvSpPr>
          <p:cNvPr id="1049275"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17FDCD-BB9E-4A87-8D31-079DD966BF88}" type="slidenum">
              <a:rPr altLang="zh-CN" sz="2600" kumimoji="0" lang="en-US" smtClean="0">
                <a:solidFill>
                  <a:schemeClr val="bg1"/>
                </a:solidFill>
              </a:rPr>
              <a:pPr>
                <a:spcBef>
                  <a:spcPct val="0"/>
                </a:spcBef>
                <a:buClrTx/>
                <a:buSzTx/>
                <a:buFontTx/>
                <a:buNone/>
              </a:pPr>
              <a:t>89</a:t>
            </a:fld>
            <a:endParaRPr altLang="zh-CN" sz="2600" kumimoji="0" lang="en-US" smtClean="0">
              <a:solidFill>
                <a:schemeClr val="bg1"/>
              </a:solidFill>
            </a:endParaRPr>
          </a:p>
        </p:txBody>
      </p:sp>
      <p:sp>
        <p:nvSpPr>
          <p:cNvPr id="1049276"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277" name="Rectangle 3"/>
          <p:cNvSpPr>
            <a:spLocks noGrp="1" noChangeArrowheads="1"/>
          </p:cNvSpPr>
          <p:nvPr>
            <p:ph type="body" idx="1"/>
          </p:nvPr>
        </p:nvSpPr>
        <p:spPr>
          <a:xfrm>
            <a:off x="762000" y="1676400"/>
            <a:ext cx="8534400" cy="5181600"/>
          </a:xfrm>
        </p:spPr>
        <p:txBody>
          <a:bodyPr/>
          <a:p>
            <a:pPr eaLnBrk="1" hangingPunct="1">
              <a:lnSpc>
                <a:spcPct val="90000"/>
              </a:lnSpc>
              <a:buFontTx/>
              <a:buNone/>
            </a:pPr>
            <a:r>
              <a:rPr altLang="zh-CN" b="1" dirty="0" sz="2400" lang="en-US" smtClean="0">
                <a:solidFill>
                  <a:srgbClr val="000000"/>
                </a:solidFill>
                <a:sym typeface="Wingdings 2" panose="05020102010507070707" pitchFamily="18" charset="2"/>
              </a:rPr>
              <a:t> </a:t>
            </a:r>
            <a:r>
              <a:rPr altLang="zh-CN" b="1" dirty="0" sz="2400" lang="en-US" smtClean="0"/>
              <a:t>Analysis and design methods and </a:t>
            </a:r>
            <a:r>
              <a:rPr altLang="zh-CN" b="1" dirty="0" sz="2400" lang="en-US" u="sng" smtClean="0">
                <a:solidFill>
                  <a:srgbClr val="0000FF"/>
                </a:solidFill>
              </a:rPr>
              <a:t>notation</a:t>
            </a:r>
            <a:r>
              <a:rPr altLang="zh-CN" b="1" dirty="0" sz="2400" lang="en-US" smtClean="0"/>
              <a:t>s</a:t>
            </a:r>
          </a:p>
          <a:p>
            <a:pPr eaLnBrk="1" hangingPunct="1">
              <a:lnSpc>
                <a:spcPct val="90000"/>
              </a:lnSpc>
              <a:buFontTx/>
              <a:buNone/>
            </a:pPr>
            <a:r>
              <a:rPr altLang="zh-CN" b="1" dirty="0" sz="2400" lang="en-US" smtClean="0"/>
              <a:t>     </a:t>
            </a:r>
            <a:r>
              <a:rPr altLang="en-US" b="1" dirty="0" sz="2400" lang="zh-CN" smtClean="0"/>
              <a:t>（分析、设计方法和</a:t>
            </a:r>
            <a:r>
              <a:rPr altLang="en-US" b="1" dirty="0" sz="2400" lang="zh-CN" u="sng" smtClean="0">
                <a:solidFill>
                  <a:srgbClr val="0000FF"/>
                </a:solidFill>
              </a:rPr>
              <a:t>符号描述系统</a:t>
            </a:r>
            <a:r>
              <a:rPr altLang="en-US" b="1" dirty="0" sz="2400" lang="zh-CN" smtClean="0"/>
              <a:t>）</a:t>
            </a:r>
            <a:r>
              <a:rPr altLang="zh-CN" b="1" dirty="0" sz="2400" lang="en-US" smtClean="0"/>
              <a:t>(</a:t>
            </a:r>
            <a:r>
              <a:rPr altLang="en-US" b="1" dirty="0" sz="2400" lang="zh-CN" smtClean="0"/>
              <a:t>建模原语</a:t>
            </a:r>
            <a:r>
              <a:rPr altLang="zh-CN" b="1" dirty="0" sz="2400" lang="en-US" smtClean="0"/>
              <a:t>/</a:t>
            </a:r>
            <a:r>
              <a:rPr altLang="en-US" b="1" dirty="0" sz="2400" lang="zh-CN" smtClean="0"/>
              <a:t>表示法</a:t>
            </a:r>
            <a:r>
              <a:rPr altLang="zh-CN" b="1" dirty="0" sz="2400" lang="en-US" smtClean="0"/>
              <a:t>)</a:t>
            </a:r>
          </a:p>
          <a:p>
            <a:pPr eaLnBrk="1" hangingPunct="1">
              <a:lnSpc>
                <a:spcPct val="90000"/>
              </a:lnSpc>
              <a:buFontTx/>
              <a:buNone/>
            </a:pPr>
            <a:r>
              <a:rPr altLang="zh-CN" b="1" dirty="0" lang="en-US" smtClean="0"/>
              <a:t>   </a:t>
            </a:r>
            <a:r>
              <a:rPr altLang="zh-CN" b="1" dirty="0" sz="2400" lang="en-US" smtClean="0"/>
              <a:t>A: class assignment(</a:t>
            </a:r>
            <a:r>
              <a:rPr altLang="en-US" b="1" dirty="0" sz="2400" lang="zh-CN" smtClean="0"/>
              <a:t>班级练习</a:t>
            </a:r>
            <a:r>
              <a:rPr altLang="zh-CN" b="1" dirty="0" sz="2400" lang="en-US" smtClean="0"/>
              <a:t>): informal description </a:t>
            </a:r>
          </a:p>
          <a:p>
            <a:pPr eaLnBrk="1" hangingPunct="1">
              <a:lnSpc>
                <a:spcPct val="90000"/>
              </a:lnSpc>
              <a:buFontTx/>
              <a:buNone/>
            </a:pPr>
            <a:r>
              <a:rPr altLang="zh-CN" b="1" dirty="0" sz="2400" lang="en-US" smtClean="0"/>
              <a:t>    B: developing </a:t>
            </a:r>
            <a:r>
              <a:rPr altLang="zh-CN" b="1" dirty="0" sz="2000" lang="en-US" smtClean="0"/>
              <a:t>COTS</a:t>
            </a:r>
            <a:r>
              <a:rPr altLang="zh-CN" b="1" dirty="0" sz="2400" lang="en-US" smtClean="0"/>
              <a:t> in team work:</a:t>
            </a:r>
          </a:p>
          <a:p>
            <a:pPr eaLnBrk="1" hangingPunct="1">
              <a:lnSpc>
                <a:spcPct val="90000"/>
              </a:lnSpc>
              <a:buFontTx/>
              <a:buNone/>
            </a:pPr>
            <a:r>
              <a:rPr altLang="zh-CN" b="1" dirty="0" sz="2400" lang="en-US" smtClean="0">
                <a:solidFill>
                  <a:srgbClr val="0000FF"/>
                </a:solidFill>
              </a:rPr>
              <a:t>        ------</a:t>
            </a:r>
            <a:r>
              <a:rPr altLang="zh-CN" b="1" dirty="0" sz="2400" lang="en-US" u="sng" smtClean="0">
                <a:solidFill>
                  <a:srgbClr val="0000FF"/>
                </a:solidFill>
              </a:rPr>
              <a:t>use standard notation</a:t>
            </a:r>
            <a:r>
              <a:rPr altLang="zh-CN" b="1" dirty="0" sz="2400" lang="en-US" smtClean="0"/>
              <a:t>, just like a architect does</a:t>
            </a:r>
          </a:p>
          <a:p>
            <a:pPr eaLnBrk="1" hangingPunct="1">
              <a:lnSpc>
                <a:spcPct val="90000"/>
              </a:lnSpc>
              <a:buFontTx/>
              <a:buNone/>
            </a:pPr>
            <a:r>
              <a:rPr altLang="zh-CN" b="1" dirty="0" sz="2400" lang="en-US" smtClean="0"/>
              <a:t>              (</a:t>
            </a:r>
            <a:r>
              <a:rPr altLang="en-US" b="1" dirty="0" sz="2400" lang="zh-CN" smtClean="0"/>
              <a:t>采用标准的符号表示系统</a:t>
            </a:r>
            <a:r>
              <a:rPr altLang="zh-CN" b="1" dirty="0" sz="2400" lang="en-US" smtClean="0"/>
              <a:t>)</a:t>
            </a:r>
          </a:p>
          <a:p>
            <a:pPr eaLnBrk="1" hangingPunct="1">
              <a:lnSpc>
                <a:spcPct val="90000"/>
              </a:lnSpc>
              <a:buFontTx/>
              <a:buNone/>
            </a:pPr>
            <a:r>
              <a:rPr altLang="zh-CN" b="1" dirty="0" sz="2400" lang="en-US" smtClean="0"/>
              <a:t>        importance:</a:t>
            </a:r>
          </a:p>
          <a:p>
            <a:pPr eaLnBrk="1" hangingPunct="1">
              <a:lnSpc>
                <a:spcPts val="2500"/>
              </a:lnSpc>
              <a:buFontTx/>
              <a:buNone/>
            </a:pPr>
            <a:r>
              <a:rPr altLang="zh-CN" b="1" dirty="0" sz="2400" lang="en-US" smtClean="0"/>
              <a:t>           X: help communication (</a:t>
            </a:r>
            <a:r>
              <a:rPr altLang="en-US" b="1" dirty="0" sz="2400" lang="zh-CN" smtClean="0"/>
              <a:t>利于交流</a:t>
            </a:r>
            <a:r>
              <a:rPr altLang="zh-CN" b="1" dirty="0" sz="2400" lang="en-US" smtClean="0"/>
              <a:t>)</a:t>
            </a:r>
          </a:p>
          <a:p>
            <a:pPr eaLnBrk="1" hangingPunct="1">
              <a:lnSpc>
                <a:spcPts val="2500"/>
              </a:lnSpc>
              <a:buFontTx/>
              <a:buNone/>
            </a:pPr>
            <a:r>
              <a:rPr altLang="zh-CN" b="1" dirty="0" sz="2400" lang="en-US" smtClean="0"/>
              <a:t>           Y: build model and check them for completeness</a:t>
            </a:r>
          </a:p>
          <a:p>
            <a:pPr eaLnBrk="1" hangingPunct="1">
              <a:lnSpc>
                <a:spcPts val="2500"/>
              </a:lnSpc>
              <a:buFontTx/>
              <a:buNone/>
            </a:pPr>
            <a:r>
              <a:rPr altLang="zh-CN" b="1" dirty="0" sz="2400" lang="en-US" smtClean="0"/>
              <a:t>             and consistency(</a:t>
            </a:r>
            <a:r>
              <a:rPr altLang="en-US" b="1" dirty="0" sz="2400" lang="zh-CN" smtClean="0"/>
              <a:t>利于建模并检查其完整性和一致性</a:t>
            </a:r>
            <a:r>
              <a:rPr altLang="zh-CN" b="1" dirty="0" sz="2400" lang="en-US" smtClean="0"/>
              <a:t>)</a:t>
            </a:r>
          </a:p>
          <a:p>
            <a:pPr eaLnBrk="1" hangingPunct="1">
              <a:lnSpc>
                <a:spcPts val="2500"/>
              </a:lnSpc>
              <a:buFontTx/>
              <a:buNone/>
            </a:pPr>
            <a:r>
              <a:rPr altLang="zh-CN" b="1" dirty="0" sz="2400" lang="en-US" smtClean="0"/>
              <a:t>           Z: reuse requirements and design components </a:t>
            </a:r>
          </a:p>
          <a:p>
            <a:pPr eaLnBrk="1" hangingPunct="1">
              <a:lnSpc>
                <a:spcPts val="2500"/>
              </a:lnSpc>
              <a:buFontTx/>
              <a:buNone/>
            </a:pPr>
            <a:r>
              <a:rPr altLang="zh-CN" dirty="0" sz="2400" lang="en-US" smtClean="0"/>
              <a:t>                </a:t>
            </a:r>
            <a:r>
              <a:rPr altLang="zh-CN" b="1" dirty="0" sz="2400" lang="en-US" smtClean="0"/>
              <a:t>(</a:t>
            </a:r>
            <a:r>
              <a:rPr altLang="en-US" b="1" dirty="0" sz="2400" lang="zh-CN" smtClean="0"/>
              <a:t>易于对需求和设计部件进行重用</a:t>
            </a:r>
            <a:r>
              <a:rPr altLang="zh-CN" b="1" dirty="0" sz="2400" lang="en-US" smtClean="0"/>
              <a:t>)</a:t>
            </a:r>
          </a:p>
          <a:p>
            <a:pPr eaLnBrk="1" hangingPunct="1">
              <a:lnSpc>
                <a:spcPct val="90000"/>
              </a:lnSpc>
              <a:buFontTx/>
              <a:buNone/>
            </a:pPr>
            <a:r>
              <a:rPr altLang="zh-CN" b="1" dirty="0" sz="2400" lang="en-US" smtClean="0"/>
              <a:t>  C: </a:t>
            </a:r>
            <a:r>
              <a:rPr altLang="en-US" b="1" dirty="0" sz="2400" lang="zh-CN" smtClean="0"/>
              <a:t>软件工程应用符号描述系统：力图实现分析设计的</a:t>
            </a:r>
            <a:r>
              <a:rPr altLang="en-US" b="1" dirty="0" sz="2400" lang="zh-CN" smtClean="0">
                <a:solidFill>
                  <a:srgbClr val="0000FF"/>
                </a:solidFill>
              </a:rPr>
              <a:t>可视化</a:t>
            </a:r>
            <a:r>
              <a:rPr altLang="en-US" b="1" dirty="0" sz="2400" lang="zh-CN" smtClean="0"/>
              <a:t>。</a:t>
            </a:r>
            <a:endParaRPr altLang="zh-CN" b="1" dirty="0" sz="2400" lang="en-US" smtClean="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633"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FD10F2-0FCD-4A63-A1E9-7BE768C90A20}" type="slidenum">
              <a:rPr altLang="zh-CN" sz="2600" kumimoji="0" lang="en-US" smtClean="0">
                <a:solidFill>
                  <a:schemeClr val="bg1"/>
                </a:solidFill>
              </a:rPr>
              <a:pPr>
                <a:spcBef>
                  <a:spcPct val="0"/>
                </a:spcBef>
                <a:buClrTx/>
                <a:buSzTx/>
                <a:buFontTx/>
                <a:buNone/>
              </a:pPr>
              <a:t>9</a:t>
            </a:fld>
            <a:endParaRPr altLang="zh-CN" sz="2600" kumimoji="0" lang="en-US" smtClean="0">
              <a:solidFill>
                <a:schemeClr val="bg1"/>
              </a:solidFill>
            </a:endParaRPr>
          </a:p>
        </p:txBody>
      </p:sp>
      <p:sp>
        <p:nvSpPr>
          <p:cNvPr id="1048634" name="Rectangle 2"/>
          <p:cNvSpPr>
            <a:spLocks noGrp="1" noChangeArrowheads="1"/>
          </p:cNvSpPr>
          <p:nvPr>
            <p:ph type="title"/>
          </p:nvPr>
        </p:nvSpPr>
        <p:spPr>
          <a:xfrm>
            <a:off x="914400" y="533400"/>
            <a:ext cx="8001000" cy="838200"/>
          </a:xfrm>
        </p:spPr>
        <p:txBody>
          <a:bodyPr/>
          <a:p>
            <a:pPr eaLnBrk="1" hangingPunct="1"/>
            <a:r>
              <a:rPr altLang="zh-CN" sz="5400" lang="en-US" smtClean="0">
                <a:solidFill>
                  <a:srgbClr val="000000"/>
                </a:solidFill>
                <a:latin typeface="Monotype Corsiva" panose="03010101010201010101" pitchFamily="66" charset="0"/>
                <a:ea typeface="楷体_GB2312" pitchFamily="49" charset="-122"/>
              </a:rPr>
              <a:t>        Software   Engineering</a:t>
            </a:r>
          </a:p>
        </p:txBody>
      </p:sp>
      <p:sp>
        <p:nvSpPr>
          <p:cNvPr id="1048635" name="Rectangle 3"/>
          <p:cNvSpPr>
            <a:spLocks noGrp="1" noChangeArrowheads="1"/>
          </p:cNvSpPr>
          <p:nvPr>
            <p:ph type="body" idx="1"/>
          </p:nvPr>
        </p:nvSpPr>
        <p:spPr>
          <a:xfrm>
            <a:off x="762000" y="1752600"/>
            <a:ext cx="8382000" cy="5105400"/>
          </a:xfrm>
        </p:spPr>
        <p:txBody>
          <a:bodyPr/>
          <a:p>
            <a:pPr eaLnBrk="1" hangingPunct="1">
              <a:buFontTx/>
              <a:buNone/>
            </a:pPr>
            <a:r>
              <a:rPr altLang="zh-CN" b="1" sz="2400" lang="en-US" smtClean="0"/>
              <a:t>                 </a:t>
            </a:r>
            <a:r>
              <a:rPr altLang="en-US" b="1" lang="zh-CN" smtClean="0"/>
              <a:t>中国和西方的现代思想观念的差异</a:t>
            </a:r>
          </a:p>
          <a:p>
            <a:pPr eaLnBrk="1" hangingPunct="1" lvl="1">
              <a:buClr>
                <a:srgbClr val="0099CC"/>
              </a:buClr>
              <a:buSzPct val="120000"/>
              <a:buFont typeface="Wingdings" panose="05000000000000000000" pitchFamily="2" charset="2"/>
              <a:buChar char="§"/>
            </a:pPr>
            <a:r>
              <a:rPr altLang="en-US" b="1" lang="zh-CN" smtClean="0"/>
              <a:t>西方人注重规范。</a:t>
            </a:r>
          </a:p>
          <a:p>
            <a:pPr eaLnBrk="1" hangingPunct="1" lvl="2">
              <a:buClr>
                <a:srgbClr val="CC0000"/>
              </a:buClr>
              <a:buSzPct val="70000"/>
              <a:buFont typeface="Wingdings" panose="05000000000000000000" pitchFamily="2" charset="2"/>
              <a:buChar char="v"/>
            </a:pPr>
            <a:r>
              <a:rPr altLang="en-US" b="1" sz="2400" lang="zh-CN" smtClean="0"/>
              <a:t>例如：无论你走进全中国任何一家</a:t>
            </a:r>
            <a:r>
              <a:rPr altLang="en-US" b="1" sz="2400" lang="zh-CN" smtClean="0">
                <a:latin typeface="Times New Roman" panose="02020603050405020304" pitchFamily="18" charset="0"/>
              </a:rPr>
              <a:t>“</a:t>
            </a:r>
            <a:r>
              <a:rPr altLang="en-US" b="1" sz="2400" lang="zh-CN" smtClean="0"/>
              <a:t>肯德基</a:t>
            </a:r>
            <a:r>
              <a:rPr altLang="en-US" b="1" sz="2400" lang="zh-CN" smtClean="0">
                <a:latin typeface="Times New Roman" panose="02020603050405020304" pitchFamily="18" charset="0"/>
              </a:rPr>
              <a:t>”</a:t>
            </a:r>
            <a:r>
              <a:rPr altLang="en-US" b="1" sz="2400" lang="zh-CN" smtClean="0"/>
              <a:t>快餐店，汉堡包的味道都是一样的。</a:t>
            </a:r>
          </a:p>
          <a:p>
            <a:pPr eaLnBrk="1" hangingPunct="1" lvl="2">
              <a:buClr>
                <a:srgbClr val="CC0000"/>
              </a:buClr>
              <a:buSzPct val="70000"/>
              <a:buFont typeface="Wingdings" panose="05000000000000000000" pitchFamily="2" charset="2"/>
              <a:buChar char="v"/>
            </a:pPr>
            <a:r>
              <a:rPr altLang="en-US" b="1" sz="2400" lang="zh-CN" smtClean="0"/>
              <a:t>东方人的传统最重视的还是人。例如：若您换一家酒店去吃饭的话，鱼香肉丝的味道可能就变了，因为厨师不是一个人！</a:t>
            </a:r>
          </a:p>
          <a:p>
            <a:pPr eaLnBrk="1" hangingPunct="1" lvl="1">
              <a:buClr>
                <a:srgbClr val="0099CC"/>
              </a:buClr>
              <a:buSzPct val="120000"/>
              <a:buFont typeface="Wingdings" panose="05000000000000000000" pitchFamily="2" charset="2"/>
              <a:buChar char="§"/>
            </a:pPr>
            <a:r>
              <a:rPr altLang="en-US" b="1" lang="zh-CN" smtClean="0">
                <a:solidFill>
                  <a:srgbClr val="0000FF"/>
                </a:solidFill>
              </a:rPr>
              <a:t>起源于西方的现代科学，其精神就是讲究量化与规则</a:t>
            </a:r>
          </a:p>
          <a:p>
            <a:pPr eaLnBrk="1" hangingPunct="1" lvl="2">
              <a:buClr>
                <a:srgbClr val="CC0000"/>
              </a:buClr>
              <a:buSzPct val="120000"/>
              <a:buFont typeface="Wingdings" panose="05000000000000000000" pitchFamily="2" charset="2"/>
              <a:buChar char="v"/>
            </a:pPr>
            <a:r>
              <a:rPr altLang="en-US" b="1" sz="2400" lang="zh-CN" smtClean="0">
                <a:solidFill>
                  <a:srgbClr val="0000FF"/>
                </a:solidFill>
              </a:rPr>
              <a:t>从骨子里就认可规范的存在</a:t>
            </a:r>
          </a:p>
          <a:p>
            <a:pPr eaLnBrk="1" hangingPunct="1" lvl="2">
              <a:buClr>
                <a:srgbClr val="CC0000"/>
              </a:buClr>
              <a:buSzPct val="120000"/>
              <a:buFont typeface="Wingdings" panose="05000000000000000000" pitchFamily="2" charset="2"/>
              <a:buChar char="v"/>
            </a:pPr>
            <a:r>
              <a:rPr altLang="en-US" b="1" sz="2400" lang="zh-CN" smtClean="0">
                <a:solidFill>
                  <a:srgbClr val="0000FF"/>
                </a:solidFill>
              </a:rPr>
              <a:t>整个社会体系都认可各种规范</a:t>
            </a:r>
            <a:r>
              <a:rPr altLang="zh-CN" b="1" sz="2400" lang="en-US" smtClean="0">
                <a:solidFill>
                  <a:srgbClr val="0000FF"/>
                </a:solidFill>
              </a:rPr>
              <a:t>/</a:t>
            </a:r>
            <a:r>
              <a:rPr altLang="en-US" b="1" sz="2400" lang="zh-CN" smtClean="0">
                <a:solidFill>
                  <a:srgbClr val="0000FF"/>
                </a:solidFill>
              </a:rPr>
              <a:t>法规的权威</a:t>
            </a:r>
            <a:r>
              <a:rPr altLang="zh-CN" b="1" sz="2400" lang="en-US" smtClean="0">
                <a:solidFill>
                  <a:srgbClr val="0000FF"/>
                </a:solidFill>
              </a:rPr>
              <a:t>, </a:t>
            </a:r>
            <a:r>
              <a:rPr altLang="en-US" b="1" sz="2400" lang="zh-CN" smtClean="0">
                <a:solidFill>
                  <a:srgbClr val="0000FF"/>
                </a:solidFill>
              </a:rPr>
              <a:t>所有公民都必须遵守！（例如：发达国家个人信用一旦缺失会有大麻烦。）</a:t>
            </a:r>
          </a:p>
          <a:p>
            <a:pPr eaLnBrk="1" hangingPunct="1" lvl="1">
              <a:buClr>
                <a:srgbClr val="0099CC"/>
              </a:buClr>
              <a:buSzPct val="120000"/>
              <a:buFont typeface="Wingdings" panose="05000000000000000000" pitchFamily="2" charset="2"/>
              <a:buChar char="§"/>
            </a:pPr>
            <a:endParaRPr altLang="zh-CN" b="1" lang="en-US" smtClean="0"/>
          </a:p>
        </p:txBody>
      </p:sp>
    </p:spTree>
  </p:cSld>
  <p:clrMapOvr>
    <a:masterClrMapping/>
  </p:clrMapOvr>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363" name=""/>
        <p:cNvGrpSpPr/>
        <p:nvPr/>
      </p:nvGrpSpPr>
      <p:grpSpPr>
        <a:xfrm>
          <a:off x="0" y="0"/>
          <a:ext cx="0" cy="0"/>
          <a:chOff x="0" y="0"/>
          <a:chExt cx="0" cy="0"/>
        </a:xfrm>
      </p:grpSpPr>
      <p:sp>
        <p:nvSpPr>
          <p:cNvPr id="1049281"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F58654-7AD0-4E24-9B42-81F0E10A205D}" type="slidenum">
              <a:rPr altLang="zh-CN" sz="2600" kumimoji="0" lang="en-US" smtClean="0">
                <a:solidFill>
                  <a:schemeClr val="bg1"/>
                </a:solidFill>
              </a:rPr>
              <a:pPr>
                <a:spcBef>
                  <a:spcPct val="0"/>
                </a:spcBef>
                <a:buClrTx/>
                <a:buSzTx/>
                <a:buFontTx/>
                <a:buNone/>
              </a:pPr>
              <a:t>90</a:t>
            </a:fld>
            <a:endParaRPr altLang="zh-CN" sz="2600" kumimoji="0" lang="en-US" smtClean="0">
              <a:solidFill>
                <a:schemeClr val="bg1"/>
              </a:solidFill>
            </a:endParaRPr>
          </a:p>
        </p:txBody>
      </p:sp>
      <p:sp>
        <p:nvSpPr>
          <p:cNvPr id="1049282"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283" name="Rectangle 3"/>
          <p:cNvSpPr>
            <a:spLocks noGrp="1" noChangeArrowheads="1"/>
          </p:cNvSpPr>
          <p:nvPr>
            <p:ph type="body" idx="1"/>
          </p:nvPr>
        </p:nvSpPr>
        <p:spPr>
          <a:xfrm>
            <a:off x="762000" y="1752600"/>
            <a:ext cx="8382000" cy="5105400"/>
          </a:xfrm>
        </p:spPr>
        <p:txBody>
          <a:bodyPr/>
          <a:p>
            <a:pPr eaLnBrk="1" hangingPunct="1">
              <a:lnSpc>
                <a:spcPct val="80000"/>
              </a:lnSpc>
              <a:buFont typeface="Wingdings 2" panose="05020102010507070707" pitchFamily="18" charset="2"/>
              <a:buNone/>
            </a:pPr>
            <a:r>
              <a:rPr altLang="zh-CN" b="1" sz="2400" lang="en-US" smtClean="0">
                <a:solidFill>
                  <a:srgbClr val="000000"/>
                </a:solidFill>
                <a:sym typeface="Wingdings 2" panose="05020102010507070707" pitchFamily="18" charset="2"/>
              </a:rPr>
              <a:t></a:t>
            </a:r>
            <a:r>
              <a:rPr altLang="zh-CN" b="1" sz="2400" lang="en-US" smtClean="0"/>
              <a:t> User interface prototyping</a:t>
            </a:r>
            <a:r>
              <a:rPr altLang="en-US" b="1" sz="2400" lang="zh-CN" smtClean="0"/>
              <a:t>（用户界面原型化）</a:t>
            </a:r>
          </a:p>
          <a:p>
            <a:pPr eaLnBrk="1" hangingPunct="1">
              <a:lnSpc>
                <a:spcPct val="80000"/>
              </a:lnSpc>
              <a:buFont typeface="Wingdings 2" panose="05020102010507070707" pitchFamily="18" charset="2"/>
              <a:buNone/>
            </a:pPr>
            <a:r>
              <a:rPr altLang="en-US" b="1" sz="2400" lang="zh-CN" smtClean="0"/>
              <a:t>    </a:t>
            </a:r>
            <a:r>
              <a:rPr altLang="zh-CN" b="1" sz="2400" lang="en-US" smtClean="0"/>
              <a:t>A:</a:t>
            </a:r>
            <a:r>
              <a:rPr altLang="zh-CN" b="1" sz="2400" lang="en-US" u="sng" smtClean="0">
                <a:solidFill>
                  <a:srgbClr val="FF0066"/>
                </a:solidFill>
              </a:rPr>
              <a:t>prototyping</a:t>
            </a:r>
            <a:r>
              <a:rPr altLang="zh-CN" b="1" sz="2400" lang="en-US" smtClean="0"/>
              <a:t>: </a:t>
            </a:r>
            <a:r>
              <a:rPr altLang="en-US" b="1" sz="2400" lang="zh-CN" smtClean="0"/>
              <a:t>建立系统的</a:t>
            </a:r>
            <a:r>
              <a:rPr altLang="en-US" b="1" sz="2400" lang="zh-CN" u="sng" smtClean="0">
                <a:solidFill>
                  <a:srgbClr val="0000FF"/>
                </a:solidFill>
              </a:rPr>
              <a:t>小型版</a:t>
            </a:r>
            <a:r>
              <a:rPr altLang="zh-CN" b="1" sz="2400" lang="en-US" smtClean="0"/>
              <a:t>, </a:t>
            </a:r>
            <a:r>
              <a:rPr altLang="en-US" b="1" sz="2400" lang="zh-CN" smtClean="0"/>
              <a:t>通常具有有限的关键</a:t>
            </a:r>
          </a:p>
          <a:p>
            <a:pPr eaLnBrk="1" hangingPunct="1">
              <a:lnSpc>
                <a:spcPct val="80000"/>
              </a:lnSpc>
              <a:buFont typeface="Wingdings 2" panose="05020102010507070707" pitchFamily="18" charset="2"/>
              <a:buNone/>
            </a:pPr>
            <a:r>
              <a:rPr altLang="en-US" b="1" sz="2400" lang="zh-CN" smtClean="0"/>
              <a:t>                              功能</a:t>
            </a:r>
            <a:r>
              <a:rPr altLang="zh-CN" b="1" sz="2400" lang="en-US" smtClean="0"/>
              <a:t>,</a:t>
            </a:r>
            <a:r>
              <a:rPr altLang="en-US" b="1" sz="2400" lang="zh-CN" smtClean="0"/>
              <a:t>以利于用户评价和选择 </a:t>
            </a:r>
          </a:p>
          <a:p>
            <a:pPr eaLnBrk="1" hangingPunct="1">
              <a:lnSpc>
                <a:spcPct val="80000"/>
              </a:lnSpc>
              <a:buFont typeface="Wingdings 2" panose="05020102010507070707" pitchFamily="18" charset="2"/>
              <a:buNone/>
            </a:pPr>
            <a:r>
              <a:rPr altLang="en-US" b="1" sz="2400" lang="zh-CN" smtClean="0"/>
              <a:t>    </a:t>
            </a:r>
            <a:r>
              <a:rPr altLang="zh-CN" b="1" sz="2400" lang="en-US" smtClean="0"/>
              <a:t>B:Role(</a:t>
            </a:r>
            <a:r>
              <a:rPr altLang="en-US" b="1" sz="2400" lang="zh-CN" smtClean="0"/>
              <a:t>作用</a:t>
            </a:r>
            <a:r>
              <a:rPr altLang="zh-CN" b="1" sz="2400" lang="en-US" smtClean="0"/>
              <a:t>)  X:identify the key requirement (</a:t>
            </a:r>
            <a:r>
              <a:rPr altLang="en-US" b="1" sz="2400" lang="zh-CN" smtClean="0"/>
              <a:t>关键需求</a:t>
            </a:r>
            <a:r>
              <a:rPr altLang="zh-CN" b="1" sz="2400" lang="en-US" smtClean="0"/>
              <a:t>)</a:t>
            </a:r>
          </a:p>
          <a:p>
            <a:pPr eaLnBrk="1" hangingPunct="1">
              <a:lnSpc>
                <a:spcPct val="80000"/>
              </a:lnSpc>
              <a:buFont typeface="Wingdings 2" panose="05020102010507070707" pitchFamily="18" charset="2"/>
              <a:buNone/>
            </a:pPr>
            <a:r>
              <a:rPr altLang="zh-CN" b="1" sz="2400" lang="en-US" smtClean="0"/>
              <a:t>                            Y:demonstrate feasibility(</a:t>
            </a:r>
            <a:r>
              <a:rPr altLang="en-US" b="1" sz="2400" lang="zh-CN" smtClean="0"/>
              <a:t>可行性</a:t>
            </a:r>
            <a:r>
              <a:rPr altLang="zh-CN" b="1" sz="2400" lang="en-US" smtClean="0"/>
              <a:t>)</a:t>
            </a:r>
          </a:p>
          <a:p>
            <a:pPr eaLnBrk="1" hangingPunct="1">
              <a:lnSpc>
                <a:spcPct val="80000"/>
              </a:lnSpc>
              <a:buFont typeface="Wingdings 2" panose="05020102010507070707" pitchFamily="18" charset="2"/>
              <a:buNone/>
            </a:pPr>
            <a:r>
              <a:rPr altLang="zh-CN" b="1" sz="2400" lang="en-US" smtClean="0"/>
              <a:t>    C:Note(</a:t>
            </a:r>
            <a:r>
              <a:rPr altLang="en-US" b="1" sz="2400" lang="zh-CN" smtClean="0"/>
              <a:t>说明</a:t>
            </a:r>
            <a:r>
              <a:rPr altLang="zh-CN" b="1" sz="2400" lang="en-US" smtClean="0"/>
              <a:t>) X:prototyping     iterative process</a:t>
            </a:r>
          </a:p>
          <a:p>
            <a:pPr eaLnBrk="1" hangingPunct="1">
              <a:lnSpc>
                <a:spcPct val="80000"/>
              </a:lnSpc>
              <a:buFont typeface="Wingdings 2" panose="05020102010507070707" pitchFamily="18" charset="2"/>
              <a:buNone/>
            </a:pPr>
            <a:r>
              <a:rPr altLang="zh-CN" b="1" sz="2400" lang="en-US" smtClean="0"/>
              <a:t>                 Y:prototyping     to </a:t>
            </a:r>
            <a:r>
              <a:rPr altLang="zh-CN" b="1" sz="2000" lang="en-US" smtClean="0"/>
              <a:t>design a good user interface</a:t>
            </a:r>
          </a:p>
          <a:p>
            <a:pPr eaLnBrk="1" hangingPunct="1">
              <a:lnSpc>
                <a:spcPct val="80000"/>
              </a:lnSpc>
              <a:buFont typeface="Wingdings 2" panose="05020102010507070707" pitchFamily="18" charset="2"/>
              <a:buChar char="m"/>
            </a:pPr>
            <a:r>
              <a:rPr altLang="zh-CN" b="1" sz="2400" lang="en-US" smtClean="0"/>
              <a:t>Software architecture</a:t>
            </a:r>
            <a:r>
              <a:rPr altLang="en-US" b="1" sz="2400" lang="zh-CN" smtClean="0"/>
              <a:t>（软件体系结构）</a:t>
            </a:r>
          </a:p>
          <a:p>
            <a:pPr eaLnBrk="1" hangingPunct="1">
              <a:lnSpc>
                <a:spcPct val="80000"/>
              </a:lnSpc>
              <a:buFont typeface="Wingdings 2" panose="05020102010507070707" pitchFamily="18" charset="2"/>
              <a:buNone/>
            </a:pPr>
            <a:r>
              <a:rPr altLang="en-US" b="1" sz="2400" lang="zh-CN" smtClean="0"/>
              <a:t>   </a:t>
            </a:r>
            <a:r>
              <a:rPr altLang="zh-CN" b="1" sz="2400" lang="en-US" smtClean="0"/>
              <a:t>A: definition: </a:t>
            </a:r>
            <a:r>
              <a:rPr altLang="en-US" b="1" sz="2400" lang="zh-CN" smtClean="0"/>
              <a:t>定义一组体系结构单元及其相互关系集来描述软件系统。</a:t>
            </a:r>
          </a:p>
          <a:p>
            <a:pPr eaLnBrk="1" hangingPunct="1">
              <a:lnSpc>
                <a:spcPct val="80000"/>
              </a:lnSpc>
              <a:buFont typeface="Wingdings 2" panose="05020102010507070707" pitchFamily="18" charset="2"/>
              <a:buNone/>
            </a:pPr>
            <a:r>
              <a:rPr altLang="en-US" b="1" sz="2400" lang="zh-CN" smtClean="0"/>
              <a:t>   </a:t>
            </a:r>
            <a:r>
              <a:rPr altLang="zh-CN" b="1" sz="2400" lang="en-US" smtClean="0"/>
              <a:t>B: explain: </a:t>
            </a:r>
            <a:r>
              <a:rPr altLang="en-US" b="1" sz="2400" lang="zh-CN" smtClean="0"/>
              <a:t>一个系统可由</a:t>
            </a:r>
            <a:r>
              <a:rPr altLang="en-US" b="1" sz="2400" lang="zh-CN" u="sng" smtClean="0">
                <a:solidFill>
                  <a:srgbClr val="0000FF"/>
                </a:solidFill>
              </a:rPr>
              <a:t>不同的体系结构</a:t>
            </a:r>
            <a:r>
              <a:rPr altLang="en-US" b="1" sz="2400" lang="zh-CN" smtClean="0"/>
              <a:t>来组成之。</a:t>
            </a:r>
          </a:p>
          <a:p>
            <a:pPr eaLnBrk="1" hangingPunct="1">
              <a:lnSpc>
                <a:spcPct val="80000"/>
              </a:lnSpc>
              <a:buFont typeface="Wingdings 2" panose="05020102010507070707" pitchFamily="18" charset="2"/>
              <a:buNone/>
            </a:pPr>
            <a:r>
              <a:rPr altLang="en-US" b="1" sz="2400" lang="zh-CN" smtClean="0"/>
              <a:t>   </a:t>
            </a:r>
            <a:r>
              <a:rPr altLang="zh-CN" b="1" sz="2400" lang="en-US" smtClean="0"/>
              <a:t>C:importance X:ease(</a:t>
            </a:r>
            <a:r>
              <a:rPr altLang="en-US" b="1" sz="2400" lang="zh-CN" smtClean="0"/>
              <a:t>简化</a:t>
            </a:r>
            <a:r>
              <a:rPr altLang="zh-CN" b="1" sz="2400" lang="en-US" smtClean="0"/>
              <a:t>) the </a:t>
            </a:r>
            <a:r>
              <a:rPr altLang="zh-CN" b="1" sz="2000" lang="en-US" smtClean="0"/>
              <a:t>implementing</a:t>
            </a:r>
            <a:r>
              <a:rPr altLang="zh-CN" b="1" sz="2400" lang="en-US" smtClean="0"/>
              <a:t> </a:t>
            </a:r>
            <a:r>
              <a:rPr altLang="zh-CN" b="1" sz="2000" lang="en-US" smtClean="0"/>
              <a:t>and testing</a:t>
            </a:r>
          </a:p>
          <a:p>
            <a:pPr eaLnBrk="1" hangingPunct="1">
              <a:lnSpc>
                <a:spcPct val="80000"/>
              </a:lnSpc>
              <a:buFont typeface="Wingdings 2" panose="05020102010507070707" pitchFamily="18" charset="2"/>
              <a:buNone/>
            </a:pPr>
            <a:r>
              <a:rPr altLang="zh-CN" b="1" sz="2400" lang="en-US" smtClean="0"/>
              <a:t>                            Y:improve the effectiveness(</a:t>
            </a:r>
            <a:r>
              <a:rPr altLang="en-US" b="1" sz="2400" lang="zh-CN" smtClean="0"/>
              <a:t>效益</a:t>
            </a:r>
            <a:r>
              <a:rPr altLang="zh-CN" b="1" sz="2400" lang="en-US" smtClean="0"/>
              <a:t>) of</a:t>
            </a:r>
          </a:p>
          <a:p>
            <a:pPr eaLnBrk="1" hangingPunct="1">
              <a:lnSpc>
                <a:spcPct val="80000"/>
              </a:lnSpc>
              <a:buFont typeface="Wingdings 2" panose="05020102010507070707" pitchFamily="18" charset="2"/>
              <a:buNone/>
            </a:pPr>
            <a:r>
              <a:rPr altLang="zh-CN" b="1" sz="2400" lang="en-US" smtClean="0"/>
              <a:t>                               maintenance and changing(</a:t>
            </a:r>
            <a:r>
              <a:rPr altLang="en-US" b="1" sz="2400" lang="zh-CN" smtClean="0"/>
              <a:t>变更</a:t>
            </a:r>
            <a:r>
              <a:rPr altLang="zh-CN" b="1" sz="2400" lang="en-US" smtClean="0"/>
              <a:t>)</a:t>
            </a:r>
          </a:p>
        </p:txBody>
      </p:sp>
      <p:sp>
        <p:nvSpPr>
          <p:cNvPr id="1049284" name="Line 4"/>
          <p:cNvSpPr>
            <a:spLocks noChangeShapeType="1"/>
          </p:cNvSpPr>
          <p:nvPr/>
        </p:nvSpPr>
        <p:spPr bwMode="auto">
          <a:xfrm>
            <a:off x="5076825" y="3789363"/>
            <a:ext cx="381000" cy="0"/>
          </a:xfrm>
          <a:prstGeom prst="line"/>
          <a:noFill/>
          <a:ln w="38100">
            <a:solidFill>
              <a:schemeClr val="tx1"/>
            </a:solidFill>
            <a:round/>
            <a:headEnd/>
            <a:tailEnd type="triangle" w="med" len="med"/>
          </a:ln>
        </p:spPr>
        <p:txBody>
          <a:bodyPr anchor="ctr" wrap="none"/>
          <a:p>
            <a:endParaRPr altLang="en-US" lang="zh-CN"/>
          </a:p>
        </p:txBody>
      </p:sp>
      <p:sp>
        <p:nvSpPr>
          <p:cNvPr id="1049285" name="Line 5"/>
          <p:cNvSpPr>
            <a:spLocks noChangeShapeType="1"/>
          </p:cNvSpPr>
          <p:nvPr/>
        </p:nvSpPr>
        <p:spPr bwMode="auto">
          <a:xfrm>
            <a:off x="4284663" y="4149725"/>
            <a:ext cx="381000" cy="0"/>
          </a:xfrm>
          <a:prstGeom prst="line"/>
          <a:noFill/>
          <a:ln w="38100">
            <a:solidFill>
              <a:schemeClr val="tx1"/>
            </a:solidFill>
            <a:round/>
            <a:headEnd/>
            <a:tailEnd type="triangle" w="med" len="med"/>
          </a:ln>
        </p:spPr>
        <p:txBody>
          <a:bodyPr anchor="ctr" wrap="none"/>
          <a:p>
            <a:endParaRPr altLang="en-US" lang="zh-CN"/>
          </a:p>
        </p:txBody>
      </p:sp>
      <p:sp>
        <p:nvSpPr>
          <p:cNvPr id="1049286" name="AutoShape 6"/>
          <p:cNvSpPr>
            <a:spLocks noChangeArrowheads="1"/>
          </p:cNvSpPr>
          <p:nvPr/>
        </p:nvSpPr>
        <p:spPr bwMode="auto">
          <a:xfrm>
            <a:off x="2987675" y="3167063"/>
            <a:ext cx="5943600" cy="838200"/>
          </a:xfrm>
          <a:prstGeom prst="wedgeEllipseCallout">
            <a:avLst>
              <a:gd name="adj1" fmla="val -12741"/>
              <a:gd name="adj2" fmla="val 86366"/>
            </a:avLst>
          </a:prstGeom>
          <a:gradFill rotWithShape="0">
            <a:gsLst>
              <a:gs pos="0">
                <a:srgbClr val="C0C0C0"/>
              </a:gs>
              <a:gs pos="50000">
                <a:srgbClr val="FFFFFF"/>
              </a:gs>
              <a:gs pos="100000">
                <a:srgbClr val="C0C0C0"/>
              </a:gs>
            </a:gsLst>
            <a:lin ang="18900000" scaled="1"/>
          </a:gradFill>
          <a:ln w="28575">
            <a:solidFill>
              <a:srgbClr val="800080"/>
            </a:solidFill>
            <a:miter lim="800000"/>
            <a:headEnd/>
            <a:tailEnd/>
          </a:ln>
        </p:spPr>
        <p:txBody>
          <a:bodyPr/>
          <a:lstStyle>
            <a:lvl1pPr indent="-1709738" marL="1709738">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altLang="en-US" sz="2400" i="1" lang="zh-CN">
                <a:solidFill>
                  <a:srgbClr val="0000FF"/>
                </a:solidFill>
                <a:latin typeface="Times New Roman" panose="02020603050405020304" pitchFamily="18" charset="0"/>
              </a:rPr>
              <a:t>难以评价不同体系结构的优劣</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8" presetSubtype="3">
                                  <p:stCondLst>
                                    <p:cond delay="0"/>
                                  </p:stCondLst>
                                  <p:childTnLst>
                                    <p:set>
                                      <p:cBhvr>
                                        <p:cTn dur="1" fill="hold" id="6">
                                          <p:stCondLst>
                                            <p:cond delay="0"/>
                                          </p:stCondLst>
                                        </p:cTn>
                                        <p:tgtEl>
                                          <p:spTgt spid="1049286"/>
                                        </p:tgtEl>
                                        <p:attrNameLst>
                                          <p:attrName>style.visibility</p:attrName>
                                        </p:attrNameLst>
                                      </p:cBhvr>
                                      <p:to>
                                        <p:strVal val="visible"/>
                                      </p:to>
                                    </p:set>
                                    <p:animEffect transition="in" filter="strips(upRight)">
                                      <p:cBhvr>
                                        <p:cTn dur="500" id="7"/>
                                        <p:tgtEl>
                                          <p:spTgt spid="1049286"/>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86"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366" name=""/>
        <p:cNvGrpSpPr/>
        <p:nvPr/>
      </p:nvGrpSpPr>
      <p:grpSpPr>
        <a:xfrm>
          <a:off x="0" y="0"/>
          <a:ext cx="0" cy="0"/>
          <a:chOff x="0" y="0"/>
          <a:chExt cx="0" cy="0"/>
        </a:xfrm>
      </p:grpSpPr>
      <p:sp>
        <p:nvSpPr>
          <p:cNvPr id="1049290"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7FD29C-D862-48F6-9483-ABC8484BDE73}" type="slidenum">
              <a:rPr altLang="zh-CN" sz="2600" kumimoji="0" lang="en-US" smtClean="0">
                <a:solidFill>
                  <a:schemeClr val="bg1"/>
                </a:solidFill>
              </a:rPr>
              <a:pPr>
                <a:spcBef>
                  <a:spcPct val="0"/>
                </a:spcBef>
                <a:buClrTx/>
                <a:buSzTx/>
                <a:buFontTx/>
                <a:buNone/>
              </a:pPr>
              <a:t>91</a:t>
            </a:fld>
            <a:endParaRPr altLang="zh-CN" sz="2600" kumimoji="0" lang="en-US" smtClean="0">
              <a:solidFill>
                <a:schemeClr val="bg1"/>
              </a:solidFill>
            </a:endParaRPr>
          </a:p>
        </p:txBody>
      </p:sp>
      <p:sp>
        <p:nvSpPr>
          <p:cNvPr id="1049291"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292" name="Rectangle 3"/>
          <p:cNvSpPr>
            <a:spLocks noGrp="1" noChangeArrowheads="1"/>
          </p:cNvSpPr>
          <p:nvPr>
            <p:ph type="body" idx="1"/>
          </p:nvPr>
        </p:nvSpPr>
        <p:spPr>
          <a:xfrm>
            <a:off x="762000" y="1676400"/>
            <a:ext cx="8382000" cy="5181600"/>
          </a:xfrm>
        </p:spPr>
        <p:txBody>
          <a:bodyPr/>
          <a:p>
            <a:pPr eaLnBrk="1" hangingPunct="1">
              <a:buFontTx/>
              <a:buNone/>
            </a:pPr>
            <a:r>
              <a:rPr altLang="zh-CN" b="1" dirty="0" sz="2400" lang="en-US" smtClean="0"/>
              <a:t>D: construction: subunits + maps(describe all relations</a:t>
            </a:r>
          </a:p>
          <a:p>
            <a:pPr eaLnBrk="1" hangingPunct="1">
              <a:buFontTx/>
              <a:buNone/>
            </a:pPr>
            <a:r>
              <a:rPr altLang="zh-CN" b="1" dirty="0" sz="2400" lang="en-US" smtClean="0"/>
              <a:t>                                                           between subunits)</a:t>
            </a:r>
          </a:p>
          <a:p>
            <a:pPr eaLnBrk="1" hangingPunct="1">
              <a:buFontTx/>
              <a:buNone/>
            </a:pPr>
            <a:r>
              <a:rPr altLang="zh-CN" b="1" dirty="0" sz="2400" lang="en-US" smtClean="0"/>
              <a:t>                 (</a:t>
            </a:r>
            <a:r>
              <a:rPr altLang="en-US" b="1" dirty="0" sz="2400" lang="zh-CN" smtClean="0">
                <a:solidFill>
                  <a:srgbClr val="FF0066"/>
                </a:solidFill>
              </a:rPr>
              <a:t>构成</a:t>
            </a:r>
            <a:r>
              <a:rPr altLang="zh-CN" b="1" dirty="0" sz="2400" lang="en-US" smtClean="0">
                <a:solidFill>
                  <a:srgbClr val="FF0066"/>
                </a:solidFill>
              </a:rPr>
              <a:t>: </a:t>
            </a:r>
            <a:r>
              <a:rPr altLang="en-US" b="1" dirty="0" sz="2400" lang="zh-CN" smtClean="0">
                <a:solidFill>
                  <a:srgbClr val="FF0066"/>
                </a:solidFill>
              </a:rPr>
              <a:t>一系列子结构单元加上它们彼此的联系集</a:t>
            </a:r>
            <a:r>
              <a:rPr altLang="zh-CN" b="1" dirty="0" sz="2400" lang="en-US" smtClean="0"/>
              <a:t>)</a:t>
            </a:r>
          </a:p>
          <a:p>
            <a:pPr eaLnBrk="1" hangingPunct="1">
              <a:buFontTx/>
              <a:buNone/>
            </a:pPr>
            <a:r>
              <a:rPr altLang="zh-CN" b="1" dirty="0" sz="2400" lang="en-US" smtClean="0"/>
              <a:t>     focus on: independence (</a:t>
            </a:r>
            <a:r>
              <a:rPr altLang="en-US" b="1" dirty="0" sz="2400" lang="zh-CN" smtClean="0"/>
              <a:t>模块独立性</a:t>
            </a:r>
            <a:r>
              <a:rPr altLang="zh-CN" b="1" dirty="0" sz="2400" lang="en-US" smtClean="0"/>
              <a:t>) </a:t>
            </a:r>
          </a:p>
          <a:p>
            <a:pPr eaLnBrk="1" hangingPunct="1">
              <a:buFontTx/>
              <a:buNone/>
            </a:pPr>
            <a:r>
              <a:rPr altLang="zh-CN" b="1" dirty="0" sz="2400" lang="en-US" smtClean="0"/>
              <a:t>E: ways of unit partition (</a:t>
            </a:r>
            <a:r>
              <a:rPr altLang="en-US" b="1" dirty="0" sz="2400" lang="zh-CN" smtClean="0"/>
              <a:t>单元分解的方法</a:t>
            </a:r>
            <a:r>
              <a:rPr altLang="zh-CN" b="1" dirty="0" sz="2400" lang="en-US" smtClean="0"/>
              <a:t>):  (1--5 see P32)</a:t>
            </a:r>
          </a:p>
          <a:p>
            <a:pPr eaLnBrk="1" hangingPunct="1">
              <a:buFontTx/>
              <a:buNone/>
            </a:pPr>
            <a:r>
              <a:rPr altLang="zh-CN" b="1" dirty="0" sz="2400" lang="en-US" smtClean="0"/>
              <a:t>     X: </a:t>
            </a:r>
            <a:r>
              <a:rPr altLang="en-US" b="1" dirty="0" sz="2400" lang="zh-CN" smtClean="0"/>
              <a:t>基于功能的模块化分解</a:t>
            </a:r>
            <a:r>
              <a:rPr altLang="zh-CN" b="1" dirty="0" sz="2400" lang="en-US" smtClean="0"/>
              <a:t>: </a:t>
            </a:r>
            <a:r>
              <a:rPr altLang="en-US" b="1" dirty="0" sz="2400" lang="zh-CN" smtClean="0"/>
              <a:t>基于指派到模块的功能。</a:t>
            </a:r>
          </a:p>
          <a:p>
            <a:pPr eaLnBrk="1" hangingPunct="1">
              <a:buFontTx/>
              <a:buNone/>
            </a:pPr>
            <a:r>
              <a:rPr altLang="en-US" b="1" dirty="0" sz="2400" lang="zh-CN" smtClean="0"/>
              <a:t>     </a:t>
            </a:r>
            <a:r>
              <a:rPr altLang="zh-CN" b="1" dirty="0" sz="2400" lang="en-US" smtClean="0"/>
              <a:t>Y: </a:t>
            </a:r>
            <a:r>
              <a:rPr altLang="en-US" b="1" dirty="0" sz="2400" lang="zh-CN" smtClean="0"/>
              <a:t>基于数据的分解</a:t>
            </a:r>
            <a:r>
              <a:rPr altLang="zh-CN" b="1" dirty="0" sz="2400" lang="en-US" smtClean="0"/>
              <a:t>: </a:t>
            </a:r>
            <a:r>
              <a:rPr altLang="en-US" b="1" dirty="0" sz="2400" lang="zh-CN" smtClean="0"/>
              <a:t>基于外部或通用数据结构。</a:t>
            </a:r>
          </a:p>
          <a:p>
            <a:pPr eaLnBrk="1" hangingPunct="1">
              <a:buFontTx/>
              <a:buNone/>
            </a:pPr>
            <a:r>
              <a:rPr altLang="en-US" b="1" dirty="0" sz="2400" lang="zh-CN" smtClean="0"/>
              <a:t>     </a:t>
            </a:r>
            <a:r>
              <a:rPr altLang="zh-CN" b="1" dirty="0" sz="2400" lang="en-US" smtClean="0"/>
              <a:t>Z: </a:t>
            </a:r>
            <a:r>
              <a:rPr altLang="en-US" b="1" dirty="0" sz="2400" lang="zh-CN" smtClean="0"/>
              <a:t>面向事件的分解</a:t>
            </a:r>
          </a:p>
          <a:p>
            <a:pPr eaLnBrk="1" hangingPunct="1">
              <a:buFontTx/>
              <a:buNone/>
            </a:pPr>
            <a:r>
              <a:rPr altLang="en-US" b="1" dirty="0" sz="2400" lang="zh-CN" smtClean="0"/>
              <a:t>     </a:t>
            </a:r>
            <a:r>
              <a:rPr altLang="zh-CN" b="1" dirty="0" sz="2400" lang="en-US" smtClean="0"/>
              <a:t>M:</a:t>
            </a:r>
            <a:r>
              <a:rPr altLang="en-US" b="1" dirty="0" sz="2400" lang="zh-CN" smtClean="0"/>
              <a:t>由外到内的分解</a:t>
            </a:r>
          </a:p>
          <a:p>
            <a:pPr eaLnBrk="1" hangingPunct="1">
              <a:buFontTx/>
              <a:buNone/>
            </a:pPr>
            <a:r>
              <a:rPr altLang="en-US" b="1" dirty="0" sz="2400" lang="zh-CN" smtClean="0"/>
              <a:t>     </a:t>
            </a:r>
            <a:r>
              <a:rPr altLang="zh-CN" b="1" dirty="0" sz="2400" lang="en-US" smtClean="0"/>
              <a:t>N: </a:t>
            </a:r>
            <a:r>
              <a:rPr altLang="en-US" b="1" dirty="0" sz="2400" lang="zh-CN" smtClean="0"/>
              <a:t>面向对象的设计：基于标识的对象的类以及它们之间的</a:t>
            </a:r>
          </a:p>
          <a:p>
            <a:pPr eaLnBrk="1" hangingPunct="1">
              <a:buFontTx/>
              <a:buNone/>
            </a:pPr>
            <a:r>
              <a:rPr altLang="en-US" b="1" dirty="0" sz="2400" lang="zh-CN" smtClean="0"/>
              <a:t>                                       相互关系。</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369" name=""/>
        <p:cNvGrpSpPr/>
        <p:nvPr/>
      </p:nvGrpSpPr>
      <p:grpSpPr>
        <a:xfrm>
          <a:off x="0" y="0"/>
          <a:ext cx="0" cy="0"/>
          <a:chOff x="0" y="0"/>
          <a:chExt cx="0" cy="0"/>
        </a:xfrm>
      </p:grpSpPr>
      <p:sp>
        <p:nvSpPr>
          <p:cNvPr id="1049296"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8348D25-D8CC-4710-9A55-73A6ABD6FF07}" type="slidenum">
              <a:rPr altLang="zh-CN" sz="2600" kumimoji="0" lang="en-US" smtClean="0">
                <a:solidFill>
                  <a:schemeClr val="bg1"/>
                </a:solidFill>
              </a:rPr>
              <a:pPr>
                <a:spcBef>
                  <a:spcPct val="0"/>
                </a:spcBef>
                <a:buClrTx/>
                <a:buSzTx/>
                <a:buFontTx/>
                <a:buNone/>
              </a:pPr>
              <a:t>92</a:t>
            </a:fld>
            <a:endParaRPr altLang="zh-CN" sz="2600" kumimoji="0" lang="en-US" smtClean="0">
              <a:solidFill>
                <a:schemeClr val="bg1"/>
              </a:solidFill>
            </a:endParaRPr>
          </a:p>
        </p:txBody>
      </p:sp>
      <p:sp>
        <p:nvSpPr>
          <p:cNvPr id="1049297"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298" name="Rectangle 3"/>
          <p:cNvSpPr>
            <a:spLocks noGrp="1" noChangeArrowheads="1"/>
          </p:cNvSpPr>
          <p:nvPr>
            <p:ph type="body" idx="1"/>
          </p:nvPr>
        </p:nvSpPr>
        <p:spPr>
          <a:xfrm>
            <a:off x="762000" y="1752600"/>
            <a:ext cx="8382000" cy="5105400"/>
          </a:xfrm>
        </p:spPr>
        <p:txBody>
          <a:bodyPr/>
          <a:p>
            <a:pPr eaLnBrk="1" hangingPunct="1">
              <a:lnSpc>
                <a:spcPct val="90000"/>
              </a:lnSpc>
              <a:buFontTx/>
              <a:buNone/>
            </a:pPr>
            <a:r>
              <a:rPr altLang="zh-CN" b="1" sz="2400" lang="en-US" smtClean="0">
                <a:solidFill>
                  <a:srgbClr val="000000"/>
                </a:solidFill>
                <a:sym typeface="Wingdings 2" panose="05020102010507070707" pitchFamily="18" charset="2"/>
              </a:rPr>
              <a:t></a:t>
            </a:r>
            <a:r>
              <a:rPr altLang="zh-CN" lang="en-US" smtClean="0">
                <a:solidFill>
                  <a:srgbClr val="000000"/>
                </a:solidFill>
                <a:sym typeface="Wingdings 2" panose="05020102010507070707" pitchFamily="18" charset="2"/>
              </a:rPr>
              <a:t> </a:t>
            </a:r>
            <a:r>
              <a:rPr altLang="zh-CN" b="1" sz="2400" lang="en-US" smtClean="0"/>
              <a:t>Software process</a:t>
            </a:r>
            <a:r>
              <a:rPr altLang="en-US" b="1" sz="2400" lang="zh-CN" smtClean="0"/>
              <a:t>（软件过程）</a:t>
            </a:r>
          </a:p>
          <a:p>
            <a:pPr eaLnBrk="1" hangingPunct="1">
              <a:lnSpc>
                <a:spcPct val="90000"/>
              </a:lnSpc>
              <a:buFontTx/>
              <a:buNone/>
            </a:pPr>
            <a:r>
              <a:rPr altLang="en-US" b="1" sz="2400" lang="zh-CN" smtClean="0"/>
              <a:t>     </a:t>
            </a:r>
            <a:r>
              <a:rPr altLang="zh-CN" b="1" sz="2400" lang="en-US" smtClean="0"/>
              <a:t>A:</a:t>
            </a:r>
            <a:r>
              <a:rPr altLang="zh-CN" b="1" sz="2400" lang="en-US" u="sng" smtClean="0">
                <a:solidFill>
                  <a:srgbClr val="FF0066"/>
                </a:solidFill>
              </a:rPr>
              <a:t>definition</a:t>
            </a:r>
            <a:r>
              <a:rPr altLang="zh-CN" b="1" sz="2400" lang="en-US" smtClean="0"/>
              <a:t>: </a:t>
            </a:r>
            <a:r>
              <a:rPr altLang="en-US" b="1" sz="2400" lang="zh-CN" smtClean="0"/>
              <a:t>软件开发活动中的各种组织及规范方法</a:t>
            </a:r>
          </a:p>
          <a:p>
            <a:pPr eaLnBrk="1" hangingPunct="1">
              <a:lnSpc>
                <a:spcPct val="90000"/>
              </a:lnSpc>
              <a:buFontTx/>
              <a:buNone/>
            </a:pPr>
            <a:r>
              <a:rPr altLang="en-US" b="1" sz="2000" lang="zh-CN" smtClean="0"/>
              <a:t>                           </a:t>
            </a:r>
            <a:r>
              <a:rPr altLang="zh-CN" b="1" sz="2000" lang="en-US" smtClean="0"/>
              <a:t>(</a:t>
            </a:r>
            <a:r>
              <a:rPr altLang="zh-CN" b="1" sz="2400" lang="en-US" smtClean="0"/>
              <a:t>organization and discipline in developing)</a:t>
            </a:r>
          </a:p>
          <a:p>
            <a:pPr eaLnBrk="1" hangingPunct="1">
              <a:lnSpc>
                <a:spcPct val="90000"/>
              </a:lnSpc>
              <a:buFontTx/>
              <a:buNone/>
            </a:pPr>
            <a:r>
              <a:rPr altLang="zh-CN" b="1" sz="2400" lang="en-US" smtClean="0"/>
              <a:t>     B:explain  </a:t>
            </a:r>
          </a:p>
          <a:p>
            <a:pPr eaLnBrk="1" hangingPunct="1">
              <a:lnSpc>
                <a:spcPts val="2000"/>
              </a:lnSpc>
              <a:buFontTx/>
              <a:buNone/>
            </a:pPr>
            <a:r>
              <a:rPr altLang="zh-CN" b="1" sz="2400" lang="en-US" smtClean="0"/>
              <a:t>         </a:t>
            </a:r>
            <a:r>
              <a:rPr altLang="zh-CN" b="1" sz="2000" lang="en-US" smtClean="0"/>
              <a:t>X: </a:t>
            </a:r>
            <a:r>
              <a:rPr altLang="en-US" b="1" sz="2000" lang="zh-CN" smtClean="0"/>
              <a:t>因应用类型和组织文化之间的巨大差异</a:t>
            </a:r>
            <a:r>
              <a:rPr altLang="zh-CN" b="1" sz="2000" lang="en-US" smtClean="0"/>
              <a:t>,</a:t>
            </a:r>
            <a:r>
              <a:rPr altLang="en-US" b="1" sz="2000" lang="zh-CN" smtClean="0"/>
              <a:t>故难以对软件过程本身</a:t>
            </a:r>
            <a:endParaRPr altLang="zh-CN" b="1" sz="2000" lang="en-US" smtClean="0"/>
          </a:p>
          <a:p>
            <a:pPr eaLnBrk="1" hangingPunct="1">
              <a:lnSpc>
                <a:spcPts val="2000"/>
              </a:lnSpc>
              <a:buFontTx/>
              <a:buNone/>
            </a:pPr>
            <a:r>
              <a:rPr altLang="zh-CN" b="1" sz="2000" lang="en-US" smtClean="0"/>
              <a:t>               </a:t>
            </a:r>
            <a:r>
              <a:rPr altLang="en-US" b="1" sz="2000" lang="zh-CN" smtClean="0"/>
              <a:t>进行预先指定</a:t>
            </a:r>
            <a:r>
              <a:rPr altLang="zh-CN" b="1" sz="2000" lang="en-US" smtClean="0"/>
              <a:t>,</a:t>
            </a:r>
            <a:r>
              <a:rPr altLang="en-US" b="1" sz="2000" lang="zh-CN" smtClean="0"/>
              <a:t>也就是说</a:t>
            </a:r>
            <a:r>
              <a:rPr altLang="zh-CN" b="1" sz="2000" lang="en-US" smtClean="0"/>
              <a:t>:</a:t>
            </a:r>
            <a:r>
              <a:rPr altLang="en-US" b="1" sz="2000" lang="zh-CN" smtClean="0"/>
              <a:t>使过程本身规范化是不可能的</a:t>
            </a:r>
            <a:r>
              <a:rPr altLang="zh-CN" b="1" sz="2000" lang="en-US" smtClean="0"/>
              <a:t>.</a:t>
            </a:r>
            <a:r>
              <a:rPr altLang="en-US" b="1" sz="2000" lang="zh-CN" smtClean="0"/>
              <a:t>软件过程</a:t>
            </a:r>
            <a:endParaRPr altLang="zh-CN" b="1" sz="2000" lang="en-US" smtClean="0"/>
          </a:p>
          <a:p>
            <a:pPr eaLnBrk="1" hangingPunct="1">
              <a:lnSpc>
                <a:spcPts val="2000"/>
              </a:lnSpc>
              <a:buFontTx/>
              <a:buNone/>
            </a:pPr>
            <a:r>
              <a:rPr altLang="zh-CN" b="1" sz="2000" lang="en-US" smtClean="0"/>
              <a:t>               </a:t>
            </a:r>
            <a:r>
              <a:rPr altLang="en-US" b="1" sz="2000" lang="zh-CN" smtClean="0"/>
              <a:t>不可能以抽象和模块化的方式作为软件工程的基础</a:t>
            </a:r>
            <a:r>
              <a:rPr altLang="zh-CN" b="1" sz="2000" lang="en-US" smtClean="0"/>
              <a:t>(Wasserman </a:t>
            </a:r>
          </a:p>
          <a:p>
            <a:pPr eaLnBrk="1" hangingPunct="1">
              <a:lnSpc>
                <a:spcPts val="2000"/>
              </a:lnSpc>
              <a:buFontTx/>
              <a:buNone/>
            </a:pPr>
            <a:r>
              <a:rPr altLang="zh-CN" b="1" sz="2000" lang="en-US" smtClean="0"/>
              <a:t>               1996--see P33)</a:t>
            </a:r>
          </a:p>
          <a:p>
            <a:pPr eaLnBrk="1" hangingPunct="1">
              <a:lnSpc>
                <a:spcPts val="2000"/>
              </a:lnSpc>
              <a:buFontTx/>
              <a:buNone/>
            </a:pPr>
            <a:r>
              <a:rPr altLang="zh-CN" b="1" sz="2000" lang="en-US" smtClean="0"/>
              <a:t>           Y: small/medium-sized system</a:t>
            </a:r>
          </a:p>
          <a:p>
            <a:pPr eaLnBrk="1" hangingPunct="1">
              <a:lnSpc>
                <a:spcPts val="2000"/>
              </a:lnSpc>
              <a:buFontTx/>
              <a:buNone/>
            </a:pPr>
            <a:r>
              <a:rPr altLang="zh-CN" b="1" sz="2000" lang="en-US" smtClean="0"/>
              <a:t>                ----rapid developing method / tool. Low risk  </a:t>
            </a:r>
          </a:p>
          <a:p>
            <a:pPr eaLnBrk="1" hangingPunct="1">
              <a:lnSpc>
                <a:spcPts val="2000"/>
              </a:lnSpc>
              <a:buFontTx/>
              <a:buNone/>
            </a:pPr>
            <a:r>
              <a:rPr altLang="zh-CN" b="1" sz="2000" lang="en-US" smtClean="0"/>
              <a:t>                     management cost.</a:t>
            </a:r>
          </a:p>
          <a:p>
            <a:pPr eaLnBrk="1" hangingPunct="1">
              <a:lnSpc>
                <a:spcPts val="2000"/>
              </a:lnSpc>
              <a:buFontTx/>
              <a:buNone/>
            </a:pPr>
            <a:r>
              <a:rPr altLang="zh-CN" b="1" sz="2000" lang="en-US" smtClean="0"/>
              <a:t>           Z: large/complex system</a:t>
            </a:r>
          </a:p>
          <a:p>
            <a:pPr eaLnBrk="1" hangingPunct="1">
              <a:lnSpc>
                <a:spcPts val="2000"/>
              </a:lnSpc>
              <a:buFontTx/>
              <a:buNone/>
            </a:pPr>
            <a:r>
              <a:rPr altLang="zh-CN" b="1" sz="2000" lang="en-US" smtClean="0"/>
              <a:t>                ----normal developing method </a:t>
            </a:r>
            <a:r>
              <a:rPr altLang="en-US" b="1" sz="2000" lang="zh-CN" smtClean="0"/>
              <a:t>，</a:t>
            </a:r>
            <a:r>
              <a:rPr altLang="zh-CN" b="1" sz="2000" lang="en-US" smtClean="0"/>
              <a:t>large amount  </a:t>
            </a:r>
          </a:p>
          <a:p>
            <a:pPr eaLnBrk="1" hangingPunct="1">
              <a:lnSpc>
                <a:spcPts val="2000"/>
              </a:lnSpc>
              <a:buFontTx/>
              <a:buNone/>
            </a:pPr>
            <a:r>
              <a:rPr altLang="zh-CN" b="1" sz="2000" lang="en-US" smtClean="0"/>
              <a:t>                     of control. Project managing, configure </a:t>
            </a:r>
          </a:p>
          <a:p>
            <a:pPr eaLnBrk="1" hangingPunct="1">
              <a:lnSpc>
                <a:spcPts val="2000"/>
              </a:lnSpc>
              <a:buFontTx/>
              <a:buNone/>
            </a:pPr>
            <a:r>
              <a:rPr altLang="zh-CN" b="1" sz="2000" lang="en-US" smtClean="0"/>
              <a:t>                     manage, test tools, review, etc. .</a:t>
            </a:r>
            <a:endParaRPr altLang="zh-CN" b="1" sz="2000" lang="en-US" smtClean="0">
              <a:solidFill>
                <a:schemeClr val="bg2"/>
              </a:solidFill>
              <a:sym typeface="Wingdings 2" panose="05020102010507070707" pitchFamily="18" charset="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373" name=""/>
        <p:cNvGrpSpPr/>
        <p:nvPr/>
      </p:nvGrpSpPr>
      <p:grpSpPr>
        <a:xfrm>
          <a:off x="0" y="0"/>
          <a:ext cx="0" cy="0"/>
          <a:chOff x="0" y="0"/>
          <a:chExt cx="0" cy="0"/>
        </a:xfrm>
      </p:grpSpPr>
      <p:sp>
        <p:nvSpPr>
          <p:cNvPr id="1049305" name="灯片编号占位符 3"/>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0E08EF2-5D83-4BC7-A3C1-D0C6E1AAA83B}" type="slidenum">
              <a:rPr altLang="zh-CN" sz="2600" kumimoji="0" lang="en-US" smtClean="0">
                <a:solidFill>
                  <a:schemeClr val="bg1"/>
                </a:solidFill>
              </a:rPr>
              <a:pPr>
                <a:spcBef>
                  <a:spcPct val="0"/>
                </a:spcBef>
                <a:buClrTx/>
                <a:buSzTx/>
                <a:buFontTx/>
                <a:buNone/>
              </a:pPr>
              <a:t>93</a:t>
            </a:fld>
            <a:endParaRPr altLang="zh-CN" sz="2600" kumimoji="0" lang="en-US" smtClean="0">
              <a:solidFill>
                <a:schemeClr val="bg1"/>
              </a:solidFill>
            </a:endParaRPr>
          </a:p>
        </p:txBody>
      </p:sp>
      <p:sp>
        <p:nvSpPr>
          <p:cNvPr id="1049306" name="Rectangle 2"/>
          <p:cNvSpPr>
            <a:spLocks noGrp="1" noChangeArrowheads="1"/>
          </p:cNvSpPr>
          <p:nvPr>
            <p:ph type="title" idx="4294967295"/>
          </p:nvPr>
        </p:nvSpPr>
        <p:spPr>
          <a:xfrm>
            <a:off x="1524000" y="5791200"/>
            <a:ext cx="6096000" cy="533400"/>
          </a:xfrm>
        </p:spPr>
        <p:txBody>
          <a:bodyPr/>
          <a:p>
            <a:pPr eaLnBrk="1" hangingPunct="1"/>
            <a:r>
              <a:rPr altLang="zh-CN" sz="2400" lang="en-US" smtClean="0">
                <a:solidFill>
                  <a:schemeClr val="tx1"/>
                </a:solidFill>
              </a:rPr>
              <a:t>Fig 1.14 Differences in development</a:t>
            </a:r>
          </a:p>
        </p:txBody>
      </p:sp>
      <p:sp>
        <p:nvSpPr>
          <p:cNvPr id="1049307" name="AutoShape 4"/>
          <p:cNvSpPr>
            <a:spLocks noChangeArrowheads="1"/>
          </p:cNvSpPr>
          <p:nvPr/>
        </p:nvSpPr>
        <p:spPr bwMode="auto">
          <a:xfrm>
            <a:off x="4227513" y="646113"/>
            <a:ext cx="1447800" cy="1905000"/>
          </a:xfrm>
          <a:prstGeom prst="triangle">
            <a:avLst>
              <a:gd name="adj" fmla="val 50000"/>
            </a:avLst>
          </a:prstGeom>
          <a:solidFill>
            <a:srgbClr val="FA3D02"/>
          </a:solidFill>
          <a:ln w="12700" cap="sq">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1200" lang="en-US">
                <a:latin typeface="Comic Sans MS" panose="030F0702030302020204" pitchFamily="66" charset="0"/>
              </a:rPr>
              <a:t>Enterprise-</a:t>
            </a:r>
          </a:p>
          <a:p>
            <a:pPr algn="ctr" eaLnBrk="1" hangingPunct="1">
              <a:spcBef>
                <a:spcPct val="0"/>
              </a:spcBef>
              <a:buClrTx/>
              <a:buSzTx/>
              <a:buFontTx/>
              <a:buNone/>
            </a:pPr>
            <a:r>
              <a:rPr altLang="zh-CN" b="0" sz="1200" lang="en-US">
                <a:latin typeface="Comic Sans MS" panose="030F0702030302020204" pitchFamily="66" charset="0"/>
              </a:rPr>
              <a:t>Or  division-</a:t>
            </a:r>
          </a:p>
          <a:p>
            <a:pPr algn="ctr" eaLnBrk="1" hangingPunct="1">
              <a:spcBef>
                <a:spcPct val="0"/>
              </a:spcBef>
              <a:buClrTx/>
              <a:buSzTx/>
              <a:buFontTx/>
              <a:buNone/>
            </a:pPr>
            <a:r>
              <a:rPr altLang="zh-CN" b="0" sz="1200" lang="en-US">
                <a:latin typeface="Comic Sans MS" panose="030F0702030302020204" pitchFamily="66" charset="0"/>
              </a:rPr>
              <a:t>Wide application</a:t>
            </a:r>
          </a:p>
        </p:txBody>
      </p:sp>
      <p:sp>
        <p:nvSpPr>
          <p:cNvPr id="1049308" name="Rectangle 5"/>
          <p:cNvSpPr>
            <a:spLocks noChangeArrowheads="1"/>
          </p:cNvSpPr>
          <p:nvPr/>
        </p:nvSpPr>
        <p:spPr bwMode="auto">
          <a:xfrm>
            <a:off x="4227513" y="2551113"/>
            <a:ext cx="1447800" cy="1143000"/>
          </a:xfrm>
          <a:prstGeom prst="rect"/>
          <a:solidFill>
            <a:srgbClr val="FA3D02"/>
          </a:solidFill>
          <a:ln w="12700" cap="sq">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1200" lang="en-US">
                <a:latin typeface="Comic Sans MS" panose="030F0702030302020204" pitchFamily="66" charset="0"/>
              </a:rPr>
              <a:t>Departmental</a:t>
            </a:r>
          </a:p>
          <a:p>
            <a:pPr algn="ctr" eaLnBrk="1" hangingPunct="1">
              <a:spcBef>
                <a:spcPct val="0"/>
              </a:spcBef>
              <a:buClrTx/>
              <a:buSzTx/>
              <a:buFontTx/>
              <a:buNone/>
            </a:pPr>
            <a:r>
              <a:rPr altLang="zh-CN" b="0" sz="1200" lang="en-US">
                <a:latin typeface="Comic Sans MS" panose="030F0702030302020204" pitchFamily="66" charset="0"/>
              </a:rPr>
              <a:t>Application</a:t>
            </a:r>
          </a:p>
          <a:p>
            <a:pPr algn="ctr" eaLnBrk="1" hangingPunct="1">
              <a:spcBef>
                <a:spcPct val="0"/>
              </a:spcBef>
              <a:buClrTx/>
              <a:buSzTx/>
              <a:buFontTx/>
              <a:buNone/>
            </a:pPr>
            <a:endParaRPr altLang="zh-CN" b="0" sz="1200" lang="en-US">
              <a:latin typeface="Comic Sans MS" panose="030F0702030302020204" pitchFamily="66" charset="0"/>
            </a:endParaRPr>
          </a:p>
        </p:txBody>
      </p:sp>
      <p:sp>
        <p:nvSpPr>
          <p:cNvPr id="1049309" name="AutoShape 6"/>
          <p:cNvSpPr>
            <a:spLocks noChangeArrowheads="1"/>
          </p:cNvSpPr>
          <p:nvPr/>
        </p:nvSpPr>
        <p:spPr bwMode="auto">
          <a:xfrm rot="10800000">
            <a:off x="3635375" y="3716338"/>
            <a:ext cx="2667000" cy="12192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217 w 21600"/>
              <a:gd name="T13" fmla="*/ 4217 h 21600"/>
              <a:gd name="T14" fmla="*/ 17383 w 21600"/>
              <a:gd name="T15" fmla="*/ 17383 h 21600"/>
            </a:gdLst>
            <a:ahLst/>
            <a:cxnLst>
              <a:cxn ang="T8">
                <a:pos x="T0" y="T1"/>
              </a:cxn>
              <a:cxn ang="T9">
                <a:pos x="T2" y="T3"/>
              </a:cxn>
              <a:cxn ang="T10">
                <a:pos x="T4" y="T5"/>
              </a:cxn>
              <a:cxn ang="T11">
                <a:pos x="T6" y="T7"/>
              </a:cxn>
            </a:cxnLst>
            <a:rect l="T12" t="T13" r="T14" b="T15"/>
            <a:pathLst>
              <a:path w="21600" h="21600">
                <a:moveTo>
                  <a:pt x="0" y="0"/>
                </a:moveTo>
                <a:lnTo>
                  <a:pt x="4833" y="21600"/>
                </a:lnTo>
                <a:lnTo>
                  <a:pt x="16767" y="21600"/>
                </a:lnTo>
                <a:lnTo>
                  <a:pt x="21600" y="0"/>
                </a:lnTo>
                <a:lnTo>
                  <a:pt x="0" y="0"/>
                </a:lnTo>
                <a:close/>
              </a:path>
            </a:pathLst>
          </a:custGeom>
          <a:solidFill>
            <a:srgbClr val="FA3D02"/>
          </a:solidFill>
          <a:ln w="12700" cap="sq">
            <a:solidFill>
              <a:schemeClr val="tx1"/>
            </a:solidFill>
            <a:miter lim="800000"/>
            <a:headEnd/>
            <a:tailEnd/>
          </a:ln>
        </p:spPr>
        <p:txBody>
          <a:bodyPr anchor="ctr" rot="10800000"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1200" lang="en-US">
                <a:latin typeface="Comic Sans MS" panose="030F0702030302020204" pitchFamily="66" charset="0"/>
              </a:rPr>
              <a:t>Single-user,desktop </a:t>
            </a:r>
          </a:p>
          <a:p>
            <a:pPr algn="ctr" eaLnBrk="1" hangingPunct="1">
              <a:spcBef>
                <a:spcPct val="0"/>
              </a:spcBef>
              <a:buClrTx/>
              <a:buSzTx/>
              <a:buFontTx/>
              <a:buNone/>
            </a:pPr>
            <a:r>
              <a:rPr altLang="zh-CN" b="0" sz="1200" lang="en-US">
                <a:latin typeface="Comic Sans MS" panose="030F0702030302020204" pitchFamily="66" charset="0"/>
              </a:rPr>
              <a:t>Productivity tools</a:t>
            </a:r>
          </a:p>
        </p:txBody>
      </p:sp>
      <p:sp>
        <p:nvSpPr>
          <p:cNvPr id="1049310" name="Line 7"/>
          <p:cNvSpPr>
            <a:spLocks noChangeShapeType="1"/>
          </p:cNvSpPr>
          <p:nvPr/>
        </p:nvSpPr>
        <p:spPr bwMode="auto">
          <a:xfrm>
            <a:off x="2124075" y="1268413"/>
            <a:ext cx="0" cy="3024187"/>
          </a:xfrm>
          <a:prstGeom prst="line"/>
          <a:noFill/>
          <a:ln w="12700" cap="sq">
            <a:solidFill>
              <a:schemeClr val="tx1"/>
            </a:solidFill>
            <a:round/>
            <a:headEnd/>
            <a:tailEnd type="triangle" w="med" len="med"/>
          </a:ln>
        </p:spPr>
        <p:txBody>
          <a:bodyPr anchor="ctr" wrap="none"/>
          <a:p>
            <a:endParaRPr altLang="en-US" lang="zh-CN"/>
          </a:p>
        </p:txBody>
      </p:sp>
      <p:sp>
        <p:nvSpPr>
          <p:cNvPr id="1049311" name="Line 8"/>
          <p:cNvSpPr>
            <a:spLocks noChangeShapeType="1"/>
          </p:cNvSpPr>
          <p:nvPr/>
        </p:nvSpPr>
        <p:spPr bwMode="auto">
          <a:xfrm flipV="1">
            <a:off x="2779713" y="2322513"/>
            <a:ext cx="0" cy="1981200"/>
          </a:xfrm>
          <a:prstGeom prst="line"/>
          <a:noFill/>
          <a:ln w="12700" cap="sq">
            <a:solidFill>
              <a:schemeClr val="tx1"/>
            </a:solidFill>
            <a:round/>
            <a:headEnd/>
            <a:tailEnd type="triangle" w="med" len="med"/>
          </a:ln>
        </p:spPr>
        <p:txBody>
          <a:bodyPr anchor="ctr" wrap="none"/>
          <a:p>
            <a:endParaRPr altLang="en-US" lang="zh-CN"/>
          </a:p>
        </p:txBody>
      </p:sp>
      <p:sp>
        <p:nvSpPr>
          <p:cNvPr id="1049312" name="Text Box 9"/>
          <p:cNvSpPr txBox="1">
            <a:spLocks noChangeArrowheads="1"/>
          </p:cNvSpPr>
          <p:nvPr/>
        </p:nvSpPr>
        <p:spPr bwMode="auto">
          <a:xfrm>
            <a:off x="971550" y="569913"/>
            <a:ext cx="2232025" cy="779462"/>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sz="1800" lang="en-US">
                <a:latin typeface="Comic Sans MS" panose="030F0702030302020204" pitchFamily="66" charset="0"/>
              </a:rPr>
              <a:t>Controlled</a:t>
            </a:r>
          </a:p>
          <a:p>
            <a:pPr algn="ctr" eaLnBrk="1" hangingPunct="1">
              <a:spcBef>
                <a:spcPct val="50000"/>
              </a:spcBef>
              <a:buClrTx/>
              <a:buSzTx/>
              <a:buFontTx/>
              <a:buNone/>
            </a:pPr>
            <a:r>
              <a:rPr altLang="zh-CN" sz="1800" lang="en-US">
                <a:latin typeface="Comic Sans MS" panose="030F0702030302020204" pitchFamily="66" charset="0"/>
              </a:rPr>
              <a:t>development</a:t>
            </a:r>
          </a:p>
        </p:txBody>
      </p:sp>
      <p:sp>
        <p:nvSpPr>
          <p:cNvPr id="1049313" name="Text Box 10"/>
          <p:cNvSpPr txBox="1">
            <a:spLocks noChangeArrowheads="1"/>
          </p:cNvSpPr>
          <p:nvPr/>
        </p:nvSpPr>
        <p:spPr bwMode="auto">
          <a:xfrm>
            <a:off x="2017713" y="4456113"/>
            <a:ext cx="1617662" cy="1054100"/>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sz="1800" lang="en-US">
                <a:latin typeface="Comic Sans MS" panose="030F0702030302020204" pitchFamily="66" charset="0"/>
              </a:rPr>
              <a:t>Rapid application</a:t>
            </a:r>
          </a:p>
          <a:p>
            <a:pPr algn="ctr" eaLnBrk="1" hangingPunct="1">
              <a:spcBef>
                <a:spcPct val="50000"/>
              </a:spcBef>
              <a:buClrTx/>
              <a:buSzTx/>
              <a:buFontTx/>
              <a:buNone/>
            </a:pPr>
            <a:r>
              <a:rPr altLang="zh-CN" sz="1800" lang="en-US">
                <a:latin typeface="Comic Sans MS" panose="030F0702030302020204" pitchFamily="66" charset="0"/>
              </a:rPr>
              <a:t>development</a:t>
            </a:r>
          </a:p>
        </p:txBody>
      </p:sp>
      <p:sp>
        <p:nvSpPr>
          <p:cNvPr id="1049314" name="Text Box 11"/>
          <p:cNvSpPr txBox="1">
            <a:spLocks noChangeArrowheads="1"/>
          </p:cNvSpPr>
          <p:nvPr/>
        </p:nvSpPr>
        <p:spPr bwMode="auto">
          <a:xfrm>
            <a:off x="5867400" y="692150"/>
            <a:ext cx="3019425" cy="1436688"/>
          </a:xfrm>
          <a:prstGeom prst="rect"/>
          <a:solidFill>
            <a:srgbClr val="CCFFCC"/>
          </a:solid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pPr>
            <a:r>
              <a:rPr altLang="zh-CN" sz="1600" lang="en-US">
                <a:latin typeface="Comic Sans MS" panose="030F0702030302020204" pitchFamily="66" charset="0"/>
              </a:rPr>
              <a:t>Mission-critical</a:t>
            </a:r>
          </a:p>
          <a:p>
            <a:pPr eaLnBrk="1" hangingPunct="1">
              <a:spcBef>
                <a:spcPct val="50000"/>
              </a:spcBef>
              <a:buClrTx/>
              <a:buSzTx/>
            </a:pPr>
            <a:r>
              <a:rPr altLang="zh-CN" sz="1600" lang="en-US">
                <a:latin typeface="Comic Sans MS" panose="030F0702030302020204" pitchFamily="66" charset="0"/>
              </a:rPr>
              <a:t>Multiuser</a:t>
            </a:r>
          </a:p>
          <a:p>
            <a:pPr eaLnBrk="1" hangingPunct="1">
              <a:spcBef>
                <a:spcPct val="50000"/>
              </a:spcBef>
              <a:buClrTx/>
              <a:buSzTx/>
            </a:pPr>
            <a:r>
              <a:rPr altLang="zh-CN" sz="1600" lang="en-US">
                <a:latin typeface="Comic Sans MS" panose="030F0702030302020204" pitchFamily="66" charset="0"/>
              </a:rPr>
              <a:t>Multiplatform</a:t>
            </a:r>
          </a:p>
          <a:p>
            <a:pPr eaLnBrk="1" hangingPunct="1">
              <a:spcBef>
                <a:spcPct val="50000"/>
              </a:spcBef>
              <a:buClrTx/>
              <a:buSzTx/>
            </a:pPr>
            <a:r>
              <a:rPr altLang="zh-CN" sz="1600" lang="en-US">
                <a:latin typeface="Comic Sans MS" panose="030F0702030302020204" pitchFamily="66" charset="0"/>
              </a:rPr>
              <a:t>2- to 3-tier development </a:t>
            </a:r>
          </a:p>
        </p:txBody>
      </p:sp>
      <p:sp>
        <p:nvSpPr>
          <p:cNvPr id="1049315" name="Text Box 12"/>
          <p:cNvSpPr txBox="1">
            <a:spLocks noChangeArrowheads="1"/>
          </p:cNvSpPr>
          <p:nvPr/>
        </p:nvSpPr>
        <p:spPr bwMode="auto">
          <a:xfrm>
            <a:off x="6208713" y="2779713"/>
            <a:ext cx="1981200" cy="457200"/>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altLang="zh-CN" b="0" sz="2400" lang="zh-CN">
              <a:latin typeface="Times New Roman" panose="02020603050405020304" pitchFamily="18" charset="0"/>
            </a:endParaRPr>
          </a:p>
        </p:txBody>
      </p:sp>
      <p:sp>
        <p:nvSpPr>
          <p:cNvPr id="1049316" name="Text Box 13"/>
          <p:cNvSpPr txBox="1">
            <a:spLocks noChangeArrowheads="1"/>
          </p:cNvSpPr>
          <p:nvPr/>
        </p:nvSpPr>
        <p:spPr bwMode="auto">
          <a:xfrm>
            <a:off x="5795963" y="2276475"/>
            <a:ext cx="3097212" cy="171132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pPr>
            <a:r>
              <a:rPr altLang="zh-CN" sz="1600" lang="en-US">
                <a:latin typeface="Comic Sans MS" panose="030F0702030302020204" pitchFamily="66" charset="0"/>
              </a:rPr>
              <a:t>Limited scope/vision</a:t>
            </a:r>
          </a:p>
          <a:p>
            <a:pPr eaLnBrk="1" hangingPunct="1">
              <a:spcBef>
                <a:spcPct val="50000"/>
              </a:spcBef>
              <a:buClrTx/>
              <a:buSzTx/>
            </a:pPr>
            <a:r>
              <a:rPr altLang="zh-CN" sz="1600" lang="en-US">
                <a:latin typeface="Comic Sans MS" panose="030F0702030302020204" pitchFamily="66" charset="0"/>
              </a:rPr>
              <a:t>Low/medium risk</a:t>
            </a:r>
          </a:p>
          <a:p>
            <a:pPr eaLnBrk="1" hangingPunct="1">
              <a:spcBef>
                <a:spcPct val="50000"/>
              </a:spcBef>
              <a:buClrTx/>
              <a:buSzTx/>
            </a:pPr>
            <a:r>
              <a:rPr altLang="zh-CN" sz="1600" lang="en-US">
                <a:latin typeface="Comic Sans MS" panose="030F0702030302020204" pitchFamily="66" charset="0"/>
              </a:rPr>
              <a:t>Single/multiplatform</a:t>
            </a:r>
          </a:p>
          <a:p>
            <a:pPr eaLnBrk="1" hangingPunct="1">
              <a:spcBef>
                <a:spcPct val="50000"/>
              </a:spcBef>
              <a:buClrTx/>
              <a:buSzTx/>
            </a:pPr>
            <a:r>
              <a:rPr altLang="zh-CN" sz="1600" lang="en-US">
                <a:latin typeface="Comic Sans MS" panose="030F0702030302020204" pitchFamily="66" charset="0"/>
              </a:rPr>
              <a:t>1- to 2-tier development</a:t>
            </a:r>
          </a:p>
          <a:p>
            <a:pPr eaLnBrk="1" hangingPunct="1">
              <a:spcBef>
                <a:spcPct val="50000"/>
              </a:spcBef>
              <a:buClrTx/>
              <a:buSzTx/>
            </a:pPr>
            <a:endParaRPr altLang="zh-CN" sz="1200" lang="en-US">
              <a:latin typeface="Comic Sans MS" panose="030F0702030302020204" pitchFamily="66" charset="0"/>
            </a:endParaRPr>
          </a:p>
        </p:txBody>
      </p:sp>
      <p:sp>
        <p:nvSpPr>
          <p:cNvPr id="1049317" name="Text Box 14"/>
          <p:cNvSpPr txBox="1">
            <a:spLocks noChangeArrowheads="1"/>
          </p:cNvSpPr>
          <p:nvPr/>
        </p:nvSpPr>
        <p:spPr bwMode="auto">
          <a:xfrm>
            <a:off x="5867400" y="3789363"/>
            <a:ext cx="3276600" cy="10699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pPr>
            <a:r>
              <a:rPr altLang="zh-CN" sz="1600" lang="en-US">
                <a:latin typeface="Comic Sans MS" panose="030F0702030302020204" pitchFamily="66" charset="0"/>
              </a:rPr>
              <a:t>Packages/minimal development</a:t>
            </a:r>
          </a:p>
          <a:p>
            <a:pPr eaLnBrk="1" hangingPunct="1">
              <a:spcBef>
                <a:spcPct val="50000"/>
              </a:spcBef>
              <a:buClrTx/>
              <a:buSzTx/>
            </a:pPr>
            <a:r>
              <a:rPr altLang="zh-CN" sz="1600" lang="en-US">
                <a:latin typeface="Comic Sans MS" panose="030F0702030302020204" pitchFamily="66" charset="0"/>
              </a:rPr>
              <a:t>Low cost/low risk</a:t>
            </a:r>
          </a:p>
          <a:p>
            <a:pPr eaLnBrk="1" hangingPunct="1">
              <a:spcBef>
                <a:spcPct val="50000"/>
              </a:spcBef>
              <a:buClrTx/>
              <a:buSzTx/>
            </a:pPr>
            <a:r>
              <a:rPr altLang="zh-CN" sz="1600" lang="en-US">
                <a:latin typeface="Comic Sans MS" panose="030F0702030302020204" pitchFamily="66" charset="0"/>
              </a:rPr>
              <a:t>Single platform</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374" name=""/>
        <p:cNvGrpSpPr/>
        <p:nvPr/>
      </p:nvGrpSpPr>
      <p:grpSpPr>
        <a:xfrm>
          <a:off x="0" y="0"/>
          <a:ext cx="0" cy="0"/>
          <a:chOff x="0" y="0"/>
          <a:chExt cx="0" cy="0"/>
        </a:xfrm>
      </p:grpSpPr>
      <p:sp>
        <p:nvSpPr>
          <p:cNvPr id="1049318"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44AC3E-B11E-4239-A509-DE5710DA2877}" type="slidenum">
              <a:rPr altLang="zh-CN" sz="2600" kumimoji="0" lang="en-US" smtClean="0">
                <a:solidFill>
                  <a:schemeClr val="bg1"/>
                </a:solidFill>
              </a:rPr>
              <a:pPr>
                <a:spcBef>
                  <a:spcPct val="0"/>
                </a:spcBef>
                <a:buClrTx/>
                <a:buSzTx/>
                <a:buFontTx/>
                <a:buNone/>
              </a:pPr>
              <a:t>94</a:t>
            </a:fld>
            <a:endParaRPr altLang="zh-CN" sz="2600" kumimoji="0" lang="en-US" smtClean="0">
              <a:solidFill>
                <a:schemeClr val="bg1"/>
              </a:solidFill>
            </a:endParaRPr>
          </a:p>
        </p:txBody>
      </p:sp>
      <p:sp>
        <p:nvSpPr>
          <p:cNvPr id="1049319"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320" name="Rectangle 3"/>
          <p:cNvSpPr>
            <a:spLocks noGrp="1" noChangeArrowheads="1"/>
          </p:cNvSpPr>
          <p:nvPr>
            <p:ph type="body" idx="1"/>
          </p:nvPr>
        </p:nvSpPr>
        <p:spPr>
          <a:xfrm>
            <a:off x="762000" y="1700213"/>
            <a:ext cx="8382000" cy="5105400"/>
          </a:xfrm>
        </p:spPr>
        <p:txBody>
          <a:bodyPr/>
          <a:p>
            <a:pPr eaLnBrk="1" hangingPunct="1">
              <a:lnSpc>
                <a:spcPct val="90000"/>
              </a:lnSpc>
              <a:buFontTx/>
              <a:buNone/>
            </a:pPr>
            <a:r>
              <a:rPr altLang="zh-CN" b="1" sz="2400" lang="en-US" smtClean="0">
                <a:solidFill>
                  <a:srgbClr val="000000"/>
                </a:solidFill>
                <a:sym typeface="Wingdings 2" panose="05020102010507070707" pitchFamily="18" charset="2"/>
              </a:rPr>
              <a:t> </a:t>
            </a:r>
            <a:r>
              <a:rPr altLang="zh-CN" b="1" sz="2400" lang="en-US" u="sng" smtClean="0">
                <a:solidFill>
                  <a:srgbClr val="FF0066"/>
                </a:solidFill>
                <a:sym typeface="Wingdings 2" panose="05020102010507070707" pitchFamily="18" charset="2"/>
              </a:rPr>
              <a:t>Reuse</a:t>
            </a:r>
            <a:r>
              <a:rPr altLang="en-US" b="1" sz="2400" lang="zh-CN" smtClean="0">
                <a:solidFill>
                  <a:schemeClr val="bg2"/>
                </a:solidFill>
                <a:sym typeface="Wingdings 2" panose="05020102010507070707" pitchFamily="18" charset="2"/>
              </a:rPr>
              <a:t>（重用）</a:t>
            </a:r>
          </a:p>
          <a:p>
            <a:pPr eaLnBrk="1" hangingPunct="1">
              <a:lnSpc>
                <a:spcPct val="90000"/>
              </a:lnSpc>
              <a:buFontTx/>
              <a:buNone/>
            </a:pPr>
            <a:r>
              <a:rPr altLang="en-US" b="1" sz="2400" lang="zh-CN" smtClean="0">
                <a:solidFill>
                  <a:schemeClr val="bg2"/>
                </a:solidFill>
                <a:sym typeface="Wingdings 2" panose="05020102010507070707" pitchFamily="18" charset="2"/>
              </a:rPr>
              <a:t>     </a:t>
            </a:r>
            <a:r>
              <a:rPr altLang="zh-CN" b="1" sz="2400" lang="en-US" smtClean="0">
                <a:solidFill>
                  <a:schemeClr val="bg2"/>
                </a:solidFill>
                <a:sym typeface="Wingdings 2" panose="05020102010507070707" pitchFamily="18" charset="2"/>
              </a:rPr>
              <a:t>A:definition: commonality    reusible items     new</a:t>
            </a:r>
          </a:p>
          <a:p>
            <a:pPr eaLnBrk="1" hangingPunct="1">
              <a:lnSpc>
                <a:spcPct val="90000"/>
              </a:lnSpc>
              <a:buFontTx/>
              <a:buNone/>
            </a:pPr>
            <a:r>
              <a:rPr altLang="zh-CN" b="1" sz="2400" lang="en-US" smtClean="0">
                <a:solidFill>
                  <a:schemeClr val="bg2"/>
                </a:solidFill>
                <a:sym typeface="Wingdings 2" panose="05020102010507070707" pitchFamily="18" charset="2"/>
              </a:rPr>
              <a:t>                           project</a:t>
            </a:r>
          </a:p>
          <a:p>
            <a:pPr eaLnBrk="1" hangingPunct="1">
              <a:lnSpc>
                <a:spcPct val="90000"/>
              </a:lnSpc>
              <a:buFontTx/>
              <a:buNone/>
            </a:pPr>
            <a:r>
              <a:rPr altLang="zh-CN" b="1" sz="2400" lang="en-US" smtClean="0"/>
              <a:t>    </a:t>
            </a:r>
            <a:r>
              <a:rPr altLang="en-US" b="1" sz="2400" lang="zh-CN" u="sng" smtClean="0">
                <a:solidFill>
                  <a:srgbClr val="0000FF"/>
                </a:solidFill>
              </a:rPr>
              <a:t>重复采用以前开发的软件系统中具有共性的部件</a:t>
            </a:r>
            <a:r>
              <a:rPr altLang="zh-CN" b="1" sz="2400" lang="en-US" u="sng" smtClean="0">
                <a:solidFill>
                  <a:srgbClr val="0000FF"/>
                </a:solidFill>
              </a:rPr>
              <a:t>, </a:t>
            </a:r>
            <a:r>
              <a:rPr altLang="en-US" b="1" sz="2400" lang="zh-CN" u="sng" smtClean="0">
                <a:solidFill>
                  <a:srgbClr val="0000FF"/>
                </a:solidFill>
              </a:rPr>
              <a:t>用到新的开发项目中去</a:t>
            </a:r>
            <a:r>
              <a:rPr altLang="zh-CN" b="1" sz="2400" lang="en-US" smtClean="0"/>
              <a:t>.  (</a:t>
            </a:r>
            <a:r>
              <a:rPr altLang="en-US" b="1" sz="2400" lang="zh-CN" smtClean="0"/>
              <a:t>注</a:t>
            </a:r>
            <a:r>
              <a:rPr altLang="zh-CN" b="1" sz="2400" lang="en-US" smtClean="0"/>
              <a:t>: </a:t>
            </a:r>
            <a:r>
              <a:rPr altLang="en-US" b="1" sz="2400" lang="zh-CN" smtClean="0"/>
              <a:t>这里的重用绝不仅仅是源代码的重用</a:t>
            </a:r>
            <a:r>
              <a:rPr altLang="zh-CN" b="1" sz="2400" lang="en-US" smtClean="0"/>
              <a:t>)</a:t>
            </a:r>
          </a:p>
          <a:p>
            <a:pPr eaLnBrk="1" hangingPunct="1">
              <a:lnSpc>
                <a:spcPct val="90000"/>
              </a:lnSpc>
              <a:buFontTx/>
              <a:buNone/>
            </a:pPr>
            <a:r>
              <a:rPr altLang="zh-CN" b="1" sz="2400" lang="en-US" smtClean="0"/>
              <a:t>     B: several barriers in reuse(1,2,3,4,5,6 see P34) </a:t>
            </a:r>
          </a:p>
          <a:p>
            <a:pPr eaLnBrk="1" hangingPunct="1">
              <a:lnSpc>
                <a:spcPct val="90000"/>
              </a:lnSpc>
              <a:buFontTx/>
              <a:buNone/>
            </a:pPr>
            <a:r>
              <a:rPr altLang="zh-CN" b="1" sz="1800" lang="en-US" smtClean="0">
                <a:solidFill>
                  <a:schemeClr val="bg2"/>
                </a:solidFill>
                <a:cs typeface="Arial" panose="020B0604020202020204" pitchFamily="34" charset="0"/>
                <a:sym typeface="Wingdings 2" panose="05020102010507070707" pitchFamily="18" charset="2"/>
              </a:rPr>
              <a:t>⑦  </a:t>
            </a:r>
            <a:r>
              <a:rPr altLang="zh-CN" b="1" sz="2400" lang="en-US" u="sng" smtClean="0">
                <a:solidFill>
                  <a:srgbClr val="FF0066"/>
                </a:solidFill>
                <a:cs typeface="Arial" panose="020B0604020202020204" pitchFamily="34" charset="0"/>
                <a:sym typeface="Wingdings 2" panose="05020102010507070707" pitchFamily="18" charset="2"/>
              </a:rPr>
              <a:t>Measurement</a:t>
            </a:r>
            <a:r>
              <a:rPr altLang="en-US" b="1" sz="2400" lang="zh-CN" u="sng" smtClean="0">
                <a:solidFill>
                  <a:srgbClr val="FF0066"/>
                </a:solidFill>
                <a:sym typeface="Wingdings 2" panose="05020102010507070707" pitchFamily="18" charset="2"/>
              </a:rPr>
              <a:t>（度量</a:t>
            </a:r>
            <a:r>
              <a:rPr altLang="zh-CN" b="1" sz="2400" lang="en-US" u="sng" smtClean="0">
                <a:solidFill>
                  <a:srgbClr val="FF0066"/>
                </a:solidFill>
                <a:sym typeface="Wingdings 2" panose="05020102010507070707" pitchFamily="18" charset="2"/>
              </a:rPr>
              <a:t>/</a:t>
            </a:r>
            <a:r>
              <a:rPr altLang="en-US" b="1" sz="2400" lang="zh-CN" u="sng" smtClean="0">
                <a:solidFill>
                  <a:srgbClr val="FF0066"/>
                </a:solidFill>
                <a:sym typeface="Wingdings 2" panose="05020102010507070707" pitchFamily="18" charset="2"/>
              </a:rPr>
              <a:t>测度）</a:t>
            </a:r>
            <a:r>
              <a:rPr altLang="en-US" b="1" sz="2400" lang="zh-CN" smtClean="0">
                <a:solidFill>
                  <a:schemeClr val="bg2"/>
                </a:solidFill>
                <a:sym typeface="Wingdings 2" panose="05020102010507070707" pitchFamily="18" charset="2"/>
              </a:rPr>
              <a:t>（通用的评价方法和体系）</a:t>
            </a:r>
          </a:p>
          <a:p>
            <a:pPr eaLnBrk="1" hangingPunct="1">
              <a:lnSpc>
                <a:spcPct val="90000"/>
              </a:lnSpc>
              <a:buFontTx/>
              <a:buNone/>
            </a:pPr>
            <a:r>
              <a:rPr altLang="en-US" b="1" sz="2400" lang="zh-CN" smtClean="0">
                <a:solidFill>
                  <a:schemeClr val="bg2"/>
                </a:solidFill>
                <a:cs typeface="Arial" panose="020B0604020202020204" pitchFamily="34" charset="0"/>
                <a:sym typeface="Wingdings 2" panose="05020102010507070707" pitchFamily="18" charset="2"/>
              </a:rPr>
              <a:t>   </a:t>
            </a:r>
            <a:r>
              <a:rPr altLang="zh-CN" b="1" sz="2400" lang="en-US" smtClean="0">
                <a:solidFill>
                  <a:schemeClr val="bg2"/>
                </a:solidFill>
                <a:cs typeface="Arial" panose="020B0604020202020204" pitchFamily="34" charset="0"/>
                <a:sym typeface="Wingdings 2" panose="05020102010507070707" pitchFamily="18" charset="2"/>
              </a:rPr>
              <a:t>A:</a:t>
            </a:r>
            <a:r>
              <a:rPr altLang="zh-CN" b="1" sz="2400" lang="en-US" smtClean="0">
                <a:solidFill>
                  <a:srgbClr val="0000FF"/>
                </a:solidFill>
                <a:cs typeface="Arial" panose="020B0604020202020204" pitchFamily="34" charset="0"/>
                <a:sym typeface="Wingdings 2" panose="05020102010507070707" pitchFamily="18" charset="2"/>
              </a:rPr>
              <a:t>definition</a:t>
            </a:r>
            <a:r>
              <a:rPr altLang="zh-CN" b="1" sz="2400" lang="en-US" smtClean="0">
                <a:solidFill>
                  <a:schemeClr val="bg2"/>
                </a:solidFill>
                <a:cs typeface="Arial" panose="020B0604020202020204" pitchFamily="34" charset="0"/>
                <a:sym typeface="Wingdings 2" panose="05020102010507070707" pitchFamily="18" charset="2"/>
              </a:rPr>
              <a:t>:</a:t>
            </a:r>
            <a:r>
              <a:rPr altLang="zh-CN" b="1" sz="2400" lang="en-US" u="sng" smtClean="0">
                <a:solidFill>
                  <a:srgbClr val="FF0066"/>
                </a:solidFill>
                <a:ea typeface="Arial Unicode MS" panose="020B0604020202020204" pitchFamily="34" charset="-122"/>
                <a:cs typeface="Arial Unicode MS" panose="020B0604020202020204" pitchFamily="34" charset="-122"/>
                <a:sym typeface="Wingdings 2" panose="05020102010507070707" pitchFamily="18" charset="2"/>
              </a:rPr>
              <a:t>quantitative way</a:t>
            </a:r>
            <a:r>
              <a:rPr altLang="zh-CN" b="1" sz="2400" lang="en-US" smtClean="0">
                <a:solidFill>
                  <a:schemeClr val="bg2"/>
                </a:solidFill>
                <a:cs typeface="Arial" panose="020B0604020202020204" pitchFamily="34" charset="0"/>
                <a:sym typeface="Wingdings 2" panose="05020102010507070707" pitchFamily="18" charset="2"/>
              </a:rPr>
              <a:t>(approach)     describe</a:t>
            </a:r>
          </a:p>
          <a:p>
            <a:pPr eaLnBrk="1" hangingPunct="1">
              <a:lnSpc>
                <a:spcPct val="90000"/>
              </a:lnSpc>
              <a:buFontTx/>
              <a:buNone/>
            </a:pPr>
            <a:r>
              <a:rPr altLang="zh-CN" b="1" sz="2400" lang="en-US" smtClean="0">
                <a:solidFill>
                  <a:schemeClr val="bg2"/>
                </a:solidFill>
                <a:cs typeface="Arial" panose="020B0604020202020204" pitchFamily="34" charset="0"/>
                <a:sym typeface="Wingdings 2" panose="05020102010507070707" pitchFamily="18" charset="2"/>
              </a:rPr>
              <a:t>           process,resource,methods     improving quality </a:t>
            </a:r>
          </a:p>
          <a:p>
            <a:pPr eaLnBrk="1" hangingPunct="1">
              <a:lnSpc>
                <a:spcPct val="90000"/>
              </a:lnSpc>
              <a:buFontTx/>
              <a:buNone/>
            </a:pPr>
            <a:r>
              <a:rPr altLang="zh-CN" b="1" sz="2400" lang="en-US" smtClean="0">
                <a:solidFill>
                  <a:schemeClr val="bg2"/>
                </a:solidFill>
                <a:cs typeface="Arial" panose="020B0604020202020204" pitchFamily="34" charset="0"/>
                <a:sym typeface="Wingdings 2" panose="05020102010507070707" pitchFamily="18" charset="2"/>
              </a:rPr>
              <a:t>   B:importance</a:t>
            </a:r>
            <a:r>
              <a:rPr altLang="en-US" b="1" sz="2400" lang="zh-CN" smtClean="0">
                <a:solidFill>
                  <a:schemeClr val="bg2"/>
                </a:solidFill>
                <a:cs typeface="Arial" panose="020B0604020202020204" pitchFamily="34" charset="0"/>
                <a:sym typeface="Wingdings" panose="05000000000000000000" pitchFamily="2" charset="2"/>
              </a:rPr>
              <a:t>（用类数学的语言来描述和评价行动与结果）</a:t>
            </a:r>
            <a:endParaRPr altLang="zh-CN" b="1" sz="2400" lang="en-US" smtClean="0">
              <a:solidFill>
                <a:schemeClr val="bg2"/>
              </a:solidFill>
              <a:cs typeface="Arial" panose="020B0604020202020204" pitchFamily="34" charset="0"/>
              <a:sym typeface="Wingdings 2" panose="05020102010507070707" pitchFamily="18" charset="2"/>
            </a:endParaRPr>
          </a:p>
          <a:p>
            <a:pPr eaLnBrk="1" hangingPunct="1">
              <a:lnSpc>
                <a:spcPct val="90000"/>
              </a:lnSpc>
              <a:buFontTx/>
              <a:buNone/>
            </a:pPr>
            <a:r>
              <a:rPr altLang="zh-CN" b="1" sz="2400" lang="en-US" smtClean="0">
                <a:solidFill>
                  <a:schemeClr val="bg2"/>
                </a:solidFill>
                <a:cs typeface="Arial" panose="020B0604020202020204" pitchFamily="34" charset="0"/>
                <a:sym typeface="Wingdings 2" panose="05020102010507070707" pitchFamily="18" charset="2"/>
              </a:rPr>
              <a:t>       </a:t>
            </a:r>
            <a:r>
              <a:rPr altLang="zh-CN" b="1" sz="2400" lang="en-US" u="sng" smtClean="0">
                <a:solidFill>
                  <a:schemeClr val="bg2"/>
                </a:solidFill>
                <a:cs typeface="Arial" panose="020B0604020202020204" pitchFamily="34" charset="0"/>
                <a:sym typeface="Wingdings 2" panose="05020102010507070707" pitchFamily="18" charset="2"/>
              </a:rPr>
              <a:t>empirical,</a:t>
            </a:r>
            <a:r>
              <a:rPr altLang="zh-CN" b="1" sz="2400" lang="en-US" u="sng" smtClean="0">
                <a:solidFill>
                  <a:schemeClr val="bg2"/>
                </a:solidFill>
                <a:ea typeface="Arial Unicode MS" panose="020B0604020202020204" pitchFamily="34" charset="-122"/>
                <a:cs typeface="Arial Unicode MS" panose="020B0604020202020204" pitchFamily="34" charset="-122"/>
                <a:sym typeface="Wingdings 2" panose="05020102010507070707" pitchFamily="18" charset="2"/>
              </a:rPr>
              <a:t>practical model</a:t>
            </a:r>
            <a:r>
              <a:rPr altLang="zh-CN" b="1" sz="2400" lang="en-US" smtClean="0">
                <a:solidFill>
                  <a:schemeClr val="bg2"/>
                </a:solidFill>
                <a:cs typeface="Arial" panose="020B0604020202020204" pitchFamily="34" charset="0"/>
                <a:sym typeface="Wingdings 2" panose="05020102010507070707" pitchFamily="18" charset="2"/>
              </a:rPr>
              <a:t>     </a:t>
            </a:r>
            <a:r>
              <a:rPr altLang="zh-CN" b="1" sz="2400" lang="en-US" u="sng" smtClean="0">
                <a:solidFill>
                  <a:schemeClr val="bg2"/>
                </a:solidFill>
                <a:ea typeface="Arial Unicode MS" panose="020B0604020202020204" pitchFamily="34" charset="-122"/>
                <a:cs typeface="Arial Unicode MS" panose="020B0604020202020204" pitchFamily="34" charset="-122"/>
                <a:sym typeface="Wingdings 2" panose="05020102010507070707" pitchFamily="18" charset="2"/>
              </a:rPr>
              <a:t>mathematical model</a:t>
            </a:r>
            <a:r>
              <a:rPr altLang="zh-CN" b="1" sz="2400" lang="en-US" smtClean="0">
                <a:solidFill>
                  <a:schemeClr val="bg2"/>
                </a:solidFill>
                <a:cs typeface="Arial" panose="020B0604020202020204" pitchFamily="34" charset="0"/>
                <a:sym typeface="Wingdings 2" panose="05020102010507070707" pitchFamily="18" charset="2"/>
              </a:rPr>
              <a:t> </a:t>
            </a:r>
          </a:p>
          <a:p>
            <a:pPr eaLnBrk="1" hangingPunct="1">
              <a:lnSpc>
                <a:spcPct val="90000"/>
              </a:lnSpc>
              <a:buFontTx/>
              <a:buNone/>
            </a:pPr>
            <a:r>
              <a:rPr altLang="zh-CN" b="1" sz="2400" lang="en-US" smtClean="0">
                <a:solidFill>
                  <a:schemeClr val="bg2"/>
                </a:solidFill>
                <a:cs typeface="Arial" panose="020B0604020202020204" pitchFamily="34" charset="0"/>
                <a:sym typeface="Wingdings 2" panose="05020102010507070707" pitchFamily="18" charset="2"/>
              </a:rPr>
              <a:t>                                                 </a:t>
            </a:r>
            <a:r>
              <a:rPr altLang="zh-CN" b="1" sz="2000" lang="en-US" smtClean="0">
                <a:solidFill>
                  <a:schemeClr val="bg2"/>
                </a:solidFill>
                <a:cs typeface="Arial" panose="020B0604020202020204" pitchFamily="34" charset="0"/>
                <a:sym typeface="Wingdings 2" panose="05020102010507070707" pitchFamily="18" charset="2"/>
              </a:rPr>
              <a:t>(base on elements and relations) </a:t>
            </a:r>
          </a:p>
          <a:p>
            <a:pPr eaLnBrk="1" hangingPunct="1">
              <a:lnSpc>
                <a:spcPct val="90000"/>
              </a:lnSpc>
              <a:buFontTx/>
              <a:buNone/>
            </a:pPr>
            <a:r>
              <a:rPr altLang="zh-CN" b="1" sz="2000" lang="en-US" smtClean="0">
                <a:solidFill>
                  <a:schemeClr val="bg2"/>
                </a:solidFill>
                <a:cs typeface="Arial" panose="020B0604020202020204" pitchFamily="34" charset="0"/>
                <a:sym typeface="Wingdings 2" panose="05020102010507070707" pitchFamily="18" charset="2"/>
              </a:rPr>
              <a:t>   C: </a:t>
            </a:r>
            <a:r>
              <a:rPr altLang="en-US" b="1" sz="2400" lang="zh-CN" smtClean="0">
                <a:solidFill>
                  <a:schemeClr val="bg2"/>
                </a:solidFill>
                <a:cs typeface="Arial" panose="020B0604020202020204" pitchFamily="34" charset="0"/>
                <a:sym typeface="Wingdings 2" panose="05020102010507070707" pitchFamily="18" charset="2"/>
              </a:rPr>
              <a:t>两个方面：量化描述系统 </a:t>
            </a:r>
            <a:r>
              <a:rPr altLang="zh-CN" b="1" sz="2400" lang="en-US" smtClean="0">
                <a:solidFill>
                  <a:schemeClr val="bg2"/>
                </a:solidFill>
                <a:cs typeface="Arial" panose="020B0604020202020204" pitchFamily="34" charset="0"/>
                <a:sym typeface="Wingdings 2" panose="05020102010507070707" pitchFamily="18" charset="2"/>
              </a:rPr>
              <a:t>+ </a:t>
            </a:r>
            <a:r>
              <a:rPr altLang="en-US" b="1" sz="2400" lang="zh-CN" smtClean="0">
                <a:solidFill>
                  <a:schemeClr val="bg2"/>
                </a:solidFill>
                <a:cs typeface="Arial" panose="020B0604020202020204" pitchFamily="34" charset="0"/>
                <a:sym typeface="Wingdings 2" panose="05020102010507070707" pitchFamily="18" charset="2"/>
              </a:rPr>
              <a:t>量化审核系统。</a:t>
            </a:r>
            <a:endParaRPr altLang="zh-CN" b="1" sz="2400" lang="en-US" smtClean="0">
              <a:solidFill>
                <a:schemeClr val="bg2"/>
              </a:solidFill>
              <a:cs typeface="Arial" panose="020B0604020202020204" pitchFamily="34" charset="0"/>
              <a:sym typeface="Wingdings 2" panose="05020102010507070707" pitchFamily="18" charset="2"/>
            </a:endParaRPr>
          </a:p>
        </p:txBody>
      </p:sp>
      <p:sp>
        <p:nvSpPr>
          <p:cNvPr id="1049321" name="AutoShape 4"/>
          <p:cNvSpPr>
            <a:spLocks noChangeArrowheads="1"/>
          </p:cNvSpPr>
          <p:nvPr/>
        </p:nvSpPr>
        <p:spPr bwMode="auto">
          <a:xfrm>
            <a:off x="5729288" y="50292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322" name="AutoShape 5"/>
          <p:cNvSpPr>
            <a:spLocks noChangeArrowheads="1"/>
          </p:cNvSpPr>
          <p:nvPr/>
        </p:nvSpPr>
        <p:spPr bwMode="auto">
          <a:xfrm>
            <a:off x="6905625" y="46482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323" name="AutoShape 6"/>
          <p:cNvSpPr>
            <a:spLocks noChangeArrowheads="1"/>
          </p:cNvSpPr>
          <p:nvPr/>
        </p:nvSpPr>
        <p:spPr bwMode="auto">
          <a:xfrm>
            <a:off x="5167313" y="58674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324" name="AutoShape 9"/>
          <p:cNvSpPr>
            <a:spLocks noChangeArrowheads="1"/>
          </p:cNvSpPr>
          <p:nvPr/>
        </p:nvSpPr>
        <p:spPr bwMode="auto">
          <a:xfrm>
            <a:off x="7467600" y="23622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325" name="AutoShape 10"/>
          <p:cNvSpPr>
            <a:spLocks noChangeArrowheads="1"/>
          </p:cNvSpPr>
          <p:nvPr/>
        </p:nvSpPr>
        <p:spPr bwMode="auto">
          <a:xfrm>
            <a:off x="5029200" y="23622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377" name=""/>
        <p:cNvGrpSpPr/>
        <p:nvPr/>
      </p:nvGrpSpPr>
      <p:grpSpPr>
        <a:xfrm>
          <a:off x="0" y="0"/>
          <a:ext cx="0" cy="0"/>
          <a:chOff x="0" y="0"/>
          <a:chExt cx="0" cy="0"/>
        </a:xfrm>
      </p:grpSpPr>
      <p:sp>
        <p:nvSpPr>
          <p:cNvPr id="1049329" name="灯片编号占位符 3"/>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8CFC839-5855-4A6E-9B2B-4CC02512DB17}" type="slidenum">
              <a:rPr altLang="zh-CN" sz="2600" kumimoji="0" lang="en-US" smtClean="0">
                <a:solidFill>
                  <a:schemeClr val="bg1"/>
                </a:solidFill>
              </a:rPr>
              <a:pPr>
                <a:spcBef>
                  <a:spcPct val="0"/>
                </a:spcBef>
                <a:buClrTx/>
                <a:buSzTx/>
                <a:buFontTx/>
                <a:buNone/>
              </a:pPr>
              <a:t>95</a:t>
            </a:fld>
            <a:endParaRPr altLang="zh-CN" sz="2600" kumimoji="0" lang="en-US" smtClean="0">
              <a:solidFill>
                <a:schemeClr val="bg1"/>
              </a:solidFill>
            </a:endParaRPr>
          </a:p>
        </p:txBody>
      </p:sp>
      <p:sp>
        <p:nvSpPr>
          <p:cNvPr id="1049330" name="Rectangle 2"/>
          <p:cNvSpPr>
            <a:spLocks noGrp="1" noChangeArrowheads="1"/>
          </p:cNvSpPr>
          <p:nvPr>
            <p:ph type="title" idx="4294967295"/>
          </p:nvPr>
        </p:nvSpPr>
        <p:spPr>
          <a:xfrm>
            <a:off x="827088" y="5867400"/>
            <a:ext cx="8088312" cy="457200"/>
          </a:xfrm>
        </p:spPr>
        <p:txBody>
          <a:bodyPr/>
          <a:p>
            <a:pPr eaLnBrk="1" hangingPunct="1"/>
            <a:r>
              <a:rPr altLang="zh-CN" sz="2400" lang="en-US" smtClean="0">
                <a:latin typeface="Comic Sans MS" panose="030F0702030302020204" pitchFamily="66" charset="0"/>
              </a:rPr>
              <a:t>Fig 1.15 Using measurement to help find a solution</a:t>
            </a:r>
          </a:p>
        </p:txBody>
      </p:sp>
      <p:sp>
        <p:nvSpPr>
          <p:cNvPr id="1049331" name="Rectangle 3"/>
          <p:cNvSpPr>
            <a:spLocks noChangeArrowheads="1"/>
          </p:cNvSpPr>
          <p:nvPr/>
        </p:nvSpPr>
        <p:spPr bwMode="auto">
          <a:xfrm>
            <a:off x="1981200" y="1066800"/>
            <a:ext cx="2286000" cy="1219200"/>
          </a:xfrm>
          <a:prstGeom prst="rect"/>
          <a:solidFill>
            <a:srgbClr val="FA3D02"/>
          </a:solidFill>
          <a:ln w="12700" cap="sq">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sz="1200" lang="en-US">
                <a:latin typeface="Comic Sans MS" panose="030F0702030302020204" pitchFamily="66" charset="0"/>
              </a:rPr>
              <a:t>Empirical relational</a:t>
            </a:r>
          </a:p>
          <a:p>
            <a:pPr algn="ctr" eaLnBrk="1" hangingPunct="1">
              <a:spcBef>
                <a:spcPct val="0"/>
              </a:spcBef>
              <a:buClrTx/>
              <a:buSzTx/>
              <a:buFontTx/>
              <a:buNone/>
            </a:pPr>
            <a:r>
              <a:rPr altLang="zh-CN" sz="1200" lang="en-US">
                <a:latin typeface="Comic Sans MS" panose="030F0702030302020204" pitchFamily="66" charset="0"/>
              </a:rPr>
              <a:t>system</a:t>
            </a:r>
          </a:p>
        </p:txBody>
      </p:sp>
      <p:sp>
        <p:nvSpPr>
          <p:cNvPr id="1049332" name="Rectangle 4"/>
          <p:cNvSpPr>
            <a:spLocks noChangeArrowheads="1"/>
          </p:cNvSpPr>
          <p:nvPr/>
        </p:nvSpPr>
        <p:spPr bwMode="auto">
          <a:xfrm>
            <a:off x="5638800" y="4038600"/>
            <a:ext cx="2286000" cy="1219200"/>
          </a:xfrm>
          <a:prstGeom prst="rect"/>
          <a:solidFill>
            <a:srgbClr val="FA3D02"/>
          </a:solidFill>
          <a:ln w="12700" cap="sq">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sz="1200" lang="en-US">
                <a:latin typeface="Comic Sans MS" panose="030F0702030302020204" pitchFamily="66" charset="0"/>
              </a:rPr>
              <a:t>Numeric results</a:t>
            </a:r>
          </a:p>
        </p:txBody>
      </p:sp>
      <p:sp>
        <p:nvSpPr>
          <p:cNvPr id="1049333" name="Rectangle 5"/>
          <p:cNvSpPr>
            <a:spLocks noChangeArrowheads="1"/>
          </p:cNvSpPr>
          <p:nvPr/>
        </p:nvSpPr>
        <p:spPr bwMode="auto">
          <a:xfrm>
            <a:off x="5638800" y="1066800"/>
            <a:ext cx="2286000" cy="1219200"/>
          </a:xfrm>
          <a:prstGeom prst="rect"/>
          <a:solidFill>
            <a:srgbClr val="FA3D02"/>
          </a:solidFill>
          <a:ln w="12700" cap="sq">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sz="1200" lang="en-US">
                <a:latin typeface="Comic Sans MS" panose="030F0702030302020204" pitchFamily="66" charset="0"/>
              </a:rPr>
              <a:t>Formal relational</a:t>
            </a:r>
          </a:p>
          <a:p>
            <a:pPr algn="ctr" eaLnBrk="1" hangingPunct="1">
              <a:spcBef>
                <a:spcPct val="0"/>
              </a:spcBef>
              <a:buClrTx/>
              <a:buSzTx/>
              <a:buFontTx/>
              <a:buNone/>
            </a:pPr>
            <a:r>
              <a:rPr altLang="zh-CN" sz="1200" lang="en-US">
                <a:latin typeface="Comic Sans MS" panose="030F0702030302020204" pitchFamily="66" charset="0"/>
              </a:rPr>
              <a:t>system</a:t>
            </a:r>
          </a:p>
        </p:txBody>
      </p:sp>
      <p:sp>
        <p:nvSpPr>
          <p:cNvPr id="1049334" name="Rectangle 6"/>
          <p:cNvSpPr>
            <a:spLocks noChangeArrowheads="1"/>
          </p:cNvSpPr>
          <p:nvPr/>
        </p:nvSpPr>
        <p:spPr bwMode="auto">
          <a:xfrm>
            <a:off x="2057400" y="4038600"/>
            <a:ext cx="2286000" cy="1219200"/>
          </a:xfrm>
          <a:prstGeom prst="rect"/>
          <a:solidFill>
            <a:srgbClr val="FA3D02"/>
          </a:solidFill>
          <a:ln w="12700" cap="sq">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sz="1200" lang="en-US">
                <a:latin typeface="Comic Sans MS" panose="030F0702030302020204" pitchFamily="66" charset="0"/>
              </a:rPr>
              <a:t>Empirical,relevant</a:t>
            </a:r>
          </a:p>
          <a:p>
            <a:pPr algn="ctr" eaLnBrk="1" hangingPunct="1">
              <a:spcBef>
                <a:spcPct val="0"/>
              </a:spcBef>
              <a:buClrTx/>
              <a:buSzTx/>
              <a:buFontTx/>
              <a:buNone/>
            </a:pPr>
            <a:r>
              <a:rPr altLang="zh-CN" sz="1200" lang="en-US">
                <a:latin typeface="Comic Sans MS" panose="030F0702030302020204" pitchFamily="66" charset="0"/>
              </a:rPr>
              <a:t>results</a:t>
            </a:r>
          </a:p>
        </p:txBody>
      </p:sp>
      <p:sp>
        <p:nvSpPr>
          <p:cNvPr id="1049335" name="Line 7"/>
          <p:cNvSpPr>
            <a:spLocks noChangeShapeType="1"/>
          </p:cNvSpPr>
          <p:nvPr/>
        </p:nvSpPr>
        <p:spPr bwMode="auto">
          <a:xfrm>
            <a:off x="4267200" y="1600200"/>
            <a:ext cx="1371600" cy="0"/>
          </a:xfrm>
          <a:prstGeom prst="line"/>
          <a:noFill/>
          <a:ln w="12700" cap="sq">
            <a:solidFill>
              <a:schemeClr val="tx1"/>
            </a:solidFill>
            <a:round/>
            <a:headEnd/>
            <a:tailEnd type="triangle" w="med" len="med"/>
          </a:ln>
        </p:spPr>
        <p:txBody>
          <a:bodyPr anchor="ctr" wrap="none"/>
          <a:p>
            <a:endParaRPr altLang="en-US" lang="zh-CN"/>
          </a:p>
        </p:txBody>
      </p:sp>
      <p:sp>
        <p:nvSpPr>
          <p:cNvPr id="1049336" name="Line 8"/>
          <p:cNvSpPr>
            <a:spLocks noChangeShapeType="1"/>
          </p:cNvSpPr>
          <p:nvPr/>
        </p:nvSpPr>
        <p:spPr bwMode="auto">
          <a:xfrm>
            <a:off x="6781800" y="2286000"/>
            <a:ext cx="0" cy="1752600"/>
          </a:xfrm>
          <a:prstGeom prst="line"/>
          <a:noFill/>
          <a:ln w="12700" cap="sq">
            <a:solidFill>
              <a:schemeClr val="tx1"/>
            </a:solidFill>
            <a:round/>
            <a:headEnd/>
            <a:tailEnd type="triangle" w="med" len="med"/>
          </a:ln>
        </p:spPr>
        <p:txBody>
          <a:bodyPr anchor="ctr" wrap="none"/>
          <a:p>
            <a:endParaRPr altLang="en-US" lang="zh-CN"/>
          </a:p>
        </p:txBody>
      </p:sp>
      <p:sp>
        <p:nvSpPr>
          <p:cNvPr id="1049337" name="Line 9"/>
          <p:cNvSpPr>
            <a:spLocks noChangeShapeType="1"/>
          </p:cNvSpPr>
          <p:nvPr/>
        </p:nvSpPr>
        <p:spPr bwMode="auto">
          <a:xfrm flipH="1">
            <a:off x="4343400" y="4648200"/>
            <a:ext cx="1295400" cy="0"/>
          </a:xfrm>
          <a:prstGeom prst="line"/>
          <a:noFill/>
          <a:ln w="12700" cap="sq">
            <a:solidFill>
              <a:schemeClr val="tx1"/>
            </a:solidFill>
            <a:round/>
            <a:headEnd/>
            <a:tailEnd type="triangle" w="med" len="med"/>
          </a:ln>
        </p:spPr>
        <p:txBody>
          <a:bodyPr anchor="ctr" wrap="none"/>
          <a:p>
            <a:endParaRPr altLang="en-US" lang="zh-CN"/>
          </a:p>
        </p:txBody>
      </p:sp>
      <p:sp>
        <p:nvSpPr>
          <p:cNvPr id="1049338" name="Line 10"/>
          <p:cNvSpPr>
            <a:spLocks noChangeShapeType="1"/>
          </p:cNvSpPr>
          <p:nvPr/>
        </p:nvSpPr>
        <p:spPr bwMode="auto">
          <a:xfrm flipV="1">
            <a:off x="3124200" y="2286000"/>
            <a:ext cx="0" cy="1752600"/>
          </a:xfrm>
          <a:prstGeom prst="line"/>
          <a:noFill/>
          <a:ln w="12700" cap="sq">
            <a:solidFill>
              <a:schemeClr val="tx1"/>
            </a:solidFill>
            <a:round/>
            <a:headEnd/>
            <a:tailEnd type="triangle" w="med" len="med"/>
          </a:ln>
        </p:spPr>
        <p:txBody>
          <a:bodyPr anchor="ctr" wrap="none"/>
          <a:p>
            <a:endParaRPr altLang="en-US" lang="zh-CN"/>
          </a:p>
        </p:txBody>
      </p:sp>
      <p:sp>
        <p:nvSpPr>
          <p:cNvPr id="1049339" name="Text Box 11"/>
          <p:cNvSpPr txBox="1">
            <a:spLocks noChangeArrowheads="1"/>
          </p:cNvSpPr>
          <p:nvPr/>
        </p:nvSpPr>
        <p:spPr bwMode="auto">
          <a:xfrm>
            <a:off x="2133600" y="609600"/>
            <a:ext cx="2438400" cy="274638"/>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sz="1200" lang="en-US">
                <a:latin typeface="Comic Sans MS" panose="030F0702030302020204" pitchFamily="66" charset="0"/>
              </a:rPr>
              <a:t>REAL,EMPIRICAL WORLD</a:t>
            </a:r>
          </a:p>
        </p:txBody>
      </p:sp>
      <p:sp>
        <p:nvSpPr>
          <p:cNvPr id="1049340" name="Text Box 12"/>
          <p:cNvSpPr txBox="1">
            <a:spLocks noChangeArrowheads="1"/>
          </p:cNvSpPr>
          <p:nvPr/>
        </p:nvSpPr>
        <p:spPr bwMode="auto">
          <a:xfrm>
            <a:off x="5562600" y="533400"/>
            <a:ext cx="2362200" cy="457200"/>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altLang="zh-CN" b="0" sz="2400" lang="zh-CN">
              <a:latin typeface="Times New Roman" panose="02020603050405020304" pitchFamily="18" charset="0"/>
            </a:endParaRPr>
          </a:p>
        </p:txBody>
      </p:sp>
      <p:sp>
        <p:nvSpPr>
          <p:cNvPr id="1049341" name="Text Box 13"/>
          <p:cNvSpPr txBox="1">
            <a:spLocks noChangeArrowheads="1"/>
          </p:cNvSpPr>
          <p:nvPr/>
        </p:nvSpPr>
        <p:spPr bwMode="auto">
          <a:xfrm>
            <a:off x="5410200" y="609600"/>
            <a:ext cx="2971800" cy="274638"/>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sz="1200" lang="en-US">
                <a:latin typeface="Comic Sans MS" panose="030F0702030302020204" pitchFamily="66" charset="0"/>
              </a:rPr>
              <a:t>FORMAL,MATHEMATICAL WORLD</a:t>
            </a:r>
          </a:p>
        </p:txBody>
      </p:sp>
      <p:sp>
        <p:nvSpPr>
          <p:cNvPr id="1049342" name="Text Box 14"/>
          <p:cNvSpPr txBox="1">
            <a:spLocks noChangeArrowheads="1"/>
          </p:cNvSpPr>
          <p:nvPr/>
        </p:nvSpPr>
        <p:spPr bwMode="auto">
          <a:xfrm>
            <a:off x="4343400" y="1143000"/>
            <a:ext cx="1219200" cy="274638"/>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sz="1200" lang="en-US">
                <a:latin typeface="Comic Sans MS" panose="030F0702030302020204" pitchFamily="66" charset="0"/>
              </a:rPr>
              <a:t>Measurement</a:t>
            </a:r>
          </a:p>
        </p:txBody>
      </p:sp>
      <p:sp>
        <p:nvSpPr>
          <p:cNvPr id="1049343" name="Text Box 15"/>
          <p:cNvSpPr txBox="1">
            <a:spLocks noChangeArrowheads="1"/>
          </p:cNvSpPr>
          <p:nvPr/>
        </p:nvSpPr>
        <p:spPr bwMode="auto">
          <a:xfrm>
            <a:off x="4343400" y="4114800"/>
            <a:ext cx="1295400" cy="274638"/>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sz="1200" lang="en-US">
                <a:latin typeface="Comic Sans MS" panose="030F0702030302020204" pitchFamily="66" charset="0"/>
              </a:rPr>
              <a:t>Interpretation</a:t>
            </a:r>
          </a:p>
        </p:txBody>
      </p:sp>
      <p:sp>
        <p:nvSpPr>
          <p:cNvPr id="1049344" name="Text Box 16"/>
          <p:cNvSpPr txBox="1">
            <a:spLocks noChangeArrowheads="1"/>
          </p:cNvSpPr>
          <p:nvPr/>
        </p:nvSpPr>
        <p:spPr bwMode="auto">
          <a:xfrm>
            <a:off x="1447800" y="2895600"/>
            <a:ext cx="1524000" cy="5492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sz="1200" lang="en-US">
                <a:latin typeface="Comic Sans MS" panose="030F0702030302020204" pitchFamily="66" charset="0"/>
              </a:rPr>
              <a:t>Implementation</a:t>
            </a:r>
          </a:p>
          <a:p>
            <a:pPr algn="ctr" eaLnBrk="1" hangingPunct="1">
              <a:spcBef>
                <a:spcPct val="50000"/>
              </a:spcBef>
              <a:buClrTx/>
              <a:buSzTx/>
              <a:buFontTx/>
              <a:buNone/>
            </a:pPr>
            <a:r>
              <a:rPr altLang="zh-CN" sz="1200" lang="en-US">
                <a:latin typeface="Comic Sans MS" panose="030F0702030302020204" pitchFamily="66" charset="0"/>
              </a:rPr>
              <a:t>Of solution</a:t>
            </a:r>
          </a:p>
        </p:txBody>
      </p:sp>
      <p:sp>
        <p:nvSpPr>
          <p:cNvPr id="1049345" name="Text Box 17"/>
          <p:cNvSpPr txBox="1">
            <a:spLocks noChangeArrowheads="1"/>
          </p:cNvSpPr>
          <p:nvPr/>
        </p:nvSpPr>
        <p:spPr bwMode="auto">
          <a:xfrm>
            <a:off x="7162800" y="2895600"/>
            <a:ext cx="1676400" cy="5492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sz="1200" lang="en-US">
                <a:latin typeface="Comic Sans MS" panose="030F0702030302020204" pitchFamily="66" charset="0"/>
              </a:rPr>
              <a:t>Mathematics,</a:t>
            </a:r>
          </a:p>
          <a:p>
            <a:pPr algn="ctr" eaLnBrk="1" hangingPunct="1">
              <a:spcBef>
                <a:spcPct val="50000"/>
              </a:spcBef>
              <a:buClrTx/>
              <a:buSzTx/>
              <a:buFontTx/>
              <a:buNone/>
            </a:pPr>
            <a:r>
              <a:rPr altLang="zh-CN" sz="1200" lang="en-US">
                <a:latin typeface="Comic Sans MS" panose="030F0702030302020204" pitchFamily="66" charset="0"/>
              </a:rPr>
              <a:t>statistics</a:t>
            </a:r>
          </a:p>
        </p:txBody>
      </p:sp>
      <p:sp>
        <p:nvSpPr>
          <p:cNvPr id="1049346" name="Line 18"/>
          <p:cNvSpPr>
            <a:spLocks noChangeShapeType="1"/>
          </p:cNvSpPr>
          <p:nvPr/>
        </p:nvSpPr>
        <p:spPr bwMode="auto">
          <a:xfrm>
            <a:off x="4953000" y="685800"/>
            <a:ext cx="0" cy="4953000"/>
          </a:xfrm>
          <a:prstGeom prst="line"/>
          <a:noFill/>
          <a:ln w="12700">
            <a:solidFill>
              <a:schemeClr val="tx1"/>
            </a:solidFill>
            <a:prstDash val="lgDash"/>
            <a:round/>
            <a:headEnd/>
            <a:tailEnd/>
          </a:ln>
        </p:spPr>
        <p:txBody>
          <a:bodyPr anchor="ctr" wrap="none"/>
          <a:p>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378" name=""/>
        <p:cNvGrpSpPr/>
        <p:nvPr/>
      </p:nvGrpSpPr>
      <p:grpSpPr>
        <a:xfrm>
          <a:off x="0" y="0"/>
          <a:ext cx="0" cy="0"/>
          <a:chOff x="0" y="0"/>
          <a:chExt cx="0" cy="0"/>
        </a:xfrm>
      </p:grpSpPr>
      <p:sp>
        <p:nvSpPr>
          <p:cNvPr id="1049347"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394B95-3CA1-4FED-9697-9BB40490103D}" type="slidenum">
              <a:rPr altLang="zh-CN" sz="2600" kumimoji="0" lang="en-US" smtClean="0">
                <a:solidFill>
                  <a:schemeClr val="bg1"/>
                </a:solidFill>
              </a:rPr>
              <a:pPr>
                <a:spcBef>
                  <a:spcPct val="0"/>
                </a:spcBef>
                <a:buClrTx/>
                <a:buSzTx/>
                <a:buFontTx/>
                <a:buNone/>
              </a:pPr>
              <a:t>96</a:t>
            </a:fld>
            <a:endParaRPr altLang="zh-CN" sz="2600" kumimoji="0" lang="en-US" smtClean="0">
              <a:solidFill>
                <a:schemeClr val="bg1"/>
              </a:solidFill>
            </a:endParaRPr>
          </a:p>
        </p:txBody>
      </p:sp>
      <p:sp>
        <p:nvSpPr>
          <p:cNvPr id="1049348"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349" name="Rectangle 3"/>
          <p:cNvSpPr>
            <a:spLocks noGrp="1" noChangeArrowheads="1"/>
          </p:cNvSpPr>
          <p:nvPr>
            <p:ph type="body" idx="1"/>
          </p:nvPr>
        </p:nvSpPr>
        <p:spPr>
          <a:xfrm>
            <a:off x="762000" y="1752600"/>
            <a:ext cx="8382000" cy="5105400"/>
          </a:xfrm>
        </p:spPr>
        <p:txBody>
          <a:bodyPr/>
          <a:p>
            <a:pPr eaLnBrk="1" hangingPunct="1">
              <a:buFontTx/>
              <a:buNone/>
            </a:pPr>
            <a:r>
              <a:rPr altLang="zh-CN" b="1" dirty="0" sz="2000" lang="en-US" smtClean="0">
                <a:solidFill>
                  <a:schemeClr val="bg2"/>
                </a:solidFill>
                <a:cs typeface="Arial" panose="020B0604020202020204" pitchFamily="34" charset="0"/>
                <a:sym typeface="Wingdings 2" panose="05020102010507070707" pitchFamily="18" charset="2"/>
              </a:rPr>
              <a:t>⑧</a:t>
            </a:r>
            <a:r>
              <a:rPr altLang="zh-CN" b="1" dirty="0" sz="2400" lang="en-US" smtClean="0">
                <a:solidFill>
                  <a:schemeClr val="bg2"/>
                </a:solidFill>
                <a:cs typeface="Arial" panose="020B0604020202020204" pitchFamily="34" charset="0"/>
                <a:sym typeface="Wingdings 2" panose="05020102010507070707" pitchFamily="18" charset="2"/>
              </a:rPr>
              <a:t> Tools and integrated environments</a:t>
            </a:r>
          </a:p>
          <a:p>
            <a:pPr eaLnBrk="1" hangingPunct="1">
              <a:buFontTx/>
              <a:buNone/>
            </a:pPr>
            <a:r>
              <a:rPr altLang="zh-CN" b="1" dirty="0" sz="2400" lang="en-US" smtClean="0">
                <a:solidFill>
                  <a:schemeClr val="bg2"/>
                </a:solidFill>
                <a:cs typeface="Arial" panose="020B0604020202020204" pitchFamily="34" charset="0"/>
                <a:sym typeface="Wingdings 2" panose="05020102010507070707" pitchFamily="18" charset="2"/>
              </a:rPr>
              <a:t>   A:introduction</a:t>
            </a:r>
            <a:r>
              <a:rPr altLang="en-US" b="1" dirty="0" sz="2400" lang="zh-CN" smtClean="0">
                <a:solidFill>
                  <a:schemeClr val="bg2"/>
                </a:solidFill>
                <a:cs typeface="Arial" panose="020B0604020202020204" pitchFamily="34" charset="0"/>
                <a:sym typeface="Wingdings" panose="05000000000000000000" pitchFamily="2" charset="2"/>
              </a:rPr>
              <a:t>（开发框架或工具的选择）</a:t>
            </a:r>
            <a:endParaRPr altLang="zh-CN" b="1" dirty="0" sz="2400" lang="en-US" smtClean="0">
              <a:solidFill>
                <a:schemeClr val="bg2"/>
              </a:solidFill>
              <a:cs typeface="Arial" panose="020B0604020202020204" pitchFamily="34" charset="0"/>
              <a:sym typeface="Wingdings 2" panose="05020102010507070707" pitchFamily="18" charset="2"/>
            </a:endParaRPr>
          </a:p>
          <a:p>
            <a:pPr eaLnBrk="1" hangingPunct="1">
              <a:buFontTx/>
              <a:buNone/>
            </a:pPr>
            <a:r>
              <a:rPr altLang="zh-CN" b="1" dirty="0" sz="2400" lang="en-US" smtClean="0">
                <a:solidFill>
                  <a:schemeClr val="bg2"/>
                </a:solidFill>
                <a:cs typeface="Arial" panose="020B0604020202020204" pitchFamily="34" charset="0"/>
                <a:sym typeface="Wingdings 2" panose="05020102010507070707" pitchFamily="18" charset="2"/>
              </a:rPr>
              <a:t>      frameworks     compare environments     decide</a:t>
            </a:r>
          </a:p>
          <a:p>
            <a:pPr eaLnBrk="1" hangingPunct="1">
              <a:buFontTx/>
              <a:buNone/>
            </a:pPr>
            <a:r>
              <a:rPr altLang="zh-CN" b="1" dirty="0" sz="2400" lang="en-US" smtClean="0">
                <a:solidFill>
                  <a:schemeClr val="bg2"/>
                </a:solidFill>
                <a:cs typeface="Arial" panose="020B0604020202020204" pitchFamily="34" charset="0"/>
                <a:sym typeface="Wingdings 2" panose="05020102010507070707" pitchFamily="18" charset="2"/>
              </a:rPr>
              <a:t>      which is the best</a:t>
            </a:r>
            <a:endParaRPr altLang="zh-CN" b="1" dirty="0" sz="2400" lang="en-US" smtClean="0"/>
          </a:p>
          <a:p>
            <a:pPr eaLnBrk="1" hangingPunct="1">
              <a:buFontTx/>
              <a:buNone/>
            </a:pPr>
            <a:r>
              <a:rPr altLang="zh-CN" b="1" dirty="0" sz="2400" lang="en-US" smtClean="0"/>
              <a:t>   B:tool integration</a:t>
            </a:r>
          </a:p>
          <a:p>
            <a:pPr eaLnBrk="1" hangingPunct="1">
              <a:buFontTx/>
              <a:buNone/>
            </a:pPr>
            <a:r>
              <a:rPr altLang="zh-CN" b="1" dirty="0" sz="2400" lang="en-US" smtClean="0"/>
              <a:t>       unifying development life cycle     difficult </a:t>
            </a:r>
          </a:p>
          <a:p>
            <a:pPr eaLnBrk="1" hangingPunct="1">
              <a:buFontTx/>
              <a:buNone/>
            </a:pPr>
            <a:r>
              <a:rPr altLang="zh-CN" b="1" dirty="0" sz="2400" lang="en-US" smtClean="0"/>
              <a:t>       integrating particular activities     practical </a:t>
            </a:r>
          </a:p>
          <a:p>
            <a:pPr eaLnBrk="1" hangingPunct="1">
              <a:buFontTx/>
              <a:buNone/>
            </a:pPr>
            <a:r>
              <a:rPr altLang="zh-CN" b="1" dirty="0" sz="2400" lang="en-US" smtClean="0"/>
              <a:t>   C: </a:t>
            </a:r>
            <a:r>
              <a:rPr altLang="zh-CN" b="1" dirty="0" sz="2400" lang="en-US" err="1" u="sng" smtClean="0"/>
              <a:t>wasserman’s</a:t>
            </a:r>
            <a:r>
              <a:rPr altLang="zh-CN" b="1" dirty="0" sz="2400" lang="en-US" u="sng" smtClean="0"/>
              <a:t> five issues in tool integration</a:t>
            </a:r>
            <a:r>
              <a:rPr altLang="zh-CN" b="1" dirty="0" sz="2400" lang="en-US" smtClean="0"/>
              <a:t>(P35)</a:t>
            </a:r>
          </a:p>
          <a:p>
            <a:pPr eaLnBrk="1" hangingPunct="1">
              <a:buFontTx/>
              <a:buNone/>
            </a:pPr>
            <a:r>
              <a:rPr altLang="zh-CN" b="1" dirty="0" sz="1800" lang="en-US" smtClean="0">
                <a:solidFill>
                  <a:schemeClr val="bg2"/>
                </a:solidFill>
                <a:cs typeface="Arial" panose="020B0604020202020204" pitchFamily="34" charset="0"/>
                <a:sym typeface="Wingdings 2" panose="05020102010507070707" pitchFamily="18" charset="2"/>
              </a:rPr>
              <a:t>⑨ </a:t>
            </a:r>
            <a:r>
              <a:rPr altLang="zh-CN" b="1" dirty="0" sz="2400" lang="en-US" smtClean="0">
                <a:solidFill>
                  <a:schemeClr val="bg2"/>
                </a:solidFill>
                <a:cs typeface="Arial" panose="020B0604020202020204" pitchFamily="34" charset="0"/>
                <a:sym typeface="Wingdings 2" panose="05020102010507070707" pitchFamily="18" charset="2"/>
              </a:rPr>
              <a:t>Conclusion </a:t>
            </a:r>
          </a:p>
          <a:p>
            <a:pPr eaLnBrk="1" hangingPunct="1">
              <a:buFontTx/>
              <a:buNone/>
            </a:pPr>
            <a:r>
              <a:rPr altLang="zh-CN" b="1" dirty="0" sz="2400" lang="en-US" smtClean="0">
                <a:solidFill>
                  <a:schemeClr val="bg2"/>
                </a:solidFill>
                <a:cs typeface="Arial" panose="020B0604020202020204" pitchFamily="34" charset="0"/>
                <a:sym typeface="Wingdings 2" panose="05020102010507070707" pitchFamily="18" charset="2"/>
              </a:rPr>
              <a:t>   </a:t>
            </a:r>
            <a:r>
              <a:rPr altLang="zh-CN" b="1" dirty="0" sz="2400" lang="en-US" u="sng" smtClean="0">
                <a:solidFill>
                  <a:srgbClr val="0000FF"/>
                </a:solidFill>
                <a:ea typeface="Arial Unicode MS" panose="020B0604020202020204" pitchFamily="34" charset="-122"/>
                <a:cs typeface="Arial Unicode MS" panose="020B0604020202020204" pitchFamily="34" charset="-122"/>
                <a:sym typeface="Wingdings 2" panose="05020102010507070707" pitchFamily="18" charset="2"/>
              </a:rPr>
              <a:t>eight concepts     making SE as a scientific discipline</a:t>
            </a:r>
          </a:p>
        </p:txBody>
      </p:sp>
      <p:sp>
        <p:nvSpPr>
          <p:cNvPr id="1049350" name="AutoShape 4"/>
          <p:cNvSpPr>
            <a:spLocks noChangeArrowheads="1"/>
          </p:cNvSpPr>
          <p:nvPr/>
        </p:nvSpPr>
        <p:spPr bwMode="auto">
          <a:xfrm>
            <a:off x="3124200" y="28194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351" name="AutoShape 5"/>
          <p:cNvSpPr>
            <a:spLocks noChangeArrowheads="1"/>
          </p:cNvSpPr>
          <p:nvPr/>
        </p:nvSpPr>
        <p:spPr bwMode="auto">
          <a:xfrm>
            <a:off x="6934200" y="28194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352" name="AutoShape 6"/>
          <p:cNvSpPr>
            <a:spLocks noChangeArrowheads="1"/>
          </p:cNvSpPr>
          <p:nvPr/>
        </p:nvSpPr>
        <p:spPr bwMode="auto">
          <a:xfrm>
            <a:off x="3352800" y="58674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2400" lang="en-US"/>
              <a:t> </a:t>
            </a:r>
          </a:p>
        </p:txBody>
      </p:sp>
      <p:sp>
        <p:nvSpPr>
          <p:cNvPr id="1049353" name="AutoShape 7"/>
          <p:cNvSpPr>
            <a:spLocks noChangeArrowheads="1"/>
          </p:cNvSpPr>
          <p:nvPr/>
        </p:nvSpPr>
        <p:spPr bwMode="auto">
          <a:xfrm>
            <a:off x="6019800" y="41148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354" name="AutoShape 8"/>
          <p:cNvSpPr>
            <a:spLocks noChangeArrowheads="1"/>
          </p:cNvSpPr>
          <p:nvPr/>
        </p:nvSpPr>
        <p:spPr bwMode="auto">
          <a:xfrm>
            <a:off x="5943600" y="45720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381" name=""/>
        <p:cNvGrpSpPr/>
        <p:nvPr/>
      </p:nvGrpSpPr>
      <p:grpSpPr>
        <a:xfrm>
          <a:off x="0" y="0"/>
          <a:ext cx="0" cy="0"/>
          <a:chOff x="0" y="0"/>
          <a:chExt cx="0" cy="0"/>
        </a:xfrm>
      </p:grpSpPr>
      <p:sp>
        <p:nvSpPr>
          <p:cNvPr id="1049358"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101C755-8580-43F0-9EAC-8A74820281B3}" type="slidenum">
              <a:rPr altLang="zh-CN" sz="2600" kumimoji="0" lang="en-US" smtClean="0">
                <a:solidFill>
                  <a:schemeClr val="bg1"/>
                </a:solidFill>
              </a:rPr>
              <a:pPr>
                <a:spcBef>
                  <a:spcPct val="0"/>
                </a:spcBef>
                <a:buClrTx/>
                <a:buSzTx/>
                <a:buFontTx/>
                <a:buNone/>
              </a:pPr>
              <a:t>97</a:t>
            </a:fld>
            <a:endParaRPr altLang="zh-CN" sz="2600" kumimoji="0" lang="en-US" smtClean="0">
              <a:solidFill>
                <a:schemeClr val="bg1"/>
              </a:solidFill>
            </a:endParaRPr>
          </a:p>
        </p:txBody>
      </p:sp>
      <p:sp>
        <p:nvSpPr>
          <p:cNvPr id="1049359"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360" name="Rectangle 3"/>
          <p:cNvSpPr>
            <a:spLocks noGrp="1" noChangeArrowheads="1"/>
          </p:cNvSpPr>
          <p:nvPr>
            <p:ph type="body" idx="1"/>
          </p:nvPr>
        </p:nvSpPr>
        <p:spPr>
          <a:xfrm>
            <a:off x="762000" y="1676400"/>
            <a:ext cx="8382000" cy="5181600"/>
          </a:xfrm>
        </p:spPr>
        <p:txBody>
          <a:bodyPr/>
          <a:p>
            <a:pPr eaLnBrk="1" hangingPunct="1">
              <a:lnSpc>
                <a:spcPct val="90000"/>
              </a:lnSpc>
              <a:buFontTx/>
              <a:buNone/>
            </a:pPr>
            <a:r>
              <a:rPr altLang="zh-CN" b="1" lang="en-US" smtClean="0"/>
              <a:t>1.9 Information System Example(</a:t>
            </a:r>
            <a:r>
              <a:rPr altLang="en-US" b="1" sz="2400" lang="zh-CN" smtClean="0"/>
              <a:t>信息管理系统实例</a:t>
            </a:r>
            <a:r>
              <a:rPr altLang="zh-CN" b="1" sz="2400" lang="en-US" smtClean="0"/>
              <a:t>)</a:t>
            </a:r>
          </a:p>
          <a:p>
            <a:pPr eaLnBrk="1" hangingPunct="1">
              <a:lnSpc>
                <a:spcPct val="90000"/>
              </a:lnSpc>
              <a:buFontTx/>
              <a:buNone/>
            </a:pPr>
            <a:r>
              <a:rPr altLang="zh-CN" b="1" sz="2400" lang="en-US" smtClean="0"/>
              <a:t>        The </a:t>
            </a:r>
            <a:r>
              <a:rPr altLang="zh-CN" b="1" sz="2400" lang="en-US" u="sng" smtClean="0">
                <a:solidFill>
                  <a:srgbClr val="0000FF"/>
                </a:solidFill>
              </a:rPr>
              <a:t>advertising time selling system</a:t>
            </a:r>
            <a:r>
              <a:rPr altLang="zh-CN" b="1" sz="2400" lang="en-US" smtClean="0"/>
              <a:t> of Piccadilly </a:t>
            </a:r>
          </a:p>
          <a:p>
            <a:pPr eaLnBrk="1" hangingPunct="1">
              <a:lnSpc>
                <a:spcPct val="90000"/>
              </a:lnSpc>
              <a:buFontTx/>
              <a:buNone/>
            </a:pPr>
            <a:r>
              <a:rPr altLang="zh-CN" b="1" sz="2400" lang="en-US" smtClean="0"/>
              <a:t>        Television (Piccadilly </a:t>
            </a:r>
            <a:r>
              <a:rPr altLang="en-US" b="1" sz="2400" lang="zh-CN" smtClean="0"/>
              <a:t>电视台广告时段销售信息系统</a:t>
            </a:r>
            <a:r>
              <a:rPr altLang="zh-CN" b="1" sz="2400" lang="en-US" smtClean="0"/>
              <a:t>)</a:t>
            </a:r>
            <a:r>
              <a:rPr altLang="zh-CN" b="1" lang="en-US" smtClean="0"/>
              <a:t> </a:t>
            </a:r>
          </a:p>
          <a:p>
            <a:pPr eaLnBrk="1" hangingPunct="1">
              <a:lnSpc>
                <a:spcPct val="90000"/>
              </a:lnSpc>
              <a:buFontTx/>
              <a:buNone/>
            </a:pPr>
            <a:r>
              <a:rPr altLang="zh-CN" b="1" lang="en-US" smtClean="0"/>
              <a:t>1.Government</a:t>
            </a:r>
            <a:r>
              <a:rPr altLang="zh-CN" b="1" lang="en-US" smtClean="0">
                <a:latin typeface="Times New Roman" panose="02020603050405020304" pitchFamily="18" charset="0"/>
              </a:rPr>
              <a:t>’</a:t>
            </a:r>
            <a:r>
              <a:rPr altLang="zh-CN" b="1" lang="en-US" smtClean="0"/>
              <a:t>s management</a:t>
            </a:r>
            <a:r>
              <a:rPr altLang="en-US" b="1" lang="zh-CN" smtClean="0"/>
              <a:t>（政府管理办法）</a:t>
            </a:r>
          </a:p>
          <a:p>
            <a:pPr eaLnBrk="1" hangingPunct="1">
              <a:lnSpc>
                <a:spcPct val="90000"/>
              </a:lnSpc>
              <a:buFontTx/>
              <a:buNone/>
            </a:pPr>
            <a:r>
              <a:rPr altLang="en-US" b="1" sz="2400" lang="zh-CN" smtClean="0"/>
              <a:t>                   </a:t>
            </a:r>
            <a:r>
              <a:rPr altLang="zh-CN" b="1" sz="2400" lang="en-US" smtClean="0"/>
              <a:t>A:franchise</a:t>
            </a:r>
            <a:r>
              <a:rPr altLang="en-US" b="1" sz="2400" lang="zh-CN" smtClean="0"/>
              <a:t>（广播</a:t>
            </a:r>
            <a:r>
              <a:rPr altLang="en-US" b="1" sz="2400" lang="zh-CN" u="sng" smtClean="0">
                <a:solidFill>
                  <a:srgbClr val="0000FF"/>
                </a:solidFill>
              </a:rPr>
              <a:t>特权</a:t>
            </a:r>
            <a:r>
              <a:rPr altLang="en-US" b="1" sz="2400" lang="zh-CN" smtClean="0"/>
              <a:t>的发放）</a:t>
            </a:r>
          </a:p>
          <a:p>
            <a:pPr eaLnBrk="1" hangingPunct="1">
              <a:lnSpc>
                <a:spcPct val="90000"/>
              </a:lnSpc>
              <a:buFontTx/>
              <a:buNone/>
            </a:pPr>
            <a:r>
              <a:rPr altLang="en-US" b="1" sz="2400" lang="zh-CN" smtClean="0"/>
              <a:t>  </a:t>
            </a:r>
            <a:r>
              <a:rPr altLang="zh-CN" b="1" sz="2400" lang="en-US" smtClean="0"/>
              <a:t>problem   B:content (keep balance in it)(</a:t>
            </a:r>
            <a:r>
              <a:rPr altLang="en-US" b="1" sz="2400" lang="zh-CN" smtClean="0"/>
              <a:t>广播</a:t>
            </a:r>
            <a:r>
              <a:rPr altLang="en-US" b="1" sz="2400" lang="zh-CN" u="sng" smtClean="0">
                <a:solidFill>
                  <a:srgbClr val="0000FF"/>
                </a:solidFill>
              </a:rPr>
              <a:t>内容</a:t>
            </a:r>
            <a:r>
              <a:rPr altLang="en-US" b="1" sz="2400" lang="zh-CN" smtClean="0"/>
              <a:t>的规定</a:t>
            </a:r>
            <a:r>
              <a:rPr altLang="zh-CN" b="1" sz="2400" lang="en-US" smtClean="0"/>
              <a:t>)</a:t>
            </a:r>
          </a:p>
          <a:p>
            <a:pPr eaLnBrk="1" hangingPunct="1">
              <a:lnSpc>
                <a:spcPct val="90000"/>
              </a:lnSpc>
              <a:buFontTx/>
              <a:buNone/>
            </a:pPr>
            <a:r>
              <a:rPr altLang="zh-CN" b="1" sz="2400" lang="en-US" smtClean="0"/>
              <a:t>                   C:restrictions and rules(</a:t>
            </a:r>
            <a:r>
              <a:rPr altLang="en-US" b="1" sz="2400" lang="zh-CN" smtClean="0"/>
              <a:t>广播节目种类、时段以</a:t>
            </a:r>
          </a:p>
          <a:p>
            <a:pPr eaLnBrk="1" hangingPunct="1">
              <a:lnSpc>
                <a:spcPct val="90000"/>
              </a:lnSpc>
              <a:buFontTx/>
              <a:buNone/>
            </a:pPr>
            <a:r>
              <a:rPr altLang="en-US" b="1" sz="2400" lang="zh-CN" smtClean="0"/>
              <a:t>                                                       及广告的</a:t>
            </a:r>
            <a:r>
              <a:rPr altLang="en-US" b="1" sz="2400" lang="zh-CN" u="sng" smtClean="0">
                <a:solidFill>
                  <a:srgbClr val="0000FF"/>
                </a:solidFill>
              </a:rPr>
              <a:t>约束与限制</a:t>
            </a:r>
            <a:r>
              <a:rPr altLang="en-US" b="1" sz="2400" lang="zh-CN" smtClean="0"/>
              <a:t>规定</a:t>
            </a:r>
            <a:r>
              <a:rPr altLang="zh-CN" b="1" sz="2400" lang="en-US" smtClean="0"/>
              <a:t>)</a:t>
            </a:r>
          </a:p>
          <a:p>
            <a:pPr eaLnBrk="1" hangingPunct="1">
              <a:lnSpc>
                <a:spcPct val="90000"/>
              </a:lnSpc>
              <a:buFontTx/>
              <a:buNone/>
            </a:pPr>
            <a:r>
              <a:rPr altLang="zh-CN" b="1" sz="2400" lang="en-US" smtClean="0"/>
              <a:t>               the problem is both interesting and difficult</a:t>
            </a:r>
          </a:p>
          <a:p>
            <a:pPr eaLnBrk="1" hangingPunct="1">
              <a:lnSpc>
                <a:spcPct val="90000"/>
              </a:lnSpc>
              <a:buFontTx/>
              <a:buNone/>
            </a:pPr>
            <a:r>
              <a:rPr altLang="zh-CN" b="1" sz="2400" lang="en-US" smtClean="0"/>
              <a:t>2.</a:t>
            </a:r>
            <a:r>
              <a:rPr altLang="zh-CN" b="1" lang="en-US" smtClean="0"/>
              <a:t>Background Analysis</a:t>
            </a:r>
          </a:p>
          <a:p>
            <a:pPr eaLnBrk="1" hangingPunct="1">
              <a:lnSpc>
                <a:spcPct val="90000"/>
              </a:lnSpc>
              <a:buFontTx/>
              <a:buNone/>
            </a:pPr>
            <a:r>
              <a:rPr altLang="zh-CN" b="1" lang="en-US" smtClean="0"/>
              <a:t>  </a:t>
            </a:r>
            <a:r>
              <a:rPr altLang="zh-CN" b="1" sz="2400" lang="en-US" smtClean="0"/>
              <a:t>A:Piccadily Television     high </a:t>
            </a:r>
            <a:r>
              <a:rPr altLang="zh-CN" b="1" sz="2400" lang="en-US" u="sng" smtClean="0">
                <a:solidFill>
                  <a:srgbClr val="0000FF"/>
                </a:solidFill>
              </a:rPr>
              <a:t>audience rating</a:t>
            </a:r>
          </a:p>
        </p:txBody>
      </p:sp>
      <p:sp>
        <p:nvSpPr>
          <p:cNvPr id="1049361" name="AutoShape 4"/>
          <p:cNvSpPr>
            <a:spLocks noChangeArrowheads="1"/>
          </p:cNvSpPr>
          <p:nvPr/>
        </p:nvSpPr>
        <p:spPr bwMode="auto">
          <a:xfrm>
            <a:off x="1295400" y="5181600"/>
            <a:ext cx="762000" cy="152400"/>
          </a:xfrm>
          <a:prstGeom prst="rightArrow">
            <a:avLst>
              <a:gd name="adj1" fmla="val 50000"/>
              <a:gd name="adj2" fmla="val 1250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altLang="zh-CN" b="0" sz="2400" lang="en-US"/>
              <a:t> </a:t>
            </a:r>
          </a:p>
        </p:txBody>
      </p:sp>
      <p:sp>
        <p:nvSpPr>
          <p:cNvPr id="1049362" name="AutoShape 5"/>
          <p:cNvSpPr/>
          <p:nvPr/>
        </p:nvSpPr>
        <p:spPr bwMode="auto">
          <a:xfrm>
            <a:off x="2209800" y="3581400"/>
            <a:ext cx="228600" cy="990600"/>
          </a:xfrm>
          <a:prstGeom prst="leftBrace">
            <a:avLst>
              <a:gd name="adj1" fmla="val 36111"/>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363" name="Rectangle 7"/>
          <p:cNvSpPr>
            <a:spLocks noChangeArrowheads="1"/>
          </p:cNvSpPr>
          <p:nvPr/>
        </p:nvSpPr>
        <p:spPr bwMode="auto">
          <a:xfrm>
            <a:off x="1295400" y="4343400"/>
            <a:ext cx="76200" cy="914400"/>
          </a:xfrm>
          <a:prstGeom prst="rect"/>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364" name="AutoShape 8"/>
          <p:cNvSpPr>
            <a:spLocks noChangeArrowheads="1"/>
          </p:cNvSpPr>
          <p:nvPr/>
        </p:nvSpPr>
        <p:spPr bwMode="auto">
          <a:xfrm>
            <a:off x="4343400" y="6143625"/>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999"/>
    </mc:Choice>
    <mc:Fallback>
      <p:transition spd="slow">
        <p:fade/>
      </p:transition>
    </mc:Fallback>
  </mc:AlternateConten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384" name=""/>
        <p:cNvGrpSpPr/>
        <p:nvPr/>
      </p:nvGrpSpPr>
      <p:grpSpPr>
        <a:xfrm>
          <a:off x="0" y="0"/>
          <a:ext cx="0" cy="0"/>
          <a:chOff x="0" y="0"/>
          <a:chExt cx="0" cy="0"/>
        </a:xfrm>
      </p:grpSpPr>
      <p:sp>
        <p:nvSpPr>
          <p:cNvPr id="1049368"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250AA62-ABFC-4D20-8919-94B021FE8C51}" type="slidenum">
              <a:rPr altLang="zh-CN" sz="2600" kumimoji="0" lang="en-US" smtClean="0">
                <a:solidFill>
                  <a:schemeClr val="bg1"/>
                </a:solidFill>
              </a:rPr>
              <a:pPr>
                <a:spcBef>
                  <a:spcPct val="0"/>
                </a:spcBef>
                <a:buClrTx/>
                <a:buSzTx/>
                <a:buFontTx/>
                <a:buNone/>
              </a:pPr>
              <a:t>98</a:t>
            </a:fld>
            <a:endParaRPr altLang="zh-CN" sz="2600" kumimoji="0" lang="en-US" smtClean="0">
              <a:solidFill>
                <a:schemeClr val="bg1"/>
              </a:solidFill>
            </a:endParaRPr>
          </a:p>
        </p:txBody>
      </p:sp>
      <p:sp>
        <p:nvSpPr>
          <p:cNvPr id="1049369" name="Rectangle 2"/>
          <p:cNvSpPr>
            <a:spLocks noGrp="1" noChangeArrowheads="1"/>
          </p:cNvSpPr>
          <p:nvPr>
            <p:ph type="title"/>
          </p:nvPr>
        </p:nvSpPr>
        <p:spPr/>
        <p:txBody>
          <a:bodyPr/>
          <a:p>
            <a:pPr eaLnBrk="1" hangingPunct="1"/>
            <a:r>
              <a:rPr altLang="zh-CN" sz="3200" lang="en-US" smtClean="0"/>
              <a:t>Chapter 1  Why Software Engineering</a:t>
            </a:r>
          </a:p>
        </p:txBody>
      </p:sp>
      <p:sp>
        <p:nvSpPr>
          <p:cNvPr id="1049370" name="Rectangle 3"/>
          <p:cNvSpPr>
            <a:spLocks noGrp="1" noChangeArrowheads="1"/>
          </p:cNvSpPr>
          <p:nvPr>
            <p:ph type="body" idx="1"/>
          </p:nvPr>
        </p:nvSpPr>
        <p:spPr>
          <a:xfrm>
            <a:off x="838200" y="1752600"/>
            <a:ext cx="8305800" cy="5105400"/>
          </a:xfrm>
        </p:spPr>
        <p:txBody>
          <a:bodyPr/>
          <a:p>
            <a:pPr eaLnBrk="1" hangingPunct="1">
              <a:buFontTx/>
              <a:buNone/>
            </a:pPr>
            <a:r>
              <a:rPr altLang="zh-CN" b="1" sz="2400" lang="en-US" smtClean="0"/>
              <a:t>   B:                          </a:t>
            </a:r>
            <a:r>
              <a:rPr altLang="zh-CN" baseline="-36000" b="1" sz="3200" lang="en-US" smtClean="0"/>
              <a:t>decide</a:t>
            </a:r>
            <a:r>
              <a:rPr altLang="zh-CN" b="1" sz="3200" lang="en-US" smtClean="0"/>
              <a:t> </a:t>
            </a:r>
            <a:r>
              <a:rPr altLang="zh-CN" b="1" sz="2400" lang="en-US" smtClean="0"/>
              <a:t>        </a:t>
            </a:r>
            <a:r>
              <a:rPr altLang="zh-CN" baseline="-38000" b="1" sz="3200" lang="en-US" smtClean="0"/>
              <a:t>decide</a:t>
            </a:r>
          </a:p>
          <a:p>
            <a:pPr eaLnBrk="1" hangingPunct="1">
              <a:buFontTx/>
              <a:buNone/>
            </a:pPr>
            <a:r>
              <a:rPr altLang="zh-CN" b="1" sz="2400" lang="en-US" smtClean="0"/>
              <a:t>      audience rating           rate           other factors</a:t>
            </a:r>
          </a:p>
          <a:p>
            <a:pPr eaLnBrk="1" hangingPunct="1">
              <a:buFontTx/>
              <a:buNone/>
            </a:pPr>
            <a:r>
              <a:rPr altLang="zh-CN" b="1" sz="2400" lang="en-US" smtClean="0"/>
              <a:t>                                            </a:t>
            </a:r>
            <a:r>
              <a:rPr altLang="en-US" baseline="30000" b="1" sz="3200" lang="zh-CN" smtClean="0"/>
              <a:t>收费</a:t>
            </a:r>
            <a:r>
              <a:rPr altLang="en-US" b="1" sz="2400" lang="zh-CN" smtClean="0"/>
              <a:t>           </a:t>
            </a:r>
            <a:r>
              <a:rPr altLang="zh-CN" b="1" sz="2400" lang="en-US" smtClean="0"/>
              <a:t>restraints(P37)</a:t>
            </a:r>
          </a:p>
          <a:p>
            <a:pPr eaLnBrk="1" hangingPunct="1">
              <a:buFontTx/>
              <a:buNone/>
            </a:pPr>
            <a:r>
              <a:rPr altLang="zh-CN" b="1" sz="2400" lang="en-US" smtClean="0"/>
              <a:t>   C: system content diagram(P37---fig1.17)</a:t>
            </a:r>
          </a:p>
          <a:p>
            <a:pPr eaLnBrk="1" hangingPunct="1">
              <a:buFontTx/>
              <a:buNone/>
            </a:pPr>
            <a:endParaRPr altLang="zh-CN" b="1" sz="2400" lang="en-US" smtClean="0"/>
          </a:p>
          <a:p>
            <a:pPr eaLnBrk="1" hangingPunct="1">
              <a:buFontTx/>
              <a:buNone/>
            </a:pPr>
            <a:r>
              <a:rPr altLang="zh-CN" b="1" sz="2400" lang="en-US" smtClean="0"/>
              <a:t>                       </a:t>
            </a:r>
            <a:r>
              <a:rPr altLang="en-US" b="1" sz="2400" lang="zh-CN" smtClean="0"/>
              <a:t>：</a:t>
            </a:r>
            <a:r>
              <a:rPr altLang="zh-CN" b="1" sz="2400" lang="en-US" smtClean="0"/>
              <a:t>the Piccadilly system and its boundary</a:t>
            </a:r>
          </a:p>
          <a:p>
            <a:pPr eaLnBrk="1" hangingPunct="1">
              <a:buFontTx/>
              <a:buNone/>
            </a:pPr>
            <a:endParaRPr altLang="zh-CN" b="1" sz="2400" lang="en-US" smtClean="0"/>
          </a:p>
          <a:p>
            <a:pPr eaLnBrk="1" hangingPunct="1">
              <a:buFontTx/>
              <a:buNone/>
            </a:pPr>
            <a:r>
              <a:rPr altLang="zh-CN" b="1" sz="2400" lang="en-US" smtClean="0"/>
              <a:t>                         </a:t>
            </a:r>
            <a:r>
              <a:rPr altLang="en-US" b="1" sz="2400" lang="zh-CN" smtClean="0"/>
              <a:t>：</a:t>
            </a:r>
            <a:r>
              <a:rPr altLang="zh-CN" b="1" sz="2400" lang="en-US" smtClean="0"/>
              <a:t>the other items that can affect the </a:t>
            </a:r>
          </a:p>
          <a:p>
            <a:pPr eaLnBrk="1" hangingPunct="1">
              <a:buFontTx/>
              <a:buNone/>
            </a:pPr>
            <a:r>
              <a:rPr altLang="zh-CN" b="1" sz="2400" lang="en-US" smtClean="0"/>
              <a:t>                             working of the Piccadilly system  </a:t>
            </a:r>
          </a:p>
          <a:p>
            <a:pPr eaLnBrk="1" hangingPunct="1">
              <a:buFontTx/>
              <a:buNone/>
            </a:pPr>
            <a:r>
              <a:rPr altLang="zh-CN" b="1" sz="2400" lang="en-US" smtClean="0"/>
              <a:t>   D: In later chapters, the activities and elements inside  </a:t>
            </a:r>
          </a:p>
          <a:p>
            <a:pPr eaLnBrk="1" hangingPunct="1">
              <a:buFontTx/>
              <a:buNone/>
            </a:pPr>
            <a:r>
              <a:rPr altLang="zh-CN" b="1" sz="2400" lang="en-US" smtClean="0"/>
              <a:t>        the shaded oval will be visible. </a:t>
            </a:r>
          </a:p>
        </p:txBody>
      </p:sp>
      <p:sp>
        <p:nvSpPr>
          <p:cNvPr id="1049371" name="Line 4"/>
          <p:cNvSpPr>
            <a:spLocks noChangeShapeType="1"/>
          </p:cNvSpPr>
          <p:nvPr/>
        </p:nvSpPr>
        <p:spPr bwMode="auto">
          <a:xfrm>
            <a:off x="3733800" y="2590800"/>
            <a:ext cx="838200" cy="0"/>
          </a:xfrm>
          <a:prstGeom prst="line"/>
          <a:noFill/>
          <a:ln w="28575">
            <a:solidFill>
              <a:schemeClr val="tx1"/>
            </a:solidFill>
            <a:round/>
            <a:headEnd/>
            <a:tailEnd type="triangle" w="med" len="med"/>
          </a:ln>
        </p:spPr>
        <p:txBody>
          <a:bodyPr anchor="ctr" wrap="none"/>
          <a:p>
            <a:endParaRPr altLang="en-US" lang="zh-CN"/>
          </a:p>
        </p:txBody>
      </p:sp>
      <p:sp>
        <p:nvSpPr>
          <p:cNvPr id="1049372" name="Line 5"/>
          <p:cNvSpPr>
            <a:spLocks noChangeShapeType="1"/>
          </p:cNvSpPr>
          <p:nvPr/>
        </p:nvSpPr>
        <p:spPr bwMode="auto">
          <a:xfrm flipH="1">
            <a:off x="5257800" y="2590800"/>
            <a:ext cx="838200" cy="0"/>
          </a:xfrm>
          <a:prstGeom prst="line"/>
          <a:noFill/>
          <a:ln w="28575">
            <a:solidFill>
              <a:schemeClr val="tx1"/>
            </a:solidFill>
            <a:round/>
            <a:headEnd/>
            <a:tailEnd type="triangle" w="med" len="med"/>
          </a:ln>
        </p:spPr>
        <p:txBody>
          <a:bodyPr anchor="ctr" wrap="none"/>
          <a:p>
            <a:endParaRPr altLang="en-US" lang="zh-CN"/>
          </a:p>
        </p:txBody>
      </p:sp>
      <p:sp>
        <p:nvSpPr>
          <p:cNvPr id="1049373" name="Line 6"/>
          <p:cNvSpPr>
            <a:spLocks noChangeShapeType="1"/>
          </p:cNvSpPr>
          <p:nvPr/>
        </p:nvSpPr>
        <p:spPr bwMode="auto">
          <a:xfrm flipH="1" flipV="1">
            <a:off x="5181600" y="2667000"/>
            <a:ext cx="838200" cy="304800"/>
          </a:xfrm>
          <a:prstGeom prst="line"/>
          <a:noFill/>
          <a:ln w="28575">
            <a:solidFill>
              <a:schemeClr val="tx1"/>
            </a:solidFill>
            <a:round/>
            <a:headEnd/>
            <a:tailEnd type="triangle" w="med" len="med"/>
          </a:ln>
        </p:spPr>
        <p:txBody>
          <a:bodyPr anchor="ctr" wrap="none"/>
          <a:p>
            <a:endParaRPr altLang="en-US" lang="zh-CN"/>
          </a:p>
        </p:txBody>
      </p:sp>
      <p:sp>
        <p:nvSpPr>
          <p:cNvPr id="1049374" name="Oval 7"/>
          <p:cNvSpPr>
            <a:spLocks noChangeArrowheads="1"/>
          </p:cNvSpPr>
          <p:nvPr/>
        </p:nvSpPr>
        <p:spPr bwMode="auto">
          <a:xfrm>
            <a:off x="1676400" y="4038600"/>
            <a:ext cx="838200" cy="457200"/>
          </a:xfrm>
          <a:prstGeom prst="ellipse"/>
          <a:solidFill>
            <a:srgbClr val="C0C0C0"/>
          </a:solidFill>
          <a:ln w="952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375" name="Rectangle 8"/>
          <p:cNvSpPr>
            <a:spLocks noChangeArrowheads="1"/>
          </p:cNvSpPr>
          <p:nvPr/>
        </p:nvSpPr>
        <p:spPr bwMode="auto">
          <a:xfrm>
            <a:off x="1752600" y="4953000"/>
            <a:ext cx="762000" cy="381000"/>
          </a:xfrm>
          <a:prstGeom prst="rect"/>
          <a:noFill/>
          <a:ln w="25400">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376" name="Line 9"/>
          <p:cNvSpPr>
            <a:spLocks noChangeShapeType="1"/>
          </p:cNvSpPr>
          <p:nvPr/>
        </p:nvSpPr>
        <p:spPr bwMode="auto">
          <a:xfrm>
            <a:off x="1752600" y="5486400"/>
            <a:ext cx="762000" cy="0"/>
          </a:xfrm>
          <a:prstGeom prst="line"/>
          <a:noFill/>
          <a:ln w="28575">
            <a:solidFill>
              <a:schemeClr val="tx1"/>
            </a:solidFill>
            <a:round/>
            <a:headEnd/>
            <a:tailEnd type="triangle" w="med" len="med"/>
          </a:ln>
        </p:spPr>
        <p:txBody>
          <a:bodyPr anchor="ctr" wrap="none"/>
          <a:p>
            <a:endParaRPr altLang="en-US" lang="zh-CN"/>
          </a:p>
        </p:txBody>
      </p:sp>
      <p:sp>
        <p:nvSpPr>
          <p:cNvPr id="1049377" name="AutoShape 10"/>
          <p:cNvSpPr/>
          <p:nvPr/>
        </p:nvSpPr>
        <p:spPr bwMode="auto">
          <a:xfrm>
            <a:off x="2743200" y="4953000"/>
            <a:ext cx="152400" cy="609600"/>
          </a:xfrm>
          <a:prstGeom prst="rightBrace">
            <a:avLst>
              <a:gd name="adj1" fmla="val 33333"/>
              <a:gd name="adj2" fmla="val 50000"/>
            </a:avLst>
          </a:prstGeom>
          <a:noFill/>
          <a:ln w="28575">
            <a:solidFill>
              <a:schemeClr val="tx1"/>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387" name=""/>
        <p:cNvGrpSpPr/>
        <p:nvPr/>
      </p:nvGrpSpPr>
      <p:grpSpPr>
        <a:xfrm>
          <a:off x="0" y="0"/>
          <a:ext cx="0" cy="0"/>
          <a:chOff x="0" y="0"/>
          <a:chExt cx="0" cy="0"/>
        </a:xfrm>
      </p:grpSpPr>
      <p:sp>
        <p:nvSpPr>
          <p:cNvPr id="1049381" name="灯片编号占位符 5"/>
          <p:cNvSpPr>
            <a:spLocks noGrp="1"/>
          </p:cNvSpPr>
          <p:nvPr>
            <p:ph type="sldNum" sz="quarter" idx="12"/>
          </p:nvPr>
        </p:nvSpPr>
        <p:spPr>
          <a:noFill/>
        </p:spPr>
        <p:txBody>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3D4B68-68E3-4C93-89C9-268CADEE6E5B}" type="slidenum">
              <a:rPr altLang="zh-CN" sz="2600" kumimoji="0" lang="en-US" smtClean="0">
                <a:solidFill>
                  <a:schemeClr val="bg1"/>
                </a:solidFill>
              </a:rPr>
              <a:pPr>
                <a:spcBef>
                  <a:spcPct val="0"/>
                </a:spcBef>
                <a:buClrTx/>
                <a:buSzTx/>
                <a:buFontTx/>
                <a:buNone/>
              </a:pPr>
              <a:t>99</a:t>
            </a:fld>
            <a:endParaRPr altLang="zh-CN" sz="2600" kumimoji="0" lang="en-US" smtClean="0">
              <a:solidFill>
                <a:schemeClr val="bg1"/>
              </a:solidFill>
            </a:endParaRPr>
          </a:p>
        </p:txBody>
      </p:sp>
      <p:sp>
        <p:nvSpPr>
          <p:cNvPr id="1049382" name="Rectangle 2"/>
          <p:cNvSpPr>
            <a:spLocks noGrp="1" noChangeArrowheads="1"/>
          </p:cNvSpPr>
          <p:nvPr>
            <p:ph type="title"/>
          </p:nvPr>
        </p:nvSpPr>
        <p:spPr>
          <a:xfrm>
            <a:off x="914400" y="304800"/>
            <a:ext cx="8001000" cy="76200"/>
          </a:xfrm>
        </p:spPr>
        <p:txBody>
          <a:bodyPr/>
          <a:p>
            <a:pPr eaLnBrk="1" hangingPunct="1"/>
            <a:endParaRPr altLang="zh-CN" lang="zh-CN" smtClean="0"/>
          </a:p>
        </p:txBody>
      </p:sp>
      <p:sp>
        <p:nvSpPr>
          <p:cNvPr id="1049383" name="Rectangle 4"/>
          <p:cNvSpPr>
            <a:spLocks noChangeArrowheads="1"/>
          </p:cNvSpPr>
          <p:nvPr/>
        </p:nvSpPr>
        <p:spPr bwMode="auto">
          <a:xfrm>
            <a:off x="457200" y="0"/>
            <a:ext cx="8610600" cy="6858000"/>
          </a:xfrm>
          <a:prstGeom prst="rect"/>
          <a:solidFill>
            <a:schemeClr val="bg1"/>
          </a:solidFill>
          <a:ln w="9525">
            <a:solidFill>
              <a:schemeClr val="tx1"/>
            </a:solidFill>
            <a:miter lim="800000"/>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384" name="Oval 68"/>
          <p:cNvSpPr>
            <a:spLocks noChangeArrowheads="1"/>
          </p:cNvSpPr>
          <p:nvPr/>
        </p:nvSpPr>
        <p:spPr bwMode="auto">
          <a:xfrm>
            <a:off x="2692400" y="2971800"/>
            <a:ext cx="2895600" cy="1066800"/>
          </a:xfrm>
          <a:prstGeom prst="ellipse"/>
          <a:solidFill>
            <a:srgbClr val="969696">
              <a:alpha val="50195"/>
            </a:srgbClr>
          </a:solidFill>
          <a:ln w="25400">
            <a:solidFill>
              <a:srgbClr val="800080"/>
            </a:solidFill>
            <a:round/>
            <a:headEnd/>
            <a:tailEnd/>
          </a:ln>
        </p:spPr>
        <p:txBody>
          <a:bodyPr anchor="ctr" wrap="none"/>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altLang="en-US" sz="2400" lang="zh-CN"/>
          </a:p>
        </p:txBody>
      </p:sp>
      <p:sp>
        <p:nvSpPr>
          <p:cNvPr id="1049385" name="Text Box 69"/>
          <p:cNvSpPr txBox="1">
            <a:spLocks noChangeArrowheads="1"/>
          </p:cNvSpPr>
          <p:nvPr/>
        </p:nvSpPr>
        <p:spPr bwMode="auto">
          <a:xfrm>
            <a:off x="2844800" y="3184525"/>
            <a:ext cx="2514600" cy="7016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sz="2000" lang="en-US">
                <a:latin typeface="Times New Roman" panose="02020603050405020304" pitchFamily="18" charset="0"/>
              </a:rPr>
              <a:t>Piccadilly Television Airtime Sales</a:t>
            </a:r>
            <a:r>
              <a:rPr altLang="zh-CN" b="0" sz="2000" lang="en-US">
                <a:latin typeface="Times New Roman" panose="02020603050405020304" pitchFamily="18" charset="0"/>
              </a:rPr>
              <a:t> </a:t>
            </a:r>
          </a:p>
        </p:txBody>
      </p:sp>
      <p:sp>
        <p:nvSpPr>
          <p:cNvPr id="1049386" name="Text Box 70"/>
          <p:cNvSpPr txBox="1">
            <a:spLocks noChangeArrowheads="1"/>
          </p:cNvSpPr>
          <p:nvPr/>
        </p:nvSpPr>
        <p:spPr bwMode="auto">
          <a:xfrm>
            <a:off x="2921000" y="762000"/>
            <a:ext cx="2514600" cy="422275"/>
          </a:xfrm>
          <a:prstGeom prst="rect"/>
          <a:noFill/>
          <a:ln w="25400">
            <a:solidFill>
              <a:srgbClr val="3333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Advertising agencies</a:t>
            </a:r>
          </a:p>
        </p:txBody>
      </p:sp>
      <p:sp>
        <p:nvSpPr>
          <p:cNvPr id="1049387" name="Text Box 71"/>
          <p:cNvSpPr txBox="1">
            <a:spLocks noChangeArrowheads="1"/>
          </p:cNvSpPr>
          <p:nvPr/>
        </p:nvSpPr>
        <p:spPr bwMode="auto">
          <a:xfrm>
            <a:off x="7340600" y="2438400"/>
            <a:ext cx="1676400" cy="1031875"/>
          </a:xfrm>
          <a:prstGeom prst="rect"/>
          <a:noFill/>
          <a:ln w="25400">
            <a:solidFill>
              <a:srgbClr val="3333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Audience measurement bureaus</a:t>
            </a:r>
          </a:p>
        </p:txBody>
      </p:sp>
      <p:sp>
        <p:nvSpPr>
          <p:cNvPr id="1049388" name="Text Box 72"/>
          <p:cNvSpPr txBox="1">
            <a:spLocks noChangeArrowheads="1"/>
          </p:cNvSpPr>
          <p:nvPr/>
        </p:nvSpPr>
        <p:spPr bwMode="auto">
          <a:xfrm>
            <a:off x="7264400" y="5410200"/>
            <a:ext cx="1600200" cy="727075"/>
          </a:xfrm>
          <a:prstGeom prst="rect"/>
          <a:noFill/>
          <a:ln w="25400">
            <a:solidFill>
              <a:srgbClr val="3333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Program suppliers</a:t>
            </a:r>
          </a:p>
        </p:txBody>
      </p:sp>
      <p:sp>
        <p:nvSpPr>
          <p:cNvPr id="1049389" name="Text Box 73"/>
          <p:cNvSpPr txBox="1">
            <a:spLocks noChangeArrowheads="1"/>
          </p:cNvSpPr>
          <p:nvPr/>
        </p:nvSpPr>
        <p:spPr bwMode="auto">
          <a:xfrm>
            <a:off x="4597400" y="5486400"/>
            <a:ext cx="1676400" cy="727075"/>
          </a:xfrm>
          <a:prstGeom prst="rect"/>
          <a:noFill/>
          <a:ln w="25400">
            <a:solidFill>
              <a:srgbClr val="3333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Broadcasting board</a:t>
            </a:r>
          </a:p>
        </p:txBody>
      </p:sp>
      <p:sp>
        <p:nvSpPr>
          <p:cNvPr id="1049390" name="Text Box 74"/>
          <p:cNvSpPr txBox="1">
            <a:spLocks noChangeArrowheads="1"/>
          </p:cNvSpPr>
          <p:nvPr/>
        </p:nvSpPr>
        <p:spPr bwMode="auto">
          <a:xfrm>
            <a:off x="2159000" y="5638800"/>
            <a:ext cx="1676400" cy="727075"/>
          </a:xfrm>
          <a:prstGeom prst="rect"/>
          <a:noFill/>
          <a:ln w="25400">
            <a:solidFill>
              <a:srgbClr val="3333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Piccadilly management</a:t>
            </a:r>
          </a:p>
        </p:txBody>
      </p:sp>
      <p:sp>
        <p:nvSpPr>
          <p:cNvPr id="1049391" name="Text Box 75"/>
          <p:cNvSpPr txBox="1">
            <a:spLocks noChangeArrowheads="1"/>
          </p:cNvSpPr>
          <p:nvPr/>
        </p:nvSpPr>
        <p:spPr bwMode="auto">
          <a:xfrm>
            <a:off x="177800" y="5334000"/>
            <a:ext cx="1600200" cy="727075"/>
          </a:xfrm>
          <a:prstGeom prst="rect"/>
          <a:noFill/>
          <a:ln w="25400">
            <a:solidFill>
              <a:srgbClr val="333300"/>
            </a:solidFill>
            <a:miter lim="800000"/>
            <a:headEnd/>
            <a:tailEnd/>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Production companies</a:t>
            </a:r>
          </a:p>
        </p:txBody>
      </p:sp>
      <p:sp>
        <p:nvSpPr>
          <p:cNvPr id="1049392" name="Text Box 76"/>
          <p:cNvSpPr txBox="1">
            <a:spLocks noChangeArrowheads="1"/>
          </p:cNvSpPr>
          <p:nvPr/>
        </p:nvSpPr>
        <p:spPr bwMode="auto">
          <a:xfrm>
            <a:off x="101600" y="1524000"/>
            <a:ext cx="1524000" cy="10064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Copy transmission instructions</a:t>
            </a:r>
          </a:p>
        </p:txBody>
      </p:sp>
      <p:sp>
        <p:nvSpPr>
          <p:cNvPr id="1049393" name="Text Box 77"/>
          <p:cNvSpPr txBox="1">
            <a:spLocks noChangeArrowheads="1"/>
          </p:cNvSpPr>
          <p:nvPr/>
        </p:nvSpPr>
        <p:spPr bwMode="auto">
          <a:xfrm>
            <a:off x="1473200" y="2133600"/>
            <a:ext cx="1524000" cy="7016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Campaign requirements </a:t>
            </a:r>
          </a:p>
        </p:txBody>
      </p:sp>
      <p:sp>
        <p:nvSpPr>
          <p:cNvPr id="1049394" name="Text Box 78"/>
          <p:cNvSpPr txBox="1">
            <a:spLocks noChangeArrowheads="1"/>
          </p:cNvSpPr>
          <p:nvPr/>
        </p:nvSpPr>
        <p:spPr bwMode="auto">
          <a:xfrm>
            <a:off x="2387600" y="1508125"/>
            <a:ext cx="1143000" cy="7016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Selected spots</a:t>
            </a:r>
          </a:p>
        </p:txBody>
      </p:sp>
      <p:sp>
        <p:nvSpPr>
          <p:cNvPr id="1049395" name="Text Box 79"/>
          <p:cNvSpPr txBox="1">
            <a:spLocks noChangeArrowheads="1"/>
          </p:cNvSpPr>
          <p:nvPr/>
        </p:nvSpPr>
        <p:spPr bwMode="auto">
          <a:xfrm>
            <a:off x="3225800" y="1524000"/>
            <a:ext cx="1295400" cy="10064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Spot upgrade request</a:t>
            </a:r>
          </a:p>
        </p:txBody>
      </p:sp>
      <p:sp>
        <p:nvSpPr>
          <p:cNvPr id="1049396" name="Text Box 80"/>
          <p:cNvSpPr txBox="1">
            <a:spLocks noChangeArrowheads="1"/>
          </p:cNvSpPr>
          <p:nvPr/>
        </p:nvSpPr>
        <p:spPr bwMode="auto">
          <a:xfrm>
            <a:off x="4216400" y="1981200"/>
            <a:ext cx="1219200" cy="7016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Agency invoice</a:t>
            </a:r>
          </a:p>
        </p:txBody>
      </p:sp>
      <p:sp>
        <p:nvSpPr>
          <p:cNvPr id="1049397" name="Text Box 81"/>
          <p:cNvSpPr txBox="1">
            <a:spLocks noChangeArrowheads="1"/>
          </p:cNvSpPr>
          <p:nvPr/>
        </p:nvSpPr>
        <p:spPr bwMode="auto">
          <a:xfrm>
            <a:off x="4597400" y="1447800"/>
            <a:ext cx="1371600" cy="7016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Agreed campaign</a:t>
            </a:r>
          </a:p>
        </p:txBody>
      </p:sp>
      <p:sp>
        <p:nvSpPr>
          <p:cNvPr id="1049398" name="Text Box 82"/>
          <p:cNvSpPr txBox="1">
            <a:spLocks noChangeArrowheads="1"/>
          </p:cNvSpPr>
          <p:nvPr/>
        </p:nvSpPr>
        <p:spPr bwMode="auto">
          <a:xfrm>
            <a:off x="5511800" y="2117725"/>
            <a:ext cx="1143000" cy="3968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Ratecard</a:t>
            </a:r>
          </a:p>
        </p:txBody>
      </p:sp>
      <p:sp>
        <p:nvSpPr>
          <p:cNvPr id="1049399" name="Text Box 83"/>
          <p:cNvSpPr txBox="1">
            <a:spLocks noChangeArrowheads="1"/>
          </p:cNvSpPr>
          <p:nvPr/>
        </p:nvSpPr>
        <p:spPr bwMode="auto">
          <a:xfrm>
            <a:off x="5511800" y="1279525"/>
            <a:ext cx="1676400" cy="7016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Suggested campaign</a:t>
            </a:r>
          </a:p>
        </p:txBody>
      </p:sp>
      <p:sp>
        <p:nvSpPr>
          <p:cNvPr id="1049400" name="Text Box 84"/>
          <p:cNvSpPr txBox="1">
            <a:spLocks noChangeArrowheads="1"/>
          </p:cNvSpPr>
          <p:nvPr/>
        </p:nvSpPr>
        <p:spPr bwMode="auto">
          <a:xfrm>
            <a:off x="6883400" y="669925"/>
            <a:ext cx="1371600" cy="7016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Preemption warning</a:t>
            </a:r>
          </a:p>
        </p:txBody>
      </p:sp>
      <p:sp>
        <p:nvSpPr>
          <p:cNvPr id="1049401" name="Text Box 85"/>
          <p:cNvSpPr txBox="1">
            <a:spLocks noChangeArrowheads="1"/>
          </p:cNvSpPr>
          <p:nvPr/>
        </p:nvSpPr>
        <p:spPr bwMode="auto">
          <a:xfrm>
            <a:off x="7569200" y="1736725"/>
            <a:ext cx="1600200" cy="7016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Upgrade confirmation</a:t>
            </a:r>
          </a:p>
        </p:txBody>
      </p:sp>
      <p:sp>
        <p:nvSpPr>
          <p:cNvPr id="1049402" name="Text Box 86"/>
          <p:cNvSpPr txBox="1">
            <a:spLocks noChangeArrowheads="1"/>
          </p:cNvSpPr>
          <p:nvPr/>
        </p:nvSpPr>
        <p:spPr bwMode="auto">
          <a:xfrm>
            <a:off x="5969000" y="2743200"/>
            <a:ext cx="1295400" cy="10064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Television ratings report</a:t>
            </a:r>
          </a:p>
        </p:txBody>
      </p:sp>
      <p:sp>
        <p:nvSpPr>
          <p:cNvPr id="1049403" name="Text Box 87"/>
          <p:cNvSpPr txBox="1">
            <a:spLocks noChangeArrowheads="1"/>
          </p:cNvSpPr>
          <p:nvPr/>
        </p:nvSpPr>
        <p:spPr bwMode="auto">
          <a:xfrm>
            <a:off x="7340600" y="3733800"/>
            <a:ext cx="1143000" cy="7016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New program</a:t>
            </a:r>
          </a:p>
        </p:txBody>
      </p:sp>
      <p:sp>
        <p:nvSpPr>
          <p:cNvPr id="1049404" name="Text Box 88"/>
          <p:cNvSpPr txBox="1">
            <a:spLocks noChangeArrowheads="1"/>
          </p:cNvSpPr>
          <p:nvPr/>
        </p:nvSpPr>
        <p:spPr bwMode="auto">
          <a:xfrm>
            <a:off x="5892800" y="3962400"/>
            <a:ext cx="1828800" cy="10064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Program purchase agreement</a:t>
            </a:r>
          </a:p>
        </p:txBody>
      </p:sp>
      <p:sp>
        <p:nvSpPr>
          <p:cNvPr id="1049405" name="Text Box 89"/>
          <p:cNvSpPr txBox="1">
            <a:spLocks noChangeArrowheads="1"/>
          </p:cNvSpPr>
          <p:nvPr/>
        </p:nvSpPr>
        <p:spPr bwMode="auto">
          <a:xfrm>
            <a:off x="4597400" y="4419600"/>
            <a:ext cx="1752600" cy="7016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Programming rules</a:t>
            </a:r>
          </a:p>
        </p:txBody>
      </p:sp>
      <p:sp>
        <p:nvSpPr>
          <p:cNvPr id="1049406" name="Text Box 90"/>
          <p:cNvSpPr txBox="1">
            <a:spLocks noChangeArrowheads="1"/>
          </p:cNvSpPr>
          <p:nvPr/>
        </p:nvSpPr>
        <p:spPr bwMode="auto">
          <a:xfrm>
            <a:off x="3302000" y="4327525"/>
            <a:ext cx="1600200" cy="10064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Program transmission schedule</a:t>
            </a:r>
          </a:p>
        </p:txBody>
      </p:sp>
      <p:sp>
        <p:nvSpPr>
          <p:cNvPr id="1049407" name="Text Box 91"/>
          <p:cNvSpPr txBox="1">
            <a:spLocks noChangeArrowheads="1"/>
          </p:cNvSpPr>
          <p:nvPr/>
        </p:nvSpPr>
        <p:spPr bwMode="auto">
          <a:xfrm>
            <a:off x="2235200" y="4403725"/>
            <a:ext cx="1371600" cy="7016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Revenue report</a:t>
            </a:r>
          </a:p>
        </p:txBody>
      </p:sp>
      <p:sp>
        <p:nvSpPr>
          <p:cNvPr id="1049408" name="Text Box 92"/>
          <p:cNvSpPr txBox="1">
            <a:spLocks noChangeArrowheads="1"/>
          </p:cNvSpPr>
          <p:nvPr/>
        </p:nvSpPr>
        <p:spPr bwMode="auto">
          <a:xfrm>
            <a:off x="1320800" y="4175125"/>
            <a:ext cx="1295400" cy="10064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Sales target instruction</a:t>
            </a:r>
          </a:p>
        </p:txBody>
      </p:sp>
      <p:sp>
        <p:nvSpPr>
          <p:cNvPr id="1049409" name="Text Box 93"/>
          <p:cNvSpPr txBox="1">
            <a:spLocks noChangeArrowheads="1"/>
          </p:cNvSpPr>
          <p:nvPr/>
        </p:nvSpPr>
        <p:spPr bwMode="auto">
          <a:xfrm>
            <a:off x="25400" y="3962400"/>
            <a:ext cx="1600200" cy="10064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Commercial copy recording</a:t>
            </a:r>
          </a:p>
        </p:txBody>
      </p:sp>
      <p:sp>
        <p:nvSpPr>
          <p:cNvPr id="1049410" name="Text Box 94"/>
          <p:cNvSpPr txBox="1">
            <a:spLocks noChangeArrowheads="1"/>
          </p:cNvSpPr>
          <p:nvPr/>
        </p:nvSpPr>
        <p:spPr bwMode="auto">
          <a:xfrm>
            <a:off x="330200" y="2727325"/>
            <a:ext cx="1752600" cy="1006475"/>
          </a:xfrm>
          <a:prstGeom prst="rect"/>
          <a:noFill/>
          <a:ln>
            <a:noFill/>
          </a:ln>
        </p:spPr>
        <p:txBody>
          <a:bodyPr>
            <a:spAutoFit/>
          </a:bodyPr>
          <a:lstStyle>
            <a:lvl1pPr>
              <a:spcBef>
                <a:spcPct val="20000"/>
              </a:spcBef>
              <a:buClr>
                <a:schemeClr val="tx1"/>
              </a:buClr>
              <a:buSzPct val="150000"/>
              <a:buChar char="•"/>
              <a:defRPr sz="2800" kumimoji="1">
                <a:solidFill>
                  <a:schemeClr val="tx1"/>
                </a:solidFill>
                <a:latin typeface="Arial" panose="020B0604020202020204" pitchFamily="34" charset="0"/>
                <a:ea typeface="宋体" panose="02010600030101010101" pitchFamily="2" charset="-122"/>
              </a:defRPr>
            </a:lvl1pPr>
            <a:lvl2pPr indent="-285750" marL="742950">
              <a:spcBef>
                <a:spcPct val="20000"/>
              </a:spcBef>
              <a:buClr>
                <a:srgbClr val="FF0066"/>
              </a:buClr>
              <a:buSzPct val="150000"/>
              <a:buChar char="•"/>
              <a:defRPr sz="2400" kumimoji="1">
                <a:solidFill>
                  <a:schemeClr val="tx1"/>
                </a:solidFill>
                <a:latin typeface="Arial" panose="020B0604020202020204" pitchFamily="34" charset="0"/>
                <a:ea typeface="宋体" panose="02010600030101010101" pitchFamily="2" charset="-122"/>
              </a:defRPr>
            </a:lvl2pPr>
            <a:lvl3pPr indent="-228600" marL="1143000">
              <a:spcBef>
                <a:spcPct val="20000"/>
              </a:spcBef>
              <a:buClr>
                <a:schemeClr val="tx2"/>
              </a:buClr>
              <a:buSzPct val="150000"/>
              <a:buChar char="•"/>
              <a:defRPr sz="2000" kumimoji="1">
                <a:solidFill>
                  <a:schemeClr val="tx1"/>
                </a:solidFill>
                <a:latin typeface="Arial" panose="020B0604020202020204" pitchFamily="34" charset="0"/>
                <a:ea typeface="宋体" panose="02010600030101010101" pitchFamily="2" charset="-122"/>
              </a:defRPr>
            </a:lvl3pPr>
            <a:lvl4pPr indent="-228600" marL="1600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indent="-228600" marL="20574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altLang="zh-CN" b="0" sz="2000" lang="en-US">
                <a:latin typeface="Times New Roman" panose="02020603050405020304" pitchFamily="18" charset="0"/>
              </a:rPr>
              <a:t>Program transmission schedule</a:t>
            </a:r>
          </a:p>
        </p:txBody>
      </p:sp>
      <p:sp>
        <p:nvSpPr>
          <p:cNvPr id="1049411" name="Freeform 95"/>
          <p:cNvSpPr/>
          <p:nvPr/>
        </p:nvSpPr>
        <p:spPr bwMode="auto">
          <a:xfrm>
            <a:off x="-152400" y="863600"/>
            <a:ext cx="2768600" cy="2578100"/>
          </a:xfrm>
          <a:custGeom>
            <a:avLst/>
            <a:gdLst>
              <a:gd name="T0" fmla="*/ 2147483646 w 1744"/>
              <a:gd name="T1" fmla="*/ 2147483646 h 1624"/>
              <a:gd name="T2" fmla="*/ 2147483646 w 1744"/>
              <a:gd name="T3" fmla="*/ 2147483646 h 1624"/>
              <a:gd name="T4" fmla="*/ 2147483646 w 1744"/>
              <a:gd name="T5" fmla="*/ 2147483646 h 1624"/>
              <a:gd name="T6" fmla="*/ 2147483646 w 1744"/>
              <a:gd name="T7" fmla="*/ 2147483646 h 1624"/>
              <a:gd name="T8" fmla="*/ 0 60000 65536"/>
              <a:gd name="T9" fmla="*/ 0 60000 65536"/>
              <a:gd name="T10" fmla="*/ 0 60000 65536"/>
              <a:gd name="T11" fmla="*/ 0 60000 65536"/>
              <a:gd name="T12" fmla="*/ 0 w 1744"/>
              <a:gd name="T13" fmla="*/ 0 h 1624"/>
              <a:gd name="T14" fmla="*/ 1744 w 1744"/>
              <a:gd name="T15" fmla="*/ 1624 h 1624"/>
            </a:gdLst>
            <a:ahLst/>
            <a:cxnLst>
              <a:cxn ang="T8">
                <a:pos x="T0" y="T1"/>
              </a:cxn>
              <a:cxn ang="T9">
                <a:pos x="T2" y="T3"/>
              </a:cxn>
              <a:cxn ang="T10">
                <a:pos x="T4" y="T5"/>
              </a:cxn>
              <a:cxn ang="T11">
                <a:pos x="T6" y="T7"/>
              </a:cxn>
            </a:cxnLst>
            <a:rect l="T12" t="T13" r="T14" b="T15"/>
            <a:pathLst>
              <a:path w="1744" h="1624">
                <a:moveTo>
                  <a:pt x="496" y="1424"/>
                </a:moveTo>
                <a:cubicBezTo>
                  <a:pt x="372" y="1524"/>
                  <a:pt x="248" y="1624"/>
                  <a:pt x="208" y="1424"/>
                </a:cubicBezTo>
                <a:cubicBezTo>
                  <a:pt x="168" y="1224"/>
                  <a:pt x="0" y="448"/>
                  <a:pt x="256" y="224"/>
                </a:cubicBezTo>
                <a:cubicBezTo>
                  <a:pt x="512" y="0"/>
                  <a:pt x="1496" y="104"/>
                  <a:pt x="1744" y="80"/>
                </a:cubicBezTo>
              </a:path>
            </a:pathLst>
          </a:custGeom>
          <a:noFill/>
          <a:ln w="25400" cap="flat" cmpd="sng">
            <a:solidFill>
              <a:schemeClr val="tx1"/>
            </a:solidFill>
            <a:prstDash val="solid"/>
            <a:round/>
            <a:headEnd type="none" w="med" len="med"/>
            <a:tailEnd type="triangle" w="med" len="med"/>
          </a:ln>
        </p:spPr>
        <p:txBody>
          <a:bodyPr/>
          <a:p>
            <a:endParaRPr altLang="en-US" lang="zh-CN"/>
          </a:p>
        </p:txBody>
      </p:sp>
      <p:sp>
        <p:nvSpPr>
          <p:cNvPr id="1049412" name="Freeform 96"/>
          <p:cNvSpPr/>
          <p:nvPr/>
        </p:nvSpPr>
        <p:spPr bwMode="auto">
          <a:xfrm>
            <a:off x="546100" y="1066800"/>
            <a:ext cx="2222500" cy="533400"/>
          </a:xfrm>
          <a:custGeom>
            <a:avLst/>
            <a:gdLst>
              <a:gd name="T0" fmla="*/ 2147483646 w 1400"/>
              <a:gd name="T1" fmla="*/ 2147483646 h 336"/>
              <a:gd name="T2" fmla="*/ 2147483646 w 1400"/>
              <a:gd name="T3" fmla="*/ 2147483646 h 336"/>
              <a:gd name="T4" fmla="*/ 2147483646 w 1400"/>
              <a:gd name="T5" fmla="*/ 0 h 336"/>
              <a:gd name="T6" fmla="*/ 0 60000 65536"/>
              <a:gd name="T7" fmla="*/ 0 60000 65536"/>
              <a:gd name="T8" fmla="*/ 0 60000 65536"/>
              <a:gd name="T9" fmla="*/ 0 w 1400"/>
              <a:gd name="T10" fmla="*/ 0 h 336"/>
              <a:gd name="T11" fmla="*/ 1400 w 1400"/>
              <a:gd name="T12" fmla="*/ 336 h 336"/>
            </a:gdLst>
            <a:ahLst/>
            <a:cxnLst>
              <a:cxn ang="T6">
                <a:pos x="T0" y="T1"/>
              </a:cxn>
              <a:cxn ang="T7">
                <a:pos x="T2" y="T3"/>
              </a:cxn>
              <a:cxn ang="T8">
                <a:pos x="T4" y="T5"/>
              </a:cxn>
            </a:cxnLst>
            <a:rect l="T9" t="T10" r="T11" b="T12"/>
            <a:pathLst>
              <a:path w="1400" h="336">
                <a:moveTo>
                  <a:pt x="200" y="336"/>
                </a:moveTo>
                <a:cubicBezTo>
                  <a:pt x="100" y="268"/>
                  <a:pt x="0" y="200"/>
                  <a:pt x="200" y="144"/>
                </a:cubicBezTo>
                <a:cubicBezTo>
                  <a:pt x="400" y="88"/>
                  <a:pt x="1200" y="24"/>
                  <a:pt x="1400" y="0"/>
                </a:cubicBezTo>
              </a:path>
            </a:pathLst>
          </a:custGeom>
          <a:noFill/>
          <a:ln w="25400" cap="flat" cmpd="sng">
            <a:solidFill>
              <a:schemeClr val="tx1"/>
            </a:solidFill>
            <a:prstDash val="solid"/>
            <a:round/>
            <a:headEnd/>
            <a:tailEnd/>
          </a:ln>
        </p:spPr>
        <p:txBody>
          <a:bodyPr/>
          <a:p>
            <a:endParaRPr altLang="en-US" lang="zh-CN"/>
          </a:p>
        </p:txBody>
      </p:sp>
      <p:sp>
        <p:nvSpPr>
          <p:cNvPr id="1049413" name="Freeform 97"/>
          <p:cNvSpPr/>
          <p:nvPr/>
        </p:nvSpPr>
        <p:spPr bwMode="auto">
          <a:xfrm>
            <a:off x="1638300" y="1130300"/>
            <a:ext cx="1130300" cy="1079500"/>
          </a:xfrm>
          <a:custGeom>
            <a:avLst/>
            <a:gdLst>
              <a:gd name="T0" fmla="*/ 2147483646 w 712"/>
              <a:gd name="T1" fmla="*/ 2147483646 h 680"/>
              <a:gd name="T2" fmla="*/ 2147483646 w 712"/>
              <a:gd name="T3" fmla="*/ 2147483646 h 680"/>
              <a:gd name="T4" fmla="*/ 2147483646 w 712"/>
              <a:gd name="T5" fmla="*/ 2147483646 h 680"/>
              <a:gd name="T6" fmla="*/ 0 60000 65536"/>
              <a:gd name="T7" fmla="*/ 0 60000 65536"/>
              <a:gd name="T8" fmla="*/ 0 60000 65536"/>
              <a:gd name="T9" fmla="*/ 0 w 712"/>
              <a:gd name="T10" fmla="*/ 0 h 680"/>
              <a:gd name="T11" fmla="*/ 712 w 712"/>
              <a:gd name="T12" fmla="*/ 680 h 680"/>
            </a:gdLst>
            <a:ahLst/>
            <a:cxnLst>
              <a:cxn ang="T6">
                <a:pos x="T0" y="T1"/>
              </a:cxn>
              <a:cxn ang="T7">
                <a:pos x="T2" y="T3"/>
              </a:cxn>
              <a:cxn ang="T8">
                <a:pos x="T4" y="T5"/>
              </a:cxn>
            </a:cxnLst>
            <a:rect l="T9" t="T10" r="T11" b="T12"/>
            <a:pathLst>
              <a:path w="712" h="680">
                <a:moveTo>
                  <a:pt x="184" y="680"/>
                </a:moveTo>
                <a:cubicBezTo>
                  <a:pt x="92" y="444"/>
                  <a:pt x="0" y="208"/>
                  <a:pt x="88" y="104"/>
                </a:cubicBezTo>
                <a:cubicBezTo>
                  <a:pt x="176" y="0"/>
                  <a:pt x="608" y="64"/>
                  <a:pt x="712" y="56"/>
                </a:cubicBezTo>
              </a:path>
            </a:pathLst>
          </a:custGeom>
          <a:noFill/>
          <a:ln w="25400" cap="flat" cmpd="sng">
            <a:solidFill>
              <a:schemeClr val="tx1"/>
            </a:solidFill>
            <a:prstDash val="solid"/>
            <a:round/>
            <a:headEnd/>
            <a:tailEnd/>
          </a:ln>
        </p:spPr>
        <p:txBody>
          <a:bodyPr/>
          <a:p>
            <a:endParaRPr altLang="en-US" lang="zh-CN"/>
          </a:p>
        </p:txBody>
      </p:sp>
      <p:sp>
        <p:nvSpPr>
          <p:cNvPr id="1049414" name="Line 98"/>
          <p:cNvSpPr>
            <a:spLocks noChangeShapeType="1"/>
          </p:cNvSpPr>
          <p:nvPr/>
        </p:nvSpPr>
        <p:spPr bwMode="auto">
          <a:xfrm flipV="1">
            <a:off x="2921000" y="1219200"/>
            <a:ext cx="152400" cy="304800"/>
          </a:xfrm>
          <a:prstGeom prst="line"/>
          <a:noFill/>
          <a:ln w="25400">
            <a:solidFill>
              <a:schemeClr val="tx1"/>
            </a:solidFill>
            <a:round/>
            <a:headEnd/>
            <a:tailEnd/>
          </a:ln>
        </p:spPr>
        <p:txBody>
          <a:bodyPr/>
          <a:p>
            <a:endParaRPr altLang="en-US" lang="zh-CN"/>
          </a:p>
        </p:txBody>
      </p:sp>
      <p:sp>
        <p:nvSpPr>
          <p:cNvPr id="1049415" name="Line 99"/>
          <p:cNvSpPr>
            <a:spLocks noChangeShapeType="1"/>
          </p:cNvSpPr>
          <p:nvPr/>
        </p:nvSpPr>
        <p:spPr bwMode="auto">
          <a:xfrm flipV="1">
            <a:off x="3835400" y="1219200"/>
            <a:ext cx="0" cy="381000"/>
          </a:xfrm>
          <a:prstGeom prst="line"/>
          <a:noFill/>
          <a:ln w="25400">
            <a:solidFill>
              <a:schemeClr val="tx1"/>
            </a:solidFill>
            <a:round/>
            <a:headEnd/>
            <a:tailEnd/>
          </a:ln>
        </p:spPr>
        <p:txBody>
          <a:bodyPr/>
          <a:p>
            <a:endParaRPr altLang="en-US" lang="zh-CN"/>
          </a:p>
        </p:txBody>
      </p:sp>
      <p:sp>
        <p:nvSpPr>
          <p:cNvPr id="1049416" name="Line 100"/>
          <p:cNvSpPr>
            <a:spLocks noChangeShapeType="1"/>
          </p:cNvSpPr>
          <p:nvPr/>
        </p:nvSpPr>
        <p:spPr bwMode="auto">
          <a:xfrm flipH="1" flipV="1">
            <a:off x="4292600" y="1219200"/>
            <a:ext cx="304800" cy="838200"/>
          </a:xfrm>
          <a:prstGeom prst="line"/>
          <a:noFill/>
          <a:ln w="25400">
            <a:solidFill>
              <a:schemeClr val="tx1"/>
            </a:solidFill>
            <a:round/>
            <a:headEnd/>
            <a:tailEnd type="triangle" w="med" len="med"/>
          </a:ln>
        </p:spPr>
        <p:txBody>
          <a:bodyPr/>
          <a:p>
            <a:endParaRPr altLang="en-US" lang="zh-CN"/>
          </a:p>
        </p:txBody>
      </p:sp>
      <p:sp>
        <p:nvSpPr>
          <p:cNvPr id="1049417" name="Line 101"/>
          <p:cNvSpPr>
            <a:spLocks noChangeShapeType="1"/>
          </p:cNvSpPr>
          <p:nvPr/>
        </p:nvSpPr>
        <p:spPr bwMode="auto">
          <a:xfrm flipH="1" flipV="1">
            <a:off x="5054600" y="1295400"/>
            <a:ext cx="152400" cy="228600"/>
          </a:xfrm>
          <a:prstGeom prst="line"/>
          <a:noFill/>
          <a:ln w="25400">
            <a:solidFill>
              <a:schemeClr val="tx1"/>
            </a:solidFill>
            <a:round/>
            <a:headEnd/>
            <a:tailEnd type="triangle" w="med" len="med"/>
          </a:ln>
        </p:spPr>
        <p:txBody>
          <a:bodyPr/>
          <a:p>
            <a:endParaRPr altLang="en-US" lang="zh-CN"/>
          </a:p>
        </p:txBody>
      </p:sp>
      <p:sp>
        <p:nvSpPr>
          <p:cNvPr id="1049418" name="Line 102"/>
          <p:cNvSpPr>
            <a:spLocks noChangeShapeType="1"/>
          </p:cNvSpPr>
          <p:nvPr/>
        </p:nvSpPr>
        <p:spPr bwMode="auto">
          <a:xfrm flipH="1" flipV="1">
            <a:off x="5435600" y="1295400"/>
            <a:ext cx="609600" cy="914400"/>
          </a:xfrm>
          <a:prstGeom prst="line"/>
          <a:noFill/>
          <a:ln w="25400">
            <a:solidFill>
              <a:schemeClr val="tx1"/>
            </a:solidFill>
            <a:round/>
            <a:headEnd/>
            <a:tailEnd type="triangle" w="med" len="med"/>
          </a:ln>
        </p:spPr>
        <p:txBody>
          <a:bodyPr/>
          <a:p>
            <a:endParaRPr altLang="en-US" lang="zh-CN"/>
          </a:p>
        </p:txBody>
      </p:sp>
      <p:sp>
        <p:nvSpPr>
          <p:cNvPr id="1049419" name="Line 103"/>
          <p:cNvSpPr>
            <a:spLocks noChangeShapeType="1"/>
          </p:cNvSpPr>
          <p:nvPr/>
        </p:nvSpPr>
        <p:spPr bwMode="auto">
          <a:xfrm flipH="1" flipV="1">
            <a:off x="5511800" y="1143000"/>
            <a:ext cx="685800" cy="228600"/>
          </a:xfrm>
          <a:prstGeom prst="line"/>
          <a:noFill/>
          <a:ln w="25400">
            <a:solidFill>
              <a:schemeClr val="tx1"/>
            </a:solidFill>
            <a:round/>
            <a:headEnd/>
            <a:tailEnd type="triangle" w="med" len="med"/>
          </a:ln>
        </p:spPr>
        <p:txBody>
          <a:bodyPr/>
          <a:p>
            <a:endParaRPr altLang="en-US" lang="zh-CN"/>
          </a:p>
        </p:txBody>
      </p:sp>
      <p:sp>
        <p:nvSpPr>
          <p:cNvPr id="1049420" name="Line 104"/>
          <p:cNvSpPr>
            <a:spLocks noChangeShapeType="1"/>
          </p:cNvSpPr>
          <p:nvPr/>
        </p:nvSpPr>
        <p:spPr bwMode="auto">
          <a:xfrm flipH="1">
            <a:off x="5511800" y="838200"/>
            <a:ext cx="1447800" cy="0"/>
          </a:xfrm>
          <a:prstGeom prst="line"/>
          <a:noFill/>
          <a:ln w="25400">
            <a:solidFill>
              <a:schemeClr val="tx1"/>
            </a:solidFill>
            <a:round/>
            <a:headEnd/>
            <a:tailEnd type="triangle" w="med" len="med"/>
          </a:ln>
        </p:spPr>
        <p:txBody>
          <a:bodyPr/>
          <a:p>
            <a:endParaRPr altLang="en-US" lang="zh-CN"/>
          </a:p>
        </p:txBody>
      </p:sp>
      <p:sp>
        <p:nvSpPr>
          <p:cNvPr id="1049421" name="Line 105"/>
          <p:cNvSpPr>
            <a:spLocks noChangeShapeType="1"/>
          </p:cNvSpPr>
          <p:nvPr/>
        </p:nvSpPr>
        <p:spPr bwMode="auto">
          <a:xfrm flipH="1" flipV="1">
            <a:off x="5740400" y="990600"/>
            <a:ext cx="2514600" cy="838200"/>
          </a:xfrm>
          <a:prstGeom prst="line"/>
          <a:noFill/>
          <a:ln w="25400">
            <a:solidFill>
              <a:schemeClr val="tx1"/>
            </a:solidFill>
            <a:round/>
            <a:headEnd/>
            <a:tailEnd type="triangle" w="med" len="med"/>
          </a:ln>
        </p:spPr>
        <p:txBody>
          <a:bodyPr/>
          <a:p>
            <a:endParaRPr altLang="en-US" lang="zh-CN"/>
          </a:p>
        </p:txBody>
      </p:sp>
      <p:sp>
        <p:nvSpPr>
          <p:cNvPr id="1049422" name="Line 106"/>
          <p:cNvSpPr>
            <a:spLocks noChangeShapeType="1"/>
          </p:cNvSpPr>
          <p:nvPr/>
        </p:nvSpPr>
        <p:spPr bwMode="auto">
          <a:xfrm>
            <a:off x="2387600" y="2743200"/>
            <a:ext cx="533400" cy="304800"/>
          </a:xfrm>
          <a:prstGeom prst="line"/>
          <a:noFill/>
          <a:ln w="25400">
            <a:solidFill>
              <a:schemeClr val="tx1"/>
            </a:solidFill>
            <a:round/>
            <a:headEnd/>
            <a:tailEnd type="triangle" w="med" len="med"/>
          </a:ln>
        </p:spPr>
        <p:txBody>
          <a:bodyPr/>
          <a:p>
            <a:endParaRPr altLang="en-US" lang="zh-CN"/>
          </a:p>
        </p:txBody>
      </p:sp>
      <p:sp>
        <p:nvSpPr>
          <p:cNvPr id="1049423" name="Line 107"/>
          <p:cNvSpPr>
            <a:spLocks noChangeShapeType="1"/>
          </p:cNvSpPr>
          <p:nvPr/>
        </p:nvSpPr>
        <p:spPr bwMode="auto">
          <a:xfrm>
            <a:off x="2997200" y="2133600"/>
            <a:ext cx="457200" cy="762000"/>
          </a:xfrm>
          <a:prstGeom prst="line"/>
          <a:noFill/>
          <a:ln w="25400">
            <a:solidFill>
              <a:schemeClr val="tx1"/>
            </a:solidFill>
            <a:round/>
            <a:headEnd/>
            <a:tailEnd type="triangle" w="med" len="med"/>
          </a:ln>
        </p:spPr>
        <p:txBody>
          <a:bodyPr/>
          <a:p>
            <a:endParaRPr altLang="en-US" lang="zh-CN"/>
          </a:p>
        </p:txBody>
      </p:sp>
      <p:sp>
        <p:nvSpPr>
          <p:cNvPr id="1049424" name="Line 108"/>
          <p:cNvSpPr>
            <a:spLocks noChangeShapeType="1"/>
          </p:cNvSpPr>
          <p:nvPr/>
        </p:nvSpPr>
        <p:spPr bwMode="auto">
          <a:xfrm>
            <a:off x="3911600" y="2438400"/>
            <a:ext cx="76200" cy="457200"/>
          </a:xfrm>
          <a:prstGeom prst="line"/>
          <a:noFill/>
          <a:ln w="25400">
            <a:solidFill>
              <a:schemeClr val="tx1"/>
            </a:solidFill>
            <a:round/>
            <a:headEnd/>
            <a:tailEnd type="triangle" w="med" len="med"/>
          </a:ln>
        </p:spPr>
        <p:txBody>
          <a:bodyPr/>
          <a:p>
            <a:endParaRPr altLang="en-US" lang="zh-CN"/>
          </a:p>
        </p:txBody>
      </p:sp>
      <p:sp>
        <p:nvSpPr>
          <p:cNvPr id="1049425" name="Line 109"/>
          <p:cNvSpPr>
            <a:spLocks noChangeShapeType="1"/>
          </p:cNvSpPr>
          <p:nvPr/>
        </p:nvSpPr>
        <p:spPr bwMode="auto">
          <a:xfrm flipH="1">
            <a:off x="4521200" y="2667000"/>
            <a:ext cx="228600" cy="228600"/>
          </a:xfrm>
          <a:prstGeom prst="line"/>
          <a:noFill/>
          <a:ln w="25400">
            <a:solidFill>
              <a:schemeClr val="tx1"/>
            </a:solidFill>
            <a:round/>
            <a:headEnd/>
            <a:tailEnd/>
          </a:ln>
        </p:spPr>
        <p:txBody>
          <a:bodyPr/>
          <a:p>
            <a:endParaRPr altLang="en-US" lang="zh-CN"/>
          </a:p>
        </p:txBody>
      </p:sp>
      <p:sp>
        <p:nvSpPr>
          <p:cNvPr id="1049426" name="Line 110"/>
          <p:cNvSpPr>
            <a:spLocks noChangeShapeType="1"/>
          </p:cNvSpPr>
          <p:nvPr/>
        </p:nvSpPr>
        <p:spPr bwMode="auto">
          <a:xfrm flipH="1">
            <a:off x="5207000" y="2438400"/>
            <a:ext cx="762000" cy="533400"/>
          </a:xfrm>
          <a:prstGeom prst="line"/>
          <a:noFill/>
          <a:ln w="25400">
            <a:solidFill>
              <a:schemeClr val="tx1"/>
            </a:solidFill>
            <a:round/>
            <a:headEnd/>
            <a:tailEnd/>
          </a:ln>
        </p:spPr>
        <p:txBody>
          <a:bodyPr/>
          <a:p>
            <a:endParaRPr altLang="en-US" lang="zh-CN"/>
          </a:p>
        </p:txBody>
      </p:sp>
      <p:sp>
        <p:nvSpPr>
          <p:cNvPr id="1049427" name="Line 111"/>
          <p:cNvSpPr>
            <a:spLocks noChangeShapeType="1"/>
          </p:cNvSpPr>
          <p:nvPr/>
        </p:nvSpPr>
        <p:spPr bwMode="auto">
          <a:xfrm flipH="1">
            <a:off x="5054600" y="2057400"/>
            <a:ext cx="304800" cy="914400"/>
          </a:xfrm>
          <a:prstGeom prst="line"/>
          <a:noFill/>
          <a:ln w="25400">
            <a:solidFill>
              <a:schemeClr val="tx1"/>
            </a:solidFill>
            <a:round/>
            <a:headEnd/>
            <a:tailEnd/>
          </a:ln>
        </p:spPr>
        <p:txBody>
          <a:bodyPr/>
          <a:p>
            <a:endParaRPr altLang="en-US" lang="zh-CN"/>
          </a:p>
        </p:txBody>
      </p:sp>
      <p:sp>
        <p:nvSpPr>
          <p:cNvPr id="1049428" name="Line 112"/>
          <p:cNvSpPr>
            <a:spLocks noChangeShapeType="1"/>
          </p:cNvSpPr>
          <p:nvPr/>
        </p:nvSpPr>
        <p:spPr bwMode="auto">
          <a:xfrm flipH="1">
            <a:off x="5435600" y="1981200"/>
            <a:ext cx="2438400" cy="1219200"/>
          </a:xfrm>
          <a:prstGeom prst="line"/>
          <a:noFill/>
          <a:ln w="25400">
            <a:solidFill>
              <a:schemeClr val="tx1"/>
            </a:solidFill>
            <a:round/>
            <a:headEnd/>
            <a:tailEnd/>
          </a:ln>
        </p:spPr>
        <p:txBody>
          <a:bodyPr/>
          <a:p>
            <a:endParaRPr altLang="en-US" lang="zh-CN"/>
          </a:p>
        </p:txBody>
      </p:sp>
      <p:sp>
        <p:nvSpPr>
          <p:cNvPr id="1049429" name="Freeform 113"/>
          <p:cNvSpPr/>
          <p:nvPr/>
        </p:nvSpPr>
        <p:spPr bwMode="auto">
          <a:xfrm>
            <a:off x="1016000" y="2438400"/>
            <a:ext cx="1676400" cy="762000"/>
          </a:xfrm>
          <a:custGeom>
            <a:avLst/>
            <a:gdLst>
              <a:gd name="T0" fmla="*/ 0 w 1056"/>
              <a:gd name="T1" fmla="*/ 0 h 480"/>
              <a:gd name="T2" fmla="*/ 2147483646 w 1056"/>
              <a:gd name="T3" fmla="*/ 2147483646 h 480"/>
              <a:gd name="T4" fmla="*/ 2147483646 w 1056"/>
              <a:gd name="T5" fmla="*/ 2147483646 h 480"/>
              <a:gd name="T6" fmla="*/ 0 60000 65536"/>
              <a:gd name="T7" fmla="*/ 0 60000 65536"/>
              <a:gd name="T8" fmla="*/ 0 60000 65536"/>
              <a:gd name="T9" fmla="*/ 0 w 1056"/>
              <a:gd name="T10" fmla="*/ 0 h 480"/>
              <a:gd name="T11" fmla="*/ 1056 w 1056"/>
              <a:gd name="T12" fmla="*/ 480 h 480"/>
            </a:gdLst>
            <a:ahLst/>
            <a:cxnLst>
              <a:cxn ang="T6">
                <a:pos x="T0" y="T1"/>
              </a:cxn>
              <a:cxn ang="T7">
                <a:pos x="T2" y="T3"/>
              </a:cxn>
              <a:cxn ang="T8">
                <a:pos x="T4" y="T5"/>
              </a:cxn>
            </a:cxnLst>
            <a:rect l="T9" t="T10" r="T11" b="T12"/>
            <a:pathLst>
              <a:path w="1056" h="480">
                <a:moveTo>
                  <a:pt x="0" y="0"/>
                </a:moveTo>
                <a:cubicBezTo>
                  <a:pt x="32" y="56"/>
                  <a:pt x="64" y="112"/>
                  <a:pt x="240" y="192"/>
                </a:cubicBezTo>
                <a:cubicBezTo>
                  <a:pt x="416" y="272"/>
                  <a:pt x="920" y="432"/>
                  <a:pt x="1056" y="480"/>
                </a:cubicBezTo>
              </a:path>
            </a:pathLst>
          </a:custGeom>
          <a:noFill/>
          <a:ln w="25400" cap="flat" cmpd="sng">
            <a:solidFill>
              <a:schemeClr val="tx1"/>
            </a:solidFill>
            <a:prstDash val="solid"/>
            <a:round/>
            <a:headEnd type="none" w="med" len="med"/>
            <a:tailEnd type="triangle" w="med" len="med"/>
          </a:ln>
        </p:spPr>
        <p:txBody>
          <a:bodyPr/>
          <a:p>
            <a:endParaRPr altLang="en-US" lang="zh-CN"/>
          </a:p>
        </p:txBody>
      </p:sp>
      <p:sp>
        <p:nvSpPr>
          <p:cNvPr id="1049430" name="Freeform 114"/>
          <p:cNvSpPr/>
          <p:nvPr/>
        </p:nvSpPr>
        <p:spPr bwMode="auto">
          <a:xfrm>
            <a:off x="5283200" y="1981200"/>
            <a:ext cx="1574800" cy="1066800"/>
          </a:xfrm>
          <a:custGeom>
            <a:avLst/>
            <a:gdLst>
              <a:gd name="T0" fmla="*/ 2147483646 w 992"/>
              <a:gd name="T1" fmla="*/ 0 h 672"/>
              <a:gd name="T2" fmla="*/ 2147483646 w 992"/>
              <a:gd name="T3" fmla="*/ 2147483646 h 672"/>
              <a:gd name="T4" fmla="*/ 0 w 992"/>
              <a:gd name="T5" fmla="*/ 2147483646 h 672"/>
              <a:gd name="T6" fmla="*/ 0 60000 65536"/>
              <a:gd name="T7" fmla="*/ 0 60000 65536"/>
              <a:gd name="T8" fmla="*/ 0 60000 65536"/>
              <a:gd name="T9" fmla="*/ 0 w 992"/>
              <a:gd name="T10" fmla="*/ 0 h 672"/>
              <a:gd name="T11" fmla="*/ 992 w 992"/>
              <a:gd name="T12" fmla="*/ 672 h 672"/>
            </a:gdLst>
            <a:ahLst/>
            <a:cxnLst>
              <a:cxn ang="T6">
                <a:pos x="T0" y="T1"/>
              </a:cxn>
              <a:cxn ang="T7">
                <a:pos x="T2" y="T3"/>
              </a:cxn>
              <a:cxn ang="T8">
                <a:pos x="T4" y="T5"/>
              </a:cxn>
            </a:cxnLst>
            <a:rect l="T9" t="T10" r="T11" b="T12"/>
            <a:pathLst>
              <a:path w="992" h="672">
                <a:moveTo>
                  <a:pt x="768" y="0"/>
                </a:moveTo>
                <a:cubicBezTo>
                  <a:pt x="880" y="64"/>
                  <a:pt x="992" y="128"/>
                  <a:pt x="864" y="240"/>
                </a:cubicBezTo>
                <a:cubicBezTo>
                  <a:pt x="736" y="352"/>
                  <a:pt x="144" y="600"/>
                  <a:pt x="0" y="672"/>
                </a:cubicBezTo>
              </a:path>
            </a:pathLst>
          </a:custGeom>
          <a:noFill/>
          <a:ln w="25400" cap="flat" cmpd="sng">
            <a:solidFill>
              <a:schemeClr val="tx1"/>
            </a:solidFill>
            <a:prstDash val="solid"/>
            <a:round/>
            <a:headEnd type="none" w="med" len="med"/>
            <a:tailEnd type="triangle" w="med" len="med"/>
          </a:ln>
        </p:spPr>
        <p:txBody>
          <a:bodyPr/>
          <a:p>
            <a:endParaRPr altLang="en-US" lang="zh-CN"/>
          </a:p>
        </p:txBody>
      </p:sp>
      <p:sp>
        <p:nvSpPr>
          <p:cNvPr id="1049431" name="Freeform 115"/>
          <p:cNvSpPr/>
          <p:nvPr/>
        </p:nvSpPr>
        <p:spPr bwMode="auto">
          <a:xfrm>
            <a:off x="5359400" y="1295400"/>
            <a:ext cx="2921000" cy="1828800"/>
          </a:xfrm>
          <a:custGeom>
            <a:avLst/>
            <a:gdLst>
              <a:gd name="T0" fmla="*/ 2147483646 w 1840"/>
              <a:gd name="T1" fmla="*/ 0 h 1152"/>
              <a:gd name="T2" fmla="*/ 2147483646 w 1840"/>
              <a:gd name="T3" fmla="*/ 2147483646 h 1152"/>
              <a:gd name="T4" fmla="*/ 0 w 1840"/>
              <a:gd name="T5" fmla="*/ 2147483646 h 1152"/>
              <a:gd name="T6" fmla="*/ 0 60000 65536"/>
              <a:gd name="T7" fmla="*/ 0 60000 65536"/>
              <a:gd name="T8" fmla="*/ 0 60000 65536"/>
              <a:gd name="T9" fmla="*/ 0 w 1840"/>
              <a:gd name="T10" fmla="*/ 0 h 1152"/>
              <a:gd name="T11" fmla="*/ 1840 w 1840"/>
              <a:gd name="T12" fmla="*/ 1152 h 1152"/>
            </a:gdLst>
            <a:ahLst/>
            <a:cxnLst>
              <a:cxn ang="T6">
                <a:pos x="T0" y="T1"/>
              </a:cxn>
              <a:cxn ang="T7">
                <a:pos x="T2" y="T3"/>
              </a:cxn>
              <a:cxn ang="T8">
                <a:pos x="T4" y="T5"/>
              </a:cxn>
            </a:cxnLst>
            <a:rect l="T9" t="T10" r="T11" b="T12"/>
            <a:pathLst>
              <a:path w="1840" h="1152">
                <a:moveTo>
                  <a:pt x="1536" y="0"/>
                </a:moveTo>
                <a:cubicBezTo>
                  <a:pt x="1688" y="48"/>
                  <a:pt x="1840" y="96"/>
                  <a:pt x="1584" y="288"/>
                </a:cubicBezTo>
                <a:cubicBezTo>
                  <a:pt x="1328" y="480"/>
                  <a:pt x="264" y="1008"/>
                  <a:pt x="0" y="1152"/>
                </a:cubicBezTo>
              </a:path>
            </a:pathLst>
          </a:custGeom>
          <a:noFill/>
          <a:ln w="25400" cap="flat" cmpd="sng">
            <a:solidFill>
              <a:schemeClr val="tx1"/>
            </a:solidFill>
            <a:prstDash val="solid"/>
            <a:round/>
            <a:headEnd type="none" w="med" len="med"/>
            <a:tailEnd type="triangle" w="med" len="med"/>
          </a:ln>
        </p:spPr>
        <p:txBody>
          <a:bodyPr/>
          <a:p>
            <a:endParaRPr altLang="en-US" lang="zh-CN"/>
          </a:p>
        </p:txBody>
      </p:sp>
      <p:sp>
        <p:nvSpPr>
          <p:cNvPr id="1049432" name="Line 116"/>
          <p:cNvSpPr>
            <a:spLocks noChangeShapeType="1"/>
          </p:cNvSpPr>
          <p:nvPr/>
        </p:nvSpPr>
        <p:spPr bwMode="auto">
          <a:xfrm>
            <a:off x="1854200" y="3429000"/>
            <a:ext cx="762000" cy="0"/>
          </a:xfrm>
          <a:prstGeom prst="line"/>
          <a:noFill/>
          <a:ln w="25400">
            <a:solidFill>
              <a:schemeClr val="tx1"/>
            </a:solidFill>
            <a:round/>
            <a:headEnd/>
            <a:tailEnd/>
          </a:ln>
        </p:spPr>
        <p:txBody>
          <a:bodyPr/>
          <a:p>
            <a:endParaRPr altLang="en-US" lang="zh-CN"/>
          </a:p>
        </p:txBody>
      </p:sp>
      <p:sp>
        <p:nvSpPr>
          <p:cNvPr id="1049433" name="Line 117"/>
          <p:cNvSpPr>
            <a:spLocks noChangeShapeType="1"/>
          </p:cNvSpPr>
          <p:nvPr/>
        </p:nvSpPr>
        <p:spPr bwMode="auto">
          <a:xfrm flipH="1">
            <a:off x="7035800" y="2971800"/>
            <a:ext cx="304800" cy="228600"/>
          </a:xfrm>
          <a:prstGeom prst="line"/>
          <a:noFill/>
          <a:ln w="25400">
            <a:solidFill>
              <a:schemeClr val="tx1"/>
            </a:solidFill>
            <a:round/>
            <a:headEnd/>
            <a:tailEnd/>
          </a:ln>
        </p:spPr>
        <p:txBody>
          <a:bodyPr/>
          <a:p>
            <a:endParaRPr altLang="en-US" lang="zh-CN"/>
          </a:p>
        </p:txBody>
      </p:sp>
      <p:sp>
        <p:nvSpPr>
          <p:cNvPr id="1049434" name="Line 118"/>
          <p:cNvSpPr>
            <a:spLocks noChangeShapeType="1"/>
          </p:cNvSpPr>
          <p:nvPr/>
        </p:nvSpPr>
        <p:spPr bwMode="auto">
          <a:xfrm flipH="1">
            <a:off x="5664200" y="3276600"/>
            <a:ext cx="533400" cy="152400"/>
          </a:xfrm>
          <a:prstGeom prst="line"/>
          <a:noFill/>
          <a:ln w="25400">
            <a:solidFill>
              <a:schemeClr val="tx1"/>
            </a:solidFill>
            <a:round/>
            <a:headEnd/>
            <a:tailEnd type="triangle" w="med" len="med"/>
          </a:ln>
        </p:spPr>
        <p:txBody>
          <a:bodyPr/>
          <a:p>
            <a:endParaRPr altLang="en-US" lang="zh-CN"/>
          </a:p>
        </p:txBody>
      </p:sp>
      <p:sp>
        <p:nvSpPr>
          <p:cNvPr id="1049435" name="Line 119"/>
          <p:cNvSpPr>
            <a:spLocks noChangeShapeType="1"/>
          </p:cNvSpPr>
          <p:nvPr/>
        </p:nvSpPr>
        <p:spPr bwMode="auto">
          <a:xfrm>
            <a:off x="7950200" y="4343400"/>
            <a:ext cx="0" cy="990600"/>
          </a:xfrm>
          <a:prstGeom prst="line"/>
          <a:noFill/>
          <a:ln w="25400">
            <a:solidFill>
              <a:schemeClr val="tx1"/>
            </a:solidFill>
            <a:round/>
            <a:headEnd/>
            <a:tailEnd/>
          </a:ln>
        </p:spPr>
        <p:txBody>
          <a:bodyPr/>
          <a:p>
            <a:endParaRPr altLang="en-US" lang="zh-CN"/>
          </a:p>
        </p:txBody>
      </p:sp>
      <p:sp>
        <p:nvSpPr>
          <p:cNvPr id="1049436" name="Line 120"/>
          <p:cNvSpPr>
            <a:spLocks noChangeShapeType="1"/>
          </p:cNvSpPr>
          <p:nvPr/>
        </p:nvSpPr>
        <p:spPr bwMode="auto">
          <a:xfrm flipH="1" flipV="1">
            <a:off x="5664200" y="3581400"/>
            <a:ext cx="1981200" cy="381000"/>
          </a:xfrm>
          <a:prstGeom prst="line"/>
          <a:noFill/>
          <a:ln w="25400">
            <a:solidFill>
              <a:schemeClr val="tx1"/>
            </a:solidFill>
            <a:round/>
            <a:headEnd/>
            <a:tailEnd type="triangle" w="med" len="med"/>
          </a:ln>
        </p:spPr>
        <p:txBody>
          <a:bodyPr/>
          <a:p>
            <a:endParaRPr altLang="en-US" lang="zh-CN"/>
          </a:p>
        </p:txBody>
      </p:sp>
      <p:sp>
        <p:nvSpPr>
          <p:cNvPr id="1049437" name="Line 121"/>
          <p:cNvSpPr>
            <a:spLocks noChangeShapeType="1"/>
          </p:cNvSpPr>
          <p:nvPr/>
        </p:nvSpPr>
        <p:spPr bwMode="auto">
          <a:xfrm>
            <a:off x="5511800" y="3810000"/>
            <a:ext cx="838200" cy="533400"/>
          </a:xfrm>
          <a:prstGeom prst="line"/>
          <a:noFill/>
          <a:ln w="25400">
            <a:solidFill>
              <a:schemeClr val="tx1"/>
            </a:solidFill>
            <a:round/>
            <a:headEnd/>
            <a:tailEnd/>
          </a:ln>
        </p:spPr>
        <p:txBody>
          <a:bodyPr/>
          <a:p>
            <a:endParaRPr altLang="en-US" lang="zh-CN"/>
          </a:p>
        </p:txBody>
      </p:sp>
      <p:sp>
        <p:nvSpPr>
          <p:cNvPr id="1049438" name="Line 122"/>
          <p:cNvSpPr>
            <a:spLocks noChangeShapeType="1"/>
          </p:cNvSpPr>
          <p:nvPr/>
        </p:nvSpPr>
        <p:spPr bwMode="auto">
          <a:xfrm>
            <a:off x="7264400" y="4953000"/>
            <a:ext cx="228600" cy="381000"/>
          </a:xfrm>
          <a:prstGeom prst="line"/>
          <a:noFill/>
          <a:ln w="25400">
            <a:solidFill>
              <a:schemeClr val="tx1"/>
            </a:solidFill>
            <a:round/>
            <a:headEnd/>
            <a:tailEnd type="triangle" w="med" len="med"/>
          </a:ln>
        </p:spPr>
        <p:txBody>
          <a:bodyPr/>
          <a:p>
            <a:endParaRPr altLang="en-US" lang="zh-CN"/>
          </a:p>
        </p:txBody>
      </p:sp>
      <p:sp>
        <p:nvSpPr>
          <p:cNvPr id="1049439" name="Line 123"/>
          <p:cNvSpPr>
            <a:spLocks noChangeShapeType="1"/>
          </p:cNvSpPr>
          <p:nvPr/>
        </p:nvSpPr>
        <p:spPr bwMode="auto">
          <a:xfrm>
            <a:off x="5664200" y="5029200"/>
            <a:ext cx="152400" cy="457200"/>
          </a:xfrm>
          <a:prstGeom prst="line"/>
          <a:noFill/>
          <a:ln w="25400">
            <a:solidFill>
              <a:schemeClr val="tx1"/>
            </a:solidFill>
            <a:round/>
            <a:headEnd/>
            <a:tailEnd/>
          </a:ln>
        </p:spPr>
        <p:txBody>
          <a:bodyPr/>
          <a:p>
            <a:endParaRPr altLang="en-US" lang="zh-CN"/>
          </a:p>
        </p:txBody>
      </p:sp>
      <p:sp>
        <p:nvSpPr>
          <p:cNvPr id="1049440" name="Line 124"/>
          <p:cNvSpPr>
            <a:spLocks noChangeShapeType="1"/>
          </p:cNvSpPr>
          <p:nvPr/>
        </p:nvSpPr>
        <p:spPr bwMode="auto">
          <a:xfrm flipH="1" flipV="1">
            <a:off x="5054600" y="4038600"/>
            <a:ext cx="457200" cy="457200"/>
          </a:xfrm>
          <a:prstGeom prst="line"/>
          <a:noFill/>
          <a:ln w="25400">
            <a:solidFill>
              <a:schemeClr val="tx1"/>
            </a:solidFill>
            <a:round/>
            <a:headEnd/>
            <a:tailEnd type="triangle" w="med" len="med"/>
          </a:ln>
        </p:spPr>
        <p:txBody>
          <a:bodyPr/>
          <a:p>
            <a:endParaRPr altLang="en-US" lang="zh-CN"/>
          </a:p>
        </p:txBody>
      </p:sp>
      <p:sp>
        <p:nvSpPr>
          <p:cNvPr id="1049441" name="Line 125"/>
          <p:cNvSpPr>
            <a:spLocks noChangeShapeType="1"/>
          </p:cNvSpPr>
          <p:nvPr/>
        </p:nvSpPr>
        <p:spPr bwMode="auto">
          <a:xfrm flipH="1">
            <a:off x="4140200" y="4114800"/>
            <a:ext cx="76200" cy="304800"/>
          </a:xfrm>
          <a:prstGeom prst="line"/>
          <a:noFill/>
          <a:ln w="25400">
            <a:solidFill>
              <a:schemeClr val="tx1"/>
            </a:solidFill>
            <a:round/>
            <a:headEnd/>
            <a:tailEnd/>
          </a:ln>
        </p:spPr>
        <p:txBody>
          <a:bodyPr/>
          <a:p>
            <a:endParaRPr altLang="en-US" lang="zh-CN"/>
          </a:p>
        </p:txBody>
      </p:sp>
      <p:sp>
        <p:nvSpPr>
          <p:cNvPr id="1049442" name="Line 126"/>
          <p:cNvSpPr>
            <a:spLocks noChangeShapeType="1"/>
          </p:cNvSpPr>
          <p:nvPr/>
        </p:nvSpPr>
        <p:spPr bwMode="auto">
          <a:xfrm>
            <a:off x="4597400" y="5105400"/>
            <a:ext cx="381000" cy="304800"/>
          </a:xfrm>
          <a:prstGeom prst="line"/>
          <a:noFill/>
          <a:ln w="25400">
            <a:solidFill>
              <a:schemeClr val="tx1"/>
            </a:solidFill>
            <a:round/>
            <a:headEnd/>
            <a:tailEnd type="triangle" w="med" len="med"/>
          </a:ln>
        </p:spPr>
        <p:txBody>
          <a:bodyPr/>
          <a:p>
            <a:endParaRPr altLang="en-US" lang="zh-CN"/>
          </a:p>
        </p:txBody>
      </p:sp>
      <p:sp>
        <p:nvSpPr>
          <p:cNvPr id="1049443" name="Line 127"/>
          <p:cNvSpPr>
            <a:spLocks noChangeShapeType="1"/>
          </p:cNvSpPr>
          <p:nvPr/>
        </p:nvSpPr>
        <p:spPr bwMode="auto">
          <a:xfrm flipH="1">
            <a:off x="2921000" y="4038600"/>
            <a:ext cx="457200" cy="457200"/>
          </a:xfrm>
          <a:prstGeom prst="line"/>
          <a:noFill/>
          <a:ln w="25400">
            <a:solidFill>
              <a:schemeClr val="tx1"/>
            </a:solidFill>
            <a:round/>
            <a:headEnd/>
            <a:tailEnd/>
          </a:ln>
        </p:spPr>
        <p:txBody>
          <a:bodyPr/>
          <a:p>
            <a:endParaRPr altLang="en-US" lang="zh-CN"/>
          </a:p>
        </p:txBody>
      </p:sp>
      <p:sp>
        <p:nvSpPr>
          <p:cNvPr id="1049444" name="Line 128"/>
          <p:cNvSpPr>
            <a:spLocks noChangeShapeType="1"/>
          </p:cNvSpPr>
          <p:nvPr/>
        </p:nvSpPr>
        <p:spPr bwMode="auto">
          <a:xfrm>
            <a:off x="2921000" y="5105400"/>
            <a:ext cx="0" cy="457200"/>
          </a:xfrm>
          <a:prstGeom prst="line"/>
          <a:noFill/>
          <a:ln w="25400">
            <a:solidFill>
              <a:schemeClr val="tx1"/>
            </a:solidFill>
            <a:round/>
            <a:headEnd/>
            <a:tailEnd type="triangle" w="med" len="med"/>
          </a:ln>
        </p:spPr>
        <p:txBody>
          <a:bodyPr/>
          <a:p>
            <a:endParaRPr altLang="en-US" lang="zh-CN"/>
          </a:p>
        </p:txBody>
      </p:sp>
      <p:sp>
        <p:nvSpPr>
          <p:cNvPr id="1049445" name="Line 129"/>
          <p:cNvSpPr>
            <a:spLocks noChangeShapeType="1"/>
          </p:cNvSpPr>
          <p:nvPr/>
        </p:nvSpPr>
        <p:spPr bwMode="auto">
          <a:xfrm flipH="1" flipV="1">
            <a:off x="2235200" y="5105400"/>
            <a:ext cx="304800" cy="457200"/>
          </a:xfrm>
          <a:prstGeom prst="line"/>
          <a:noFill/>
          <a:ln w="25400">
            <a:solidFill>
              <a:schemeClr val="tx1"/>
            </a:solidFill>
            <a:round/>
            <a:headEnd/>
            <a:tailEnd/>
          </a:ln>
        </p:spPr>
        <p:txBody>
          <a:bodyPr/>
          <a:p>
            <a:endParaRPr altLang="en-US" lang="zh-CN"/>
          </a:p>
        </p:txBody>
      </p:sp>
      <p:sp>
        <p:nvSpPr>
          <p:cNvPr id="1049446" name="Line 130"/>
          <p:cNvSpPr>
            <a:spLocks noChangeShapeType="1"/>
          </p:cNvSpPr>
          <p:nvPr/>
        </p:nvSpPr>
        <p:spPr bwMode="auto">
          <a:xfrm flipV="1">
            <a:off x="2082800" y="3886200"/>
            <a:ext cx="838200" cy="381000"/>
          </a:xfrm>
          <a:prstGeom prst="line"/>
          <a:noFill/>
          <a:ln w="25400">
            <a:solidFill>
              <a:schemeClr val="tx1"/>
            </a:solidFill>
            <a:round/>
            <a:headEnd/>
            <a:tailEnd type="triangle" w="med" len="med"/>
          </a:ln>
        </p:spPr>
        <p:txBody>
          <a:bodyPr/>
          <a:p>
            <a:endParaRPr altLang="en-US" lang="zh-CN"/>
          </a:p>
        </p:txBody>
      </p:sp>
      <p:sp>
        <p:nvSpPr>
          <p:cNvPr id="1049447" name="Line 131"/>
          <p:cNvSpPr>
            <a:spLocks noChangeShapeType="1"/>
          </p:cNvSpPr>
          <p:nvPr/>
        </p:nvSpPr>
        <p:spPr bwMode="auto">
          <a:xfrm flipV="1">
            <a:off x="863600" y="4953000"/>
            <a:ext cx="0" cy="304800"/>
          </a:xfrm>
          <a:prstGeom prst="line"/>
          <a:noFill/>
          <a:ln w="25400">
            <a:solidFill>
              <a:schemeClr val="tx1"/>
            </a:solidFill>
            <a:round/>
            <a:headEnd/>
            <a:tailEnd/>
          </a:ln>
        </p:spPr>
        <p:txBody>
          <a:bodyPr/>
          <a:p>
            <a:endParaRPr altLang="en-US" lang="zh-CN"/>
          </a:p>
        </p:txBody>
      </p:sp>
      <p:sp>
        <p:nvSpPr>
          <p:cNvPr id="1049448" name="Line 132"/>
          <p:cNvSpPr>
            <a:spLocks noChangeShapeType="1"/>
          </p:cNvSpPr>
          <p:nvPr/>
        </p:nvSpPr>
        <p:spPr bwMode="auto">
          <a:xfrm flipV="1">
            <a:off x="1473200" y="3657600"/>
            <a:ext cx="1143000" cy="457200"/>
          </a:xfrm>
          <a:prstGeom prst="line"/>
          <a:noFill/>
          <a:ln w="25400">
            <a:solidFill>
              <a:schemeClr val="tx1"/>
            </a:solidFill>
            <a:round/>
            <a:headEnd/>
            <a:tailEnd type="triangle" w="med" len="med"/>
          </a:ln>
        </p:spPr>
        <p:txBody>
          <a:bodyPr/>
          <a:p>
            <a:endParaRPr altLang="en-US" lang="zh-CN"/>
          </a:p>
        </p:txBody>
      </p:sp>
    </p:spTree>
  </p:cSld>
  <p:clrMapOvr>
    <a:masterClrMapping/>
  </p:clrMapOvr>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chemeClr val="accent1"/>
        </a:solidFill>
        <a:ln w="9525" cap="flat" cmpd="sng" algn="ctr">
          <a:solidFill>
            <a:srgbClr val="FF0000"/>
          </a:solidFill>
          <a:prstDash val="solid"/>
          <a:round/>
          <a:headEnd type="none" w="med" len="med"/>
          <a:tailEnd type="none" w="med" len="med"/>
        </a:ln>
        <a:effectLst/>
      </a:spPr>
      <a:bodyPr anchor="t" anchorCtr="0" bIns="45720" compatLnSpc="1" lIns="91440" numCol="1" rIns="91440" tIns="45720" vert="horz" wrap="square">
        <a:prstTxWarp prst="textNoShape"/>
        <a:spAutoFit/>
      </a:bodyPr>
      <a:lstStyle>
        <a:defPPr algn="l" defTabSz="914400" eaLnBrk="1" fontAlgn="base" hangingPunct="1" indent="0" latinLnBrk="0" marL="0" marR="0" rtl="0">
          <a:lnSpc>
            <a:spcPct val="100000"/>
          </a:lnSpc>
          <a:spcBef>
            <a:spcPct val="50000"/>
          </a:spcBef>
          <a:spcAft>
            <a:spcPct val="0"/>
          </a:spcAft>
          <a:buClrTx/>
          <a:buSzTx/>
          <a:buFontTx/>
          <a:buNone/>
          <a:defRPr altLang="en-US" baseline="0" b="1" cap="none" sz="2400" i="0" kumimoji="1" lang="zh-CN" normalizeH="0" strike="noStrike" u="none" smtClean="0">
            <a:ln>
              <a:noFill/>
            </a:ln>
            <a:solidFill>
              <a:schemeClr val="tx1"/>
            </a:solidFill>
            <a:effectLst/>
            <a:latin typeface="Arial" pitchFamily="34" charset="0"/>
            <a:ea typeface="宋体" pitchFamily="2" charset="-122"/>
          </a:defRPr>
        </a:defPPr>
      </a:lstStyle>
    </a:spDef>
    <a:lnDef>
      <a:spPr bwMode="auto">
        <a:xfrm>
          <a:off x="0" y="0"/>
          <a:ext cx="1" cy="1"/>
        </a:xfrm>
        <a:custGeom>
          <a:avLst/>
          <a:ahLst/>
          <a:rect l="0" t="0" r="0" b="0"/>
          <a:pathLst/>
        </a:custGeom>
        <a:solidFill>
          <a:schemeClr val="accent1"/>
        </a:solidFill>
        <a:ln w="9525" cap="flat" cmpd="sng" algn="ctr">
          <a:solidFill>
            <a:srgbClr val="FF0000"/>
          </a:solidFill>
          <a:prstDash val="solid"/>
          <a:round/>
          <a:headEnd type="none" w="med" len="med"/>
          <a:tailEnd type="none" w="med" len="med"/>
        </a:ln>
        <a:effectLst/>
      </a:spPr>
      <a:bodyPr anchor="t" anchorCtr="0" bIns="45720" compatLnSpc="1" lIns="91440" numCol="1" rIns="91440" tIns="45720" vert="horz" wrap="square">
        <a:prstTxWarp prst="textNoShape"/>
        <a:spAutoFit/>
      </a:bodyPr>
      <a:lstStyle>
        <a:defPPr algn="l" defTabSz="914400" eaLnBrk="1" fontAlgn="base" hangingPunct="1" indent="0" latinLnBrk="0" marL="0" marR="0" rtl="0">
          <a:lnSpc>
            <a:spcPct val="100000"/>
          </a:lnSpc>
          <a:spcBef>
            <a:spcPct val="50000"/>
          </a:spcBef>
          <a:spcAft>
            <a:spcPct val="0"/>
          </a:spcAft>
          <a:buClrTx/>
          <a:buSzTx/>
          <a:buFontTx/>
          <a:buNone/>
          <a:defRPr altLang="en-US" baseline="0" b="1" cap="none" sz="2400" i="0" kumimoji="1" lang="zh-CN" normalizeH="0" strike="noStrike" u="none" smtClean="0">
            <a:ln>
              <a:noFill/>
            </a:ln>
            <a:solidFill>
              <a:schemeClr val="tx1"/>
            </a:solidFill>
            <a:effectLst/>
            <a:latin typeface="Arial" pitchFamily="34"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SDU</Company>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Chapter  6   Considering Objects</dc:title>
  <dc:creator>SQH</dc:creator>
  <cp:lastModifiedBy>史清华</cp:lastModifiedBy>
  <dcterms:created xsi:type="dcterms:W3CDTF">2003-11-02T11:09:18Z</dcterms:created>
  <dcterms:modified xsi:type="dcterms:W3CDTF">2022-02-28T07:48:22Z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9de96857b6744e679ae771e645d407a2</vt:lpwstr>
  </property>
</Properties>
</file>