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notesSlides/notesSlide5.xml" ContentType="application/vnd.openxmlformats-officedocument.presentationml.notesSlide+xml"/>
  <Override PartName="/ppt/slides/slide9.xml" ContentType="application/vnd.openxmlformats-officedocument.presentationml.slide+xml"/>
  <Override PartName="/ppt/notesSlides/notesSlide6.xml" ContentType="application/vnd.openxmlformats-officedocument.presentationml.notes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notesSlides/notesSlide10.xml" ContentType="application/vnd.openxmlformats-officedocument.presentationml.notesSlide+xml"/>
  <Override PartName="/ppt/slides/slide14.xml" ContentType="application/vnd.openxmlformats-officedocument.presentationml.slide+xml"/>
  <Override PartName="/ppt/notesSlides/notesSlide11.xml" ContentType="application/vnd.openxmlformats-officedocument.presentationml.notesSlide+xml"/>
  <Override PartName="/ppt/slides/slide15.xml" ContentType="application/vnd.openxmlformats-officedocument.presentationml.slide+xml"/>
  <Override PartName="/ppt/notesSlides/notesSlide12.xml" ContentType="application/vnd.openxmlformats-officedocument.presentationml.notesSlide+xml"/>
  <Override PartName="/ppt/slides/slide16.xml" ContentType="application/vnd.openxmlformats-officedocument.presentationml.slide+xml"/>
  <Override PartName="/ppt/notesSlides/notesSlide13.xml" ContentType="application/vnd.openxmlformats-officedocument.presentationml.notesSlide+xml"/>
  <Override PartName="/ppt/slides/slide17.xml" ContentType="application/vnd.openxmlformats-officedocument.presentationml.slide+xml"/>
  <Override PartName="/ppt/notesSlides/notesSlide14.xml" ContentType="application/vnd.openxmlformats-officedocument.presentationml.notesSlide+xml"/>
  <Override PartName="/ppt/slides/slide18.xml" ContentType="application/vnd.openxmlformats-officedocument.presentationml.slide+xml"/>
  <Override PartName="/ppt/notesSlides/notesSlide15.xml" ContentType="application/vnd.openxmlformats-officedocument.presentationml.notesSlide+xml"/>
  <Override PartName="/ppt/slides/slide19.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notesSlides/notesSlide17.xml" ContentType="application/vnd.openxmlformats-officedocument.presentationml.notesSlide+xml"/>
  <Override PartName="/ppt/slides/slide21.xml" ContentType="application/vnd.openxmlformats-officedocument.presentationml.slide+xml"/>
  <Override PartName="/ppt/notesSlides/notesSlide18.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notesSlides/notesSlide19.xml" ContentType="application/vnd.openxmlformats-officedocument.presentationml.notesSlide+xml"/>
  <Override PartName="/ppt/slides/slide24.xml" ContentType="application/vnd.openxmlformats-officedocument.presentationml.slide+xml"/>
  <Override PartName="/ppt/notesSlides/notesSlide20.xml" ContentType="application/vnd.openxmlformats-officedocument.presentationml.notesSlide+xml"/>
  <Override PartName="/ppt/slides/slide25.xml" ContentType="application/vnd.openxmlformats-officedocument.presentationml.slide+xml"/>
  <Override PartName="/ppt/notesSlides/notesSlide21.xml" ContentType="application/vnd.openxmlformats-officedocument.presentationml.notesSlide+xml"/>
  <Override PartName="/ppt/slides/slide26.xml" ContentType="application/vnd.openxmlformats-officedocument.presentationml.slide+xml"/>
  <Override PartName="/ppt/notesSlides/notesSlide22.xml" ContentType="application/vnd.openxmlformats-officedocument.presentationml.notesSlide+xml"/>
  <Override PartName="/ppt/slides/slide27.xml" ContentType="application/vnd.openxmlformats-officedocument.presentationml.slide+xml"/>
  <Override PartName="/ppt/notesSlides/notesSlide23.xml" ContentType="application/vnd.openxmlformats-officedocument.presentationml.notesSlide+xml"/>
  <Override PartName="/ppt/slides/slide28.xml" ContentType="application/vnd.openxmlformats-officedocument.presentationml.slide+xml"/>
  <Override PartName="/ppt/notesSlides/notesSlide24.xml" ContentType="application/vnd.openxmlformats-officedocument.presentationml.notesSlide+xml"/>
  <Override PartName="/ppt/slides/slide29.xml" ContentType="application/vnd.openxmlformats-officedocument.presentationml.slide+xml"/>
  <Override PartName="/ppt/notesSlides/notesSlide25.xml" ContentType="application/vnd.openxmlformats-officedocument.presentationml.notes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26.xml" ContentType="application/vnd.openxmlformats-officedocument.presentationml.notesSlide+xml"/>
  <Override PartName="/ppt/slides/slide33.xml" ContentType="application/vnd.openxmlformats-officedocument.presentationml.slide+xml"/>
  <Override PartName="/ppt/notesSlides/notesSlide27.xml" ContentType="application/vnd.openxmlformats-officedocument.presentationml.notesSlide+xml"/>
  <Override PartName="/ppt/slides/slide34.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9.xml" ContentType="application/vnd.openxmlformats-officedocument.presentationml.notesSlide+xml"/>
  <Override PartName="/ppt/drawings/vmlDrawing1.vml" ContentType="application/vnd.openxmlformats-officedocument.vmlDrawing"/>
  <Override PartName="/ppt/slides/slide36.xml" ContentType="application/vnd.openxmlformats-officedocument.presentationml.slide+xml"/>
  <Override PartName="/ppt/notesSlides/notesSlide30.xml" ContentType="application/vnd.openxmlformats-officedocument.presentationml.notesSlide+xml"/>
  <Override PartName="/ppt/slides/slide37.xml" ContentType="application/vnd.openxmlformats-officedocument.presentationml.slide+xml"/>
  <Override PartName="/ppt/notesSlides/notesSlide31.xml" ContentType="application/vnd.openxmlformats-officedocument.presentationml.notesSlide+xml"/>
  <Override PartName="/ppt/slides/slide38.xml" ContentType="application/vnd.openxmlformats-officedocument.presentationml.slide+xml"/>
  <Override PartName="/ppt/notesSlides/notesSlide32.xml" ContentType="application/vnd.openxmlformats-officedocument.presentationml.notesSlide+xml"/>
  <Override PartName="/ppt/slides/slide39.xml" ContentType="application/vnd.openxmlformats-officedocument.presentationml.slide+xml"/>
  <Override PartName="/ppt/notesSlides/notesSlide33.xml" ContentType="application/vnd.openxmlformats-officedocument.presentationml.notesSlide+xml"/>
  <Override PartName="/ppt/slides/slide40.xml" ContentType="application/vnd.openxmlformats-officedocument.presentationml.slide+xml"/>
  <Override PartName="/ppt/slides/slide41.xml" ContentType="application/vnd.openxmlformats-officedocument.presentationml.slide+xml"/>
  <Override PartName="/ppt/notesSlides/notesSlide34.xml" ContentType="application/vnd.openxmlformats-officedocument.presentationml.notesSlide+xml"/>
  <Override PartName="/ppt/slides/slide42.xml" ContentType="application/vnd.openxmlformats-officedocument.presentationml.slide+xml"/>
  <Override PartName="/ppt/notesSlides/notesSlide35.xml" ContentType="application/vnd.openxmlformats-officedocument.presentationml.notes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36.xml" ContentType="application/vnd.openxmlformats-officedocument.presentationml.notesSlide+xml"/>
  <Override PartName="/ppt/slides/slide46.xml" ContentType="application/vnd.openxmlformats-officedocument.presentationml.slide+xml"/>
  <Override PartName="/ppt/notesSlides/notesSlide37.xml" ContentType="application/vnd.openxmlformats-officedocument.presentationml.notesSlide+xml"/>
  <Override PartName="/ppt/slides/slide47.xml" ContentType="application/vnd.openxmlformats-officedocument.presentationml.slide+xml"/>
  <Override PartName="/ppt/notesSlides/notesSlide38.xml" ContentType="application/vnd.openxmlformats-officedocument.presentationml.notesSlide+xml"/>
  <Override PartName="/ppt/slides/slide48.xml" ContentType="application/vnd.openxmlformats-officedocument.presentationml.slide+xml"/>
  <Override PartName="/ppt/notesSlides/notesSlide39.xml" ContentType="application/vnd.openxmlformats-officedocument.presentationml.notesSlide+xml"/>
  <Override PartName="/ppt/slides/slide49.xml" ContentType="application/vnd.openxmlformats-officedocument.presentationml.slide+xml"/>
  <Override PartName="/ppt/slides/slide50.xml" ContentType="application/vnd.openxmlformats-officedocument.presentationml.slide+xml"/>
  <Override PartName="/ppt/notesSlides/notesSlide40.xml" ContentType="application/vnd.openxmlformats-officedocument.presentationml.notesSlide+xml"/>
  <Override PartName="/ppt/drawings/vmlDrawing2.vml" ContentType="application/vnd.openxmlformats-officedocument.vmlDrawing"/>
  <Override PartName="/ppt/slides/slide51.xml" ContentType="application/vnd.openxmlformats-officedocument.presentationml.slide+xml"/>
  <Override PartName="/ppt/notesSlides/notesSlide41.xml" ContentType="application/vnd.openxmlformats-officedocument.presentationml.notesSlide+xml"/>
  <Override PartName="/ppt/slides/slide52.xml" ContentType="application/vnd.openxmlformats-officedocument.presentationml.slide+xml"/>
  <Override PartName="/ppt/notesSlides/notesSlide42.xml" ContentType="application/vnd.openxmlformats-officedocument.presentationml.notesSlide+xml"/>
  <Override PartName="/ppt/slides/slide53.xml" ContentType="application/vnd.openxmlformats-officedocument.presentationml.slide+xml"/>
  <Override PartName="/ppt/notesSlides/notesSlide43.xml" ContentType="application/vnd.openxmlformats-officedocument.presentationml.notesSlide+xml"/>
  <Override PartName="/ppt/slides/slide54.xml" ContentType="application/vnd.openxmlformats-officedocument.presentationml.slide+xml"/>
  <Override PartName="/ppt/notesSlides/notesSlide44.xml" ContentType="application/vnd.openxmlformats-officedocument.presentationml.notesSlide+xml"/>
  <Override PartName="/ppt/slides/slide55.xml" ContentType="application/vnd.openxmlformats-officedocument.presentationml.slide+xml"/>
  <Override PartName="/ppt/notesSlides/notesSlide45.xml" ContentType="application/vnd.openxmlformats-officedocument.presentationml.notesSlide+xml"/>
  <Override PartName="/ppt/slides/slide56.xml" ContentType="application/vnd.openxmlformats-officedocument.presentationml.slide+xml"/>
  <Override PartName="/ppt/notesSlides/notesSlide46.xml" ContentType="application/vnd.openxmlformats-officedocument.presentationml.notesSlide+xml"/>
  <Override PartName="/ppt/slides/slide57.xml" ContentType="application/vnd.openxmlformats-officedocument.presentationml.slide+xml"/>
  <Override PartName="/ppt/notesSlides/notesSlide47.xml" ContentType="application/vnd.openxmlformats-officedocument.presentationml.notes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Slides/notesSlide48.xml" ContentType="application/vnd.openxmlformats-officedocument.presentationml.notesSlide+xml"/>
  <Override PartName="/ppt/slides/slide62.xml" ContentType="application/vnd.openxmlformats-officedocument.presentationml.slide+xml"/>
  <Override PartName="/ppt/notesSlides/notesSlide49.xml" ContentType="application/vnd.openxmlformats-officedocument.presentationml.notesSlide+xml"/>
  <Override PartName="/ppt/slides/slide63.xml" ContentType="application/vnd.openxmlformats-officedocument.presentationml.slide+xml"/>
  <Override PartName="/ppt/notesSlides/notesSlide50.xml" ContentType="application/vnd.openxmlformats-officedocument.presentationml.notesSlide+xml"/>
  <Override PartName="/ppt/slides/slide64.xml" ContentType="application/vnd.openxmlformats-officedocument.presentationml.slide+xml"/>
  <Override PartName="/ppt/notesSlides/notesSlide51.xml" ContentType="application/vnd.openxmlformats-officedocument.presentationml.notesSlide+xml"/>
  <Override PartName="/ppt/slides/slide65.xml" ContentType="application/vnd.openxmlformats-officedocument.presentationml.slide+xml"/>
  <Override PartName="/ppt/notesSlides/notesSlide52.xml" ContentType="application/vnd.openxmlformats-officedocument.presentationml.notesSlide+xml"/>
  <Override PartName="/ppt/slides/slide66.xml" ContentType="application/vnd.openxmlformats-officedocument.presentationml.slide+xml"/>
  <Override PartName="/ppt/notesSlides/notesSlide53.xml" ContentType="application/vnd.openxmlformats-officedocument.presentationml.notesSlide+xml"/>
  <Override PartName="/ppt/slides/slide67.xml" ContentType="application/vnd.openxmlformats-officedocument.presentationml.slide+xml"/>
  <Override PartName="/ppt/notesSlides/notesSlide54.xml" ContentType="application/vnd.openxmlformats-officedocument.presentationml.notesSlide+xml"/>
  <Override PartName="/ppt/slides/slide68.xml" ContentType="application/vnd.openxmlformats-officedocument.presentationml.slide+xml"/>
  <Override PartName="/ppt/slides/slide69.xml" ContentType="application/vnd.openxmlformats-officedocument.presentationml.slide+xml"/>
  <Override PartName="/ppt/notesSlides/notesSlide55.xml" ContentType="application/vnd.openxmlformats-officedocument.presentationml.notesSlide+xml"/>
  <Override PartName="/ppt/slides/slide70.xml" ContentType="application/vnd.openxmlformats-officedocument.presentationml.slide+xml"/>
  <Override PartName="/ppt/notesSlides/notesSlide56.xml" ContentType="application/vnd.openxmlformats-officedocument.presentationml.notesSlide+xml"/>
  <Override PartName="/ppt/slides/slide71.xml" ContentType="application/vnd.openxmlformats-officedocument.presentationml.slide+xml"/>
  <Override PartName="/ppt/notesSlides/notesSlide57.xml" ContentType="application/vnd.openxmlformats-officedocument.presentationml.notesSlide+xml"/>
  <Override PartName="/ppt/slides/slide72.xml" ContentType="application/vnd.openxmlformats-officedocument.presentationml.slide+xml"/>
  <Override PartName="/ppt/notesSlides/notesSlide58.xml" ContentType="application/vnd.openxmlformats-officedocument.presentationml.notesSlide+xml"/>
  <Override PartName="/ppt/slides/slide73.xml" ContentType="application/vnd.openxmlformats-officedocument.presentationml.slide+xml"/>
  <Override PartName="/ppt/slides/slide74.xml" ContentType="application/vnd.openxmlformats-officedocument.presentationml.slide+xml"/>
  <Override PartName="/ppt/notesSlides/notesSlide59.xml" ContentType="application/vnd.openxmlformats-officedocument.presentationml.notesSlide+xml"/>
  <Override PartName="/ppt/slides/slide75.xml" ContentType="application/vnd.openxmlformats-officedocument.presentationml.slide+xml"/>
  <Override PartName="/ppt/notesSlides/notesSlide60.xml" ContentType="application/vnd.openxmlformats-officedocument.presentationml.notesSlide+xml"/>
  <Override PartName="/ppt/slides/slide76.xml" ContentType="application/vnd.openxmlformats-officedocument.presentationml.slide+xml"/>
  <Override PartName="/ppt/notesSlides/notesSlide61.xml" ContentType="application/vnd.openxmlformats-officedocument.presentationml.notesSlide+xml"/>
  <Override PartName="/ppt/slides/slide77.xml" ContentType="application/vnd.openxmlformats-officedocument.presentationml.slide+xml"/>
  <Override PartName="/ppt/notesSlides/notesSlide62.xml" ContentType="application/vnd.openxmlformats-officedocument.presentationml.notesSlide+xml"/>
  <Override PartName="/ppt/slides/slide78.xml" ContentType="application/vnd.openxmlformats-officedocument.presentationml.slide+xml"/>
  <Override PartName="/ppt/notesSlides/notesSlide63.xml" ContentType="application/vnd.openxmlformats-officedocument.presentationml.notesSlide+xml"/>
  <Override PartName="/ppt/slides/slide79.xml" ContentType="application/vnd.openxmlformats-officedocument.presentationml.slide+xml"/>
  <Override PartName="/ppt/notesSlides/notesSlide64.xml" ContentType="application/vnd.openxmlformats-officedocument.presentationml.notesSlide+xml"/>
  <Override PartName="/ppt/slides/slide80.xml" ContentType="application/vnd.openxmlformats-officedocument.presentationml.slide+xml"/>
  <Override PartName="/ppt/notesSlides/notesSlide6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type="screen4x3" cy="6858000" cx="9144000"/>
  <p:notesSz cx="6858000" cy="9144000"/>
  <p:defaultTextStyle>
    <a:defPPr>
      <a:defRPr lang="zh-CN"/>
    </a:defPPr>
    <a:lvl1pPr algn="ctr" fontAlgn="base" rtl="0">
      <a:spcBef>
        <a:spcPct val="0"/>
      </a:spcBef>
      <a:spcAft>
        <a:spcPct val="0"/>
      </a:spcAft>
      <a:defRPr sz="2400" kern="1200" kumimoji="1">
        <a:solidFill>
          <a:schemeClr val="tx1"/>
        </a:solidFill>
        <a:latin typeface="Arial" charset="0"/>
        <a:ea typeface="宋体" charset="-122"/>
        <a:cs typeface="+mn-cs"/>
      </a:defRPr>
    </a:lvl1pPr>
    <a:lvl2pPr algn="ctr" fontAlgn="base" marL="457200" rtl="0">
      <a:spcBef>
        <a:spcPct val="0"/>
      </a:spcBef>
      <a:spcAft>
        <a:spcPct val="0"/>
      </a:spcAft>
      <a:defRPr sz="2400" kern="1200" kumimoji="1">
        <a:solidFill>
          <a:schemeClr val="tx1"/>
        </a:solidFill>
        <a:latin typeface="Arial" charset="0"/>
        <a:ea typeface="宋体" charset="-122"/>
        <a:cs typeface="+mn-cs"/>
      </a:defRPr>
    </a:lvl2pPr>
    <a:lvl3pPr algn="ctr" fontAlgn="base" marL="914400" rtl="0">
      <a:spcBef>
        <a:spcPct val="0"/>
      </a:spcBef>
      <a:spcAft>
        <a:spcPct val="0"/>
      </a:spcAft>
      <a:defRPr sz="2400" kern="1200" kumimoji="1">
        <a:solidFill>
          <a:schemeClr val="tx1"/>
        </a:solidFill>
        <a:latin typeface="Arial" charset="0"/>
        <a:ea typeface="宋体" charset="-122"/>
        <a:cs typeface="+mn-cs"/>
      </a:defRPr>
    </a:lvl3pPr>
    <a:lvl4pPr algn="ctr" fontAlgn="base" marL="1371600" rtl="0">
      <a:spcBef>
        <a:spcPct val="0"/>
      </a:spcBef>
      <a:spcAft>
        <a:spcPct val="0"/>
      </a:spcAft>
      <a:defRPr sz="2400" kern="1200" kumimoji="1">
        <a:solidFill>
          <a:schemeClr val="tx1"/>
        </a:solidFill>
        <a:latin typeface="Arial" charset="0"/>
        <a:ea typeface="宋体" charset="-122"/>
        <a:cs typeface="+mn-cs"/>
      </a:defRPr>
    </a:lvl4pPr>
    <a:lvl5pPr algn="ctr" fontAlgn="base" marL="1828800" rtl="0">
      <a:spcBef>
        <a:spcPct val="0"/>
      </a:spcBef>
      <a:spcAft>
        <a:spcPct val="0"/>
      </a:spcAft>
      <a:defRPr sz="2400" kern="1200" kumimoji="1">
        <a:solidFill>
          <a:schemeClr val="tx1"/>
        </a:solidFill>
        <a:latin typeface="Arial" charset="0"/>
        <a:ea typeface="宋体" charset="-122"/>
        <a:cs typeface="+mn-cs"/>
      </a:defRPr>
    </a:lvl5pPr>
    <a:lvl6pPr algn="l" defTabSz="914400" eaLnBrk="1" hangingPunct="1" latinLnBrk="0" marL="2286000" rtl="0">
      <a:defRPr sz="2400" kern="1200" kumimoji="1">
        <a:solidFill>
          <a:schemeClr val="tx1"/>
        </a:solidFill>
        <a:latin typeface="Arial" charset="0"/>
        <a:ea typeface="宋体" charset="-122"/>
        <a:cs typeface="+mn-cs"/>
      </a:defRPr>
    </a:lvl6pPr>
    <a:lvl7pPr algn="l" defTabSz="914400" eaLnBrk="1" hangingPunct="1" latinLnBrk="0" marL="2743200" rtl="0">
      <a:defRPr sz="2400" kern="1200" kumimoji="1">
        <a:solidFill>
          <a:schemeClr val="tx1"/>
        </a:solidFill>
        <a:latin typeface="Arial" charset="0"/>
        <a:ea typeface="宋体" charset="-122"/>
        <a:cs typeface="+mn-cs"/>
      </a:defRPr>
    </a:lvl7pPr>
    <a:lvl8pPr algn="l" defTabSz="914400" eaLnBrk="1" hangingPunct="1" latinLnBrk="0" marL="3200400" rtl="0">
      <a:defRPr sz="2400" kern="1200" kumimoji="1">
        <a:solidFill>
          <a:schemeClr val="tx1"/>
        </a:solidFill>
        <a:latin typeface="Arial" charset="0"/>
        <a:ea typeface="宋体" charset="-122"/>
        <a:cs typeface="+mn-cs"/>
      </a:defRPr>
    </a:lvl8pPr>
    <a:lvl9pPr algn="l" defTabSz="914400" eaLnBrk="1" hangingPunct="1" latinLnBrk="0" marL="3657600" rtl="0">
      <a:defRPr sz="2400" kern="1200" kumimoji="1">
        <a:solidFill>
          <a:schemeClr val="tx1"/>
        </a:solidFill>
        <a:latin typeface="Arial" charset="0"/>
        <a:ea typeface="宋体"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a:srgbClr val="0000CC"/>
    <a:srgbClr val="000000"/>
    <a:srgbClr val="660066"/>
    <a:srgbClr val="FF006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581" autoAdjust="0"/>
  </p:normalViewPr>
  <p:slideViewPr>
    <p:cSldViewPr>
      <p:cViewPr varScale="1">
        <p:scale>
          <a:sx n="74" d="100"/>
          <a:sy n="74" d="100"/>
        </p:scale>
        <p:origin x="129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tableStyles" Target="tableStyles.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1" name=""/>
        <p:cNvGrpSpPr/>
        <p:nvPr/>
      </p:nvGrpSpPr>
      <p:grpSpPr>
        <a:xfrm>
          <a:off x="0" y="0"/>
          <a:ext cx="0" cy="0"/>
          <a:chOff x="0" y="0"/>
          <a:chExt cx="0" cy="0"/>
        </a:xfrm>
      </p:grpSpPr>
      <p:sp>
        <p:nvSpPr>
          <p:cNvPr id="1049172"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l">
              <a:defRPr sz="1200">
                <a:latin typeface="Arial" charset="0"/>
                <a:ea typeface="宋体" pitchFamily="2" charset="-122"/>
              </a:defRPr>
            </a:lvl1pPr>
          </a:lstStyle>
          <a:p>
            <a:endParaRPr altLang="zh-CN" lang="en-US"/>
          </a:p>
        </p:txBody>
      </p:sp>
      <p:sp>
        <p:nvSpPr>
          <p:cNvPr id="1049173" name="Rectangle 3"/>
          <p:cNvSpPr>
            <a:spLocks noGrp="1" noChangeArrowheads="1"/>
          </p:cNvSpPr>
          <p:nvPr>
            <p:ph type="dt" idx="1"/>
          </p:nvPr>
        </p:nvSpPr>
        <p:spPr bwMode="auto">
          <a:xfrm>
            <a:off x="388620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defRPr sz="1200">
                <a:latin typeface="Arial" charset="0"/>
                <a:ea typeface="宋体" pitchFamily="2" charset="-122"/>
              </a:defRPr>
            </a:lvl1pPr>
          </a:lstStyle>
          <a:p>
            <a:endParaRPr altLang="zh-CN" lang="en-US"/>
          </a:p>
        </p:txBody>
      </p:sp>
      <p:sp>
        <p:nvSpPr>
          <p:cNvPr id="1049174" name="Rectangle 4"/>
          <p:cNvSpPr>
            <a:spLocks noChangeAspect="1" noRot="1" noGrp="1" noChangeArrowheads="1" noTextEdit="1"/>
          </p:cNvSpPr>
          <p:nvPr>
            <p:ph type="sldImg" idx="2"/>
          </p:nvPr>
        </p:nvSpPr>
        <p:spPr bwMode="auto">
          <a:xfrm>
            <a:off x="1143000" y="685800"/>
            <a:ext cx="4572000" cy="3429000"/>
          </a:xfrm>
          <a:prstGeom prst="rect"/>
          <a:noFill/>
          <a:ln w="9525">
            <a:solidFill>
              <a:srgbClr val="000000"/>
            </a:solidFill>
            <a:miter lim="800000"/>
            <a:headEnd/>
            <a:tailEnd/>
          </a:ln>
        </p:spPr>
      </p:sp>
      <p:sp>
        <p:nvSpPr>
          <p:cNvPr id="1049175" name="Rectangle 5"/>
          <p:cNvSpPr>
            <a:spLocks noGrp="1" noChangeArrowheads="1"/>
          </p:cNvSpPr>
          <p:nvPr>
            <p:ph type="body" sz="quarter" idx="3"/>
          </p:nvPr>
        </p:nvSpPr>
        <p:spPr bwMode="auto">
          <a:xfrm>
            <a:off x="914400" y="4343400"/>
            <a:ext cx="5029200" cy="4114800"/>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altLang="en-US" lang="zh-CN" noProof="0" smtClean="0"/>
              <a:t>单击此处编辑母版文本样式</a:t>
            </a:r>
          </a:p>
          <a:p>
            <a:pPr lvl="1"/>
            <a:r>
              <a:rPr altLang="en-US" lang="zh-CN" noProof="0" smtClean="0"/>
              <a:t>第二级</a:t>
            </a:r>
          </a:p>
          <a:p>
            <a:pPr lvl="2"/>
            <a:r>
              <a:rPr altLang="en-US" lang="zh-CN" noProof="0" smtClean="0"/>
              <a:t>第三级</a:t>
            </a:r>
          </a:p>
          <a:p>
            <a:pPr lvl="3"/>
            <a:r>
              <a:rPr altLang="en-US" lang="zh-CN" noProof="0" smtClean="0"/>
              <a:t>第四级</a:t>
            </a:r>
          </a:p>
          <a:p>
            <a:pPr lvl="4"/>
            <a:r>
              <a:rPr altLang="en-US" lang="zh-CN" noProof="0" smtClean="0"/>
              <a:t>第五级</a:t>
            </a:r>
          </a:p>
        </p:txBody>
      </p:sp>
      <p:sp>
        <p:nvSpPr>
          <p:cNvPr id="1049176" name="Rectangle 6"/>
          <p:cNvSpPr>
            <a:spLocks noGrp="1" noChangeArrowheads="1"/>
          </p:cNvSpPr>
          <p:nvPr>
            <p:ph type="ftr" sz="quarter" idx="4"/>
          </p:nvPr>
        </p:nvSpPr>
        <p:spPr bwMode="auto">
          <a:xfrm>
            <a:off x="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l">
              <a:defRPr sz="1200">
                <a:latin typeface="Arial" charset="0"/>
                <a:ea typeface="宋体" pitchFamily="2" charset="-122"/>
              </a:defRPr>
            </a:lvl1pPr>
          </a:lstStyle>
          <a:p>
            <a:endParaRPr altLang="zh-CN" lang="en-US"/>
          </a:p>
        </p:txBody>
      </p:sp>
      <p:sp>
        <p:nvSpPr>
          <p:cNvPr id="1049177" name="Rectangle 7"/>
          <p:cNvSpPr>
            <a:spLocks noGrp="1" noChangeArrowheads="1"/>
          </p:cNvSpPr>
          <p:nvPr>
            <p:ph type="sldNum" sz="quarter" idx="5"/>
          </p:nvPr>
        </p:nvSpPr>
        <p:spPr bwMode="auto">
          <a:xfrm>
            <a:off x="388620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a:defRPr sz="1200">
                <a:latin typeface="Arial" charset="0"/>
                <a:ea typeface="宋体" pitchFamily="2" charset="-122"/>
              </a:defRPr>
            </a:lvl1pPr>
          </a:lstStyle>
          <a:p>
            <a:fld id="{6B9FDB87-EB68-48E2-8DBE-B8918A3746F5}" type="slidenum">
              <a:rPr altLang="zh-CN" lang="en-US"/>
              <a:t>‹#›</a:t>
            </a:fld>
            <a:endParaRPr altLang="zh-CN"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kumimoji="1">
        <a:solidFill>
          <a:schemeClr val="tx1"/>
        </a:solidFill>
        <a:latin typeface="Times New Roman" pitchFamily="18" charset="0"/>
        <a:ea typeface="宋体" pitchFamily="2" charset="-122"/>
        <a:cs typeface="+mn-cs"/>
      </a:defRPr>
    </a:lvl1pPr>
    <a:lvl2pPr algn="l" eaLnBrk="0" fontAlgn="base" hangingPunct="0" marL="457200" rtl="0">
      <a:spcBef>
        <a:spcPct val="30000"/>
      </a:spcBef>
      <a:spcAft>
        <a:spcPct val="0"/>
      </a:spcAft>
      <a:defRPr sz="1200" kern="1200" kumimoji="1">
        <a:solidFill>
          <a:schemeClr val="tx1"/>
        </a:solidFill>
        <a:latin typeface="Times New Roman" pitchFamily="18" charset="0"/>
        <a:ea typeface="宋体" pitchFamily="2" charset="-122"/>
        <a:cs typeface="+mn-cs"/>
      </a:defRPr>
    </a:lvl2pPr>
    <a:lvl3pPr algn="l" eaLnBrk="0" fontAlgn="base" hangingPunct="0" marL="914400" rtl="0">
      <a:spcBef>
        <a:spcPct val="30000"/>
      </a:spcBef>
      <a:spcAft>
        <a:spcPct val="0"/>
      </a:spcAft>
      <a:defRPr sz="1200" kern="1200" kumimoji="1">
        <a:solidFill>
          <a:schemeClr val="tx1"/>
        </a:solidFill>
        <a:latin typeface="Times New Roman" pitchFamily="18" charset="0"/>
        <a:ea typeface="宋体" pitchFamily="2" charset="-122"/>
        <a:cs typeface="+mn-cs"/>
      </a:defRPr>
    </a:lvl3pPr>
    <a:lvl4pPr algn="l" eaLnBrk="0" fontAlgn="base" hangingPunct="0" marL="1371600" rtl="0">
      <a:spcBef>
        <a:spcPct val="30000"/>
      </a:spcBef>
      <a:spcAft>
        <a:spcPct val="0"/>
      </a:spcAft>
      <a:defRPr sz="1200" kern="1200" kumimoji="1">
        <a:solidFill>
          <a:schemeClr val="tx1"/>
        </a:solidFill>
        <a:latin typeface="Times New Roman" pitchFamily="18" charset="0"/>
        <a:ea typeface="宋体" pitchFamily="2" charset="-122"/>
        <a:cs typeface="+mn-cs"/>
      </a:defRPr>
    </a:lvl4pPr>
    <a:lvl5pPr algn="l" eaLnBrk="0" fontAlgn="base" hangingPunct="0" marL="1828800" rtl="0">
      <a:spcBef>
        <a:spcPct val="30000"/>
      </a:spcBef>
      <a:spcAft>
        <a:spcPct val="0"/>
      </a:spcAft>
      <a:defRPr sz="1200" kern="1200" kumimoji="1">
        <a:solidFill>
          <a:schemeClr val="tx1"/>
        </a:solidFill>
        <a:latin typeface="Times New Roman" pitchFamily="18" charset="0"/>
        <a:ea typeface="宋体" pitchFamily="2"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598" name="Rectangle 7"/>
          <p:cNvSpPr>
            <a:spLocks noGrp="1" noChangeArrowheads="1"/>
          </p:cNvSpPr>
          <p:nvPr>
            <p:ph type="sldNum" sz="quarter" idx="5"/>
          </p:nvPr>
        </p:nvSpPr>
        <p:spPr>
          <a:noFill/>
        </p:spPr>
        <p:txBody>
          <a:bodyPr/>
          <a:p>
            <a:fld id="{E84ADCDF-1BA8-4FFE-AF4F-74C7F6B223F8}" type="slidenum">
              <a:rPr altLang="zh-CN" lang="en-US" smtClean="0">
                <a:ea typeface="宋体" charset="-122"/>
              </a:rPr>
              <a:t>2</a:t>
            </a:fld>
            <a:endParaRPr altLang="zh-CN" lang="en-US" smtClean="0">
              <a:ea typeface="宋体" charset="-122"/>
            </a:endParaRPr>
          </a:p>
        </p:txBody>
      </p:sp>
      <p:sp>
        <p:nvSpPr>
          <p:cNvPr id="1048599" name="Rectangle 2"/>
          <p:cNvSpPr>
            <a:spLocks noChangeAspect="1" noRot="1" noGrp="1" noChangeArrowheads="1" noTextEdit="1"/>
          </p:cNvSpPr>
          <p:nvPr>
            <p:ph type="sldImg"/>
          </p:nvPr>
        </p:nvSpPr>
        <p:spPr/>
      </p:sp>
      <p:sp>
        <p:nvSpPr>
          <p:cNvPr id="1048600"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69" name="Rectangle 7"/>
          <p:cNvSpPr>
            <a:spLocks noGrp="1" noChangeArrowheads="1"/>
          </p:cNvSpPr>
          <p:nvPr>
            <p:ph type="sldNum" sz="quarter" idx="5"/>
          </p:nvPr>
        </p:nvSpPr>
        <p:spPr>
          <a:noFill/>
        </p:spPr>
        <p:txBody>
          <a:bodyPr/>
          <a:p>
            <a:fld id="{B98D4893-4986-4E76-8072-C6A1942CAD85}" type="slidenum">
              <a:rPr altLang="zh-CN" lang="en-US" smtClean="0">
                <a:ea typeface="宋体" charset="-122"/>
              </a:rPr>
              <a:t>13</a:t>
            </a:fld>
            <a:endParaRPr altLang="zh-CN" lang="en-US" smtClean="0">
              <a:ea typeface="宋体" charset="-122"/>
            </a:endParaRPr>
          </a:p>
        </p:txBody>
      </p:sp>
      <p:sp>
        <p:nvSpPr>
          <p:cNvPr id="1048670" name="Rectangle 2"/>
          <p:cNvSpPr>
            <a:spLocks noChangeAspect="1" noRot="1" noGrp="1" noChangeArrowheads="1" noTextEdit="1"/>
          </p:cNvSpPr>
          <p:nvPr>
            <p:ph type="sldImg"/>
          </p:nvPr>
        </p:nvSpPr>
        <p:spPr/>
      </p:sp>
      <p:sp>
        <p:nvSpPr>
          <p:cNvPr id="1048671"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97" name="Rectangle 7"/>
          <p:cNvSpPr>
            <a:spLocks noGrp="1" noChangeArrowheads="1"/>
          </p:cNvSpPr>
          <p:nvPr>
            <p:ph type="sldNum" sz="quarter" idx="5"/>
          </p:nvPr>
        </p:nvSpPr>
        <p:spPr>
          <a:noFill/>
        </p:spPr>
        <p:txBody>
          <a:bodyPr/>
          <a:p>
            <a:fld id="{F9B0157F-B8FB-4E0C-9B04-4F65949935A1}" type="slidenum">
              <a:rPr altLang="zh-CN" lang="en-US" smtClean="0">
                <a:ea typeface="宋体" charset="-122"/>
              </a:rPr>
              <a:t>14</a:t>
            </a:fld>
            <a:endParaRPr altLang="zh-CN" lang="en-US" smtClean="0">
              <a:ea typeface="宋体" charset="-122"/>
            </a:endParaRPr>
          </a:p>
        </p:txBody>
      </p:sp>
      <p:sp>
        <p:nvSpPr>
          <p:cNvPr id="1048698" name="Rectangle 2"/>
          <p:cNvSpPr>
            <a:spLocks noChangeAspect="1" noRot="1" noGrp="1" noChangeArrowheads="1" noTextEdit="1"/>
          </p:cNvSpPr>
          <p:nvPr>
            <p:ph type="sldImg"/>
          </p:nvPr>
        </p:nvSpPr>
        <p:spPr/>
      </p:sp>
      <p:sp>
        <p:nvSpPr>
          <p:cNvPr id="1048699"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702" name="Rectangle 7"/>
          <p:cNvSpPr>
            <a:spLocks noGrp="1" noChangeArrowheads="1"/>
          </p:cNvSpPr>
          <p:nvPr>
            <p:ph type="sldNum" sz="quarter" idx="5"/>
          </p:nvPr>
        </p:nvSpPr>
        <p:spPr>
          <a:noFill/>
        </p:spPr>
        <p:txBody>
          <a:bodyPr/>
          <a:p>
            <a:fld id="{B98D4893-4986-4E76-8072-C6A1942CAD85}" type="slidenum">
              <a:rPr altLang="zh-CN" lang="en-US" smtClean="0">
                <a:solidFill>
                  <a:srgbClr val="000000"/>
                </a:solidFill>
                <a:ea typeface="宋体" charset="-122"/>
              </a:rPr>
              <a:t>15</a:t>
            </a:fld>
            <a:endParaRPr altLang="zh-CN" lang="en-US" smtClean="0">
              <a:solidFill>
                <a:srgbClr val="000000"/>
              </a:solidFill>
              <a:ea typeface="宋体" charset="-122"/>
            </a:endParaRPr>
          </a:p>
        </p:txBody>
      </p:sp>
      <p:sp>
        <p:nvSpPr>
          <p:cNvPr id="1048703" name="Rectangle 2"/>
          <p:cNvSpPr>
            <a:spLocks noChangeAspect="1" noRot="1" noGrp="1" noChangeArrowheads="1" noTextEdit="1"/>
          </p:cNvSpPr>
          <p:nvPr>
            <p:ph type="sldImg"/>
          </p:nvPr>
        </p:nvSpPr>
        <p:spPr/>
      </p:sp>
      <p:sp>
        <p:nvSpPr>
          <p:cNvPr id="1048704"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08" name="Rectangle 7"/>
          <p:cNvSpPr>
            <a:spLocks noGrp="1" noChangeArrowheads="1"/>
          </p:cNvSpPr>
          <p:nvPr>
            <p:ph type="sldNum" sz="quarter" idx="5"/>
          </p:nvPr>
        </p:nvSpPr>
        <p:spPr>
          <a:noFill/>
        </p:spPr>
        <p:txBody>
          <a:bodyPr/>
          <a:p>
            <a:fld id="{38548769-0734-4D31-B56C-4A0ED38FAEBD}" type="slidenum">
              <a:rPr altLang="zh-CN" lang="en-US" smtClean="0">
                <a:ea typeface="宋体" charset="-122"/>
              </a:rPr>
              <a:t>16</a:t>
            </a:fld>
            <a:endParaRPr altLang="zh-CN" lang="en-US" smtClean="0">
              <a:ea typeface="宋体" charset="-122"/>
            </a:endParaRPr>
          </a:p>
        </p:txBody>
      </p:sp>
      <p:sp>
        <p:nvSpPr>
          <p:cNvPr id="1048709" name="Rectangle 2"/>
          <p:cNvSpPr>
            <a:spLocks noChangeAspect="1" noRot="1" noGrp="1" noChangeArrowheads="1" noTextEdit="1"/>
          </p:cNvSpPr>
          <p:nvPr>
            <p:ph type="sldImg"/>
          </p:nvPr>
        </p:nvSpPr>
        <p:spPr/>
      </p:sp>
      <p:sp>
        <p:nvSpPr>
          <p:cNvPr id="1048710"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14" name="Rectangle 7"/>
          <p:cNvSpPr>
            <a:spLocks noGrp="1" noChangeArrowheads="1"/>
          </p:cNvSpPr>
          <p:nvPr>
            <p:ph type="sldNum" sz="quarter" idx="5"/>
          </p:nvPr>
        </p:nvSpPr>
        <p:spPr>
          <a:noFill/>
        </p:spPr>
        <p:txBody>
          <a:bodyPr/>
          <a:p>
            <a:fld id="{A6B0C0CE-5CC0-47A8-BCE5-322D3F98F901}" type="slidenum">
              <a:rPr altLang="zh-CN" lang="en-US" smtClean="0">
                <a:ea typeface="宋体" charset="-122"/>
              </a:rPr>
              <a:t>17</a:t>
            </a:fld>
            <a:endParaRPr altLang="zh-CN" lang="en-US" smtClean="0">
              <a:ea typeface="宋体" charset="-122"/>
            </a:endParaRPr>
          </a:p>
        </p:txBody>
      </p:sp>
      <p:sp>
        <p:nvSpPr>
          <p:cNvPr id="1048715" name="Rectangle 2"/>
          <p:cNvSpPr>
            <a:spLocks noChangeAspect="1" noRot="1" noGrp="1" noChangeArrowheads="1" noTextEdit="1"/>
          </p:cNvSpPr>
          <p:nvPr>
            <p:ph type="sldImg"/>
          </p:nvPr>
        </p:nvSpPr>
        <p:spPr/>
      </p:sp>
      <p:sp>
        <p:nvSpPr>
          <p:cNvPr id="1048716"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20" name="Rectangle 7"/>
          <p:cNvSpPr>
            <a:spLocks noGrp="1" noChangeArrowheads="1"/>
          </p:cNvSpPr>
          <p:nvPr>
            <p:ph type="sldNum" sz="quarter" idx="5"/>
          </p:nvPr>
        </p:nvSpPr>
        <p:spPr>
          <a:noFill/>
        </p:spPr>
        <p:txBody>
          <a:bodyPr/>
          <a:p>
            <a:fld id="{CA7820D4-6411-408D-9D50-6B02BB8E5E88}" type="slidenum">
              <a:rPr altLang="zh-CN" lang="en-US" smtClean="0">
                <a:ea typeface="宋体" charset="-122"/>
              </a:rPr>
              <a:t>18</a:t>
            </a:fld>
            <a:endParaRPr altLang="zh-CN" lang="en-US" smtClean="0">
              <a:ea typeface="宋体" charset="-122"/>
            </a:endParaRPr>
          </a:p>
        </p:txBody>
      </p:sp>
      <p:sp>
        <p:nvSpPr>
          <p:cNvPr id="1048721" name="Rectangle 2"/>
          <p:cNvSpPr>
            <a:spLocks noChangeAspect="1" noRot="1" noGrp="1" noChangeArrowheads="1" noTextEdit="1"/>
          </p:cNvSpPr>
          <p:nvPr>
            <p:ph type="sldImg"/>
          </p:nvPr>
        </p:nvSpPr>
        <p:spPr/>
      </p:sp>
      <p:sp>
        <p:nvSpPr>
          <p:cNvPr id="1048722"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28" name="Rectangle 7"/>
          <p:cNvSpPr>
            <a:spLocks noGrp="1" noChangeArrowheads="1"/>
          </p:cNvSpPr>
          <p:nvPr>
            <p:ph type="sldNum" sz="quarter" idx="5"/>
          </p:nvPr>
        </p:nvSpPr>
        <p:spPr>
          <a:noFill/>
        </p:spPr>
        <p:txBody>
          <a:bodyPr/>
          <a:p>
            <a:fld id="{3823F438-3F51-4331-9460-419384995BA8}" type="slidenum">
              <a:rPr altLang="zh-CN" lang="en-US" smtClean="0">
                <a:ea typeface="宋体" charset="-122"/>
              </a:rPr>
              <a:t>19</a:t>
            </a:fld>
            <a:endParaRPr altLang="zh-CN" lang="en-US" smtClean="0">
              <a:ea typeface="宋体" charset="-122"/>
            </a:endParaRPr>
          </a:p>
        </p:txBody>
      </p:sp>
      <p:sp>
        <p:nvSpPr>
          <p:cNvPr id="1048729" name="Rectangle 2"/>
          <p:cNvSpPr>
            <a:spLocks noChangeAspect="1" noRot="1" noGrp="1" noChangeArrowheads="1" noTextEdit="1"/>
          </p:cNvSpPr>
          <p:nvPr>
            <p:ph type="sldImg"/>
          </p:nvPr>
        </p:nvSpPr>
        <p:spPr/>
      </p:sp>
      <p:sp>
        <p:nvSpPr>
          <p:cNvPr id="1048730"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36" name="Rectangle 7"/>
          <p:cNvSpPr>
            <a:spLocks noGrp="1" noChangeArrowheads="1"/>
          </p:cNvSpPr>
          <p:nvPr>
            <p:ph type="sldNum" sz="quarter" idx="5"/>
          </p:nvPr>
        </p:nvSpPr>
        <p:spPr>
          <a:noFill/>
        </p:spPr>
        <p:txBody>
          <a:bodyPr/>
          <a:p>
            <a:fld id="{7C41D584-3F1D-4412-A201-3799BAFF1B4E}" type="slidenum">
              <a:rPr altLang="zh-CN" lang="en-US" smtClean="0">
                <a:ea typeface="宋体" charset="-122"/>
              </a:rPr>
              <a:t>20</a:t>
            </a:fld>
            <a:endParaRPr altLang="zh-CN" lang="en-US" smtClean="0">
              <a:ea typeface="宋体" charset="-122"/>
            </a:endParaRPr>
          </a:p>
        </p:txBody>
      </p:sp>
      <p:sp>
        <p:nvSpPr>
          <p:cNvPr id="1048737" name="Rectangle 2"/>
          <p:cNvSpPr>
            <a:spLocks noChangeAspect="1" noRot="1" noGrp="1" noChangeArrowheads="1" noTextEdit="1"/>
          </p:cNvSpPr>
          <p:nvPr>
            <p:ph type="sldImg"/>
          </p:nvPr>
        </p:nvSpPr>
        <p:spPr/>
      </p:sp>
      <p:sp>
        <p:nvSpPr>
          <p:cNvPr id="1048738"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42" name="Rectangle 7"/>
          <p:cNvSpPr>
            <a:spLocks noGrp="1" noChangeArrowheads="1"/>
          </p:cNvSpPr>
          <p:nvPr>
            <p:ph type="sldNum" sz="quarter" idx="5"/>
          </p:nvPr>
        </p:nvSpPr>
        <p:spPr>
          <a:noFill/>
        </p:spPr>
        <p:txBody>
          <a:bodyPr/>
          <a:p>
            <a:fld id="{EB8F7FF3-8374-4BBB-8E2C-EF443B1AE99B}" type="slidenum">
              <a:rPr altLang="zh-CN" lang="en-US" smtClean="0">
                <a:ea typeface="宋体" charset="-122"/>
              </a:rPr>
              <a:t>21</a:t>
            </a:fld>
            <a:endParaRPr altLang="zh-CN" lang="en-US" smtClean="0">
              <a:ea typeface="宋体" charset="-122"/>
            </a:endParaRPr>
          </a:p>
        </p:txBody>
      </p:sp>
      <p:sp>
        <p:nvSpPr>
          <p:cNvPr id="1048743" name="Rectangle 2"/>
          <p:cNvSpPr>
            <a:spLocks noChangeAspect="1" noRot="1" noGrp="1" noChangeArrowheads="1" noTextEdit="1"/>
          </p:cNvSpPr>
          <p:nvPr>
            <p:ph type="sldImg"/>
          </p:nvPr>
        </p:nvSpPr>
        <p:spPr/>
      </p:sp>
      <p:sp>
        <p:nvSpPr>
          <p:cNvPr id="1048744"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69" name=""/>
        <p:cNvGrpSpPr/>
        <p:nvPr/>
      </p:nvGrpSpPr>
      <p:grpSpPr>
        <a:xfrm>
          <a:off x="0" y="0"/>
          <a:ext cx="0" cy="0"/>
          <a:chOff x="0" y="0"/>
          <a:chExt cx="0" cy="0"/>
        </a:xfrm>
      </p:grpSpPr>
      <p:sp>
        <p:nvSpPr>
          <p:cNvPr id="1048758" name="Rectangle 1"/>
          <p:cNvSpPr>
            <a:spLocks noChangeAspect="1" noRot="1" noGrp="1" noChangeArrowheads="1" noTextEdit="1"/>
          </p:cNvSpPr>
          <p:nvPr>
            <p:ph type="sldImg"/>
          </p:nvPr>
        </p:nvSpPr>
        <p:spPr/>
      </p:sp>
      <p:sp>
        <p:nvSpPr>
          <p:cNvPr id="1048759"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04" name="Rectangle 7"/>
          <p:cNvSpPr>
            <a:spLocks noGrp="1" noChangeArrowheads="1"/>
          </p:cNvSpPr>
          <p:nvPr>
            <p:ph type="sldNum" sz="quarter" idx="5"/>
          </p:nvPr>
        </p:nvSpPr>
        <p:spPr>
          <a:noFill/>
        </p:spPr>
        <p:txBody>
          <a:bodyPr/>
          <a:p>
            <a:fld id="{E84ADCDF-1BA8-4FFE-AF4F-74C7F6B223F8}" type="slidenum">
              <a:rPr altLang="zh-CN" lang="en-US" smtClean="0">
                <a:solidFill>
                  <a:srgbClr val="000000"/>
                </a:solidFill>
                <a:ea typeface="宋体" charset="-122"/>
              </a:rPr>
              <a:t>3</a:t>
            </a:fld>
            <a:endParaRPr altLang="zh-CN" lang="en-US" smtClean="0">
              <a:solidFill>
                <a:srgbClr val="000000"/>
              </a:solidFill>
              <a:ea typeface="宋体" charset="-122"/>
            </a:endParaRPr>
          </a:p>
        </p:txBody>
      </p:sp>
      <p:sp>
        <p:nvSpPr>
          <p:cNvPr id="1048605" name="Rectangle 2"/>
          <p:cNvSpPr>
            <a:spLocks noChangeAspect="1" noRot="1" noGrp="1" noChangeArrowheads="1" noTextEdit="1"/>
          </p:cNvSpPr>
          <p:nvPr>
            <p:ph type="sldImg"/>
          </p:nvPr>
        </p:nvSpPr>
        <p:spPr/>
      </p:sp>
      <p:sp>
        <p:nvSpPr>
          <p:cNvPr id="1048606"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72" name=""/>
        <p:cNvGrpSpPr/>
        <p:nvPr/>
      </p:nvGrpSpPr>
      <p:grpSpPr>
        <a:xfrm>
          <a:off x="0" y="0"/>
          <a:ext cx="0" cy="0"/>
          <a:chOff x="0" y="0"/>
          <a:chExt cx="0" cy="0"/>
        </a:xfrm>
      </p:grpSpPr>
      <p:sp>
        <p:nvSpPr>
          <p:cNvPr id="1048762" name="Rectangle 1"/>
          <p:cNvSpPr>
            <a:spLocks noChangeAspect="1" noRot="1" noGrp="1" noChangeArrowheads="1" noTextEdit="1"/>
          </p:cNvSpPr>
          <p:nvPr>
            <p:ph type="sldImg"/>
          </p:nvPr>
        </p:nvSpPr>
        <p:spPr/>
      </p:sp>
      <p:sp>
        <p:nvSpPr>
          <p:cNvPr id="1048763"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68" name="Rectangle 7"/>
          <p:cNvSpPr>
            <a:spLocks noGrp="1" noChangeArrowheads="1"/>
          </p:cNvSpPr>
          <p:nvPr>
            <p:ph type="sldNum" sz="quarter" idx="5"/>
          </p:nvPr>
        </p:nvSpPr>
        <p:spPr>
          <a:noFill/>
        </p:spPr>
        <p:txBody>
          <a:bodyPr/>
          <a:p>
            <a:fld id="{97DA1E00-03CE-4549-AF53-31CF083E0EF2}" type="slidenum">
              <a:rPr altLang="zh-CN" lang="en-US" smtClean="0">
                <a:ea typeface="宋体" charset="-122"/>
              </a:rPr>
              <a:t>25</a:t>
            </a:fld>
            <a:endParaRPr altLang="zh-CN" lang="en-US" smtClean="0">
              <a:ea typeface="宋体" charset="-122"/>
            </a:endParaRPr>
          </a:p>
        </p:txBody>
      </p:sp>
      <p:sp>
        <p:nvSpPr>
          <p:cNvPr id="1048769" name="Rectangle 2"/>
          <p:cNvSpPr>
            <a:spLocks noChangeAspect="1" noRot="1" noGrp="1" noChangeArrowheads="1" noTextEdit="1"/>
          </p:cNvSpPr>
          <p:nvPr>
            <p:ph type="sldImg"/>
          </p:nvPr>
        </p:nvSpPr>
        <p:spPr/>
      </p:sp>
      <p:sp>
        <p:nvSpPr>
          <p:cNvPr id="1048770"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72" name="Rectangle 7"/>
          <p:cNvSpPr>
            <a:spLocks noGrp="1" noChangeArrowheads="1"/>
          </p:cNvSpPr>
          <p:nvPr>
            <p:ph type="sldNum" sz="quarter" idx="5"/>
          </p:nvPr>
        </p:nvSpPr>
        <p:spPr>
          <a:noFill/>
        </p:spPr>
        <p:txBody>
          <a:bodyPr/>
          <a:p>
            <a:fld id="{24A2A8B6-3C66-44D1-BB31-61BC7FFB1785}" type="slidenum">
              <a:rPr altLang="zh-CN" lang="en-US" smtClean="0">
                <a:ea typeface="宋体" charset="-122"/>
              </a:rPr>
              <a:t>26</a:t>
            </a:fld>
            <a:endParaRPr altLang="zh-CN" lang="en-US" smtClean="0">
              <a:ea typeface="宋体" charset="-122"/>
            </a:endParaRPr>
          </a:p>
        </p:txBody>
      </p:sp>
      <p:sp>
        <p:nvSpPr>
          <p:cNvPr id="1048773" name="Rectangle 2"/>
          <p:cNvSpPr>
            <a:spLocks noChangeAspect="1" noRot="1" noGrp="1" noChangeArrowheads="1" noTextEdit="1"/>
          </p:cNvSpPr>
          <p:nvPr>
            <p:ph type="sldImg"/>
          </p:nvPr>
        </p:nvSpPr>
        <p:spPr/>
      </p:sp>
      <p:sp>
        <p:nvSpPr>
          <p:cNvPr id="1048774"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78" name="Rectangle 7"/>
          <p:cNvSpPr>
            <a:spLocks noGrp="1" noChangeArrowheads="1"/>
          </p:cNvSpPr>
          <p:nvPr>
            <p:ph type="sldNum" sz="quarter" idx="5"/>
          </p:nvPr>
        </p:nvSpPr>
        <p:spPr>
          <a:noFill/>
        </p:spPr>
        <p:txBody>
          <a:bodyPr/>
          <a:p>
            <a:fld id="{83F45311-6B41-4D8C-94D7-833CDFB47EBC}" type="slidenum">
              <a:rPr altLang="zh-CN" lang="en-US" smtClean="0">
                <a:ea typeface="宋体" charset="-122"/>
              </a:rPr>
              <a:t>27</a:t>
            </a:fld>
            <a:endParaRPr altLang="zh-CN" lang="en-US" smtClean="0">
              <a:ea typeface="宋体" charset="-122"/>
            </a:endParaRPr>
          </a:p>
        </p:txBody>
      </p:sp>
      <p:sp>
        <p:nvSpPr>
          <p:cNvPr id="1048779" name="Rectangle 2"/>
          <p:cNvSpPr>
            <a:spLocks noChangeAspect="1" noRot="1" noGrp="1" noChangeArrowheads="1" noTextEdit="1"/>
          </p:cNvSpPr>
          <p:nvPr>
            <p:ph type="sldImg"/>
          </p:nvPr>
        </p:nvSpPr>
        <p:spPr/>
      </p:sp>
      <p:sp>
        <p:nvSpPr>
          <p:cNvPr id="1048780"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784" name="Rectangle 7"/>
          <p:cNvSpPr>
            <a:spLocks noGrp="1" noChangeArrowheads="1"/>
          </p:cNvSpPr>
          <p:nvPr>
            <p:ph type="sldNum" sz="quarter" idx="5"/>
          </p:nvPr>
        </p:nvSpPr>
        <p:spPr>
          <a:noFill/>
        </p:spPr>
        <p:txBody>
          <a:bodyPr/>
          <a:p>
            <a:fld id="{C5A48E5D-1722-4DD5-8110-78949F699117}" type="slidenum">
              <a:rPr altLang="zh-CN" lang="en-US" smtClean="0">
                <a:ea typeface="宋体" charset="-122"/>
              </a:rPr>
              <a:t>28</a:t>
            </a:fld>
            <a:endParaRPr altLang="zh-CN" lang="en-US" smtClean="0">
              <a:ea typeface="宋体" charset="-122"/>
            </a:endParaRPr>
          </a:p>
        </p:txBody>
      </p:sp>
      <p:sp>
        <p:nvSpPr>
          <p:cNvPr id="1048785" name="Rectangle 2"/>
          <p:cNvSpPr>
            <a:spLocks noChangeAspect="1" noRot="1" noGrp="1" noChangeArrowheads="1" noTextEdit="1"/>
          </p:cNvSpPr>
          <p:nvPr>
            <p:ph type="sldImg"/>
          </p:nvPr>
        </p:nvSpPr>
        <p:spPr/>
      </p:sp>
      <p:sp>
        <p:nvSpPr>
          <p:cNvPr id="1048786"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790" name="Rectangle 7"/>
          <p:cNvSpPr>
            <a:spLocks noGrp="1" noChangeArrowheads="1"/>
          </p:cNvSpPr>
          <p:nvPr>
            <p:ph type="sldNum" sz="quarter" idx="5"/>
          </p:nvPr>
        </p:nvSpPr>
        <p:spPr>
          <a:noFill/>
        </p:spPr>
        <p:txBody>
          <a:bodyPr/>
          <a:p>
            <a:fld id="{A39B86D4-7182-492F-A72A-C4A22992F87D}" type="slidenum">
              <a:rPr altLang="zh-CN" lang="en-US" smtClean="0">
                <a:ea typeface="宋体" charset="-122"/>
              </a:rPr>
              <a:t>29</a:t>
            </a:fld>
            <a:endParaRPr altLang="zh-CN" lang="en-US" smtClean="0">
              <a:ea typeface="宋体" charset="-122"/>
            </a:endParaRPr>
          </a:p>
        </p:txBody>
      </p:sp>
      <p:sp>
        <p:nvSpPr>
          <p:cNvPr id="1048791" name="Rectangle 2"/>
          <p:cNvSpPr>
            <a:spLocks noChangeAspect="1" noRot="1" noGrp="1" noChangeArrowheads="1" noTextEdit="1"/>
          </p:cNvSpPr>
          <p:nvPr>
            <p:ph type="sldImg"/>
          </p:nvPr>
        </p:nvSpPr>
        <p:spPr/>
      </p:sp>
      <p:sp>
        <p:nvSpPr>
          <p:cNvPr id="1048792"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05" name="Rectangle 7"/>
          <p:cNvSpPr>
            <a:spLocks noGrp="1" noChangeArrowheads="1"/>
          </p:cNvSpPr>
          <p:nvPr>
            <p:ph type="sldNum" sz="quarter" idx="5"/>
          </p:nvPr>
        </p:nvSpPr>
        <p:spPr>
          <a:noFill/>
        </p:spPr>
        <p:txBody>
          <a:bodyPr/>
          <a:p>
            <a:fld id="{1DF65C98-38A6-48FA-9F3F-AD3413AD88F5}" type="slidenum">
              <a:rPr altLang="zh-CN" lang="en-US" smtClean="0">
                <a:ea typeface="宋体" charset="-122"/>
              </a:rPr>
              <a:t>32</a:t>
            </a:fld>
            <a:endParaRPr altLang="zh-CN" lang="en-US" smtClean="0">
              <a:ea typeface="宋体" charset="-122"/>
            </a:endParaRPr>
          </a:p>
        </p:txBody>
      </p:sp>
      <p:sp>
        <p:nvSpPr>
          <p:cNvPr id="1048806" name="Rectangle 2"/>
          <p:cNvSpPr>
            <a:spLocks noChangeAspect="1" noRot="1" noGrp="1" noChangeArrowheads="1" noTextEdit="1"/>
          </p:cNvSpPr>
          <p:nvPr>
            <p:ph type="sldImg"/>
          </p:nvPr>
        </p:nvSpPr>
        <p:spPr/>
      </p:sp>
      <p:sp>
        <p:nvSpPr>
          <p:cNvPr id="1048807"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811" name="Rectangle 7"/>
          <p:cNvSpPr>
            <a:spLocks noGrp="1" noChangeArrowheads="1"/>
          </p:cNvSpPr>
          <p:nvPr>
            <p:ph type="sldNum" sz="quarter" idx="5"/>
          </p:nvPr>
        </p:nvSpPr>
        <p:spPr>
          <a:noFill/>
        </p:spPr>
        <p:txBody>
          <a:bodyPr/>
          <a:p>
            <a:fld id="{24AA40ED-188F-4599-BC5D-44E90C3B3438}" type="slidenum">
              <a:rPr altLang="zh-CN" lang="en-US" smtClean="0">
                <a:ea typeface="宋体" charset="-122"/>
              </a:rPr>
              <a:t>33</a:t>
            </a:fld>
            <a:endParaRPr altLang="zh-CN" lang="en-US" smtClean="0">
              <a:ea typeface="宋体" charset="-122"/>
            </a:endParaRPr>
          </a:p>
        </p:txBody>
      </p:sp>
      <p:sp>
        <p:nvSpPr>
          <p:cNvPr id="1048812" name="Rectangle 2"/>
          <p:cNvSpPr>
            <a:spLocks noChangeAspect="1" noRot="1" noGrp="1" noChangeArrowheads="1" noTextEdit="1"/>
          </p:cNvSpPr>
          <p:nvPr>
            <p:ph type="sldImg"/>
          </p:nvPr>
        </p:nvSpPr>
        <p:spPr/>
      </p:sp>
      <p:sp>
        <p:nvSpPr>
          <p:cNvPr id="1048813"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817" name="Rectangle 7"/>
          <p:cNvSpPr>
            <a:spLocks noGrp="1" noChangeArrowheads="1"/>
          </p:cNvSpPr>
          <p:nvPr>
            <p:ph type="sldNum" sz="quarter" idx="5"/>
          </p:nvPr>
        </p:nvSpPr>
        <p:spPr>
          <a:noFill/>
        </p:spPr>
        <p:txBody>
          <a:bodyPr/>
          <a:p>
            <a:fld id="{FCA6A391-3779-43B1-85FF-024EB2A33FFA}" type="slidenum">
              <a:rPr altLang="zh-CN" lang="en-US" smtClean="0">
                <a:ea typeface="宋体" charset="-122"/>
              </a:rPr>
              <a:t>34</a:t>
            </a:fld>
            <a:endParaRPr altLang="zh-CN" lang="en-US" smtClean="0">
              <a:ea typeface="宋体" charset="-122"/>
            </a:endParaRPr>
          </a:p>
        </p:txBody>
      </p:sp>
      <p:sp>
        <p:nvSpPr>
          <p:cNvPr id="1048818" name="Rectangle 2"/>
          <p:cNvSpPr>
            <a:spLocks noChangeAspect="1" noRot="1" noGrp="1" noChangeArrowheads="1" noTextEdit="1"/>
          </p:cNvSpPr>
          <p:nvPr>
            <p:ph type="sldImg"/>
          </p:nvPr>
        </p:nvSpPr>
        <p:spPr/>
      </p:sp>
      <p:sp>
        <p:nvSpPr>
          <p:cNvPr id="1048819"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825" name="Rectangle 7"/>
          <p:cNvSpPr>
            <a:spLocks noGrp="1" noChangeArrowheads="1"/>
          </p:cNvSpPr>
          <p:nvPr>
            <p:ph type="sldNum" sz="quarter" idx="5"/>
          </p:nvPr>
        </p:nvSpPr>
        <p:spPr>
          <a:noFill/>
        </p:spPr>
        <p:txBody>
          <a:bodyPr/>
          <a:p>
            <a:fld id="{49C1EF87-B104-47A7-9697-1F9B29CC1604}" type="slidenum">
              <a:rPr altLang="zh-CN" lang="en-US" smtClean="0">
                <a:ea typeface="宋体" charset="-122"/>
              </a:rPr>
              <a:t>35</a:t>
            </a:fld>
            <a:endParaRPr altLang="zh-CN" lang="en-US" smtClean="0">
              <a:ea typeface="宋体" charset="-122"/>
            </a:endParaRPr>
          </a:p>
        </p:txBody>
      </p:sp>
      <p:sp>
        <p:nvSpPr>
          <p:cNvPr id="1048826" name="Rectangle 2"/>
          <p:cNvSpPr>
            <a:spLocks noChangeAspect="1" noRot="1" noGrp="1" noChangeArrowheads="1" noTextEdit="1"/>
          </p:cNvSpPr>
          <p:nvPr>
            <p:ph type="sldImg"/>
          </p:nvPr>
        </p:nvSpPr>
        <p:spPr/>
      </p:sp>
      <p:sp>
        <p:nvSpPr>
          <p:cNvPr id="1048827"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21" name="Rectangle 7"/>
          <p:cNvSpPr>
            <a:spLocks noGrp="1" noChangeArrowheads="1"/>
          </p:cNvSpPr>
          <p:nvPr>
            <p:ph type="sldNum" sz="quarter" idx="5"/>
          </p:nvPr>
        </p:nvSpPr>
        <p:spPr>
          <a:noFill/>
        </p:spPr>
        <p:txBody>
          <a:bodyPr/>
          <a:p>
            <a:fld id="{8E31E5A3-A49E-46FE-AE77-0BBE3FFAE628}" type="slidenum">
              <a:rPr altLang="zh-CN" lang="en-US" smtClean="0">
                <a:ea typeface="宋体" charset="-122"/>
              </a:rPr>
              <a:t>5</a:t>
            </a:fld>
            <a:endParaRPr altLang="zh-CN" lang="en-US" smtClean="0">
              <a:ea typeface="宋体" charset="-122"/>
            </a:endParaRPr>
          </a:p>
        </p:txBody>
      </p:sp>
      <p:sp>
        <p:nvSpPr>
          <p:cNvPr id="1048622" name="Rectangle 2"/>
          <p:cNvSpPr>
            <a:spLocks noChangeAspect="1" noRot="1" noGrp="1" noChangeArrowheads="1" noTextEdit="1"/>
          </p:cNvSpPr>
          <p:nvPr>
            <p:ph type="sldImg"/>
          </p:nvPr>
        </p:nvSpPr>
        <p:spPr/>
      </p:sp>
      <p:sp>
        <p:nvSpPr>
          <p:cNvPr id="1048623"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831" name="Rectangle 7"/>
          <p:cNvSpPr>
            <a:spLocks noGrp="1" noChangeArrowheads="1"/>
          </p:cNvSpPr>
          <p:nvPr>
            <p:ph type="sldNum" sz="quarter" idx="5"/>
          </p:nvPr>
        </p:nvSpPr>
        <p:spPr>
          <a:noFill/>
        </p:spPr>
        <p:txBody>
          <a:bodyPr/>
          <a:p>
            <a:fld id="{237234E6-8774-4B12-90A1-7EB069C2B487}" type="slidenum">
              <a:rPr altLang="zh-CN" lang="en-US" smtClean="0">
                <a:ea typeface="宋体" charset="-122"/>
              </a:rPr>
              <a:t>36</a:t>
            </a:fld>
            <a:endParaRPr altLang="zh-CN" lang="en-US" smtClean="0">
              <a:ea typeface="宋体" charset="-122"/>
            </a:endParaRPr>
          </a:p>
        </p:txBody>
      </p:sp>
      <p:sp>
        <p:nvSpPr>
          <p:cNvPr id="1048832" name="Rectangle 2"/>
          <p:cNvSpPr>
            <a:spLocks noChangeAspect="1" noRot="1" noGrp="1" noChangeArrowheads="1" noTextEdit="1"/>
          </p:cNvSpPr>
          <p:nvPr>
            <p:ph type="sldImg"/>
          </p:nvPr>
        </p:nvSpPr>
        <p:spPr/>
      </p:sp>
      <p:sp>
        <p:nvSpPr>
          <p:cNvPr id="1048833"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837" name="Rectangle 7"/>
          <p:cNvSpPr>
            <a:spLocks noGrp="1" noChangeArrowheads="1"/>
          </p:cNvSpPr>
          <p:nvPr>
            <p:ph type="sldNum" sz="quarter" idx="5"/>
          </p:nvPr>
        </p:nvSpPr>
        <p:spPr>
          <a:noFill/>
        </p:spPr>
        <p:txBody>
          <a:bodyPr/>
          <a:p>
            <a:fld id="{329EE914-0E0B-4C75-864B-5E18CA236B85}" type="slidenum">
              <a:rPr altLang="zh-CN" lang="en-US" smtClean="0">
                <a:ea typeface="宋体" charset="-122"/>
              </a:rPr>
              <a:t>37</a:t>
            </a:fld>
            <a:endParaRPr altLang="zh-CN" lang="en-US" smtClean="0">
              <a:ea typeface="宋体" charset="-122"/>
            </a:endParaRPr>
          </a:p>
        </p:txBody>
      </p:sp>
      <p:sp>
        <p:nvSpPr>
          <p:cNvPr id="1048838" name="Rectangle 2"/>
          <p:cNvSpPr>
            <a:spLocks noChangeAspect="1" noRot="1" noGrp="1" noChangeArrowheads="1" noTextEdit="1"/>
          </p:cNvSpPr>
          <p:nvPr>
            <p:ph type="sldImg"/>
          </p:nvPr>
        </p:nvSpPr>
        <p:spPr/>
      </p:sp>
      <p:sp>
        <p:nvSpPr>
          <p:cNvPr id="1048839"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843" name="Rectangle 7"/>
          <p:cNvSpPr>
            <a:spLocks noGrp="1" noChangeArrowheads="1"/>
          </p:cNvSpPr>
          <p:nvPr>
            <p:ph type="sldNum" sz="quarter" idx="5"/>
          </p:nvPr>
        </p:nvSpPr>
        <p:spPr>
          <a:noFill/>
        </p:spPr>
        <p:txBody>
          <a:bodyPr/>
          <a:p>
            <a:fld id="{2E03CE61-3AB6-471D-B3F8-939F7ED8FD62}" type="slidenum">
              <a:rPr altLang="zh-CN" lang="en-US" smtClean="0">
                <a:ea typeface="宋体" charset="-122"/>
              </a:rPr>
              <a:t>38</a:t>
            </a:fld>
            <a:endParaRPr altLang="zh-CN" lang="en-US" smtClean="0">
              <a:ea typeface="宋体" charset="-122"/>
            </a:endParaRPr>
          </a:p>
        </p:txBody>
      </p:sp>
      <p:sp>
        <p:nvSpPr>
          <p:cNvPr id="1048844" name="Rectangle 2"/>
          <p:cNvSpPr>
            <a:spLocks noChangeAspect="1" noRot="1" noGrp="1" noChangeArrowheads="1" noTextEdit="1"/>
          </p:cNvSpPr>
          <p:nvPr>
            <p:ph type="sldImg"/>
          </p:nvPr>
        </p:nvSpPr>
        <p:spPr/>
      </p:sp>
      <p:sp>
        <p:nvSpPr>
          <p:cNvPr id="1048845"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13" name=""/>
        <p:cNvGrpSpPr/>
        <p:nvPr/>
      </p:nvGrpSpPr>
      <p:grpSpPr>
        <a:xfrm>
          <a:off x="0" y="0"/>
          <a:ext cx="0" cy="0"/>
          <a:chOff x="0" y="0"/>
          <a:chExt cx="0" cy="0"/>
        </a:xfrm>
      </p:grpSpPr>
      <p:sp>
        <p:nvSpPr>
          <p:cNvPr id="1048848" name="Rectangle 1"/>
          <p:cNvSpPr>
            <a:spLocks noChangeAspect="1" noRot="1" noGrp="1" noChangeArrowheads="1" noTextEdit="1"/>
          </p:cNvSpPr>
          <p:nvPr>
            <p:ph type="sldImg"/>
          </p:nvPr>
        </p:nvSpPr>
        <p:spPr/>
      </p:sp>
      <p:sp>
        <p:nvSpPr>
          <p:cNvPr id="1048849"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856" name="Rectangle 7"/>
          <p:cNvSpPr>
            <a:spLocks noGrp="1" noChangeArrowheads="1"/>
          </p:cNvSpPr>
          <p:nvPr>
            <p:ph type="sldNum" sz="quarter" idx="5"/>
          </p:nvPr>
        </p:nvSpPr>
        <p:spPr>
          <a:noFill/>
        </p:spPr>
        <p:txBody>
          <a:bodyPr/>
          <a:p>
            <a:fld id="{0F3963E5-13DA-4D2D-AB1D-29D604B92D6A}" type="slidenum">
              <a:rPr altLang="zh-CN" lang="en-US" smtClean="0">
                <a:ea typeface="宋体" charset="-122"/>
              </a:rPr>
              <a:t>41</a:t>
            </a:fld>
            <a:endParaRPr altLang="zh-CN" lang="en-US" smtClean="0">
              <a:ea typeface="宋体" charset="-122"/>
            </a:endParaRPr>
          </a:p>
        </p:txBody>
      </p:sp>
      <p:sp>
        <p:nvSpPr>
          <p:cNvPr id="1048857" name="Rectangle 2"/>
          <p:cNvSpPr>
            <a:spLocks noChangeAspect="1" noRot="1" noGrp="1" noChangeArrowheads="1" noTextEdit="1"/>
          </p:cNvSpPr>
          <p:nvPr>
            <p:ph type="sldImg"/>
          </p:nvPr>
        </p:nvSpPr>
        <p:spPr/>
      </p:sp>
      <p:sp>
        <p:nvSpPr>
          <p:cNvPr id="1048858"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862" name="Rectangle 7"/>
          <p:cNvSpPr>
            <a:spLocks noGrp="1" noChangeArrowheads="1"/>
          </p:cNvSpPr>
          <p:nvPr>
            <p:ph type="sldNum" sz="quarter" idx="5"/>
          </p:nvPr>
        </p:nvSpPr>
        <p:spPr>
          <a:noFill/>
        </p:spPr>
        <p:txBody>
          <a:bodyPr/>
          <a:p>
            <a:fld id="{215F9DF7-5B03-48CA-A0CE-18FEB3B6CE2A}" type="slidenum">
              <a:rPr altLang="zh-CN" lang="en-US" smtClean="0">
                <a:ea typeface="宋体" charset="-122"/>
              </a:rPr>
              <a:t>42</a:t>
            </a:fld>
            <a:endParaRPr altLang="zh-CN" lang="en-US" smtClean="0">
              <a:ea typeface="宋体" charset="-122"/>
            </a:endParaRPr>
          </a:p>
        </p:txBody>
      </p:sp>
      <p:sp>
        <p:nvSpPr>
          <p:cNvPr id="1048863" name="Rectangle 2"/>
          <p:cNvSpPr>
            <a:spLocks noChangeAspect="1" noRot="1" noGrp="1" noChangeArrowheads="1" noTextEdit="1"/>
          </p:cNvSpPr>
          <p:nvPr>
            <p:ph type="sldImg"/>
          </p:nvPr>
        </p:nvSpPr>
        <p:spPr/>
      </p:sp>
      <p:sp>
        <p:nvSpPr>
          <p:cNvPr id="1048864"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872" name="Rectangle 7"/>
          <p:cNvSpPr>
            <a:spLocks noGrp="1" noChangeArrowheads="1"/>
          </p:cNvSpPr>
          <p:nvPr>
            <p:ph type="sldNum" sz="quarter" idx="5"/>
          </p:nvPr>
        </p:nvSpPr>
        <p:spPr>
          <a:noFill/>
        </p:spPr>
        <p:txBody>
          <a:bodyPr/>
          <a:p>
            <a:fld id="{5A391345-E83F-432C-9E0E-E9FC492E8A69}" type="slidenum">
              <a:rPr altLang="zh-CN" lang="en-US" smtClean="0">
                <a:ea typeface="宋体" charset="-122"/>
              </a:rPr>
              <a:t>45</a:t>
            </a:fld>
            <a:endParaRPr altLang="zh-CN" lang="en-US" smtClean="0">
              <a:ea typeface="宋体" charset="-122"/>
            </a:endParaRPr>
          </a:p>
        </p:txBody>
      </p:sp>
      <p:sp>
        <p:nvSpPr>
          <p:cNvPr id="1048873" name="Rectangle 2"/>
          <p:cNvSpPr>
            <a:spLocks noChangeAspect="1" noRot="1" noGrp="1" noChangeArrowheads="1" noTextEdit="1"/>
          </p:cNvSpPr>
          <p:nvPr>
            <p:ph type="sldImg"/>
          </p:nvPr>
        </p:nvSpPr>
        <p:spPr/>
      </p:sp>
      <p:sp>
        <p:nvSpPr>
          <p:cNvPr id="1048874"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878" name="Rectangle 7"/>
          <p:cNvSpPr>
            <a:spLocks noGrp="1" noChangeArrowheads="1"/>
          </p:cNvSpPr>
          <p:nvPr>
            <p:ph type="sldNum" sz="quarter" idx="5"/>
          </p:nvPr>
        </p:nvSpPr>
        <p:spPr>
          <a:noFill/>
        </p:spPr>
        <p:txBody>
          <a:bodyPr/>
          <a:p>
            <a:fld id="{6FC167A2-9F67-42D1-953C-981BAF4B55FC}" type="slidenum">
              <a:rPr altLang="zh-CN" lang="en-US" smtClean="0">
                <a:ea typeface="宋体" charset="-122"/>
              </a:rPr>
              <a:t>46</a:t>
            </a:fld>
            <a:endParaRPr altLang="zh-CN" lang="en-US" smtClean="0">
              <a:ea typeface="宋体" charset="-122"/>
            </a:endParaRPr>
          </a:p>
        </p:txBody>
      </p:sp>
      <p:sp>
        <p:nvSpPr>
          <p:cNvPr id="1048879" name="Rectangle 2"/>
          <p:cNvSpPr>
            <a:spLocks noChangeAspect="1" noRot="1" noGrp="1" noChangeArrowheads="1" noTextEdit="1"/>
          </p:cNvSpPr>
          <p:nvPr>
            <p:ph type="sldImg"/>
          </p:nvPr>
        </p:nvSpPr>
        <p:spPr/>
      </p:sp>
      <p:sp>
        <p:nvSpPr>
          <p:cNvPr id="1048880"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886" name="Rectangle 7"/>
          <p:cNvSpPr>
            <a:spLocks noGrp="1" noChangeArrowheads="1"/>
          </p:cNvSpPr>
          <p:nvPr>
            <p:ph type="sldNum" sz="quarter" idx="5"/>
          </p:nvPr>
        </p:nvSpPr>
        <p:spPr>
          <a:noFill/>
        </p:spPr>
        <p:txBody>
          <a:bodyPr/>
          <a:p>
            <a:fld id="{7635AA41-E690-4584-8CD6-BA959A81CC2B}" type="slidenum">
              <a:rPr altLang="zh-CN" lang="en-US" smtClean="0">
                <a:ea typeface="宋体" charset="-122"/>
              </a:rPr>
              <a:t>47</a:t>
            </a:fld>
            <a:endParaRPr altLang="zh-CN" lang="en-US" smtClean="0">
              <a:ea typeface="宋体" charset="-122"/>
            </a:endParaRPr>
          </a:p>
        </p:txBody>
      </p:sp>
      <p:sp>
        <p:nvSpPr>
          <p:cNvPr id="1048887" name="Rectangle 2"/>
          <p:cNvSpPr>
            <a:spLocks noChangeAspect="1" noRot="1" noGrp="1" noChangeArrowheads="1" noTextEdit="1"/>
          </p:cNvSpPr>
          <p:nvPr>
            <p:ph type="sldImg"/>
          </p:nvPr>
        </p:nvSpPr>
        <p:spPr/>
      </p:sp>
      <p:sp>
        <p:nvSpPr>
          <p:cNvPr id="1048888"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892" name="Rectangle 7"/>
          <p:cNvSpPr>
            <a:spLocks noGrp="1" noChangeArrowheads="1"/>
          </p:cNvSpPr>
          <p:nvPr>
            <p:ph type="sldNum" sz="quarter" idx="5"/>
          </p:nvPr>
        </p:nvSpPr>
        <p:spPr>
          <a:noFill/>
        </p:spPr>
        <p:txBody>
          <a:bodyPr/>
          <a:p>
            <a:fld id="{CB8D98FA-F8D3-4085-BB26-F7D6916FADF0}" type="slidenum">
              <a:rPr altLang="zh-CN" lang="en-US" smtClean="0">
                <a:ea typeface="宋体" charset="-122"/>
              </a:rPr>
              <a:t>48</a:t>
            </a:fld>
            <a:endParaRPr altLang="zh-CN" lang="en-US" smtClean="0">
              <a:ea typeface="宋体" charset="-122"/>
            </a:endParaRPr>
          </a:p>
        </p:txBody>
      </p:sp>
      <p:sp>
        <p:nvSpPr>
          <p:cNvPr id="1048893" name="Rectangle 2"/>
          <p:cNvSpPr>
            <a:spLocks noChangeAspect="1" noRot="1" noGrp="1" noChangeArrowheads="1" noTextEdit="1"/>
          </p:cNvSpPr>
          <p:nvPr>
            <p:ph type="sldImg"/>
          </p:nvPr>
        </p:nvSpPr>
        <p:spPr/>
      </p:sp>
      <p:sp>
        <p:nvSpPr>
          <p:cNvPr id="1048894"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0" name=""/>
        <p:cNvGrpSpPr/>
        <p:nvPr/>
      </p:nvGrpSpPr>
      <p:grpSpPr>
        <a:xfrm>
          <a:off x="0" y="0"/>
          <a:ext cx="0" cy="0"/>
          <a:chOff x="0" y="0"/>
          <a:chExt cx="0" cy="0"/>
        </a:xfrm>
      </p:grpSpPr>
      <p:sp>
        <p:nvSpPr>
          <p:cNvPr id="1048627" name="Rectangle 1"/>
          <p:cNvSpPr>
            <a:spLocks noChangeAspect="1" noRot="1" noGrp="1" noChangeArrowheads="1" noTextEdit="1"/>
          </p:cNvSpPr>
          <p:nvPr>
            <p:ph type="sldImg"/>
          </p:nvPr>
        </p:nvSpPr>
        <p:spPr/>
      </p:sp>
      <p:sp>
        <p:nvSpPr>
          <p:cNvPr id="1048628"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920" name="Rectangle 7"/>
          <p:cNvSpPr>
            <a:spLocks noGrp="1" noChangeArrowheads="1"/>
          </p:cNvSpPr>
          <p:nvPr>
            <p:ph type="sldNum" sz="quarter" idx="5"/>
          </p:nvPr>
        </p:nvSpPr>
        <p:spPr>
          <a:noFill/>
        </p:spPr>
        <p:txBody>
          <a:bodyPr/>
          <a:p>
            <a:fld id="{90378A95-A9F2-42E6-94D1-A93781F83B63}" type="slidenum">
              <a:rPr altLang="zh-CN" lang="en-US" smtClean="0">
                <a:ea typeface="宋体" charset="-122"/>
              </a:rPr>
              <a:t>50</a:t>
            </a:fld>
            <a:endParaRPr altLang="zh-CN" lang="en-US" smtClean="0">
              <a:ea typeface="宋体" charset="-122"/>
            </a:endParaRPr>
          </a:p>
        </p:txBody>
      </p:sp>
      <p:sp>
        <p:nvSpPr>
          <p:cNvPr id="1048921" name="Rectangle 2"/>
          <p:cNvSpPr>
            <a:spLocks noChangeAspect="1" noRot="1" noGrp="1" noChangeArrowheads="1" noTextEdit="1"/>
          </p:cNvSpPr>
          <p:nvPr>
            <p:ph type="sldImg"/>
          </p:nvPr>
        </p:nvSpPr>
        <p:spPr/>
      </p:sp>
      <p:sp>
        <p:nvSpPr>
          <p:cNvPr id="1048922"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951" name="Rectangle 7"/>
          <p:cNvSpPr>
            <a:spLocks noGrp="1" noChangeArrowheads="1"/>
          </p:cNvSpPr>
          <p:nvPr>
            <p:ph type="sldNum" sz="quarter" idx="5"/>
          </p:nvPr>
        </p:nvSpPr>
        <p:spPr>
          <a:noFill/>
        </p:spPr>
        <p:txBody>
          <a:bodyPr/>
          <a:p>
            <a:fld id="{1DB55E72-2B11-4924-B3A1-D72685143947}" type="slidenum">
              <a:rPr altLang="zh-CN" lang="en-US" smtClean="0">
                <a:ea typeface="宋体" charset="-122"/>
              </a:rPr>
              <a:t>51</a:t>
            </a:fld>
            <a:endParaRPr altLang="zh-CN" lang="en-US" smtClean="0">
              <a:ea typeface="宋体" charset="-122"/>
            </a:endParaRPr>
          </a:p>
        </p:txBody>
      </p:sp>
      <p:sp>
        <p:nvSpPr>
          <p:cNvPr id="1048952" name="Rectangle 2"/>
          <p:cNvSpPr>
            <a:spLocks noChangeAspect="1" noRot="1" noGrp="1" noChangeArrowheads="1" noTextEdit="1"/>
          </p:cNvSpPr>
          <p:nvPr>
            <p:ph type="sldImg"/>
          </p:nvPr>
        </p:nvSpPr>
        <p:spPr/>
      </p:sp>
      <p:sp>
        <p:nvSpPr>
          <p:cNvPr id="1048953"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957" name="Rectangle 7"/>
          <p:cNvSpPr>
            <a:spLocks noGrp="1" noChangeArrowheads="1"/>
          </p:cNvSpPr>
          <p:nvPr>
            <p:ph type="sldNum" sz="quarter" idx="5"/>
          </p:nvPr>
        </p:nvSpPr>
        <p:spPr>
          <a:noFill/>
        </p:spPr>
        <p:txBody>
          <a:bodyPr/>
          <a:p>
            <a:fld id="{D3CC466D-A06D-4B82-A0D1-6E0F9B7D032D}" type="slidenum">
              <a:rPr altLang="zh-CN" lang="en-US" smtClean="0">
                <a:ea typeface="宋体" charset="-122"/>
              </a:rPr>
              <a:t>52</a:t>
            </a:fld>
            <a:endParaRPr altLang="zh-CN" lang="en-US" smtClean="0">
              <a:ea typeface="宋体" charset="-122"/>
            </a:endParaRPr>
          </a:p>
        </p:txBody>
      </p:sp>
      <p:sp>
        <p:nvSpPr>
          <p:cNvPr id="1048958" name="Rectangle 2"/>
          <p:cNvSpPr>
            <a:spLocks noChangeAspect="1" noRot="1" noGrp="1" noChangeArrowheads="1" noTextEdit="1"/>
          </p:cNvSpPr>
          <p:nvPr>
            <p:ph type="sldImg"/>
          </p:nvPr>
        </p:nvSpPr>
        <p:spPr/>
      </p:sp>
      <p:sp>
        <p:nvSpPr>
          <p:cNvPr id="1048959"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963" name="Rectangle 7"/>
          <p:cNvSpPr>
            <a:spLocks noGrp="1" noChangeArrowheads="1"/>
          </p:cNvSpPr>
          <p:nvPr>
            <p:ph type="sldNum" sz="quarter" idx="5"/>
          </p:nvPr>
        </p:nvSpPr>
        <p:spPr>
          <a:noFill/>
        </p:spPr>
        <p:txBody>
          <a:bodyPr/>
          <a:p>
            <a:fld id="{C6B663D4-0599-43CB-90BB-CB0DC934F3E3}" type="slidenum">
              <a:rPr altLang="zh-CN" lang="en-US" smtClean="0">
                <a:ea typeface="宋体" charset="-122"/>
              </a:rPr>
              <a:t>53</a:t>
            </a:fld>
            <a:endParaRPr altLang="zh-CN" lang="en-US" smtClean="0">
              <a:ea typeface="宋体" charset="-122"/>
            </a:endParaRPr>
          </a:p>
        </p:txBody>
      </p:sp>
      <p:sp>
        <p:nvSpPr>
          <p:cNvPr id="1048964" name="Rectangle 2"/>
          <p:cNvSpPr>
            <a:spLocks noChangeAspect="1" noRot="1" noGrp="1" noChangeArrowheads="1" noTextEdit="1"/>
          </p:cNvSpPr>
          <p:nvPr>
            <p:ph type="sldImg"/>
          </p:nvPr>
        </p:nvSpPr>
        <p:spPr/>
      </p:sp>
      <p:sp>
        <p:nvSpPr>
          <p:cNvPr id="1048965"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974" name="Rectangle 7"/>
          <p:cNvSpPr>
            <a:spLocks noGrp="1" noChangeArrowheads="1"/>
          </p:cNvSpPr>
          <p:nvPr>
            <p:ph type="sldNum" sz="quarter" idx="5"/>
          </p:nvPr>
        </p:nvSpPr>
        <p:spPr>
          <a:noFill/>
        </p:spPr>
        <p:txBody>
          <a:bodyPr/>
          <a:p>
            <a:fld id="{017F0775-D8AC-43C5-9989-032470985D01}" type="slidenum">
              <a:rPr altLang="zh-CN" lang="en-US" smtClean="0">
                <a:ea typeface="宋体" charset="-122"/>
              </a:rPr>
              <a:t>54</a:t>
            </a:fld>
            <a:endParaRPr altLang="zh-CN" lang="en-US" smtClean="0">
              <a:ea typeface="宋体" charset="-122"/>
            </a:endParaRPr>
          </a:p>
        </p:txBody>
      </p:sp>
      <p:sp>
        <p:nvSpPr>
          <p:cNvPr id="1048975" name="Rectangle 2"/>
          <p:cNvSpPr>
            <a:spLocks noChangeAspect="1" noRot="1" noGrp="1" noChangeArrowheads="1" noTextEdit="1"/>
          </p:cNvSpPr>
          <p:nvPr>
            <p:ph type="sldImg"/>
          </p:nvPr>
        </p:nvSpPr>
        <p:spPr/>
      </p:sp>
      <p:sp>
        <p:nvSpPr>
          <p:cNvPr id="1048976"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989" name="Rectangle 7"/>
          <p:cNvSpPr>
            <a:spLocks noGrp="1" noChangeArrowheads="1"/>
          </p:cNvSpPr>
          <p:nvPr>
            <p:ph type="sldNum" sz="quarter" idx="5"/>
          </p:nvPr>
        </p:nvSpPr>
        <p:spPr>
          <a:noFill/>
        </p:spPr>
        <p:txBody>
          <a:bodyPr/>
          <a:p>
            <a:fld id="{195A6279-815B-44E8-B94B-0AE8CD3A766F}" type="slidenum">
              <a:rPr altLang="zh-CN" lang="en-US" smtClean="0">
                <a:ea typeface="宋体" charset="-122"/>
              </a:rPr>
              <a:t>55</a:t>
            </a:fld>
            <a:endParaRPr altLang="zh-CN" lang="en-US" smtClean="0">
              <a:ea typeface="宋体" charset="-122"/>
            </a:endParaRPr>
          </a:p>
        </p:txBody>
      </p:sp>
      <p:sp>
        <p:nvSpPr>
          <p:cNvPr id="1048990" name="Rectangle 2"/>
          <p:cNvSpPr>
            <a:spLocks noChangeAspect="1" noRot="1" noGrp="1" noChangeArrowheads="1" noTextEdit="1"/>
          </p:cNvSpPr>
          <p:nvPr>
            <p:ph type="sldImg"/>
          </p:nvPr>
        </p:nvSpPr>
        <p:spPr/>
      </p:sp>
      <p:sp>
        <p:nvSpPr>
          <p:cNvPr id="1048991"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994" name="Rectangle 7"/>
          <p:cNvSpPr>
            <a:spLocks noGrp="1" noChangeArrowheads="1"/>
          </p:cNvSpPr>
          <p:nvPr>
            <p:ph type="sldNum" sz="quarter" idx="5"/>
          </p:nvPr>
        </p:nvSpPr>
        <p:spPr>
          <a:noFill/>
        </p:spPr>
        <p:txBody>
          <a:bodyPr/>
          <a:p>
            <a:fld id="{843E5980-6C99-400B-A094-AC349D15E222}" type="slidenum">
              <a:rPr altLang="zh-CN" lang="en-US" smtClean="0">
                <a:ea typeface="宋体" charset="-122"/>
              </a:rPr>
              <a:t>56</a:t>
            </a:fld>
            <a:endParaRPr altLang="zh-CN" lang="en-US" smtClean="0">
              <a:ea typeface="宋体" charset="-122"/>
            </a:endParaRPr>
          </a:p>
        </p:txBody>
      </p:sp>
      <p:sp>
        <p:nvSpPr>
          <p:cNvPr id="1048995" name="Rectangle 2"/>
          <p:cNvSpPr>
            <a:spLocks noChangeAspect="1" noRot="1" noGrp="1" noChangeArrowheads="1" noTextEdit="1"/>
          </p:cNvSpPr>
          <p:nvPr>
            <p:ph type="sldImg"/>
          </p:nvPr>
        </p:nvSpPr>
        <p:spPr/>
      </p:sp>
      <p:sp>
        <p:nvSpPr>
          <p:cNvPr id="1048996"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000" name="Rectangle 7"/>
          <p:cNvSpPr>
            <a:spLocks noGrp="1" noChangeArrowheads="1"/>
          </p:cNvSpPr>
          <p:nvPr>
            <p:ph type="sldNum" sz="quarter" idx="5"/>
          </p:nvPr>
        </p:nvSpPr>
        <p:spPr>
          <a:noFill/>
        </p:spPr>
        <p:txBody>
          <a:bodyPr/>
          <a:p>
            <a:fld id="{28F148AC-DE02-4B7E-B059-27368114B08D}" type="slidenum">
              <a:rPr altLang="zh-CN" lang="en-US" smtClean="0">
                <a:ea typeface="宋体" charset="-122"/>
              </a:rPr>
              <a:t>57</a:t>
            </a:fld>
            <a:endParaRPr altLang="zh-CN" lang="en-US" smtClean="0">
              <a:ea typeface="宋体" charset="-122"/>
            </a:endParaRPr>
          </a:p>
        </p:txBody>
      </p:sp>
      <p:sp>
        <p:nvSpPr>
          <p:cNvPr id="1049001" name="Rectangle 2"/>
          <p:cNvSpPr>
            <a:spLocks noChangeAspect="1" noRot="1" noGrp="1" noChangeArrowheads="1" noTextEdit="1"/>
          </p:cNvSpPr>
          <p:nvPr>
            <p:ph type="sldImg"/>
          </p:nvPr>
        </p:nvSpPr>
        <p:spPr/>
      </p:sp>
      <p:sp>
        <p:nvSpPr>
          <p:cNvPr id="1049002"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9015" name="Rectangle 7"/>
          <p:cNvSpPr>
            <a:spLocks noGrp="1" noChangeArrowheads="1"/>
          </p:cNvSpPr>
          <p:nvPr>
            <p:ph type="sldNum" sz="quarter" idx="5"/>
          </p:nvPr>
        </p:nvSpPr>
        <p:spPr>
          <a:noFill/>
        </p:spPr>
        <p:txBody>
          <a:bodyPr/>
          <a:p>
            <a:fld id="{339BC124-97DC-452E-9D93-8D51F628DB2C}" type="slidenum">
              <a:rPr altLang="zh-CN" lang="en-US" smtClean="0">
                <a:ea typeface="宋体" charset="-122"/>
              </a:rPr>
              <a:t>61</a:t>
            </a:fld>
            <a:endParaRPr altLang="zh-CN" lang="en-US" smtClean="0">
              <a:ea typeface="宋体" charset="-122"/>
            </a:endParaRPr>
          </a:p>
        </p:txBody>
      </p:sp>
      <p:sp>
        <p:nvSpPr>
          <p:cNvPr id="1049016" name="Rectangle 2"/>
          <p:cNvSpPr>
            <a:spLocks noChangeAspect="1" noRot="1" noGrp="1" noChangeArrowheads="1" noTextEdit="1"/>
          </p:cNvSpPr>
          <p:nvPr>
            <p:ph type="sldImg"/>
          </p:nvPr>
        </p:nvSpPr>
        <p:spPr/>
      </p:sp>
      <p:sp>
        <p:nvSpPr>
          <p:cNvPr id="1049017"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9021" name="Rectangle 7"/>
          <p:cNvSpPr>
            <a:spLocks noGrp="1" noChangeArrowheads="1"/>
          </p:cNvSpPr>
          <p:nvPr>
            <p:ph type="sldNum" sz="quarter" idx="5"/>
          </p:nvPr>
        </p:nvSpPr>
        <p:spPr>
          <a:noFill/>
        </p:spPr>
        <p:txBody>
          <a:bodyPr/>
          <a:p>
            <a:fld id="{8A7D23B5-4D8E-48B2-9BCF-C8CE0F4EBAC8}" type="slidenum">
              <a:rPr altLang="zh-CN" lang="en-US" smtClean="0">
                <a:ea typeface="宋体" charset="-122"/>
              </a:rPr>
              <a:t>62</a:t>
            </a:fld>
            <a:endParaRPr altLang="zh-CN" lang="en-US" smtClean="0">
              <a:ea typeface="宋体" charset="-122"/>
            </a:endParaRPr>
          </a:p>
        </p:txBody>
      </p:sp>
      <p:sp>
        <p:nvSpPr>
          <p:cNvPr id="1049022" name="Rectangle 2"/>
          <p:cNvSpPr>
            <a:spLocks noChangeAspect="1" noRot="1" noGrp="1" noChangeArrowheads="1" noTextEdit="1"/>
          </p:cNvSpPr>
          <p:nvPr>
            <p:ph type="sldImg"/>
          </p:nvPr>
        </p:nvSpPr>
        <p:spPr/>
      </p:sp>
      <p:sp>
        <p:nvSpPr>
          <p:cNvPr id="1049023"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36" name="Rectangle 7"/>
          <p:cNvSpPr>
            <a:spLocks noGrp="1" noChangeArrowheads="1"/>
          </p:cNvSpPr>
          <p:nvPr>
            <p:ph type="sldNum" sz="quarter" idx="5"/>
          </p:nvPr>
        </p:nvSpPr>
        <p:spPr>
          <a:noFill/>
        </p:spPr>
        <p:txBody>
          <a:bodyPr/>
          <a:p>
            <a:fld id="{CF75517F-A823-4B45-A997-D27EFA811513}" type="slidenum">
              <a:rPr altLang="zh-CN" lang="en-US" smtClean="0">
                <a:ea typeface="宋体" charset="-122"/>
              </a:rPr>
              <a:t>8</a:t>
            </a:fld>
            <a:endParaRPr altLang="zh-CN" lang="en-US" smtClean="0">
              <a:ea typeface="宋体" charset="-122"/>
            </a:endParaRPr>
          </a:p>
        </p:txBody>
      </p:sp>
      <p:sp>
        <p:nvSpPr>
          <p:cNvPr id="1048637" name="Rectangle 2"/>
          <p:cNvSpPr>
            <a:spLocks noChangeAspect="1" noRot="1" noGrp="1" noChangeArrowheads="1" noTextEdit="1"/>
          </p:cNvSpPr>
          <p:nvPr>
            <p:ph type="sldImg"/>
          </p:nvPr>
        </p:nvSpPr>
        <p:spPr/>
      </p:sp>
      <p:sp>
        <p:nvSpPr>
          <p:cNvPr id="1048638"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027" name="Rectangle 7"/>
          <p:cNvSpPr>
            <a:spLocks noGrp="1" noChangeArrowheads="1"/>
          </p:cNvSpPr>
          <p:nvPr>
            <p:ph type="sldNum" sz="quarter" idx="5"/>
          </p:nvPr>
        </p:nvSpPr>
        <p:spPr>
          <a:noFill/>
        </p:spPr>
        <p:txBody>
          <a:bodyPr/>
          <a:p>
            <a:fld id="{D8E5EF57-6034-4E43-9348-750D7AFB1527}" type="slidenum">
              <a:rPr altLang="zh-CN" lang="en-US" smtClean="0">
                <a:ea typeface="宋体" charset="-122"/>
              </a:rPr>
              <a:t>63</a:t>
            </a:fld>
            <a:endParaRPr altLang="zh-CN" lang="en-US" smtClean="0">
              <a:ea typeface="宋体" charset="-122"/>
            </a:endParaRPr>
          </a:p>
        </p:txBody>
      </p:sp>
      <p:sp>
        <p:nvSpPr>
          <p:cNvPr id="1049028" name="Rectangle 2"/>
          <p:cNvSpPr>
            <a:spLocks noChangeAspect="1" noRot="1" noGrp="1" noChangeArrowheads="1" noTextEdit="1"/>
          </p:cNvSpPr>
          <p:nvPr>
            <p:ph type="sldImg"/>
          </p:nvPr>
        </p:nvSpPr>
        <p:spPr/>
      </p:sp>
      <p:sp>
        <p:nvSpPr>
          <p:cNvPr id="1049029"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9033" name="Rectangle 7"/>
          <p:cNvSpPr>
            <a:spLocks noGrp="1" noChangeArrowheads="1"/>
          </p:cNvSpPr>
          <p:nvPr>
            <p:ph type="sldNum" sz="quarter" idx="5"/>
          </p:nvPr>
        </p:nvSpPr>
        <p:spPr>
          <a:noFill/>
        </p:spPr>
        <p:txBody>
          <a:bodyPr/>
          <a:p>
            <a:fld id="{DFE12273-3851-4C90-B28A-663B1BC5C047}" type="slidenum">
              <a:rPr altLang="zh-CN" lang="en-US" smtClean="0">
                <a:ea typeface="宋体" charset="-122"/>
              </a:rPr>
              <a:t>64</a:t>
            </a:fld>
            <a:endParaRPr altLang="zh-CN" lang="en-US" smtClean="0">
              <a:ea typeface="宋体" charset="-122"/>
            </a:endParaRPr>
          </a:p>
        </p:txBody>
      </p:sp>
      <p:sp>
        <p:nvSpPr>
          <p:cNvPr id="1049034" name="Rectangle 2"/>
          <p:cNvSpPr>
            <a:spLocks noChangeAspect="1" noRot="1" noGrp="1" noChangeArrowheads="1" noTextEdit="1"/>
          </p:cNvSpPr>
          <p:nvPr>
            <p:ph type="sldImg"/>
          </p:nvPr>
        </p:nvSpPr>
        <p:spPr/>
      </p:sp>
      <p:sp>
        <p:nvSpPr>
          <p:cNvPr id="1049035"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9039" name="Rectangle 7"/>
          <p:cNvSpPr>
            <a:spLocks noGrp="1" noChangeArrowheads="1"/>
          </p:cNvSpPr>
          <p:nvPr>
            <p:ph type="sldNum" sz="quarter" idx="5"/>
          </p:nvPr>
        </p:nvSpPr>
        <p:spPr>
          <a:noFill/>
        </p:spPr>
        <p:txBody>
          <a:bodyPr/>
          <a:p>
            <a:fld id="{0A6AD7C0-6D46-4B47-87F6-76E76B7D28B6}" type="slidenum">
              <a:rPr altLang="zh-CN" lang="en-US" smtClean="0">
                <a:ea typeface="宋体" charset="-122"/>
              </a:rPr>
              <a:t>65</a:t>
            </a:fld>
            <a:endParaRPr altLang="zh-CN" lang="en-US" smtClean="0">
              <a:ea typeface="宋体" charset="-122"/>
            </a:endParaRPr>
          </a:p>
        </p:txBody>
      </p:sp>
      <p:sp>
        <p:nvSpPr>
          <p:cNvPr id="1049040" name="Rectangle 2"/>
          <p:cNvSpPr>
            <a:spLocks noChangeAspect="1" noRot="1" noGrp="1" noChangeArrowheads="1" noTextEdit="1"/>
          </p:cNvSpPr>
          <p:nvPr>
            <p:ph type="sldImg"/>
          </p:nvPr>
        </p:nvSpPr>
        <p:spPr/>
      </p:sp>
      <p:sp>
        <p:nvSpPr>
          <p:cNvPr id="1049041"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045" name="Rectangle 7"/>
          <p:cNvSpPr>
            <a:spLocks noGrp="1" noChangeArrowheads="1"/>
          </p:cNvSpPr>
          <p:nvPr>
            <p:ph type="sldNum" sz="quarter" idx="5"/>
          </p:nvPr>
        </p:nvSpPr>
        <p:spPr>
          <a:noFill/>
        </p:spPr>
        <p:txBody>
          <a:bodyPr/>
          <a:p>
            <a:fld id="{F4D13E2E-5301-49C6-BD8A-CB685A331B73}" type="slidenum">
              <a:rPr altLang="zh-CN" lang="en-US" smtClean="0">
                <a:ea typeface="宋体" charset="-122"/>
              </a:rPr>
              <a:t>66</a:t>
            </a:fld>
            <a:endParaRPr altLang="zh-CN" lang="en-US" smtClean="0">
              <a:ea typeface="宋体" charset="-122"/>
            </a:endParaRPr>
          </a:p>
        </p:txBody>
      </p:sp>
      <p:sp>
        <p:nvSpPr>
          <p:cNvPr id="1049046" name="Rectangle 2"/>
          <p:cNvSpPr>
            <a:spLocks noChangeAspect="1" noRot="1" noGrp="1" noChangeArrowheads="1" noTextEdit="1"/>
          </p:cNvSpPr>
          <p:nvPr>
            <p:ph type="sldImg"/>
          </p:nvPr>
        </p:nvSpPr>
        <p:spPr/>
      </p:sp>
      <p:sp>
        <p:nvSpPr>
          <p:cNvPr id="1049047"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051" name="Rectangle 7"/>
          <p:cNvSpPr>
            <a:spLocks noGrp="1" noChangeArrowheads="1"/>
          </p:cNvSpPr>
          <p:nvPr>
            <p:ph type="sldNum" sz="quarter" idx="5"/>
          </p:nvPr>
        </p:nvSpPr>
        <p:spPr>
          <a:noFill/>
        </p:spPr>
        <p:txBody>
          <a:bodyPr/>
          <a:p>
            <a:fld id="{C5DF9BE6-54DB-4563-A42D-429654EDC7DC}" type="slidenum">
              <a:rPr altLang="zh-CN" lang="en-US" smtClean="0">
                <a:ea typeface="宋体" charset="-122"/>
              </a:rPr>
              <a:t>67</a:t>
            </a:fld>
            <a:endParaRPr altLang="zh-CN" lang="en-US" smtClean="0">
              <a:ea typeface="宋体" charset="-122"/>
            </a:endParaRPr>
          </a:p>
        </p:txBody>
      </p:sp>
      <p:sp>
        <p:nvSpPr>
          <p:cNvPr id="1049052" name="Rectangle 2"/>
          <p:cNvSpPr>
            <a:spLocks noChangeAspect="1" noRot="1" noGrp="1" noChangeArrowheads="1" noTextEdit="1"/>
          </p:cNvSpPr>
          <p:nvPr>
            <p:ph type="sldImg"/>
          </p:nvPr>
        </p:nvSpPr>
        <p:spPr/>
      </p:sp>
      <p:sp>
        <p:nvSpPr>
          <p:cNvPr id="1049053"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061" name="Rectangle 7"/>
          <p:cNvSpPr>
            <a:spLocks noGrp="1" noChangeArrowheads="1"/>
          </p:cNvSpPr>
          <p:nvPr>
            <p:ph type="sldNum" sz="quarter" idx="5"/>
          </p:nvPr>
        </p:nvSpPr>
        <p:spPr>
          <a:noFill/>
        </p:spPr>
        <p:txBody>
          <a:bodyPr/>
          <a:p>
            <a:fld id="{803E497E-7B1D-47A2-8E62-A254723CDB08}" type="slidenum">
              <a:rPr altLang="zh-CN" lang="en-US" smtClean="0">
                <a:ea typeface="宋体" charset="-122"/>
              </a:rPr>
              <a:t>69</a:t>
            </a:fld>
            <a:endParaRPr altLang="zh-CN" lang="en-US" smtClean="0">
              <a:ea typeface="宋体" charset="-122"/>
            </a:endParaRPr>
          </a:p>
        </p:txBody>
      </p:sp>
      <p:sp>
        <p:nvSpPr>
          <p:cNvPr id="1049062" name="Rectangle 2"/>
          <p:cNvSpPr>
            <a:spLocks noChangeAspect="1" noRot="1" noGrp="1" noChangeArrowheads="1" noTextEdit="1"/>
          </p:cNvSpPr>
          <p:nvPr>
            <p:ph type="sldImg"/>
          </p:nvPr>
        </p:nvSpPr>
        <p:spPr/>
      </p:sp>
      <p:sp>
        <p:nvSpPr>
          <p:cNvPr id="1049063"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9068" name="Rectangle 7"/>
          <p:cNvSpPr>
            <a:spLocks noGrp="1" noChangeArrowheads="1"/>
          </p:cNvSpPr>
          <p:nvPr>
            <p:ph type="sldNum" sz="quarter" idx="5"/>
          </p:nvPr>
        </p:nvSpPr>
        <p:spPr>
          <a:noFill/>
        </p:spPr>
        <p:txBody>
          <a:bodyPr/>
          <a:p>
            <a:fld id="{803E497E-7B1D-47A2-8E62-A254723CDB08}" type="slidenum">
              <a:rPr altLang="zh-CN" lang="en-US" smtClean="0">
                <a:solidFill>
                  <a:srgbClr val="000000"/>
                </a:solidFill>
                <a:ea typeface="宋体" charset="-122"/>
              </a:rPr>
              <a:t>70</a:t>
            </a:fld>
            <a:endParaRPr altLang="zh-CN" lang="en-US" smtClean="0">
              <a:solidFill>
                <a:srgbClr val="000000"/>
              </a:solidFill>
              <a:ea typeface="宋体" charset="-122"/>
            </a:endParaRPr>
          </a:p>
        </p:txBody>
      </p:sp>
      <p:sp>
        <p:nvSpPr>
          <p:cNvPr id="1049069" name="Rectangle 2"/>
          <p:cNvSpPr>
            <a:spLocks noChangeAspect="1" noRot="1" noGrp="1" noChangeArrowheads="1" noTextEdit="1"/>
          </p:cNvSpPr>
          <p:nvPr>
            <p:ph type="sldImg"/>
          </p:nvPr>
        </p:nvSpPr>
        <p:spPr/>
      </p:sp>
      <p:sp>
        <p:nvSpPr>
          <p:cNvPr id="1049070"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075" name="Rectangle 7"/>
          <p:cNvSpPr>
            <a:spLocks noGrp="1" noChangeArrowheads="1"/>
          </p:cNvSpPr>
          <p:nvPr>
            <p:ph type="sldNum" sz="quarter" idx="5"/>
          </p:nvPr>
        </p:nvSpPr>
        <p:spPr>
          <a:noFill/>
        </p:spPr>
        <p:txBody>
          <a:bodyPr/>
          <a:p>
            <a:fld id="{803E497E-7B1D-47A2-8E62-A254723CDB08}" type="slidenum">
              <a:rPr altLang="zh-CN" lang="en-US" smtClean="0">
                <a:solidFill>
                  <a:srgbClr val="000000"/>
                </a:solidFill>
                <a:ea typeface="宋体" charset="-122"/>
              </a:rPr>
              <a:t>71</a:t>
            </a:fld>
            <a:endParaRPr altLang="zh-CN" lang="en-US" smtClean="0">
              <a:solidFill>
                <a:srgbClr val="000000"/>
              </a:solidFill>
              <a:ea typeface="宋体" charset="-122"/>
            </a:endParaRPr>
          </a:p>
        </p:txBody>
      </p:sp>
      <p:sp>
        <p:nvSpPr>
          <p:cNvPr id="1049076" name="Rectangle 2"/>
          <p:cNvSpPr>
            <a:spLocks noChangeAspect="1" noRot="1" noGrp="1" noChangeArrowheads="1" noTextEdit="1"/>
          </p:cNvSpPr>
          <p:nvPr>
            <p:ph type="sldImg"/>
          </p:nvPr>
        </p:nvSpPr>
        <p:spPr/>
      </p:sp>
      <p:sp>
        <p:nvSpPr>
          <p:cNvPr id="1049077"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7" name=""/>
        <p:cNvGrpSpPr/>
        <p:nvPr/>
      </p:nvGrpSpPr>
      <p:grpSpPr>
        <a:xfrm>
          <a:off x="0" y="0"/>
          <a:ext cx="0" cy="0"/>
          <a:chOff x="0" y="0"/>
          <a:chExt cx="0" cy="0"/>
        </a:xfrm>
      </p:grpSpPr>
      <p:sp>
        <p:nvSpPr>
          <p:cNvPr id="1049080" name="Rectangle 1"/>
          <p:cNvSpPr>
            <a:spLocks noChangeAspect="1" noRot="1" noGrp="1" noChangeArrowheads="1" noTextEdit="1"/>
          </p:cNvSpPr>
          <p:nvPr>
            <p:ph type="sldImg"/>
          </p:nvPr>
        </p:nvSpPr>
        <p:spPr/>
      </p:sp>
      <p:sp>
        <p:nvSpPr>
          <p:cNvPr id="1049081"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11" name=""/>
        <p:cNvGrpSpPr/>
        <p:nvPr/>
      </p:nvGrpSpPr>
      <p:grpSpPr>
        <a:xfrm>
          <a:off x="0" y="0"/>
          <a:ext cx="0" cy="0"/>
          <a:chOff x="0" y="0"/>
          <a:chExt cx="0" cy="0"/>
        </a:xfrm>
      </p:grpSpPr>
      <p:sp>
        <p:nvSpPr>
          <p:cNvPr id="1049087" name="Rectangle 1"/>
          <p:cNvSpPr>
            <a:spLocks noChangeAspect="1" noRot="1" noGrp="1" noChangeArrowheads="1" noTextEdit="1"/>
          </p:cNvSpPr>
          <p:nvPr>
            <p:ph type="sldImg"/>
          </p:nvPr>
        </p:nvSpPr>
        <p:spPr/>
      </p:sp>
      <p:sp>
        <p:nvSpPr>
          <p:cNvPr id="1049088"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44" name="Rectangle 7"/>
          <p:cNvSpPr>
            <a:spLocks noGrp="1" noChangeArrowheads="1"/>
          </p:cNvSpPr>
          <p:nvPr>
            <p:ph type="sldNum" sz="quarter" idx="5"/>
          </p:nvPr>
        </p:nvSpPr>
        <p:spPr>
          <a:noFill/>
        </p:spPr>
        <p:txBody>
          <a:bodyPr/>
          <a:p>
            <a:fld id="{F2DA0C2E-C376-4E17-927B-B60B6168EA22}" type="slidenum">
              <a:rPr altLang="zh-CN" lang="en-US" smtClean="0">
                <a:ea typeface="宋体" charset="-122"/>
              </a:rPr>
              <a:t>9</a:t>
            </a:fld>
            <a:endParaRPr altLang="zh-CN" lang="en-US" smtClean="0">
              <a:ea typeface="宋体" charset="-122"/>
            </a:endParaRPr>
          </a:p>
        </p:txBody>
      </p:sp>
      <p:sp>
        <p:nvSpPr>
          <p:cNvPr id="1048645" name="Rectangle 2"/>
          <p:cNvSpPr>
            <a:spLocks noChangeAspect="1" noRot="1" noGrp="1" noChangeArrowheads="1" noTextEdit="1"/>
          </p:cNvSpPr>
          <p:nvPr>
            <p:ph type="sldImg"/>
          </p:nvPr>
        </p:nvSpPr>
        <p:spPr/>
      </p:sp>
      <p:sp>
        <p:nvSpPr>
          <p:cNvPr id="1048646"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14" name=""/>
        <p:cNvGrpSpPr/>
        <p:nvPr/>
      </p:nvGrpSpPr>
      <p:grpSpPr>
        <a:xfrm>
          <a:off x="0" y="0"/>
          <a:ext cx="0" cy="0"/>
          <a:chOff x="0" y="0"/>
          <a:chExt cx="0" cy="0"/>
        </a:xfrm>
      </p:grpSpPr>
      <p:sp>
        <p:nvSpPr>
          <p:cNvPr id="1049091" name="Rectangle 1"/>
          <p:cNvSpPr>
            <a:spLocks noChangeAspect="1" noRot="1" noGrp="1" noChangeArrowheads="1" noTextEdit="1"/>
          </p:cNvSpPr>
          <p:nvPr>
            <p:ph type="sldImg"/>
          </p:nvPr>
        </p:nvSpPr>
        <p:spPr/>
      </p:sp>
      <p:sp>
        <p:nvSpPr>
          <p:cNvPr id="1049092"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17" name=""/>
        <p:cNvGrpSpPr/>
        <p:nvPr/>
      </p:nvGrpSpPr>
      <p:grpSpPr>
        <a:xfrm>
          <a:off x="0" y="0"/>
          <a:ext cx="0" cy="0"/>
          <a:chOff x="0" y="0"/>
          <a:chExt cx="0" cy="0"/>
        </a:xfrm>
      </p:grpSpPr>
      <p:sp>
        <p:nvSpPr>
          <p:cNvPr id="1049095" name="Rectangle 1"/>
          <p:cNvSpPr>
            <a:spLocks noChangeAspect="1" noRot="1" noGrp="1" noChangeArrowheads="1" noTextEdit="1"/>
          </p:cNvSpPr>
          <p:nvPr>
            <p:ph type="sldImg"/>
          </p:nvPr>
        </p:nvSpPr>
        <p:spPr/>
      </p:sp>
      <p:sp>
        <p:nvSpPr>
          <p:cNvPr id="1049096"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20" name=""/>
        <p:cNvGrpSpPr/>
        <p:nvPr/>
      </p:nvGrpSpPr>
      <p:grpSpPr>
        <a:xfrm>
          <a:off x="0" y="0"/>
          <a:ext cx="0" cy="0"/>
          <a:chOff x="0" y="0"/>
          <a:chExt cx="0" cy="0"/>
        </a:xfrm>
      </p:grpSpPr>
      <p:sp>
        <p:nvSpPr>
          <p:cNvPr id="1049099" name="Rectangle 1"/>
          <p:cNvSpPr>
            <a:spLocks noChangeAspect="1" noRot="1" noGrp="1" noChangeArrowheads="1" noTextEdit="1"/>
          </p:cNvSpPr>
          <p:nvPr>
            <p:ph type="sldImg"/>
          </p:nvPr>
        </p:nvSpPr>
        <p:spPr/>
      </p:sp>
      <p:sp>
        <p:nvSpPr>
          <p:cNvPr id="1049100"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23" name=""/>
        <p:cNvGrpSpPr/>
        <p:nvPr/>
      </p:nvGrpSpPr>
      <p:grpSpPr>
        <a:xfrm>
          <a:off x="0" y="0"/>
          <a:ext cx="0" cy="0"/>
          <a:chOff x="0" y="0"/>
          <a:chExt cx="0" cy="0"/>
        </a:xfrm>
      </p:grpSpPr>
      <p:sp>
        <p:nvSpPr>
          <p:cNvPr id="1049103" name="Rectangle 1"/>
          <p:cNvSpPr>
            <a:spLocks noChangeAspect="1" noRot="1" noGrp="1" noChangeArrowheads="1" noTextEdit="1"/>
          </p:cNvSpPr>
          <p:nvPr>
            <p:ph type="sldImg"/>
          </p:nvPr>
        </p:nvSpPr>
        <p:spPr/>
      </p:sp>
      <p:sp>
        <p:nvSpPr>
          <p:cNvPr id="1049104"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26" name=""/>
        <p:cNvGrpSpPr/>
        <p:nvPr/>
      </p:nvGrpSpPr>
      <p:grpSpPr>
        <a:xfrm>
          <a:off x="0" y="0"/>
          <a:ext cx="0" cy="0"/>
          <a:chOff x="0" y="0"/>
          <a:chExt cx="0" cy="0"/>
        </a:xfrm>
      </p:grpSpPr>
      <p:sp>
        <p:nvSpPr>
          <p:cNvPr id="1049107" name="Rectangle 1"/>
          <p:cNvSpPr>
            <a:spLocks noChangeAspect="1" noRot="1" noGrp="1" noChangeArrowheads="1" noTextEdit="1"/>
          </p:cNvSpPr>
          <p:nvPr>
            <p:ph type="sldImg"/>
          </p:nvPr>
        </p:nvSpPr>
        <p:spPr/>
      </p:sp>
      <p:sp>
        <p:nvSpPr>
          <p:cNvPr id="1049108" name="Rectangle 2"/>
          <p:cNvSpPr>
            <a:spLocks noGrp="1" noChangeArrowheads="1"/>
          </p:cNvSpPr>
          <p:nvPr>
            <p:ph type="body" idx="1"/>
          </p:nvPr>
        </p:nvSpPr>
        <p:spPr>
          <a:noFill/>
        </p:spPr>
        <p:txBody>
          <a:bodyPr anchor="ctr" wrap="none"/>
          <a:p>
            <a:pPr eaLnBrk="1" hangingPunct="1"/>
            <a:endParaRPr altLang="zh-CN" lang="en-US" smtClean="0">
              <a:ea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9112" name="Rectangle 7"/>
          <p:cNvSpPr>
            <a:spLocks noGrp="1" noChangeArrowheads="1"/>
          </p:cNvSpPr>
          <p:nvPr>
            <p:ph type="sldNum" sz="quarter" idx="5"/>
          </p:nvPr>
        </p:nvSpPr>
        <p:spPr>
          <a:noFill/>
        </p:spPr>
        <p:txBody>
          <a:bodyPr/>
          <a:p>
            <a:fld id="{A0BCBE63-E41C-4F1F-B5B5-FED4A5455584}" type="slidenum">
              <a:rPr altLang="zh-CN" lang="en-US" smtClean="0">
                <a:ea typeface="宋体" charset="-122"/>
              </a:rPr>
              <a:t>80</a:t>
            </a:fld>
            <a:endParaRPr altLang="zh-CN" lang="en-US" smtClean="0">
              <a:ea typeface="宋体" charset="-122"/>
            </a:endParaRPr>
          </a:p>
        </p:txBody>
      </p:sp>
      <p:sp>
        <p:nvSpPr>
          <p:cNvPr id="1049113" name="Rectangle 2"/>
          <p:cNvSpPr>
            <a:spLocks noChangeAspect="1" noRot="1" noGrp="1" noChangeArrowheads="1" noTextEdit="1"/>
          </p:cNvSpPr>
          <p:nvPr>
            <p:ph type="sldImg"/>
          </p:nvPr>
        </p:nvSpPr>
        <p:spPr/>
      </p:sp>
      <p:sp>
        <p:nvSpPr>
          <p:cNvPr id="1049114"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51" name="Rectangle 7"/>
          <p:cNvSpPr>
            <a:spLocks noGrp="1" noChangeArrowheads="1"/>
          </p:cNvSpPr>
          <p:nvPr>
            <p:ph type="sldNum" sz="quarter" idx="5"/>
          </p:nvPr>
        </p:nvSpPr>
        <p:spPr>
          <a:noFill/>
        </p:spPr>
        <p:txBody>
          <a:bodyPr/>
          <a:p>
            <a:fld id="{47260265-A367-413F-9262-6FE7D7159CA0}" type="slidenum">
              <a:rPr altLang="zh-CN" lang="en-US" smtClean="0">
                <a:ea typeface="宋体" charset="-122"/>
              </a:rPr>
              <a:t>10</a:t>
            </a:fld>
            <a:endParaRPr altLang="zh-CN" lang="en-US" smtClean="0">
              <a:ea typeface="宋体" charset="-122"/>
            </a:endParaRPr>
          </a:p>
        </p:txBody>
      </p:sp>
      <p:sp>
        <p:nvSpPr>
          <p:cNvPr id="1048652" name="Rectangle 2"/>
          <p:cNvSpPr>
            <a:spLocks noChangeAspect="1" noRot="1" noGrp="1" noChangeArrowheads="1" noTextEdit="1"/>
          </p:cNvSpPr>
          <p:nvPr>
            <p:ph type="sldImg"/>
          </p:nvPr>
        </p:nvSpPr>
        <p:spPr/>
      </p:sp>
      <p:sp>
        <p:nvSpPr>
          <p:cNvPr id="1048653"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4" name=""/>
        <p:cNvGrpSpPr/>
        <p:nvPr/>
      </p:nvGrpSpPr>
      <p:grpSpPr>
        <a:xfrm>
          <a:off x="0" y="0"/>
          <a:ext cx="0" cy="0"/>
          <a:chOff x="0" y="0"/>
          <a:chExt cx="0" cy="0"/>
        </a:xfrm>
      </p:grpSpPr>
      <p:sp>
        <p:nvSpPr>
          <p:cNvPr id="1048655" name="Rectangle 1"/>
          <p:cNvSpPr>
            <a:spLocks noChangeAspect="1" noRot="1" noGrp="1" noChangeArrowheads="1" noTextEdit="1"/>
          </p:cNvSpPr>
          <p:nvPr>
            <p:ph type="sldImg"/>
          </p:nvPr>
        </p:nvSpPr>
        <p:spPr/>
      </p:sp>
      <p:sp>
        <p:nvSpPr>
          <p:cNvPr id="1048656" name="Rectangle 2"/>
          <p:cNvSpPr>
            <a:spLocks noGrp="1" noChangeArrowheads="1"/>
          </p:cNvSpPr>
          <p:nvPr>
            <p:ph type="body" idx="1"/>
          </p:nvPr>
        </p:nvSpPr>
        <p:spPr>
          <a:noFill/>
        </p:spPr>
        <p:txBody>
          <a:bodyPr anchor="ctr" wrap="none"/>
          <a:p>
            <a:endParaRPr altLang="zh-CN" 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61" name="Rectangle 7"/>
          <p:cNvSpPr>
            <a:spLocks noGrp="1" noChangeArrowheads="1"/>
          </p:cNvSpPr>
          <p:nvPr>
            <p:ph type="sldNum" sz="quarter" idx="5"/>
          </p:nvPr>
        </p:nvSpPr>
        <p:spPr>
          <a:noFill/>
        </p:spPr>
        <p:txBody>
          <a:bodyPr/>
          <a:p>
            <a:fld id="{009462BA-AD07-47DB-A1AD-10137EC800AB}" type="slidenum">
              <a:rPr altLang="zh-CN" lang="en-US" smtClean="0">
                <a:ea typeface="宋体" charset="-122"/>
              </a:rPr>
              <a:t>12</a:t>
            </a:fld>
            <a:endParaRPr altLang="zh-CN" lang="en-US" smtClean="0">
              <a:ea typeface="宋体" charset="-122"/>
            </a:endParaRPr>
          </a:p>
        </p:txBody>
      </p:sp>
      <p:sp>
        <p:nvSpPr>
          <p:cNvPr id="1048662" name="Rectangle 2"/>
          <p:cNvSpPr>
            <a:spLocks noChangeAspect="1" noRot="1" noGrp="1" noChangeArrowheads="1" noTextEdit="1"/>
          </p:cNvSpPr>
          <p:nvPr>
            <p:ph type="sldImg"/>
          </p:nvPr>
        </p:nvSpPr>
        <p:spPr/>
      </p:sp>
      <p:sp>
        <p:nvSpPr>
          <p:cNvPr id="1048663" name="Rectangle 3"/>
          <p:cNvSpPr>
            <a:spLocks noGrp="1" noChangeArrowheads="1"/>
          </p:cNvSpPr>
          <p:nvPr>
            <p:ph type="body" idx="1"/>
          </p:nvPr>
        </p:nvSpPr>
        <p:spPr>
          <a:noFill/>
        </p:spPr>
        <p:txBody>
          <a:bodyPr/>
          <a:p>
            <a:pPr eaLnBrk="1" hangingPunct="1"/>
            <a:endParaRPr altLang="zh-CN" 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spTree>
      <p:nvGrpSpPr>
        <p:cNvPr id="330" name=""/>
        <p:cNvGrpSpPr/>
        <p:nvPr/>
      </p:nvGrpSpPr>
      <p:grpSpPr>
        <a:xfrm>
          <a:off x="0" y="0"/>
          <a:ext cx="0" cy="0"/>
          <a:chOff x="0" y="0"/>
          <a:chExt cx="0" cy="0"/>
        </a:xfrm>
      </p:grpSpPr>
      <p:sp>
        <p:nvSpPr>
          <p:cNvPr id="1049115" name="Rectangle 2"/>
          <p:cNvSpPr>
            <a:spLocks noChangeArrowheads="1"/>
          </p:cNvSpPr>
          <p:nvPr/>
        </p:nvSpPr>
        <p:spPr bwMode="auto">
          <a:xfrm>
            <a:off x="0" y="0"/>
            <a:ext cx="4572000" cy="6858000"/>
          </a:xfrm>
          <a:prstGeom prst="rect"/>
          <a:solidFill>
            <a:schemeClr val="accent1"/>
          </a:solidFill>
          <a:ln w="9525">
            <a:noFill/>
            <a:miter lim="800000"/>
            <a:headEnd/>
            <a:tailEnd/>
          </a:ln>
          <a:effectLst/>
        </p:spPr>
        <p:txBody>
          <a:bodyPr anchor="ctr" wrap="none"/>
          <a:p>
            <a:endParaRPr altLang="zh-CN" lang="zh-CN">
              <a:latin typeface="Times New Roman" pitchFamily="18" charset="0"/>
              <a:ea typeface="宋体" pitchFamily="2" charset="-122"/>
            </a:endParaRPr>
          </a:p>
        </p:txBody>
      </p:sp>
      <p:sp>
        <p:nvSpPr>
          <p:cNvPr id="1049116"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anchor="ctr" wrap="none"/>
          <a:p>
            <a:endParaRPr altLang="zh-CN" lang="zh-CN">
              <a:latin typeface="Times New Roman" pitchFamily="18" charset="0"/>
              <a:ea typeface="宋体" pitchFamily="2" charset="-122"/>
            </a:endParaRPr>
          </a:p>
        </p:txBody>
      </p:sp>
      <p:grpSp>
        <p:nvGrpSpPr>
          <p:cNvPr id="331" name="Group 5"/>
          <p:cNvGrpSpPr/>
          <p:nvPr/>
        </p:nvGrpSpPr>
        <p:grpSpPr bwMode="auto">
          <a:xfrm>
            <a:off x="3632200" y="4889500"/>
            <a:ext cx="4876800" cy="319088"/>
            <a:chOff x="2288" y="3080"/>
            <a:chExt cx="3072" cy="201"/>
          </a:xfrm>
        </p:grpSpPr>
        <p:sp>
          <p:nvSpPr>
            <p:cNvPr id="104911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anchor="ctr" wrap="none"/>
            <a:p>
              <a:endParaRPr altLang="en-US" lang="zh-CN">
                <a:ea typeface="宋体" pitchFamily="2" charset="-122"/>
              </a:endParaRPr>
            </a:p>
          </p:txBody>
        </p:sp>
        <p:sp>
          <p:nvSpPr>
            <p:cNvPr id="1049118" name="AutoShape 7"/>
            <p:cNvSpPr>
              <a:spLocks noChangeArrowheads="1"/>
            </p:cNvSpPr>
            <p:nvPr/>
          </p:nvSpPr>
          <p:spPr bwMode="auto">
            <a:xfrm>
              <a:off x="5196" y="3080"/>
              <a:ext cx="164" cy="201"/>
            </a:xfrm>
            <a:prstGeom prst="flowChartDelay"/>
            <a:solidFill>
              <a:schemeClr val="bg2"/>
            </a:solidFill>
            <a:ln w="9525">
              <a:noFill/>
              <a:miter lim="800000"/>
              <a:headEnd/>
              <a:tailEnd/>
            </a:ln>
            <a:effectLst/>
          </p:spPr>
          <p:txBody>
            <a:bodyPr anchor="ctr" wrap="none"/>
            <a:p>
              <a:endParaRPr altLang="en-US" lang="zh-CN">
                <a:ea typeface="宋体" pitchFamily="2" charset="-122"/>
              </a:endParaRPr>
            </a:p>
          </p:txBody>
        </p:sp>
      </p:grpSp>
      <p:sp>
        <p:nvSpPr>
          <p:cNvPr id="1049119" name="Rectangle 4"/>
          <p:cNvSpPr>
            <a:spLocks noGrp="1" noChangeArrowheads="1"/>
          </p:cNvSpPr>
          <p:nvPr>
            <p:ph type="subTitle" idx="1"/>
          </p:nvPr>
        </p:nvSpPr>
        <p:spPr>
          <a:xfrm>
            <a:off x="4673600" y="2927350"/>
            <a:ext cx="3657600" cy="1822450"/>
          </a:xfrm>
        </p:spPr>
        <p:txBody>
          <a:bodyPr anchor="b"/>
          <a:lstStyle>
            <a:lvl1pPr indent="0" marL="0">
              <a:buFontTx/>
              <a:buNone/>
              <a:defRPr>
                <a:solidFill>
                  <a:schemeClr val="tx2"/>
                </a:solidFill>
              </a:defRPr>
            </a:lvl1pPr>
          </a:lstStyle>
          <a:p>
            <a:r>
              <a:rPr altLang="en-US" lang="zh-CN"/>
              <a:t>单击此处编辑母版副标题样式</a:t>
            </a:r>
          </a:p>
        </p:txBody>
      </p:sp>
      <p:sp>
        <p:nvSpPr>
          <p:cNvPr id="1049120"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altLang="en-US" lang="zh-CN"/>
              <a:t>单击此处编辑母版标题样式</a:t>
            </a:r>
          </a:p>
        </p:txBody>
      </p:sp>
      <p:sp>
        <p:nvSpPr>
          <p:cNvPr id="1049121"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endParaRPr altLang="zh-CN" lang="en-US"/>
          </a:p>
        </p:txBody>
      </p:sp>
      <p:sp>
        <p:nvSpPr>
          <p:cNvPr id="1049122" name="Rectangle 9"/>
          <p:cNvSpPr>
            <a:spLocks noGrp="1" noChangeArrowheads="1"/>
          </p:cNvSpPr>
          <p:nvPr>
            <p:ph type="ftr" sz="quarter" idx="11"/>
          </p:nvPr>
        </p:nvSpPr>
        <p:spPr>
          <a:xfrm>
            <a:off x="5195888" y="6553200"/>
            <a:ext cx="3279775" cy="304800"/>
          </a:xfrm>
        </p:spPr>
        <p:txBody>
          <a:bodyPr/>
          <a:lstStyle>
            <a:lvl1pPr algn="r"/>
          </a:lstStyle>
          <a:p>
            <a:endParaRPr altLang="zh-CN" lang="en-US"/>
          </a:p>
        </p:txBody>
      </p:sp>
      <p:sp>
        <p:nvSpPr>
          <p:cNvPr id="1049123" name="Rectangle 10"/>
          <p:cNvSpPr>
            <a:spLocks noGrp="1" noChangeArrowheads="1"/>
          </p:cNvSpPr>
          <p:nvPr>
            <p:ph type="sldNum" sz="quarter" idx="12"/>
          </p:nvPr>
        </p:nvSpPr>
        <p:spPr>
          <a:xfrm>
            <a:off x="9525" y="6359525"/>
            <a:ext cx="587375" cy="488950"/>
          </a:xfrm>
        </p:spPr>
        <p:txBody>
          <a:bodyPr anchorCtr="0"/>
          <a:p>
            <a:fld id="{FCBE6464-D616-4D0F-ADDD-E9E5A80818F4}" type="slidenum">
              <a:rPr altLang="zh-CN" lang="en-US"/>
              <a:t>‹#›</a:t>
            </a:fld>
            <a:endParaRPr altLang="zh-CN"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35" name=""/>
        <p:cNvGrpSpPr/>
        <p:nvPr/>
      </p:nvGrpSpPr>
      <p:grpSpPr>
        <a:xfrm>
          <a:off x="0" y="0"/>
          <a:ext cx="0" cy="0"/>
          <a:chOff x="0" y="0"/>
          <a:chExt cx="0" cy="0"/>
        </a:xfrm>
      </p:grpSpPr>
      <p:sp>
        <p:nvSpPr>
          <p:cNvPr id="1049139" name="标题 1"/>
          <p:cNvSpPr>
            <a:spLocks noGrp="1"/>
          </p:cNvSpPr>
          <p:nvPr>
            <p:ph type="title"/>
          </p:nvPr>
        </p:nvSpPr>
        <p:spPr/>
        <p:txBody>
          <a:bodyPr/>
          <a:p>
            <a:r>
              <a:rPr altLang="en-US" lang="zh-CN" smtClean="0"/>
              <a:t>单击此处编辑母版标题样式</a:t>
            </a:r>
            <a:endParaRPr altLang="en-US" lang="zh-CN"/>
          </a:p>
        </p:txBody>
      </p:sp>
      <p:sp>
        <p:nvSpPr>
          <p:cNvPr id="1049140"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41" name="Rectangle 1032"/>
          <p:cNvSpPr>
            <a:spLocks noGrp="1" noChangeArrowheads="1"/>
          </p:cNvSpPr>
          <p:nvPr>
            <p:ph type="dt" sz="half" idx="10"/>
          </p:nvPr>
        </p:nvSpPr>
        <p:spPr/>
        <p:txBody>
          <a:bodyPr/>
          <a:p>
            <a:endParaRPr altLang="zh-CN" lang="en-US"/>
          </a:p>
        </p:txBody>
      </p:sp>
      <p:sp>
        <p:nvSpPr>
          <p:cNvPr id="1049142" name="Rectangle 1033"/>
          <p:cNvSpPr>
            <a:spLocks noGrp="1" noChangeArrowheads="1"/>
          </p:cNvSpPr>
          <p:nvPr>
            <p:ph type="ftr" sz="quarter" idx="11"/>
          </p:nvPr>
        </p:nvSpPr>
        <p:spPr/>
        <p:txBody>
          <a:bodyPr/>
          <a:p>
            <a:endParaRPr altLang="zh-CN" lang="en-US"/>
          </a:p>
        </p:txBody>
      </p:sp>
      <p:sp>
        <p:nvSpPr>
          <p:cNvPr id="1049143" name="Rectangle 1034"/>
          <p:cNvSpPr>
            <a:spLocks noGrp="1" noChangeArrowheads="1"/>
          </p:cNvSpPr>
          <p:nvPr>
            <p:ph type="sldNum" sz="quarter" idx="12"/>
          </p:nvPr>
        </p:nvSpPr>
        <p:spPr/>
        <p:txBody>
          <a:bodyPr/>
          <a:p>
            <a:fld id="{5FF3172C-E9D8-4567-8311-DD1AE188234C}" type="slidenum">
              <a:rPr altLang="zh-CN" lang="en-US"/>
              <a:t>‹#›</a:t>
            </a:fld>
            <a:endParaRPr altLang="zh-CN"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33" name=""/>
        <p:cNvGrpSpPr/>
        <p:nvPr/>
      </p:nvGrpSpPr>
      <p:grpSpPr>
        <a:xfrm>
          <a:off x="0" y="0"/>
          <a:ext cx="0" cy="0"/>
          <a:chOff x="0" y="0"/>
          <a:chExt cx="0" cy="0"/>
        </a:xfrm>
      </p:grpSpPr>
      <p:sp>
        <p:nvSpPr>
          <p:cNvPr id="1049128" name="竖排标题 1"/>
          <p:cNvSpPr>
            <a:spLocks noGrp="1"/>
          </p:cNvSpPr>
          <p:nvPr>
            <p:ph type="title" orient="vert"/>
          </p:nvPr>
        </p:nvSpPr>
        <p:spPr>
          <a:xfrm>
            <a:off x="6915150" y="381000"/>
            <a:ext cx="2000250" cy="5715000"/>
          </a:xfrm>
        </p:spPr>
        <p:txBody>
          <a:bodyPr vert="eaVert"/>
          <a:p>
            <a:r>
              <a:rPr altLang="en-US" lang="zh-CN" smtClean="0"/>
              <a:t>单击此处编辑母版标题样式</a:t>
            </a:r>
            <a:endParaRPr altLang="en-US" lang="zh-CN"/>
          </a:p>
        </p:txBody>
      </p:sp>
      <p:sp>
        <p:nvSpPr>
          <p:cNvPr id="1049129" name="竖排文字占位符 2"/>
          <p:cNvSpPr>
            <a:spLocks noGrp="1"/>
          </p:cNvSpPr>
          <p:nvPr>
            <p:ph type="body" orient="vert" idx="1"/>
          </p:nvPr>
        </p:nvSpPr>
        <p:spPr>
          <a:xfrm>
            <a:off x="914400" y="381000"/>
            <a:ext cx="5848350" cy="5715000"/>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30" name="Rectangle 1032"/>
          <p:cNvSpPr>
            <a:spLocks noGrp="1" noChangeArrowheads="1"/>
          </p:cNvSpPr>
          <p:nvPr>
            <p:ph type="dt" sz="half" idx="10"/>
          </p:nvPr>
        </p:nvSpPr>
        <p:spPr/>
        <p:txBody>
          <a:bodyPr/>
          <a:p>
            <a:endParaRPr altLang="zh-CN" lang="en-US"/>
          </a:p>
        </p:txBody>
      </p:sp>
      <p:sp>
        <p:nvSpPr>
          <p:cNvPr id="1049131" name="Rectangle 1033"/>
          <p:cNvSpPr>
            <a:spLocks noGrp="1" noChangeArrowheads="1"/>
          </p:cNvSpPr>
          <p:nvPr>
            <p:ph type="ftr" sz="quarter" idx="11"/>
          </p:nvPr>
        </p:nvSpPr>
        <p:spPr/>
        <p:txBody>
          <a:bodyPr/>
          <a:p>
            <a:endParaRPr altLang="zh-CN" lang="en-US"/>
          </a:p>
        </p:txBody>
      </p:sp>
      <p:sp>
        <p:nvSpPr>
          <p:cNvPr id="1049132" name="Rectangle 1034"/>
          <p:cNvSpPr>
            <a:spLocks noGrp="1" noChangeArrowheads="1"/>
          </p:cNvSpPr>
          <p:nvPr>
            <p:ph type="sldNum" sz="quarter" idx="12"/>
          </p:nvPr>
        </p:nvSpPr>
        <p:spPr/>
        <p:txBody>
          <a:bodyPr/>
          <a:p>
            <a:fld id="{94457F20-2ACF-4C59-9D9E-132204BC1684}" type="slidenum">
              <a:rPr altLang="zh-CN" lang="en-US"/>
              <a:t>‹#›</a:t>
            </a:fld>
            <a:endParaRPr altLang="zh-CN"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6" name=""/>
        <p:cNvGrpSpPr/>
        <p:nvPr/>
      </p:nvGrpSpPr>
      <p:grpSpPr>
        <a:xfrm>
          <a:off x="0" y="0"/>
          <a:ext cx="0" cy="0"/>
          <a:chOff x="0" y="0"/>
          <a:chExt cx="0" cy="0"/>
        </a:xfrm>
      </p:grpSpPr>
      <p:sp>
        <p:nvSpPr>
          <p:cNvPr id="1048586" name="标题 1"/>
          <p:cNvSpPr>
            <a:spLocks noGrp="1"/>
          </p:cNvSpPr>
          <p:nvPr>
            <p:ph type="title"/>
          </p:nvPr>
        </p:nvSpPr>
        <p:spPr/>
        <p:txBody>
          <a:bodyPr/>
          <a:p>
            <a:r>
              <a:rPr altLang="en-US" lang="zh-CN" smtClean="0"/>
              <a:t>单击此处编辑母版标题样式</a:t>
            </a:r>
            <a:endParaRPr altLang="en-US" lang="zh-CN"/>
          </a:p>
        </p:txBody>
      </p:sp>
      <p:sp>
        <p:nvSpPr>
          <p:cNvPr id="1048587"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88" name="Rectangle 1032"/>
          <p:cNvSpPr>
            <a:spLocks noGrp="1" noChangeArrowheads="1"/>
          </p:cNvSpPr>
          <p:nvPr>
            <p:ph type="dt" sz="half" idx="10"/>
          </p:nvPr>
        </p:nvSpPr>
        <p:spPr/>
        <p:txBody>
          <a:bodyPr/>
          <a:p>
            <a:endParaRPr altLang="zh-CN" lang="en-US"/>
          </a:p>
        </p:txBody>
      </p:sp>
      <p:sp>
        <p:nvSpPr>
          <p:cNvPr id="1048589" name="Rectangle 1033"/>
          <p:cNvSpPr>
            <a:spLocks noGrp="1" noChangeArrowheads="1"/>
          </p:cNvSpPr>
          <p:nvPr>
            <p:ph type="ftr" sz="quarter" idx="11"/>
          </p:nvPr>
        </p:nvSpPr>
        <p:spPr/>
        <p:txBody>
          <a:bodyPr/>
          <a:p>
            <a:endParaRPr altLang="zh-CN" lang="en-US"/>
          </a:p>
        </p:txBody>
      </p:sp>
      <p:sp>
        <p:nvSpPr>
          <p:cNvPr id="1048590" name="Rectangle 1034"/>
          <p:cNvSpPr>
            <a:spLocks noGrp="1" noChangeArrowheads="1"/>
          </p:cNvSpPr>
          <p:nvPr>
            <p:ph type="sldNum" sz="quarter" idx="12"/>
          </p:nvPr>
        </p:nvSpPr>
        <p:spPr/>
        <p:txBody>
          <a:bodyPr/>
          <a:p>
            <a:fld id="{8AE7D228-2A77-4224-9B92-8F11827EF210}" type="slidenum">
              <a:rPr altLang="zh-CN" lang="en-US"/>
              <a:t>‹#›</a:t>
            </a:fld>
            <a:endParaRPr altLang="zh-CN"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36" name=""/>
        <p:cNvGrpSpPr/>
        <p:nvPr/>
      </p:nvGrpSpPr>
      <p:grpSpPr>
        <a:xfrm>
          <a:off x="0" y="0"/>
          <a:ext cx="0" cy="0"/>
          <a:chOff x="0" y="0"/>
          <a:chExt cx="0" cy="0"/>
        </a:xfrm>
      </p:grpSpPr>
      <p:sp>
        <p:nvSpPr>
          <p:cNvPr id="1049144"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145"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9146" name="Rectangle 1032"/>
          <p:cNvSpPr>
            <a:spLocks noGrp="1" noChangeArrowheads="1"/>
          </p:cNvSpPr>
          <p:nvPr>
            <p:ph type="dt" sz="half" idx="10"/>
          </p:nvPr>
        </p:nvSpPr>
        <p:spPr/>
        <p:txBody>
          <a:bodyPr/>
          <a:p>
            <a:endParaRPr altLang="zh-CN" lang="en-US"/>
          </a:p>
        </p:txBody>
      </p:sp>
      <p:sp>
        <p:nvSpPr>
          <p:cNvPr id="1049147" name="Rectangle 1033"/>
          <p:cNvSpPr>
            <a:spLocks noGrp="1" noChangeArrowheads="1"/>
          </p:cNvSpPr>
          <p:nvPr>
            <p:ph type="ftr" sz="quarter" idx="11"/>
          </p:nvPr>
        </p:nvSpPr>
        <p:spPr/>
        <p:txBody>
          <a:bodyPr/>
          <a:p>
            <a:endParaRPr altLang="zh-CN" lang="en-US"/>
          </a:p>
        </p:txBody>
      </p:sp>
      <p:sp>
        <p:nvSpPr>
          <p:cNvPr id="1049148" name="Rectangle 1034"/>
          <p:cNvSpPr>
            <a:spLocks noGrp="1" noChangeArrowheads="1"/>
          </p:cNvSpPr>
          <p:nvPr>
            <p:ph type="sldNum" sz="quarter" idx="12"/>
          </p:nvPr>
        </p:nvSpPr>
        <p:spPr/>
        <p:txBody>
          <a:bodyPr/>
          <a:p>
            <a:fld id="{6DEE68EC-ADC4-4DC0-BE76-395F0EC1F074}" type="slidenum">
              <a:rPr altLang="zh-CN" lang="en-US"/>
              <a:t>‹#›</a:t>
            </a:fld>
            <a:endParaRPr altLang="zh-CN"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37" name=""/>
        <p:cNvGrpSpPr/>
        <p:nvPr/>
      </p:nvGrpSpPr>
      <p:grpSpPr>
        <a:xfrm>
          <a:off x="0" y="0"/>
          <a:ext cx="0" cy="0"/>
          <a:chOff x="0" y="0"/>
          <a:chExt cx="0" cy="0"/>
        </a:xfrm>
      </p:grpSpPr>
      <p:sp>
        <p:nvSpPr>
          <p:cNvPr id="1049149" name="标题 1"/>
          <p:cNvSpPr>
            <a:spLocks noGrp="1"/>
          </p:cNvSpPr>
          <p:nvPr>
            <p:ph type="title"/>
          </p:nvPr>
        </p:nvSpPr>
        <p:spPr/>
        <p:txBody>
          <a:bodyPr/>
          <a:p>
            <a:r>
              <a:rPr altLang="en-US" lang="zh-CN" smtClean="0"/>
              <a:t>单击此处编辑母版标题样式</a:t>
            </a:r>
            <a:endParaRPr altLang="en-US" lang="zh-CN"/>
          </a:p>
        </p:txBody>
      </p:sp>
      <p:sp>
        <p:nvSpPr>
          <p:cNvPr id="1049150"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51"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52" name="Rectangle 1032"/>
          <p:cNvSpPr>
            <a:spLocks noGrp="1" noChangeArrowheads="1"/>
          </p:cNvSpPr>
          <p:nvPr>
            <p:ph type="dt" sz="half" idx="10"/>
          </p:nvPr>
        </p:nvSpPr>
        <p:spPr/>
        <p:txBody>
          <a:bodyPr/>
          <a:p>
            <a:endParaRPr altLang="zh-CN" lang="en-US"/>
          </a:p>
        </p:txBody>
      </p:sp>
      <p:sp>
        <p:nvSpPr>
          <p:cNvPr id="1049153" name="Rectangle 1033"/>
          <p:cNvSpPr>
            <a:spLocks noGrp="1" noChangeArrowheads="1"/>
          </p:cNvSpPr>
          <p:nvPr>
            <p:ph type="ftr" sz="quarter" idx="11"/>
          </p:nvPr>
        </p:nvSpPr>
        <p:spPr/>
        <p:txBody>
          <a:bodyPr/>
          <a:p>
            <a:endParaRPr altLang="zh-CN" lang="en-US"/>
          </a:p>
        </p:txBody>
      </p:sp>
      <p:sp>
        <p:nvSpPr>
          <p:cNvPr id="1049154" name="Rectangle 1034"/>
          <p:cNvSpPr>
            <a:spLocks noGrp="1" noChangeArrowheads="1"/>
          </p:cNvSpPr>
          <p:nvPr>
            <p:ph type="sldNum" sz="quarter" idx="12"/>
          </p:nvPr>
        </p:nvSpPr>
        <p:spPr/>
        <p:txBody>
          <a:bodyPr/>
          <a:p>
            <a:fld id="{A37014C9-EE70-4BCA-AF9B-E2452E512960}" type="slidenum">
              <a:rPr altLang="zh-CN" lang="en-US"/>
              <a:t>‹#›</a:t>
            </a:fld>
            <a:endParaRPr altLang="zh-CN"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38" name=""/>
        <p:cNvGrpSpPr/>
        <p:nvPr/>
      </p:nvGrpSpPr>
      <p:grpSpPr>
        <a:xfrm>
          <a:off x="0" y="0"/>
          <a:ext cx="0" cy="0"/>
          <a:chOff x="0" y="0"/>
          <a:chExt cx="0" cy="0"/>
        </a:xfrm>
      </p:grpSpPr>
      <p:sp>
        <p:nvSpPr>
          <p:cNvPr id="1049155"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9156"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157"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58"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159"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60" name="Rectangle 1032"/>
          <p:cNvSpPr>
            <a:spLocks noGrp="1" noChangeArrowheads="1"/>
          </p:cNvSpPr>
          <p:nvPr>
            <p:ph type="dt" sz="half" idx="10"/>
          </p:nvPr>
        </p:nvSpPr>
        <p:spPr/>
        <p:txBody>
          <a:bodyPr/>
          <a:p>
            <a:endParaRPr altLang="zh-CN" lang="en-US"/>
          </a:p>
        </p:txBody>
      </p:sp>
      <p:sp>
        <p:nvSpPr>
          <p:cNvPr id="1049161" name="Rectangle 1033"/>
          <p:cNvSpPr>
            <a:spLocks noGrp="1" noChangeArrowheads="1"/>
          </p:cNvSpPr>
          <p:nvPr>
            <p:ph type="ftr" sz="quarter" idx="11"/>
          </p:nvPr>
        </p:nvSpPr>
        <p:spPr/>
        <p:txBody>
          <a:bodyPr/>
          <a:p>
            <a:endParaRPr altLang="zh-CN" lang="en-US"/>
          </a:p>
        </p:txBody>
      </p:sp>
      <p:sp>
        <p:nvSpPr>
          <p:cNvPr id="1049162" name="Rectangle 1034"/>
          <p:cNvSpPr>
            <a:spLocks noGrp="1" noChangeArrowheads="1"/>
          </p:cNvSpPr>
          <p:nvPr>
            <p:ph type="sldNum" sz="quarter" idx="12"/>
          </p:nvPr>
        </p:nvSpPr>
        <p:spPr/>
        <p:txBody>
          <a:bodyPr/>
          <a:p>
            <a:fld id="{A1789D5F-7DF3-4A62-9C26-D667B8DEA378}" type="slidenum">
              <a:rPr altLang="zh-CN" lang="en-US"/>
              <a:t>‹#›</a:t>
            </a:fld>
            <a:endParaRPr altLang="zh-CN"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32" name=""/>
        <p:cNvGrpSpPr/>
        <p:nvPr/>
      </p:nvGrpSpPr>
      <p:grpSpPr>
        <a:xfrm>
          <a:off x="0" y="0"/>
          <a:ext cx="0" cy="0"/>
          <a:chOff x="0" y="0"/>
          <a:chExt cx="0" cy="0"/>
        </a:xfrm>
      </p:grpSpPr>
      <p:sp>
        <p:nvSpPr>
          <p:cNvPr id="1049124" name="标题 1"/>
          <p:cNvSpPr>
            <a:spLocks noGrp="1"/>
          </p:cNvSpPr>
          <p:nvPr>
            <p:ph type="title"/>
          </p:nvPr>
        </p:nvSpPr>
        <p:spPr/>
        <p:txBody>
          <a:bodyPr/>
          <a:p>
            <a:r>
              <a:rPr altLang="en-US" lang="zh-CN" smtClean="0"/>
              <a:t>单击此处编辑母版标题样式</a:t>
            </a:r>
            <a:endParaRPr altLang="en-US" lang="zh-CN"/>
          </a:p>
        </p:txBody>
      </p:sp>
      <p:sp>
        <p:nvSpPr>
          <p:cNvPr id="1049125" name="Rectangle 1032"/>
          <p:cNvSpPr>
            <a:spLocks noGrp="1" noChangeArrowheads="1"/>
          </p:cNvSpPr>
          <p:nvPr>
            <p:ph type="dt" sz="half" idx="10"/>
          </p:nvPr>
        </p:nvSpPr>
        <p:spPr/>
        <p:txBody>
          <a:bodyPr/>
          <a:p>
            <a:endParaRPr altLang="zh-CN" lang="en-US"/>
          </a:p>
        </p:txBody>
      </p:sp>
      <p:sp>
        <p:nvSpPr>
          <p:cNvPr id="1049126" name="Rectangle 1033"/>
          <p:cNvSpPr>
            <a:spLocks noGrp="1" noChangeArrowheads="1"/>
          </p:cNvSpPr>
          <p:nvPr>
            <p:ph type="ftr" sz="quarter" idx="11"/>
          </p:nvPr>
        </p:nvSpPr>
        <p:spPr/>
        <p:txBody>
          <a:bodyPr/>
          <a:p>
            <a:endParaRPr altLang="zh-CN" lang="en-US"/>
          </a:p>
        </p:txBody>
      </p:sp>
      <p:sp>
        <p:nvSpPr>
          <p:cNvPr id="1049127" name="Rectangle 1034"/>
          <p:cNvSpPr>
            <a:spLocks noGrp="1" noChangeArrowheads="1"/>
          </p:cNvSpPr>
          <p:nvPr>
            <p:ph type="sldNum" sz="quarter" idx="12"/>
          </p:nvPr>
        </p:nvSpPr>
        <p:spPr/>
        <p:txBody>
          <a:bodyPr/>
          <a:p>
            <a:fld id="{847524A7-A839-4CBD-90F7-111F7E709A6B}" type="slidenum">
              <a:rPr altLang="zh-CN" lang="en-US"/>
              <a:t>‹#›</a:t>
            </a:fld>
            <a:endParaRPr altLang="zh-CN"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39" name=""/>
        <p:cNvGrpSpPr/>
        <p:nvPr/>
      </p:nvGrpSpPr>
      <p:grpSpPr>
        <a:xfrm>
          <a:off x="0" y="0"/>
          <a:ext cx="0" cy="0"/>
          <a:chOff x="0" y="0"/>
          <a:chExt cx="0" cy="0"/>
        </a:xfrm>
      </p:grpSpPr>
      <p:sp>
        <p:nvSpPr>
          <p:cNvPr id="1049163" name="Rectangle 1032"/>
          <p:cNvSpPr>
            <a:spLocks noGrp="1" noChangeArrowheads="1"/>
          </p:cNvSpPr>
          <p:nvPr>
            <p:ph type="dt" sz="half" idx="10"/>
          </p:nvPr>
        </p:nvSpPr>
        <p:spPr/>
        <p:txBody>
          <a:bodyPr/>
          <a:p>
            <a:endParaRPr altLang="zh-CN" lang="en-US"/>
          </a:p>
        </p:txBody>
      </p:sp>
      <p:sp>
        <p:nvSpPr>
          <p:cNvPr id="1049164" name="Rectangle 1033"/>
          <p:cNvSpPr>
            <a:spLocks noGrp="1" noChangeArrowheads="1"/>
          </p:cNvSpPr>
          <p:nvPr>
            <p:ph type="ftr" sz="quarter" idx="11"/>
          </p:nvPr>
        </p:nvSpPr>
        <p:spPr/>
        <p:txBody>
          <a:bodyPr/>
          <a:p>
            <a:endParaRPr altLang="zh-CN" lang="en-US"/>
          </a:p>
        </p:txBody>
      </p:sp>
      <p:sp>
        <p:nvSpPr>
          <p:cNvPr id="1049165" name="Rectangle 1034"/>
          <p:cNvSpPr>
            <a:spLocks noGrp="1" noChangeArrowheads="1"/>
          </p:cNvSpPr>
          <p:nvPr>
            <p:ph type="sldNum" sz="quarter" idx="12"/>
          </p:nvPr>
        </p:nvSpPr>
        <p:spPr/>
        <p:txBody>
          <a:bodyPr/>
          <a:p>
            <a:fld id="{820BFEE1-F399-43FC-8B90-63EC569F9235}" type="slidenum">
              <a:rPr altLang="zh-CN" lang="en-US"/>
              <a:t>‹#›</a:t>
            </a:fld>
            <a:endParaRPr altLang="zh-CN"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40" name=""/>
        <p:cNvGrpSpPr/>
        <p:nvPr/>
      </p:nvGrpSpPr>
      <p:grpSpPr>
        <a:xfrm>
          <a:off x="0" y="0"/>
          <a:ext cx="0" cy="0"/>
          <a:chOff x="0" y="0"/>
          <a:chExt cx="0" cy="0"/>
        </a:xfrm>
      </p:grpSpPr>
      <p:sp>
        <p:nvSpPr>
          <p:cNvPr id="1049166" name="标题 1"/>
          <p:cNvSpPr>
            <a:spLocks noGrp="1"/>
          </p:cNvSpPr>
          <p:nvPr>
            <p:ph type="title"/>
          </p:nvPr>
        </p:nvSpPr>
        <p:spPr>
          <a:xfrm>
            <a:off x="457200" y="273050"/>
            <a:ext cx="3008313" cy="1162050"/>
          </a:xfrm>
        </p:spPr>
        <p:txBody>
          <a:bodyPr/>
          <a:lstStyle>
            <a:lvl1pPr algn="l">
              <a:defRPr b="1" sz="2000"/>
            </a:lvl1pPr>
          </a:lstStyle>
          <a:p>
            <a:r>
              <a:rPr altLang="en-US" lang="zh-CN" smtClean="0"/>
              <a:t>单击此处编辑母版标题样式</a:t>
            </a:r>
            <a:endParaRPr altLang="en-US" lang="zh-CN"/>
          </a:p>
        </p:txBody>
      </p:sp>
      <p:sp>
        <p:nvSpPr>
          <p:cNvPr id="1049167"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68"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169" name="Rectangle 1032"/>
          <p:cNvSpPr>
            <a:spLocks noGrp="1" noChangeArrowheads="1"/>
          </p:cNvSpPr>
          <p:nvPr>
            <p:ph type="dt" sz="half" idx="10"/>
          </p:nvPr>
        </p:nvSpPr>
        <p:spPr/>
        <p:txBody>
          <a:bodyPr/>
          <a:p>
            <a:endParaRPr altLang="zh-CN" lang="en-US"/>
          </a:p>
        </p:txBody>
      </p:sp>
      <p:sp>
        <p:nvSpPr>
          <p:cNvPr id="1049170" name="Rectangle 1033"/>
          <p:cNvSpPr>
            <a:spLocks noGrp="1" noChangeArrowheads="1"/>
          </p:cNvSpPr>
          <p:nvPr>
            <p:ph type="ftr" sz="quarter" idx="11"/>
          </p:nvPr>
        </p:nvSpPr>
        <p:spPr/>
        <p:txBody>
          <a:bodyPr/>
          <a:p>
            <a:endParaRPr altLang="zh-CN" lang="en-US"/>
          </a:p>
        </p:txBody>
      </p:sp>
      <p:sp>
        <p:nvSpPr>
          <p:cNvPr id="1049171" name="Rectangle 1034"/>
          <p:cNvSpPr>
            <a:spLocks noGrp="1" noChangeArrowheads="1"/>
          </p:cNvSpPr>
          <p:nvPr>
            <p:ph type="sldNum" sz="quarter" idx="12"/>
          </p:nvPr>
        </p:nvSpPr>
        <p:spPr/>
        <p:txBody>
          <a:bodyPr/>
          <a:p>
            <a:fld id="{5CADCB1D-1EE1-4380-838D-EB273E855408}" type="slidenum">
              <a:rPr altLang="zh-CN" lang="en-US"/>
              <a:t>‹#›</a:t>
            </a:fld>
            <a:endParaRPr altLang="zh-CN"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34" name=""/>
        <p:cNvGrpSpPr/>
        <p:nvPr/>
      </p:nvGrpSpPr>
      <p:grpSpPr>
        <a:xfrm>
          <a:off x="0" y="0"/>
          <a:ext cx="0" cy="0"/>
          <a:chOff x="0" y="0"/>
          <a:chExt cx="0" cy="0"/>
        </a:xfrm>
      </p:grpSpPr>
      <p:sp>
        <p:nvSpPr>
          <p:cNvPr id="1049133" name="标题 1"/>
          <p:cNvSpPr>
            <a:spLocks noGrp="1"/>
          </p:cNvSpPr>
          <p:nvPr>
            <p:ph type="title"/>
          </p:nvPr>
        </p:nvSpPr>
        <p:spPr>
          <a:xfrm>
            <a:off x="1792288" y="4800600"/>
            <a:ext cx="5486400" cy="566738"/>
          </a:xfrm>
        </p:spPr>
        <p:txBody>
          <a:bodyPr/>
          <a:lstStyle>
            <a:lvl1pPr algn="l">
              <a:defRPr b="1" sz="2000"/>
            </a:lvl1pPr>
          </a:lstStyle>
          <a:p>
            <a:r>
              <a:rPr altLang="en-US" lang="zh-CN" smtClean="0"/>
              <a:t>单击此处编辑母版标题样式</a:t>
            </a:r>
            <a:endParaRPr altLang="en-US" lang="zh-CN"/>
          </a:p>
        </p:txBody>
      </p:sp>
      <p:sp>
        <p:nvSpPr>
          <p:cNvPr id="1049134" name="图片占位符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smtClean="0"/>
          </a:p>
        </p:txBody>
      </p:sp>
      <p:sp>
        <p:nvSpPr>
          <p:cNvPr id="1049135"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136" name="Rectangle 1032"/>
          <p:cNvSpPr>
            <a:spLocks noGrp="1" noChangeArrowheads="1"/>
          </p:cNvSpPr>
          <p:nvPr>
            <p:ph type="dt" sz="half" idx="10"/>
          </p:nvPr>
        </p:nvSpPr>
        <p:spPr/>
        <p:txBody>
          <a:bodyPr/>
          <a:p>
            <a:endParaRPr altLang="zh-CN" lang="en-US"/>
          </a:p>
        </p:txBody>
      </p:sp>
      <p:sp>
        <p:nvSpPr>
          <p:cNvPr id="1049137" name="Rectangle 1033"/>
          <p:cNvSpPr>
            <a:spLocks noGrp="1" noChangeArrowheads="1"/>
          </p:cNvSpPr>
          <p:nvPr>
            <p:ph type="ftr" sz="quarter" idx="11"/>
          </p:nvPr>
        </p:nvSpPr>
        <p:spPr/>
        <p:txBody>
          <a:bodyPr/>
          <a:p>
            <a:endParaRPr altLang="zh-CN" lang="en-US"/>
          </a:p>
        </p:txBody>
      </p:sp>
      <p:sp>
        <p:nvSpPr>
          <p:cNvPr id="1049138" name="Rectangle 1034"/>
          <p:cNvSpPr>
            <a:spLocks noGrp="1" noChangeArrowheads="1"/>
          </p:cNvSpPr>
          <p:nvPr>
            <p:ph type="sldNum" sz="quarter" idx="12"/>
          </p:nvPr>
        </p:nvSpPr>
        <p:spPr/>
        <p:txBody>
          <a:bodyPr/>
          <a:p>
            <a:fld id="{730A6D56-25F3-4E50-B6E7-6E3925724275}" type="slidenum">
              <a:rPr altLang="zh-CN" lang="en-US"/>
              <a:t>‹#›</a:t>
            </a:fld>
            <a:endParaRPr altLang="zh-CN"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grpSp>
        <p:nvGrpSpPr>
          <p:cNvPr id="13" name="Group 1026"/>
          <p:cNvGrpSpPr/>
          <p:nvPr/>
        </p:nvGrpSpPr>
        <p:grpSpPr bwMode="auto">
          <a:xfrm>
            <a:off x="0" y="0"/>
            <a:ext cx="3127375" cy="6859588"/>
            <a:chOff x="0" y="0"/>
            <a:chExt cx="2016" cy="4320"/>
          </a:xfrm>
        </p:grpSpPr>
        <p:sp>
          <p:nvSpPr>
            <p:cNvPr id="1048576" name="Rectangle 1027"/>
            <p:cNvSpPr>
              <a:spLocks noChangeArrowheads="1"/>
            </p:cNvSpPr>
            <p:nvPr/>
          </p:nvSpPr>
          <p:spPr bwMode="auto">
            <a:xfrm>
              <a:off x="0" y="0"/>
              <a:ext cx="480" cy="4320"/>
            </a:xfrm>
            <a:prstGeom prst="rect"/>
            <a:solidFill>
              <a:schemeClr val="accent1"/>
            </a:solidFill>
            <a:ln w="9525">
              <a:noFill/>
              <a:miter lim="800000"/>
              <a:headEnd/>
              <a:tailEnd/>
            </a:ln>
            <a:effectLst/>
          </p:spPr>
          <p:txBody>
            <a:bodyPr anchor="ctr" wrap="none"/>
            <a:p>
              <a:endParaRPr altLang="en-US" lang="zh-CN">
                <a:ea typeface="宋体" pitchFamily="2" charset="-122"/>
              </a:endParaRPr>
            </a:p>
          </p:txBody>
        </p:sp>
        <p:sp>
          <p:nvSpPr>
            <p:cNvPr id="1048577" name="Rectangle 1028"/>
            <p:cNvSpPr>
              <a:spLocks noChangeArrowheads="1"/>
            </p:cNvSpPr>
            <p:nvPr/>
          </p:nvSpPr>
          <p:spPr bwMode="auto">
            <a:xfrm>
              <a:off x="432" y="0"/>
              <a:ext cx="1584" cy="672"/>
            </a:xfrm>
            <a:prstGeom prst="rect"/>
            <a:solidFill>
              <a:schemeClr val="accent1"/>
            </a:solidFill>
            <a:ln w="9525">
              <a:noFill/>
              <a:miter lim="800000"/>
              <a:headEnd/>
              <a:tailEnd/>
            </a:ln>
            <a:effectLst/>
          </p:spPr>
          <p:txBody>
            <a:bodyPr anchor="ctr" wrap="none"/>
            <a:p>
              <a:endParaRPr altLang="en-US" lang="zh-CN">
                <a:ea typeface="宋体" pitchFamily="2" charset="-122"/>
              </a:endParaRPr>
            </a:p>
          </p:txBody>
        </p:sp>
      </p:grpSp>
      <p:sp>
        <p:nvSpPr>
          <p:cNvPr id="1048578" name="AutoShape 1029"/>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anchor="ctr" wrap="none"/>
          <a:p>
            <a:endParaRPr altLang="zh-CN" lang="zh-CN">
              <a:latin typeface="Times New Roman" pitchFamily="18" charset="0"/>
              <a:ea typeface="宋体" pitchFamily="2" charset="-122"/>
            </a:endParaRPr>
          </a:p>
        </p:txBody>
      </p:sp>
      <p:sp>
        <p:nvSpPr>
          <p:cNvPr id="1048579" name="Rectangle 1030"/>
          <p:cNvSpPr>
            <a:spLocks noGrp="1" noChangeArrowheads="1"/>
          </p:cNvSpPr>
          <p:nvPr>
            <p:ph type="title"/>
          </p:nvPr>
        </p:nvSpPr>
        <p:spPr bwMode="auto">
          <a:xfrm>
            <a:off x="914400" y="381000"/>
            <a:ext cx="8001000" cy="838200"/>
          </a:xfrm>
          <a:prstGeom prst="rect"/>
          <a:noFill/>
          <a:ln w="9525">
            <a:noFill/>
            <a:miter lim="800000"/>
            <a:headEnd/>
            <a:tailEnd/>
          </a:ln>
        </p:spPr>
        <p:txBody>
          <a:bodyPr anchor="b" anchorCtr="0" bIns="45720" compatLnSpc="1" lIns="91440" numCol="1" rIns="91440" tIns="45720" vert="horz" wrap="square">
            <a:prstTxWarp prst="textNoShape"/>
          </a:bodyPr>
          <a:p>
            <a:pPr lvl="0"/>
            <a:r>
              <a:rPr altLang="en-US" lang="zh-CN" smtClean="0"/>
              <a:t>单击此处编辑母版标题样式</a:t>
            </a:r>
          </a:p>
        </p:txBody>
      </p:sp>
      <p:sp>
        <p:nvSpPr>
          <p:cNvPr id="1048580" name="Rectangle 1031"/>
          <p:cNvSpPr>
            <a:spLocks noGrp="1" noChangeArrowheads="1"/>
          </p:cNvSpPr>
          <p:nvPr>
            <p:ph type="body" idx="1"/>
          </p:nvPr>
        </p:nvSpPr>
        <p:spPr bwMode="auto">
          <a:xfrm>
            <a:off x="914400" y="1981200"/>
            <a:ext cx="8001000" cy="4114800"/>
          </a:xfrm>
          <a:prstGeom prst="rect"/>
          <a:noFill/>
          <a:ln w="9525">
            <a:noFill/>
            <a:miter lim="800000"/>
            <a:headEnd/>
            <a:tailEnd/>
          </a:ln>
        </p:spPr>
        <p:txBody>
          <a:bodyPr anchor="t" anchorCtr="0" bIns="45720" compatLnSpc="1" lIns="91440" numCol="1" rIns="91440" tIns="45720" vert="horz" wrap="square">
            <a:prstTxWarp prst="textNoShape"/>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p>
        </p:txBody>
      </p:sp>
      <p:sp>
        <p:nvSpPr>
          <p:cNvPr id="1048581" name="Rectangle 1032"/>
          <p:cNvSpPr>
            <a:spLocks noGrp="1" noChangeArrowheads="1"/>
          </p:cNvSpPr>
          <p:nvPr>
            <p:ph type="dt" sz="half" idx="2"/>
          </p:nvPr>
        </p:nvSpPr>
        <p:spPr bwMode="auto">
          <a:xfrm>
            <a:off x="7010400" y="6553200"/>
            <a:ext cx="1905000" cy="304800"/>
          </a:xfrm>
          <a:prstGeom prst="rect"/>
          <a:noFill/>
          <a:ln w="9525">
            <a:noFill/>
            <a:miter lim="800000"/>
            <a:headEnd/>
            <a:tailEnd/>
          </a:ln>
          <a:effectLst/>
        </p:spPr>
        <p:txBody>
          <a:bodyPr anchor="b" anchorCtr="0" bIns="45720" compatLnSpc="1" lIns="91440" numCol="1" rIns="91440" tIns="45720" vert="horz" wrap="square">
            <a:prstTxWarp prst="textNoShape"/>
            <a:spAutoFit/>
          </a:bodyPr>
          <a:lstStyle>
            <a:lvl1pPr algn="r">
              <a:defRPr sz="1400" kumimoji="0">
                <a:latin typeface="Arial" charset="0"/>
                <a:ea typeface="宋体" pitchFamily="2" charset="-122"/>
              </a:defRPr>
            </a:lvl1pPr>
          </a:lstStyle>
          <a:p>
            <a:endParaRPr altLang="zh-CN" lang="en-US"/>
          </a:p>
        </p:txBody>
      </p:sp>
      <p:sp>
        <p:nvSpPr>
          <p:cNvPr id="1048582" name="Rectangle 1033"/>
          <p:cNvSpPr>
            <a:spLocks noGrp="1" noChangeArrowheads="1"/>
          </p:cNvSpPr>
          <p:nvPr>
            <p:ph type="ftr" sz="quarter" idx="3"/>
          </p:nvPr>
        </p:nvSpPr>
        <p:spPr bwMode="auto">
          <a:xfrm>
            <a:off x="2936875" y="6529388"/>
            <a:ext cx="2895600" cy="304800"/>
          </a:xfrm>
          <a:prstGeom prst="rect"/>
          <a:noFill/>
          <a:ln w="9525">
            <a:noFill/>
            <a:miter lim="800000"/>
            <a:headEnd/>
            <a:tailEnd/>
          </a:ln>
          <a:effectLst/>
        </p:spPr>
        <p:txBody>
          <a:bodyPr anchor="b" anchorCtr="0" bIns="45720" compatLnSpc="1" lIns="91440" numCol="1" rIns="91440" tIns="45720" vert="horz" wrap="square">
            <a:prstTxWarp prst="textNoShape"/>
            <a:spAutoFit/>
          </a:bodyPr>
          <a:lstStyle>
            <a:lvl1pPr>
              <a:defRPr sz="1400" kumimoji="0">
                <a:latin typeface="Arial" charset="0"/>
                <a:ea typeface="宋体" pitchFamily="2" charset="-122"/>
              </a:defRPr>
            </a:lvl1pPr>
          </a:lstStyle>
          <a:p>
            <a:endParaRPr altLang="zh-CN" lang="en-US"/>
          </a:p>
        </p:txBody>
      </p:sp>
      <p:sp>
        <p:nvSpPr>
          <p:cNvPr id="1048583" name="Rectangle 1034"/>
          <p:cNvSpPr>
            <a:spLocks noGrp="1" noChangeArrowheads="1"/>
          </p:cNvSpPr>
          <p:nvPr>
            <p:ph type="sldNum" sz="quarter" idx="4"/>
          </p:nvPr>
        </p:nvSpPr>
        <p:spPr bwMode="auto">
          <a:xfrm>
            <a:off x="84138" y="6343650"/>
            <a:ext cx="587375" cy="488950"/>
          </a:xfrm>
          <a:prstGeom prst="rect"/>
          <a:noFill/>
          <a:ln w="9525">
            <a:noFill/>
            <a:miter lim="800000"/>
            <a:headEnd/>
            <a:tailEnd/>
          </a:ln>
          <a:effectLst/>
        </p:spPr>
        <p:txBody>
          <a:bodyPr anchor="b" anchorCtr="1" bIns="45720" compatLnSpc="1" lIns="91440" numCol="1" rIns="91440" tIns="45720" vert="horz" wrap="square">
            <a:prstTxWarp prst="textNoShape"/>
            <a:spAutoFit/>
          </a:bodyPr>
          <a:lstStyle>
            <a:lvl1pPr algn="l">
              <a:defRPr b="1" sz="2600" kumimoji="0">
                <a:solidFill>
                  <a:schemeClr val="bg1"/>
                </a:solidFill>
                <a:latin typeface="Arial" charset="0"/>
                <a:ea typeface="宋体" pitchFamily="2" charset="-122"/>
              </a:defRPr>
            </a:lvl1pPr>
          </a:lstStyle>
          <a:p>
            <a:fld id="{B61E0BA8-A7FB-4A8D-A7C6-835BCC41584F}" type="slidenum">
              <a:rPr altLang="zh-CN" lang="en-US"/>
              <a:t>‹#›</a:t>
            </a:fld>
            <a:endParaRPr altLang="zh-CN" lang="en-US"/>
          </a:p>
        </p:txBody>
      </p:sp>
      <p:grpSp>
        <p:nvGrpSpPr>
          <p:cNvPr id="14" name="Group 1035"/>
          <p:cNvGrpSpPr/>
          <p:nvPr/>
        </p:nvGrpSpPr>
        <p:grpSpPr bwMode="auto">
          <a:xfrm>
            <a:off x="457200" y="1371600"/>
            <a:ext cx="7391400" cy="320675"/>
            <a:chOff x="144" y="1248"/>
            <a:chExt cx="4656" cy="201"/>
          </a:xfrm>
        </p:grpSpPr>
        <p:sp>
          <p:nvSpPr>
            <p:cNvPr id="1048584" name="AutoShape 1036"/>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anchor="ctr" wrap="none"/>
            <a:p>
              <a:endParaRPr altLang="en-US" lang="zh-CN">
                <a:ea typeface="宋体" pitchFamily="2" charset="-122"/>
              </a:endParaRPr>
            </a:p>
          </p:txBody>
        </p:sp>
        <p:sp>
          <p:nvSpPr>
            <p:cNvPr id="1048585" name="AutoShape 1037"/>
            <p:cNvSpPr>
              <a:spLocks noChangeArrowheads="1"/>
            </p:cNvSpPr>
            <p:nvPr/>
          </p:nvSpPr>
          <p:spPr bwMode="auto">
            <a:xfrm flipH="1">
              <a:off x="144" y="1248"/>
              <a:ext cx="248" cy="201"/>
            </a:xfrm>
            <a:prstGeom prst="flowChartDelay"/>
            <a:solidFill>
              <a:schemeClr val="bg2"/>
            </a:solidFill>
            <a:ln w="9525">
              <a:noFill/>
              <a:miter lim="800000"/>
              <a:headEnd/>
              <a:tailEnd/>
            </a:ln>
            <a:effectLst/>
          </p:spPr>
          <p:txBody>
            <a:bodyPr anchor="ctr" wrap="none"/>
            <a:p>
              <a:endParaRPr altLang="en-US" lang="zh-CN">
                <a:ea typeface="宋体" pitchFamily="2" charset="-122"/>
              </a:endParaRPr>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eaLnBrk="0" fontAlgn="base" hangingPunct="0" rtl="0">
        <a:lnSpc>
          <a:spcPct val="90000"/>
        </a:lnSpc>
        <a:spcBef>
          <a:spcPct val="0"/>
        </a:spcBef>
        <a:spcAft>
          <a:spcPct val="0"/>
        </a:spcAft>
        <a:defRPr b="1" sz="3600" kumimoji="1">
          <a:solidFill>
            <a:schemeClr val="tx2"/>
          </a:solidFill>
          <a:latin typeface="+mj-lt"/>
          <a:ea typeface="+mj-ea"/>
          <a:cs typeface="+mj-cs"/>
        </a:defRPr>
      </a:lvl1pPr>
      <a:lvl2pPr algn="l" eaLnBrk="0" fontAlgn="base" hangingPunct="0" rtl="0">
        <a:lnSpc>
          <a:spcPct val="90000"/>
        </a:lnSpc>
        <a:spcBef>
          <a:spcPct val="0"/>
        </a:spcBef>
        <a:spcAft>
          <a:spcPct val="0"/>
        </a:spcAft>
        <a:defRPr b="1" sz="3600" kumimoji="1">
          <a:solidFill>
            <a:schemeClr val="tx2"/>
          </a:solidFill>
          <a:latin typeface="Arial" charset="0"/>
          <a:ea typeface="宋体" pitchFamily="2" charset="-122"/>
        </a:defRPr>
      </a:lvl2pPr>
      <a:lvl3pPr algn="l" eaLnBrk="0" fontAlgn="base" hangingPunct="0" rtl="0">
        <a:lnSpc>
          <a:spcPct val="90000"/>
        </a:lnSpc>
        <a:spcBef>
          <a:spcPct val="0"/>
        </a:spcBef>
        <a:spcAft>
          <a:spcPct val="0"/>
        </a:spcAft>
        <a:defRPr b="1" sz="3600" kumimoji="1">
          <a:solidFill>
            <a:schemeClr val="tx2"/>
          </a:solidFill>
          <a:latin typeface="Arial" charset="0"/>
          <a:ea typeface="宋体" pitchFamily="2" charset="-122"/>
        </a:defRPr>
      </a:lvl3pPr>
      <a:lvl4pPr algn="l" eaLnBrk="0" fontAlgn="base" hangingPunct="0" rtl="0">
        <a:lnSpc>
          <a:spcPct val="90000"/>
        </a:lnSpc>
        <a:spcBef>
          <a:spcPct val="0"/>
        </a:spcBef>
        <a:spcAft>
          <a:spcPct val="0"/>
        </a:spcAft>
        <a:defRPr b="1" sz="3600" kumimoji="1">
          <a:solidFill>
            <a:schemeClr val="tx2"/>
          </a:solidFill>
          <a:latin typeface="Arial" charset="0"/>
          <a:ea typeface="宋体" pitchFamily="2" charset="-122"/>
        </a:defRPr>
      </a:lvl4pPr>
      <a:lvl5pPr algn="l" eaLnBrk="0" fontAlgn="base" hangingPunct="0" rtl="0">
        <a:lnSpc>
          <a:spcPct val="90000"/>
        </a:lnSpc>
        <a:spcBef>
          <a:spcPct val="0"/>
        </a:spcBef>
        <a:spcAft>
          <a:spcPct val="0"/>
        </a:spcAft>
        <a:defRPr b="1" sz="3600" kumimoji="1">
          <a:solidFill>
            <a:schemeClr val="tx2"/>
          </a:solidFill>
          <a:latin typeface="Arial" charset="0"/>
          <a:ea typeface="宋体" pitchFamily="2" charset="-122"/>
        </a:defRPr>
      </a:lvl5pPr>
      <a:lvl6pPr algn="l" fontAlgn="base" marL="457200" rtl="0">
        <a:lnSpc>
          <a:spcPct val="90000"/>
        </a:lnSpc>
        <a:spcBef>
          <a:spcPct val="0"/>
        </a:spcBef>
        <a:spcAft>
          <a:spcPct val="0"/>
        </a:spcAft>
        <a:defRPr b="1" sz="3600" kumimoji="1">
          <a:solidFill>
            <a:schemeClr val="tx2"/>
          </a:solidFill>
          <a:latin typeface="Arial" charset="0"/>
          <a:ea typeface="宋体" pitchFamily="2" charset="-122"/>
        </a:defRPr>
      </a:lvl6pPr>
      <a:lvl7pPr algn="l" fontAlgn="base" marL="914400" rtl="0">
        <a:lnSpc>
          <a:spcPct val="90000"/>
        </a:lnSpc>
        <a:spcBef>
          <a:spcPct val="0"/>
        </a:spcBef>
        <a:spcAft>
          <a:spcPct val="0"/>
        </a:spcAft>
        <a:defRPr b="1" sz="3600" kumimoji="1">
          <a:solidFill>
            <a:schemeClr val="tx2"/>
          </a:solidFill>
          <a:latin typeface="Arial" charset="0"/>
          <a:ea typeface="宋体" pitchFamily="2" charset="-122"/>
        </a:defRPr>
      </a:lvl7pPr>
      <a:lvl8pPr algn="l" fontAlgn="base" marL="1371600" rtl="0">
        <a:lnSpc>
          <a:spcPct val="90000"/>
        </a:lnSpc>
        <a:spcBef>
          <a:spcPct val="0"/>
        </a:spcBef>
        <a:spcAft>
          <a:spcPct val="0"/>
        </a:spcAft>
        <a:defRPr b="1" sz="3600" kumimoji="1">
          <a:solidFill>
            <a:schemeClr val="tx2"/>
          </a:solidFill>
          <a:latin typeface="Arial" charset="0"/>
          <a:ea typeface="宋体" pitchFamily="2" charset="-122"/>
        </a:defRPr>
      </a:lvl8pPr>
      <a:lvl9pPr algn="l" fontAlgn="base" marL="1828800" rtl="0">
        <a:lnSpc>
          <a:spcPct val="90000"/>
        </a:lnSpc>
        <a:spcBef>
          <a:spcPct val="0"/>
        </a:spcBef>
        <a:spcAft>
          <a:spcPct val="0"/>
        </a:spcAft>
        <a:defRPr b="1" sz="3600" kumimoji="1">
          <a:solidFill>
            <a:schemeClr val="tx2"/>
          </a:solidFill>
          <a:latin typeface="Arial" charset="0"/>
          <a:ea typeface="宋体" pitchFamily="2" charset="-122"/>
        </a:defRPr>
      </a:lvl9pPr>
    </p:titleStyle>
    <p:bodyStyle>
      <a:lvl1pPr algn="l" eaLnBrk="0" fontAlgn="base" hangingPunct="0" indent="-342900" marL="342900" rtl="0">
        <a:spcBef>
          <a:spcPct val="20000"/>
        </a:spcBef>
        <a:spcAft>
          <a:spcPct val="0"/>
        </a:spcAft>
        <a:buClr>
          <a:schemeClr val="tx1"/>
        </a:buClr>
        <a:buSzPct val="150000"/>
        <a:buChar char="•"/>
        <a:defRPr sz="2800" kumimoji="1">
          <a:solidFill>
            <a:schemeClr val="tx1"/>
          </a:solidFill>
          <a:latin typeface="+mn-lt"/>
          <a:ea typeface="+mn-ea"/>
          <a:cs typeface="+mn-cs"/>
        </a:defRPr>
      </a:lvl1pPr>
      <a:lvl2pPr algn="l" eaLnBrk="0" fontAlgn="base" hangingPunct="0" indent="-285750" marL="742950" rtl="0">
        <a:spcBef>
          <a:spcPct val="20000"/>
        </a:spcBef>
        <a:spcAft>
          <a:spcPct val="0"/>
        </a:spcAft>
        <a:buClr>
          <a:srgbClr val="FF0066"/>
        </a:buClr>
        <a:buSzPct val="150000"/>
        <a:buChar char="•"/>
        <a:defRPr sz="2400" kumimoji="1">
          <a:solidFill>
            <a:schemeClr val="tx1"/>
          </a:solidFill>
          <a:latin typeface="+mn-lt"/>
          <a:ea typeface="+mn-ea"/>
        </a:defRPr>
      </a:lvl2pPr>
      <a:lvl3pPr algn="l" eaLnBrk="0" fontAlgn="base" hangingPunct="0" indent="-228600" marL="1143000" rtl="0">
        <a:spcBef>
          <a:spcPct val="20000"/>
        </a:spcBef>
        <a:spcAft>
          <a:spcPct val="0"/>
        </a:spcAft>
        <a:buClr>
          <a:schemeClr val="tx2"/>
        </a:buClr>
        <a:buSzPct val="150000"/>
        <a:buChar char="•"/>
        <a:defRPr sz="2000" kumimoji="1">
          <a:solidFill>
            <a:schemeClr val="tx1"/>
          </a:solidFill>
          <a:latin typeface="+mn-lt"/>
          <a:ea typeface="+mn-ea"/>
        </a:defRPr>
      </a:lvl3pPr>
      <a:lvl4pPr algn="l" eaLnBrk="0" fontAlgn="base" hangingPunct="0" indent="-228600" marL="1600200" rtl="0">
        <a:spcBef>
          <a:spcPct val="20000"/>
        </a:spcBef>
        <a:spcAft>
          <a:spcPct val="0"/>
        </a:spcAft>
        <a:buClr>
          <a:srgbClr val="0000FF"/>
        </a:buClr>
        <a:buSzPct val="150000"/>
        <a:buChar char="•"/>
        <a:defRPr kumimoji="1">
          <a:solidFill>
            <a:schemeClr val="tx1"/>
          </a:solidFill>
          <a:latin typeface="+mn-lt"/>
          <a:ea typeface="+mn-ea"/>
        </a:defRPr>
      </a:lvl4pPr>
      <a:lvl5pPr algn="l" eaLnBrk="0" fontAlgn="base" hangingPunct="0" indent="-228600" marL="2057400" rtl="0">
        <a:spcBef>
          <a:spcPct val="20000"/>
        </a:spcBef>
        <a:spcAft>
          <a:spcPct val="0"/>
        </a:spcAft>
        <a:buClr>
          <a:srgbClr val="660066"/>
        </a:buClr>
        <a:buSzPct val="150000"/>
        <a:buChar char="•"/>
        <a:defRPr kumimoji="1">
          <a:solidFill>
            <a:schemeClr val="tx1"/>
          </a:solidFill>
          <a:latin typeface="+mn-lt"/>
          <a:ea typeface="+mn-ea"/>
        </a:defRPr>
      </a:lvl5pPr>
      <a:lvl6pPr algn="l" fontAlgn="base" indent="-228600" marL="2514600" rtl="0">
        <a:spcBef>
          <a:spcPct val="20000"/>
        </a:spcBef>
        <a:spcAft>
          <a:spcPct val="0"/>
        </a:spcAft>
        <a:buClr>
          <a:srgbClr val="660066"/>
        </a:buClr>
        <a:buSzPct val="150000"/>
        <a:buChar char="•"/>
        <a:defRPr kumimoji="1">
          <a:solidFill>
            <a:schemeClr val="tx1"/>
          </a:solidFill>
          <a:latin typeface="+mn-lt"/>
          <a:ea typeface="+mn-ea"/>
        </a:defRPr>
      </a:lvl6pPr>
      <a:lvl7pPr algn="l" fontAlgn="base" indent="-228600" marL="2971800" rtl="0">
        <a:spcBef>
          <a:spcPct val="20000"/>
        </a:spcBef>
        <a:spcAft>
          <a:spcPct val="0"/>
        </a:spcAft>
        <a:buClr>
          <a:srgbClr val="660066"/>
        </a:buClr>
        <a:buSzPct val="150000"/>
        <a:buChar char="•"/>
        <a:defRPr kumimoji="1">
          <a:solidFill>
            <a:schemeClr val="tx1"/>
          </a:solidFill>
          <a:latin typeface="+mn-lt"/>
          <a:ea typeface="+mn-ea"/>
        </a:defRPr>
      </a:lvl7pPr>
      <a:lvl8pPr algn="l" fontAlgn="base" indent="-228600" marL="3429000" rtl="0">
        <a:spcBef>
          <a:spcPct val="20000"/>
        </a:spcBef>
        <a:spcAft>
          <a:spcPct val="0"/>
        </a:spcAft>
        <a:buClr>
          <a:srgbClr val="660066"/>
        </a:buClr>
        <a:buSzPct val="150000"/>
        <a:buChar char="•"/>
        <a:defRPr kumimoji="1">
          <a:solidFill>
            <a:schemeClr val="tx1"/>
          </a:solidFill>
          <a:latin typeface="+mn-lt"/>
          <a:ea typeface="+mn-ea"/>
        </a:defRPr>
      </a:lvl8pPr>
      <a:lvl9pPr algn="l" fontAlgn="base" indent="-228600" marL="3886200" rtl="0">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oleObject" Target="../embeddings/Microsoft_Word_97_-_2003___0.doc"/><Relationship Id="rId2" Type="http://schemas.openxmlformats.org/officeDocument/2006/relationships/image" Target="../media/image7.wmf"/><Relationship Id="rId3" Type="http://schemas.openxmlformats.org/officeDocument/2006/relationships/slideLayout" Target="../slideLayouts/slideLayout2.xml"/><Relationship Id="rId4" Type="http://schemas.openxmlformats.org/officeDocument/2006/relationships/notesSlide" Target="../notesSlides/notesSlide29.xml"/><Relationship Id="rId5" Type="http://schemas.openxmlformats.org/officeDocument/2006/relationships/vmlDrawing" Target="../drawings/vmlDrawing1.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wmf"/><Relationship Id="rId3" Type="http://schemas.openxmlformats.org/officeDocument/2006/relationships/oleObject" Target="../embeddings/oleObject2.bin"/><Relationship Id="rId4" Type="http://schemas.openxmlformats.org/officeDocument/2006/relationships/image" Target="../media/image10.wmf"/><Relationship Id="rId5" Type="http://schemas.openxmlformats.org/officeDocument/2006/relationships/oleObject" Target="../embeddings/oleObject3.bin"/><Relationship Id="rId6" Type="http://schemas.openxmlformats.org/officeDocument/2006/relationships/image" Target="../media/image11.wmf"/><Relationship Id="rId7" Type="http://schemas.openxmlformats.org/officeDocument/2006/relationships/slideLayout" Target="../slideLayouts/slideLayout2.xml"/><Relationship Id="rId8" Type="http://schemas.openxmlformats.org/officeDocument/2006/relationships/notesSlide" Target="../notesSlides/notesSlide40.xml"/><Relationship Id="rId9" Type="http://schemas.openxmlformats.org/officeDocument/2006/relationships/vmlDrawing" Target="../drawings/vmlDrawing2.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标题 1"/>
          <p:cNvSpPr>
            <a:spLocks noGrp="1"/>
          </p:cNvSpPr>
          <p:nvPr>
            <p:ph type="title"/>
          </p:nvPr>
        </p:nvSpPr>
        <p:spPr>
          <a:xfrm>
            <a:off x="1331640" y="381000"/>
            <a:ext cx="7583760" cy="838200"/>
          </a:xfrm>
        </p:spPr>
        <p:txBody>
          <a:bodyPr/>
          <a:p>
            <a:r>
              <a:rPr altLang="zh-CN" dirty="0" sz="3200" lang="en-US" smtClean="0"/>
              <a:t>Chapter 5  Designing the </a:t>
            </a:r>
            <a:r>
              <a:rPr altLang="zh-CN" dirty="0" sz="3200" lang="en-GB" smtClean="0">
                <a:latin typeface="Calibri" pitchFamily="34" charset="0"/>
              </a:rPr>
              <a:t>Architecture</a:t>
            </a:r>
            <a:endParaRPr altLang="en-US" dirty="0" sz="3200" lang="zh-CN"/>
          </a:p>
        </p:txBody>
      </p:sp>
      <p:sp>
        <p:nvSpPr>
          <p:cNvPr id="1048592" name="内容占位符 2"/>
          <p:cNvSpPr>
            <a:spLocks noGrp="1"/>
          </p:cNvSpPr>
          <p:nvPr>
            <p:ph idx="1"/>
          </p:nvPr>
        </p:nvSpPr>
        <p:spPr>
          <a:xfrm>
            <a:off x="671513" y="1700808"/>
            <a:ext cx="8472487" cy="5131792"/>
          </a:xfrm>
        </p:spPr>
        <p:txBody>
          <a:bodyPr/>
          <a:p>
            <a:r>
              <a:rPr altLang="en-US" b="1" dirty="0" lang="zh-CN" smtClean="0"/>
              <a:t>关于体系结构</a:t>
            </a:r>
            <a:r>
              <a:rPr altLang="zh-CN" b="1" dirty="0" lang="en-US" smtClean="0"/>
              <a:t>/</a:t>
            </a:r>
            <a:r>
              <a:rPr altLang="en-US" b="1" dirty="0" lang="zh-CN" smtClean="0"/>
              <a:t>系统设计的说明：</a:t>
            </a:r>
            <a:endParaRPr altLang="zh-CN" b="1" dirty="0" lang="en-US" smtClean="0"/>
          </a:p>
          <a:p>
            <a:r>
              <a:rPr altLang="en-US" b="1" dirty="0" lang="zh-CN" smtClean="0"/>
              <a:t>需求定义和需求分析之后的步骤是对系统进行设计，说明软件系统是如何构造的：</a:t>
            </a:r>
            <a:endParaRPr altLang="zh-CN" b="1" dirty="0" lang="en-US" smtClean="0"/>
          </a:p>
          <a:p>
            <a:pPr lvl="1"/>
            <a:r>
              <a:rPr altLang="en-US" b="1" dirty="0" lang="zh-CN" smtClean="0"/>
              <a:t>构建较小规模系统：可以直接从</a:t>
            </a:r>
            <a:r>
              <a:rPr altLang="zh-CN" b="1" dirty="0" lang="en-US" smtClean="0"/>
              <a:t>SRS</a:t>
            </a:r>
            <a:r>
              <a:rPr altLang="en-US" b="1" dirty="0" lang="zh-CN" smtClean="0"/>
              <a:t>（顺便提及软件部署问题</a:t>
            </a:r>
            <a:r>
              <a:rPr altLang="zh-CN" b="1" dirty="0" lang="en-US" smtClean="0"/>
              <a:t>—</a:t>
            </a:r>
            <a:r>
              <a:rPr altLang="en-US" b="1" dirty="0" lang="zh-CN" smtClean="0"/>
              <a:t>例如数据挖掘子系统可以直接部署到数据服务器上）简单进入</a:t>
            </a:r>
            <a:r>
              <a:rPr altLang="en-US" b="1" dirty="0" lang="zh-CN" smtClean="0"/>
              <a:t>到类设计、数据结构</a:t>
            </a:r>
            <a:r>
              <a:rPr altLang="en-US" b="1" dirty="0" lang="zh-CN" smtClean="0"/>
              <a:t>和算法设计，进而实现该系统。例：从</a:t>
            </a:r>
            <a:r>
              <a:rPr altLang="zh-CN" b="1" dirty="0" lang="en-US" smtClean="0"/>
              <a:t>DFD</a:t>
            </a:r>
            <a:r>
              <a:rPr altLang="en-US" b="1" dirty="0" lang="zh-CN" smtClean="0"/>
              <a:t>图的教材购销需求</a:t>
            </a:r>
            <a:r>
              <a:rPr altLang="en-US" b="1" dirty="0" lang="zh-CN" smtClean="0"/>
              <a:t>进入较详细设计</a:t>
            </a:r>
            <a:r>
              <a:rPr altLang="en-US" b="1" dirty="0" lang="zh-CN" smtClean="0"/>
              <a:t>。</a:t>
            </a:r>
            <a:endParaRPr altLang="zh-CN" b="1" dirty="0" lang="en-US" smtClean="0"/>
          </a:p>
          <a:p>
            <a:pPr lvl="1"/>
            <a:r>
              <a:rPr altLang="en-US" b="1" dirty="0" lang="zh-CN" smtClean="0"/>
              <a:t>构建中大规模系统：在关注数据或代码的细节之前，则希望将系统分解为规模可管理的单元（诸如子系统或模块）</a:t>
            </a:r>
            <a:r>
              <a:rPr altLang="zh-CN" b="1" dirty="0" lang="en-US" smtClean="0"/>
              <a:t>,</a:t>
            </a:r>
            <a:r>
              <a:rPr altLang="en-US" b="1" dirty="0" lang="zh-CN" smtClean="0"/>
              <a:t>也考虑</a:t>
            </a:r>
            <a:r>
              <a:rPr altLang="en-US" b="1" dirty="0" lang="zh-CN" smtClean="0"/>
              <a:t>硬件支持，于是提出</a:t>
            </a:r>
            <a:r>
              <a:rPr altLang="en-US" b="1" dirty="0" lang="zh-CN" smtClean="0"/>
              <a:t>了体系结构设计问题。</a:t>
            </a:r>
            <a:endParaRPr altLang="zh-CN" b="1" dirty="0" lang="en-US" smtClean="0"/>
          </a:p>
          <a:p>
            <a:r>
              <a:rPr altLang="en-US" b="1" dirty="0" lang="zh-CN" smtClean="0"/>
              <a:t>软件体系结构</a:t>
            </a:r>
            <a:r>
              <a:rPr altLang="en-US" b="1" dirty="0" lang="zh-CN" smtClean="0"/>
              <a:t>：研究</a:t>
            </a:r>
            <a:r>
              <a:rPr altLang="en-US" b="1" dirty="0" lang="zh-CN" smtClean="0"/>
              <a:t>如何针对系统进行</a:t>
            </a:r>
            <a:r>
              <a:rPr altLang="en-US" b="1" dirty="0" lang="zh-CN" smtClean="0"/>
              <a:t>合理分解</a:t>
            </a:r>
            <a:r>
              <a:rPr altLang="en-US" b="1" dirty="0" lang="zh-CN" smtClean="0"/>
              <a:t>。</a:t>
            </a:r>
            <a:endParaRPr altLang="en-US" b="1" dirty="0" lang="zh-CN"/>
          </a:p>
        </p:txBody>
      </p:sp>
      <p:sp>
        <p:nvSpPr>
          <p:cNvPr id="1048593" name="灯片编号占位符 3"/>
          <p:cNvSpPr>
            <a:spLocks noGrp="1"/>
          </p:cNvSpPr>
          <p:nvPr>
            <p:ph type="sldNum" sz="quarter" idx="12"/>
          </p:nvPr>
        </p:nvSpPr>
        <p:spPr/>
        <p:txBody>
          <a:bodyPr/>
          <a:p>
            <a:fld id="{8AE7D228-2A77-4224-9B92-8F11827EF210}" type="slidenum">
              <a:rPr altLang="zh-CN" lang="en-US" smtClean="0"/>
              <a:t>1</a:t>
            </a:fld>
            <a:endParaRPr altLang="zh-CN"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47" name="灯片编号占位符 5"/>
          <p:cNvSpPr>
            <a:spLocks noGrp="1"/>
          </p:cNvSpPr>
          <p:nvPr>
            <p:ph type="sldNum" sz="quarter" idx="12"/>
          </p:nvPr>
        </p:nvSpPr>
        <p:spPr>
          <a:noFill/>
        </p:spPr>
        <p:txBody>
          <a:bodyPr/>
          <a:p>
            <a:fld id="{EA64942B-EAB6-4F12-8E26-206CA5DF0372}" type="slidenum">
              <a:rPr altLang="zh-CN" lang="en-US" smtClean="0">
                <a:ea typeface="宋体" charset="-122"/>
              </a:rPr>
              <a:t>10</a:t>
            </a:fld>
            <a:endParaRPr altLang="zh-CN" lang="en-US" smtClean="0">
              <a:ea typeface="宋体" charset="-122"/>
            </a:endParaRPr>
          </a:p>
        </p:txBody>
      </p:sp>
      <p:sp>
        <p:nvSpPr>
          <p:cNvPr id="1048648"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649" name="Rectangle 3"/>
          <p:cNvSpPr>
            <a:spLocks noGrp="1" noChangeArrowheads="1"/>
          </p:cNvSpPr>
          <p:nvPr>
            <p:ph type="body" idx="1"/>
          </p:nvPr>
        </p:nvSpPr>
        <p:spPr>
          <a:xfrm>
            <a:off x="762000" y="1752600"/>
            <a:ext cx="8382000" cy="5105400"/>
          </a:xfrm>
        </p:spPr>
        <p:txBody>
          <a:bodyPr/>
          <a:p>
            <a:pPr eaLnBrk="1" hangingPunct="1">
              <a:lnSpc>
                <a:spcPct val="80000"/>
              </a:lnSpc>
              <a:buFontTx/>
              <a:buNone/>
            </a:pPr>
            <a:r>
              <a:rPr altLang="zh-CN" b="1" dirty="0" lang="en-US" smtClean="0"/>
              <a:t>3. Design Process Model </a:t>
            </a:r>
            <a:r>
              <a:rPr altLang="zh-CN" b="1" dirty="0" sz="2400" lang="en-US" smtClean="0"/>
              <a:t>(</a:t>
            </a:r>
            <a:r>
              <a:rPr altLang="en-US" b="1" dirty="0" sz="2400" lang="zh-CN" smtClean="0"/>
              <a:t>体系结构设计过程模型</a:t>
            </a:r>
            <a:r>
              <a:rPr altLang="zh-CN" b="1" dirty="0" sz="2400" lang="en-US" smtClean="0"/>
              <a:t>)</a:t>
            </a:r>
            <a:endParaRPr altLang="en-US" b="1" dirty="0" sz="2400" lang="zh-CN" smtClean="0"/>
          </a:p>
          <a:p>
            <a:pPr eaLnBrk="1" hangingPunct="1">
              <a:lnSpc>
                <a:spcPts val="3000"/>
              </a:lnSpc>
              <a:buFontTx/>
              <a:buNone/>
            </a:pPr>
            <a:r>
              <a:rPr altLang="zh-CN" b="1" dirty="0" sz="2400" lang="en-US" smtClean="0">
                <a:solidFill>
                  <a:schemeClr val="bg2"/>
                </a:solidFill>
                <a:sym typeface="Wingdings 2" pitchFamily="18" charset="2"/>
              </a:rPr>
              <a:t>   A: </a:t>
            </a:r>
            <a:r>
              <a:rPr altLang="zh-CN" b="1" dirty="0" sz="2400" lang="en-US" u="sng" smtClean="0">
                <a:solidFill>
                  <a:srgbClr val="FF0066"/>
                </a:solidFill>
              </a:rPr>
              <a:t>Modeling (</a:t>
            </a:r>
            <a:r>
              <a:rPr altLang="en-US" b="1" dirty="0" sz="2400" lang="zh-CN" u="sng" smtClean="0">
                <a:solidFill>
                  <a:srgbClr val="FF0066"/>
                </a:solidFill>
              </a:rPr>
              <a:t>初始建模</a:t>
            </a:r>
            <a:r>
              <a:rPr altLang="zh-CN" b="1" dirty="0" sz="2400" lang="en-US" u="sng" smtClean="0">
                <a:solidFill>
                  <a:srgbClr val="FF0066"/>
                </a:solidFill>
              </a:rPr>
              <a:t>)</a:t>
            </a:r>
            <a:r>
              <a:rPr altLang="zh-CN" b="1" dirty="0" sz="2400" lang="en-US" smtClean="0"/>
              <a:t>: </a:t>
            </a:r>
            <a:r>
              <a:rPr altLang="en-US" b="1" dirty="0" sz="2400" lang="zh-CN" smtClean="0"/>
              <a:t>尝试可能的分解：根据需求描述的系统的关键特性等确定软件</a:t>
            </a:r>
            <a:r>
              <a:rPr altLang="en-US" b="1" dirty="0" sz="2400" lang="zh-CN" u="sng" smtClean="0">
                <a:solidFill>
                  <a:srgbClr val="0000FF"/>
                </a:solidFill>
              </a:rPr>
              <a:t>体系结构</a:t>
            </a:r>
            <a:r>
              <a:rPr altLang="en-US" b="1" dirty="0" sz="2400" lang="zh-CN" smtClean="0"/>
              <a:t>风格，进行系统级别的决策。</a:t>
            </a:r>
            <a:r>
              <a:rPr altLang="zh-CN" b="1" dirty="0" sz="2400" lang="en-US" smtClean="0"/>
              <a:t>(</a:t>
            </a:r>
            <a:r>
              <a:rPr altLang="en-US" b="1" dirty="0" sz="2400" lang="zh-CN" smtClean="0"/>
              <a:t>比如：</a:t>
            </a:r>
            <a:r>
              <a:rPr altLang="zh-CN" b="1" dirty="0" sz="2400" lang="en-US" smtClean="0"/>
              <a:t>MVC</a:t>
            </a:r>
            <a:r>
              <a:rPr altLang="en-US" b="1" dirty="0" sz="2400" lang="zh-CN" smtClean="0"/>
              <a:t>模式就不适合路由选择服务程序的设计，因为事件触发引起的服务程序指向很明确，没有太多的逻辑处理。其对于时间驱动的周期性任务也不适合。</a:t>
            </a:r>
            <a:r>
              <a:rPr altLang="zh-CN" b="1" dirty="0" sz="2400" lang="en-US" smtClean="0"/>
              <a:t>)</a:t>
            </a:r>
            <a:endParaRPr altLang="zh-CN" b="1" dirty="0" sz="2400" lang="en-US" smtClean="0">
              <a:solidFill>
                <a:schemeClr val="bg2"/>
              </a:solidFill>
              <a:sym typeface="Wingdings 2" pitchFamily="18" charset="2"/>
            </a:endParaRPr>
          </a:p>
          <a:p>
            <a:pPr eaLnBrk="1" hangingPunct="1">
              <a:lnSpc>
                <a:spcPts val="3000"/>
              </a:lnSpc>
              <a:buFontTx/>
              <a:buNone/>
            </a:pPr>
            <a:r>
              <a:rPr altLang="zh-CN" b="1" dirty="0" sz="2400" lang="en-US" smtClean="0">
                <a:solidFill>
                  <a:schemeClr val="bg2"/>
                </a:solidFill>
                <a:sym typeface="Wingdings 2" pitchFamily="18" charset="2"/>
              </a:rPr>
              <a:t>   B: </a:t>
            </a:r>
            <a:r>
              <a:rPr altLang="zh-CN" b="1" dirty="0" sz="2400" lang="en-US" u="sng" smtClean="0">
                <a:solidFill>
                  <a:srgbClr val="FF0066"/>
                </a:solidFill>
              </a:rPr>
              <a:t>Analysis(</a:t>
            </a:r>
            <a:r>
              <a:rPr altLang="en-US" b="1" dirty="0" sz="2400" lang="zh-CN" u="sng" smtClean="0">
                <a:solidFill>
                  <a:srgbClr val="FF0066"/>
                </a:solidFill>
              </a:rPr>
              <a:t>分析</a:t>
            </a:r>
            <a:r>
              <a:rPr altLang="zh-CN" b="1" dirty="0" sz="2400" lang="en-US" u="sng" smtClean="0">
                <a:solidFill>
                  <a:srgbClr val="FF0066"/>
                </a:solidFill>
              </a:rPr>
              <a:t>)</a:t>
            </a:r>
            <a:r>
              <a:rPr altLang="zh-CN" b="1" dirty="0" sz="2400" lang="en-US" smtClean="0"/>
              <a:t>: </a:t>
            </a:r>
            <a:r>
              <a:rPr altLang="en-US" b="1" dirty="0" sz="2400" lang="zh-CN" smtClean="0"/>
              <a:t>关注软件系统的功能及质量属性（性能、安全性、可靠性等）、各种约束等等。</a:t>
            </a:r>
            <a:r>
              <a:rPr altLang="zh-CN" b="1" dirty="0" sz="2400" lang="en-US" smtClean="0"/>
              <a:t>(</a:t>
            </a:r>
            <a:r>
              <a:rPr altLang="en-US" b="1" dirty="0" sz="2400" lang="zh-CN" smtClean="0"/>
              <a:t>关注系统级别决策</a:t>
            </a:r>
            <a:r>
              <a:rPr altLang="zh-CN" b="1" dirty="0" sz="2400" lang="en-US" smtClean="0"/>
              <a:t>)</a:t>
            </a:r>
          </a:p>
          <a:p>
            <a:pPr eaLnBrk="1" hangingPunct="1">
              <a:lnSpc>
                <a:spcPts val="3000"/>
              </a:lnSpc>
              <a:buFontTx/>
              <a:buNone/>
            </a:pPr>
            <a:r>
              <a:rPr altLang="zh-CN" b="1" dirty="0" sz="2400" lang="en-US" smtClean="0"/>
              <a:t>   C: </a:t>
            </a:r>
            <a:r>
              <a:rPr altLang="zh-CN" b="1" dirty="0" sz="2400" lang="en-US" u="sng" smtClean="0">
                <a:solidFill>
                  <a:srgbClr val="FF0066"/>
                </a:solidFill>
              </a:rPr>
              <a:t>Documentation(</a:t>
            </a:r>
            <a:r>
              <a:rPr altLang="en-US" b="1" dirty="0" sz="2400" lang="zh-CN" u="sng" smtClean="0">
                <a:solidFill>
                  <a:srgbClr val="FF0066"/>
                </a:solidFill>
              </a:rPr>
              <a:t>文档化</a:t>
            </a:r>
            <a:r>
              <a:rPr altLang="zh-CN" b="1" dirty="0" sz="2400" lang="en-US" u="sng" smtClean="0">
                <a:solidFill>
                  <a:srgbClr val="FF0066"/>
                </a:solidFill>
              </a:rPr>
              <a:t>)</a:t>
            </a:r>
            <a:r>
              <a:rPr altLang="zh-CN" b="1" dirty="0" sz="2400" lang="en-US" smtClean="0"/>
              <a:t>: </a:t>
            </a:r>
            <a:r>
              <a:rPr altLang="en-US" b="1" dirty="0" sz="2400" lang="zh-CN" smtClean="0"/>
              <a:t>确定各个不同的模型视图。</a:t>
            </a:r>
            <a:endParaRPr altLang="zh-CN" b="1" dirty="0" sz="2400" lang="en-US" smtClean="0"/>
          </a:p>
          <a:p>
            <a:pPr eaLnBrk="1" hangingPunct="1">
              <a:lnSpc>
                <a:spcPts val="3000"/>
              </a:lnSpc>
              <a:buFontTx/>
              <a:buNone/>
            </a:pPr>
            <a:r>
              <a:rPr altLang="zh-CN" b="1" dirty="0" sz="2400" lang="en-US" smtClean="0"/>
              <a:t>   D: </a:t>
            </a:r>
            <a:r>
              <a:rPr altLang="zh-CN" b="1" dirty="0" sz="2400" lang="en-US" u="sng" smtClean="0">
                <a:solidFill>
                  <a:srgbClr val="FF0066"/>
                </a:solidFill>
              </a:rPr>
              <a:t>Review(</a:t>
            </a:r>
            <a:r>
              <a:rPr altLang="en-US" b="1" dirty="0" sz="2400" lang="zh-CN" u="sng" smtClean="0">
                <a:solidFill>
                  <a:srgbClr val="FF0066"/>
                </a:solidFill>
              </a:rPr>
              <a:t>复审</a:t>
            </a:r>
            <a:r>
              <a:rPr altLang="zh-CN" b="1" dirty="0" sz="2400" lang="en-US" u="sng" smtClean="0">
                <a:solidFill>
                  <a:srgbClr val="FF0066"/>
                </a:solidFill>
              </a:rPr>
              <a:t>)</a:t>
            </a:r>
            <a:r>
              <a:rPr altLang="zh-CN" b="1" dirty="0" sz="2400" lang="en-US" smtClean="0"/>
              <a:t>: </a:t>
            </a:r>
            <a:r>
              <a:rPr altLang="en-US" b="1" dirty="0" sz="2400" lang="zh-CN" smtClean="0"/>
              <a:t>检查文档是否满足所有功能及质量需求。</a:t>
            </a:r>
            <a:endParaRPr altLang="zh-CN" b="1" dirty="0" sz="2400" lang="en-US" smtClean="0"/>
          </a:p>
          <a:p>
            <a:pPr eaLnBrk="1" hangingPunct="1">
              <a:lnSpc>
                <a:spcPts val="3000"/>
              </a:lnSpc>
              <a:buFontTx/>
              <a:buNone/>
            </a:pPr>
            <a:r>
              <a:rPr altLang="zh-CN" b="1" dirty="0" sz="2400" lang="en-US" smtClean="0">
                <a:solidFill>
                  <a:schemeClr val="bg2"/>
                </a:solidFill>
                <a:sym typeface="Wingdings 2" pitchFamily="18" charset="2"/>
              </a:rPr>
              <a:t>   E: final output:  </a:t>
            </a:r>
            <a:r>
              <a:rPr altLang="zh-CN" b="1" dirty="0" sz="2400" lang="en-US" u="sng" smtClean="0">
                <a:solidFill>
                  <a:srgbClr val="FF0066"/>
                </a:solidFill>
                <a:sym typeface="Wingdings 2" pitchFamily="18" charset="2"/>
              </a:rPr>
              <a:t>Software Architecture Document  </a:t>
            </a:r>
          </a:p>
          <a:p>
            <a:pPr eaLnBrk="1" hangingPunct="1">
              <a:lnSpc>
                <a:spcPts val="3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正式的 </a:t>
            </a:r>
            <a:r>
              <a:rPr altLang="zh-CN" b="1" dirty="0" sz="2400" lang="en-US" u="sng" smtClean="0">
                <a:solidFill>
                  <a:srgbClr val="FF0066"/>
                </a:solidFill>
                <a:sym typeface="Wingdings 2" pitchFamily="18" charset="2"/>
              </a:rPr>
              <a:t>&lt;SAD&gt;</a:t>
            </a:r>
            <a:r>
              <a:rPr altLang="zh-CN" b="1" dirty="0" sz="2400" lang="en-US" smtClean="0">
                <a:sym typeface="Wingdings 2" pitchFamily="18" charset="2"/>
              </a:rPr>
              <a:t> </a:t>
            </a:r>
            <a:r>
              <a:rPr altLang="en-US" b="1" dirty="0" sz="2400" lang="zh-CN" smtClean="0">
                <a:sym typeface="Wingdings 2" pitchFamily="18" charset="2"/>
              </a:rPr>
              <a:t>：软件体系结构文档</a:t>
            </a:r>
            <a:r>
              <a:rPr altLang="zh-CN" b="1" dirty="0" sz="2400" lang="en-US" smtClean="0">
                <a:sym typeface="Wingdings 2" pitchFamily="18" charset="2"/>
              </a:rPr>
              <a:t>)</a:t>
            </a:r>
          </a:p>
          <a:p>
            <a:pPr eaLnBrk="1" hangingPunct="1">
              <a:lnSpc>
                <a:spcPct val="80000"/>
              </a:lnSpc>
              <a:buFontTx/>
              <a:buNone/>
            </a:pPr>
            <a:endParaRPr altLang="zh-CN" b="1" dirty="0" sz="2400" lang="en-US" smtClean="0"/>
          </a:p>
        </p:txBody>
      </p:sp>
      <p:sp>
        <p:nvSpPr>
          <p:cNvPr id="1048650" name="文本框 1"/>
          <p:cNvSpPr txBox="1"/>
          <p:nvPr/>
        </p:nvSpPr>
        <p:spPr>
          <a:xfrm>
            <a:off x="4338" y="2636912"/>
            <a:ext cx="1039270" cy="3785652"/>
          </a:xfrm>
          <a:prstGeom prst="rect"/>
          <a:solidFill>
            <a:schemeClr val="bg1">
              <a:lumMod val="85000"/>
            </a:schemeClr>
          </a:solidFill>
          <a:ln w="12700">
            <a:solidFill>
              <a:srgbClr val="CC0000"/>
            </a:solidFill>
          </a:ln>
        </p:spPr>
        <p:txBody>
          <a:bodyPr rtlCol="0" wrap="square">
            <a:spAutoFit/>
          </a:bodyPr>
          <a:p>
            <a:r>
              <a:rPr altLang="en-US" dirty="0" sz="2000" lang="zh-CN" smtClean="0"/>
              <a:t>例如：信贷系统将把初级审核业务放在客户端。以及由此带来的数据迁移问题等</a:t>
            </a:r>
            <a:endParaRPr altLang="en-US" dirty="0" sz="2000" lang="zh-CN"/>
          </a:p>
        </p:txBody>
      </p:sp>
      <p:cxnSp>
        <p:nvCxnSpPr>
          <p:cNvPr id="3145729" name="直接箭头连接符 3"/>
          <p:cNvCxnSpPr>
            <a:cxnSpLocks/>
          </p:cNvCxnSpPr>
          <p:nvPr/>
        </p:nvCxnSpPr>
        <p:spPr bwMode="auto">
          <a:xfrm>
            <a:off x="1043608" y="3717032"/>
            <a:ext cx="72008" cy="504056"/>
          </a:xfrm>
          <a:prstGeom prst="straightConnector1"/>
          <a:solidFill>
            <a:schemeClr val="accent1"/>
          </a:solidFill>
          <a:ln w="22225" cap="flat" cmpd="sng" algn="ctr">
            <a:solidFill>
              <a:schemeClr val="tx1"/>
            </a:solidFill>
            <a:prstDash val="solid"/>
            <a:round/>
            <a:headEnd type="none" w="med" len="med"/>
            <a:tailEnd type="triangle"/>
          </a:ln>
          <a:effectLst/>
        </p:spPr>
      </p:cxn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54" name="Rectangle 2"/>
          <p:cNvSpPr>
            <a:spLocks noGrp="1" noChangeArrowheads="1"/>
          </p:cNvSpPr>
          <p:nvPr>
            <p:ph type="body" idx="4294967295"/>
          </p:nvPr>
        </p:nvSpPr>
        <p:spPr>
          <a:xfrm>
            <a:off x="752475" y="1722438"/>
            <a:ext cx="8212138" cy="1562100"/>
          </a:xfrm>
        </p:spPr>
        <p:txBody>
          <a:bodyPr/>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sz="2400" lang="en-GB" smtClean="0">
                <a:cs typeface="Arial" charset="0"/>
              </a:rPr>
              <a:t>Designing software system is an iterative process</a:t>
            </a:r>
          </a:p>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sz="2400" lang="en-GB" smtClean="0">
                <a:cs typeface="Arial" charset="0"/>
              </a:rPr>
              <a:t>The final outcome is the software architecture document (SAD) (F</a:t>
            </a:r>
            <a:r>
              <a:rPr altLang="zh-CN" sz="2400" lang="en-US" smtClean="0">
                <a:cs typeface="Arial" charset="0"/>
              </a:rPr>
              <a:t>IG5.4</a:t>
            </a:r>
            <a:r>
              <a:rPr altLang="zh-CN" sz="2400" lang="en-GB" smtClean="0">
                <a:cs typeface="Arial" charset="0"/>
              </a:rPr>
              <a:t>)</a:t>
            </a:r>
          </a:p>
        </p:txBody>
      </p:sp>
      <p:pic>
        <p:nvPicPr>
          <p:cNvPr id="2097154" name="Picture 4"/>
          <p:cNvPicPr>
            <a:picLocks noChangeAspect="1" noChangeArrowheads="1"/>
          </p:cNvPicPr>
          <p:nvPr/>
        </p:nvPicPr>
        <p:blipFill>
          <a:blip xmlns:r="http://schemas.openxmlformats.org/officeDocument/2006/relationships" r:embed="rId1" cstate="print"/>
          <a:srcRect/>
          <a:stretch>
            <a:fillRect/>
          </a:stretch>
        </p:blipFill>
        <p:spPr bwMode="auto">
          <a:xfrm>
            <a:off x="755650" y="2997200"/>
            <a:ext cx="8388350" cy="3671888"/>
          </a:xfrm>
          <a:prstGeom prst="rect"/>
          <a:noFill/>
          <a:ln w="12700">
            <a:noFill/>
            <a:miter lim="800000"/>
            <a:headEnd/>
            <a:tailEnd/>
          </a:ln>
        </p:spPr>
      </p:pic>
    </p:spTree>
  </p:cSld>
  <p:clrMapOvr>
    <a:masterClrMapping/>
  </p:clrMapOvr>
  <p:transition spd="med"/>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57" name="灯片编号占位符 5"/>
          <p:cNvSpPr>
            <a:spLocks noGrp="1"/>
          </p:cNvSpPr>
          <p:nvPr>
            <p:ph type="sldNum" sz="quarter" idx="12"/>
          </p:nvPr>
        </p:nvSpPr>
        <p:spPr>
          <a:noFill/>
        </p:spPr>
        <p:txBody>
          <a:bodyPr/>
          <a:p>
            <a:fld id="{57786A79-2B91-478A-9941-721400BA78FB}" type="slidenum">
              <a:rPr altLang="zh-CN" lang="en-US" smtClean="0">
                <a:ea typeface="宋体" charset="-122"/>
              </a:rPr>
              <a:t>12</a:t>
            </a:fld>
            <a:endParaRPr altLang="zh-CN" lang="en-US" smtClean="0">
              <a:ea typeface="宋体" charset="-122"/>
            </a:endParaRPr>
          </a:p>
        </p:txBody>
      </p:sp>
      <p:sp>
        <p:nvSpPr>
          <p:cNvPr id="1048658"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659" name="Rectangle 3"/>
          <p:cNvSpPr>
            <a:spLocks noGrp="1" noChangeArrowheads="1"/>
          </p:cNvSpPr>
          <p:nvPr>
            <p:ph type="body" idx="1"/>
          </p:nvPr>
        </p:nvSpPr>
        <p:spPr>
          <a:xfrm>
            <a:off x="684213" y="1700213"/>
            <a:ext cx="8534400" cy="5105400"/>
          </a:xfrm>
        </p:spPr>
        <p:txBody>
          <a:bodyPr/>
          <a:p>
            <a:pPr eaLnBrk="1" hangingPunct="1">
              <a:lnSpc>
                <a:spcPct val="90000"/>
              </a:lnSpc>
              <a:buFontTx/>
              <a:buNone/>
            </a:pPr>
            <a:r>
              <a:rPr altLang="zh-CN" b="1" dirty="0" lang="en-US" smtClean="0"/>
              <a:t>5.3 Decomposition and Modularity</a:t>
            </a:r>
            <a:r>
              <a:rPr altLang="zh-CN" b="1" dirty="0" sz="2000" lang="en-US" smtClean="0"/>
              <a:t>(conceptual design)</a:t>
            </a:r>
          </a:p>
          <a:p>
            <a:pPr eaLnBrk="1" hangingPunct="1">
              <a:lnSpc>
                <a:spcPct val="90000"/>
              </a:lnSpc>
              <a:buFontTx/>
              <a:buNone/>
            </a:pPr>
            <a:r>
              <a:rPr altLang="zh-CN" b="1" dirty="0" sz="2400" lang="en-US" smtClean="0"/>
              <a:t>       </a:t>
            </a:r>
            <a:r>
              <a:rPr altLang="en-US" b="1" dirty="0" sz="2400" lang="zh-CN" smtClean="0"/>
              <a:t>（系统设计中的分解与模块化）</a:t>
            </a:r>
          </a:p>
          <a:p>
            <a:pPr eaLnBrk="1" hangingPunct="1">
              <a:lnSpc>
                <a:spcPct val="90000"/>
              </a:lnSpc>
              <a:buFontTx/>
              <a:buNone/>
            </a:pPr>
            <a:r>
              <a:rPr altLang="zh-CN" b="1" dirty="0" lang="en-US" smtClean="0"/>
              <a:t>1. Six ways to create designs</a:t>
            </a:r>
            <a:r>
              <a:rPr altLang="en-US" b="1" dirty="0" sz="2400" lang="zh-CN" smtClean="0"/>
              <a:t>（六大类设计方法）</a:t>
            </a:r>
            <a:r>
              <a:rPr altLang="en-US" b="1" dirty="0" lang="zh-CN" smtClean="0"/>
              <a:t> </a:t>
            </a:r>
          </a:p>
          <a:p>
            <a:pPr eaLnBrk="1" hangingPunct="1">
              <a:lnSpc>
                <a:spcPct val="90000"/>
              </a:lnSpc>
              <a:buFontTx/>
              <a:buNone/>
            </a:pPr>
            <a:r>
              <a:rPr altLang="en-US" b="1" dirty="0" sz="2400" lang="zh-CN" smtClean="0">
                <a:solidFill>
                  <a:schemeClr val="bg2"/>
                </a:solidFill>
                <a:sym typeface="Wingdings 2" pitchFamily="18" charset="2"/>
              </a:rPr>
              <a:t> </a:t>
            </a:r>
            <a:r>
              <a:rPr altLang="en-US" b="1" dirty="0" sz="2400" lang="zh-CN" smtClean="0"/>
              <a:t> </a:t>
            </a:r>
            <a:r>
              <a:rPr altLang="zh-CN" b="1" dirty="0" sz="2400" lang="en-US" smtClean="0">
                <a:solidFill>
                  <a:srgbClr val="0000FF"/>
                </a:solidFill>
              </a:rPr>
              <a:t>Functional decomposition </a:t>
            </a:r>
            <a:r>
              <a:rPr altLang="zh-CN" b="1" dirty="0" sz="2400" lang="en-US" smtClean="0"/>
              <a:t>: function module dividing </a:t>
            </a:r>
            <a:r>
              <a:rPr altLang="zh-CN" b="1" dirty="0" sz="2000" lang="en-US" smtClean="0"/>
              <a:t>(example: layered DFD    SC diagram)</a:t>
            </a:r>
          </a:p>
          <a:p>
            <a:pPr eaLnBrk="1" hangingPunct="1">
              <a:lnSpc>
                <a:spcPct val="90000"/>
              </a:lnSpc>
              <a:buFontTx/>
              <a:buNone/>
            </a:pPr>
            <a:r>
              <a:rPr altLang="zh-CN" b="1" dirty="0" sz="2400" lang="en-US" smtClean="0">
                <a:solidFill>
                  <a:schemeClr val="bg2"/>
                </a:solidFill>
                <a:sym typeface="Wingdings 2" pitchFamily="18" charset="2"/>
              </a:rPr>
              <a:t>  Feature-oriented design : Function Feature implement.</a:t>
            </a:r>
          </a:p>
          <a:p>
            <a:pPr eaLnBrk="1" hangingPunct="1">
              <a:lnSpc>
                <a:spcPct val="90000"/>
              </a:lnSpc>
              <a:buFontTx/>
              <a:buNone/>
            </a:pPr>
            <a:r>
              <a:rPr altLang="zh-CN" b="1" dirty="0" sz="2400" lang="en-US" smtClean="0">
                <a:solidFill>
                  <a:schemeClr val="bg2"/>
                </a:solidFill>
                <a:sym typeface="Wingdings 2" pitchFamily="18" charset="2"/>
              </a:rPr>
              <a:t> </a:t>
            </a:r>
            <a:r>
              <a:rPr altLang="zh-CN" b="1" dirty="0" sz="2400" lang="en-US" smtClean="0">
                <a:solidFill>
                  <a:srgbClr val="0000FF"/>
                </a:solidFill>
                <a:sym typeface="Wingdings 2" pitchFamily="18" charset="2"/>
              </a:rPr>
              <a:t> </a:t>
            </a:r>
            <a:r>
              <a:rPr altLang="zh-CN" b="1" dirty="0" sz="2400" lang="en-US" smtClean="0">
                <a:solidFill>
                  <a:srgbClr val="0000FF"/>
                </a:solidFill>
              </a:rPr>
              <a:t>Data-oriented decomposition </a:t>
            </a:r>
            <a:r>
              <a:rPr altLang="zh-CN" b="1" dirty="0" sz="2400" lang="en-US" smtClean="0"/>
              <a:t>: enact data structure   </a:t>
            </a:r>
            <a:r>
              <a:rPr altLang="zh-CN" b="1" dirty="0" sz="2000" lang="en-US" smtClean="0"/>
              <a:t>(example: Jackson approach)</a:t>
            </a:r>
          </a:p>
          <a:p>
            <a:pPr eaLnBrk="1" hangingPunct="1">
              <a:lnSpc>
                <a:spcPct val="90000"/>
              </a:lnSpc>
              <a:buFontTx/>
              <a:buNone/>
            </a:pPr>
            <a:r>
              <a:rPr altLang="zh-CN" b="1" dirty="0" sz="2400" lang="en-US" smtClean="0">
                <a:solidFill>
                  <a:schemeClr val="bg2"/>
                </a:solidFill>
                <a:sym typeface="Wingdings 2" pitchFamily="18" charset="2"/>
              </a:rPr>
              <a:t>  </a:t>
            </a:r>
            <a:r>
              <a:rPr altLang="zh-CN" b="1" dirty="0" sz="2400" lang="en-US" smtClean="0">
                <a:solidFill>
                  <a:srgbClr val="0000FF"/>
                </a:solidFill>
                <a:sym typeface="Wingdings 2" pitchFamily="18" charset="2"/>
              </a:rPr>
              <a:t>Process(</a:t>
            </a:r>
            <a:r>
              <a:rPr altLang="en-US" b="1" dirty="0" sz="2400" lang="zh-CN" smtClean="0">
                <a:solidFill>
                  <a:srgbClr val="0000FF"/>
                </a:solidFill>
                <a:sym typeface="Wingdings 2" pitchFamily="18" charset="2"/>
              </a:rPr>
              <a:t>进程</a:t>
            </a:r>
            <a:r>
              <a:rPr altLang="zh-CN" b="1" dirty="0" sz="2400" lang="en-US" smtClean="0">
                <a:solidFill>
                  <a:srgbClr val="0000FF"/>
                </a:solidFill>
                <a:sym typeface="Wingdings 2" pitchFamily="18" charset="2"/>
              </a:rPr>
              <a:t>)</a:t>
            </a:r>
            <a:r>
              <a:rPr altLang="zh-CN" b="1" dirty="0" sz="2400" lang="en-US" smtClean="0">
                <a:solidFill>
                  <a:srgbClr val="0000FF"/>
                </a:solidFill>
              </a:rPr>
              <a:t>-oriented decomposition </a:t>
            </a:r>
            <a:r>
              <a:rPr altLang="en-US" b="1" dirty="0" sz="2400" lang="zh-CN" smtClean="0"/>
              <a:t>：</a:t>
            </a:r>
            <a:r>
              <a:rPr altLang="zh-CN" b="1" dirty="0" sz="2400" lang="en-US" smtClean="0"/>
              <a:t>confirm parallel processes .</a:t>
            </a:r>
          </a:p>
          <a:p>
            <a:pPr eaLnBrk="1" hangingPunct="1">
              <a:lnSpc>
                <a:spcPct val="90000"/>
              </a:lnSpc>
              <a:buFontTx/>
              <a:buNone/>
            </a:pPr>
            <a:r>
              <a:rPr altLang="zh-CN" b="1" dirty="0" sz="2400" lang="en-US" smtClean="0">
                <a:solidFill>
                  <a:schemeClr val="bg2"/>
                </a:solidFill>
                <a:sym typeface="Wingdings 2" pitchFamily="18" charset="2"/>
              </a:rPr>
              <a:t>  </a:t>
            </a:r>
            <a:r>
              <a:rPr altLang="zh-CN" b="1" dirty="0" sz="2400" lang="en-US" smtClean="0"/>
              <a:t>Event-oriented decomposition (Event=condition).</a:t>
            </a:r>
          </a:p>
          <a:p>
            <a:pPr eaLnBrk="1" hangingPunct="1">
              <a:lnSpc>
                <a:spcPct val="90000"/>
              </a:lnSpc>
              <a:buFontTx/>
              <a:buNone/>
            </a:pPr>
            <a:r>
              <a:rPr altLang="zh-CN" b="1" dirty="0" sz="2400" lang="en-US" smtClean="0">
                <a:solidFill>
                  <a:schemeClr val="bg2"/>
                </a:solidFill>
                <a:sym typeface="Wingdings 2" pitchFamily="18" charset="2"/>
              </a:rPr>
              <a:t>  </a:t>
            </a:r>
            <a:r>
              <a:rPr altLang="zh-CN" b="1" dirty="0" sz="2400" lang="en-US" smtClean="0"/>
              <a:t>Object-oriented design: assign objects to modules (identify classes and relations)</a:t>
            </a:r>
          </a:p>
        </p:txBody>
      </p:sp>
      <p:sp>
        <p:nvSpPr>
          <p:cNvPr id="1048660" name="Line 4"/>
          <p:cNvSpPr>
            <a:spLocks noChangeShapeType="1"/>
          </p:cNvSpPr>
          <p:nvPr/>
        </p:nvSpPr>
        <p:spPr bwMode="auto">
          <a:xfrm>
            <a:off x="3895462" y="3530036"/>
            <a:ext cx="228600" cy="0"/>
          </a:xfrm>
          <a:prstGeom prst="line"/>
          <a:noFill/>
          <a:ln w="28575">
            <a:solidFill>
              <a:schemeClr val="tx1"/>
            </a:solidFill>
            <a:round/>
            <a:headEnd/>
            <a:tailEnd type="triangle" w="med" len="med"/>
          </a:ln>
        </p:spPr>
        <p:txBody>
          <a:bodyPr anchor="ctr" wrap="none"/>
          <a:p>
            <a:endParaRPr altLang="en-US" lang="zh-CN"/>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64" name="灯片编号占位符 5"/>
          <p:cNvSpPr>
            <a:spLocks noGrp="1"/>
          </p:cNvSpPr>
          <p:nvPr>
            <p:ph type="sldNum" sz="quarter" idx="12"/>
          </p:nvPr>
        </p:nvSpPr>
        <p:spPr>
          <a:noFill/>
        </p:spPr>
        <p:txBody>
          <a:bodyPr/>
          <a:p>
            <a:fld id="{165EE498-050E-4DA0-8486-A91B10CDAB28}" type="slidenum">
              <a:rPr altLang="zh-CN" lang="en-US" smtClean="0">
                <a:ea typeface="宋体" charset="-122"/>
              </a:rPr>
              <a:t>13</a:t>
            </a:fld>
            <a:endParaRPr altLang="zh-CN" lang="en-US" smtClean="0">
              <a:ea typeface="宋体" charset="-122"/>
            </a:endParaRPr>
          </a:p>
        </p:txBody>
      </p:sp>
      <p:sp>
        <p:nvSpPr>
          <p:cNvPr id="1048665" name="Rectangle 2"/>
          <p:cNvSpPr>
            <a:spLocks noGrp="1" noChangeArrowheads="1"/>
          </p:cNvSpPr>
          <p:nvPr>
            <p:ph type="title"/>
          </p:nvPr>
        </p:nvSpPr>
        <p:spPr>
          <a:xfrm>
            <a:off x="755576" y="1700808"/>
            <a:ext cx="8388424" cy="1512168"/>
          </a:xfrm>
        </p:spPr>
        <p:txBody>
          <a:bodyPr/>
          <a:p>
            <a:pPr eaLnBrk="1" hangingPunct="1"/>
            <a:r>
              <a:rPr altLang="zh-CN" dirty="0" sz="2800" lang="en-US" smtClean="0">
                <a:solidFill>
                  <a:schemeClr val="bg2"/>
                </a:solidFill>
              </a:rPr>
              <a:t>2. Explain </a:t>
            </a:r>
            <a:r>
              <a:rPr altLang="zh-CN" dirty="0" sz="2400" lang="en-US" smtClean="0"/>
              <a:t/>
            </a:r>
            <a:br>
              <a:rPr altLang="zh-CN" dirty="0" sz="2400" lang="en-US" smtClean="0"/>
            </a:br>
            <a:r>
              <a:rPr altLang="zh-CN" dirty="0" sz="2400" lang="en-US" smtClean="0">
                <a:solidFill>
                  <a:schemeClr val="bg2"/>
                </a:solidFill>
                <a:sym typeface="Wingdings 2" pitchFamily="18" charset="2"/>
              </a:rPr>
              <a:t>  six ways ---- all have hierarchy (fig5.5)and units.</a:t>
            </a:r>
            <a:br>
              <a:rPr altLang="zh-CN" dirty="0" sz="2400" lang="en-US" smtClean="0">
                <a:solidFill>
                  <a:schemeClr val="bg2"/>
                </a:solidFill>
                <a:sym typeface="Wingdings 2" pitchFamily="18" charset="2"/>
              </a:rPr>
            </a:br>
            <a:r>
              <a:rPr altLang="zh-CN" dirty="0" sz="2400" lang="en-US" smtClean="0">
                <a:solidFill>
                  <a:schemeClr val="bg2"/>
                </a:solidFill>
                <a:sym typeface="Wingdings 2" pitchFamily="18" charset="2"/>
              </a:rPr>
              <a:t>  example ---- </a:t>
            </a:r>
            <a:r>
              <a:rPr altLang="zh-CN" dirty="0" sz="2400" lang="en-US" smtClean="0"/>
              <a:t>data-oriented decomposition ( including</a:t>
            </a:r>
            <a:br>
              <a:rPr altLang="zh-CN" dirty="0" sz="2400" lang="en-US" smtClean="0"/>
            </a:br>
            <a:r>
              <a:rPr altLang="zh-CN" dirty="0" sz="2400" lang="en-US" smtClean="0"/>
              <a:t>                      </a:t>
            </a:r>
            <a:r>
              <a:rPr altLang="zh-CN" dirty="0" sz="2400" lang="en-US" smtClean="0">
                <a:latin typeface="Times New Roman" pitchFamily="18" charset="0"/>
              </a:rPr>
              <a:t>“</a:t>
            </a:r>
            <a:r>
              <a:rPr altLang="zh-CN" dirty="0" sz="2400" lang="en-US" smtClean="0"/>
              <a:t>deal with</a:t>
            </a:r>
            <a:r>
              <a:rPr altLang="zh-CN" dirty="0" sz="2400" lang="en-US" smtClean="0">
                <a:latin typeface="Times New Roman" pitchFamily="18" charset="0"/>
              </a:rPr>
              <a:t>”</a:t>
            </a:r>
            <a:r>
              <a:rPr altLang="zh-CN" dirty="0" sz="2400" lang="en-US" smtClean="0"/>
              <a:t> different data in different layers )</a:t>
            </a:r>
            <a:endParaRPr altLang="zh-CN" dirty="0" sz="2400" lang="zh-CN" smtClean="0"/>
          </a:p>
        </p:txBody>
      </p:sp>
      <p:grpSp>
        <p:nvGrpSpPr>
          <p:cNvPr id="129" name="Group 4"/>
          <p:cNvGrpSpPr/>
          <p:nvPr/>
        </p:nvGrpSpPr>
        <p:grpSpPr bwMode="auto">
          <a:xfrm>
            <a:off x="2133600" y="3356992"/>
            <a:ext cx="5562600" cy="3276600"/>
            <a:chOff x="0" y="0"/>
            <a:chExt cx="6156" cy="3080"/>
          </a:xfrm>
        </p:grpSpPr>
        <p:pic>
          <p:nvPicPr>
            <p:cNvPr id="2097155" name="Picture 5"/>
            <p:cNvPicPr>
              <a:picLocks noChangeAspect="1" noChangeArrowheads="1"/>
            </p:cNvPicPr>
            <p:nvPr/>
          </p:nvPicPr>
          <p:blipFill>
            <a:blip xmlns:r="http://schemas.openxmlformats.org/officeDocument/2006/relationships" r:embed="rId1"/>
            <a:srcRect/>
            <a:stretch>
              <a:fillRect/>
            </a:stretch>
          </p:blipFill>
          <p:spPr bwMode="auto">
            <a:xfrm>
              <a:off x="0" y="0"/>
              <a:ext cx="4360" cy="3058"/>
            </a:xfrm>
            <a:prstGeom prst="rect"/>
            <a:noFill/>
            <a:ln>
              <a:noFill/>
            </a:ln>
          </p:spPr>
        </p:pic>
        <p:sp>
          <p:nvSpPr>
            <p:cNvPr id="1048666" name="Rectangle 7"/>
            <p:cNvSpPr/>
            <p:nvPr/>
          </p:nvSpPr>
          <p:spPr bwMode="auto">
            <a:xfrm>
              <a:off x="4556" y="40"/>
              <a:ext cx="620" cy="680"/>
            </a:xfrm>
            <a:prstGeom prst="rect"/>
            <a:noFill/>
            <a:ln>
              <a:noFill/>
            </a:ln>
          </p:spPr>
          <p:txBody>
            <a:bodyPr bIns="0" lIns="0" rIns="0" tIns="0"/>
            <a:lstStyle>
              <a:lvl1pPr eaLnBrk="0" hangingPunct="0">
                <a:defRPr>
                  <a:solidFill>
                    <a:schemeClr val="bg1"/>
                  </a:solidFill>
                  <a:latin typeface="Times New Roman" panose="02020603050405020304" pitchFamily="18" charset="0"/>
                  <a:cs typeface="Arial" panose="020B0604020202020204" pitchFamily="34" charset="0"/>
                </a:defRPr>
              </a:lvl1pPr>
              <a:lvl2pPr eaLnBrk="0" hangingPunct="0" indent="-285750" marL="742950">
                <a:defRPr>
                  <a:solidFill>
                    <a:schemeClr val="bg1"/>
                  </a:solidFill>
                  <a:latin typeface="Times New Roman" panose="02020603050405020304" pitchFamily="18" charset="0"/>
                  <a:cs typeface="Arial" panose="020B0604020202020204" pitchFamily="34" charset="0"/>
                </a:defRPr>
              </a:lvl2pPr>
              <a:lvl3pPr eaLnBrk="0" hangingPunct="0" indent="-228600" marL="1143000">
                <a:defRPr>
                  <a:solidFill>
                    <a:schemeClr val="bg1"/>
                  </a:solidFill>
                  <a:latin typeface="Times New Roman" panose="02020603050405020304" pitchFamily="18" charset="0"/>
                  <a:cs typeface="Arial" panose="020B0604020202020204" pitchFamily="34" charset="0"/>
                </a:defRPr>
              </a:lvl3pPr>
              <a:lvl4pPr eaLnBrk="0" hangingPunct="0" indent="-228600" marL="1600200">
                <a:defRPr>
                  <a:solidFill>
                    <a:schemeClr val="bg1"/>
                  </a:solidFill>
                  <a:latin typeface="Times New Roman" panose="02020603050405020304" pitchFamily="18" charset="0"/>
                  <a:cs typeface="Arial" panose="020B0604020202020204" pitchFamily="34" charset="0"/>
                </a:defRPr>
              </a:lvl4pPr>
              <a:lvl5pPr eaLnBrk="0" hangingPunct="0" indent="-228600" marL="2057400">
                <a:defRPr>
                  <a:solidFill>
                    <a:schemeClr val="bg1"/>
                  </a:solidFill>
                  <a:latin typeface="Times New Roman" panose="02020603050405020304" pitchFamily="18" charset="0"/>
                  <a:cs typeface="Arial" panose="020B0604020202020204" pitchFamily="34" charset="0"/>
                </a:defRPr>
              </a:lvl5pPr>
              <a:lvl6pPr eaLnBrk="0" fontAlgn="base" hangingPunct="0" indent="-228600" marL="2514600">
                <a:spcBef>
                  <a:spcPct val="0"/>
                </a:spcBef>
                <a:spcAft>
                  <a:spcPct val="0"/>
                </a:spcAft>
                <a:defRPr>
                  <a:solidFill>
                    <a:schemeClr val="bg1"/>
                  </a:solidFill>
                  <a:latin typeface="Times New Roman" panose="02020603050405020304" pitchFamily="18" charset="0"/>
                  <a:cs typeface="Arial" panose="020B0604020202020204" pitchFamily="34" charset="0"/>
                </a:defRPr>
              </a:lvl6pPr>
              <a:lvl7pPr eaLnBrk="0" fontAlgn="base" hangingPunct="0" indent="-228600" marL="2971800">
                <a:spcBef>
                  <a:spcPct val="0"/>
                </a:spcBef>
                <a:spcAft>
                  <a:spcPct val="0"/>
                </a:spcAft>
                <a:defRPr>
                  <a:solidFill>
                    <a:schemeClr val="bg1"/>
                  </a:solidFill>
                  <a:latin typeface="Times New Roman" panose="02020603050405020304" pitchFamily="18" charset="0"/>
                  <a:cs typeface="Arial" panose="020B0604020202020204" pitchFamily="34" charset="0"/>
                </a:defRPr>
              </a:lvl7pPr>
              <a:lvl8pPr eaLnBrk="0" fontAlgn="base" hangingPunct="0" indent="-228600" marL="3429000">
                <a:spcBef>
                  <a:spcPct val="0"/>
                </a:spcBef>
                <a:spcAft>
                  <a:spcPct val="0"/>
                </a:spcAft>
                <a:defRPr>
                  <a:solidFill>
                    <a:schemeClr val="bg1"/>
                  </a:solidFill>
                  <a:latin typeface="Times New Roman" panose="02020603050405020304" pitchFamily="18" charset="0"/>
                  <a:cs typeface="Arial" panose="020B0604020202020204" pitchFamily="34" charset="0"/>
                </a:defRPr>
              </a:lvl8pPr>
              <a:lvl9pPr eaLnBrk="0" fontAlgn="base" hangingPunct="0" indent="-228600" marL="3886200">
                <a:spcBef>
                  <a:spcPct val="0"/>
                </a:spcBef>
                <a:spcAft>
                  <a:spcPct val="0"/>
                </a:spcAft>
                <a:defRPr>
                  <a:solidFill>
                    <a:schemeClr val="bg1"/>
                  </a:solidFill>
                  <a:latin typeface="Times New Roman" panose="02020603050405020304" pitchFamily="18" charset="0"/>
                  <a:cs typeface="Arial" panose="020B0604020202020204" pitchFamily="34" charset="0"/>
                </a:defRPr>
              </a:lvl9pPr>
            </a:lstStyle>
            <a:p>
              <a:pPr algn="l"/>
              <a:r>
                <a:rPr altLang="zh-CN" sz="1200" kumimoji="0" lang="en-US" smtClean="0">
                  <a:solidFill>
                    <a:srgbClr val="FFFFFF"/>
                  </a:solidFill>
                  <a:latin typeface="Comic Sans MS" panose="030F0702030302020204" pitchFamily="66" charset="0"/>
                  <a:ea typeface="宋体" panose="02010600030101010101" pitchFamily="2" charset="-122"/>
                </a:rPr>
                <a:t>Top</a:t>
              </a:r>
            </a:p>
            <a:p>
              <a:pPr algn="l"/>
              <a:r>
                <a:rPr altLang="zh-CN" sz="1200" kumimoji="0" lang="en-US" smtClean="0">
                  <a:solidFill>
                    <a:srgbClr val="FFFFFF"/>
                  </a:solidFill>
                  <a:latin typeface="Comic Sans MS" panose="030F0702030302020204" pitchFamily="66" charset="0"/>
                  <a:ea typeface="宋体" panose="02010600030101010101" pitchFamily="2" charset="-122"/>
                </a:rPr>
                <a:t>level</a:t>
              </a:r>
              <a:endParaRPr altLang="zh-CN" sz="1000" kumimoji="0" lang="en-US" noProof="1" smtClean="0">
                <a:solidFill>
                  <a:srgbClr val="FFFFFF"/>
                </a:solidFill>
                <a:ea typeface="宋体" panose="02010600030101010101" pitchFamily="2" charset="-122"/>
              </a:endParaRPr>
            </a:p>
            <a:p>
              <a:pPr algn="l"/>
              <a:endParaRPr altLang="zh-CN" sz="1800" kumimoji="0" lang="en-US" smtClean="0">
                <a:solidFill>
                  <a:srgbClr val="FFFFFF"/>
                </a:solidFill>
                <a:ea typeface="宋体" panose="02010600030101010101" pitchFamily="2" charset="-122"/>
              </a:endParaRPr>
            </a:p>
          </p:txBody>
        </p:sp>
        <p:sp>
          <p:nvSpPr>
            <p:cNvPr id="1048667" name="Rectangle 8"/>
            <p:cNvSpPr/>
            <p:nvPr/>
          </p:nvSpPr>
          <p:spPr bwMode="auto">
            <a:xfrm>
              <a:off x="4596" y="1200"/>
              <a:ext cx="1560" cy="680"/>
            </a:xfrm>
            <a:prstGeom prst="rect"/>
            <a:noFill/>
            <a:ln>
              <a:noFill/>
            </a:ln>
          </p:spPr>
          <p:txBody>
            <a:bodyPr bIns="0" lIns="0" rIns="0" tIns="0"/>
            <a:lstStyle>
              <a:lvl1pPr eaLnBrk="0" hangingPunct="0">
                <a:defRPr>
                  <a:solidFill>
                    <a:schemeClr val="bg1"/>
                  </a:solidFill>
                  <a:latin typeface="Times New Roman" panose="02020603050405020304" pitchFamily="18" charset="0"/>
                  <a:cs typeface="Arial" panose="020B0604020202020204" pitchFamily="34" charset="0"/>
                </a:defRPr>
              </a:lvl1pPr>
              <a:lvl2pPr eaLnBrk="0" hangingPunct="0" indent="-285750" marL="742950">
                <a:defRPr>
                  <a:solidFill>
                    <a:schemeClr val="bg1"/>
                  </a:solidFill>
                  <a:latin typeface="Times New Roman" panose="02020603050405020304" pitchFamily="18" charset="0"/>
                  <a:cs typeface="Arial" panose="020B0604020202020204" pitchFamily="34" charset="0"/>
                </a:defRPr>
              </a:lvl2pPr>
              <a:lvl3pPr eaLnBrk="0" hangingPunct="0" indent="-228600" marL="1143000">
                <a:defRPr>
                  <a:solidFill>
                    <a:schemeClr val="bg1"/>
                  </a:solidFill>
                  <a:latin typeface="Times New Roman" panose="02020603050405020304" pitchFamily="18" charset="0"/>
                  <a:cs typeface="Arial" panose="020B0604020202020204" pitchFamily="34" charset="0"/>
                </a:defRPr>
              </a:lvl3pPr>
              <a:lvl4pPr eaLnBrk="0" hangingPunct="0" indent="-228600" marL="1600200">
                <a:defRPr>
                  <a:solidFill>
                    <a:schemeClr val="bg1"/>
                  </a:solidFill>
                  <a:latin typeface="Times New Roman" panose="02020603050405020304" pitchFamily="18" charset="0"/>
                  <a:cs typeface="Arial" panose="020B0604020202020204" pitchFamily="34" charset="0"/>
                </a:defRPr>
              </a:lvl4pPr>
              <a:lvl5pPr eaLnBrk="0" hangingPunct="0" indent="-228600" marL="2057400">
                <a:defRPr>
                  <a:solidFill>
                    <a:schemeClr val="bg1"/>
                  </a:solidFill>
                  <a:latin typeface="Times New Roman" panose="02020603050405020304" pitchFamily="18" charset="0"/>
                  <a:cs typeface="Arial" panose="020B0604020202020204" pitchFamily="34" charset="0"/>
                </a:defRPr>
              </a:lvl5pPr>
              <a:lvl6pPr eaLnBrk="0" fontAlgn="base" hangingPunct="0" indent="-228600" marL="2514600">
                <a:spcBef>
                  <a:spcPct val="0"/>
                </a:spcBef>
                <a:spcAft>
                  <a:spcPct val="0"/>
                </a:spcAft>
                <a:defRPr>
                  <a:solidFill>
                    <a:schemeClr val="bg1"/>
                  </a:solidFill>
                  <a:latin typeface="Times New Roman" panose="02020603050405020304" pitchFamily="18" charset="0"/>
                  <a:cs typeface="Arial" panose="020B0604020202020204" pitchFamily="34" charset="0"/>
                </a:defRPr>
              </a:lvl6pPr>
              <a:lvl7pPr eaLnBrk="0" fontAlgn="base" hangingPunct="0" indent="-228600" marL="2971800">
                <a:spcBef>
                  <a:spcPct val="0"/>
                </a:spcBef>
                <a:spcAft>
                  <a:spcPct val="0"/>
                </a:spcAft>
                <a:defRPr>
                  <a:solidFill>
                    <a:schemeClr val="bg1"/>
                  </a:solidFill>
                  <a:latin typeface="Times New Roman" panose="02020603050405020304" pitchFamily="18" charset="0"/>
                  <a:cs typeface="Arial" panose="020B0604020202020204" pitchFamily="34" charset="0"/>
                </a:defRPr>
              </a:lvl7pPr>
              <a:lvl8pPr eaLnBrk="0" fontAlgn="base" hangingPunct="0" indent="-228600" marL="3429000">
                <a:spcBef>
                  <a:spcPct val="0"/>
                </a:spcBef>
                <a:spcAft>
                  <a:spcPct val="0"/>
                </a:spcAft>
                <a:defRPr>
                  <a:solidFill>
                    <a:schemeClr val="bg1"/>
                  </a:solidFill>
                  <a:latin typeface="Times New Roman" panose="02020603050405020304" pitchFamily="18" charset="0"/>
                  <a:cs typeface="Arial" panose="020B0604020202020204" pitchFamily="34" charset="0"/>
                </a:defRPr>
              </a:lvl8pPr>
              <a:lvl9pPr eaLnBrk="0" fontAlgn="base" hangingPunct="0" indent="-228600" marL="3886200">
                <a:spcBef>
                  <a:spcPct val="0"/>
                </a:spcBef>
                <a:spcAft>
                  <a:spcPct val="0"/>
                </a:spcAft>
                <a:defRPr>
                  <a:solidFill>
                    <a:schemeClr val="bg1"/>
                  </a:solidFill>
                  <a:latin typeface="Times New Roman" panose="02020603050405020304" pitchFamily="18" charset="0"/>
                  <a:cs typeface="Arial" panose="020B0604020202020204" pitchFamily="34" charset="0"/>
                </a:defRPr>
              </a:lvl9pPr>
            </a:lstStyle>
            <a:p>
              <a:pPr algn="l"/>
              <a:r>
                <a:rPr altLang="zh-CN" sz="1200" kumimoji="0" lang="en-US" smtClean="0">
                  <a:solidFill>
                    <a:srgbClr val="FFFFFF"/>
                  </a:solidFill>
                  <a:latin typeface="Comic Sans MS" panose="030F0702030302020204" pitchFamily="66" charset="0"/>
                  <a:ea typeface="宋体" panose="02010600030101010101" pitchFamily="2" charset="-122"/>
                </a:rPr>
                <a:t>First level of</a:t>
              </a:r>
            </a:p>
            <a:p>
              <a:pPr algn="l"/>
              <a:r>
                <a:rPr altLang="zh-CN" sz="1200" kumimoji="0" lang="en-US" smtClean="0">
                  <a:solidFill>
                    <a:srgbClr val="FFFFFF"/>
                  </a:solidFill>
                  <a:latin typeface="Comic Sans MS" panose="030F0702030302020204" pitchFamily="66" charset="0"/>
                  <a:ea typeface="宋体" panose="02010600030101010101" pitchFamily="2" charset="-122"/>
                </a:rPr>
                <a:t>decomposition</a:t>
              </a:r>
              <a:endParaRPr altLang="zh-CN" sz="1000" kumimoji="0" lang="en-US" noProof="1" smtClean="0">
                <a:solidFill>
                  <a:srgbClr val="FFFFFF"/>
                </a:solidFill>
                <a:ea typeface="宋体" panose="02010600030101010101" pitchFamily="2" charset="-122"/>
              </a:endParaRPr>
            </a:p>
            <a:p>
              <a:pPr algn="l"/>
              <a:endParaRPr altLang="zh-CN" sz="1800" kumimoji="0" lang="en-US" smtClean="0">
                <a:solidFill>
                  <a:srgbClr val="FFFFFF"/>
                </a:solidFill>
                <a:ea typeface="宋体" panose="02010600030101010101" pitchFamily="2" charset="-122"/>
              </a:endParaRPr>
            </a:p>
          </p:txBody>
        </p:sp>
        <p:sp>
          <p:nvSpPr>
            <p:cNvPr id="1048668" name="Rectangle 9"/>
            <p:cNvSpPr/>
            <p:nvPr/>
          </p:nvSpPr>
          <p:spPr bwMode="auto">
            <a:xfrm>
              <a:off x="4596" y="2400"/>
              <a:ext cx="1560" cy="680"/>
            </a:xfrm>
            <a:prstGeom prst="rect"/>
            <a:noFill/>
            <a:ln>
              <a:noFill/>
            </a:ln>
          </p:spPr>
          <p:txBody>
            <a:bodyPr bIns="0" lIns="0" rIns="0" tIns="0"/>
            <a:lstStyle>
              <a:lvl1pPr eaLnBrk="0" hangingPunct="0">
                <a:defRPr>
                  <a:solidFill>
                    <a:schemeClr val="bg1"/>
                  </a:solidFill>
                  <a:latin typeface="Times New Roman" panose="02020603050405020304" pitchFamily="18" charset="0"/>
                  <a:cs typeface="Arial" panose="020B0604020202020204" pitchFamily="34" charset="0"/>
                </a:defRPr>
              </a:lvl1pPr>
              <a:lvl2pPr eaLnBrk="0" hangingPunct="0" indent="-285750" marL="742950">
                <a:defRPr>
                  <a:solidFill>
                    <a:schemeClr val="bg1"/>
                  </a:solidFill>
                  <a:latin typeface="Times New Roman" panose="02020603050405020304" pitchFamily="18" charset="0"/>
                  <a:cs typeface="Arial" panose="020B0604020202020204" pitchFamily="34" charset="0"/>
                </a:defRPr>
              </a:lvl2pPr>
              <a:lvl3pPr eaLnBrk="0" hangingPunct="0" indent="-228600" marL="1143000">
                <a:defRPr>
                  <a:solidFill>
                    <a:schemeClr val="bg1"/>
                  </a:solidFill>
                  <a:latin typeface="Times New Roman" panose="02020603050405020304" pitchFamily="18" charset="0"/>
                  <a:cs typeface="Arial" panose="020B0604020202020204" pitchFamily="34" charset="0"/>
                </a:defRPr>
              </a:lvl3pPr>
              <a:lvl4pPr eaLnBrk="0" hangingPunct="0" indent="-228600" marL="1600200">
                <a:defRPr>
                  <a:solidFill>
                    <a:schemeClr val="bg1"/>
                  </a:solidFill>
                  <a:latin typeface="Times New Roman" panose="02020603050405020304" pitchFamily="18" charset="0"/>
                  <a:cs typeface="Arial" panose="020B0604020202020204" pitchFamily="34" charset="0"/>
                </a:defRPr>
              </a:lvl4pPr>
              <a:lvl5pPr eaLnBrk="0" hangingPunct="0" indent="-228600" marL="2057400">
                <a:defRPr>
                  <a:solidFill>
                    <a:schemeClr val="bg1"/>
                  </a:solidFill>
                  <a:latin typeface="Times New Roman" panose="02020603050405020304" pitchFamily="18" charset="0"/>
                  <a:cs typeface="Arial" panose="020B0604020202020204" pitchFamily="34" charset="0"/>
                </a:defRPr>
              </a:lvl5pPr>
              <a:lvl6pPr eaLnBrk="0" fontAlgn="base" hangingPunct="0" indent="-228600" marL="2514600">
                <a:spcBef>
                  <a:spcPct val="0"/>
                </a:spcBef>
                <a:spcAft>
                  <a:spcPct val="0"/>
                </a:spcAft>
                <a:defRPr>
                  <a:solidFill>
                    <a:schemeClr val="bg1"/>
                  </a:solidFill>
                  <a:latin typeface="Times New Roman" panose="02020603050405020304" pitchFamily="18" charset="0"/>
                  <a:cs typeface="Arial" panose="020B0604020202020204" pitchFamily="34" charset="0"/>
                </a:defRPr>
              </a:lvl6pPr>
              <a:lvl7pPr eaLnBrk="0" fontAlgn="base" hangingPunct="0" indent="-228600" marL="2971800">
                <a:spcBef>
                  <a:spcPct val="0"/>
                </a:spcBef>
                <a:spcAft>
                  <a:spcPct val="0"/>
                </a:spcAft>
                <a:defRPr>
                  <a:solidFill>
                    <a:schemeClr val="bg1"/>
                  </a:solidFill>
                  <a:latin typeface="Times New Roman" panose="02020603050405020304" pitchFamily="18" charset="0"/>
                  <a:cs typeface="Arial" panose="020B0604020202020204" pitchFamily="34" charset="0"/>
                </a:defRPr>
              </a:lvl7pPr>
              <a:lvl8pPr eaLnBrk="0" fontAlgn="base" hangingPunct="0" indent="-228600" marL="3429000">
                <a:spcBef>
                  <a:spcPct val="0"/>
                </a:spcBef>
                <a:spcAft>
                  <a:spcPct val="0"/>
                </a:spcAft>
                <a:defRPr>
                  <a:solidFill>
                    <a:schemeClr val="bg1"/>
                  </a:solidFill>
                  <a:latin typeface="Times New Roman" panose="02020603050405020304" pitchFamily="18" charset="0"/>
                  <a:cs typeface="Arial" panose="020B0604020202020204" pitchFamily="34" charset="0"/>
                </a:defRPr>
              </a:lvl8pPr>
              <a:lvl9pPr eaLnBrk="0" fontAlgn="base" hangingPunct="0" indent="-228600" marL="3886200">
                <a:spcBef>
                  <a:spcPct val="0"/>
                </a:spcBef>
                <a:spcAft>
                  <a:spcPct val="0"/>
                </a:spcAft>
                <a:defRPr>
                  <a:solidFill>
                    <a:schemeClr val="bg1"/>
                  </a:solidFill>
                  <a:latin typeface="Times New Roman" panose="02020603050405020304" pitchFamily="18" charset="0"/>
                  <a:cs typeface="Arial" panose="020B0604020202020204" pitchFamily="34" charset="0"/>
                </a:defRPr>
              </a:lvl9pPr>
            </a:lstStyle>
            <a:p>
              <a:pPr algn="l"/>
              <a:r>
                <a:rPr altLang="zh-CN" sz="1200" kumimoji="0" lang="en-US" smtClean="0">
                  <a:solidFill>
                    <a:srgbClr val="FFFFFF"/>
                  </a:solidFill>
                  <a:latin typeface="Comic Sans MS" panose="030F0702030302020204" pitchFamily="66" charset="0"/>
                  <a:ea typeface="宋体" panose="02010600030101010101" pitchFamily="2" charset="-122"/>
                </a:rPr>
                <a:t>Second level of</a:t>
              </a:r>
            </a:p>
            <a:p>
              <a:pPr algn="l"/>
              <a:r>
                <a:rPr altLang="zh-CN" sz="1200" kumimoji="0" lang="en-US" smtClean="0">
                  <a:solidFill>
                    <a:srgbClr val="FFFFFF"/>
                  </a:solidFill>
                  <a:latin typeface="Comic Sans MS" panose="030F0702030302020204" pitchFamily="66" charset="0"/>
                  <a:ea typeface="宋体" panose="02010600030101010101" pitchFamily="2" charset="-122"/>
                </a:rPr>
                <a:t>decomposition</a:t>
              </a:r>
              <a:endParaRPr altLang="zh-CN" sz="1200" kumimoji="0" lang="en-US" noProof="1" smtClean="0">
                <a:solidFill>
                  <a:srgbClr val="FFFFFF"/>
                </a:solidFill>
                <a:ea typeface="宋体" panose="02010600030101010101" pitchFamily="2" charset="-122"/>
              </a:endParaRPr>
            </a:p>
            <a:p>
              <a:pPr algn="l"/>
              <a:endParaRPr altLang="zh-CN" sz="1800" kumimoji="0" lang="en-US" smtClean="0">
                <a:solidFill>
                  <a:srgbClr val="FFFFFF"/>
                </a:solidFill>
                <a:ea typeface="宋体" panose="02010600030101010101" pitchFamily="2" charset="-122"/>
              </a:endParaRPr>
            </a:p>
          </p:txBody>
        </p:sp>
      </p:gr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72" name="灯片编号占位符 5"/>
          <p:cNvSpPr>
            <a:spLocks noGrp="1"/>
          </p:cNvSpPr>
          <p:nvPr>
            <p:ph type="sldNum" sz="quarter" idx="12"/>
          </p:nvPr>
        </p:nvSpPr>
        <p:spPr>
          <a:noFill/>
        </p:spPr>
        <p:txBody>
          <a:bodyPr/>
          <a:p>
            <a:fld id="{E6C4165E-6256-4EB8-9F7D-4C2C0D36E490}" type="slidenum">
              <a:rPr altLang="zh-CN" lang="en-US" smtClean="0">
                <a:ea typeface="宋体" charset="-122"/>
              </a:rPr>
              <a:t>14</a:t>
            </a:fld>
            <a:endParaRPr altLang="zh-CN" lang="en-US" smtClean="0">
              <a:ea typeface="宋体" charset="-122"/>
            </a:endParaRPr>
          </a:p>
        </p:txBody>
      </p:sp>
      <p:sp>
        <p:nvSpPr>
          <p:cNvPr id="1048673" name="Rectangle 4"/>
          <p:cNvSpPr>
            <a:spLocks noChangeArrowheads="1"/>
          </p:cNvSpPr>
          <p:nvPr/>
        </p:nvSpPr>
        <p:spPr bwMode="auto">
          <a:xfrm>
            <a:off x="323850" y="0"/>
            <a:ext cx="8820150" cy="6858000"/>
          </a:xfrm>
          <a:prstGeom prst="rect"/>
          <a:solidFill>
            <a:schemeClr val="bg1"/>
          </a:solidFill>
          <a:ln w="9525">
            <a:solidFill>
              <a:schemeClr val="tx1"/>
            </a:solidFill>
            <a:miter lim="800000"/>
            <a:headEnd/>
            <a:tailEnd/>
          </a:ln>
        </p:spPr>
        <p:txBody>
          <a:bodyPr anchor="ctr" wrap="none"/>
          <a:p>
            <a:endParaRPr altLang="en-US" lang="zh-CN"/>
          </a:p>
        </p:txBody>
      </p:sp>
      <p:sp>
        <p:nvSpPr>
          <p:cNvPr id="1048674" name="Text Box 6"/>
          <p:cNvSpPr txBox="1">
            <a:spLocks noChangeArrowheads="1"/>
          </p:cNvSpPr>
          <p:nvPr/>
        </p:nvSpPr>
        <p:spPr bwMode="auto">
          <a:xfrm>
            <a:off x="430213" y="188913"/>
            <a:ext cx="8534400" cy="1825625"/>
          </a:xfrm>
          <a:prstGeom prst="rect"/>
          <a:noFill/>
          <a:ln w="25400">
            <a:solidFill>
              <a:srgbClr val="800080"/>
            </a:solidFill>
            <a:miter lim="800000"/>
            <a:headEnd/>
            <a:tailEnd/>
          </a:ln>
        </p:spPr>
        <p:txBody>
          <a:bodyPr>
            <a:spAutoFit/>
          </a:bodyPr>
          <a:p>
            <a:pPr algn="l">
              <a:spcBef>
                <a:spcPct val="50000"/>
              </a:spcBef>
            </a:pPr>
            <a:r>
              <a:rPr altLang="zh-CN" b="1" sz="2800" lang="en-US">
                <a:solidFill>
                  <a:srgbClr val="0000FF"/>
                </a:solidFill>
                <a:latin typeface="Times New Roman" pitchFamily="18" charset="0"/>
              </a:rPr>
              <a:t>Modular </a:t>
            </a:r>
            <a:r>
              <a:rPr altLang="zh-CN" b="1" sz="2800" lang="en-US">
                <a:latin typeface="Times New Roman" pitchFamily="18" charset="0"/>
              </a:rPr>
              <a:t>: when each activity of the system is performed by exactly one component, and when inputs and outputs of each components are well-defined, a system is modular.</a:t>
            </a:r>
          </a:p>
        </p:txBody>
      </p:sp>
      <p:sp>
        <p:nvSpPr>
          <p:cNvPr id="1048675" name="Text Box 7"/>
          <p:cNvSpPr txBox="1">
            <a:spLocks noChangeArrowheads="1"/>
          </p:cNvSpPr>
          <p:nvPr/>
        </p:nvSpPr>
        <p:spPr bwMode="auto">
          <a:xfrm>
            <a:off x="468313" y="2092325"/>
            <a:ext cx="8496300" cy="1577975"/>
          </a:xfrm>
          <a:prstGeom prst="rect"/>
          <a:noFill/>
          <a:ln w="25400">
            <a:solidFill>
              <a:srgbClr val="800080"/>
            </a:solidFill>
            <a:miter lim="800000"/>
            <a:headEnd/>
            <a:tailEnd/>
          </a:ln>
        </p:spPr>
        <p:txBody>
          <a:bodyPr>
            <a:spAutoFit/>
          </a:bodyPr>
          <a:p>
            <a:pPr algn="l">
              <a:spcBef>
                <a:spcPct val="50000"/>
              </a:spcBef>
            </a:pPr>
            <a:r>
              <a:rPr altLang="zh-CN" lang="en-US">
                <a:latin typeface="Times New Roman" pitchFamily="18" charset="0"/>
              </a:rPr>
              <a:t>C(x): complexity of problem x;         E(x): effort to solve x</a:t>
            </a:r>
          </a:p>
          <a:p>
            <a:pPr algn="l">
              <a:spcBef>
                <a:spcPct val="50000"/>
              </a:spcBef>
            </a:pPr>
            <a:r>
              <a:rPr altLang="zh-CN" lang="en-US">
                <a:latin typeface="Times New Roman" pitchFamily="18" charset="0"/>
              </a:rPr>
              <a:t>If C(p1)&gt;C(p2)          then    E(p1)&gt;E(p2)</a:t>
            </a:r>
          </a:p>
          <a:p>
            <a:pPr algn="l">
              <a:spcBef>
                <a:spcPct val="50000"/>
              </a:spcBef>
            </a:pPr>
            <a:r>
              <a:rPr altLang="zh-CN" lang="en-US">
                <a:latin typeface="Times New Roman" pitchFamily="18" charset="0"/>
              </a:rPr>
              <a:t>C(p1+p2)&gt;C(p1)+C(p2)</a:t>
            </a:r>
          </a:p>
        </p:txBody>
      </p:sp>
      <p:grpSp>
        <p:nvGrpSpPr>
          <p:cNvPr id="133" name="Group 8"/>
          <p:cNvGrpSpPr/>
          <p:nvPr/>
        </p:nvGrpSpPr>
        <p:grpSpPr bwMode="auto">
          <a:xfrm>
            <a:off x="3886200" y="3187700"/>
            <a:ext cx="4419600" cy="457200"/>
            <a:chOff x="2448" y="1824"/>
            <a:chExt cx="2784" cy="288"/>
          </a:xfrm>
        </p:grpSpPr>
        <p:sp>
          <p:nvSpPr>
            <p:cNvPr id="1048676" name="AutoShape 9"/>
            <p:cNvSpPr>
              <a:spLocks noChangeArrowheads="1"/>
            </p:cNvSpPr>
            <p:nvPr/>
          </p:nvSpPr>
          <p:spPr bwMode="auto">
            <a:xfrm>
              <a:off x="2448" y="1920"/>
              <a:ext cx="528" cy="144"/>
            </a:xfrm>
            <a:prstGeom prst="rightArrow">
              <a:avLst>
                <a:gd name="adj1" fmla="val 50000"/>
                <a:gd name="adj2" fmla="val 91667"/>
              </a:avLst>
            </a:prstGeom>
            <a:noFill/>
            <a:ln w="25400">
              <a:solidFill>
                <a:schemeClr val="tx1"/>
              </a:solidFill>
              <a:miter lim="800000"/>
              <a:headEnd/>
              <a:tailEnd/>
            </a:ln>
          </p:spPr>
          <p:txBody>
            <a:bodyPr anchor="ctr" wrap="none"/>
            <a:p>
              <a:endParaRPr altLang="en-US" lang="zh-CN"/>
            </a:p>
          </p:txBody>
        </p:sp>
        <p:sp>
          <p:nvSpPr>
            <p:cNvPr id="1048677" name="Text Box 10"/>
            <p:cNvSpPr txBox="1">
              <a:spLocks noChangeArrowheads="1"/>
            </p:cNvSpPr>
            <p:nvPr/>
          </p:nvSpPr>
          <p:spPr bwMode="auto">
            <a:xfrm>
              <a:off x="3120" y="1824"/>
              <a:ext cx="2112" cy="288"/>
            </a:xfrm>
            <a:prstGeom prst="rect"/>
            <a:noFill/>
            <a:ln w="25400">
              <a:noFill/>
              <a:miter lim="800000"/>
              <a:headEnd/>
              <a:tailEnd/>
            </a:ln>
          </p:spPr>
          <p:txBody>
            <a:bodyPr>
              <a:spAutoFit/>
            </a:bodyPr>
            <a:p>
              <a:pPr algn="l">
                <a:spcBef>
                  <a:spcPct val="50000"/>
                </a:spcBef>
              </a:pPr>
              <a:r>
                <a:rPr altLang="zh-CN" lang="en-US">
                  <a:latin typeface="Times New Roman" pitchFamily="18" charset="0"/>
                </a:rPr>
                <a:t>E(p1+p2)&gt;E(p1)+E(p2)</a:t>
              </a:r>
            </a:p>
          </p:txBody>
        </p:sp>
      </p:grpSp>
      <p:grpSp>
        <p:nvGrpSpPr>
          <p:cNvPr id="134" name="Group 11"/>
          <p:cNvGrpSpPr/>
          <p:nvPr/>
        </p:nvGrpSpPr>
        <p:grpSpPr bwMode="auto">
          <a:xfrm>
            <a:off x="898525" y="3716338"/>
            <a:ext cx="6829425" cy="3130550"/>
            <a:chOff x="426" y="2122"/>
            <a:chExt cx="3907" cy="2041"/>
          </a:xfrm>
        </p:grpSpPr>
        <p:sp>
          <p:nvSpPr>
            <p:cNvPr id="1048678" name="Rectangle 12"/>
            <p:cNvSpPr>
              <a:spLocks noChangeArrowheads="1"/>
            </p:cNvSpPr>
            <p:nvPr/>
          </p:nvSpPr>
          <p:spPr bwMode="auto">
            <a:xfrm>
              <a:off x="426" y="2398"/>
              <a:ext cx="775" cy="416"/>
            </a:xfrm>
            <a:prstGeom prst="rect"/>
            <a:noFill/>
            <a:ln w="25400">
              <a:noFill/>
              <a:miter lim="800000"/>
              <a:headEnd/>
              <a:tailEnd/>
            </a:ln>
            <a:effectLst/>
          </p:spPr>
          <p:txBody>
            <a:bodyPr bIns="44450" lIns="90487" rIns="90487" tIns="44450" wrap="none">
              <a:spAutoFit/>
            </a:bodyPr>
            <a:p>
              <a:pPr algn="l" eaLnBrk="0" hangingPunct="0"/>
              <a:r>
                <a:rPr altLang="zh-CN" b="1" sz="1800" kumimoji="0" lang="en-US">
                  <a:solidFill>
                    <a:schemeClr val="bg1"/>
                  </a:solidFill>
                  <a:effectLst>
                    <a:outerShdw algn="tl" blurRad="38100" dir="2700000" dist="38100">
                      <a:srgbClr val="C0C0C0"/>
                    </a:outerShdw>
                  </a:effectLst>
                  <a:latin typeface="Helvetica" charset="0"/>
                  <a:ea typeface="宋体" pitchFamily="2" charset="-122"/>
                </a:rPr>
                <a:t>      </a:t>
              </a:r>
              <a:r>
                <a:rPr altLang="zh-CN" b="1" sz="1800" kumimoji="0" lang="en-US">
                  <a:latin typeface="Comic Sans MS" pitchFamily="66" charset="0"/>
                  <a:ea typeface="宋体" pitchFamily="2" charset="-122"/>
                </a:rPr>
                <a:t>cost of</a:t>
              </a:r>
            </a:p>
            <a:p>
              <a:pPr algn="l" eaLnBrk="0" hangingPunct="0"/>
              <a:endParaRPr altLang="zh-CN" b="1" sz="1800" kumimoji="0" lang="en-US">
                <a:latin typeface="Comic Sans MS" pitchFamily="66" charset="0"/>
                <a:ea typeface="宋体" pitchFamily="2" charset="-122"/>
              </a:endParaRPr>
            </a:p>
          </p:txBody>
        </p:sp>
        <p:grpSp>
          <p:nvGrpSpPr>
            <p:cNvPr id="135" name="Group 13"/>
            <p:cNvGrpSpPr/>
            <p:nvPr/>
          </p:nvGrpSpPr>
          <p:grpSpPr bwMode="auto">
            <a:xfrm>
              <a:off x="426" y="2122"/>
              <a:ext cx="3907" cy="2041"/>
              <a:chOff x="426" y="2122"/>
              <a:chExt cx="3907" cy="2041"/>
            </a:xfrm>
          </p:grpSpPr>
          <p:sp>
            <p:nvSpPr>
              <p:cNvPr id="1048679" name="Rectangle 14"/>
              <p:cNvSpPr>
                <a:spLocks noChangeArrowheads="1"/>
              </p:cNvSpPr>
              <p:nvPr/>
            </p:nvSpPr>
            <p:spPr bwMode="auto">
              <a:xfrm>
                <a:off x="426" y="2526"/>
                <a:ext cx="808" cy="416"/>
              </a:xfrm>
              <a:prstGeom prst="rect"/>
              <a:noFill/>
              <a:ln w="25400">
                <a:noFill/>
                <a:miter lim="800000"/>
                <a:headEnd/>
                <a:tailEnd/>
              </a:ln>
              <a:effectLst/>
            </p:spPr>
            <p:txBody>
              <a:bodyPr bIns="44450" lIns="90487" rIns="90487" tIns="44450" wrap="none">
                <a:spAutoFit/>
              </a:bodyPr>
              <a:p>
                <a:pPr algn="l" eaLnBrk="0" hangingPunct="0"/>
                <a:r>
                  <a:rPr altLang="zh-CN" b="1" sz="1800" kumimoji="0" lang="en-US">
                    <a:solidFill>
                      <a:schemeClr val="bg1"/>
                    </a:solidFill>
                    <a:effectLst>
                      <a:outerShdw algn="tl" blurRad="38100" dir="2700000" dist="38100">
                        <a:srgbClr val="C0C0C0"/>
                      </a:outerShdw>
                    </a:effectLst>
                    <a:latin typeface="Helvetica" charset="0"/>
                    <a:ea typeface="宋体" pitchFamily="2" charset="-122"/>
                  </a:rPr>
                  <a:t>    </a:t>
                </a:r>
                <a:r>
                  <a:rPr altLang="zh-CN" b="1" sz="1800" kumimoji="0" lang="en-US">
                    <a:latin typeface="Comic Sans MS" pitchFamily="66" charset="0"/>
                    <a:ea typeface="宋体" pitchFamily="2" charset="-122"/>
                  </a:rPr>
                  <a:t>software</a:t>
                </a:r>
              </a:p>
              <a:p>
                <a:pPr algn="l" eaLnBrk="0" hangingPunct="0"/>
                <a:endParaRPr altLang="zh-CN" b="1" sz="1800" kumimoji="0" lang="en-US">
                  <a:latin typeface="Comic Sans MS" pitchFamily="66" charset="0"/>
                  <a:ea typeface="宋体" pitchFamily="2" charset="-122"/>
                </a:endParaRPr>
              </a:p>
            </p:txBody>
          </p:sp>
          <p:sp>
            <p:nvSpPr>
              <p:cNvPr id="1048680" name="Rectangle 15"/>
              <p:cNvSpPr>
                <a:spLocks noChangeArrowheads="1"/>
              </p:cNvSpPr>
              <p:nvPr/>
            </p:nvSpPr>
            <p:spPr bwMode="auto">
              <a:xfrm>
                <a:off x="3042" y="3926"/>
                <a:ext cx="1291" cy="237"/>
              </a:xfrm>
              <a:prstGeom prst="rect"/>
              <a:noFill/>
              <a:ln w="25400">
                <a:noFill/>
                <a:miter lim="800000"/>
                <a:headEnd/>
                <a:tailEnd/>
              </a:ln>
            </p:spPr>
            <p:txBody>
              <a:bodyPr bIns="44450" lIns="90487" rIns="90487" tIns="44450" wrap="none">
                <a:spAutoFit/>
              </a:bodyPr>
              <a:p>
                <a:pPr algn="l" eaLnBrk="0" hangingPunct="0"/>
                <a:r>
                  <a:rPr altLang="zh-CN" b="1" sz="1800" kumimoji="0" lang="en-US">
                    <a:latin typeface="Comic Sans MS" pitchFamily="66" charset="0"/>
                  </a:rPr>
                  <a:t>number of modules</a:t>
                </a:r>
              </a:p>
            </p:txBody>
          </p:sp>
          <p:grpSp>
            <p:nvGrpSpPr>
              <p:cNvPr id="136" name="Group 16"/>
              <p:cNvGrpSpPr/>
              <p:nvPr/>
            </p:nvGrpSpPr>
            <p:grpSpPr bwMode="auto">
              <a:xfrm>
                <a:off x="1315" y="3843"/>
                <a:ext cx="2945" cy="72"/>
                <a:chOff x="1744" y="2971"/>
                <a:chExt cx="2945" cy="72"/>
              </a:xfrm>
            </p:grpSpPr>
            <p:sp>
              <p:nvSpPr>
                <p:cNvPr id="1048681" name="Freeform 17"/>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p:spPr>
              <p:txBody>
                <a:bodyPr/>
                <a:p>
                  <a:endParaRPr altLang="en-US" lang="zh-CN"/>
                </a:p>
              </p:txBody>
            </p:sp>
            <p:sp>
              <p:nvSpPr>
                <p:cNvPr id="1048682" name="Line 18"/>
                <p:cNvSpPr>
                  <a:spLocks noChangeShapeType="1"/>
                </p:cNvSpPr>
                <p:nvPr/>
              </p:nvSpPr>
              <p:spPr bwMode="auto">
                <a:xfrm>
                  <a:off x="1744" y="3013"/>
                  <a:ext cx="2760" cy="0"/>
                </a:xfrm>
                <a:prstGeom prst="line"/>
                <a:noFill/>
                <a:ln w="50800">
                  <a:solidFill>
                    <a:schemeClr val="tx1"/>
                  </a:solidFill>
                  <a:round/>
                  <a:headEnd/>
                  <a:tailEnd/>
                </a:ln>
              </p:spPr>
              <p:txBody>
                <a:bodyPr anchor="ctr" wrap="none"/>
                <a:p>
                  <a:endParaRPr altLang="en-US" lang="zh-CN"/>
                </a:p>
              </p:txBody>
            </p:sp>
          </p:grpSp>
          <p:grpSp>
            <p:nvGrpSpPr>
              <p:cNvPr id="137" name="Group 19"/>
              <p:cNvGrpSpPr/>
              <p:nvPr/>
            </p:nvGrpSpPr>
            <p:grpSpPr bwMode="auto">
              <a:xfrm>
                <a:off x="1267" y="2122"/>
                <a:ext cx="81" cy="1756"/>
                <a:chOff x="1696" y="1250"/>
                <a:chExt cx="81" cy="1756"/>
              </a:xfrm>
            </p:grpSpPr>
            <p:sp>
              <p:nvSpPr>
                <p:cNvPr id="1048683" name="Freeform 20"/>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p:spPr>
              <p:txBody>
                <a:bodyPr/>
                <a:p>
                  <a:endParaRPr altLang="en-US" lang="zh-CN"/>
                </a:p>
              </p:txBody>
            </p:sp>
            <p:sp>
              <p:nvSpPr>
                <p:cNvPr id="1048684" name="Line 21"/>
                <p:cNvSpPr>
                  <a:spLocks noChangeShapeType="1"/>
                </p:cNvSpPr>
                <p:nvPr/>
              </p:nvSpPr>
              <p:spPr bwMode="auto">
                <a:xfrm flipV="1">
                  <a:off x="1744" y="1399"/>
                  <a:ext cx="0" cy="1607"/>
                </a:xfrm>
                <a:prstGeom prst="line"/>
                <a:noFill/>
                <a:ln w="50800">
                  <a:solidFill>
                    <a:schemeClr val="tx1"/>
                  </a:solidFill>
                  <a:round/>
                  <a:headEnd/>
                  <a:tailEnd/>
                </a:ln>
              </p:spPr>
              <p:txBody>
                <a:bodyPr anchor="ctr" wrap="none"/>
                <a:p>
                  <a:endParaRPr altLang="en-US" lang="zh-CN"/>
                </a:p>
              </p:txBody>
            </p:sp>
          </p:grpSp>
        </p:grpSp>
      </p:grpSp>
      <p:sp>
        <p:nvSpPr>
          <p:cNvPr id="1048685" name="Arc 22"/>
          <p:cNvSpPr/>
          <p:nvPr/>
        </p:nvSpPr>
        <p:spPr bwMode="auto">
          <a:xfrm flipH="1" flipV="1">
            <a:off x="2862263" y="4108450"/>
            <a:ext cx="3581400" cy="2057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anchor="ctr" wrap="none"/>
          <a:p>
            <a:endParaRPr altLang="en-US" lang="zh-CN"/>
          </a:p>
        </p:txBody>
      </p:sp>
      <p:grpSp>
        <p:nvGrpSpPr>
          <p:cNvPr id="138" name="Group 23"/>
          <p:cNvGrpSpPr/>
          <p:nvPr/>
        </p:nvGrpSpPr>
        <p:grpSpPr bwMode="auto">
          <a:xfrm>
            <a:off x="2982913" y="4108450"/>
            <a:ext cx="5334000" cy="2057400"/>
            <a:chOff x="1680" y="2400"/>
            <a:chExt cx="3360" cy="1296"/>
          </a:xfrm>
        </p:grpSpPr>
        <p:sp>
          <p:nvSpPr>
            <p:cNvPr id="1048686" name="Rectangle 24"/>
            <p:cNvSpPr>
              <a:spLocks noChangeArrowheads="1"/>
            </p:cNvSpPr>
            <p:nvPr/>
          </p:nvSpPr>
          <p:spPr bwMode="auto">
            <a:xfrm>
              <a:off x="4178" y="2814"/>
              <a:ext cx="862" cy="575"/>
            </a:xfrm>
            <a:prstGeom prst="rect"/>
            <a:noFill/>
            <a:ln w="25400">
              <a:noFill/>
              <a:miter lim="800000"/>
              <a:headEnd/>
              <a:tailEnd/>
            </a:ln>
          </p:spPr>
          <p:txBody>
            <a:bodyPr bIns="44450" lIns="90487" rIns="90487" tIns="44450" wrap="none">
              <a:spAutoFit/>
            </a:bodyPr>
            <a:p>
              <a:pPr eaLnBrk="0" hangingPunct="0"/>
              <a:r>
                <a:rPr altLang="zh-CN" b="1" sz="1800" kumimoji="0" lang="en-US">
                  <a:latin typeface="Comic Sans MS" pitchFamily="66" charset="0"/>
                </a:rPr>
                <a:t>module</a:t>
              </a:r>
            </a:p>
            <a:p>
              <a:pPr eaLnBrk="0" hangingPunct="0"/>
              <a:r>
                <a:rPr altLang="zh-CN" b="1" sz="1800" kumimoji="0" lang="en-US">
                  <a:latin typeface="Comic Sans MS" pitchFamily="66" charset="0"/>
                </a:rPr>
                <a:t>integration</a:t>
              </a:r>
            </a:p>
            <a:p>
              <a:pPr eaLnBrk="0" hangingPunct="0"/>
              <a:r>
                <a:rPr altLang="zh-CN" b="1" sz="1800" kumimoji="0" lang="en-US">
                  <a:latin typeface="Comic Sans MS" pitchFamily="66" charset="0"/>
                </a:rPr>
                <a:t>cost</a:t>
              </a:r>
            </a:p>
          </p:txBody>
        </p:sp>
        <p:sp>
          <p:nvSpPr>
            <p:cNvPr id="1048687" name="Arc 25"/>
            <p:cNvSpPr/>
            <p:nvPr/>
          </p:nvSpPr>
          <p:spPr bwMode="auto">
            <a:xfrm flipV="1">
              <a:off x="1680" y="2400"/>
              <a:ext cx="2256" cy="12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anchor="ctr" wrap="none"/>
            <a:p>
              <a:endParaRPr altLang="en-US" lang="zh-CN"/>
            </a:p>
          </p:txBody>
        </p:sp>
        <p:sp>
          <p:nvSpPr>
            <p:cNvPr id="1048688" name="Line 26"/>
            <p:cNvSpPr>
              <a:spLocks noChangeShapeType="1"/>
            </p:cNvSpPr>
            <p:nvPr/>
          </p:nvSpPr>
          <p:spPr bwMode="auto">
            <a:xfrm flipH="1" flipV="1">
              <a:off x="3888" y="2784"/>
              <a:ext cx="432" cy="192"/>
            </a:xfrm>
            <a:prstGeom prst="line"/>
            <a:noFill/>
            <a:ln w="25400">
              <a:solidFill>
                <a:schemeClr val="tx1"/>
              </a:solidFill>
              <a:round/>
              <a:headEnd/>
              <a:tailEnd/>
            </a:ln>
          </p:spPr>
          <p:txBody>
            <a:bodyPr/>
            <a:p>
              <a:endParaRPr altLang="en-US" lang="zh-CN"/>
            </a:p>
          </p:txBody>
        </p:sp>
      </p:grpSp>
      <p:grpSp>
        <p:nvGrpSpPr>
          <p:cNvPr id="139" name="Group 27"/>
          <p:cNvGrpSpPr/>
          <p:nvPr/>
        </p:nvGrpSpPr>
        <p:grpSpPr bwMode="auto">
          <a:xfrm>
            <a:off x="1108075" y="5084763"/>
            <a:ext cx="3895725" cy="1905000"/>
            <a:chOff x="570" y="3072"/>
            <a:chExt cx="2454" cy="1200"/>
          </a:xfrm>
        </p:grpSpPr>
        <p:sp>
          <p:nvSpPr>
            <p:cNvPr id="1048689" name="Rectangle 28"/>
            <p:cNvSpPr>
              <a:spLocks noChangeArrowheads="1"/>
            </p:cNvSpPr>
            <p:nvPr/>
          </p:nvSpPr>
          <p:spPr bwMode="auto">
            <a:xfrm>
              <a:off x="570" y="3870"/>
              <a:ext cx="1165" cy="402"/>
            </a:xfrm>
            <a:prstGeom prst="rect"/>
            <a:noFill/>
            <a:ln w="25400">
              <a:noFill/>
              <a:miter lim="800000"/>
              <a:headEnd/>
              <a:tailEnd/>
            </a:ln>
          </p:spPr>
          <p:txBody>
            <a:bodyPr bIns="44450" lIns="90487" rIns="90487" tIns="44450" wrap="none">
              <a:spAutoFit/>
            </a:bodyPr>
            <a:p>
              <a:pPr algn="l" eaLnBrk="0" hangingPunct="0"/>
              <a:r>
                <a:rPr altLang="zh-CN" b="1" sz="1800" kumimoji="0" lang="en-US">
                  <a:latin typeface="Comic Sans MS" pitchFamily="66" charset="0"/>
                </a:rPr>
                <a:t>optimal number</a:t>
              </a:r>
            </a:p>
            <a:p>
              <a:pPr algn="l" eaLnBrk="0" hangingPunct="0"/>
              <a:endParaRPr altLang="zh-CN" b="1" sz="1800" kumimoji="0" lang="en-US">
                <a:latin typeface="Comic Sans MS" pitchFamily="66" charset="0"/>
              </a:endParaRPr>
            </a:p>
          </p:txBody>
        </p:sp>
        <p:grpSp>
          <p:nvGrpSpPr>
            <p:cNvPr id="140" name="Group 29"/>
            <p:cNvGrpSpPr/>
            <p:nvPr/>
          </p:nvGrpSpPr>
          <p:grpSpPr bwMode="auto">
            <a:xfrm>
              <a:off x="1033" y="3072"/>
              <a:ext cx="1991" cy="1162"/>
              <a:chOff x="1033" y="3072"/>
              <a:chExt cx="1991" cy="1162"/>
            </a:xfrm>
          </p:grpSpPr>
          <p:sp>
            <p:nvSpPr>
              <p:cNvPr id="1048690" name="Rectangle 30"/>
              <p:cNvSpPr>
                <a:spLocks noChangeArrowheads="1"/>
              </p:cNvSpPr>
              <p:nvPr/>
            </p:nvSpPr>
            <p:spPr bwMode="auto">
              <a:xfrm>
                <a:off x="1033" y="4005"/>
                <a:ext cx="983" cy="229"/>
              </a:xfrm>
              <a:prstGeom prst="rect"/>
              <a:noFill/>
              <a:ln w="25400">
                <a:noFill/>
                <a:miter lim="800000"/>
                <a:headEnd/>
                <a:tailEnd/>
              </a:ln>
              <a:effectLst/>
            </p:spPr>
            <p:txBody>
              <a:bodyPr bIns="44450" lIns="90487" rIns="90487" tIns="44450" wrap="none">
                <a:spAutoFit/>
              </a:bodyPr>
              <a:p>
                <a:pPr algn="l" eaLnBrk="0" hangingPunct="0"/>
                <a:r>
                  <a:rPr altLang="zh-CN" b="1" sz="1800" kumimoji="0" lang="en-US">
                    <a:solidFill>
                      <a:schemeClr val="bg1"/>
                    </a:solidFill>
                    <a:effectLst>
                      <a:outerShdw algn="tl" blurRad="38100" dir="2700000" dist="38100">
                        <a:srgbClr val="C0C0C0"/>
                      </a:outerShdw>
                    </a:effectLst>
                    <a:latin typeface="Helvetica" charset="0"/>
                    <a:ea typeface="宋体" pitchFamily="2" charset="-122"/>
                  </a:rPr>
                  <a:t>   </a:t>
                </a:r>
                <a:r>
                  <a:rPr altLang="zh-CN" b="1" sz="1800" kumimoji="0" lang="en-US">
                    <a:latin typeface="Comic Sans MS" pitchFamily="66" charset="0"/>
                    <a:ea typeface="宋体" pitchFamily="2" charset="-122"/>
                  </a:rPr>
                  <a:t>of modules</a:t>
                </a:r>
              </a:p>
            </p:txBody>
          </p:sp>
          <p:sp>
            <p:nvSpPr>
              <p:cNvPr id="1048691" name="Arc 31"/>
              <p:cNvSpPr/>
              <p:nvPr/>
            </p:nvSpPr>
            <p:spPr bwMode="auto">
              <a:xfrm>
                <a:off x="2032" y="3957"/>
                <a:ext cx="752" cy="206"/>
              </a:xfrm>
              <a:custGeom>
                <a:avLst/>
                <a:gdLst>
                  <a:gd name="T0" fmla="*/ 0 w 21600"/>
                  <a:gd name="T1" fmla="*/ 0 h 21705"/>
                  <a:gd name="T2" fmla="*/ 0 w 21600"/>
                  <a:gd name="T3" fmla="*/ 0 h 21705"/>
                  <a:gd name="T4" fmla="*/ 0 w 21600"/>
                  <a:gd name="T5" fmla="*/ 0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close/>
                  </a:path>
                </a:pathLst>
              </a:custGeom>
              <a:noFill/>
              <a:ln w="25400" cap="rnd">
                <a:solidFill>
                  <a:schemeClr val="tx1"/>
                </a:solidFill>
                <a:round/>
                <a:headEnd type="triangle" w="med" len="med"/>
                <a:tailEnd/>
              </a:ln>
            </p:spPr>
            <p:txBody>
              <a:bodyPr anchor="ctr" wrap="none"/>
              <a:p>
                <a:endParaRPr altLang="en-US" lang="zh-CN"/>
              </a:p>
            </p:txBody>
          </p:sp>
          <p:sp>
            <p:nvSpPr>
              <p:cNvPr id="1048692" name="Line 32"/>
              <p:cNvSpPr>
                <a:spLocks noChangeShapeType="1"/>
              </p:cNvSpPr>
              <p:nvPr/>
            </p:nvSpPr>
            <p:spPr bwMode="auto">
              <a:xfrm>
                <a:off x="2592" y="3072"/>
                <a:ext cx="0" cy="816"/>
              </a:xfrm>
              <a:prstGeom prst="line"/>
              <a:noFill/>
              <a:ln w="25400">
                <a:solidFill>
                  <a:schemeClr val="tx1"/>
                </a:solidFill>
                <a:prstDash val="sysDot"/>
                <a:round/>
                <a:headEnd/>
                <a:tailEnd/>
              </a:ln>
            </p:spPr>
            <p:txBody>
              <a:bodyPr/>
              <a:p>
                <a:endParaRPr altLang="en-US" lang="zh-CN"/>
              </a:p>
            </p:txBody>
          </p:sp>
          <p:sp>
            <p:nvSpPr>
              <p:cNvPr id="1048693" name="Line 33"/>
              <p:cNvSpPr>
                <a:spLocks noChangeShapeType="1"/>
              </p:cNvSpPr>
              <p:nvPr/>
            </p:nvSpPr>
            <p:spPr bwMode="auto">
              <a:xfrm>
                <a:off x="3024" y="3072"/>
                <a:ext cx="0" cy="816"/>
              </a:xfrm>
              <a:prstGeom prst="line"/>
              <a:noFill/>
              <a:ln w="25400">
                <a:solidFill>
                  <a:schemeClr val="tx1"/>
                </a:solidFill>
                <a:prstDash val="sysDot"/>
                <a:round/>
                <a:headEnd/>
                <a:tailEnd/>
              </a:ln>
            </p:spPr>
            <p:txBody>
              <a:bodyPr/>
              <a:p>
                <a:endParaRPr altLang="en-US" lang="zh-CN"/>
              </a:p>
            </p:txBody>
          </p:sp>
        </p:grpSp>
      </p:grpSp>
      <p:grpSp>
        <p:nvGrpSpPr>
          <p:cNvPr id="141" name="Group 34"/>
          <p:cNvGrpSpPr/>
          <p:nvPr/>
        </p:nvGrpSpPr>
        <p:grpSpPr bwMode="auto">
          <a:xfrm>
            <a:off x="2938463" y="3819525"/>
            <a:ext cx="3505200" cy="1625600"/>
            <a:chOff x="1680" y="2120"/>
            <a:chExt cx="2208" cy="1024"/>
          </a:xfrm>
        </p:grpSpPr>
        <p:sp>
          <p:nvSpPr>
            <p:cNvPr id="1048694" name="Rectangle 35"/>
            <p:cNvSpPr>
              <a:spLocks noChangeArrowheads="1"/>
            </p:cNvSpPr>
            <p:nvPr/>
          </p:nvSpPr>
          <p:spPr bwMode="auto">
            <a:xfrm>
              <a:off x="1898" y="2120"/>
              <a:ext cx="1901" cy="402"/>
            </a:xfrm>
            <a:prstGeom prst="rect"/>
            <a:noFill/>
            <a:ln w="25400">
              <a:noFill/>
              <a:miter lim="800000"/>
              <a:headEnd/>
              <a:tailEnd/>
            </a:ln>
          </p:spPr>
          <p:txBody>
            <a:bodyPr bIns="44450" lIns="90487" rIns="90487" tIns="44450" wrap="none">
              <a:spAutoFit/>
            </a:bodyPr>
            <a:p>
              <a:pPr algn="l" eaLnBrk="0" hangingPunct="0"/>
              <a:r>
                <a:rPr altLang="zh-CN" b="1" sz="1800" kumimoji="0" lang="en-US">
                  <a:latin typeface="Comic Sans MS" pitchFamily="66" charset="0"/>
                </a:rPr>
                <a:t>module development cost </a:t>
              </a:r>
            </a:p>
            <a:p>
              <a:pPr algn="l" eaLnBrk="0" hangingPunct="0"/>
              <a:endParaRPr altLang="zh-CN" b="1" sz="1800" kumimoji="0" lang="en-US">
                <a:latin typeface="Comic Sans MS" pitchFamily="66" charset="0"/>
              </a:endParaRPr>
            </a:p>
          </p:txBody>
        </p:sp>
        <p:sp>
          <p:nvSpPr>
            <p:cNvPr id="1048695" name="Line 36"/>
            <p:cNvSpPr>
              <a:spLocks noChangeShapeType="1"/>
            </p:cNvSpPr>
            <p:nvPr/>
          </p:nvSpPr>
          <p:spPr bwMode="auto">
            <a:xfrm>
              <a:off x="2875" y="2364"/>
              <a:ext cx="328" cy="482"/>
            </a:xfrm>
            <a:prstGeom prst="line"/>
            <a:noFill/>
            <a:ln w="25400">
              <a:solidFill>
                <a:schemeClr val="tx1"/>
              </a:solidFill>
              <a:round/>
              <a:headEnd/>
              <a:tailEnd/>
            </a:ln>
          </p:spPr>
          <p:txBody>
            <a:bodyPr anchor="ctr" wrap="none"/>
            <a:p>
              <a:endParaRPr altLang="en-US" lang="zh-CN"/>
            </a:p>
          </p:txBody>
        </p:sp>
        <p:sp>
          <p:nvSpPr>
            <p:cNvPr id="1048696" name="Freeform 37"/>
            <p:cNvSpPr/>
            <p:nvPr/>
          </p:nvSpPr>
          <p:spPr bwMode="auto">
            <a:xfrm>
              <a:off x="1680" y="2208"/>
              <a:ext cx="2208" cy="936"/>
            </a:xfrm>
            <a:custGeom>
              <a:avLst/>
              <a:gdLst>
                <a:gd name="T0" fmla="*/ 0 w 2208"/>
                <a:gd name="T1" fmla="*/ 0 h 936"/>
                <a:gd name="T2" fmla="*/ 288 w 2208"/>
                <a:gd name="T3" fmla="*/ 624 h 936"/>
                <a:gd name="T4" fmla="*/ 768 w 2208"/>
                <a:gd name="T5" fmla="*/ 864 h 936"/>
                <a:gd name="T6" fmla="*/ 1248 w 2208"/>
                <a:gd name="T7" fmla="*/ 912 h 936"/>
                <a:gd name="T8" fmla="*/ 1680 w 2208"/>
                <a:gd name="T9" fmla="*/ 720 h 936"/>
                <a:gd name="T10" fmla="*/ 2064 w 2208"/>
                <a:gd name="T11" fmla="*/ 432 h 936"/>
                <a:gd name="T12" fmla="*/ 2208 w 2208"/>
                <a:gd name="T13" fmla="*/ 96 h 936"/>
                <a:gd name="T14" fmla="*/ 0 60000 65536"/>
                <a:gd name="T15" fmla="*/ 0 60000 65536"/>
                <a:gd name="T16" fmla="*/ 0 60000 65536"/>
                <a:gd name="T17" fmla="*/ 0 60000 65536"/>
                <a:gd name="T18" fmla="*/ 0 60000 65536"/>
                <a:gd name="T19" fmla="*/ 0 60000 65536"/>
                <a:gd name="T20" fmla="*/ 0 60000 65536"/>
                <a:gd name="T21" fmla="*/ 0 w 2208"/>
                <a:gd name="T22" fmla="*/ 0 h 936"/>
                <a:gd name="T23" fmla="*/ 2208 w 2208"/>
                <a:gd name="T24" fmla="*/ 936 h 9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8" h="936">
                  <a:moveTo>
                    <a:pt x="0" y="0"/>
                  </a:moveTo>
                  <a:cubicBezTo>
                    <a:pt x="80" y="240"/>
                    <a:pt x="160" y="480"/>
                    <a:pt x="288" y="624"/>
                  </a:cubicBezTo>
                  <a:cubicBezTo>
                    <a:pt x="416" y="768"/>
                    <a:pt x="608" y="816"/>
                    <a:pt x="768" y="864"/>
                  </a:cubicBezTo>
                  <a:cubicBezTo>
                    <a:pt x="928" y="912"/>
                    <a:pt x="1096" y="936"/>
                    <a:pt x="1248" y="912"/>
                  </a:cubicBezTo>
                  <a:cubicBezTo>
                    <a:pt x="1400" y="888"/>
                    <a:pt x="1544" y="800"/>
                    <a:pt x="1680" y="720"/>
                  </a:cubicBezTo>
                  <a:cubicBezTo>
                    <a:pt x="1816" y="640"/>
                    <a:pt x="1976" y="536"/>
                    <a:pt x="2064" y="432"/>
                  </a:cubicBezTo>
                  <a:cubicBezTo>
                    <a:pt x="2152" y="328"/>
                    <a:pt x="2184" y="160"/>
                    <a:pt x="2208" y="96"/>
                  </a:cubicBezTo>
                </a:path>
              </a:pathLst>
            </a:custGeom>
            <a:noFill/>
            <a:ln w="28575" cap="flat" cmpd="sng">
              <a:solidFill>
                <a:schemeClr val="tx1"/>
              </a:solidFill>
              <a:prstDash val="dash"/>
              <a:round/>
              <a:headEnd/>
              <a:tailEnd/>
            </a:ln>
          </p:spPr>
          <p:txBody>
            <a:bodyPr/>
            <a:p>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 presetSubtype="10">
                                  <p:stCondLst>
                                    <p:cond delay="0"/>
                                  </p:stCondLst>
                                  <p:childTnLst>
                                    <p:set>
                                      <p:cBhvr>
                                        <p:cTn dur="1" fill="hold" id="6">
                                          <p:stCondLst>
                                            <p:cond delay="0"/>
                                          </p:stCondLst>
                                        </p:cTn>
                                        <p:tgtEl>
                                          <p:spTgt spid="1048674"/>
                                        </p:tgtEl>
                                        <p:attrNameLst>
                                          <p:attrName>style.visibility</p:attrName>
                                        </p:attrNameLst>
                                      </p:cBhvr>
                                      <p:to>
                                        <p:strVal val="visible"/>
                                      </p:to>
                                    </p:set>
                                    <p:animEffect transition="in" filter="checkerboard(across)">
                                      <p:cBhvr>
                                        <p:cTn dur="500" id="7"/>
                                        <p:tgtEl>
                                          <p:spTgt spid="104867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675">
                                            <p:txEl>
                                              <p:pRg st="0" end="0"/>
                                            </p:txEl>
                                          </p:spTgt>
                                        </p:tgtEl>
                                        <p:attrNameLst>
                                          <p:attrName>style.visibility</p:attrName>
                                        </p:attrNameLst>
                                      </p:cBhvr>
                                      <p:to>
                                        <p:strVal val="visible"/>
                                      </p:to>
                                    </p:set>
                                    <p:animEffect transition="in" filter="wipe(left)">
                                      <p:cBhvr>
                                        <p:cTn dur="500" id="12"/>
                                        <p:tgtEl>
                                          <p:spTgt spid="1048675">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675">
                                            <p:txEl>
                                              <p:pRg st="1" end="1"/>
                                            </p:txEl>
                                          </p:spTgt>
                                        </p:tgtEl>
                                        <p:attrNameLst>
                                          <p:attrName>style.visibility</p:attrName>
                                        </p:attrNameLst>
                                      </p:cBhvr>
                                      <p:to>
                                        <p:strVal val="visible"/>
                                      </p:to>
                                    </p:set>
                                    <p:animEffect transition="in" filter="wipe(left)">
                                      <p:cBhvr>
                                        <p:cTn dur="500" id="17"/>
                                        <p:tgtEl>
                                          <p:spTgt spid="1048675">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675">
                                            <p:txEl>
                                              <p:pRg st="2" end="2"/>
                                            </p:txEl>
                                          </p:spTgt>
                                        </p:tgtEl>
                                        <p:attrNameLst>
                                          <p:attrName>style.visibility</p:attrName>
                                        </p:attrNameLst>
                                      </p:cBhvr>
                                      <p:to>
                                        <p:strVal val="visible"/>
                                      </p:to>
                                    </p:set>
                                    <p:animEffect transition="in" filter="wipe(left)">
                                      <p:cBhvr>
                                        <p:cTn dur="500" id="22"/>
                                        <p:tgtEl>
                                          <p:spTgt spid="1048675">
                                            <p:txEl>
                                              <p:pRg st="2" end="2"/>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6" presetSubtype="42">
                                  <p:stCondLst>
                                    <p:cond delay="0"/>
                                  </p:stCondLst>
                                  <p:childTnLst>
                                    <p:set>
                                      <p:cBhvr>
                                        <p:cTn dur="1" fill="hold" id="26">
                                          <p:stCondLst>
                                            <p:cond delay="0"/>
                                          </p:stCondLst>
                                        </p:cTn>
                                        <p:tgtEl>
                                          <p:spTgt spid="133"/>
                                        </p:tgtEl>
                                        <p:attrNameLst>
                                          <p:attrName>style.visibility</p:attrName>
                                        </p:attrNameLst>
                                      </p:cBhvr>
                                      <p:to>
                                        <p:strVal val="visible"/>
                                      </p:to>
                                    </p:set>
                                    <p:animEffect transition="in" filter="barn(outHorizontal)">
                                      <p:cBhvr>
                                        <p:cTn dur="500" id="27"/>
                                        <p:tgtEl>
                                          <p:spTgt spid="133"/>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4" presetSubtype="16">
                                  <p:stCondLst>
                                    <p:cond delay="0"/>
                                  </p:stCondLst>
                                  <p:childTnLst>
                                    <p:set>
                                      <p:cBhvr>
                                        <p:cTn dur="1" fill="hold" id="31">
                                          <p:stCondLst>
                                            <p:cond delay="0"/>
                                          </p:stCondLst>
                                        </p:cTn>
                                        <p:tgtEl>
                                          <p:spTgt spid="134"/>
                                        </p:tgtEl>
                                        <p:attrNameLst>
                                          <p:attrName>style.visibility</p:attrName>
                                        </p:attrNameLst>
                                      </p:cBhvr>
                                      <p:to>
                                        <p:strVal val="visible"/>
                                      </p:to>
                                    </p:set>
                                    <p:animEffect transition="in" filter="box(in)">
                                      <p:cBhvr>
                                        <p:cTn dur="500" id="32"/>
                                        <p:tgtEl>
                                          <p:spTgt spid="134"/>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8685"/>
                                        </p:tgtEl>
                                        <p:attrNameLst>
                                          <p:attrName>style.visibility</p:attrName>
                                        </p:attrNameLst>
                                      </p:cBhvr>
                                      <p:to>
                                        <p:strVal val="visible"/>
                                      </p:to>
                                    </p:set>
                                    <p:animEffect transition="in" filter="wipe(left)">
                                      <p:cBhvr>
                                        <p:cTn dur="500" id="37"/>
                                        <p:tgtEl>
                                          <p:spTgt spid="1048685"/>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8">
                                  <p:stCondLst>
                                    <p:cond delay="0"/>
                                  </p:stCondLst>
                                  <p:childTnLst>
                                    <p:set>
                                      <p:cBhvr>
                                        <p:cTn dur="1" fill="hold" id="41">
                                          <p:stCondLst>
                                            <p:cond delay="0"/>
                                          </p:stCondLst>
                                        </p:cTn>
                                        <p:tgtEl>
                                          <p:spTgt spid="138"/>
                                        </p:tgtEl>
                                        <p:attrNameLst>
                                          <p:attrName>style.visibility</p:attrName>
                                        </p:attrNameLst>
                                      </p:cBhvr>
                                      <p:to>
                                        <p:strVal val="visible"/>
                                      </p:to>
                                    </p:set>
                                    <p:animEffect transition="in" filter="wipe(left)">
                                      <p:cBhvr>
                                        <p:cTn dur="500" id="42"/>
                                        <p:tgtEl>
                                          <p:spTgt spid="138"/>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3" presetSubtype="5">
                                  <p:stCondLst>
                                    <p:cond delay="0"/>
                                  </p:stCondLst>
                                  <p:childTnLst>
                                    <p:set>
                                      <p:cBhvr>
                                        <p:cTn dur="1" fill="hold" id="46">
                                          <p:stCondLst>
                                            <p:cond delay="0"/>
                                          </p:stCondLst>
                                        </p:cTn>
                                        <p:tgtEl>
                                          <p:spTgt spid="139"/>
                                        </p:tgtEl>
                                        <p:attrNameLst>
                                          <p:attrName>style.visibility</p:attrName>
                                        </p:attrNameLst>
                                      </p:cBhvr>
                                      <p:to>
                                        <p:strVal val="visible"/>
                                      </p:to>
                                    </p:set>
                                    <p:animEffect transition="in" filter="blinds(vertical)">
                                      <p:cBhvr>
                                        <p:cTn dur="500" id="47"/>
                                        <p:tgtEl>
                                          <p:spTgt spid="139"/>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22" presetSubtype="8">
                                  <p:stCondLst>
                                    <p:cond delay="0"/>
                                  </p:stCondLst>
                                  <p:childTnLst>
                                    <p:set>
                                      <p:cBhvr>
                                        <p:cTn dur="1" fill="hold" id="51">
                                          <p:stCondLst>
                                            <p:cond delay="0"/>
                                          </p:stCondLst>
                                        </p:cTn>
                                        <p:tgtEl>
                                          <p:spTgt spid="141"/>
                                        </p:tgtEl>
                                        <p:attrNameLst>
                                          <p:attrName>style.visibility</p:attrName>
                                        </p:attrNameLst>
                                      </p:cBhvr>
                                      <p:to>
                                        <p:strVal val="visible"/>
                                      </p:to>
                                    </p:set>
                                    <p:animEffect transition="in" filter="wipe(left)">
                                      <p:cBhvr>
                                        <p:cTn dur="500" id="52"/>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4" grpId="0" animBg="1" autoUpdateAnimBg="0"/>
      <p:bldP spid="1048675" grpId="0" build="p" autoUpdateAnimBg="0"/>
      <p:bldP spid="104868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00" name="灯片编号占位符 5"/>
          <p:cNvSpPr>
            <a:spLocks noGrp="1"/>
          </p:cNvSpPr>
          <p:nvPr>
            <p:ph type="sldNum" sz="quarter" idx="12"/>
          </p:nvPr>
        </p:nvSpPr>
        <p:spPr>
          <a:noFill/>
        </p:spPr>
        <p:txBody>
          <a:bodyPr/>
          <a:p>
            <a:fld id="{165EE498-050E-4DA0-8486-A91B10CDAB28}" type="slidenum">
              <a:rPr altLang="zh-CN" lang="en-US" smtClean="0">
                <a:solidFill>
                  <a:srgbClr val="FFFFFF"/>
                </a:solidFill>
                <a:ea typeface="宋体" charset="-122"/>
              </a:rPr>
              <a:t>15</a:t>
            </a:fld>
            <a:endParaRPr altLang="zh-CN" lang="en-US" smtClean="0">
              <a:solidFill>
                <a:srgbClr val="FFFFFF"/>
              </a:solidFill>
              <a:ea typeface="宋体" charset="-122"/>
            </a:endParaRPr>
          </a:p>
        </p:txBody>
      </p:sp>
      <p:sp>
        <p:nvSpPr>
          <p:cNvPr id="1048701" name="Rectangle 2"/>
          <p:cNvSpPr>
            <a:spLocks noGrp="1" noChangeArrowheads="1"/>
          </p:cNvSpPr>
          <p:nvPr>
            <p:ph type="title"/>
          </p:nvPr>
        </p:nvSpPr>
        <p:spPr>
          <a:xfrm>
            <a:off x="755576" y="1844824"/>
            <a:ext cx="8388424" cy="4987776"/>
          </a:xfrm>
        </p:spPr>
        <p:txBody>
          <a:bodyPr/>
          <a:p>
            <a:pPr eaLnBrk="1" hangingPunct="1">
              <a:lnSpc>
                <a:spcPts val="3500"/>
              </a:lnSpc>
            </a:pPr>
            <a:r>
              <a:rPr altLang="zh-CN" dirty="0" sz="2800" lang="en-US" smtClean="0">
                <a:solidFill>
                  <a:schemeClr val="bg2"/>
                </a:solidFill>
              </a:rPr>
              <a:t>3. </a:t>
            </a:r>
            <a:r>
              <a:rPr altLang="en-US" dirty="0" sz="2800" lang="zh-CN" smtClean="0">
                <a:solidFill>
                  <a:schemeClr val="bg2"/>
                </a:solidFill>
              </a:rPr>
              <a:t>体系结构视图</a:t>
            </a:r>
            <a:r>
              <a:rPr altLang="zh-CN" dirty="0" sz="2800" lang="en-US" smtClean="0">
                <a:solidFill>
                  <a:schemeClr val="bg2"/>
                </a:solidFill>
              </a:rPr>
              <a:t> </a:t>
            </a:r>
            <a:r>
              <a:rPr altLang="en-US" dirty="0" sz="2800" lang="zh-CN" smtClean="0">
                <a:solidFill>
                  <a:schemeClr val="bg2"/>
                </a:solidFill>
              </a:rPr>
              <a:t>（大部分可以用</a:t>
            </a:r>
            <a:r>
              <a:rPr altLang="zh-CN" dirty="0" sz="2800" lang="en-US" smtClean="0">
                <a:solidFill>
                  <a:schemeClr val="bg2"/>
                </a:solidFill>
              </a:rPr>
              <a:t>UML</a:t>
            </a:r>
            <a:r>
              <a:rPr altLang="en-US" dirty="0" sz="2800" lang="zh-CN" smtClean="0">
                <a:solidFill>
                  <a:schemeClr val="bg2"/>
                </a:solidFill>
              </a:rPr>
              <a:t>来描述）</a:t>
            </a:r>
            <a:r>
              <a:rPr altLang="zh-CN" dirty="0" sz="2400" lang="en-US" smtClean="0"/>
              <a:t/>
            </a:r>
            <a:br>
              <a:rPr altLang="zh-CN" dirty="0" sz="2400" lang="en-US" smtClean="0"/>
            </a:br>
            <a:r>
              <a:rPr altLang="zh-CN" dirty="0" sz="2400" lang="en-US" smtClean="0"/>
              <a:t>   </a:t>
            </a:r>
            <a:r>
              <a:rPr altLang="zh-CN" dirty="0" sz="2400" lang="en-US" smtClean="0">
                <a:solidFill>
                  <a:schemeClr val="tx1"/>
                </a:solidFill>
              </a:rPr>
              <a:t>A: </a:t>
            </a:r>
            <a:r>
              <a:rPr altLang="en-US" dirty="0" sz="2400" lang="zh-CN" smtClean="0">
                <a:solidFill>
                  <a:schemeClr val="tx1"/>
                </a:solidFill>
              </a:rPr>
              <a:t>分解视图</a:t>
            </a:r>
            <a:r>
              <a:rPr altLang="zh-CN" dirty="0" sz="2400" lang="en-US" smtClean="0">
                <a:solidFill>
                  <a:schemeClr val="tx1"/>
                </a:solidFill>
                <a:sym typeface="Wingdings 2" pitchFamily="18" charset="2"/>
              </a:rPr>
              <a:t> ----</a:t>
            </a:r>
            <a:r>
              <a:rPr altLang="en-US" dirty="0" sz="2400" lang="zh-CN" smtClean="0">
                <a:solidFill>
                  <a:schemeClr val="tx1"/>
                </a:solidFill>
                <a:sym typeface="Wingdings 2" pitchFamily="18" charset="2"/>
              </a:rPr>
              <a:t>分层细化概念</a:t>
            </a:r>
            <a:r>
              <a:rPr altLang="zh-CN" dirty="0" sz="2400" lang="en-US" smtClean="0">
                <a:solidFill>
                  <a:schemeClr val="tx1"/>
                </a:solidFill>
                <a:sym typeface="Wingdings 2" pitchFamily="18" charset="2"/>
              </a:rPr>
              <a:t/>
            </a:r>
            <a:br>
              <a:rPr altLang="zh-CN" dirty="0" sz="2400" lang="en-US" smtClean="0">
                <a:solidFill>
                  <a:schemeClr val="tx1"/>
                </a:solidFill>
                <a:sym typeface="Wingdings 2" pitchFamily="18" charset="2"/>
              </a:rPr>
            </a:br>
            <a:r>
              <a:rPr altLang="zh-CN" dirty="0" sz="2400" lang="en-US" smtClean="0">
                <a:solidFill>
                  <a:schemeClr val="tx1"/>
                </a:solidFill>
                <a:sym typeface="Wingdings 2" pitchFamily="18" charset="2"/>
              </a:rPr>
              <a:t>   B: </a:t>
            </a:r>
            <a:r>
              <a:rPr altLang="en-US" dirty="0" sz="2400" lang="zh-CN">
                <a:solidFill>
                  <a:srgbClr val="003366"/>
                </a:solidFill>
                <a:sym typeface="Wingdings 2" pitchFamily="18" charset="2"/>
              </a:rPr>
              <a:t>依赖</a:t>
            </a:r>
            <a:r>
              <a:rPr altLang="en-US" dirty="0" sz="2400" lang="zh-CN" smtClean="0">
                <a:solidFill>
                  <a:srgbClr val="003366"/>
                </a:solidFill>
              </a:rPr>
              <a:t>视图 </a:t>
            </a:r>
            <a:r>
              <a:rPr altLang="zh-CN" dirty="0" sz="2400" lang="en-US" smtClean="0">
                <a:solidFill>
                  <a:srgbClr val="003366"/>
                </a:solidFill>
              </a:rPr>
              <a:t>----</a:t>
            </a:r>
            <a:r>
              <a:rPr altLang="en-US" dirty="0" sz="2400" lang="zh-CN" smtClean="0">
                <a:solidFill>
                  <a:srgbClr val="003366"/>
                </a:solidFill>
              </a:rPr>
              <a:t>依赖关系</a:t>
            </a:r>
            <a:r>
              <a:rPr altLang="zh-CN" dirty="0" sz="2400" lang="en-US">
                <a:solidFill>
                  <a:schemeClr val="tx1"/>
                </a:solidFill>
                <a:sym typeface="Wingdings 2" pitchFamily="18" charset="2"/>
              </a:rPr>
              <a:t/>
            </a:r>
            <a:br>
              <a:rPr altLang="zh-CN" dirty="0" sz="2400" lang="en-US">
                <a:solidFill>
                  <a:schemeClr val="tx1"/>
                </a:solidFill>
                <a:sym typeface="Wingdings 2" pitchFamily="18" charset="2"/>
              </a:rPr>
            </a:br>
            <a:r>
              <a:rPr altLang="zh-CN" dirty="0" sz="2400" lang="en-US" smtClean="0">
                <a:solidFill>
                  <a:schemeClr val="tx1"/>
                </a:solidFill>
                <a:sym typeface="Wingdings 2" pitchFamily="18" charset="2"/>
              </a:rPr>
              <a:t>   </a:t>
            </a:r>
            <a:r>
              <a:rPr altLang="zh-CN" dirty="0" sz="2400" lang="en-US" smtClean="0">
                <a:solidFill>
                  <a:schemeClr val="bg2"/>
                </a:solidFill>
                <a:sym typeface="Wingdings 2" pitchFamily="18" charset="2"/>
              </a:rPr>
              <a:t>C: </a:t>
            </a:r>
            <a:r>
              <a:rPr altLang="en-US" dirty="0" sz="2400" lang="zh-CN">
                <a:solidFill>
                  <a:srgbClr val="003366"/>
                </a:solidFill>
                <a:sym typeface="Wingdings 2" pitchFamily="18" charset="2"/>
              </a:rPr>
              <a:t>泛化</a:t>
            </a:r>
            <a:r>
              <a:rPr altLang="en-US" dirty="0" sz="2400" lang="zh-CN" smtClean="0">
                <a:solidFill>
                  <a:srgbClr val="003366"/>
                </a:solidFill>
              </a:rPr>
              <a:t>视图 </a:t>
            </a:r>
            <a:r>
              <a:rPr altLang="zh-CN" dirty="0" sz="2400" lang="en-US" smtClean="0">
                <a:solidFill>
                  <a:srgbClr val="003366"/>
                </a:solidFill>
              </a:rPr>
              <a:t>----</a:t>
            </a:r>
            <a:r>
              <a:rPr altLang="en-US" dirty="0" sz="2400" lang="zh-CN" smtClean="0">
                <a:solidFill>
                  <a:srgbClr val="003366"/>
                </a:solidFill>
              </a:rPr>
              <a:t>泛化关系</a:t>
            </a:r>
            <a:r>
              <a:rPr altLang="zh-CN" dirty="0" sz="2400" lang="en-US" smtClean="0">
                <a:solidFill>
                  <a:schemeClr val="bg2"/>
                </a:solidFill>
                <a:sym typeface="Wingdings 2" pitchFamily="18" charset="2"/>
              </a:rPr>
              <a:t/>
            </a:r>
            <a:br>
              <a:rPr altLang="zh-CN" dirty="0" sz="2400" lang="en-US" smtClean="0">
                <a:solidFill>
                  <a:schemeClr val="bg2"/>
                </a:solidFill>
                <a:sym typeface="Wingdings 2" pitchFamily="18" charset="2"/>
              </a:rPr>
            </a:br>
            <a:r>
              <a:rPr altLang="zh-CN" dirty="0" sz="2400" lang="en-US" smtClean="0">
                <a:solidFill>
                  <a:schemeClr val="bg2"/>
                </a:solidFill>
                <a:sym typeface="Wingdings 2" pitchFamily="18" charset="2"/>
              </a:rPr>
              <a:t>   D: </a:t>
            </a:r>
            <a:r>
              <a:rPr altLang="en-US" dirty="0" sz="2400" lang="zh-CN">
                <a:solidFill>
                  <a:srgbClr val="003366"/>
                </a:solidFill>
                <a:sym typeface="Wingdings 2" pitchFamily="18" charset="2"/>
              </a:rPr>
              <a:t>执行</a:t>
            </a:r>
            <a:r>
              <a:rPr altLang="en-US" dirty="0" sz="2400" lang="zh-CN" smtClean="0">
                <a:solidFill>
                  <a:srgbClr val="003366"/>
                </a:solidFill>
              </a:rPr>
              <a:t>视图 </a:t>
            </a:r>
            <a:r>
              <a:rPr altLang="zh-CN" dirty="0" sz="2400" lang="en-US" smtClean="0">
                <a:solidFill>
                  <a:srgbClr val="003366"/>
                </a:solidFill>
              </a:rPr>
              <a:t>----</a:t>
            </a:r>
            <a:r>
              <a:rPr altLang="en-US" dirty="0" sz="2400" lang="zh-CN" smtClean="0">
                <a:solidFill>
                  <a:srgbClr val="003366"/>
                </a:solidFill>
              </a:rPr>
              <a:t>传统的执行体的次序与输入输出关系</a:t>
            </a:r>
            <a:r>
              <a:rPr altLang="zh-CN" dirty="0" sz="2400" lang="en-US">
                <a:solidFill>
                  <a:schemeClr val="bg2"/>
                </a:solidFill>
                <a:sym typeface="Wingdings 2" pitchFamily="18" charset="2"/>
              </a:rPr>
              <a:t/>
            </a:r>
            <a:br>
              <a:rPr altLang="zh-CN" dirty="0" sz="2400" lang="en-US">
                <a:solidFill>
                  <a:schemeClr val="bg2"/>
                </a:solidFill>
                <a:sym typeface="Wingdings 2" pitchFamily="18" charset="2"/>
              </a:rPr>
            </a:br>
            <a:r>
              <a:rPr altLang="zh-CN" dirty="0" sz="2400" lang="en-US" smtClean="0">
                <a:solidFill>
                  <a:schemeClr val="bg2"/>
                </a:solidFill>
                <a:sym typeface="Wingdings 2" pitchFamily="18" charset="2"/>
              </a:rPr>
              <a:t>   E: </a:t>
            </a:r>
            <a:r>
              <a:rPr altLang="en-US" dirty="0" sz="2400" lang="zh-CN">
                <a:solidFill>
                  <a:srgbClr val="003366"/>
                </a:solidFill>
                <a:sym typeface="Wingdings 2" pitchFamily="18" charset="2"/>
              </a:rPr>
              <a:t>实现</a:t>
            </a:r>
            <a:r>
              <a:rPr altLang="en-US" dirty="0" sz="2400" lang="zh-CN" smtClean="0">
                <a:solidFill>
                  <a:srgbClr val="003366"/>
                </a:solidFill>
              </a:rPr>
              <a:t>视图 </a:t>
            </a:r>
            <a:r>
              <a:rPr altLang="zh-CN" dirty="0" sz="2400" lang="en-US" smtClean="0">
                <a:solidFill>
                  <a:srgbClr val="003366"/>
                </a:solidFill>
              </a:rPr>
              <a:t>----</a:t>
            </a:r>
            <a:r>
              <a:rPr altLang="en-US" dirty="0" sz="2400" lang="zh-CN" smtClean="0">
                <a:solidFill>
                  <a:srgbClr val="003366"/>
                </a:solidFill>
              </a:rPr>
              <a:t>代码单元和源文件之间的传统映射对应关系</a:t>
            </a:r>
            <a:r>
              <a:rPr altLang="zh-CN" dirty="0" sz="2400" lang="en-US" smtClean="0">
                <a:solidFill>
                  <a:schemeClr val="bg2"/>
                </a:solidFill>
                <a:sym typeface="Wingdings 2" pitchFamily="18" charset="2"/>
              </a:rPr>
              <a:t/>
            </a:r>
            <a:br>
              <a:rPr altLang="zh-CN" dirty="0" sz="2400" lang="en-US" smtClean="0">
                <a:solidFill>
                  <a:schemeClr val="bg2"/>
                </a:solidFill>
                <a:sym typeface="Wingdings 2" pitchFamily="18" charset="2"/>
              </a:rPr>
            </a:br>
            <a:r>
              <a:rPr altLang="zh-CN" dirty="0" sz="2400" lang="en-US" smtClean="0">
                <a:solidFill>
                  <a:schemeClr val="bg2"/>
                </a:solidFill>
                <a:sym typeface="Wingdings 2" pitchFamily="18" charset="2"/>
              </a:rPr>
              <a:t>   F: </a:t>
            </a:r>
            <a:r>
              <a:rPr altLang="en-US" dirty="0" sz="2400" lang="zh-CN">
                <a:solidFill>
                  <a:srgbClr val="003366"/>
                </a:solidFill>
                <a:sym typeface="Wingdings 2" pitchFamily="18" charset="2"/>
              </a:rPr>
              <a:t>部署</a:t>
            </a:r>
            <a:r>
              <a:rPr altLang="en-US" dirty="0" sz="2400" lang="zh-CN" smtClean="0">
                <a:solidFill>
                  <a:srgbClr val="003366"/>
                </a:solidFill>
              </a:rPr>
              <a:t>视图 </a:t>
            </a:r>
            <a:r>
              <a:rPr altLang="zh-CN" dirty="0" sz="2400" lang="en-US" smtClean="0">
                <a:solidFill>
                  <a:srgbClr val="003366"/>
                </a:solidFill>
              </a:rPr>
              <a:t>----</a:t>
            </a:r>
            <a:r>
              <a:rPr altLang="en-US" dirty="0" sz="2400" lang="zh-CN" smtClean="0">
                <a:solidFill>
                  <a:srgbClr val="003366"/>
                </a:solidFill>
              </a:rPr>
              <a:t>节点的计算能力与节点资源的展示</a:t>
            </a:r>
            <a:r>
              <a:rPr altLang="zh-CN" dirty="0" sz="2400" lang="en-US" smtClean="0">
                <a:solidFill>
                  <a:schemeClr val="bg2"/>
                </a:solidFill>
                <a:sym typeface="Wingdings 2" pitchFamily="18" charset="2"/>
              </a:rPr>
              <a:t/>
            </a:r>
            <a:br>
              <a:rPr altLang="zh-CN" dirty="0" sz="2400" lang="en-US" smtClean="0">
                <a:solidFill>
                  <a:schemeClr val="bg2"/>
                </a:solidFill>
                <a:sym typeface="Wingdings 2" pitchFamily="18" charset="2"/>
              </a:rPr>
            </a:br>
            <a:r>
              <a:rPr altLang="zh-CN" dirty="0" sz="2400" lang="en-US" smtClean="0">
                <a:solidFill>
                  <a:schemeClr val="bg2"/>
                </a:solidFill>
                <a:sym typeface="Wingdings 2" pitchFamily="18" charset="2"/>
              </a:rPr>
              <a:t>   G: </a:t>
            </a:r>
            <a:r>
              <a:rPr altLang="en-US" dirty="0" sz="2400" lang="zh-CN" smtClean="0">
                <a:solidFill>
                  <a:srgbClr val="003366"/>
                </a:solidFill>
                <a:sym typeface="Wingdings 2" pitchFamily="18" charset="2"/>
              </a:rPr>
              <a:t>工作分配</a:t>
            </a:r>
            <a:r>
              <a:rPr altLang="en-US" dirty="0" sz="2400" lang="zh-CN" smtClean="0">
                <a:solidFill>
                  <a:srgbClr val="003366"/>
                </a:solidFill>
              </a:rPr>
              <a:t>视图 </a:t>
            </a:r>
            <a:r>
              <a:rPr altLang="zh-CN" dirty="0" sz="2400" lang="en-US" smtClean="0">
                <a:solidFill>
                  <a:srgbClr val="003366"/>
                </a:solidFill>
              </a:rPr>
              <a:t>----</a:t>
            </a:r>
            <a:r>
              <a:rPr altLang="en-US" dirty="0" sz="2400" lang="zh-CN" smtClean="0">
                <a:solidFill>
                  <a:srgbClr val="003366"/>
                </a:solidFill>
              </a:rPr>
              <a:t>任务</a:t>
            </a:r>
            <a:r>
              <a:rPr altLang="en-US" dirty="0" sz="2400" lang="zh-CN">
                <a:solidFill>
                  <a:srgbClr val="003366"/>
                </a:solidFill>
              </a:rPr>
              <a:t>分配</a:t>
            </a:r>
            <a:r>
              <a:rPr altLang="en-US" dirty="0" sz="2400" lang="zh-CN" smtClean="0">
                <a:solidFill>
                  <a:srgbClr val="003366"/>
                </a:solidFill>
              </a:rPr>
              <a:t>管理展示</a:t>
            </a:r>
            <a:r>
              <a:rPr altLang="zh-CN" dirty="0" sz="2400" lang="en-US">
                <a:solidFill>
                  <a:schemeClr val="bg2"/>
                </a:solidFill>
                <a:sym typeface="Wingdings 2" pitchFamily="18" charset="2"/>
              </a:rPr>
              <a:t/>
            </a:r>
            <a:br>
              <a:rPr altLang="zh-CN" dirty="0" sz="2400" lang="en-US">
                <a:solidFill>
                  <a:schemeClr val="bg2"/>
                </a:solidFill>
                <a:sym typeface="Wingdings 2" pitchFamily="18" charset="2"/>
              </a:rPr>
            </a:br>
            <a:r>
              <a:rPr altLang="zh-CN" dirty="0" sz="2400" lang="en-US" smtClean="0">
                <a:solidFill>
                  <a:schemeClr val="bg2"/>
                </a:solidFill>
                <a:sym typeface="Wingdings 2" pitchFamily="18" charset="2"/>
              </a:rPr>
              <a:t/>
            </a:r>
            <a:br>
              <a:rPr altLang="zh-CN" dirty="0" sz="2400" lang="en-US" smtClean="0">
                <a:solidFill>
                  <a:schemeClr val="bg2"/>
                </a:solidFill>
                <a:sym typeface="Wingdings 2" pitchFamily="18" charset="2"/>
              </a:rPr>
            </a:br>
            <a:r>
              <a:rPr altLang="zh-CN" dirty="0" sz="2400" lang="en-US">
                <a:solidFill>
                  <a:schemeClr val="bg2"/>
                </a:solidFill>
                <a:sym typeface="Wingdings 2" pitchFamily="18" charset="2"/>
              </a:rPr>
              <a:t/>
            </a:r>
            <a:br>
              <a:rPr altLang="zh-CN" dirty="0" sz="2400" lang="en-US">
                <a:solidFill>
                  <a:schemeClr val="bg2"/>
                </a:solidFill>
                <a:sym typeface="Wingdings 2" pitchFamily="18" charset="2"/>
              </a:rPr>
            </a:br>
            <a:endParaRPr altLang="zh-CN" dirty="0" sz="2400" lang="zh-CN" smtClean="0"/>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05" name="灯片编号占位符 5"/>
          <p:cNvSpPr>
            <a:spLocks noGrp="1"/>
          </p:cNvSpPr>
          <p:nvPr>
            <p:ph type="sldNum" sz="quarter" idx="12"/>
          </p:nvPr>
        </p:nvSpPr>
        <p:spPr>
          <a:noFill/>
        </p:spPr>
        <p:txBody>
          <a:bodyPr/>
          <a:p>
            <a:fld id="{CB385429-EBF4-4415-BE9C-5903E05E64CE}" type="slidenum">
              <a:rPr altLang="zh-CN" lang="en-US" smtClean="0">
                <a:ea typeface="宋体" charset="-122"/>
              </a:rPr>
              <a:t>16</a:t>
            </a:fld>
            <a:endParaRPr altLang="zh-CN" lang="en-US" smtClean="0">
              <a:ea typeface="宋体" charset="-122"/>
            </a:endParaRPr>
          </a:p>
        </p:txBody>
      </p:sp>
      <p:sp>
        <p:nvSpPr>
          <p:cNvPr id="1048706"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07" name="Rectangle 3"/>
          <p:cNvSpPr>
            <a:spLocks noGrp="1" noChangeArrowheads="1"/>
          </p:cNvSpPr>
          <p:nvPr>
            <p:ph type="body" idx="1"/>
          </p:nvPr>
        </p:nvSpPr>
        <p:spPr>
          <a:xfrm>
            <a:off x="727075" y="1700213"/>
            <a:ext cx="8382000" cy="5105400"/>
          </a:xfrm>
        </p:spPr>
        <p:txBody>
          <a:bodyPr/>
          <a:p>
            <a:pPr eaLnBrk="1" hangingPunct="1">
              <a:lnSpc>
                <a:spcPct val="90000"/>
              </a:lnSpc>
              <a:buFontTx/>
              <a:buNone/>
            </a:pPr>
            <a:r>
              <a:rPr altLang="zh-CN" b="1" dirty="0" lang="en-US" smtClean="0"/>
              <a:t>5.4 Architecture Styles and Strategies</a:t>
            </a:r>
          </a:p>
          <a:p>
            <a:pPr eaLnBrk="1" hangingPunct="1">
              <a:lnSpc>
                <a:spcPct val="90000"/>
              </a:lnSpc>
              <a:buFontTx/>
              <a:buNone/>
            </a:pPr>
            <a:r>
              <a:rPr altLang="zh-CN" b="1" dirty="0" sz="2400" lang="en-US" smtClean="0"/>
              <a:t>       </a:t>
            </a:r>
            <a:r>
              <a:rPr altLang="en-US" b="1" dirty="0" sz="2400" lang="zh-CN" smtClean="0"/>
              <a:t>（软件结构风格和设计策略）</a:t>
            </a:r>
          </a:p>
          <a:p>
            <a:pPr eaLnBrk="1" hangingPunct="1">
              <a:lnSpc>
                <a:spcPct val="90000"/>
              </a:lnSpc>
              <a:buFontTx/>
              <a:buNone/>
            </a:pPr>
            <a:r>
              <a:rPr altLang="zh-CN" b="1" dirty="0" lang="en-US" smtClean="0"/>
              <a:t>1. </a:t>
            </a:r>
            <a:r>
              <a:rPr altLang="zh-CN" b="1" dirty="0" lang="en-US" smtClean="0">
                <a:solidFill>
                  <a:schemeClr val="bg2"/>
                </a:solidFill>
              </a:rPr>
              <a:t>Three design levels</a:t>
            </a:r>
            <a:r>
              <a:rPr altLang="zh-CN" b="1" dirty="0" lang="en-US" smtClean="0"/>
              <a:t> </a:t>
            </a:r>
            <a:r>
              <a:rPr altLang="en-US" b="1" dirty="0" sz="2400" lang="zh-CN" smtClean="0"/>
              <a:t>（三种设计层次）</a:t>
            </a:r>
            <a:r>
              <a:rPr altLang="zh-CN" b="1" dirty="0" lang="en-US" smtClean="0"/>
              <a:t>(P229)</a:t>
            </a:r>
          </a:p>
          <a:p>
            <a:pPr eaLnBrk="1" hangingPunct="1">
              <a:lnSpc>
                <a:spcPct val="90000"/>
              </a:lnSpc>
              <a:buFontTx/>
              <a:buNone/>
            </a:pPr>
            <a:r>
              <a:rPr altLang="zh-CN" b="1" dirty="0" sz="2400" lang="en-US" smtClean="0">
                <a:solidFill>
                  <a:schemeClr val="bg2"/>
                </a:solidFill>
                <a:sym typeface="Wingdings 2" pitchFamily="18" charset="2"/>
              </a:rPr>
              <a:t> </a:t>
            </a:r>
            <a:r>
              <a:rPr altLang="zh-CN" b="1" dirty="0" sz="2400" lang="en-US" smtClean="0">
                <a:solidFill>
                  <a:srgbClr val="0000FF"/>
                </a:solidFill>
                <a:sym typeface="Wingdings 2" pitchFamily="18" charset="2"/>
              </a:rPr>
              <a:t>architecture design-</a:t>
            </a:r>
            <a:r>
              <a:rPr altLang="zh-CN" b="1" dirty="0" sz="2400" lang="en-US" smtClean="0">
                <a:solidFill>
                  <a:schemeClr val="bg2"/>
                </a:solidFill>
                <a:sym typeface="Wingdings 2" pitchFamily="18" charset="2"/>
              </a:rPr>
              <a:t>---</a:t>
            </a:r>
            <a:r>
              <a:rPr altLang="zh-CN" b="1" dirty="0" sz="2400" lang="en-US" smtClean="0"/>
              <a:t>associates the system </a:t>
            </a:r>
          </a:p>
          <a:p>
            <a:pPr eaLnBrk="1" hangingPunct="1">
              <a:lnSpc>
                <a:spcPct val="90000"/>
              </a:lnSpc>
              <a:buFontTx/>
              <a:buNone/>
            </a:pPr>
            <a:r>
              <a:rPr altLang="zh-CN" b="1" dirty="0" sz="2400" lang="en-US" smtClean="0"/>
              <a:t>   </a:t>
            </a:r>
            <a:r>
              <a:rPr altLang="en-US" b="1" dirty="0" sz="2000" lang="zh-CN" smtClean="0"/>
              <a:t>（体系结构设计）</a:t>
            </a:r>
            <a:r>
              <a:rPr altLang="zh-CN" b="1" dirty="0" sz="2000" lang="en-US" smtClean="0"/>
              <a:t>  </a:t>
            </a:r>
            <a:r>
              <a:rPr altLang="zh-CN" b="1" dirty="0" sz="2400" lang="en-US" smtClean="0"/>
              <a:t>capabilities(in </a:t>
            </a:r>
            <a:r>
              <a:rPr altLang="en-US" b="1" dirty="0" sz="2400" lang="zh-CN" smtClean="0"/>
              <a:t> </a:t>
            </a:r>
            <a:r>
              <a:rPr altLang="zh-CN" b="1" dirty="0" sz="2400" lang="en-US" smtClean="0"/>
              <a:t>SRS) with the system </a:t>
            </a:r>
          </a:p>
          <a:p>
            <a:pPr eaLnBrk="1" hangingPunct="1">
              <a:lnSpc>
                <a:spcPct val="90000"/>
              </a:lnSpc>
              <a:buFontTx/>
              <a:buNone/>
            </a:pPr>
            <a:r>
              <a:rPr altLang="zh-CN" b="1" dirty="0" sz="2400" lang="en-US" smtClean="0"/>
              <a:t>                             components  that will  implement them</a:t>
            </a:r>
          </a:p>
          <a:p>
            <a:pPr eaLnBrk="1" hangingPunct="1">
              <a:lnSpc>
                <a:spcPct val="90000"/>
              </a:lnSpc>
              <a:buFontTx/>
              <a:buNone/>
            </a:pPr>
            <a:r>
              <a:rPr altLang="zh-CN" b="1" dirty="0" sz="2400" lang="en-US" smtClean="0"/>
              <a:t>                           </a:t>
            </a:r>
            <a:r>
              <a:rPr altLang="en-US" b="1" dirty="0" sz="2400" lang="zh-CN" smtClean="0"/>
              <a:t>（</a:t>
            </a:r>
            <a:r>
              <a:rPr altLang="en-US" b="1" dirty="0" sz="2400" lang="zh-CN" smtClean="0">
                <a:solidFill>
                  <a:srgbClr val="0000FF"/>
                </a:solidFill>
              </a:rPr>
              <a:t>由软件需求中的系统能力与系统部件关联</a:t>
            </a:r>
            <a:endParaRPr altLang="zh-CN" b="1" dirty="0" sz="2400" lang="en-US" smtClean="0">
              <a:solidFill>
                <a:srgbClr val="0000FF"/>
              </a:solidFill>
            </a:endParaRPr>
          </a:p>
          <a:p>
            <a:pPr eaLnBrk="1" hangingPunct="1">
              <a:lnSpc>
                <a:spcPct val="90000"/>
              </a:lnSpc>
              <a:buFontTx/>
              <a:buNone/>
            </a:pPr>
            <a:r>
              <a:rPr altLang="zh-CN" b="1" dirty="0" sz="2400" lang="en-US" smtClean="0">
                <a:solidFill>
                  <a:srgbClr val="0000FF"/>
                </a:solidFill>
              </a:rPr>
              <a:t>                              </a:t>
            </a:r>
            <a:r>
              <a:rPr altLang="en-US" b="1" dirty="0" sz="2400" lang="zh-CN" smtClean="0">
                <a:solidFill>
                  <a:srgbClr val="0000FF"/>
                </a:solidFill>
              </a:rPr>
              <a:t>起来而得到软件整体结构的过程</a:t>
            </a:r>
            <a:r>
              <a:rPr altLang="en-US" b="1" dirty="0" sz="2400" lang="zh-CN" smtClean="0"/>
              <a:t>）</a:t>
            </a:r>
          </a:p>
          <a:p>
            <a:pPr eaLnBrk="1" hangingPunct="1">
              <a:lnSpc>
                <a:spcPct val="90000"/>
              </a:lnSpc>
              <a:buFontTx/>
              <a:buNone/>
            </a:pPr>
            <a:r>
              <a:rPr altLang="en-US" b="1" dirty="0" sz="2400" lang="zh-CN" smtClean="0"/>
              <a:t>    </a:t>
            </a:r>
            <a:r>
              <a:rPr altLang="zh-CN" b="1" dirty="0" sz="2400" lang="en-US" smtClean="0"/>
              <a:t>note</a:t>
            </a:r>
            <a:r>
              <a:rPr altLang="zh-CN" b="1" dirty="0" sz="2400" lang="en-US" smtClean="0">
                <a:solidFill>
                  <a:srgbClr val="0000FF"/>
                </a:solidFill>
              </a:rPr>
              <a:t>: architecture </a:t>
            </a:r>
            <a:r>
              <a:rPr altLang="zh-CN" b="1" dirty="0" sz="2400" lang="en-US" err="1" smtClean="0">
                <a:solidFill>
                  <a:srgbClr val="0000FF"/>
                </a:solidFill>
              </a:rPr>
              <a:t>design</a:t>
            </a:r>
            <a:r>
              <a:rPr altLang="zh-CN" b="1" dirty="0" sz="2400" lang="en-US" err="1" smtClean="0">
                <a:solidFill>
                  <a:srgbClr val="0000FF"/>
                </a:solidFill>
                <a:ea typeface="Arial Unicode MS" pitchFamily="34" charset="-122"/>
                <a:cs typeface="Arial Unicode MS" pitchFamily="34" charset="-122"/>
              </a:rPr>
              <a:t>≈system</a:t>
            </a:r>
            <a:r>
              <a:rPr altLang="zh-CN" b="1" dirty="0" sz="2400" lang="en-US" smtClean="0">
                <a:solidFill>
                  <a:srgbClr val="0000FF"/>
                </a:solidFill>
                <a:ea typeface="Arial Unicode MS" pitchFamily="34" charset="-122"/>
                <a:cs typeface="Arial Unicode MS" pitchFamily="34" charset="-122"/>
              </a:rPr>
              <a:t> design </a:t>
            </a:r>
            <a:r>
              <a:rPr altLang="zh-CN" b="1" dirty="0" sz="2400" lang="en-US" smtClean="0">
                <a:solidFill>
                  <a:schemeClr val="bg2"/>
                </a:solidFill>
                <a:ea typeface="Arial Unicode MS" pitchFamily="34" charset="-122"/>
                <a:cs typeface="Arial Unicode MS" pitchFamily="34" charset="-122"/>
              </a:rPr>
              <a:t>(in chapter 1)</a:t>
            </a:r>
          </a:p>
          <a:p>
            <a:pPr eaLnBrk="1" hangingPunct="1">
              <a:lnSpc>
                <a:spcPct val="90000"/>
              </a:lnSpc>
              <a:buFontTx/>
              <a:buNone/>
            </a:pPr>
            <a:r>
              <a:rPr altLang="zh-CN" b="1" dirty="0" sz="2400" lang="en-US" smtClean="0">
                <a:solidFill>
                  <a:schemeClr val="bg2"/>
                </a:solidFill>
                <a:ea typeface="Arial Unicode MS" pitchFamily="34" charset="-122"/>
                <a:cs typeface="Arial Unicode MS" pitchFamily="34" charset="-122"/>
              </a:rPr>
              <a:t>     </a:t>
            </a:r>
            <a:r>
              <a:rPr altLang="zh-CN" b="1" dirty="0" sz="2400" lang="en-US" smtClean="0">
                <a:solidFill>
                  <a:srgbClr val="FF0066"/>
                </a:solidFill>
                <a:sym typeface="Wingdings 2" pitchFamily="18" charset="2"/>
              </a:rPr>
              <a:t>architecture(</a:t>
            </a:r>
            <a:r>
              <a:rPr altLang="en-US" b="1" dirty="0" sz="2400" lang="zh-CN" smtClean="0">
                <a:solidFill>
                  <a:srgbClr val="FF0066"/>
                </a:solidFill>
                <a:sym typeface="Wingdings 2" pitchFamily="18" charset="2"/>
              </a:rPr>
              <a:t>体系结构</a:t>
            </a:r>
            <a:r>
              <a:rPr altLang="zh-CN" b="1" dirty="0" sz="2400" lang="en-US" smtClean="0">
                <a:solidFill>
                  <a:srgbClr val="FF0066"/>
                </a:solidFill>
                <a:sym typeface="Wingdings 2" pitchFamily="18" charset="2"/>
              </a:rPr>
              <a:t>)</a:t>
            </a:r>
            <a:r>
              <a:rPr altLang="en-US" b="1" dirty="0" sz="2400" lang="zh-CN" smtClean="0">
                <a:solidFill>
                  <a:srgbClr val="FF0066"/>
                </a:solidFill>
                <a:sym typeface="Wingdings 2" pitchFamily="18" charset="2"/>
              </a:rPr>
              <a:t>：</a:t>
            </a:r>
            <a:r>
              <a:rPr altLang="en-US" b="1" dirty="0" sz="2400" lang="zh-CN" smtClean="0">
                <a:solidFill>
                  <a:srgbClr val="0000FF"/>
                </a:solidFill>
                <a:sym typeface="Wingdings 2" pitchFamily="18" charset="2"/>
              </a:rPr>
              <a:t>一种软件设计方案，说明如何将</a:t>
            </a:r>
            <a:endParaRPr altLang="zh-CN" b="1" dirty="0" sz="2400" lang="en-US" smtClean="0">
              <a:solidFill>
                <a:srgbClr val="0000FF"/>
              </a:solidFill>
              <a:sym typeface="Wingdings 2" pitchFamily="18" charset="2"/>
            </a:endParaRPr>
          </a:p>
          <a:p>
            <a:pPr eaLnBrk="1" hangingPunct="1">
              <a:lnSpc>
                <a:spcPct val="90000"/>
              </a:lnSpc>
              <a:buFontTx/>
              <a:buNone/>
            </a:pPr>
            <a:r>
              <a:rPr altLang="zh-CN" b="1" dirty="0" sz="2400" lang="en-US" smtClean="0">
                <a:solidFill>
                  <a:srgbClr val="0000FF"/>
                </a:solidFill>
                <a:sym typeface="Wingdings 2" pitchFamily="18" charset="2"/>
              </a:rPr>
              <a:t>                         </a:t>
            </a:r>
            <a:r>
              <a:rPr altLang="en-US" b="1" dirty="0" sz="2400" lang="zh-CN" smtClean="0">
                <a:solidFill>
                  <a:srgbClr val="0000FF"/>
                </a:solidFill>
                <a:sym typeface="Wingdings 2" pitchFamily="18" charset="2"/>
              </a:rPr>
              <a:t>系统分解为单元以及这些单元的关联方式，</a:t>
            </a:r>
            <a:endParaRPr altLang="zh-CN" b="1" dirty="0" sz="2400" lang="en-US" smtClean="0">
              <a:solidFill>
                <a:srgbClr val="0000FF"/>
              </a:solidFill>
              <a:sym typeface="Wingdings 2" pitchFamily="18" charset="2"/>
            </a:endParaRPr>
          </a:p>
          <a:p>
            <a:pPr eaLnBrk="1" hangingPunct="1">
              <a:lnSpc>
                <a:spcPct val="90000"/>
              </a:lnSpc>
              <a:buFontTx/>
              <a:buNone/>
            </a:pPr>
            <a:r>
              <a:rPr altLang="zh-CN" b="1" dirty="0" sz="2400" lang="en-US" smtClean="0">
                <a:solidFill>
                  <a:srgbClr val="0000FF"/>
                </a:solidFill>
                <a:sym typeface="Wingdings 2" pitchFamily="18" charset="2"/>
              </a:rPr>
              <a:t>                         </a:t>
            </a:r>
            <a:r>
              <a:rPr altLang="en-US" b="1" dirty="0" sz="2400" lang="zh-CN" smtClean="0">
                <a:solidFill>
                  <a:srgbClr val="0000FF"/>
                </a:solidFill>
                <a:sym typeface="Wingdings 2" pitchFamily="18" charset="2"/>
              </a:rPr>
              <a:t>以及所有单元的外部可见特性。</a:t>
            </a:r>
            <a:endParaRPr altLang="zh-CN" b="1" dirty="0" sz="2400" lang="en-US" smtClean="0">
              <a:solidFill>
                <a:srgbClr val="0000FF"/>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p>
          <a:p>
            <a:pPr eaLnBrk="1" hangingPunct="1">
              <a:lnSpc>
                <a:spcPct val="90000"/>
              </a:lnSpc>
              <a:buFontTx/>
              <a:buNone/>
            </a:pPr>
            <a:endParaRPr altLang="zh-CN" b="1" dirty="0" sz="2400" lang="en-US" smtClean="0">
              <a:solidFill>
                <a:schemeClr val="bg2"/>
              </a:solidFill>
              <a:sym typeface="Wingdings 2" pitchFamily="18" charset="2"/>
            </a:endParaRP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11" name="灯片编号占位符 5"/>
          <p:cNvSpPr>
            <a:spLocks noGrp="1"/>
          </p:cNvSpPr>
          <p:nvPr>
            <p:ph type="sldNum" sz="quarter" idx="12"/>
          </p:nvPr>
        </p:nvSpPr>
        <p:spPr>
          <a:noFill/>
        </p:spPr>
        <p:txBody>
          <a:bodyPr/>
          <a:p>
            <a:fld id="{6AD0616D-3868-4371-B768-5D8B4A716667}" type="slidenum">
              <a:rPr altLang="zh-CN" lang="en-US" smtClean="0">
                <a:ea typeface="宋体" charset="-122"/>
              </a:rPr>
              <a:t>17</a:t>
            </a:fld>
            <a:endParaRPr altLang="zh-CN" lang="en-US" smtClean="0">
              <a:ea typeface="宋体" charset="-122"/>
            </a:endParaRPr>
          </a:p>
        </p:txBody>
      </p:sp>
      <p:sp>
        <p:nvSpPr>
          <p:cNvPr id="1048712"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13" name="Rectangle 3"/>
          <p:cNvSpPr>
            <a:spLocks noGrp="1" noChangeArrowheads="1"/>
          </p:cNvSpPr>
          <p:nvPr>
            <p:ph type="body" idx="1"/>
          </p:nvPr>
        </p:nvSpPr>
        <p:spPr>
          <a:xfrm>
            <a:off x="755650" y="1773238"/>
            <a:ext cx="8388350" cy="5084762"/>
          </a:xfrm>
        </p:spPr>
        <p:txBody>
          <a:bodyPr/>
          <a:p>
            <a:pPr eaLnBrk="1" hangingPunct="1">
              <a:buFontTx/>
              <a:buNone/>
            </a:pPr>
            <a:r>
              <a:rPr altLang="zh-CN" b="1" dirty="0" sz="2400" lang="en-US" smtClean="0">
                <a:solidFill>
                  <a:schemeClr val="bg2"/>
                </a:solidFill>
                <a:sym typeface="Wingdings 2" pitchFamily="18" charset="2"/>
              </a:rPr>
              <a:t> </a:t>
            </a:r>
            <a:r>
              <a:rPr altLang="zh-CN" b="1" dirty="0" sz="2400" lang="en-US" smtClean="0">
                <a:solidFill>
                  <a:srgbClr val="FF0066"/>
                </a:solidFill>
                <a:sym typeface="Wingdings 2" pitchFamily="18" charset="2"/>
              </a:rPr>
              <a:t>code design</a:t>
            </a:r>
            <a:r>
              <a:rPr altLang="zh-CN" b="1" dirty="0" sz="2400" lang="en-US" smtClean="0">
                <a:solidFill>
                  <a:schemeClr val="bg2"/>
                </a:solidFill>
                <a:sym typeface="Wingdings 2" pitchFamily="18" charset="2"/>
              </a:rPr>
              <a:t>----involves </a:t>
            </a:r>
            <a:r>
              <a:rPr altLang="zh-CN" b="1" dirty="0" sz="2400" lang="en-US" smtClean="0"/>
              <a:t>algorithms and data</a:t>
            </a:r>
          </a:p>
          <a:p>
            <a:pPr eaLnBrk="1" hangingPunct="1">
              <a:buFontTx/>
              <a:buNone/>
            </a:pPr>
            <a:r>
              <a:rPr altLang="zh-CN" b="1" dirty="0" sz="2400" lang="en-US" smtClean="0"/>
              <a:t>    </a:t>
            </a:r>
            <a:r>
              <a:rPr altLang="en-US" b="1" dirty="0" sz="2400" lang="zh-CN" smtClean="0"/>
              <a:t>（代码设计）    </a:t>
            </a:r>
            <a:r>
              <a:rPr altLang="zh-CN" b="1" dirty="0" sz="2400" lang="en-US" smtClean="0"/>
              <a:t>structures for each component</a:t>
            </a:r>
            <a:r>
              <a:rPr altLang="zh-CN" b="1" dirty="0" sz="2400" lang="en-US" smtClean="0">
                <a:solidFill>
                  <a:schemeClr val="bg2"/>
                </a:solidFill>
                <a:sym typeface="Wingdings 2" pitchFamily="18" charset="2"/>
              </a:rPr>
              <a:t> </a:t>
            </a: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（各个部件（模块）的算法、数据结构的设计）</a:t>
            </a:r>
          </a:p>
          <a:p>
            <a:pPr eaLnBrk="1" hangingPunct="1">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components = programming primitives</a:t>
            </a:r>
          </a:p>
          <a:p>
            <a:pPr eaLnBrk="1" hangingPunct="1">
              <a:buFontTx/>
              <a:buNone/>
            </a:pPr>
            <a:r>
              <a:rPr altLang="zh-CN" b="1" dirty="0" sz="2400" lang="en-US" smtClean="0">
                <a:solidFill>
                  <a:schemeClr val="bg2"/>
                </a:solidFill>
                <a:sym typeface="Wingdings 2" pitchFamily="18" charset="2"/>
              </a:rPr>
              <a:t>                                +primitive operators</a:t>
            </a:r>
          </a:p>
          <a:p>
            <a:pPr eaLnBrk="1" hangingPunct="1">
              <a:buFontTx/>
              <a:buNone/>
            </a:pPr>
            <a:r>
              <a:rPr altLang="zh-CN" b="1" dirty="0" sz="2400" lang="en-US" smtClean="0">
                <a:solidFill>
                  <a:schemeClr val="bg2"/>
                </a:solidFill>
                <a:sym typeface="Wingdings 2" pitchFamily="18" charset="2"/>
              </a:rPr>
              <a:t>                                +composition mechanisms)</a:t>
            </a:r>
          </a:p>
          <a:p>
            <a:pPr eaLnBrk="1" hangingPunct="1">
              <a:buFontTx/>
              <a:buNone/>
            </a:pPr>
            <a:r>
              <a:rPr altLang="zh-CN" b="1" dirty="0" sz="2400" lang="en-US" smtClean="0">
                <a:solidFill>
                  <a:schemeClr val="bg2"/>
                </a:solidFill>
                <a:sym typeface="Wingdings 2" pitchFamily="18" charset="2"/>
              </a:rPr>
              <a:t> </a:t>
            </a:r>
            <a:r>
              <a:rPr altLang="zh-CN" b="1" dirty="0" sz="2400" lang="en-US" smtClean="0">
                <a:solidFill>
                  <a:srgbClr val="FF0066"/>
                </a:solidFill>
                <a:sym typeface="Wingdings 2" pitchFamily="18" charset="2"/>
              </a:rPr>
              <a:t>executable design</a:t>
            </a:r>
            <a:r>
              <a:rPr altLang="zh-CN" b="1" dirty="0" sz="2400" lang="en-US" smtClean="0">
                <a:solidFill>
                  <a:schemeClr val="bg2"/>
                </a:solidFill>
                <a:sym typeface="Wingdings 2" pitchFamily="18" charset="2"/>
              </a:rPr>
              <a:t>----</a:t>
            </a:r>
            <a:r>
              <a:rPr altLang="zh-CN" b="1" dirty="0" sz="2400" lang="en-US" smtClean="0"/>
              <a:t>lowest level of design, including</a:t>
            </a:r>
          </a:p>
          <a:p>
            <a:pPr eaLnBrk="1" hangingPunct="1">
              <a:buFontTx/>
              <a:buNone/>
            </a:pPr>
            <a:r>
              <a:rPr altLang="zh-CN" b="1" dirty="0" sz="2400" lang="en-US" smtClean="0"/>
              <a:t>    </a:t>
            </a:r>
            <a:r>
              <a:rPr altLang="en-US" b="1" dirty="0" sz="2400" lang="zh-CN" smtClean="0"/>
              <a:t>（运行设计）              </a:t>
            </a:r>
            <a:r>
              <a:rPr altLang="zh-CN" b="1" dirty="0" sz="2400" lang="en-US" smtClean="0"/>
              <a:t>memory allocation, data formats,</a:t>
            </a:r>
          </a:p>
          <a:p>
            <a:pPr eaLnBrk="1" hangingPunct="1">
              <a:buFontTx/>
              <a:buNone/>
            </a:pPr>
            <a:r>
              <a:rPr altLang="zh-CN" b="1" dirty="0" sz="2400" lang="en-US" smtClean="0"/>
              <a:t>                                        bit patterns </a:t>
            </a:r>
          </a:p>
          <a:p>
            <a:pPr eaLnBrk="1" hangingPunct="1">
              <a:buFontTx/>
              <a:buNone/>
            </a:pPr>
            <a:r>
              <a:rPr altLang="zh-CN" b="1" dirty="0" sz="2400" lang="en-US" smtClean="0"/>
              <a:t>                                      </a:t>
            </a:r>
            <a:r>
              <a:rPr altLang="en-US" b="1" dirty="0" sz="2400" lang="zh-CN" smtClean="0"/>
              <a:t>（最底层设计</a:t>
            </a:r>
            <a:r>
              <a:rPr altLang="zh-CN" b="1" dirty="0" sz="2400" lang="en-US" smtClean="0">
                <a:latin typeface="Times New Roman" pitchFamily="18" charset="0"/>
              </a:rPr>
              <a:t>—</a:t>
            </a:r>
            <a:r>
              <a:rPr altLang="en-US" b="1" dirty="0" sz="2400" lang="zh-CN" smtClean="0"/>
              <a:t>内存分配、数据格</a:t>
            </a:r>
          </a:p>
          <a:p>
            <a:pPr eaLnBrk="1" hangingPunct="1">
              <a:buFontTx/>
              <a:buNone/>
            </a:pPr>
            <a:r>
              <a:rPr altLang="en-US" b="1" dirty="0" sz="2400" lang="zh-CN" smtClean="0"/>
              <a:t>                                        式、位模式、相关显示匹配等等</a:t>
            </a:r>
            <a:r>
              <a:rPr altLang="en-US" b="1" dirty="0" sz="2000" lang="zh-CN" smtClean="0"/>
              <a:t>） 。</a:t>
            </a:r>
            <a:endParaRPr altLang="en-US" dirty="0" sz="2000" lang="zh-CN" smtClean="0"/>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17" name="灯片编号占位符 5"/>
          <p:cNvSpPr>
            <a:spLocks noGrp="1"/>
          </p:cNvSpPr>
          <p:nvPr>
            <p:ph type="sldNum" sz="quarter" idx="12"/>
          </p:nvPr>
        </p:nvSpPr>
        <p:spPr>
          <a:noFill/>
        </p:spPr>
        <p:txBody>
          <a:bodyPr/>
          <a:p>
            <a:fld id="{450E61B5-1A7B-4D18-B267-16CD2A9DFAA2}" type="slidenum">
              <a:rPr altLang="zh-CN" lang="en-US" smtClean="0">
                <a:ea typeface="宋体" charset="-122"/>
              </a:rPr>
              <a:t>18</a:t>
            </a:fld>
            <a:endParaRPr altLang="zh-CN" lang="en-US" smtClean="0">
              <a:ea typeface="宋体" charset="-122"/>
            </a:endParaRPr>
          </a:p>
        </p:txBody>
      </p:sp>
      <p:sp>
        <p:nvSpPr>
          <p:cNvPr id="1048718"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19" name="Rectangle 3"/>
          <p:cNvSpPr>
            <a:spLocks noGrp="1" noChangeArrowheads="1"/>
          </p:cNvSpPr>
          <p:nvPr>
            <p:ph type="body" idx="1"/>
          </p:nvPr>
        </p:nvSpPr>
        <p:spPr>
          <a:xfrm>
            <a:off x="762000" y="1700808"/>
            <a:ext cx="8382000" cy="5157192"/>
          </a:xfrm>
        </p:spPr>
        <p:txBody>
          <a:bodyPr/>
          <a:p>
            <a:pPr eaLnBrk="1" hangingPunct="1">
              <a:lnSpc>
                <a:spcPct val="90000"/>
              </a:lnSpc>
              <a:buFontTx/>
              <a:buNone/>
            </a:pPr>
            <a:r>
              <a:rPr altLang="zh-CN" b="1" dirty="0" sz="2400" lang="en-US" smtClean="0"/>
              <a:t> </a:t>
            </a:r>
            <a:r>
              <a:rPr altLang="zh-CN" b="1" dirty="0" sz="2400" lang="en-US" smtClean="0">
                <a:solidFill>
                  <a:schemeClr val="bg2"/>
                </a:solidFill>
                <a:sym typeface="Wingdings 2" pitchFamily="18" charset="2"/>
              </a:rPr>
              <a:t>note</a:t>
            </a:r>
          </a:p>
          <a:p>
            <a:pPr eaLnBrk="1" hangingPunct="1">
              <a:lnSpc>
                <a:spcPct val="90000"/>
              </a:lnSpc>
              <a:buFontTx/>
              <a:buNone/>
            </a:pPr>
            <a:r>
              <a:rPr altLang="zh-CN" b="1" dirty="0" sz="2400" lang="en-US" smtClean="0">
                <a:solidFill>
                  <a:schemeClr val="bg2"/>
                </a:solidFill>
                <a:sym typeface="Wingdings 2" pitchFamily="18" charset="2"/>
              </a:rPr>
              <a:t>   A: top down work----designing an architecture, then </a:t>
            </a:r>
          </a:p>
          <a:p>
            <a:pPr eaLnBrk="1" hangingPunct="1">
              <a:lnSpc>
                <a:spcPct val="90000"/>
              </a:lnSpc>
              <a:buFontTx/>
              <a:buNone/>
            </a:pPr>
            <a:r>
              <a:rPr altLang="zh-CN" b="1" dirty="0" sz="2400" lang="en-US" smtClean="0">
                <a:solidFill>
                  <a:schemeClr val="bg2"/>
                </a:solidFill>
                <a:sym typeface="Wingdings 2" pitchFamily="18" charset="2"/>
              </a:rPr>
              <a:t>                                       the code design, and finally the </a:t>
            </a:r>
          </a:p>
          <a:p>
            <a:pPr eaLnBrk="1" hangingPunct="1">
              <a:lnSpc>
                <a:spcPct val="90000"/>
              </a:lnSpc>
              <a:buFontTx/>
              <a:buNone/>
            </a:pPr>
            <a:r>
              <a:rPr altLang="zh-CN" b="1" dirty="0" sz="2400" lang="en-US" smtClean="0">
                <a:solidFill>
                  <a:schemeClr val="bg2"/>
                </a:solidFill>
                <a:sym typeface="Wingdings 2" pitchFamily="18" charset="2"/>
              </a:rPr>
              <a:t>                                       executable design. </a:t>
            </a:r>
          </a:p>
          <a:p>
            <a:pPr eaLnBrk="1" hangingPunct="1">
              <a:lnSpc>
                <a:spcPct val="90000"/>
              </a:lnSpc>
              <a:buFontTx/>
              <a:buNone/>
            </a:pPr>
            <a:r>
              <a:rPr altLang="zh-CN" b="1" dirty="0" sz="2400" lang="en-US" smtClean="0">
                <a:solidFill>
                  <a:schemeClr val="bg2"/>
                </a:solidFill>
                <a:sym typeface="Wingdings 2" pitchFamily="18" charset="2"/>
              </a:rPr>
              <a:t>   B: </a:t>
            </a:r>
            <a:r>
              <a:rPr altLang="zh-CN" b="1" dirty="0" sz="2400" lang="en-US" smtClean="0">
                <a:solidFill>
                  <a:srgbClr val="FF0066"/>
                </a:solidFill>
                <a:sym typeface="Wingdings 2" pitchFamily="18" charset="2"/>
              </a:rPr>
              <a:t>code </a:t>
            </a:r>
            <a:r>
              <a:rPr altLang="zh-CN" b="1" dirty="0" sz="2400" lang="en-US" err="1" smtClean="0">
                <a:solidFill>
                  <a:srgbClr val="FF0066"/>
                </a:solidFill>
                <a:sym typeface="Wingdings 2" pitchFamily="18" charset="2"/>
              </a:rPr>
              <a:t>design+executable</a:t>
            </a:r>
            <a:r>
              <a:rPr altLang="zh-CN" b="1" dirty="0" sz="2400" lang="en-US" smtClean="0">
                <a:solidFill>
                  <a:srgbClr val="FF0066"/>
                </a:solidFill>
                <a:sym typeface="Wingdings 2" pitchFamily="18" charset="2"/>
              </a:rPr>
              <a:t> design </a:t>
            </a:r>
            <a:r>
              <a:rPr altLang="zh-CN" b="1" dirty="0" lang="en-US" smtClean="0">
                <a:solidFill>
                  <a:srgbClr val="FF0066"/>
                </a:solidFill>
                <a:ea typeface="Arial Unicode MS" pitchFamily="34" charset="-122"/>
                <a:cs typeface="Arial Unicode MS" pitchFamily="34" charset="-122"/>
              </a:rPr>
              <a:t>≈</a:t>
            </a:r>
            <a:r>
              <a:rPr altLang="zh-CN" b="1" dirty="0" sz="2400" lang="en-US" smtClean="0">
                <a:solidFill>
                  <a:srgbClr val="FF0066"/>
                </a:solidFill>
                <a:ea typeface="Arial Unicode MS" pitchFamily="34" charset="-122"/>
                <a:cs typeface="Arial Unicode MS" pitchFamily="34" charset="-122"/>
              </a:rPr>
              <a:t> program design</a:t>
            </a:r>
          </a:p>
          <a:p>
            <a:pPr eaLnBrk="1" hangingPunct="1">
              <a:lnSpc>
                <a:spcPct val="90000"/>
              </a:lnSpc>
              <a:buFontTx/>
              <a:buNone/>
            </a:pPr>
            <a:r>
              <a:rPr altLang="zh-CN" b="1" dirty="0" sz="2400" lang="en-US" smtClean="0">
                <a:ea typeface="Arial Unicode MS" pitchFamily="34" charset="-122"/>
                <a:cs typeface="Arial Unicode MS" pitchFamily="34" charset="-122"/>
              </a:rPr>
              <a:t>   C: repeatability (</a:t>
            </a:r>
            <a:r>
              <a:rPr altLang="zh-CN" b="1" dirty="0" sz="2000" lang="en-US" smtClean="0">
                <a:ea typeface="Arial Unicode MS" pitchFamily="34" charset="-122"/>
                <a:cs typeface="Arial Unicode MS" pitchFamily="34" charset="-122"/>
              </a:rPr>
              <a:t>taking modification to architecture, code </a:t>
            </a:r>
          </a:p>
          <a:p>
            <a:pPr eaLnBrk="1" hangingPunct="1">
              <a:lnSpc>
                <a:spcPct val="90000"/>
              </a:lnSpc>
              <a:buFontTx/>
              <a:buNone/>
            </a:pPr>
            <a:r>
              <a:rPr altLang="zh-CN" b="1" dirty="0" sz="2000" lang="en-US">
                <a:ea typeface="Arial Unicode MS" pitchFamily="34" charset="-122"/>
                <a:cs typeface="Arial Unicode MS" pitchFamily="34" charset="-122"/>
              </a:rPr>
              <a:t> </a:t>
            </a:r>
            <a:r>
              <a:rPr altLang="zh-CN" b="1" dirty="0" sz="2000" lang="en-US" smtClean="0">
                <a:ea typeface="Arial Unicode MS" pitchFamily="34" charset="-122"/>
                <a:cs typeface="Arial Unicode MS" pitchFamily="34" charset="-122"/>
              </a:rPr>
              <a:t>                 design</a:t>
            </a:r>
            <a:r>
              <a:rPr altLang="en-US" b="1" dirty="0" sz="2000" lang="zh-CN" smtClean="0">
                <a:ea typeface="Arial Unicode MS" pitchFamily="34" charset="-122"/>
                <a:cs typeface="Arial Unicode MS" pitchFamily="34" charset="-122"/>
              </a:rPr>
              <a:t>，</a:t>
            </a:r>
            <a:r>
              <a:rPr altLang="zh-CN" b="1" dirty="0" sz="2000" lang="en-US" smtClean="0">
                <a:ea typeface="Arial Unicode MS" pitchFamily="34" charset="-122"/>
                <a:cs typeface="Arial Unicode MS" pitchFamily="34" charset="-122"/>
              </a:rPr>
              <a:t>executable design several times, as the </a:t>
            </a:r>
          </a:p>
          <a:p>
            <a:pPr eaLnBrk="1" hangingPunct="1">
              <a:lnSpc>
                <a:spcPct val="90000"/>
              </a:lnSpc>
              <a:buFontTx/>
              <a:buNone/>
            </a:pPr>
            <a:r>
              <a:rPr altLang="zh-CN" b="1" dirty="0" sz="2000" lang="en-US">
                <a:ea typeface="Arial Unicode MS" pitchFamily="34" charset="-122"/>
                <a:cs typeface="Arial Unicode MS" pitchFamily="34" charset="-122"/>
              </a:rPr>
              <a:t> </a:t>
            </a:r>
            <a:r>
              <a:rPr altLang="zh-CN" b="1" dirty="0" sz="2000" lang="en-US" smtClean="0">
                <a:ea typeface="Arial Unicode MS" pitchFamily="34" charset="-122"/>
                <a:cs typeface="Arial Unicode MS" pitchFamily="34" charset="-122"/>
              </a:rPr>
              <a:t>                 </a:t>
            </a:r>
            <a:r>
              <a:rPr altLang="zh-CN" b="1" dirty="0" sz="2000" lang="en-US" err="1" smtClean="0">
                <a:ea typeface="Arial Unicode MS" pitchFamily="34" charset="-122"/>
                <a:cs typeface="Arial Unicode MS" pitchFamily="34" charset="-122"/>
              </a:rPr>
              <a:t>designers’s</a:t>
            </a:r>
            <a:r>
              <a:rPr altLang="zh-CN" b="1" dirty="0" sz="2000" lang="en-US" smtClean="0">
                <a:ea typeface="Arial Unicode MS" pitchFamily="34" charset="-122"/>
                <a:cs typeface="Arial Unicode MS" pitchFamily="34" charset="-122"/>
              </a:rPr>
              <a:t> understanding and creativity permit </a:t>
            </a:r>
            <a:r>
              <a:rPr altLang="zh-CN" b="1" dirty="0" sz="2400" lang="en-US" smtClean="0">
                <a:ea typeface="Arial Unicode MS" pitchFamily="34" charset="-122"/>
                <a:cs typeface="Arial Unicode MS" pitchFamily="34" charset="-122"/>
              </a:rPr>
              <a:t>)</a:t>
            </a:r>
          </a:p>
          <a:p>
            <a:pPr eaLnBrk="1" hangingPunct="1">
              <a:lnSpc>
                <a:spcPct val="90000"/>
              </a:lnSpc>
              <a:buFontTx/>
              <a:buNone/>
            </a:pPr>
            <a:r>
              <a:rPr altLang="zh-CN" b="1" dirty="0" sz="2400" lang="en-US" smtClean="0">
                <a:ea typeface="Arial Unicode MS" pitchFamily="34" charset="-122"/>
                <a:cs typeface="Arial Unicode MS" pitchFamily="34" charset="-122"/>
              </a:rPr>
              <a:t>   D</a:t>
            </a:r>
            <a:r>
              <a:rPr altLang="zh-CN" b="1" dirty="0" sz="2400" lang="en-US" smtClean="0">
                <a:solidFill>
                  <a:schemeClr val="bg2"/>
                </a:solidFill>
                <a:ea typeface="Arial Unicode MS" pitchFamily="34" charset="-122"/>
                <a:cs typeface="Arial Unicode MS" pitchFamily="34" charset="-122"/>
              </a:rPr>
              <a:t>: </a:t>
            </a:r>
            <a:r>
              <a:rPr altLang="zh-CN" b="1" dirty="0" sz="2400" lang="en-US" u="sng" smtClean="0">
                <a:solidFill>
                  <a:schemeClr val="bg2"/>
                </a:solidFill>
                <a:ea typeface="Arial Unicode MS" pitchFamily="34" charset="-122"/>
                <a:cs typeface="Arial Unicode MS" pitchFamily="34" charset="-122"/>
              </a:rPr>
              <a:t>design style-</a:t>
            </a:r>
            <a:r>
              <a:rPr altLang="zh-CN" b="1" dirty="0" sz="2400" lang="en-US" smtClean="0">
                <a:solidFill>
                  <a:schemeClr val="bg2"/>
                </a:solidFill>
                <a:ea typeface="Arial Unicode MS" pitchFamily="34" charset="-122"/>
                <a:cs typeface="Arial Unicode MS" pitchFamily="34" charset="-122"/>
              </a:rPr>
              <a:t>---includes component, connector, </a:t>
            </a:r>
          </a:p>
          <a:p>
            <a:pPr eaLnBrk="1" hangingPunct="1">
              <a:lnSpc>
                <a:spcPct val="90000"/>
              </a:lnSpc>
              <a:buFontTx/>
              <a:buNone/>
            </a:pPr>
            <a:r>
              <a:rPr altLang="zh-CN" b="1" dirty="0" sz="2400" lang="en-US" smtClean="0">
                <a:solidFill>
                  <a:schemeClr val="bg2"/>
                </a:solidFill>
                <a:ea typeface="Arial Unicode MS" pitchFamily="34" charset="-122"/>
                <a:cs typeface="Arial Unicode MS" pitchFamily="34" charset="-122"/>
              </a:rPr>
              <a:t>                    constraints on combining components. </a:t>
            </a:r>
          </a:p>
          <a:p>
            <a:pPr eaLnBrk="1" hangingPunct="1">
              <a:lnSpc>
                <a:spcPct val="90000"/>
              </a:lnSpc>
              <a:buFontTx/>
              <a:buNone/>
            </a:pPr>
            <a:r>
              <a:rPr altLang="zh-CN" b="1" dirty="0" sz="2400" lang="en-US" smtClean="0">
                <a:ea typeface="Arial Unicode MS" pitchFamily="34" charset="-122"/>
                <a:cs typeface="Arial Unicode MS" pitchFamily="34" charset="-122"/>
              </a:rPr>
              <a:t>  </a:t>
            </a:r>
            <a:r>
              <a:rPr altLang="en-US" b="1" dirty="0" sz="2400" lang="zh-CN" smtClean="0">
                <a:solidFill>
                  <a:srgbClr val="0000FF"/>
                </a:solidFill>
                <a:ea typeface="Arial Unicode MS" pitchFamily="34" charset="-122"/>
                <a:cs typeface="Arial Unicode MS" pitchFamily="34" charset="-122"/>
              </a:rPr>
              <a:t>体系结构风格</a:t>
            </a:r>
            <a:r>
              <a:rPr altLang="zh-CN" b="1" dirty="0" sz="2400" lang="en-US" smtClean="0">
                <a:solidFill>
                  <a:srgbClr val="0000FF"/>
                </a:solidFill>
                <a:ea typeface="Arial Unicode MS" pitchFamily="34" charset="-122"/>
                <a:cs typeface="Arial Unicode MS" pitchFamily="34" charset="-122"/>
              </a:rPr>
              <a:t>: </a:t>
            </a:r>
            <a:r>
              <a:rPr altLang="en-US" b="1" dirty="0" sz="2400" lang="zh-CN" smtClean="0">
                <a:ea typeface="Arial Unicode MS" pitchFamily="34" charset="-122"/>
                <a:cs typeface="Arial Unicode MS" pitchFamily="34" charset="-122"/>
              </a:rPr>
              <a:t>大规模系统结构模式</a:t>
            </a:r>
            <a:r>
              <a:rPr altLang="zh-CN" b="1" dirty="0" sz="2400" lang="en-US" smtClean="0">
                <a:ea typeface="Arial Unicode MS" pitchFamily="34" charset="-122"/>
                <a:cs typeface="Arial Unicode MS" pitchFamily="34" charset="-122"/>
              </a:rPr>
              <a:t>, </a:t>
            </a:r>
            <a:r>
              <a:rPr altLang="en-US" b="1" dirty="0" sz="2400" lang="zh-CN" smtClean="0">
                <a:ea typeface="Arial Unicode MS" pitchFamily="34" charset="-122"/>
                <a:cs typeface="Arial Unicode MS" pitchFamily="34" charset="-122"/>
              </a:rPr>
              <a:t>包括规则、元素、技术。</a:t>
            </a:r>
            <a:endParaRPr altLang="zh-CN" b="1" dirty="0" sz="2400" lang="en-US" smtClean="0">
              <a:ea typeface="Arial Unicode MS" pitchFamily="34" charset="-122"/>
              <a:cs typeface="Arial Unicode MS" pitchFamily="34" charset="-122"/>
            </a:endParaRPr>
          </a:p>
          <a:p>
            <a:pPr eaLnBrk="1" hangingPunct="1">
              <a:lnSpc>
                <a:spcPct val="90000"/>
              </a:lnSpc>
              <a:buFontTx/>
              <a:buNone/>
            </a:pPr>
            <a:r>
              <a:rPr altLang="zh-CN" b="1" dirty="0" sz="2400" lang="en-US">
                <a:ea typeface="Arial Unicode MS" pitchFamily="34" charset="-122"/>
                <a:cs typeface="Arial Unicode MS" pitchFamily="34" charset="-122"/>
              </a:rPr>
              <a:t> </a:t>
            </a:r>
            <a:r>
              <a:rPr altLang="zh-CN" b="1" dirty="0" sz="2400" lang="en-US" smtClean="0">
                <a:ea typeface="Arial Unicode MS" pitchFamily="34" charset="-122"/>
                <a:cs typeface="Arial Unicode MS" pitchFamily="34" charset="-122"/>
              </a:rPr>
              <a:t>                         </a:t>
            </a:r>
            <a:r>
              <a:rPr altLang="en-US" b="1" dirty="0" sz="2400" lang="zh-CN" smtClean="0">
                <a:ea typeface="Arial Unicode MS" pitchFamily="34" charset="-122"/>
                <a:cs typeface="Arial Unicode MS" pitchFamily="34" charset="-122"/>
              </a:rPr>
              <a:t>（是关于如何完成一般性设计所给予的建议，</a:t>
            </a:r>
            <a:endParaRPr altLang="zh-CN" b="1" dirty="0" sz="2400" lang="en-US" smtClean="0">
              <a:ea typeface="Arial Unicode MS" pitchFamily="34" charset="-122"/>
              <a:cs typeface="Arial Unicode MS" pitchFamily="34" charset="-122"/>
            </a:endParaRPr>
          </a:p>
          <a:p>
            <a:pPr eaLnBrk="1" hangingPunct="1">
              <a:lnSpc>
                <a:spcPct val="90000"/>
              </a:lnSpc>
              <a:buFontTx/>
              <a:buNone/>
            </a:pPr>
            <a:r>
              <a:rPr altLang="zh-CN" b="1" dirty="0" sz="2400" lang="en-US">
                <a:ea typeface="Arial Unicode MS" pitchFamily="34" charset="-122"/>
                <a:cs typeface="Arial Unicode MS" pitchFamily="34" charset="-122"/>
              </a:rPr>
              <a:t> </a:t>
            </a:r>
            <a:r>
              <a:rPr altLang="zh-CN" b="1" dirty="0" sz="2400" lang="en-US" smtClean="0">
                <a:ea typeface="Arial Unicode MS" pitchFamily="34" charset="-122"/>
                <a:cs typeface="Arial Unicode MS" pitchFamily="34" charset="-122"/>
              </a:rPr>
              <a:t>                             </a:t>
            </a:r>
            <a:r>
              <a:rPr altLang="en-US" b="1" dirty="0" sz="2400" lang="zh-CN" smtClean="0">
                <a:ea typeface="Arial Unicode MS" pitchFamily="34" charset="-122"/>
                <a:cs typeface="Arial Unicode MS" pitchFamily="34" charset="-122"/>
              </a:rPr>
              <a:t>并不是完整的、细节化的解决方案）</a:t>
            </a:r>
            <a:r>
              <a:rPr altLang="zh-CN" b="1" dirty="0" sz="2400" lang="en-US" smtClean="0">
                <a:ea typeface="Arial Unicode MS" pitchFamily="34" charset="-122"/>
                <a:cs typeface="Arial Unicode MS" pitchFamily="34" charset="-122"/>
              </a:rPr>
              <a:t> </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23" name="灯片编号占位符 5"/>
          <p:cNvSpPr>
            <a:spLocks noGrp="1"/>
          </p:cNvSpPr>
          <p:nvPr>
            <p:ph type="sldNum" sz="quarter" idx="12"/>
          </p:nvPr>
        </p:nvSpPr>
        <p:spPr>
          <a:noFill/>
        </p:spPr>
        <p:txBody>
          <a:bodyPr/>
          <a:p>
            <a:fld id="{47C0A15B-F860-4C45-9649-B11BBAB9821D}" type="slidenum">
              <a:rPr altLang="zh-CN" lang="en-US" smtClean="0">
                <a:ea typeface="宋体" charset="-122"/>
              </a:rPr>
              <a:t>19</a:t>
            </a:fld>
            <a:endParaRPr altLang="zh-CN" lang="en-US" smtClean="0">
              <a:ea typeface="宋体" charset="-122"/>
            </a:endParaRPr>
          </a:p>
        </p:txBody>
      </p:sp>
      <p:sp>
        <p:nvSpPr>
          <p:cNvPr id="1048724"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25"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dirty="0" lang="en-US" smtClean="0"/>
              <a:t>2. Several (system) design styles</a:t>
            </a:r>
            <a:r>
              <a:rPr altLang="en-US" b="1" dirty="0" sz="2000" lang="zh-CN" smtClean="0"/>
              <a:t>（几种体系结构风格）</a:t>
            </a:r>
          </a:p>
          <a:p>
            <a:pPr eaLnBrk="1" hangingPunct="1">
              <a:lnSpc>
                <a:spcPct val="90000"/>
              </a:lnSpc>
              <a:buFontTx/>
              <a:buNone/>
            </a:pPr>
            <a:r>
              <a:rPr altLang="en-US" b="1" dirty="0" sz="2400" lang="zh-CN" smtClean="0">
                <a:solidFill>
                  <a:schemeClr val="bg2"/>
                </a:solidFill>
                <a:sym typeface="Wingdings 2" pitchFamily="18" charset="2"/>
              </a:rPr>
              <a:t>  </a:t>
            </a:r>
            <a:r>
              <a:rPr altLang="zh-CN" b="1" dirty="0" sz="2400" lang="en-US" smtClean="0">
                <a:solidFill>
                  <a:schemeClr val="bg2"/>
                </a:solidFill>
                <a:sym typeface="Wingdings 2" pitchFamily="18" charset="2"/>
              </a:rPr>
              <a:t>pipes and filters</a:t>
            </a:r>
            <a:r>
              <a:rPr altLang="en-US" b="1" dirty="0" sz="2400" lang="zh-CN" smtClean="0">
                <a:solidFill>
                  <a:schemeClr val="bg2"/>
                </a:solidFill>
                <a:sym typeface="Wingdings 2" pitchFamily="18" charset="2"/>
              </a:rPr>
              <a:t>（管道与过滤器）（</a:t>
            </a:r>
            <a:r>
              <a:rPr altLang="zh-CN" b="1" dirty="0" sz="2400" lang="en-US" smtClean="0">
                <a:solidFill>
                  <a:schemeClr val="bg2"/>
                </a:solidFill>
                <a:sym typeface="Wingdings 2" pitchFamily="18" charset="2"/>
              </a:rPr>
              <a:t>5.4.1</a:t>
            </a:r>
            <a:r>
              <a:rPr altLang="en-US" b="1" dirty="0" sz="2400" lang="zh-CN" smtClean="0">
                <a:solidFill>
                  <a:schemeClr val="bg2"/>
                </a:solidFill>
                <a:sym typeface="Wingdings 2" pitchFamily="18" charset="2"/>
              </a:rPr>
              <a:t>） </a:t>
            </a:r>
          </a:p>
          <a:p>
            <a:pPr eaLnBrk="1" hangingPunct="1">
              <a:lnSpc>
                <a:spcPct val="90000"/>
              </a:lnSpc>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一种组件式设计</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常用于语义分析、字典分析等设计 </a:t>
            </a:r>
            <a:r>
              <a:rPr altLang="zh-CN" b="1" dirty="0" sz="2400" lang="en-US" smtClean="0">
                <a:solidFill>
                  <a:schemeClr val="bg2"/>
                </a:solidFill>
                <a:sym typeface="Wingdings 2" pitchFamily="18" charset="2"/>
              </a:rPr>
              <a:t>)</a:t>
            </a:r>
          </a:p>
          <a:p>
            <a:pPr eaLnBrk="1" hangingPunct="1">
              <a:lnSpc>
                <a:spcPct val="90000"/>
              </a:lnSpc>
              <a:buFontTx/>
              <a:buNone/>
            </a:pPr>
            <a:r>
              <a:rPr altLang="zh-CN" b="1" dirty="0" sz="2400" lang="en-US" smtClean="0">
                <a:solidFill>
                  <a:schemeClr val="bg2"/>
                </a:solidFill>
                <a:sym typeface="Wingdings 2" pitchFamily="18" charset="2"/>
              </a:rPr>
              <a:t>   A: pipe----streams of data for input and output </a:t>
            </a:r>
          </a:p>
          <a:p>
            <a:pPr eaLnBrk="1" hangingPunct="1">
              <a:lnSpc>
                <a:spcPct val="90000"/>
              </a:lnSpc>
              <a:buFontTx/>
              <a:buNone/>
            </a:pPr>
            <a:r>
              <a:rPr altLang="zh-CN" b="1" dirty="0" sz="2400" lang="en-US" smtClean="0">
                <a:solidFill>
                  <a:schemeClr val="bg2"/>
                </a:solidFill>
                <a:sym typeface="Wingdings 2" pitchFamily="18" charset="2"/>
              </a:rPr>
              <a:t>   B: filter----a component finishing reading the input</a:t>
            </a:r>
          </a:p>
          <a:p>
            <a:pPr eaLnBrk="1" hangingPunct="1">
              <a:lnSpc>
                <a:spcPct val="90000"/>
              </a:lnSpc>
              <a:buFontTx/>
              <a:buNone/>
            </a:pPr>
            <a:r>
              <a:rPr altLang="zh-CN" b="1" dirty="0" sz="2400" lang="en-US" smtClean="0">
                <a:solidFill>
                  <a:schemeClr val="bg2"/>
                </a:solidFill>
                <a:sym typeface="Wingdings 2" pitchFamily="18" charset="2"/>
              </a:rPr>
              <a:t>                     stream </a:t>
            </a:r>
            <a:r>
              <a:rPr altLang="en-US" b="1" dirty="0" sz="2400" lang="zh-CN" smtClean="0">
                <a:solidFill>
                  <a:schemeClr val="bg2"/>
                </a:solidFill>
                <a:sym typeface="Wingdings 2" pitchFamily="18" charset="2"/>
              </a:rPr>
              <a:t>（数据转换构件）</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 object-oriented </a:t>
            </a:r>
            <a:r>
              <a:rPr altLang="zh-CN" b="1" dirty="0" sz="2400" lang="en-US" u="sng" smtClean="0">
                <a:solidFill>
                  <a:schemeClr val="bg2"/>
                </a:solidFill>
                <a:sym typeface="Wingdings 2" pitchFamily="18" charset="2"/>
              </a:rPr>
              <a:t>design</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（面向对象设计） </a:t>
            </a:r>
          </a:p>
          <a:p>
            <a:pPr eaLnBrk="1" hangingPunct="1">
              <a:lnSpc>
                <a:spcPct val="90000"/>
              </a:lnSpc>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A: OOA--get abstract data type(classes) </a:t>
            </a:r>
          </a:p>
          <a:p>
            <a:pPr eaLnBrk="1" hangingPunct="1">
              <a:lnSpc>
                <a:spcPct val="90000"/>
              </a:lnSpc>
              <a:buFontTx/>
              <a:buNone/>
            </a:pPr>
            <a:r>
              <a:rPr altLang="zh-CN" b="1" dirty="0" sz="2400" lang="en-US" smtClean="0">
                <a:solidFill>
                  <a:schemeClr val="bg2"/>
                </a:solidFill>
                <a:sym typeface="Wingdings 2" pitchFamily="18" charset="2"/>
              </a:rPr>
              <a:t>   B: OOD--get instance(object) and its detailed definition </a:t>
            </a:r>
          </a:p>
          <a:p>
            <a:pPr eaLnBrk="1" hangingPunct="1">
              <a:lnSpc>
                <a:spcPct val="90000"/>
              </a:lnSpc>
              <a:buFontTx/>
              <a:buNone/>
            </a:pPr>
            <a:r>
              <a:rPr altLang="zh-CN" b="1" dirty="0" sz="2400" lang="en-US" smtClean="0">
                <a:solidFill>
                  <a:schemeClr val="bg2"/>
                </a:solidFill>
                <a:sym typeface="Wingdings 2" pitchFamily="18" charset="2"/>
              </a:rPr>
              <a:t>      characteristics----</a:t>
            </a:r>
            <a:r>
              <a:rPr altLang="zh-CN" b="1" dirty="0" sz="2400" lang="en-US" u="sng" smtClean="0">
                <a:solidFill>
                  <a:schemeClr val="bg2"/>
                </a:solidFill>
                <a:sym typeface="Wingdings 2" pitchFamily="18" charset="2"/>
              </a:rPr>
              <a:t>integrity</a:t>
            </a:r>
            <a:r>
              <a:rPr altLang="zh-CN" b="1" dirty="0" sz="2400" lang="en-US" smtClean="0">
                <a:solidFill>
                  <a:schemeClr val="bg2"/>
                </a:solidFill>
                <a:sym typeface="Wingdings 2" pitchFamily="18" charset="2"/>
              </a:rPr>
              <a:t> of the data representation </a:t>
            </a:r>
          </a:p>
          <a:p>
            <a:pPr eaLnBrk="1" hangingPunct="1">
              <a:lnSpc>
                <a:spcPct val="90000"/>
              </a:lnSpc>
              <a:buFontTx/>
              <a:buNone/>
            </a:pPr>
            <a:r>
              <a:rPr altLang="zh-CN" b="1" dirty="0" sz="2400" lang="en-US" smtClean="0">
                <a:solidFill>
                  <a:schemeClr val="bg2"/>
                </a:solidFill>
                <a:sym typeface="Wingdings 2" pitchFamily="18" charset="2"/>
              </a:rPr>
              <a:t>                               ----data representation must be </a:t>
            </a:r>
            <a:r>
              <a:rPr altLang="zh-CN" b="1" dirty="0" sz="2400" lang="en-US" u="sng" smtClean="0">
                <a:solidFill>
                  <a:schemeClr val="bg2"/>
                </a:solidFill>
                <a:sym typeface="Wingdings 2" pitchFamily="18" charset="2"/>
              </a:rPr>
              <a:t>hidden</a:t>
            </a:r>
          </a:p>
          <a:p>
            <a:pPr eaLnBrk="1" hangingPunct="1">
              <a:lnSpc>
                <a:spcPct val="90000"/>
              </a:lnSpc>
              <a:buFontTx/>
              <a:buNone/>
            </a:pPr>
            <a:r>
              <a:rPr altLang="zh-CN" b="1" dirty="0" sz="2400" lang="en-US" smtClean="0">
                <a:solidFill>
                  <a:schemeClr val="bg2"/>
                </a:solidFill>
                <a:sym typeface="Wingdings 2" pitchFamily="18" charset="2"/>
              </a:rPr>
              <a:t>                                    from other objects (encapsulation)</a:t>
            </a:r>
          </a:p>
        </p:txBody>
      </p:sp>
      <p:sp>
        <p:nvSpPr>
          <p:cNvPr id="1048726" name="AutoShape 4"/>
          <p:cNvSpPr>
            <a:spLocks noChangeArrowheads="1"/>
          </p:cNvSpPr>
          <p:nvPr/>
        </p:nvSpPr>
        <p:spPr bwMode="auto">
          <a:xfrm>
            <a:off x="7380288" y="4149725"/>
            <a:ext cx="1584325" cy="719138"/>
          </a:xfrm>
          <a:prstGeom prst="wedgeRoundRectCallout">
            <a:avLst>
              <a:gd name="adj1" fmla="val -85773"/>
              <a:gd name="adj2" fmla="val 995"/>
              <a:gd name="adj3" fmla="val 16667"/>
            </a:avLst>
          </a:prstGeom>
          <a:solidFill>
            <a:srgbClr val="99CCFF"/>
          </a:solidFill>
          <a:ln w="9525">
            <a:solidFill>
              <a:srgbClr val="800080"/>
            </a:solidFill>
            <a:miter lim="800000"/>
            <a:headEnd/>
            <a:tailEnd/>
          </a:ln>
        </p:spPr>
        <p:txBody>
          <a:bodyPr anchor="ctr"/>
          <a:p>
            <a:r>
              <a:rPr altLang="en-US" b="1" lang="zh-CN"/>
              <a:t>用于一般软件设计</a:t>
            </a:r>
          </a:p>
        </p:txBody>
      </p:sp>
      <p:sp>
        <p:nvSpPr>
          <p:cNvPr id="1048727" name="Text Box 5"/>
          <p:cNvSpPr txBox="1">
            <a:spLocks noChangeArrowheads="1"/>
          </p:cNvSpPr>
          <p:nvPr/>
        </p:nvSpPr>
        <p:spPr bwMode="auto">
          <a:xfrm>
            <a:off x="73025" y="3829050"/>
            <a:ext cx="827088" cy="2552700"/>
          </a:xfrm>
          <a:prstGeom prst="rect"/>
          <a:noFill/>
          <a:ln w="22225">
            <a:solidFill>
              <a:srgbClr val="993300"/>
            </a:solidFill>
            <a:miter lim="800000"/>
            <a:headEnd/>
            <a:tailEnd/>
          </a:ln>
        </p:spPr>
        <p:txBody>
          <a:bodyPr>
            <a:spAutoFit/>
          </a:bodyPr>
          <a:p>
            <a:pPr>
              <a:spcBef>
                <a:spcPct val="50000"/>
              </a:spcBef>
            </a:pPr>
            <a:r>
              <a:rPr altLang="zh-CN" b="1" sz="2000" lang="en-US"/>
              <a:t>OO</a:t>
            </a:r>
            <a:r>
              <a:rPr altLang="en-US" b="1" sz="2000" lang="zh-CN"/>
              <a:t>观点</a:t>
            </a:r>
            <a:r>
              <a:rPr altLang="zh-CN" b="1" sz="2000" lang="en-US"/>
              <a:t>: </a:t>
            </a:r>
            <a:r>
              <a:rPr altLang="en-US" b="1" sz="2000" lang="zh-CN"/>
              <a:t>软件等于一系列对象的演化</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594" name="灯片编号占位符 5"/>
          <p:cNvSpPr>
            <a:spLocks noGrp="1"/>
          </p:cNvSpPr>
          <p:nvPr>
            <p:ph type="sldNum" sz="quarter" idx="12"/>
          </p:nvPr>
        </p:nvSpPr>
        <p:spPr>
          <a:noFill/>
        </p:spPr>
        <p:txBody>
          <a:bodyPr/>
          <a:p>
            <a:fld id="{01428CFD-2DBE-41ED-9DA7-306851E5D772}" type="slidenum">
              <a:rPr altLang="zh-CN" lang="en-US" smtClean="0">
                <a:ea typeface="宋体" charset="-122"/>
              </a:rPr>
              <a:t>2</a:t>
            </a:fld>
            <a:endParaRPr altLang="zh-CN" lang="en-US" smtClean="0">
              <a:ea typeface="宋体" charset="-122"/>
            </a:endParaRPr>
          </a:p>
        </p:txBody>
      </p:sp>
      <p:sp>
        <p:nvSpPr>
          <p:cNvPr id="1048595" name="Rectangle 1026"/>
          <p:cNvSpPr>
            <a:spLocks noGrp="1" noChangeArrowheads="1"/>
          </p:cNvSpPr>
          <p:nvPr>
            <p:ph type="title"/>
          </p:nvPr>
        </p:nvSpPr>
        <p:spPr/>
        <p:txBody>
          <a:bodyPr/>
          <a:p>
            <a:pPr eaLnBrk="1" hangingPunct="1"/>
            <a:r>
              <a:rPr altLang="zh-CN" dirty="0" sz="3200" lang="en-US" smtClean="0"/>
              <a:t>    Chapter 5  Designing the </a:t>
            </a:r>
            <a:r>
              <a:rPr altLang="zh-CN" dirty="0" sz="3200" lang="en-GB" smtClean="0">
                <a:latin typeface="Calibri" pitchFamily="34" charset="0"/>
              </a:rPr>
              <a:t>Architecture </a:t>
            </a:r>
            <a:endParaRPr altLang="zh-CN" dirty="0" sz="3200" lang="en-US" smtClean="0"/>
          </a:p>
        </p:txBody>
      </p:sp>
      <p:sp>
        <p:nvSpPr>
          <p:cNvPr id="1048596" name="Rectangle 1027"/>
          <p:cNvSpPr>
            <a:spLocks noGrp="1" noChangeArrowheads="1"/>
          </p:cNvSpPr>
          <p:nvPr>
            <p:ph type="body" idx="1"/>
          </p:nvPr>
        </p:nvSpPr>
        <p:spPr>
          <a:xfrm>
            <a:off x="762000" y="1752600"/>
            <a:ext cx="8382000" cy="5105400"/>
          </a:xfrm>
        </p:spPr>
        <p:txBody>
          <a:bodyPr/>
          <a:p>
            <a:pPr eaLnBrk="1" hangingPunct="1">
              <a:buFontTx/>
              <a:buNone/>
            </a:pPr>
            <a:r>
              <a:rPr altLang="zh-CN" b="1" lang="en-US" u="sng" smtClean="0">
                <a:solidFill>
                  <a:srgbClr val="0000FF"/>
                </a:solidFill>
              </a:rPr>
              <a:t>Contents</a:t>
            </a:r>
            <a:r>
              <a:rPr altLang="zh-CN" b="1" sz="3200" lang="en-US" smtClean="0"/>
              <a:t>: </a:t>
            </a:r>
            <a:r>
              <a:rPr altLang="zh-CN" b="1" sz="2400" lang="en-US" smtClean="0"/>
              <a:t>A: conceptual design and technical design </a:t>
            </a:r>
          </a:p>
          <a:p>
            <a:pPr eaLnBrk="1" hangingPunct="1">
              <a:buFontTx/>
              <a:buNone/>
            </a:pPr>
            <a:r>
              <a:rPr altLang="zh-CN" b="1" sz="2400" lang="en-US" smtClean="0"/>
              <a:t>                     B: design style,techniques and tools</a:t>
            </a:r>
          </a:p>
          <a:p>
            <a:pPr eaLnBrk="1" hangingPunct="1">
              <a:buFontTx/>
              <a:buNone/>
            </a:pPr>
            <a:r>
              <a:rPr altLang="zh-CN" b="1" sz="2400" lang="en-US" smtClean="0"/>
              <a:t>                     C: characteristics of good design</a:t>
            </a:r>
          </a:p>
          <a:p>
            <a:pPr eaLnBrk="1" hangingPunct="1">
              <a:buFontTx/>
              <a:buNone/>
            </a:pPr>
            <a:r>
              <a:rPr altLang="zh-CN" b="1" sz="2400" lang="en-US" smtClean="0"/>
              <a:t>                     D: validating design</a:t>
            </a:r>
          </a:p>
          <a:p>
            <a:pPr eaLnBrk="1" hangingPunct="1">
              <a:buFontTx/>
              <a:buNone/>
            </a:pPr>
            <a:r>
              <a:rPr altLang="zh-CN" b="1" sz="2400" lang="en-US" smtClean="0"/>
              <a:t>                     E: documenting the design</a:t>
            </a:r>
            <a:r>
              <a:rPr altLang="zh-CN" b="1" lang="en-US" smtClean="0"/>
              <a:t> </a:t>
            </a:r>
          </a:p>
          <a:p>
            <a:pPr eaLnBrk="1" hangingPunct="1">
              <a:buFontTx/>
              <a:buNone/>
            </a:pPr>
            <a:r>
              <a:rPr altLang="zh-CN" b="1" lang="en-US" smtClean="0"/>
              <a:t>5.1 The Design Process </a:t>
            </a:r>
            <a:r>
              <a:rPr altLang="en-US" b="1" lang="zh-CN" smtClean="0"/>
              <a:t>（设计过程）</a:t>
            </a:r>
          </a:p>
          <a:p>
            <a:pPr eaLnBrk="1" hangingPunct="1">
              <a:buFontTx/>
              <a:buNone/>
            </a:pPr>
            <a:r>
              <a:rPr altLang="zh-CN" b="1" lang="en-US" smtClean="0"/>
              <a:t>1. Introduction</a:t>
            </a:r>
            <a:r>
              <a:rPr altLang="zh-CN" b="1" sz="3200" lang="en-US" smtClean="0"/>
              <a:t>                    </a:t>
            </a:r>
            <a:r>
              <a:rPr altLang="zh-CN" baseline="-60000" b="1" sz="3200" lang="en-US" smtClean="0"/>
              <a:t>creative</a:t>
            </a:r>
          </a:p>
          <a:p>
            <a:pPr eaLnBrk="1" hangingPunct="1">
              <a:buFontTx/>
              <a:buNone/>
            </a:pPr>
            <a:r>
              <a:rPr altLang="zh-CN" lang="en-US" smtClean="0"/>
              <a:t> </a:t>
            </a:r>
            <a:r>
              <a:rPr altLang="zh-CN" b="1" sz="2400" lang="en-US" smtClean="0">
                <a:solidFill>
                  <a:schemeClr val="bg2"/>
                </a:solidFill>
                <a:sym typeface="Wingdings 2" pitchFamily="18" charset="2"/>
              </a:rPr>
              <a:t></a:t>
            </a:r>
            <a:r>
              <a:rPr altLang="zh-CN" b="1" sz="2400" lang="en-US" smtClean="0">
                <a:solidFill>
                  <a:srgbClr val="FF0066"/>
                </a:solidFill>
                <a:sym typeface="Wingdings 2" pitchFamily="18" charset="2"/>
              </a:rPr>
              <a:t>design</a:t>
            </a:r>
            <a:r>
              <a:rPr altLang="zh-CN" b="1" sz="2400" lang="en-US" smtClean="0">
                <a:solidFill>
                  <a:schemeClr val="bg2"/>
                </a:solidFill>
                <a:sym typeface="Wingdings 2" pitchFamily="18" charset="2"/>
              </a:rPr>
              <a:t> : problem description                 solution (P223)</a:t>
            </a:r>
          </a:p>
          <a:p>
            <a:pPr eaLnBrk="1" hangingPunct="1">
              <a:buFontTx/>
              <a:buNone/>
            </a:pPr>
            <a:r>
              <a:rPr altLang="zh-CN" b="1" sz="2400" lang="en-US" smtClean="0">
                <a:solidFill>
                  <a:schemeClr val="bg2"/>
                </a:solidFill>
                <a:sym typeface="Wingdings 2" pitchFamily="18" charset="2"/>
              </a:rPr>
              <a:t>                   </a:t>
            </a:r>
            <a:r>
              <a:rPr altLang="zh-CN" b="1" sz="2000" lang="en-US" smtClean="0">
                <a:solidFill>
                  <a:schemeClr val="bg2"/>
                </a:solidFill>
                <a:sym typeface="Wingdings 2" pitchFamily="18" charset="2"/>
              </a:rPr>
              <a:t>(requirements(SRS))         </a:t>
            </a:r>
            <a:r>
              <a:rPr altLang="zh-CN" baseline="50000" b="1" sz="3200" lang="en-US" smtClean="0">
                <a:solidFill>
                  <a:schemeClr val="bg2"/>
                </a:solidFill>
                <a:sym typeface="Wingdings 2" pitchFamily="18" charset="2"/>
              </a:rPr>
              <a:t>process </a:t>
            </a: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（将需求中的问题描述转变成软件解决方案的创造性过程）</a:t>
            </a:r>
          </a:p>
        </p:txBody>
      </p:sp>
      <p:sp>
        <p:nvSpPr>
          <p:cNvPr id="1048597" name="AutoShape 1028"/>
          <p:cNvSpPr>
            <a:spLocks noChangeArrowheads="1"/>
          </p:cNvSpPr>
          <p:nvPr/>
        </p:nvSpPr>
        <p:spPr bwMode="auto">
          <a:xfrm>
            <a:off x="5438775" y="5486400"/>
            <a:ext cx="1343025" cy="152400"/>
          </a:xfrm>
          <a:prstGeom prst="rightArrow">
            <a:avLst>
              <a:gd name="adj1" fmla="val 50000"/>
              <a:gd name="adj2" fmla="val 220313"/>
            </a:avLst>
          </a:prstGeom>
          <a:solidFill>
            <a:schemeClr val="tx1"/>
          </a:solidFill>
          <a:ln w="9525">
            <a:solidFill>
              <a:schemeClr val="tx1"/>
            </a:solidFill>
            <a:miter lim="800000"/>
            <a:headEnd/>
            <a:tailEnd/>
          </a:ln>
        </p:spPr>
        <p:txBody>
          <a:bodyPr anchor="ctr" wrap="none"/>
          <a:p>
            <a:endParaRPr altLang="en-US" lang="zh-CN"/>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31" name="灯片编号占位符 5"/>
          <p:cNvSpPr>
            <a:spLocks noGrp="1"/>
          </p:cNvSpPr>
          <p:nvPr>
            <p:ph type="sldNum" sz="quarter" idx="12"/>
          </p:nvPr>
        </p:nvSpPr>
        <p:spPr>
          <a:noFill/>
        </p:spPr>
        <p:txBody>
          <a:bodyPr/>
          <a:p>
            <a:fld id="{A8A52EA2-8C87-473D-816F-687E70AA9ABB}" type="slidenum">
              <a:rPr altLang="zh-CN" lang="en-US" smtClean="0">
                <a:ea typeface="宋体" charset="-122"/>
              </a:rPr>
              <a:t>20</a:t>
            </a:fld>
            <a:endParaRPr altLang="zh-CN" lang="en-US" smtClean="0">
              <a:ea typeface="宋体" charset="-122"/>
            </a:endParaRPr>
          </a:p>
        </p:txBody>
      </p:sp>
      <p:sp>
        <p:nvSpPr>
          <p:cNvPr id="1048732"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33" name="Rectangle 3"/>
          <p:cNvSpPr>
            <a:spLocks noGrp="1" noChangeArrowheads="1"/>
          </p:cNvSpPr>
          <p:nvPr>
            <p:ph type="body" idx="1"/>
          </p:nvPr>
        </p:nvSpPr>
        <p:spPr>
          <a:xfrm>
            <a:off x="762000" y="1752600"/>
            <a:ext cx="8382000" cy="5105400"/>
          </a:xfrm>
        </p:spPr>
        <p:txBody>
          <a:bodyPr/>
          <a:p>
            <a:pPr eaLnBrk="1" hangingPunct="1">
              <a:buFontTx/>
              <a:buNone/>
            </a:pPr>
            <a:r>
              <a:rPr altLang="zh-CN" b="1" sz="2400" lang="en-US" smtClean="0">
                <a:solidFill>
                  <a:schemeClr val="bg2"/>
                </a:solidFill>
                <a:sym typeface="Wingdings 2" pitchFamily="18" charset="2"/>
              </a:rPr>
              <a:t>  implicit invocation </a:t>
            </a:r>
            <a:r>
              <a:rPr altLang="en-US" b="1" sz="2400" lang="zh-CN" smtClean="0">
                <a:solidFill>
                  <a:schemeClr val="bg2"/>
                </a:solidFill>
                <a:sym typeface="Wingdings 2" pitchFamily="18" charset="2"/>
              </a:rPr>
              <a:t>（隐含调用）</a:t>
            </a:r>
          </a:p>
          <a:p>
            <a:pPr eaLnBrk="1" hangingPunct="1">
              <a:buFontTx/>
              <a:buNone/>
            </a:pPr>
            <a:r>
              <a:rPr altLang="en-US" b="1" sz="2400" lang="zh-CN" smtClean="0">
                <a:solidFill>
                  <a:schemeClr val="bg2"/>
                </a:solidFill>
                <a:sym typeface="Wingdings 2" pitchFamily="18" charset="2"/>
              </a:rPr>
              <a:t>     </a:t>
            </a:r>
            <a:r>
              <a:rPr altLang="zh-CN" b="1" sz="2400" lang="en-US" smtClean="0">
                <a:solidFill>
                  <a:schemeClr val="bg2"/>
                </a:solidFill>
                <a:sym typeface="Wingdings 2" pitchFamily="18" charset="2"/>
              </a:rPr>
              <a:t>focus on: </a:t>
            </a:r>
            <a:r>
              <a:rPr altLang="zh-CN" b="1" sz="2400" lang="en-US" u="sng" smtClean="0">
                <a:solidFill>
                  <a:srgbClr val="0000FF"/>
                </a:solidFill>
                <a:sym typeface="Wingdings 2" pitchFamily="18" charset="2"/>
              </a:rPr>
              <a:t>event-driven</a:t>
            </a:r>
            <a:r>
              <a:rPr altLang="zh-CN" b="1" sz="2400" lang="en-US" smtClean="0">
                <a:solidFill>
                  <a:schemeClr val="bg2"/>
                </a:solidFill>
                <a:sym typeface="Wingdings 2" pitchFamily="18" charset="2"/>
              </a:rPr>
              <a:t>, based on the notion of </a:t>
            </a:r>
          </a:p>
          <a:p>
            <a:pPr eaLnBrk="1" hangingPunct="1">
              <a:buFontTx/>
              <a:buNone/>
            </a:pPr>
            <a:r>
              <a:rPr altLang="zh-CN" b="1" sz="2400" lang="en-US" smtClean="0">
                <a:solidFill>
                  <a:schemeClr val="bg2"/>
                </a:solidFill>
                <a:sym typeface="Wingdings 2" pitchFamily="18" charset="2"/>
              </a:rPr>
              <a:t>                      event broadcasting/announcement  </a:t>
            </a:r>
          </a:p>
          <a:p>
            <a:pPr eaLnBrk="1" hangingPunct="1">
              <a:buFontTx/>
              <a:buNone/>
            </a:pPr>
            <a:r>
              <a:rPr altLang="zh-CN" b="1" sz="2400" lang="en-US" smtClean="0">
                <a:solidFill>
                  <a:schemeClr val="bg2"/>
                </a:solidFill>
                <a:sym typeface="Wingdings 2" pitchFamily="18" charset="2"/>
              </a:rPr>
              <a:t>     application---- packet-switched networks </a:t>
            </a:r>
          </a:p>
          <a:p>
            <a:pPr eaLnBrk="1" hangingPunct="1">
              <a:buFontTx/>
              <a:buNone/>
            </a:pPr>
            <a:r>
              <a:rPr altLang="zh-CN" b="1" sz="2400" lang="en-US" smtClean="0">
                <a:solidFill>
                  <a:schemeClr val="bg2"/>
                </a:solidFill>
                <a:sym typeface="Wingdings 2" pitchFamily="18" charset="2"/>
              </a:rPr>
              <a:t>                        ---- user interfaces (to separate the</a:t>
            </a:r>
          </a:p>
          <a:p>
            <a:pPr eaLnBrk="1" hangingPunct="1">
              <a:buFontTx/>
              <a:buNone/>
            </a:pPr>
            <a:r>
              <a:rPr altLang="zh-CN" b="1" sz="2400" lang="en-US" smtClean="0">
                <a:solidFill>
                  <a:schemeClr val="bg2"/>
                </a:solidFill>
                <a:sym typeface="Wingdings 2" pitchFamily="18" charset="2"/>
              </a:rPr>
              <a:t>                             presentation of data from applications</a:t>
            </a:r>
          </a:p>
          <a:p>
            <a:pPr eaLnBrk="1" hangingPunct="1">
              <a:buFontTx/>
              <a:buNone/>
            </a:pPr>
            <a:r>
              <a:rPr altLang="zh-CN" b="1" sz="2400" lang="en-US" smtClean="0">
                <a:solidFill>
                  <a:schemeClr val="bg2"/>
                </a:solidFill>
                <a:sym typeface="Wingdings 2" pitchFamily="18" charset="2"/>
              </a:rPr>
              <a:t>                             that manage the data) </a:t>
            </a:r>
          </a:p>
          <a:p>
            <a:pPr eaLnBrk="1" hangingPunct="1">
              <a:buFontTx/>
              <a:buNone/>
            </a:pPr>
            <a:r>
              <a:rPr altLang="zh-CN" b="1" sz="2400" lang="en-US" smtClean="0">
                <a:solidFill>
                  <a:schemeClr val="bg2"/>
                </a:solidFill>
                <a:sym typeface="Wingdings 2" pitchFamily="18" charset="2"/>
              </a:rPr>
              <a:t>  layering </a:t>
            </a:r>
            <a:r>
              <a:rPr altLang="en-US" b="1" sz="2400" lang="zh-CN" smtClean="0">
                <a:solidFill>
                  <a:schemeClr val="bg2"/>
                </a:solidFill>
                <a:sym typeface="Wingdings 2" pitchFamily="18" charset="2"/>
              </a:rPr>
              <a:t>（分层设计）</a:t>
            </a:r>
          </a:p>
          <a:p>
            <a:pPr eaLnBrk="1" hangingPunct="1">
              <a:buFontTx/>
              <a:buNone/>
            </a:pPr>
            <a:r>
              <a:rPr altLang="en-US" b="1" sz="2400" lang="zh-CN" smtClean="0">
                <a:solidFill>
                  <a:schemeClr val="bg2"/>
                </a:solidFill>
                <a:sym typeface="Wingdings 2" pitchFamily="18" charset="2"/>
              </a:rPr>
              <a:t>   </a:t>
            </a:r>
            <a:r>
              <a:rPr altLang="zh-CN" b="1" sz="2400" lang="en-US" smtClean="0">
                <a:solidFill>
                  <a:schemeClr val="bg2"/>
                </a:solidFill>
                <a:sym typeface="Wingdings 2" pitchFamily="18" charset="2"/>
              </a:rPr>
              <a:t>A: meaning  X: hierarchical structure </a:t>
            </a:r>
          </a:p>
          <a:p>
            <a:pPr eaLnBrk="1" hangingPunct="1">
              <a:buFontTx/>
              <a:buNone/>
            </a:pPr>
            <a:r>
              <a:rPr altLang="zh-CN" b="1" sz="2400" lang="en-US" smtClean="0">
                <a:solidFill>
                  <a:schemeClr val="bg2"/>
                </a:solidFill>
                <a:sym typeface="Wingdings 2" pitchFamily="18" charset="2"/>
              </a:rPr>
              <a:t>                         Y: each layer provides service to the one</a:t>
            </a:r>
          </a:p>
          <a:p>
            <a:pPr eaLnBrk="1" hangingPunct="1">
              <a:buFontTx/>
              <a:buNone/>
            </a:pPr>
            <a:r>
              <a:rPr altLang="zh-CN" b="1" sz="2400" lang="en-US" smtClean="0">
                <a:solidFill>
                  <a:schemeClr val="bg2"/>
                </a:solidFill>
                <a:sym typeface="Wingdings 2" pitchFamily="18" charset="2"/>
              </a:rPr>
              <a:t>                              outside </a:t>
            </a:r>
          </a:p>
        </p:txBody>
      </p:sp>
      <p:sp>
        <p:nvSpPr>
          <p:cNvPr id="1048734" name="AutoShape 4"/>
          <p:cNvSpPr>
            <a:spLocks noChangeArrowheads="1"/>
          </p:cNvSpPr>
          <p:nvPr/>
        </p:nvSpPr>
        <p:spPr bwMode="auto">
          <a:xfrm>
            <a:off x="6227763" y="1341438"/>
            <a:ext cx="2520950" cy="792162"/>
          </a:xfrm>
          <a:prstGeom prst="wedgeRoundRectCallout">
            <a:avLst>
              <a:gd name="adj1" fmla="val -70718"/>
              <a:gd name="adj2" fmla="val 35773"/>
              <a:gd name="adj3" fmla="val 16667"/>
            </a:avLst>
          </a:prstGeom>
          <a:solidFill>
            <a:srgbClr val="99CCFF"/>
          </a:solidFill>
          <a:ln w="9525">
            <a:solidFill>
              <a:srgbClr val="800080"/>
            </a:solidFill>
            <a:miter lim="800000"/>
            <a:headEnd/>
            <a:tailEnd/>
          </a:ln>
        </p:spPr>
        <p:txBody>
          <a:bodyPr anchor="ctr"/>
          <a:p>
            <a:r>
              <a:rPr altLang="en-US" b="1" lang="zh-CN"/>
              <a:t>用于分组交换网络软件设计等等</a:t>
            </a:r>
          </a:p>
        </p:txBody>
      </p:sp>
      <p:sp>
        <p:nvSpPr>
          <p:cNvPr id="1048735" name="AutoShape 5"/>
          <p:cNvSpPr>
            <a:spLocks noChangeArrowheads="1"/>
          </p:cNvSpPr>
          <p:nvPr/>
        </p:nvSpPr>
        <p:spPr bwMode="auto">
          <a:xfrm>
            <a:off x="6443663" y="4508500"/>
            <a:ext cx="2520950" cy="792163"/>
          </a:xfrm>
          <a:prstGeom prst="wedgeRoundRectCallout">
            <a:avLst>
              <a:gd name="adj1" fmla="val -135014"/>
              <a:gd name="adj2" fmla="val 24347"/>
              <a:gd name="adj3" fmla="val 16667"/>
            </a:avLst>
          </a:prstGeom>
          <a:solidFill>
            <a:srgbClr val="99CCFF"/>
          </a:solidFill>
          <a:ln w="9525">
            <a:solidFill>
              <a:srgbClr val="800080"/>
            </a:solidFill>
            <a:miter lim="800000"/>
            <a:headEnd/>
            <a:tailEnd/>
          </a:ln>
        </p:spPr>
        <p:txBody>
          <a:bodyPr anchor="ctr"/>
          <a:p>
            <a:r>
              <a:rPr altLang="en-US" b="1" lang="zh-CN"/>
              <a:t>类似于</a:t>
            </a:r>
            <a:r>
              <a:rPr altLang="zh-CN" b="1" lang="en-US"/>
              <a:t>C/S</a:t>
            </a:r>
            <a:r>
              <a:rPr altLang="en-US" b="1" lang="zh-CN"/>
              <a:t>结构的软件设计等</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39" name="灯片编号占位符 5"/>
          <p:cNvSpPr>
            <a:spLocks noGrp="1"/>
          </p:cNvSpPr>
          <p:nvPr>
            <p:ph type="sldNum" sz="quarter" idx="12"/>
          </p:nvPr>
        </p:nvSpPr>
        <p:spPr>
          <a:noFill/>
        </p:spPr>
        <p:txBody>
          <a:bodyPr/>
          <a:p>
            <a:fld id="{66EF6E2B-FD20-40C4-BB97-5F915737D365}" type="slidenum">
              <a:rPr altLang="zh-CN" lang="en-US" smtClean="0">
                <a:ea typeface="宋体" charset="-122"/>
              </a:rPr>
              <a:t>21</a:t>
            </a:fld>
            <a:endParaRPr altLang="zh-CN" lang="en-US" smtClean="0">
              <a:ea typeface="宋体" charset="-122"/>
            </a:endParaRPr>
          </a:p>
        </p:txBody>
      </p:sp>
      <p:sp>
        <p:nvSpPr>
          <p:cNvPr id="1048740"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41" name="Rectangle 3"/>
          <p:cNvSpPr>
            <a:spLocks noGrp="1" noChangeArrowheads="1"/>
          </p:cNvSpPr>
          <p:nvPr>
            <p:ph type="body" idx="1"/>
          </p:nvPr>
        </p:nvSpPr>
        <p:spPr>
          <a:xfrm>
            <a:off x="762000" y="1752600"/>
            <a:ext cx="8382000" cy="5105400"/>
          </a:xfrm>
        </p:spPr>
        <p:txBody>
          <a:bodyPr/>
          <a:p>
            <a:pPr eaLnBrk="1" hangingPunct="1">
              <a:lnSpc>
                <a:spcPct val="80000"/>
              </a:lnSpc>
              <a:buFontTx/>
              <a:buNone/>
            </a:pPr>
            <a:r>
              <a:rPr altLang="zh-CN" dirty="0" sz="2400" lang="en-US" smtClean="0"/>
              <a:t>   </a:t>
            </a:r>
            <a:r>
              <a:rPr altLang="zh-CN" b="1" dirty="0" sz="2400" lang="en-US" smtClean="0"/>
              <a:t>B: example1 </a:t>
            </a:r>
            <a:r>
              <a:rPr altLang="en-US" b="1" dirty="0" sz="2400" lang="zh-CN" smtClean="0"/>
              <a:t>：</a:t>
            </a:r>
            <a:r>
              <a:rPr altLang="zh-CN" b="1" dirty="0" sz="2400" lang="en-US" smtClean="0"/>
              <a:t>file security system</a:t>
            </a:r>
          </a:p>
          <a:p>
            <a:pPr eaLnBrk="1" hangingPunct="1">
              <a:lnSpc>
                <a:spcPct val="80000"/>
              </a:lnSpc>
              <a:buFontTx/>
              <a:buNone/>
            </a:pPr>
            <a:r>
              <a:rPr altLang="zh-CN" b="1" dirty="0" sz="2400" lang="en-US" smtClean="0"/>
              <a:t>        ----(1)</a:t>
            </a:r>
            <a:r>
              <a:rPr altLang="en-US" b="1" dirty="0" sz="2400" lang="zh-CN" smtClean="0"/>
              <a:t>加密解密算法</a:t>
            </a:r>
            <a:r>
              <a:rPr altLang="zh-CN" b="1" dirty="0" sz="2400" lang="en-US" smtClean="0"/>
              <a:t>,(2)</a:t>
            </a:r>
            <a:r>
              <a:rPr altLang="en-US" b="1" dirty="0" sz="2400" lang="zh-CN" smtClean="0"/>
              <a:t>文件加密解密接口</a:t>
            </a:r>
            <a:r>
              <a:rPr altLang="zh-CN" b="1" dirty="0" sz="2400" lang="en-US" smtClean="0"/>
              <a:t>,(3)</a:t>
            </a:r>
            <a:r>
              <a:rPr altLang="en-US" b="1" dirty="0" sz="2400" lang="zh-CN" smtClean="0"/>
              <a:t>密钥管理</a:t>
            </a:r>
            <a:r>
              <a:rPr altLang="zh-CN" b="1" dirty="0" sz="2400" lang="en-US" smtClean="0"/>
              <a:t>:</a:t>
            </a:r>
          </a:p>
          <a:p>
            <a:pPr eaLnBrk="1" hangingPunct="1">
              <a:lnSpc>
                <a:spcPct val="80000"/>
              </a:lnSpc>
              <a:buFontTx/>
              <a:buNone/>
            </a:pPr>
            <a:r>
              <a:rPr altLang="zh-CN" b="1" dirty="0" sz="2400" lang="en-US" smtClean="0"/>
              <a:t>             </a:t>
            </a:r>
            <a:r>
              <a:rPr altLang="en-US" b="1" dirty="0" sz="2400" lang="zh-CN" smtClean="0"/>
              <a:t>文件签名</a:t>
            </a:r>
            <a:r>
              <a:rPr altLang="zh-CN" b="1" dirty="0" sz="2400" lang="en-US" smtClean="0"/>
              <a:t>,</a:t>
            </a:r>
            <a:r>
              <a:rPr altLang="en-US" b="1" dirty="0" sz="2400" lang="zh-CN" smtClean="0"/>
              <a:t>检验签名</a:t>
            </a:r>
            <a:r>
              <a:rPr altLang="zh-CN" b="1" dirty="0" sz="2400" lang="en-US" smtClean="0"/>
              <a:t>,</a:t>
            </a:r>
            <a:r>
              <a:rPr altLang="en-US" b="1" dirty="0" sz="2400" lang="zh-CN" smtClean="0"/>
              <a:t>获得文件访问等</a:t>
            </a:r>
            <a:r>
              <a:rPr altLang="zh-CN" b="1" dirty="0" sz="2400" lang="en-US" smtClean="0"/>
              <a:t>. (4) </a:t>
            </a:r>
            <a:r>
              <a:rPr altLang="en-US" b="1" dirty="0" sz="2400" lang="zh-CN" smtClean="0"/>
              <a:t>认证</a:t>
            </a:r>
            <a:r>
              <a:rPr altLang="zh-CN" b="1" dirty="0" sz="2400" lang="en-US" smtClean="0"/>
              <a:t>:</a:t>
            </a:r>
            <a:r>
              <a:rPr altLang="en-US" b="1" dirty="0" sz="2400" lang="zh-CN" smtClean="0"/>
              <a:t>加密文</a:t>
            </a:r>
          </a:p>
          <a:p>
            <a:pPr eaLnBrk="1" hangingPunct="1">
              <a:lnSpc>
                <a:spcPct val="80000"/>
              </a:lnSpc>
              <a:buFontTx/>
              <a:buNone/>
            </a:pPr>
            <a:r>
              <a:rPr altLang="en-US" b="1" dirty="0" sz="2400" lang="zh-CN" smtClean="0"/>
              <a:t>             件的管理</a:t>
            </a:r>
            <a:r>
              <a:rPr altLang="zh-CN" b="1" dirty="0" sz="2400" lang="en-US" smtClean="0"/>
              <a:t>, </a:t>
            </a:r>
            <a:r>
              <a:rPr altLang="en-US" b="1" dirty="0" sz="2400" lang="zh-CN" smtClean="0"/>
              <a:t>用户标识和密码的管理</a:t>
            </a:r>
            <a:r>
              <a:rPr altLang="zh-CN" b="1" dirty="0" sz="2400" lang="en-US" smtClean="0"/>
              <a:t>, </a:t>
            </a:r>
            <a:r>
              <a:rPr altLang="en-US" b="1" dirty="0" sz="2400" lang="zh-CN" smtClean="0"/>
              <a:t>认证协议实现等</a:t>
            </a:r>
            <a:r>
              <a:rPr altLang="zh-CN" b="1" dirty="0" sz="2400" lang="en-US" smtClean="0"/>
              <a:t>.</a:t>
            </a:r>
          </a:p>
          <a:p>
            <a:pPr eaLnBrk="1" hangingPunct="1">
              <a:lnSpc>
                <a:spcPct val="80000"/>
              </a:lnSpc>
              <a:buFontTx/>
              <a:buNone/>
            </a:pPr>
            <a:r>
              <a:rPr altLang="zh-CN" b="1" dirty="0" sz="2400" lang="en-US" smtClean="0"/>
              <a:t>        example2 :  ----Fig5-9</a:t>
            </a:r>
            <a:r>
              <a:rPr altLang="en-US" b="1" dirty="0" sz="2400" lang="zh-CN" smtClean="0"/>
              <a:t>（</a:t>
            </a:r>
            <a:r>
              <a:rPr altLang="zh-CN" b="1" sz="2400" lang="en-US" smtClean="0"/>
              <a:t>OSI</a:t>
            </a:r>
            <a:r>
              <a:rPr altLang="en-US" b="1" sz="2400" lang="zh-CN" smtClean="0"/>
              <a:t>开放互联</a:t>
            </a:r>
            <a:r>
              <a:rPr altLang="en-US" b="1" dirty="0" sz="2400" lang="zh-CN" smtClean="0"/>
              <a:t>参考模型）</a:t>
            </a:r>
            <a:endParaRPr altLang="zh-CN" b="1" dirty="0" sz="2400" lang="en-US" smtClean="0"/>
          </a:p>
          <a:p>
            <a:pPr eaLnBrk="1" hangingPunct="1">
              <a:lnSpc>
                <a:spcPct val="80000"/>
              </a:lnSpc>
              <a:buFontTx/>
              <a:buNone/>
            </a:pPr>
            <a:r>
              <a:rPr altLang="zh-CN" b="1" dirty="0" sz="2400" lang="en-US" smtClean="0"/>
              <a:t>   C: feature: take advantage of the notion of abstraction</a:t>
            </a:r>
          </a:p>
          <a:p>
            <a:pPr eaLnBrk="1" hangingPunct="1">
              <a:lnSpc>
                <a:spcPct val="80000"/>
              </a:lnSpc>
              <a:buFontTx/>
              <a:buNone/>
            </a:pPr>
            <a:r>
              <a:rPr altLang="zh-CN" b="1" dirty="0" sz="2400" lang="en-US" smtClean="0">
                <a:solidFill>
                  <a:schemeClr val="bg2"/>
                </a:solidFill>
                <a:sym typeface="Wingdings 2" pitchFamily="18" charset="2"/>
              </a:rPr>
              <a:t> </a:t>
            </a:r>
            <a:r>
              <a:rPr altLang="zh-CN" b="1" dirty="0" sz="2400" lang="en-US" smtClean="0"/>
              <a:t>repositories(</a:t>
            </a:r>
            <a:r>
              <a:rPr altLang="en-US" b="1" dirty="0" sz="2400" lang="zh-CN" smtClean="0"/>
              <a:t>信息库</a:t>
            </a:r>
            <a:r>
              <a:rPr altLang="zh-CN" b="1" dirty="0" sz="2400" lang="en-US" smtClean="0"/>
              <a:t>/</a:t>
            </a:r>
            <a:r>
              <a:rPr altLang="en-US" b="1" dirty="0" sz="2400" lang="zh-CN" smtClean="0"/>
              <a:t>资源仓库</a:t>
            </a:r>
            <a:r>
              <a:rPr altLang="zh-CN" b="1" dirty="0" sz="2400" lang="en-US" smtClean="0"/>
              <a:t>) </a:t>
            </a:r>
          </a:p>
          <a:p>
            <a:pPr eaLnBrk="1" hangingPunct="1">
              <a:lnSpc>
                <a:spcPct val="80000"/>
              </a:lnSpc>
              <a:buFontTx/>
              <a:buNone/>
            </a:pPr>
            <a:r>
              <a:rPr altLang="zh-CN" b="1" dirty="0" sz="2400" lang="en-US" smtClean="0"/>
              <a:t>    (</a:t>
            </a:r>
            <a:r>
              <a:rPr altLang="en-US" b="1" dirty="0" sz="2400" lang="zh-CN" smtClean="0">
                <a:solidFill>
                  <a:schemeClr val="bg2"/>
                </a:solidFill>
                <a:sym typeface="Wingdings 2" pitchFamily="18" charset="2"/>
              </a:rPr>
              <a:t>常用于信号处理、知识发现、模式识别系统等设计 </a:t>
            </a:r>
            <a:r>
              <a:rPr altLang="zh-CN" b="1" dirty="0" sz="2400" lang="en-US" smtClean="0"/>
              <a:t>)</a:t>
            </a:r>
          </a:p>
          <a:p>
            <a:pPr eaLnBrk="1" hangingPunct="1">
              <a:lnSpc>
                <a:spcPct val="80000"/>
              </a:lnSpc>
              <a:buFontTx/>
              <a:buNone/>
            </a:pPr>
            <a:r>
              <a:rPr altLang="zh-CN" b="1" dirty="0" sz="2400" lang="en-US" smtClean="0"/>
              <a:t>   A:construction: a </a:t>
            </a:r>
            <a:r>
              <a:rPr altLang="zh-CN" b="1" dirty="0" sz="2400" lang="en-US" u="sng" smtClean="0">
                <a:solidFill>
                  <a:srgbClr val="0000FF"/>
                </a:solidFill>
              </a:rPr>
              <a:t>central data store</a:t>
            </a:r>
            <a:r>
              <a:rPr altLang="zh-CN" b="1" dirty="0" sz="2400" lang="en-US" smtClean="0"/>
              <a:t> and a collection </a:t>
            </a:r>
          </a:p>
          <a:p>
            <a:pPr eaLnBrk="1" hangingPunct="1">
              <a:lnSpc>
                <a:spcPct val="80000"/>
              </a:lnSpc>
              <a:buFontTx/>
              <a:buNone/>
            </a:pPr>
            <a:r>
              <a:rPr altLang="zh-CN" b="1" dirty="0" sz="2400" lang="en-US" smtClean="0"/>
              <a:t>                               of </a:t>
            </a:r>
            <a:r>
              <a:rPr altLang="zh-CN" b="1" dirty="0" sz="2400" lang="en-US" u="sng" smtClean="0">
                <a:solidFill>
                  <a:srgbClr val="0000FF"/>
                </a:solidFill>
              </a:rPr>
              <a:t>components</a:t>
            </a:r>
            <a:r>
              <a:rPr altLang="zh-CN" b="1" dirty="0" sz="2400" lang="en-US" smtClean="0"/>
              <a:t>  (Fig5-8)</a:t>
            </a:r>
          </a:p>
          <a:p>
            <a:pPr eaLnBrk="1" hangingPunct="1">
              <a:lnSpc>
                <a:spcPct val="80000"/>
              </a:lnSpc>
              <a:buFontTx/>
              <a:buNone/>
            </a:pPr>
            <a:r>
              <a:rPr altLang="zh-CN" b="1" dirty="0" sz="2400" lang="en-US" smtClean="0"/>
              <a:t>   B</a:t>
            </a:r>
            <a:r>
              <a:rPr altLang="zh-CN" b="1" dirty="0" sz="2400" lang="en-US" smtClean="0">
                <a:solidFill>
                  <a:srgbClr val="0000FF"/>
                </a:solidFill>
              </a:rPr>
              <a:t>: black board system </a:t>
            </a:r>
            <a:r>
              <a:rPr altLang="zh-CN" b="1" dirty="0" sz="2400" lang="en-US" smtClean="0"/>
              <a:t>(one of repositories)</a:t>
            </a:r>
          </a:p>
          <a:p>
            <a:pPr eaLnBrk="1" hangingPunct="1">
              <a:lnSpc>
                <a:spcPct val="80000"/>
              </a:lnSpc>
              <a:buFontTx/>
              <a:buNone/>
            </a:pPr>
            <a:r>
              <a:rPr altLang="zh-CN" b="1" dirty="0" sz="2400" lang="en-US" smtClean="0"/>
              <a:t>       --includes the black board itself, knowledge sources</a:t>
            </a:r>
          </a:p>
          <a:p>
            <a:pPr eaLnBrk="1" hangingPunct="1">
              <a:lnSpc>
                <a:spcPct val="80000"/>
              </a:lnSpc>
              <a:buFontTx/>
              <a:buNone/>
            </a:pPr>
            <a:r>
              <a:rPr altLang="zh-CN" b="1" dirty="0" sz="2400" lang="en-US" smtClean="0"/>
              <a:t>         and the control. When the state of black board  </a:t>
            </a:r>
          </a:p>
          <a:p>
            <a:pPr eaLnBrk="1" hangingPunct="1">
              <a:lnSpc>
                <a:spcPct val="80000"/>
              </a:lnSpc>
              <a:buFontTx/>
              <a:buNone/>
            </a:pPr>
            <a:r>
              <a:rPr altLang="zh-CN" b="1" dirty="0" sz="2400" lang="en-US" smtClean="0"/>
              <a:t>         changes, the knowledge source will responds.    </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45" name="灯片编号占位符 5"/>
          <p:cNvSpPr>
            <a:spLocks noGrp="1"/>
          </p:cNvSpPr>
          <p:nvPr>
            <p:ph type="sldNum" sz="quarter" idx="12"/>
          </p:nvPr>
        </p:nvSpPr>
        <p:spPr>
          <a:noFill/>
        </p:spPr>
        <p:txBody>
          <a:bodyPr/>
          <a:p>
            <a:fld id="{56B506CE-EFCB-446C-A12E-C16AF9F4F56C}" type="slidenum">
              <a:rPr altLang="zh-CN" lang="en-US" smtClean="0">
                <a:ea typeface="宋体" charset="-122"/>
              </a:rPr>
              <a:t>22</a:t>
            </a:fld>
            <a:endParaRPr altLang="zh-CN" lang="en-US" smtClean="0">
              <a:ea typeface="宋体" charset="-122"/>
            </a:endParaRPr>
          </a:p>
        </p:txBody>
      </p:sp>
      <p:sp>
        <p:nvSpPr>
          <p:cNvPr id="1048746" name="Rectangle 2"/>
          <p:cNvSpPr>
            <a:spLocks noGrp="1" noChangeArrowheads="1"/>
          </p:cNvSpPr>
          <p:nvPr>
            <p:ph type="title"/>
          </p:nvPr>
        </p:nvSpPr>
        <p:spPr/>
        <p:txBody>
          <a:bodyPr/>
          <a:p>
            <a:pPr eaLnBrk="1" hangingPunct="1"/>
            <a:endParaRPr altLang="zh-CN" lang="zh-CN" smtClean="0"/>
          </a:p>
        </p:txBody>
      </p:sp>
      <p:sp>
        <p:nvSpPr>
          <p:cNvPr id="1048747" name="Rectangle 3"/>
          <p:cNvSpPr>
            <a:spLocks noGrp="1" noChangeArrowheads="1"/>
          </p:cNvSpPr>
          <p:nvPr>
            <p:ph type="body" idx="1"/>
          </p:nvPr>
        </p:nvSpPr>
        <p:spPr/>
        <p:txBody>
          <a:bodyPr/>
          <a:p>
            <a:pPr eaLnBrk="1" hangingPunct="1"/>
            <a:endParaRPr altLang="zh-CN" lang="zh-CN" smtClean="0"/>
          </a:p>
        </p:txBody>
      </p:sp>
      <p:grpSp>
        <p:nvGrpSpPr>
          <p:cNvPr id="166" name="Group 4"/>
          <p:cNvGrpSpPr/>
          <p:nvPr/>
        </p:nvGrpSpPr>
        <p:grpSpPr bwMode="auto">
          <a:xfrm>
            <a:off x="0" y="0"/>
            <a:ext cx="8686800" cy="5876925"/>
            <a:chOff x="1056" y="1008"/>
            <a:chExt cx="4416" cy="2064"/>
          </a:xfrm>
        </p:grpSpPr>
        <p:sp>
          <p:nvSpPr>
            <p:cNvPr id="1048748" name="Oval 5"/>
            <p:cNvSpPr>
              <a:spLocks noChangeArrowheads="1"/>
            </p:cNvSpPr>
            <p:nvPr/>
          </p:nvSpPr>
          <p:spPr bwMode="auto">
            <a:xfrm>
              <a:off x="1056" y="1008"/>
              <a:ext cx="4416" cy="2064"/>
            </a:xfrm>
            <a:prstGeom prst="ellipse"/>
            <a:solidFill>
              <a:schemeClr val="accent1"/>
            </a:solidFill>
            <a:ln w="28575" cap="sq">
              <a:solidFill>
                <a:schemeClr val="tx1"/>
              </a:solidFill>
              <a:round/>
              <a:headEnd type="none" w="sm" len="sm"/>
              <a:tailEnd type="none" w="sm" len="sm"/>
            </a:ln>
          </p:spPr>
          <p:txBody>
            <a:bodyPr anchor="ctr" wrap="none"/>
            <a:p>
              <a:endParaRPr altLang="en-US" lang="zh-CN"/>
            </a:p>
          </p:txBody>
        </p:sp>
        <p:sp>
          <p:nvSpPr>
            <p:cNvPr id="1048749" name="Oval 6"/>
            <p:cNvSpPr>
              <a:spLocks noChangeArrowheads="1"/>
            </p:cNvSpPr>
            <p:nvPr/>
          </p:nvSpPr>
          <p:spPr bwMode="auto">
            <a:xfrm>
              <a:off x="1248" y="1200"/>
              <a:ext cx="3648" cy="1392"/>
            </a:xfrm>
            <a:prstGeom prst="ellipse"/>
            <a:solidFill>
              <a:schemeClr val="accent1"/>
            </a:solidFill>
            <a:ln w="28575" cap="sq">
              <a:solidFill>
                <a:schemeClr val="tx1"/>
              </a:solidFill>
              <a:round/>
              <a:headEnd type="none" w="sm" len="sm"/>
              <a:tailEnd type="none" w="sm" len="sm"/>
            </a:ln>
          </p:spPr>
          <p:txBody>
            <a:bodyPr anchor="ctr" wrap="none"/>
            <a:p>
              <a:endParaRPr altLang="en-US" lang="zh-CN"/>
            </a:p>
          </p:txBody>
        </p:sp>
        <p:sp>
          <p:nvSpPr>
            <p:cNvPr id="1048750" name="Oval 7"/>
            <p:cNvSpPr>
              <a:spLocks noChangeArrowheads="1"/>
            </p:cNvSpPr>
            <p:nvPr/>
          </p:nvSpPr>
          <p:spPr bwMode="auto">
            <a:xfrm>
              <a:off x="1392" y="1296"/>
              <a:ext cx="2784" cy="960"/>
            </a:xfrm>
            <a:prstGeom prst="ellipse"/>
            <a:solidFill>
              <a:schemeClr val="accent1"/>
            </a:solidFill>
            <a:ln w="28575" cap="sq">
              <a:solidFill>
                <a:schemeClr val="tx1"/>
              </a:solidFill>
              <a:round/>
              <a:headEnd type="none" w="sm" len="sm"/>
              <a:tailEnd type="none" w="sm" len="sm"/>
            </a:ln>
          </p:spPr>
          <p:txBody>
            <a:bodyPr anchor="ctr" wrap="none"/>
            <a:p>
              <a:endParaRPr altLang="en-US" lang="zh-CN"/>
            </a:p>
          </p:txBody>
        </p:sp>
        <p:sp>
          <p:nvSpPr>
            <p:cNvPr id="1048751" name="Oval 8"/>
            <p:cNvSpPr>
              <a:spLocks noChangeArrowheads="1"/>
            </p:cNvSpPr>
            <p:nvPr/>
          </p:nvSpPr>
          <p:spPr bwMode="auto">
            <a:xfrm>
              <a:off x="1632" y="1440"/>
              <a:ext cx="1536" cy="432"/>
            </a:xfrm>
            <a:prstGeom prst="ellipse"/>
            <a:solidFill>
              <a:schemeClr val="accent1"/>
            </a:solidFill>
            <a:ln w="28575" cap="sq">
              <a:solidFill>
                <a:schemeClr val="tx1"/>
              </a:solidFill>
              <a:round/>
              <a:headEnd type="none" w="sm" len="sm"/>
              <a:tailEnd type="none" w="sm" len="sm"/>
            </a:ln>
          </p:spPr>
          <p:txBody>
            <a:bodyPr anchor="ctr" wrap="none"/>
            <a:p>
              <a:r>
                <a:rPr altLang="zh-CN" b="1" sz="1600" lang="en-US">
                  <a:latin typeface="Verdana" pitchFamily="34" charset="0"/>
                </a:rPr>
                <a:t>Cryptography</a:t>
              </a:r>
            </a:p>
          </p:txBody>
        </p:sp>
        <p:sp>
          <p:nvSpPr>
            <p:cNvPr id="1048752" name="Text Box 9"/>
            <p:cNvSpPr txBox="1">
              <a:spLocks noChangeArrowheads="1"/>
            </p:cNvSpPr>
            <p:nvPr/>
          </p:nvSpPr>
          <p:spPr bwMode="auto">
            <a:xfrm>
              <a:off x="2112" y="1920"/>
              <a:ext cx="1488" cy="118"/>
            </a:xfrm>
            <a:prstGeom prst="rect"/>
            <a:noFill/>
            <a:ln w="12700" cap="sq">
              <a:noFill/>
              <a:miter lim="800000"/>
              <a:headEnd type="none" w="sm" len="sm"/>
              <a:tailEnd type="none" w="sm" len="sm"/>
            </a:ln>
          </p:spPr>
          <p:txBody>
            <a:bodyPr>
              <a:spAutoFit/>
            </a:bodyPr>
            <a:p>
              <a:pPr algn="l">
                <a:spcBef>
                  <a:spcPct val="50000"/>
                </a:spcBef>
              </a:pPr>
              <a:r>
                <a:rPr altLang="zh-CN" b="1" sz="1600" lang="en-US">
                  <a:latin typeface="Verdana" pitchFamily="34" charset="0"/>
                </a:rPr>
                <a:t>File interface</a:t>
              </a:r>
            </a:p>
          </p:txBody>
        </p:sp>
        <p:sp>
          <p:nvSpPr>
            <p:cNvPr id="1048753" name="Text Box 10"/>
            <p:cNvSpPr txBox="1">
              <a:spLocks noChangeArrowheads="1"/>
            </p:cNvSpPr>
            <p:nvPr/>
          </p:nvSpPr>
          <p:spPr bwMode="auto">
            <a:xfrm>
              <a:off x="2496" y="2304"/>
              <a:ext cx="1488" cy="118"/>
            </a:xfrm>
            <a:prstGeom prst="rect"/>
            <a:noFill/>
            <a:ln w="12700" cap="sq">
              <a:noFill/>
              <a:miter lim="800000"/>
              <a:headEnd type="none" w="sm" len="sm"/>
              <a:tailEnd type="none" w="sm" len="sm"/>
            </a:ln>
          </p:spPr>
          <p:txBody>
            <a:bodyPr>
              <a:spAutoFit/>
            </a:bodyPr>
            <a:p>
              <a:pPr algn="l">
                <a:spcBef>
                  <a:spcPct val="50000"/>
                </a:spcBef>
              </a:pPr>
              <a:r>
                <a:rPr altLang="zh-CN" b="1" sz="1600" lang="en-US">
                  <a:latin typeface="Verdana" pitchFamily="34" charset="0"/>
                </a:rPr>
                <a:t>Key management</a:t>
              </a:r>
            </a:p>
          </p:txBody>
        </p:sp>
        <p:sp>
          <p:nvSpPr>
            <p:cNvPr id="1048754" name="Text Box 11"/>
            <p:cNvSpPr txBox="1">
              <a:spLocks noChangeArrowheads="1"/>
            </p:cNvSpPr>
            <p:nvPr/>
          </p:nvSpPr>
          <p:spPr bwMode="auto">
            <a:xfrm>
              <a:off x="2736" y="2688"/>
              <a:ext cx="1488" cy="118"/>
            </a:xfrm>
            <a:prstGeom prst="rect"/>
            <a:noFill/>
            <a:ln w="12700" cap="sq">
              <a:noFill/>
              <a:miter lim="800000"/>
              <a:headEnd type="none" w="sm" len="sm"/>
              <a:tailEnd type="none" w="sm" len="sm"/>
            </a:ln>
          </p:spPr>
          <p:txBody>
            <a:bodyPr>
              <a:spAutoFit/>
            </a:bodyPr>
            <a:p>
              <a:pPr algn="l">
                <a:spcBef>
                  <a:spcPct val="50000"/>
                </a:spcBef>
              </a:pPr>
              <a:r>
                <a:rPr altLang="zh-CN" b="1" sz="1600" lang="en-US">
                  <a:latin typeface="Verdana" pitchFamily="34" charset="0"/>
                </a:rPr>
                <a:t>Authentication</a:t>
              </a:r>
            </a:p>
          </p:txBody>
        </p:sp>
      </p:grpSp>
      <p:sp>
        <p:nvSpPr>
          <p:cNvPr id="1048755" name="Rectangle 12"/>
          <p:cNvSpPr>
            <a:spLocks noChangeArrowheads="1"/>
          </p:cNvSpPr>
          <p:nvPr/>
        </p:nvSpPr>
        <p:spPr bwMode="auto">
          <a:xfrm>
            <a:off x="1331913" y="5867400"/>
            <a:ext cx="7272337" cy="762000"/>
          </a:xfrm>
          <a:prstGeom prst="rect"/>
          <a:noFill/>
          <a:ln w="9525">
            <a:noFill/>
            <a:miter lim="800000"/>
            <a:headEnd/>
            <a:tailEnd/>
          </a:ln>
          <a:effectLst/>
        </p:spPr>
        <p:txBody>
          <a:bodyPr anchor="ctr" bIns="46038" lIns="92075" rIns="92075" tIns="46038"/>
          <a:p>
            <a:pPr algn="l">
              <a:lnSpc>
                <a:spcPct val="90000"/>
              </a:lnSpc>
            </a:pPr>
            <a:r>
              <a:rPr altLang="zh-CN" b="1" sz="2800" lang="en-US">
                <a:solidFill>
                  <a:srgbClr val="FA3D02"/>
                </a:solidFill>
                <a:effectLst>
                  <a:outerShdw algn="tl" blurRad="38100" dir="2700000" dist="38100">
                    <a:srgbClr val="C0C0C0"/>
                  </a:outerShdw>
                </a:effectLst>
                <a:ea typeface="宋体" pitchFamily="2" charset="-122"/>
              </a:rPr>
              <a:t>Fig 5.6 Layered security architecture</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56" name="Rectangle 1"/>
          <p:cNvSpPr>
            <a:spLocks noGrp="1" noChangeArrowheads="1"/>
          </p:cNvSpPr>
          <p:nvPr>
            <p:ph type="title" idx="4294967295"/>
          </p:nvPr>
        </p:nvSpPr>
        <p:spPr>
          <a:xfrm>
            <a:off x="3409950" y="549275"/>
            <a:ext cx="6634163" cy="577850"/>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lang="en-GB" smtClean="0">
                <a:cs typeface="Arial" charset="0"/>
              </a:rPr>
              <a:t/>
            </a:r>
            <a:br>
              <a:rPr altLang="zh-CN" lang="en-GB" smtClean="0">
                <a:cs typeface="Arial" charset="0"/>
              </a:rPr>
            </a:br>
            <a:r>
              <a:rPr altLang="zh-CN" sz="2800" lang="en-GB" smtClean="0">
                <a:cs typeface="Arial" charset="0"/>
              </a:rPr>
              <a:t>Layering</a:t>
            </a:r>
          </a:p>
        </p:txBody>
      </p:sp>
      <p:sp>
        <p:nvSpPr>
          <p:cNvPr id="1048757" name="Rectangle 2"/>
          <p:cNvSpPr>
            <a:spLocks noGrp="1" noChangeArrowheads="1"/>
          </p:cNvSpPr>
          <p:nvPr>
            <p:ph type="body" idx="4294967295"/>
          </p:nvPr>
        </p:nvSpPr>
        <p:spPr>
          <a:xfrm>
            <a:off x="684213" y="1773238"/>
            <a:ext cx="8459787" cy="5084762"/>
          </a:xfrm>
        </p:spPr>
        <p:txBody>
          <a:bodyPr/>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sz="2400" lang="en-GB" smtClean="0">
                <a:cs typeface="Arial" charset="0"/>
              </a:rPr>
              <a:t>Layers are hierarchical</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sz="1800" lang="en-GB" smtClean="0">
                <a:solidFill>
                  <a:srgbClr val="0000FF"/>
                </a:solidFill>
                <a:cs typeface="Arial" charset="0"/>
              </a:rPr>
              <a:t>Each layer provides service to the one outside it and acts as a client to the layer inside it</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sz="1800" lang="en-US" smtClean="0">
                <a:cs typeface="Arial" charset="0"/>
              </a:rPr>
              <a:t>Layer bridging:  allowing a layer to access the services of layers below its lower neighbor</a:t>
            </a:r>
            <a:endParaRPr altLang="zh-CN" dirty="0" sz="1800" lang="en-GB" smtClean="0">
              <a:cs typeface="Arial" charset="0"/>
            </a:endParaRPr>
          </a:p>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sz="2400" lang="en-GB" smtClean="0">
                <a:cs typeface="Arial" charset="0"/>
              </a:rPr>
              <a:t>The design includes protocols</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sz="1800" lang="en-GB" smtClean="0">
                <a:cs typeface="Arial" charset="0"/>
              </a:rPr>
              <a:t>Explain how each pair of layers will interact</a:t>
            </a:r>
          </a:p>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sz="2400" lang="en-GB" smtClean="0">
                <a:cs typeface="Arial" charset="0"/>
              </a:rPr>
              <a:t>Advantages</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sz="1800" lang="en-GB" smtClean="0">
                <a:solidFill>
                  <a:srgbClr val="0000FF"/>
                </a:solidFill>
                <a:cs typeface="Arial" charset="0"/>
              </a:rPr>
              <a:t>High levels of abstraction</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sz="1800" lang="en-GB" smtClean="0">
                <a:solidFill>
                  <a:srgbClr val="0000FF"/>
                </a:solidFill>
                <a:cs typeface="Arial" charset="0"/>
              </a:rPr>
              <a:t>Relatively easy to add and modify a layer</a:t>
            </a:r>
            <a:r>
              <a:rPr altLang="en-US" b="1" dirty="0" sz="1800" lang="zh-CN" smtClean="0">
                <a:solidFill>
                  <a:srgbClr val="0000FF"/>
                </a:solidFill>
                <a:cs typeface="Arial" charset="0"/>
              </a:rPr>
              <a:t>（例如数据链路层的</a:t>
            </a:r>
            <a:r>
              <a:rPr altLang="zh-CN" b="1" dirty="0" sz="1800" lang="en-US" smtClean="0">
                <a:solidFill>
                  <a:srgbClr val="0000FF"/>
                </a:solidFill>
                <a:cs typeface="Arial" charset="0"/>
              </a:rPr>
              <a:t>LLC</a:t>
            </a:r>
            <a:r>
              <a:rPr altLang="en-US" b="1" dirty="0" sz="1800" lang="zh-CN" smtClean="0">
                <a:solidFill>
                  <a:srgbClr val="0000FF"/>
                </a:solidFill>
                <a:cs typeface="Arial" charset="0"/>
              </a:rPr>
              <a:t>之下的</a:t>
            </a:r>
            <a:r>
              <a:rPr altLang="zh-CN" b="1" dirty="0" sz="1800" lang="en-US" smtClean="0">
                <a:solidFill>
                  <a:srgbClr val="0000FF"/>
                </a:solidFill>
                <a:cs typeface="Arial" charset="0"/>
              </a:rPr>
              <a:t>MAC</a:t>
            </a:r>
            <a:r>
              <a:rPr altLang="en-US" b="1" dirty="0" sz="1800" lang="zh-CN" smtClean="0">
                <a:solidFill>
                  <a:srgbClr val="0000FF"/>
                </a:solidFill>
                <a:cs typeface="Arial" charset="0"/>
              </a:rPr>
              <a:t>层</a:t>
            </a:r>
            <a:r>
              <a:rPr altLang="zh-CN" b="1" dirty="0" sz="1800" lang="en-US" smtClean="0">
                <a:solidFill>
                  <a:srgbClr val="0000FF"/>
                </a:solidFill>
                <a:cs typeface="Arial" charset="0"/>
              </a:rPr>
              <a:t>802.3</a:t>
            </a:r>
            <a:r>
              <a:rPr altLang="en-US" b="1" dirty="0" sz="1800" lang="zh-CN" smtClean="0">
                <a:solidFill>
                  <a:srgbClr val="0000FF"/>
                </a:solidFill>
                <a:cs typeface="Arial" charset="0"/>
              </a:rPr>
              <a:t>至</a:t>
            </a:r>
            <a:r>
              <a:rPr altLang="zh-CN" b="1" dirty="0" sz="1800" lang="en-US" smtClean="0">
                <a:solidFill>
                  <a:srgbClr val="0000FF"/>
                </a:solidFill>
                <a:cs typeface="Arial" charset="0"/>
              </a:rPr>
              <a:t>802.12</a:t>
            </a:r>
            <a:r>
              <a:rPr altLang="en-US" b="1" dirty="0" sz="1800" lang="zh-CN" smtClean="0">
                <a:solidFill>
                  <a:srgbClr val="0000FF"/>
                </a:solidFill>
                <a:cs typeface="Arial" charset="0"/>
              </a:rPr>
              <a:t>等的添加）</a:t>
            </a:r>
            <a:endParaRPr altLang="zh-CN" b="1" dirty="0" sz="1800" lang="en-GB" smtClean="0">
              <a:solidFill>
                <a:srgbClr val="0000FF"/>
              </a:solidFill>
              <a:cs typeface="Arial" charset="0"/>
            </a:endParaRPr>
          </a:p>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sz="2400" lang="en-GB" smtClean="0">
                <a:cs typeface="Arial" charset="0"/>
              </a:rPr>
              <a:t>Disadvantages</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sz="1800" lang="en-GB" smtClean="0">
                <a:cs typeface="Arial" charset="0"/>
              </a:rPr>
              <a:t>Not always easy to structure system layers</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sz="1800" lang="en-GB" smtClean="0">
                <a:cs typeface="Arial" charset="0"/>
              </a:rPr>
              <a:t>System performance may suffer from the extra coordination among layers </a:t>
            </a:r>
            <a:r>
              <a:rPr altLang="zh-CN" dirty="0" sz="2000" lang="en-GB" smtClean="0">
                <a:cs typeface="Arial" charset="0"/>
              </a:rPr>
              <a:t/>
            </a:r>
            <a:br>
              <a:rPr altLang="zh-CN" dirty="0" sz="2000" lang="en-GB" smtClean="0">
                <a:cs typeface="Arial" charset="0"/>
              </a:rPr>
            </a:br>
            <a:endParaRPr altLang="zh-CN" dirty="0" sz="2000" lang="en-GB" smtClean="0">
              <a:cs typeface="Arial" charset="0"/>
            </a:endParaRPr>
          </a:p>
        </p:txBody>
      </p:sp>
    </p:spTree>
  </p:cSld>
  <p:clrMapOvr>
    <a:masterClrMapping/>
  </p:clrMapOvr>
  <p:transition spd="med"/>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60" name="Rectangle 1"/>
          <p:cNvSpPr>
            <a:spLocks noGrp="1" noChangeArrowheads="1"/>
          </p:cNvSpPr>
          <p:nvPr>
            <p:ph type="title" idx="4294967295"/>
          </p:nvPr>
        </p:nvSpPr>
        <p:spPr>
          <a:xfrm>
            <a:off x="2041525" y="617538"/>
            <a:ext cx="5770563" cy="650875"/>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lang="en-GB" smtClean="0">
                <a:cs typeface="Arial" charset="0"/>
              </a:rPr>
              <a:t/>
            </a:r>
            <a:br>
              <a:rPr altLang="zh-CN" lang="en-GB" smtClean="0">
                <a:cs typeface="Arial" charset="0"/>
              </a:rPr>
            </a:br>
            <a:r>
              <a:rPr altLang="zh-CN" sz="2800" lang="en-GB" smtClean="0">
                <a:cs typeface="Arial" charset="0"/>
              </a:rPr>
              <a:t>Example of Layering System</a:t>
            </a:r>
          </a:p>
        </p:txBody>
      </p:sp>
      <p:sp>
        <p:nvSpPr>
          <p:cNvPr id="1048761" name="Rectangle 2"/>
          <p:cNvSpPr>
            <a:spLocks noGrp="1" noChangeArrowheads="1"/>
          </p:cNvSpPr>
          <p:nvPr>
            <p:ph type="body" idx="4294967295"/>
          </p:nvPr>
        </p:nvSpPr>
        <p:spPr>
          <a:xfrm>
            <a:off x="755650" y="1792288"/>
            <a:ext cx="8280400" cy="4876800"/>
          </a:xfrm>
        </p:spPr>
        <p:txBody>
          <a:bodyPr/>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lang="en-GB" smtClean="0">
                <a:cs typeface="Arial" charset="0"/>
              </a:rPr>
              <a:t>The OSI Model</a:t>
            </a:r>
          </a:p>
        </p:txBody>
      </p:sp>
      <p:pic>
        <p:nvPicPr>
          <p:cNvPr id="2097156" name="Picture 6"/>
          <p:cNvPicPr>
            <a:picLocks noChangeAspect="1" noChangeArrowheads="1"/>
          </p:cNvPicPr>
          <p:nvPr/>
        </p:nvPicPr>
        <p:blipFill>
          <a:blip xmlns:r="http://schemas.openxmlformats.org/officeDocument/2006/relationships" r:embed="rId1" cstate="print"/>
          <a:srcRect/>
          <a:stretch>
            <a:fillRect/>
          </a:stretch>
        </p:blipFill>
        <p:spPr bwMode="auto">
          <a:xfrm>
            <a:off x="900113" y="2551113"/>
            <a:ext cx="8243887" cy="4191000"/>
          </a:xfrm>
          <a:prstGeom prst="rect"/>
          <a:noFill/>
          <a:ln w="12700">
            <a:noFill/>
            <a:miter lim="800000"/>
            <a:headEnd/>
            <a:tailEnd/>
          </a:ln>
        </p:spPr>
      </p:pic>
    </p:spTree>
  </p:cSld>
  <p:clrMapOvr>
    <a:masterClrMapping/>
  </p:clrMapOvr>
  <p:transition spd="med"/>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64" name="灯片编号占位符 5"/>
          <p:cNvSpPr>
            <a:spLocks noGrp="1"/>
          </p:cNvSpPr>
          <p:nvPr>
            <p:ph type="sldNum" sz="quarter" idx="12"/>
          </p:nvPr>
        </p:nvSpPr>
        <p:spPr>
          <a:noFill/>
        </p:spPr>
        <p:txBody>
          <a:bodyPr/>
          <a:p>
            <a:fld id="{F59E03A9-1DC4-405D-92DA-676E64152630}" type="slidenum">
              <a:rPr altLang="zh-CN" lang="en-US" smtClean="0">
                <a:ea typeface="宋体" charset="-122"/>
              </a:rPr>
              <a:t>25</a:t>
            </a:fld>
            <a:endParaRPr altLang="zh-CN" lang="en-US" smtClean="0">
              <a:ea typeface="宋体" charset="-122"/>
            </a:endParaRPr>
          </a:p>
        </p:txBody>
      </p:sp>
      <p:sp>
        <p:nvSpPr>
          <p:cNvPr id="1048765"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66" name="Rectangle 3"/>
          <p:cNvSpPr>
            <a:spLocks noGrp="1" noChangeArrowheads="1"/>
          </p:cNvSpPr>
          <p:nvPr>
            <p:ph type="body" idx="1"/>
          </p:nvPr>
        </p:nvSpPr>
        <p:spPr>
          <a:xfrm>
            <a:off x="762000" y="1752600"/>
            <a:ext cx="8382000" cy="5105400"/>
          </a:xfrm>
        </p:spPr>
        <p:txBody>
          <a:bodyPr/>
          <a:p>
            <a:pPr eaLnBrk="1" hangingPunct="1">
              <a:buFontTx/>
              <a:buNone/>
            </a:pPr>
            <a:r>
              <a:rPr altLang="zh-CN" b="1" sz="2000" lang="en-US" smtClean="0">
                <a:solidFill>
                  <a:schemeClr val="bg2"/>
                </a:solidFill>
                <a:cs typeface="Arial" charset="0"/>
                <a:sym typeface="Wingdings 2" pitchFamily="18" charset="2"/>
              </a:rPr>
              <a:t> </a:t>
            </a:r>
            <a:r>
              <a:rPr altLang="zh-CN" b="1" sz="2400" lang="en-US" smtClean="0">
                <a:solidFill>
                  <a:schemeClr val="bg2"/>
                </a:solidFill>
                <a:sym typeface="Wingdings 2" pitchFamily="18" charset="2"/>
              </a:rPr>
              <a:t> </a:t>
            </a:r>
            <a:r>
              <a:rPr altLang="zh-CN" b="1" sz="2400" lang="en-US" smtClean="0"/>
              <a:t>interpreters  (</a:t>
            </a:r>
            <a:r>
              <a:rPr altLang="en-US" b="1" sz="2400" lang="zh-CN" smtClean="0"/>
              <a:t>用于解释器专用设计</a:t>
            </a:r>
            <a:r>
              <a:rPr altLang="zh-CN" b="1" sz="2400" lang="en-US" smtClean="0"/>
              <a:t>)</a:t>
            </a:r>
            <a:endParaRPr altLang="zh-CN" b="1" sz="2000" lang="en-US" smtClean="0">
              <a:solidFill>
                <a:schemeClr val="bg2"/>
              </a:solidFill>
              <a:cs typeface="Arial" charset="0"/>
              <a:sym typeface="Wingdings 2" pitchFamily="18" charset="2"/>
            </a:endParaRPr>
          </a:p>
          <a:p>
            <a:pPr eaLnBrk="1" hangingPunct="1">
              <a:buFontTx/>
              <a:buNone/>
            </a:pPr>
            <a:r>
              <a:rPr altLang="zh-CN" b="1" sz="2000" lang="en-US" smtClean="0">
                <a:solidFill>
                  <a:schemeClr val="bg2"/>
                </a:solidFill>
                <a:cs typeface="Arial" charset="0"/>
                <a:sym typeface="Wingdings 2" pitchFamily="18" charset="2"/>
              </a:rPr>
              <a:t> ⑦ </a:t>
            </a:r>
            <a:r>
              <a:rPr altLang="zh-CN" b="1" sz="2400" lang="en-US" smtClean="0"/>
              <a:t>process control</a:t>
            </a:r>
            <a:r>
              <a:rPr altLang="en-US" b="1" sz="2400" lang="zh-CN" smtClean="0"/>
              <a:t>（过程控制）</a:t>
            </a:r>
            <a:endParaRPr altLang="en-US" b="1" sz="2400" lang="zh-CN" smtClean="0">
              <a:solidFill>
                <a:schemeClr val="bg2"/>
              </a:solidFill>
              <a:cs typeface="Arial" charset="0"/>
              <a:sym typeface="Wingdings 2" pitchFamily="18" charset="2"/>
            </a:endParaRPr>
          </a:p>
          <a:p>
            <a:pPr eaLnBrk="1" hangingPunct="1">
              <a:buFontTx/>
              <a:buNone/>
            </a:pPr>
            <a:r>
              <a:rPr altLang="en-US" b="1" sz="2400" lang="zh-CN" smtClean="0">
                <a:solidFill>
                  <a:schemeClr val="bg2"/>
                </a:solidFill>
                <a:cs typeface="Arial" charset="0"/>
                <a:sym typeface="Wingdings 2" pitchFamily="18" charset="2"/>
              </a:rPr>
              <a:t>   </a:t>
            </a:r>
            <a:r>
              <a:rPr altLang="zh-CN" b="1" sz="2400" lang="en-US" smtClean="0">
                <a:solidFill>
                  <a:schemeClr val="bg2"/>
                </a:solidFill>
                <a:cs typeface="Arial" charset="0"/>
                <a:sym typeface="Wingdings 2" pitchFamily="18" charset="2"/>
              </a:rPr>
              <a:t>A: explain—maintain specified properties of process</a:t>
            </a:r>
          </a:p>
          <a:p>
            <a:pPr eaLnBrk="1" hangingPunct="1">
              <a:buFontTx/>
              <a:buNone/>
            </a:pPr>
            <a:r>
              <a:rPr altLang="zh-CN" b="1" sz="2400" lang="en-US" smtClean="0">
                <a:solidFill>
                  <a:schemeClr val="bg2"/>
                </a:solidFill>
                <a:cs typeface="Arial" charset="0"/>
                <a:sym typeface="Wingdings 2" pitchFamily="18" charset="2"/>
              </a:rPr>
              <a:t>                      output at or near specified reference values </a:t>
            </a:r>
          </a:p>
          <a:p>
            <a:pPr eaLnBrk="1" hangingPunct="1">
              <a:buFontTx/>
              <a:buNone/>
            </a:pPr>
            <a:r>
              <a:rPr altLang="zh-CN" b="1" sz="2400" lang="en-US" smtClean="0">
                <a:solidFill>
                  <a:schemeClr val="bg2"/>
                </a:solidFill>
                <a:cs typeface="Arial" charset="0"/>
                <a:sym typeface="Wingdings 2" pitchFamily="18" charset="2"/>
              </a:rPr>
              <a:t>   B: two types  X: feedback</a:t>
            </a:r>
          </a:p>
          <a:p>
            <a:pPr eaLnBrk="1" hangingPunct="1">
              <a:buFontTx/>
              <a:buNone/>
            </a:pPr>
            <a:r>
              <a:rPr altLang="zh-CN" b="1" sz="2400" lang="en-US" smtClean="0">
                <a:solidFill>
                  <a:schemeClr val="bg2"/>
                </a:solidFill>
                <a:cs typeface="Arial" charset="0"/>
                <a:sym typeface="Wingdings 2" pitchFamily="18" charset="2"/>
              </a:rPr>
              <a:t>                           Y: feedforward</a:t>
            </a:r>
          </a:p>
          <a:p>
            <a:pPr eaLnBrk="1" hangingPunct="1">
              <a:buFontTx/>
              <a:buNone/>
            </a:pPr>
            <a:r>
              <a:rPr altLang="zh-CN" b="1" sz="2000" lang="en-US" smtClean="0">
                <a:solidFill>
                  <a:schemeClr val="bg2"/>
                </a:solidFill>
                <a:cs typeface="Arial" charset="0"/>
                <a:sym typeface="Wingdings 2" pitchFamily="18" charset="2"/>
              </a:rPr>
              <a:t> ⑧ </a:t>
            </a:r>
            <a:r>
              <a:rPr altLang="zh-CN" b="1" sz="2400" lang="en-US" smtClean="0">
                <a:solidFill>
                  <a:schemeClr val="bg2"/>
                </a:solidFill>
                <a:cs typeface="Arial" charset="0"/>
                <a:sym typeface="Wingdings 2" pitchFamily="18" charset="2"/>
              </a:rPr>
              <a:t>other styles</a:t>
            </a:r>
          </a:p>
          <a:p>
            <a:pPr eaLnBrk="1" hangingPunct="1">
              <a:buFontTx/>
              <a:buNone/>
            </a:pPr>
            <a:r>
              <a:rPr altLang="zh-CN" b="1" sz="2400" lang="en-US" smtClean="0">
                <a:solidFill>
                  <a:schemeClr val="bg2"/>
                </a:solidFill>
                <a:cs typeface="Arial" charset="0"/>
                <a:sym typeface="Wingdings 2" pitchFamily="18" charset="2"/>
              </a:rPr>
              <a:t>   A: distributed system architecture </a:t>
            </a:r>
          </a:p>
          <a:p>
            <a:pPr eaLnBrk="1" hangingPunct="1">
              <a:buFontTx/>
              <a:buNone/>
            </a:pPr>
            <a:r>
              <a:rPr altLang="zh-CN" b="1" sz="2400" lang="en-US" smtClean="0">
                <a:solidFill>
                  <a:schemeClr val="bg2"/>
                </a:solidFill>
                <a:cs typeface="Arial" charset="0"/>
                <a:sym typeface="Wingdings 2" pitchFamily="18" charset="2"/>
              </a:rPr>
              <a:t>   B: client-server architecture or B/S architecture </a:t>
            </a:r>
          </a:p>
        </p:txBody>
      </p:sp>
      <p:sp>
        <p:nvSpPr>
          <p:cNvPr id="1048767" name="AutoShape 4"/>
          <p:cNvSpPr>
            <a:spLocks noChangeArrowheads="1"/>
          </p:cNvSpPr>
          <p:nvPr/>
        </p:nvSpPr>
        <p:spPr bwMode="auto">
          <a:xfrm>
            <a:off x="6443663" y="1916113"/>
            <a:ext cx="2520950" cy="792162"/>
          </a:xfrm>
          <a:prstGeom prst="wedgeRoundRectCallout">
            <a:avLst>
              <a:gd name="adj1" fmla="val -98741"/>
              <a:gd name="adj2" fmla="val 16134"/>
              <a:gd name="adj3" fmla="val 16667"/>
            </a:avLst>
          </a:prstGeom>
          <a:solidFill>
            <a:srgbClr val="99CCFF"/>
          </a:solidFill>
          <a:ln w="9525">
            <a:solidFill>
              <a:srgbClr val="800080"/>
            </a:solidFill>
            <a:miter lim="800000"/>
            <a:headEnd/>
            <a:tailEnd/>
          </a:ln>
        </p:spPr>
        <p:txBody>
          <a:bodyPr anchor="ctr"/>
          <a:p>
            <a:r>
              <a:rPr altLang="en-US" b="1" lang="zh-CN"/>
              <a:t>用于工业过程控制的软件设计</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71" name="灯片编号占位符 5"/>
          <p:cNvSpPr>
            <a:spLocks noGrp="1"/>
          </p:cNvSpPr>
          <p:nvPr>
            <p:ph type="sldNum" sz="quarter" idx="12"/>
          </p:nvPr>
        </p:nvSpPr>
        <p:spPr>
          <a:noFill/>
        </p:spPr>
        <p:txBody>
          <a:bodyPr/>
          <a:p>
            <a:fld id="{98C3C99E-C443-4948-AF20-9BF022780A12}" type="slidenum">
              <a:rPr altLang="zh-CN" lang="en-US" smtClean="0">
                <a:ea typeface="宋体" charset="-122"/>
              </a:rPr>
              <a:t>26</a:t>
            </a:fld>
            <a:endParaRPr altLang="zh-CN" lang="en-US" smtClean="0">
              <a:ea typeface="宋体" charset="-122"/>
            </a:endParaRPr>
          </a:p>
        </p:txBody>
      </p:sp>
      <p:pic>
        <p:nvPicPr>
          <p:cNvPr id="2097157" name="Picture 4"/>
          <p:cNvPicPr>
            <a:picLocks noChangeAspect="1" noChangeArrowheads="1"/>
          </p:cNvPicPr>
          <p:nvPr/>
        </p:nvPicPr>
        <p:blipFill>
          <a:blip xmlns:r="http://schemas.openxmlformats.org/officeDocument/2006/relationships" r:embed="rId1" cstate="print"/>
          <a:srcRect/>
          <a:stretch>
            <a:fillRect/>
          </a:stretch>
        </p:blipFill>
        <p:spPr bwMode="auto">
          <a:xfrm>
            <a:off x="468313" y="0"/>
            <a:ext cx="8675687" cy="6858000"/>
          </a:xfrm>
          <a:prstGeom prst="rect"/>
          <a:noFill/>
          <a:ln w="25400">
            <a:noFill/>
            <a:miter lim="800000"/>
            <a:headEnd/>
            <a:tailEnd/>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2097157"/>
                                        </p:tgtEl>
                                        <p:attrNameLst>
                                          <p:attrName>style.visibility</p:attrName>
                                        </p:attrNameLst>
                                      </p:cBhvr>
                                      <p:to>
                                        <p:strVal val="visible"/>
                                      </p:to>
                                    </p:set>
                                    <p:animEffect transition="in" filter="checkerboard(across)">
                                      <p:cBhvr>
                                        <p:cTn dur="500" id="7"/>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75" name="灯片编号占位符 5"/>
          <p:cNvSpPr>
            <a:spLocks noGrp="1"/>
          </p:cNvSpPr>
          <p:nvPr>
            <p:ph type="sldNum" sz="quarter" idx="12"/>
          </p:nvPr>
        </p:nvSpPr>
        <p:spPr>
          <a:noFill/>
        </p:spPr>
        <p:txBody>
          <a:bodyPr/>
          <a:p>
            <a:fld id="{D274466C-020E-4050-B1F0-8607A1F86403}" type="slidenum">
              <a:rPr altLang="zh-CN" lang="en-US" smtClean="0">
                <a:ea typeface="宋体" charset="-122"/>
              </a:rPr>
              <a:t>27</a:t>
            </a:fld>
            <a:endParaRPr altLang="zh-CN" lang="en-US" smtClean="0">
              <a:ea typeface="宋体" charset="-122"/>
            </a:endParaRPr>
          </a:p>
        </p:txBody>
      </p:sp>
      <p:sp>
        <p:nvSpPr>
          <p:cNvPr id="1048776"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77" name="Rectangle 3"/>
          <p:cNvSpPr>
            <a:spLocks noGrp="1" noChangeArrowheads="1"/>
          </p:cNvSpPr>
          <p:nvPr>
            <p:ph type="body" idx="1"/>
          </p:nvPr>
        </p:nvSpPr>
        <p:spPr>
          <a:xfrm>
            <a:off x="762000" y="1700808"/>
            <a:ext cx="8382000" cy="5105400"/>
          </a:xfrm>
        </p:spPr>
        <p:txBody>
          <a:bodyPr/>
          <a:p>
            <a:pPr eaLnBrk="1" hangingPunct="1">
              <a:buFontTx/>
              <a:buNone/>
            </a:pPr>
            <a:r>
              <a:rPr altLang="zh-CN" b="1" dirty="0" sz="2400" lang="en-US" smtClean="0">
                <a:solidFill>
                  <a:schemeClr val="bg2"/>
                </a:solidFill>
                <a:sym typeface="Wingdings 2" pitchFamily="18" charset="2"/>
              </a:rPr>
              <a:t> #9:  peer-to peer,P2P </a:t>
            </a:r>
            <a:r>
              <a:rPr altLang="en-US" b="1" dirty="0" sz="2400" lang="zh-CN" smtClean="0">
                <a:solidFill>
                  <a:schemeClr val="bg2"/>
                </a:solidFill>
                <a:sym typeface="Wingdings 2" pitchFamily="18" charset="2"/>
              </a:rPr>
              <a:t>（对等网络</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延伸到类似</a:t>
            </a:r>
            <a:r>
              <a:rPr altLang="zh-CN" b="1" dirty="0" sz="2400" lang="en-US" smtClean="0">
                <a:solidFill>
                  <a:schemeClr val="bg2"/>
                </a:solidFill>
                <a:sym typeface="Wingdings 2" pitchFamily="18" charset="2"/>
              </a:rPr>
              <a:t>AI</a:t>
            </a:r>
            <a:r>
              <a:rPr altLang="en-US" b="1" dirty="0" sz="2400" lang="zh-CN" smtClean="0">
                <a:solidFill>
                  <a:schemeClr val="bg2"/>
                </a:solidFill>
                <a:sym typeface="Wingdings 2" pitchFamily="18" charset="2"/>
              </a:rPr>
              <a:t>系统）</a:t>
            </a:r>
          </a:p>
          <a:p>
            <a:pPr eaLnBrk="1" hangingPunct="1">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A: meaning  X: every component-----client +server</a:t>
            </a:r>
          </a:p>
          <a:p>
            <a:pPr eaLnBrk="1" hangingPunct="1">
              <a:buFontTx/>
              <a:buNone/>
            </a:pPr>
            <a:r>
              <a:rPr altLang="zh-CN" b="1" dirty="0" sz="2400" lang="en-US" smtClean="0">
                <a:solidFill>
                  <a:schemeClr val="bg2"/>
                </a:solidFill>
                <a:sym typeface="Wingdings 2" pitchFamily="18" charset="2"/>
              </a:rPr>
              <a:t>                         Y: the interface-----provide service, and</a:t>
            </a:r>
          </a:p>
          <a:p>
            <a:pPr eaLnBrk="1" hangingPunct="1">
              <a:buFontTx/>
              <a:buNone/>
            </a:pPr>
            <a:r>
              <a:rPr altLang="zh-CN" b="1" dirty="0" sz="2400" lang="en-US" smtClean="0">
                <a:solidFill>
                  <a:schemeClr val="bg2"/>
                </a:solidFill>
                <a:sym typeface="Wingdings 2" pitchFamily="18" charset="2"/>
              </a:rPr>
              <a:t>                                                          can receive service </a:t>
            </a:r>
          </a:p>
          <a:p>
            <a:pPr eaLnBrk="1" hangingPunct="1">
              <a:buFontTx/>
              <a:buNone/>
            </a:pPr>
            <a:r>
              <a:rPr altLang="zh-CN" b="1" dirty="0" sz="2400" lang="en-US" smtClean="0">
                <a:solidFill>
                  <a:schemeClr val="bg2"/>
                </a:solidFill>
                <a:sym typeface="Wingdings 2" pitchFamily="18" charset="2"/>
              </a:rPr>
              <a:t>   B: </a:t>
            </a:r>
            <a:r>
              <a:rPr altLang="zh-CN" b="1" dirty="0" sz="2400" lang="en-US" err="1" smtClean="0">
                <a:solidFill>
                  <a:schemeClr val="bg2"/>
                </a:solidFill>
                <a:sym typeface="Wingdings 2" pitchFamily="18" charset="2"/>
              </a:rPr>
              <a:t>useness</a:t>
            </a:r>
            <a:r>
              <a:rPr altLang="zh-CN" b="1" dirty="0" sz="2400" lang="en-US" smtClean="0">
                <a:solidFill>
                  <a:schemeClr val="bg2"/>
                </a:solidFill>
                <a:sym typeface="Wingdings 2" pitchFamily="18" charset="2"/>
              </a:rPr>
              <a:t>: X: self-organizing (rapidly.) </a:t>
            </a:r>
          </a:p>
          <a:p>
            <a:pPr eaLnBrk="1" hangingPunct="1">
              <a:buFontTx/>
              <a:buNone/>
            </a:pPr>
            <a:r>
              <a:rPr altLang="zh-CN" b="1" dirty="0" sz="2400" lang="en-US" smtClean="0">
                <a:solidFill>
                  <a:schemeClr val="bg2"/>
                </a:solidFill>
                <a:sym typeface="Wingdings 2" pitchFamily="18" charset="2"/>
              </a:rPr>
              <a:t>                         Y: scale extending ( is easy.) </a:t>
            </a:r>
          </a:p>
          <a:p>
            <a:pPr eaLnBrk="1" hangingPunct="1">
              <a:buFontTx/>
              <a:buNone/>
            </a:pPr>
            <a:r>
              <a:rPr altLang="zh-CN" b="1" dirty="0" sz="2400" lang="en-US" smtClean="0">
                <a:solidFill>
                  <a:schemeClr val="bg2"/>
                </a:solidFill>
                <a:sym typeface="Wingdings 2" pitchFamily="18" charset="2"/>
              </a:rPr>
              <a:t>   C: example : ----file sharing network.</a:t>
            </a: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战地无线组网的快速构建，无人机集群。</a:t>
            </a:r>
            <a:endParaRPr altLang="zh-CN" b="1" dirty="0" sz="2400" lang="en-US" smtClean="0">
              <a:solidFill>
                <a:schemeClr val="bg2"/>
              </a:solidFill>
              <a:sym typeface="Wingdings 2" pitchFamily="18" charset="2"/>
            </a:endParaRPr>
          </a:p>
          <a:p>
            <a:pPr eaLnBrk="1" hangingPunct="1">
              <a:buFontTx/>
              <a:buNone/>
            </a:pPr>
            <a:r>
              <a:rPr altLang="zh-CN" b="1" dirty="0" sz="2400" lang="en-US">
                <a:solidFill>
                  <a:schemeClr val="bg2"/>
                </a:solidFill>
                <a:sym typeface="Wingdings 2" pitchFamily="18" charset="2"/>
              </a:rPr>
              <a:t> </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（实时系统</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门槛防渗透、单兵能耗控制等）</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----Napster: </a:t>
            </a:r>
            <a:r>
              <a:rPr altLang="en-US" b="1" dirty="0" sz="2400" lang="zh-CN" smtClean="0">
                <a:solidFill>
                  <a:schemeClr val="bg2"/>
                </a:solidFill>
                <a:sym typeface="Wingdings 2" pitchFamily="18" charset="2"/>
              </a:rPr>
              <a:t>音乐共享系统（巧妙之处：没</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有中央文件服务器，各个节点之间可以直</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接传送）</a:t>
            </a:r>
            <a:r>
              <a:rPr altLang="zh-CN" b="1" dirty="0" sz="2400" lang="en-US" smtClean="0">
                <a:solidFill>
                  <a:schemeClr val="bg2"/>
                </a:solidFill>
                <a:sym typeface="Wingdings 2" pitchFamily="18" charset="2"/>
              </a:rPr>
              <a:t> </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81" name="灯片编号占位符 5"/>
          <p:cNvSpPr>
            <a:spLocks noGrp="1"/>
          </p:cNvSpPr>
          <p:nvPr>
            <p:ph type="sldNum" sz="quarter" idx="12"/>
          </p:nvPr>
        </p:nvSpPr>
        <p:spPr>
          <a:noFill/>
        </p:spPr>
        <p:txBody>
          <a:bodyPr/>
          <a:p>
            <a:fld id="{9CA34016-A828-4707-86F3-9E0F77D97611}" type="slidenum">
              <a:rPr altLang="zh-CN" lang="en-US" smtClean="0">
                <a:ea typeface="宋体" charset="-122"/>
              </a:rPr>
              <a:t>28</a:t>
            </a:fld>
            <a:endParaRPr altLang="zh-CN" lang="en-US" smtClean="0">
              <a:ea typeface="宋体" charset="-122"/>
            </a:endParaRPr>
          </a:p>
        </p:txBody>
      </p:sp>
      <p:sp>
        <p:nvSpPr>
          <p:cNvPr id="1048782"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83"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dirty="0" lang="en-US" smtClean="0"/>
              <a:t>5.5 Issues in Design Creation</a:t>
            </a:r>
            <a:r>
              <a:rPr altLang="zh-CN" b="1" dirty="0" sz="2400" lang="en-US" smtClean="0"/>
              <a:t>(</a:t>
            </a:r>
            <a:r>
              <a:rPr altLang="en-US" b="1" dirty="0" sz="2400" lang="zh-CN" smtClean="0"/>
              <a:t>设计过程中的若干问题</a:t>
            </a:r>
            <a:r>
              <a:rPr altLang="zh-CN" b="1" dirty="0" sz="2400" lang="en-US" smtClean="0"/>
              <a:t>)</a:t>
            </a:r>
          </a:p>
          <a:p>
            <a:pPr eaLnBrk="1" hangingPunct="1">
              <a:lnSpc>
                <a:spcPct val="90000"/>
              </a:lnSpc>
              <a:buFontTx/>
              <a:buNone/>
            </a:pPr>
            <a:r>
              <a:rPr altLang="zh-CN" b="1" dirty="0" lang="en-US" smtClean="0"/>
              <a:t>1. Several Conceptions(</a:t>
            </a:r>
            <a:r>
              <a:rPr altLang="en-US" b="1" dirty="0" lang="zh-CN" smtClean="0"/>
              <a:t>涉及质量属性的几个概念</a:t>
            </a:r>
            <a:r>
              <a:rPr altLang="zh-CN" b="1" dirty="0" lang="en-US" smtClean="0"/>
              <a:t>)</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 Modifiability (</a:t>
            </a:r>
            <a:r>
              <a:rPr altLang="en-US" b="1" dirty="0" sz="2400" lang="zh-CN" u="sng" smtClean="0">
                <a:solidFill>
                  <a:srgbClr val="FF0066"/>
                </a:solidFill>
                <a:sym typeface="Wingdings 2" pitchFamily="18" charset="2"/>
              </a:rPr>
              <a:t>可修改性</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更改软件系统的难易程度。</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设计时的诸多特性：预测预期改变、高内聚、低耦合、接口设计多重性（分层、新接口的可增加性）等等。</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自我管理软件：检测环境改变进而做出适当反应。</a:t>
            </a:r>
          </a:p>
          <a:p>
            <a:pPr eaLnBrk="1" hangingPunct="1">
              <a:lnSpc>
                <a:spcPct val="90000"/>
              </a:lnSpc>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B: </a:t>
            </a:r>
            <a:r>
              <a:rPr altLang="zh-CN" b="1" dirty="0" sz="2400" lang="en-US" err="1" smtClean="0">
                <a:solidFill>
                  <a:schemeClr val="bg2"/>
                </a:solidFill>
                <a:sym typeface="Wingdings 2" pitchFamily="18" charset="2"/>
              </a:rPr>
              <a:t>Maintenability</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可维护性</a:t>
            </a:r>
            <a:r>
              <a:rPr altLang="zh-CN" b="1" dirty="0" sz="2400" lang="en-US" smtClean="0">
                <a:solidFill>
                  <a:schemeClr val="bg2"/>
                </a:solidFill>
                <a:sym typeface="Wingdings 2" pitchFamily="18" charset="2"/>
              </a:rPr>
              <a:t>)----</a:t>
            </a:r>
            <a:r>
              <a:rPr altLang="en-US" b="1" dirty="0" sz="2400" lang="zh-CN" smtClean="0"/>
              <a:t>是指理解、改正、改动、改进软件的难易程度</a:t>
            </a:r>
            <a:endParaRPr altLang="en-US" b="1" dirty="0" sz="2400" lang="zh-CN" smtClean="0">
              <a:solidFill>
                <a:schemeClr val="bg2"/>
              </a:solidFill>
              <a:sym typeface="Wingdings 2" pitchFamily="18" charset="2"/>
            </a:endParaRPr>
          </a:p>
          <a:p>
            <a:pPr eaLnBrk="1" hangingPunct="1">
              <a:lnSpc>
                <a:spcPct val="90000"/>
              </a:lnSpc>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a:t>
            </a:r>
            <a:r>
              <a:rPr altLang="en-US" b="1" dirty="0" sz="2400" lang="zh-CN" smtClean="0"/>
              <a:t>改正性维护</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t>适应性维护</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t>完善性维护</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t>预防性维护（包括增加自我管理能力等）。</a:t>
            </a:r>
            <a:endParaRPr altLang="en-US" b="1" dirty="0" sz="2400" lang="zh-CN" smtClean="0">
              <a:solidFill>
                <a:schemeClr val="bg2"/>
              </a:solidFill>
              <a:sym typeface="Wingdings 2" pitchFamily="18" charset="2"/>
            </a:endParaRP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787" name="灯片编号占位符 5"/>
          <p:cNvSpPr>
            <a:spLocks noGrp="1"/>
          </p:cNvSpPr>
          <p:nvPr>
            <p:ph type="sldNum" sz="quarter" idx="12"/>
          </p:nvPr>
        </p:nvSpPr>
        <p:spPr>
          <a:noFill/>
        </p:spPr>
        <p:txBody>
          <a:bodyPr/>
          <a:p>
            <a:fld id="{247C5F44-390D-4DCC-B708-713E32D9AEBD}" type="slidenum">
              <a:rPr altLang="zh-CN" lang="en-US" smtClean="0">
                <a:ea typeface="宋体" charset="-122"/>
              </a:rPr>
              <a:t>29</a:t>
            </a:fld>
            <a:endParaRPr altLang="zh-CN" lang="en-US" smtClean="0">
              <a:ea typeface="宋体" charset="-122"/>
            </a:endParaRPr>
          </a:p>
        </p:txBody>
      </p:sp>
      <p:sp>
        <p:nvSpPr>
          <p:cNvPr id="1048788"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789"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dirty="0" sz="2400" lang="en-US" smtClean="0">
                <a:solidFill>
                  <a:schemeClr val="bg2"/>
                </a:solidFill>
                <a:sym typeface="Wingdings 2" pitchFamily="18" charset="2"/>
              </a:rPr>
              <a:t>   C: Performance (</a:t>
            </a:r>
            <a:r>
              <a:rPr altLang="en-US" b="1" dirty="0" sz="2400" lang="zh-CN" u="sng" smtClean="0">
                <a:solidFill>
                  <a:srgbClr val="FF0066"/>
                </a:solidFill>
                <a:sym typeface="Wingdings 2" pitchFamily="18" charset="2"/>
              </a:rPr>
              <a:t>性能</a:t>
            </a:r>
            <a:r>
              <a:rPr altLang="zh-CN" b="1" dirty="0" sz="2400" lang="en-US" smtClean="0">
                <a:solidFill>
                  <a:schemeClr val="bg2"/>
                </a:solidFill>
                <a:sym typeface="Wingdings 2" pitchFamily="18" charset="2"/>
              </a:rPr>
              <a:t>)----</a:t>
            </a:r>
            <a:r>
              <a:rPr altLang="en-US" b="1" dirty="0" sz="2400" lang="zh-CN" smtClean="0"/>
              <a:t>软件的性能是指在完成软件功能时展示出来的及时性、吞吐量等特性。</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响应时间。（请求的反映时间）。</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吞吐量（处理请求的速度）。</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负载量：并发用户数。</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提高性能的策略：</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提高资源利用率。（从规划的层</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a:solidFill>
                  <a:schemeClr val="bg2"/>
                </a:solidFill>
                <a:sym typeface="Wingdings 2" pitchFamily="18" charset="2"/>
              </a:rPr>
              <a:t> </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面上增加软件并行程度；分布式</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a:solidFill>
                  <a:schemeClr val="bg2"/>
                </a:solidFill>
                <a:sym typeface="Wingdings 2" pitchFamily="18" charset="2"/>
              </a:rPr>
              <a:t> </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数据共享、云共享等等</a:t>
            </a:r>
            <a:r>
              <a:rPr altLang="en-US" b="1" dirty="0" sz="2400" lang="zh-CN" smtClean="0">
                <a:solidFill>
                  <a:schemeClr val="bg2"/>
                </a:solidFill>
                <a:sym typeface="Wingdings 2" pitchFamily="18" charset="2"/>
              </a:rPr>
              <a:t>）</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有效管理资源分配。（先到先服</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务；时限长段优先等等）</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a:solidFill>
                  <a:schemeClr val="bg2"/>
                </a:solidFill>
                <a:sym typeface="Wingdings 2" pitchFamily="18" charset="2"/>
              </a:rPr>
              <a:t> </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设计适应性能要求的拓扑结构。</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a:solidFill>
                  <a:schemeClr val="bg2"/>
                </a:solidFill>
                <a:sym typeface="Wingdings 2" pitchFamily="18" charset="2"/>
              </a:rPr>
              <a:t> </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或者允许有限变更等等。</a:t>
            </a:r>
          </a:p>
          <a:p>
            <a:pPr eaLnBrk="1" hangingPunct="1">
              <a:lnSpc>
                <a:spcPct val="90000"/>
              </a:lnSpc>
              <a:buFontTx/>
              <a:buNone/>
            </a:pPr>
            <a:r>
              <a:rPr altLang="en-US" b="1" dirty="0" sz="2400" lang="zh-CN" smtClean="0">
                <a:solidFill>
                  <a:schemeClr val="bg2"/>
                </a:solidFill>
                <a:sym typeface="Wingdings 2" pitchFamily="18" charset="2"/>
              </a:rPr>
              <a:t>   </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01" name="灯片编号占位符 5"/>
          <p:cNvSpPr>
            <a:spLocks noGrp="1"/>
          </p:cNvSpPr>
          <p:nvPr>
            <p:ph type="sldNum" sz="quarter" idx="12"/>
          </p:nvPr>
        </p:nvSpPr>
        <p:spPr>
          <a:noFill/>
        </p:spPr>
        <p:txBody>
          <a:bodyPr/>
          <a:p>
            <a:fld id="{01428CFD-2DBE-41ED-9DA7-306851E5D772}" type="slidenum">
              <a:rPr altLang="zh-CN" lang="en-US" smtClean="0">
                <a:solidFill>
                  <a:srgbClr val="FFFFFF"/>
                </a:solidFill>
                <a:ea typeface="宋体" charset="-122"/>
              </a:rPr>
              <a:t>3</a:t>
            </a:fld>
            <a:endParaRPr altLang="zh-CN" lang="en-US" smtClean="0">
              <a:solidFill>
                <a:srgbClr val="FFFFFF"/>
              </a:solidFill>
              <a:ea typeface="宋体" charset="-122"/>
            </a:endParaRPr>
          </a:p>
        </p:txBody>
      </p:sp>
      <p:sp>
        <p:nvSpPr>
          <p:cNvPr id="1048602" name="Rectangle 1026"/>
          <p:cNvSpPr>
            <a:spLocks noGrp="1" noChangeArrowheads="1"/>
          </p:cNvSpPr>
          <p:nvPr>
            <p:ph type="title"/>
          </p:nvPr>
        </p:nvSpPr>
        <p:spPr/>
        <p:txBody>
          <a:bodyPr/>
          <a:p>
            <a:pPr eaLnBrk="1" hangingPunct="1"/>
            <a:r>
              <a:rPr altLang="zh-CN" dirty="0" sz="3200" lang="en-US" smtClean="0"/>
              <a:t>    Chapter 5  Designing the </a:t>
            </a:r>
            <a:r>
              <a:rPr altLang="zh-CN" dirty="0" sz="3200" lang="en-GB" smtClean="0">
                <a:latin typeface="Calibri" pitchFamily="34" charset="0"/>
              </a:rPr>
              <a:t>Architecture </a:t>
            </a:r>
            <a:endParaRPr altLang="zh-CN" dirty="0" sz="3200" lang="en-US" smtClean="0"/>
          </a:p>
        </p:txBody>
      </p:sp>
      <p:sp>
        <p:nvSpPr>
          <p:cNvPr id="1048603" name="Rectangle 1027"/>
          <p:cNvSpPr>
            <a:spLocks noGrp="1" noChangeArrowheads="1"/>
          </p:cNvSpPr>
          <p:nvPr>
            <p:ph type="body" idx="1"/>
          </p:nvPr>
        </p:nvSpPr>
        <p:spPr>
          <a:xfrm>
            <a:off x="762000" y="1752600"/>
            <a:ext cx="8382000" cy="5105400"/>
          </a:xfrm>
        </p:spPr>
        <p:txBody>
          <a:bodyPr/>
          <a:p>
            <a:pPr eaLnBrk="1" hangingPunct="1">
              <a:buFontTx/>
              <a:buNone/>
            </a:pPr>
            <a:r>
              <a:rPr altLang="zh-CN" b="1" dirty="0" sz="2400" lang="en-US" smtClean="0">
                <a:solidFill>
                  <a:schemeClr val="bg2"/>
                </a:solidFill>
                <a:sym typeface="Wingdings 2" pitchFamily="18" charset="2"/>
              </a:rPr>
              <a:t>   A: </a:t>
            </a:r>
            <a:r>
              <a:rPr altLang="en-US" b="1" dirty="0" sz="2400" lang="zh-CN" smtClean="0">
                <a:solidFill>
                  <a:schemeClr val="bg2"/>
                </a:solidFill>
                <a:sym typeface="Wingdings 2" pitchFamily="18" charset="2"/>
              </a:rPr>
              <a:t>软件设计是一种具有智力挑战性的任务。要考虑到软件系统可能遇到的所有情况，包括可预料的系统功能，还有各种非功能目标（除了质量需求之外，还有设计阶段要考虑的易维护、易扩展、易使用、可移植性等</a:t>
            </a:r>
            <a:r>
              <a:rPr altLang="en-US" b="1" dirty="0" sz="2400" lang="zh-CN" smtClean="0">
                <a:solidFill>
                  <a:schemeClr val="bg2"/>
                </a:solidFill>
                <a:sym typeface="Wingdings 2" pitchFamily="18" charset="2"/>
              </a:rPr>
              <a:t>诸多单纯的设计目标</a:t>
            </a:r>
            <a:r>
              <a:rPr altLang="en-US" b="1" dirty="0" sz="2400" lang="zh-CN" smtClean="0">
                <a:solidFill>
                  <a:schemeClr val="bg2"/>
                </a:solidFill>
                <a:sym typeface="Wingdings 2" pitchFamily="18" charset="2"/>
              </a:rPr>
              <a:t>）。</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B: </a:t>
            </a:r>
            <a:r>
              <a:rPr altLang="en-US" b="1" dirty="0" sz="2400" lang="zh-CN" smtClean="0">
                <a:solidFill>
                  <a:schemeClr val="bg2"/>
                </a:solidFill>
                <a:sym typeface="Wingdings 2" pitchFamily="18" charset="2"/>
              </a:rPr>
              <a:t>不存在可以遵循的手册和可以完全套用的办法，要给出完全满足需求的设计，需要创造性、聪明才华、经验以及专业判断力。</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C: </a:t>
            </a:r>
            <a:r>
              <a:rPr altLang="en-US" b="1" dirty="0" sz="2400" lang="zh-CN" smtClean="0">
                <a:solidFill>
                  <a:schemeClr val="bg2"/>
                </a:solidFill>
                <a:sym typeface="Wingdings 2" pitchFamily="18" charset="2"/>
              </a:rPr>
              <a:t>有经验的软件开发人员可以借鉴现有的各种方案</a:t>
            </a:r>
            <a:r>
              <a:rPr altLang="en-US" b="1" dirty="0" sz="2400" lang="zh-CN">
                <a:solidFill>
                  <a:schemeClr val="bg2"/>
                </a:solidFill>
                <a:sym typeface="Wingdings 2" pitchFamily="18" charset="2"/>
              </a:rPr>
              <a:t>或</a:t>
            </a:r>
            <a:r>
              <a:rPr altLang="en-US" b="1" dirty="0" sz="2400" lang="zh-CN" smtClean="0">
                <a:solidFill>
                  <a:schemeClr val="bg2"/>
                </a:solidFill>
                <a:sym typeface="Wingdings 2" pitchFamily="18" charset="2"/>
              </a:rPr>
              <a:t>原理。</a:t>
            </a:r>
            <a:endParaRPr altLang="zh-CN" b="1" dirty="0" sz="2400" lang="en-US" smtClean="0">
              <a:solidFill>
                <a:schemeClr val="bg2"/>
              </a:solidFill>
              <a:sym typeface="Wingdings 2" pitchFamily="18" charset="2"/>
            </a:endParaRPr>
          </a:p>
          <a:p>
            <a:pPr eaLnBrk="1" hangingPunct="1">
              <a:buFontTx/>
              <a:buNone/>
            </a:pPr>
            <a:r>
              <a:rPr altLang="zh-CN" b="1" dirty="0" sz="2400" lang="en-US">
                <a:solidFill>
                  <a:schemeClr val="bg2"/>
                </a:solidFill>
                <a:sym typeface="Wingdings 2" pitchFamily="18" charset="2"/>
              </a:rPr>
              <a:t> </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a:t>
            </a:r>
            <a:r>
              <a:rPr altLang="en-US" b="1" dirty="0" sz="2400" lang="zh-CN" smtClean="0">
                <a:solidFill>
                  <a:schemeClr val="bg2"/>
                </a:solidFill>
                <a:sym typeface="Wingdings 2" pitchFamily="18" charset="2"/>
              </a:rPr>
              <a:t>图</a:t>
            </a:r>
            <a:r>
              <a:rPr altLang="zh-CN" b="1" dirty="0" sz="2400" lang="en-US">
                <a:solidFill>
                  <a:schemeClr val="bg2"/>
                </a:solidFill>
                <a:sym typeface="Wingdings 2" pitchFamily="18" charset="2"/>
              </a:rPr>
              <a:t>5</a:t>
            </a:r>
            <a:r>
              <a:rPr altLang="zh-CN" b="1" dirty="0" sz="2400" lang="en-US" smtClean="0">
                <a:solidFill>
                  <a:schemeClr val="bg2"/>
                </a:solidFill>
                <a:sym typeface="Wingdings 2" pitchFamily="18" charset="2"/>
              </a:rPr>
              <a:t>-2 </a:t>
            </a:r>
            <a:r>
              <a:rPr altLang="en-US" b="1" dirty="0" sz="2400" lang="zh-CN" smtClean="0">
                <a:solidFill>
                  <a:schemeClr val="bg2"/>
                </a:solidFill>
                <a:sym typeface="Wingdings 2" pitchFamily="18" charset="2"/>
              </a:rPr>
              <a:t>设计建议的来源）</a:t>
            </a: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793" name="标题 1"/>
          <p:cNvSpPr>
            <a:spLocks noGrp="1"/>
          </p:cNvSpPr>
          <p:nvPr>
            <p:ph type="title"/>
          </p:nvPr>
        </p:nvSpPr>
        <p:spPr/>
        <p:txBody>
          <a:bodyPr/>
          <a:p>
            <a:endParaRPr altLang="en-US" lang="zh-CN"/>
          </a:p>
        </p:txBody>
      </p:sp>
      <p:sp>
        <p:nvSpPr>
          <p:cNvPr id="1048794" name="内容占位符 2"/>
          <p:cNvSpPr>
            <a:spLocks noGrp="1"/>
          </p:cNvSpPr>
          <p:nvPr>
            <p:ph idx="1"/>
          </p:nvPr>
        </p:nvSpPr>
        <p:spPr>
          <a:xfrm>
            <a:off x="755576" y="1700808"/>
            <a:ext cx="8388424" cy="5157192"/>
          </a:xfrm>
        </p:spPr>
        <p:txBody>
          <a:bodyPr/>
          <a:p>
            <a:pPr eaLnBrk="1" hangingPunct="1">
              <a:lnSpc>
                <a:spcPct val="90000"/>
              </a:lnSpc>
              <a:buFontTx/>
              <a:buNone/>
            </a:pPr>
            <a:r>
              <a:rPr altLang="zh-CN" b="1" dirty="0" sz="2400" lang="en-US" smtClean="0">
                <a:solidFill>
                  <a:schemeClr val="bg2"/>
                </a:solidFill>
                <a:sym typeface="Wingdings 2" pitchFamily="18" charset="2"/>
              </a:rPr>
              <a:t>   D: </a:t>
            </a:r>
            <a:r>
              <a:rPr altLang="zh-CN" b="1" dirty="0" sz="2400" lang="en-US" smtClean="0">
                <a:solidFill>
                  <a:srgbClr val="0000FF"/>
                </a:solidFill>
                <a:sym typeface="Wingdings 2" pitchFamily="18" charset="2"/>
              </a:rPr>
              <a:t>S</a:t>
            </a:r>
            <a:r>
              <a:rPr altLang="zh-CN" b="1" dirty="0" sz="2400" lang="en-US" smtClean="0">
                <a:solidFill>
                  <a:srgbClr val="0000FF"/>
                </a:solidFill>
              </a:rPr>
              <a:t>ecurity</a:t>
            </a:r>
            <a:r>
              <a:rPr altLang="zh-CN" b="1" dirty="0" sz="2400" lang="en-US" smtClean="0">
                <a:solidFill>
                  <a:srgbClr val="0000FF"/>
                </a:solidFill>
                <a:sym typeface="Wingdings 2" pitchFamily="18" charset="2"/>
              </a:rPr>
              <a:t> (</a:t>
            </a:r>
            <a:r>
              <a:rPr altLang="en-US" b="1" dirty="0" sz="2400" lang="zh-CN" smtClean="0">
                <a:solidFill>
                  <a:srgbClr val="0000FF"/>
                </a:solidFill>
                <a:sym typeface="Wingdings 2" pitchFamily="18" charset="2"/>
              </a:rPr>
              <a:t>安全性</a:t>
            </a:r>
            <a:r>
              <a:rPr altLang="zh-CN" b="1" dirty="0" sz="2400" lang="en-US" smtClean="0">
                <a:solidFill>
                  <a:srgbClr val="0000FF"/>
                </a:solidFill>
                <a:sym typeface="Wingdings 2" pitchFamily="18" charset="2"/>
              </a:rPr>
              <a:t>)</a:t>
            </a:r>
            <a:r>
              <a:rPr altLang="zh-CN" b="1" dirty="0" sz="2400" lang="en-US" smtClean="0">
                <a:sym typeface="Wingdings 2" pitchFamily="18" charset="2"/>
              </a:rPr>
              <a:t>----</a:t>
            </a:r>
            <a:r>
              <a:rPr altLang="en-US" b="1" dirty="0" sz="2400" lang="zh-CN" smtClean="0"/>
              <a:t>实现软件各种安全保密措施的有效性度量。</a:t>
            </a:r>
            <a:endParaRPr altLang="zh-CN" b="1" dirty="0" sz="2400" lang="en-US" smtClean="0"/>
          </a:p>
          <a:p>
            <a:pPr eaLnBrk="1" hangingPunct="1">
              <a:lnSpc>
                <a:spcPct val="90000"/>
              </a:lnSpc>
              <a:buFontTx/>
              <a:buNone/>
            </a:pPr>
            <a:r>
              <a:rPr altLang="zh-CN" b="1" dirty="0" sz="2400" lang="en-US" smtClean="0"/>
              <a:t>        ------</a:t>
            </a:r>
            <a:r>
              <a:rPr altLang="en-US" b="1" dirty="0" sz="2400" lang="zh-CN" smtClean="0"/>
              <a:t>免疫力：改动体系结构以保证系统安全特征，最小化系统安全漏洞。</a:t>
            </a:r>
            <a:endParaRPr altLang="zh-CN" b="1" dirty="0" sz="2400" lang="en-US" smtClean="0"/>
          </a:p>
          <a:p>
            <a:pPr eaLnBrk="1" hangingPunct="1">
              <a:lnSpc>
                <a:spcPct val="90000"/>
              </a:lnSpc>
              <a:buFontTx/>
              <a:buNone/>
            </a:pPr>
            <a:r>
              <a:rPr altLang="zh-CN" b="1" dirty="0" sz="2400" lang="en-US" smtClean="0"/>
              <a:t>        ------</a:t>
            </a:r>
            <a:r>
              <a:rPr altLang="en-US" b="1" dirty="0" sz="2400" lang="zh-CN" smtClean="0"/>
              <a:t>弹性：功能分段使攻击影响最小化，快速恢复能力。</a:t>
            </a:r>
            <a:endParaRPr altLang="zh-CN" b="1" dirty="0" sz="2400" lang="en-US" smtClean="0"/>
          </a:p>
          <a:p>
            <a:pPr eaLnBrk="1" hangingPunct="1">
              <a:lnSpc>
                <a:spcPct val="90000"/>
              </a:lnSpc>
              <a:buFontTx/>
              <a:buNone/>
            </a:pPr>
            <a:r>
              <a:rPr altLang="zh-CN" b="1" dirty="0" sz="2400" lang="en-US" smtClean="0"/>
              <a:t>        ------</a:t>
            </a:r>
            <a:r>
              <a:rPr altLang="en-US" b="1" dirty="0" sz="2400" lang="zh-CN" smtClean="0"/>
              <a:t>其他重要措施：权限划分处理、软件加密分析、硬加密措施分析、预警或查杀木马等。</a:t>
            </a:r>
            <a:endParaRPr altLang="zh-CN" b="1" dirty="0" sz="2400" lang="en-US" smtClean="0"/>
          </a:p>
          <a:p>
            <a:pPr eaLnBrk="1" hangingPunct="1">
              <a:lnSpc>
                <a:spcPct val="90000"/>
              </a:lnSpc>
              <a:buFontTx/>
              <a:buNone/>
            </a:pPr>
            <a:r>
              <a:rPr altLang="zh-CN" b="1" dirty="0" sz="2400" lang="en-US" smtClean="0"/>
              <a:t>        ------P2P</a:t>
            </a:r>
            <a:r>
              <a:rPr altLang="en-US" b="1" dirty="0" sz="2400" lang="zh-CN" smtClean="0"/>
              <a:t>网络安全性问题。</a:t>
            </a:r>
            <a:endParaRPr altLang="zh-CN" b="1" dirty="0" sz="2400" lang="en-US" smtClean="0"/>
          </a:p>
          <a:p>
            <a:pPr eaLnBrk="1" hangingPunct="1">
              <a:lnSpc>
                <a:spcPct val="90000"/>
              </a:lnSpc>
              <a:buFontTx/>
              <a:buNone/>
            </a:pPr>
            <a:r>
              <a:rPr altLang="zh-CN" b="1" dirty="0" sz="2400" lang="en-US" smtClean="0">
                <a:solidFill>
                  <a:schemeClr val="bg2"/>
                </a:solidFill>
                <a:sym typeface="Wingdings 2" pitchFamily="18" charset="2"/>
              </a:rPr>
              <a:t>   E: </a:t>
            </a:r>
            <a:r>
              <a:rPr altLang="zh-CN" b="1" dirty="0" sz="2400" lang="en-US" smtClean="0">
                <a:solidFill>
                  <a:srgbClr val="0000FF"/>
                </a:solidFill>
                <a:sym typeface="Wingdings 2" pitchFamily="18" charset="2"/>
              </a:rPr>
              <a:t>R</a:t>
            </a:r>
            <a:r>
              <a:rPr altLang="zh-CN" b="1" dirty="0" sz="2400" lang="en-US" smtClean="0">
                <a:solidFill>
                  <a:srgbClr val="0000FF"/>
                </a:solidFill>
              </a:rPr>
              <a:t>eliability (</a:t>
            </a:r>
            <a:r>
              <a:rPr altLang="en-US" b="1" dirty="0" sz="2400" lang="zh-CN" smtClean="0">
                <a:solidFill>
                  <a:srgbClr val="0000FF"/>
                </a:solidFill>
              </a:rPr>
              <a:t>可靠性</a:t>
            </a:r>
            <a:r>
              <a:rPr altLang="zh-CN" b="1" dirty="0" sz="2400" lang="en-US" smtClean="0">
                <a:solidFill>
                  <a:srgbClr val="0000FF"/>
                </a:solidFill>
              </a:rPr>
              <a:t>)</a:t>
            </a:r>
            <a:r>
              <a:rPr altLang="zh-CN" b="1" dirty="0" sz="2400" lang="en-US" smtClean="0"/>
              <a:t>----</a:t>
            </a:r>
            <a:r>
              <a:rPr altLang="en-US" b="1" dirty="0" sz="2400" lang="zh-CN" smtClean="0"/>
              <a:t>软件产品在假设的环境下，按照规定的条件和规定的时间区间完成规定功能的能力。</a:t>
            </a:r>
            <a:endParaRPr altLang="zh-CN" b="1" dirty="0" sz="2400" lang="en-US" smtClean="0"/>
          </a:p>
          <a:p>
            <a:pPr eaLnBrk="1" hangingPunct="1">
              <a:lnSpc>
                <a:spcPct val="90000"/>
              </a:lnSpc>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主动故障检测：周期性检查或预测系统故障，如无法提供服务，提供错误服务，数据损坏，死锁等等。</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a:solidFill>
                  <a:schemeClr val="bg2"/>
                </a:solidFill>
                <a:sym typeface="Wingdings 2" pitchFamily="18" charset="2"/>
              </a:rPr>
              <a:t> </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故障恢复：实时处理故障的能力，如撤销事务，回退，备份，服务降级，实时修正，实时报告等等。</a:t>
            </a:r>
            <a:endParaRPr altLang="en-US" dirty="0" lang="zh-CN"/>
          </a:p>
        </p:txBody>
      </p:sp>
      <p:sp>
        <p:nvSpPr>
          <p:cNvPr id="1048795" name="灯片编号占位符 3"/>
          <p:cNvSpPr>
            <a:spLocks noGrp="1"/>
          </p:cNvSpPr>
          <p:nvPr>
            <p:ph type="sldNum" sz="quarter" idx="12"/>
          </p:nvPr>
        </p:nvSpPr>
        <p:spPr/>
        <p:txBody>
          <a:bodyPr/>
          <a:p>
            <a:fld id="{8AE7D228-2A77-4224-9B92-8F11827EF210}" type="slidenum">
              <a:rPr altLang="zh-CN" lang="en-US" smtClean="0"/>
              <a:t>30</a:t>
            </a:fld>
            <a:endParaRPr altLang="zh-CN" lang="en-US"/>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796" name="标题 1"/>
          <p:cNvSpPr>
            <a:spLocks noGrp="1"/>
          </p:cNvSpPr>
          <p:nvPr>
            <p:ph type="title"/>
          </p:nvPr>
        </p:nvSpPr>
        <p:spPr/>
        <p:txBody>
          <a:bodyPr/>
          <a:p>
            <a:endParaRPr altLang="en-US" dirty="0" lang="zh-CN"/>
          </a:p>
        </p:txBody>
      </p:sp>
      <p:sp>
        <p:nvSpPr>
          <p:cNvPr id="1048797" name="内容占位符 2"/>
          <p:cNvSpPr>
            <a:spLocks noGrp="1"/>
          </p:cNvSpPr>
          <p:nvPr>
            <p:ph idx="1"/>
          </p:nvPr>
        </p:nvSpPr>
        <p:spPr>
          <a:xfrm>
            <a:off x="755576" y="1772816"/>
            <a:ext cx="8388424" cy="5059784"/>
          </a:xfrm>
        </p:spPr>
        <p:txBody>
          <a:bodyPr/>
          <a:p>
            <a:pPr eaLnBrk="1" hangingPunct="1">
              <a:lnSpc>
                <a:spcPct val="90000"/>
              </a:lnSpc>
              <a:buFontTx/>
              <a:buNone/>
            </a:pPr>
            <a:r>
              <a:rPr altLang="zh-CN" b="1" dirty="0" sz="2400" lang="en-US" smtClean="0">
                <a:solidFill>
                  <a:srgbClr val="0000FF"/>
                </a:solidFill>
                <a:sym typeface="Wingdings 2" pitchFamily="18" charset="2"/>
              </a:rPr>
              <a:t>F: Robust</a:t>
            </a:r>
            <a:r>
              <a:rPr altLang="zh-CN" b="1" dirty="0" sz="2400" lang="en-US">
                <a:solidFill>
                  <a:srgbClr val="0000FF"/>
                </a:solidFill>
                <a:sym typeface="Wingdings 2" pitchFamily="18" charset="2"/>
              </a:rPr>
              <a:t>(</a:t>
            </a:r>
            <a:r>
              <a:rPr altLang="en-US" b="1" dirty="0" sz="2400" lang="zh-CN">
                <a:solidFill>
                  <a:srgbClr val="0000FF"/>
                </a:solidFill>
                <a:sym typeface="Wingdings 2" pitchFamily="18" charset="2"/>
              </a:rPr>
              <a:t>健壮性</a:t>
            </a:r>
            <a:r>
              <a:rPr altLang="zh-CN" b="1" dirty="0" sz="2400" lang="en-US">
                <a:solidFill>
                  <a:srgbClr val="0000FF"/>
                </a:solidFill>
                <a:sym typeface="Wingdings 2" pitchFamily="18" charset="2"/>
              </a:rPr>
              <a:t>)</a:t>
            </a:r>
            <a:r>
              <a:rPr altLang="zh-CN" b="1" dirty="0" sz="2400" lang="en-US">
                <a:solidFill>
                  <a:schemeClr val="bg2"/>
                </a:solidFill>
                <a:sym typeface="Wingdings 2" pitchFamily="18" charset="2"/>
              </a:rPr>
              <a:t>----</a:t>
            </a:r>
            <a:r>
              <a:rPr altLang="en-US" b="1" dirty="0" sz="2400" lang="zh-CN">
                <a:solidFill>
                  <a:schemeClr val="bg2"/>
                </a:solidFill>
                <a:sym typeface="Wingdings 2" pitchFamily="18" charset="2"/>
              </a:rPr>
              <a:t>系统在不正确的输入或意外的环境条件下依然保持正确工作的能力。</a:t>
            </a:r>
            <a:endParaRPr altLang="zh-CN" b="1" dirty="0" sz="2400" lang="en-US">
              <a:solidFill>
                <a:schemeClr val="bg2"/>
              </a:solidFill>
              <a:sym typeface="Wingdings 2" pitchFamily="18" charset="2"/>
            </a:endParaRPr>
          </a:p>
          <a:p>
            <a:pPr eaLnBrk="1" hangingPunct="1">
              <a:lnSpc>
                <a:spcPct val="90000"/>
              </a:lnSpc>
              <a:buFontTx/>
              <a:buNone/>
            </a:pPr>
            <a:r>
              <a:rPr altLang="zh-CN" b="1" dirty="0" sz="2400" lang="en-US">
                <a:solidFill>
                  <a:schemeClr val="bg2"/>
                </a:solidFill>
                <a:sym typeface="Wingdings 2" pitchFamily="18" charset="2"/>
              </a:rPr>
              <a:t>   </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问题</a:t>
            </a:r>
            <a:r>
              <a:rPr altLang="en-US" b="1" dirty="0" sz="2400" lang="zh-CN">
                <a:solidFill>
                  <a:schemeClr val="bg2"/>
                </a:solidFill>
                <a:sym typeface="Wingdings 2" pitchFamily="18" charset="2"/>
              </a:rPr>
              <a:t>：我们设计的系统是安全的吗？存在哪些安全风险</a:t>
            </a:r>
            <a:r>
              <a:rPr altLang="en-US" b="1" dirty="0" sz="2400" lang="zh-CN" smtClean="0">
                <a:solidFill>
                  <a:schemeClr val="bg2"/>
                </a:solidFill>
                <a:sym typeface="Wingdings 2" pitchFamily="18" charset="2"/>
              </a:rPr>
              <a:t>？  </a:t>
            </a:r>
            <a:endParaRPr altLang="zh-CN" b="1" dirty="0" sz="2400" lang="en-US" smtClean="0">
              <a:solidFill>
                <a:schemeClr val="bg2"/>
              </a:solidFill>
              <a:sym typeface="Wingdings 2" pitchFamily="18" charset="2"/>
            </a:endParaRPr>
          </a:p>
          <a:p>
            <a:pPr eaLnBrk="1" hangingPunct="1">
              <a:lnSpc>
                <a:spcPct val="90000"/>
              </a:lnSpc>
              <a:buFontTx/>
              <a:buNone/>
            </a:pPr>
            <a:r>
              <a:rPr altLang="zh-CN" b="1" dirty="0" sz="2400" lang="en-US">
                <a:solidFill>
                  <a:schemeClr val="bg2"/>
                </a:solidFill>
                <a:sym typeface="Wingdings 2" pitchFamily="18" charset="2"/>
              </a:rPr>
              <a:t> </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（以后</a:t>
            </a:r>
            <a:r>
              <a:rPr altLang="en-US" b="1" dirty="0" sz="2400" lang="zh-CN">
                <a:solidFill>
                  <a:schemeClr val="bg2"/>
                </a:solidFill>
                <a:sym typeface="Wingdings 2" pitchFamily="18" charset="2"/>
              </a:rPr>
              <a:t>再探讨</a:t>
            </a:r>
            <a:r>
              <a:rPr altLang="en-US" b="1" dirty="0" sz="2400" lang="zh-CN" smtClean="0">
                <a:solidFill>
                  <a:schemeClr val="bg2"/>
                </a:solidFill>
                <a:sym typeface="Wingdings 2" pitchFamily="18" charset="2"/>
              </a:rPr>
              <a:t>）（智能驾驶：电池蓄电量提醒问题）</a:t>
            </a:r>
            <a:endParaRPr altLang="en-US" b="1" dirty="0" sz="2400" lang="zh-CN">
              <a:solidFill>
                <a:schemeClr val="bg2"/>
              </a:solidFill>
              <a:sym typeface="Wingdings 2" pitchFamily="18" charset="2"/>
            </a:endParaRPr>
          </a:p>
          <a:p>
            <a:pPr indent="0" marL="0">
              <a:buNone/>
            </a:pPr>
            <a:r>
              <a:rPr altLang="zh-CN" b="1" dirty="0" sz="2400" lang="en-US" smtClean="0">
                <a:solidFill>
                  <a:srgbClr val="0000FF"/>
                </a:solidFill>
              </a:rPr>
              <a:t>G: usability(</a:t>
            </a:r>
            <a:r>
              <a:rPr altLang="en-US" b="1" dirty="0" sz="2400" lang="zh-CN" smtClean="0">
                <a:solidFill>
                  <a:srgbClr val="0000FF"/>
                </a:solidFill>
              </a:rPr>
              <a:t>易使用性</a:t>
            </a:r>
            <a:r>
              <a:rPr altLang="zh-CN" b="1" dirty="0" sz="2400" lang="en-US" smtClean="0">
                <a:solidFill>
                  <a:srgbClr val="0000FF"/>
                </a:solidFill>
              </a:rPr>
              <a:t>)</a:t>
            </a:r>
            <a:r>
              <a:rPr altLang="zh-CN" b="1" dirty="0" sz="2400" lang="en-US" smtClean="0"/>
              <a:t>----</a:t>
            </a:r>
            <a:r>
              <a:rPr altLang="en-US" b="1" dirty="0" sz="2400" lang="zh-CN" smtClean="0"/>
              <a:t>用户能够操作软件系统的容易程度</a:t>
            </a:r>
            <a:endParaRPr altLang="zh-CN" b="1" dirty="0" sz="2400" lang="en-US" smtClean="0"/>
          </a:p>
          <a:p>
            <a:pPr indent="0" marL="0">
              <a:buNone/>
            </a:pPr>
            <a:r>
              <a:rPr altLang="zh-CN" dirty="0" sz="2400" lang="en-US" smtClean="0"/>
              <a:t>     </a:t>
            </a:r>
            <a:r>
              <a:rPr altLang="zh-CN" b="1" dirty="0" sz="2400" lang="en-US" smtClean="0">
                <a:solidFill>
                  <a:srgbClr val="0000FF"/>
                </a:solidFill>
              </a:rPr>
              <a:t>------</a:t>
            </a:r>
            <a:r>
              <a:rPr altLang="en-US" b="1" dirty="0" sz="2400" lang="zh-CN" smtClean="0">
                <a:solidFill>
                  <a:srgbClr val="0000FF"/>
                </a:solidFill>
              </a:rPr>
              <a:t>用户界面放在次体系结构中，便于用户定制。</a:t>
            </a:r>
            <a:endParaRPr altLang="zh-CN" b="1" dirty="0" sz="2400" lang="en-US" smtClean="0">
              <a:solidFill>
                <a:srgbClr val="0000FF"/>
              </a:solidFill>
            </a:endParaRPr>
          </a:p>
          <a:p>
            <a:pPr indent="0" marL="0">
              <a:buNone/>
            </a:pPr>
            <a:r>
              <a:rPr altLang="zh-CN" b="1" dirty="0" sz="2400" lang="en-US">
                <a:solidFill>
                  <a:srgbClr val="0000FF"/>
                </a:solidFill>
              </a:rPr>
              <a:t> </a:t>
            </a:r>
            <a:r>
              <a:rPr altLang="zh-CN" b="1" dirty="0" sz="2400" lang="en-US" smtClean="0">
                <a:solidFill>
                  <a:srgbClr val="0000FF"/>
                </a:solidFill>
              </a:rPr>
              <a:t>    ------</a:t>
            </a:r>
            <a:r>
              <a:rPr altLang="en-US" b="1" dirty="0" sz="2400" lang="zh-CN" smtClean="0">
                <a:solidFill>
                  <a:srgbClr val="0000FF"/>
                </a:solidFill>
              </a:rPr>
              <a:t>有的用户命令需要体系结构支持。如撤销命令（维护</a:t>
            </a:r>
            <a:r>
              <a:rPr altLang="zh-CN" b="1" dirty="0" sz="2400" lang="en-US" smtClean="0">
                <a:solidFill>
                  <a:srgbClr val="0000FF"/>
                </a:solidFill>
              </a:rPr>
              <a:t>      </a:t>
            </a:r>
          </a:p>
          <a:p>
            <a:pPr indent="0" marL="0">
              <a:buNone/>
            </a:pPr>
            <a:r>
              <a:rPr altLang="zh-CN" b="1" dirty="0" sz="2400" lang="en-US" smtClean="0">
                <a:solidFill>
                  <a:srgbClr val="0000FF"/>
                </a:solidFill>
              </a:rPr>
              <a:t>      </a:t>
            </a:r>
            <a:r>
              <a:rPr altLang="en-US" b="1" dirty="0" sz="2400" lang="zh-CN" smtClean="0">
                <a:solidFill>
                  <a:srgbClr val="0000FF"/>
                </a:solidFill>
              </a:rPr>
              <a:t>一个过去状态链表），展示多重视图等等。</a:t>
            </a:r>
            <a:endParaRPr altLang="zh-CN" b="1" dirty="0" sz="2400" lang="en-US" smtClean="0">
              <a:solidFill>
                <a:srgbClr val="0000FF"/>
              </a:solidFill>
            </a:endParaRPr>
          </a:p>
          <a:p>
            <a:pPr indent="0" marL="0">
              <a:buNone/>
            </a:pPr>
            <a:r>
              <a:rPr altLang="zh-CN" b="1" dirty="0" sz="2400" lang="en-US" smtClean="0">
                <a:solidFill>
                  <a:srgbClr val="0000FF"/>
                </a:solidFill>
              </a:rPr>
              <a:t>H: </a:t>
            </a:r>
            <a:r>
              <a:rPr altLang="en-US" b="1" dirty="0" sz="2400" lang="zh-CN" smtClean="0">
                <a:solidFill>
                  <a:srgbClr val="0000FF"/>
                </a:solidFill>
              </a:rPr>
              <a:t>商业目标</a:t>
            </a:r>
            <a:r>
              <a:rPr altLang="zh-CN" b="1" dirty="0" sz="2400" lang="en-US" smtClean="0"/>
              <a:t>----</a:t>
            </a:r>
            <a:r>
              <a:rPr altLang="en-US" b="1" dirty="0" sz="2400" lang="zh-CN" smtClean="0"/>
              <a:t>涉及购买与开发，最初的开发成本与维护的成 </a:t>
            </a:r>
            <a:endParaRPr altLang="zh-CN" b="1" dirty="0" sz="2400" lang="en-US" smtClean="0"/>
          </a:p>
          <a:p>
            <a:pPr indent="0" marL="0">
              <a:buNone/>
            </a:pPr>
            <a:r>
              <a:rPr altLang="zh-CN" b="1" dirty="0" sz="2400" lang="en-US"/>
              <a:t> </a:t>
            </a:r>
            <a:r>
              <a:rPr altLang="zh-CN" b="1" dirty="0" sz="2400" lang="en-US" smtClean="0"/>
              <a:t>    </a:t>
            </a:r>
            <a:r>
              <a:rPr altLang="en-US" b="1" dirty="0" sz="2400" lang="zh-CN" smtClean="0"/>
              <a:t>本，新的技术与已知技术到来的副作用等。</a:t>
            </a:r>
            <a:endParaRPr altLang="en-US" b="1" dirty="0" sz="2400" lang="zh-CN">
              <a:solidFill>
                <a:srgbClr val="0000FF"/>
              </a:solidFill>
            </a:endParaRPr>
          </a:p>
        </p:txBody>
      </p:sp>
      <p:sp>
        <p:nvSpPr>
          <p:cNvPr id="1048798" name="灯片编号占位符 3"/>
          <p:cNvSpPr>
            <a:spLocks noGrp="1"/>
          </p:cNvSpPr>
          <p:nvPr>
            <p:ph type="sldNum" sz="quarter" idx="12"/>
          </p:nvPr>
        </p:nvSpPr>
        <p:spPr/>
        <p:txBody>
          <a:bodyPr/>
          <a:p>
            <a:fld id="{8AE7D228-2A77-4224-9B92-8F11827EF210}" type="slidenum">
              <a:rPr altLang="zh-CN" lang="en-US" smtClean="0"/>
              <a:t>31</a:t>
            </a:fld>
            <a:endParaRPr altLang="zh-CN" lang="en-US"/>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99" name="灯片编号占位符 5"/>
          <p:cNvSpPr>
            <a:spLocks noGrp="1"/>
          </p:cNvSpPr>
          <p:nvPr>
            <p:ph type="sldNum" sz="quarter" idx="12"/>
          </p:nvPr>
        </p:nvSpPr>
        <p:spPr>
          <a:noFill/>
        </p:spPr>
        <p:txBody>
          <a:bodyPr/>
          <a:p>
            <a:fld id="{9A413D06-082B-4A48-A67B-BF79B5E1BEBC}" type="slidenum">
              <a:rPr altLang="zh-CN" lang="en-US" smtClean="0">
                <a:ea typeface="宋体" charset="-122"/>
              </a:rPr>
              <a:t>32</a:t>
            </a:fld>
            <a:endParaRPr altLang="zh-CN" lang="en-US" smtClean="0">
              <a:ea typeface="宋体" charset="-122"/>
            </a:endParaRPr>
          </a:p>
        </p:txBody>
      </p:sp>
      <p:sp>
        <p:nvSpPr>
          <p:cNvPr id="1048800"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01"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lang="en-US" smtClean="0"/>
              <a:t>2. Modularity and levels of Abstraction</a:t>
            </a:r>
          </a:p>
          <a:p>
            <a:pPr eaLnBrk="1" hangingPunct="1">
              <a:lnSpc>
                <a:spcPct val="90000"/>
              </a:lnSpc>
              <a:buFontTx/>
              <a:buNone/>
            </a:pPr>
            <a:r>
              <a:rPr altLang="zh-CN" b="1" sz="2400" lang="en-US" smtClean="0"/>
              <a:t>   </a:t>
            </a:r>
            <a:r>
              <a:rPr altLang="en-US" b="1" sz="2400" lang="zh-CN" smtClean="0"/>
              <a:t>（模块化与抽象的层次）</a:t>
            </a:r>
          </a:p>
          <a:p>
            <a:pPr eaLnBrk="1" hangingPunct="1">
              <a:lnSpc>
                <a:spcPct val="90000"/>
              </a:lnSpc>
              <a:buFontTx/>
              <a:buNone/>
            </a:pPr>
            <a:r>
              <a:rPr altLang="en-US" b="1" sz="2400" lang="zh-CN" smtClean="0">
                <a:solidFill>
                  <a:schemeClr val="bg2"/>
                </a:solidFill>
                <a:sym typeface="Wingdings 2" pitchFamily="18" charset="2"/>
              </a:rPr>
              <a:t>  </a:t>
            </a:r>
            <a:r>
              <a:rPr altLang="zh-CN" b="1" sz="2400" lang="en-US" smtClean="0">
                <a:solidFill>
                  <a:schemeClr val="bg2"/>
                </a:solidFill>
                <a:sym typeface="Wingdings 2" pitchFamily="18" charset="2"/>
              </a:rPr>
              <a:t>feature </a:t>
            </a:r>
          </a:p>
          <a:p>
            <a:pPr eaLnBrk="1" hangingPunct="1">
              <a:lnSpc>
                <a:spcPct val="90000"/>
              </a:lnSpc>
              <a:buFontTx/>
              <a:buNone/>
            </a:pPr>
            <a:r>
              <a:rPr altLang="zh-CN" b="1" sz="2400" lang="en-US" smtClean="0">
                <a:solidFill>
                  <a:schemeClr val="bg2"/>
                </a:solidFill>
                <a:sym typeface="Wingdings 2" pitchFamily="18" charset="2"/>
              </a:rPr>
              <a:t>   A: modular design(</a:t>
            </a:r>
            <a:r>
              <a:rPr altLang="zh-CN" b="1" sz="2400" lang="en-US" u="sng" smtClean="0">
                <a:solidFill>
                  <a:srgbClr val="FF0066"/>
                </a:solidFill>
                <a:sym typeface="Wingdings 2" pitchFamily="18" charset="2"/>
              </a:rPr>
              <a:t>modularity</a:t>
            </a: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模块有清晰的输入</a:t>
            </a:r>
          </a:p>
          <a:p>
            <a:pPr eaLnBrk="1" hangingPunct="1">
              <a:lnSpc>
                <a:spcPct val="90000"/>
              </a:lnSpc>
              <a:buFontTx/>
              <a:buNone/>
            </a:pPr>
            <a:r>
              <a:rPr altLang="en-US" b="1" sz="2400" lang="zh-CN" smtClean="0">
                <a:solidFill>
                  <a:schemeClr val="bg2"/>
                </a:solidFill>
                <a:sym typeface="Wingdings 2" pitchFamily="18" charset="2"/>
              </a:rPr>
              <a:t>              和输出</a:t>
            </a: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设计目的明确</a:t>
            </a: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功能独立</a:t>
            </a: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可以做独立检测。</a:t>
            </a:r>
          </a:p>
          <a:p>
            <a:pPr eaLnBrk="1" hangingPunct="1">
              <a:lnSpc>
                <a:spcPct val="90000"/>
              </a:lnSpc>
              <a:buFontTx/>
              <a:buNone/>
            </a:pPr>
            <a:r>
              <a:rPr altLang="en-US" b="1" sz="2400" lang="zh-CN" smtClean="0">
                <a:solidFill>
                  <a:schemeClr val="bg2"/>
                </a:solidFill>
                <a:sym typeface="Wingdings 2" pitchFamily="18" charset="2"/>
              </a:rPr>
              <a:t>   </a:t>
            </a:r>
            <a:r>
              <a:rPr altLang="zh-CN" b="1" sz="2400" lang="en-US" smtClean="0">
                <a:solidFill>
                  <a:schemeClr val="bg2"/>
                </a:solidFill>
                <a:sym typeface="Wingdings 2" pitchFamily="18" charset="2"/>
              </a:rPr>
              <a:t>B: </a:t>
            </a:r>
            <a:r>
              <a:rPr altLang="zh-CN" b="1" sz="2400" lang="en-US" u="sng" smtClean="0">
                <a:solidFill>
                  <a:srgbClr val="0000FF"/>
                </a:solidFill>
                <a:sym typeface="Wingdings 2" pitchFamily="18" charset="2"/>
              </a:rPr>
              <a:t>abstraction</a:t>
            </a:r>
            <a:r>
              <a:rPr altLang="zh-CN" b="1" sz="2400" lang="en-US" smtClean="0">
                <a:solidFill>
                  <a:schemeClr val="bg2"/>
                </a:solidFill>
                <a:sym typeface="Wingdings 2" pitchFamily="18" charset="2"/>
              </a:rPr>
              <a:t>(</a:t>
            </a:r>
            <a:r>
              <a:rPr altLang="zh-CN" b="1" sz="2400" lang="en-US" u="sng" smtClean="0">
                <a:solidFill>
                  <a:schemeClr val="bg2"/>
                </a:solidFill>
                <a:sym typeface="Wingdings 2" pitchFamily="18" charset="2"/>
              </a:rPr>
              <a:t>levels of abstraction</a:t>
            </a:r>
            <a:r>
              <a:rPr altLang="zh-CN" b="1" sz="2400" lang="en-US" smtClean="0">
                <a:solidFill>
                  <a:schemeClr val="bg2"/>
                </a:solidFill>
                <a:sym typeface="Wingdings 2" pitchFamily="18" charset="2"/>
              </a:rPr>
              <a:t>)—hiding details  </a:t>
            </a:r>
          </a:p>
          <a:p>
            <a:pPr eaLnBrk="1" hangingPunct="1">
              <a:lnSpc>
                <a:spcPct val="90000"/>
              </a:lnSpc>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（对细节的隐藏称为抽象）</a:t>
            </a:r>
          </a:p>
          <a:p>
            <a:pPr eaLnBrk="1" hangingPunct="1">
              <a:lnSpc>
                <a:spcPct val="90000"/>
              </a:lnSpc>
              <a:buFontTx/>
              <a:buNone/>
            </a:pPr>
            <a:r>
              <a:rPr altLang="en-US" b="1" sz="2400" lang="zh-CN" smtClean="0">
                <a:solidFill>
                  <a:schemeClr val="bg2"/>
                </a:solidFill>
                <a:sym typeface="Wingdings 2" pitchFamily="18" charset="2"/>
              </a:rPr>
              <a:t>   </a:t>
            </a:r>
            <a:r>
              <a:rPr altLang="zh-CN" b="1" sz="2400" lang="en-US" smtClean="0">
                <a:solidFill>
                  <a:schemeClr val="bg2"/>
                </a:solidFill>
                <a:sym typeface="Wingdings 2" pitchFamily="18" charset="2"/>
              </a:rPr>
              <a:t>C: </a:t>
            </a:r>
            <a:r>
              <a:rPr altLang="en-US" b="1" sz="2400" lang="zh-CN" smtClean="0">
                <a:solidFill>
                  <a:schemeClr val="bg2"/>
                </a:solidFill>
                <a:sym typeface="Wingdings 2" pitchFamily="18" charset="2"/>
              </a:rPr>
              <a:t>抽象的层次</a:t>
            </a:r>
            <a:r>
              <a:rPr altLang="zh-CN" b="1" sz="2400" lang="en-US" smtClean="0">
                <a:solidFill>
                  <a:schemeClr val="bg2"/>
                </a:solidFill>
                <a:sym typeface="Wingdings 2" pitchFamily="18" charset="2"/>
              </a:rPr>
              <a:t>----</a:t>
            </a:r>
            <a:r>
              <a:rPr altLang="en-US" b="1" sz="2400" lang="zh-CN" smtClean="0">
                <a:solidFill>
                  <a:schemeClr val="bg2"/>
                </a:solidFill>
                <a:sym typeface="Wingdings 2" pitchFamily="18" charset="2"/>
              </a:rPr>
              <a:t>设计师的考虑：设计从抽象开始！</a:t>
            </a:r>
          </a:p>
          <a:p>
            <a:pPr eaLnBrk="1" hangingPunct="1">
              <a:lnSpc>
                <a:spcPct val="90000"/>
              </a:lnSpc>
              <a:buFontTx/>
              <a:buNone/>
            </a:pPr>
            <a:r>
              <a:rPr altLang="en-US" b="1" sz="2400" lang="zh-CN" smtClean="0">
                <a:solidFill>
                  <a:schemeClr val="bg2"/>
                </a:solidFill>
                <a:sym typeface="Wingdings 2" pitchFamily="18" charset="2"/>
              </a:rPr>
              <a:t>        </a:t>
            </a:r>
            <a:r>
              <a:rPr altLang="zh-CN" b="1" sz="2400" lang="en-US" smtClean="0">
                <a:solidFill>
                  <a:schemeClr val="bg2"/>
                </a:solidFill>
                <a:sym typeface="Wingdings 2" pitchFamily="18" charset="2"/>
              </a:rPr>
              <a:t>----hierarchy (of components)---- </a:t>
            </a:r>
            <a:r>
              <a:rPr altLang="en-US" b="1" sz="2400" lang="zh-CN" smtClean="0">
                <a:solidFill>
                  <a:schemeClr val="bg2"/>
                </a:solidFill>
                <a:sym typeface="Wingdings 2" pitchFamily="18" charset="2"/>
              </a:rPr>
              <a:t>模块</a:t>
            </a:r>
            <a:r>
              <a:rPr altLang="zh-CN" b="1" sz="2400" lang="en-US" smtClean="0">
                <a:solidFill>
                  <a:schemeClr val="bg2"/>
                </a:solidFill>
                <a:sym typeface="Wingdings 2" pitchFamily="18" charset="2"/>
              </a:rPr>
              <a:t>/</a:t>
            </a:r>
            <a:r>
              <a:rPr altLang="en-US" b="1" sz="2400" lang="zh-CN" smtClean="0">
                <a:solidFill>
                  <a:schemeClr val="bg2"/>
                </a:solidFill>
                <a:sym typeface="Wingdings 2" pitchFamily="18" charset="2"/>
              </a:rPr>
              <a:t>部件都以某种</a:t>
            </a:r>
          </a:p>
          <a:p>
            <a:pPr eaLnBrk="1" hangingPunct="1">
              <a:lnSpc>
                <a:spcPct val="90000"/>
              </a:lnSpc>
              <a:buFontTx/>
              <a:buNone/>
            </a:pPr>
            <a:r>
              <a:rPr altLang="en-US" b="1" sz="2400" lang="zh-CN" smtClean="0">
                <a:solidFill>
                  <a:schemeClr val="bg2"/>
                </a:solidFill>
                <a:sym typeface="Wingdings 2" pitchFamily="18" charset="2"/>
              </a:rPr>
              <a:t>             不同层次结构的抽象的形式出现</a:t>
            </a: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越上层、越早期的</a:t>
            </a:r>
          </a:p>
          <a:p>
            <a:pPr eaLnBrk="1" hangingPunct="1">
              <a:lnSpc>
                <a:spcPct val="90000"/>
              </a:lnSpc>
              <a:buFontTx/>
              <a:buNone/>
            </a:pPr>
            <a:r>
              <a:rPr altLang="en-US" b="1" sz="2400" lang="zh-CN" smtClean="0">
                <a:solidFill>
                  <a:schemeClr val="bg2"/>
                </a:solidFill>
                <a:sym typeface="Wingdings 2" pitchFamily="18" charset="2"/>
              </a:rPr>
              <a:t>             模块层次或框架是越抽象的设计。</a:t>
            </a:r>
          </a:p>
        </p:txBody>
      </p:sp>
      <p:sp>
        <p:nvSpPr>
          <p:cNvPr id="1048802" name="AutoShape 4"/>
          <p:cNvSpPr>
            <a:spLocks noChangeArrowheads="1"/>
          </p:cNvSpPr>
          <p:nvPr/>
        </p:nvSpPr>
        <p:spPr bwMode="auto">
          <a:xfrm>
            <a:off x="4606925" y="2565400"/>
            <a:ext cx="4537075" cy="433388"/>
          </a:xfrm>
          <a:prstGeom prst="wedgeRoundRectCallout">
            <a:avLst>
              <a:gd name="adj1" fmla="val -81148"/>
              <a:gd name="adj2" fmla="val 72921"/>
              <a:gd name="adj3" fmla="val 16667"/>
            </a:avLst>
          </a:prstGeom>
          <a:solidFill>
            <a:srgbClr val="99CCFF"/>
          </a:solidFill>
          <a:ln w="9525">
            <a:solidFill>
              <a:srgbClr val="800080"/>
            </a:solidFill>
            <a:miter lim="800000"/>
            <a:headEnd/>
            <a:tailEnd/>
          </a:ln>
        </p:spPr>
        <p:txBody>
          <a:bodyPr anchor="ctr"/>
          <a:p>
            <a:r>
              <a:rPr altLang="en-US" b="1" lang="zh-CN"/>
              <a:t>模块化是</a:t>
            </a:r>
            <a:r>
              <a:rPr altLang="en-US" b="1" lang="zh-CN">
                <a:solidFill>
                  <a:schemeClr val="bg2"/>
                </a:solidFill>
              </a:rPr>
              <a:t>优秀设计</a:t>
            </a:r>
            <a:r>
              <a:rPr altLang="en-US" b="1" lang="zh-CN"/>
              <a:t>的特征之一</a:t>
            </a:r>
          </a:p>
        </p:txBody>
      </p:sp>
      <p:sp>
        <p:nvSpPr>
          <p:cNvPr id="1048803" name="AutoShape 5"/>
          <p:cNvSpPr>
            <a:spLocks noChangeArrowheads="1"/>
          </p:cNvSpPr>
          <p:nvPr/>
        </p:nvSpPr>
        <p:spPr bwMode="auto">
          <a:xfrm>
            <a:off x="250825" y="1196975"/>
            <a:ext cx="2736850" cy="2160588"/>
          </a:xfrm>
          <a:prstGeom prst="wedgeRoundRectCallout">
            <a:avLst>
              <a:gd name="adj1" fmla="val 1625"/>
              <a:gd name="adj2" fmla="val 76157"/>
              <a:gd name="adj3" fmla="val 16667"/>
            </a:avLst>
          </a:prstGeom>
          <a:solidFill>
            <a:srgbClr val="99CCFF"/>
          </a:solidFill>
          <a:ln w="9525">
            <a:solidFill>
              <a:schemeClr val="tx1"/>
            </a:solidFill>
            <a:miter lim="800000"/>
            <a:headEnd/>
            <a:tailEnd/>
          </a:ln>
        </p:spPr>
        <p:txBody>
          <a:bodyPr anchor="ctr"/>
          <a:p>
            <a:r>
              <a:rPr altLang="en-US" b="1" lang="zh-CN"/>
              <a:t>当探讨或分析两个模块共享某数据时</a:t>
            </a:r>
            <a:r>
              <a:rPr altLang="zh-CN" b="1" lang="en-US"/>
              <a:t>,</a:t>
            </a:r>
            <a:r>
              <a:rPr altLang="en-US" b="1" lang="zh-CN"/>
              <a:t>模块各自的私有细节应隐藏</a:t>
            </a:r>
          </a:p>
        </p:txBody>
      </p:sp>
      <p:sp>
        <p:nvSpPr>
          <p:cNvPr id="1048804" name="文本框 1"/>
          <p:cNvSpPr txBox="1"/>
          <p:nvPr/>
        </p:nvSpPr>
        <p:spPr>
          <a:xfrm>
            <a:off x="84138" y="5229200"/>
            <a:ext cx="1247502" cy="830997"/>
          </a:xfrm>
          <a:prstGeom prst="rect"/>
          <a:solidFill>
            <a:schemeClr val="tx1">
              <a:lumMod val="20000"/>
              <a:lumOff val="80000"/>
            </a:schemeClr>
          </a:solidFill>
          <a:ln>
            <a:solidFill>
              <a:schemeClr val="tx1"/>
            </a:solidFill>
          </a:ln>
        </p:spPr>
        <p:txBody>
          <a:bodyPr rtlCol="0" wrap="square">
            <a:spAutoFit/>
          </a:bodyPr>
          <a:p>
            <a:r>
              <a:rPr altLang="en-US" dirty="0" lang="zh-CN" smtClean="0"/>
              <a:t>设计师的标准</a:t>
            </a:r>
            <a:endParaRPr altLang="en-US" dirty="0" lang="zh-CN"/>
          </a:p>
        </p:txBody>
      </p:sp>
      <p:cxnSp>
        <p:nvCxnSpPr>
          <p:cNvPr id="3145730" name="直接箭头连接符 3"/>
          <p:cNvCxnSpPr>
            <a:cxnSpLocks/>
          </p:cNvCxnSpPr>
          <p:nvPr/>
        </p:nvCxnSpPr>
        <p:spPr bwMode="auto">
          <a:xfrm flipV="1">
            <a:off x="1331640" y="5013176"/>
            <a:ext cx="288032" cy="216024"/>
          </a:xfrm>
          <a:prstGeom prst="straightConnector1"/>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803"/>
                                        </p:tgtEl>
                                        <p:attrNameLst>
                                          <p:attrName>style.visibility</p:attrName>
                                        </p:attrNameLst>
                                      </p:cBhvr>
                                      <p:to>
                                        <p:strVal val="visible"/>
                                      </p:to>
                                    </p:set>
                                    <p:anim calcmode="lin" valueType="num">
                                      <p:cBhvr additive="base">
                                        <p:cTn dur="2000" fill="hold" id="7"/>
                                        <p:tgtEl>
                                          <p:spTgt spid="1048803"/>
                                        </p:tgtEl>
                                        <p:attrNameLst>
                                          <p:attrName>ppt_x</p:attrName>
                                        </p:attrNameLst>
                                      </p:cBhvr>
                                      <p:tavLst>
                                        <p:tav tm="0">
                                          <p:val>
                                            <p:strVal val="0-#ppt_w/2"/>
                                          </p:val>
                                        </p:tav>
                                        <p:tav tm="100000">
                                          <p:val>
                                            <p:strVal val="#ppt_x"/>
                                          </p:val>
                                        </p:tav>
                                      </p:tavLst>
                                    </p:anim>
                                    <p:anim calcmode="lin" valueType="num">
                                      <p:cBhvr additive="base">
                                        <p:cTn dur="2000" fill="hold" id="8"/>
                                        <p:tgtEl>
                                          <p:spTgt spid="10488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808" name="灯片编号占位符 5"/>
          <p:cNvSpPr>
            <a:spLocks noGrp="1"/>
          </p:cNvSpPr>
          <p:nvPr>
            <p:ph type="sldNum" sz="quarter" idx="12"/>
          </p:nvPr>
        </p:nvSpPr>
        <p:spPr>
          <a:noFill/>
        </p:spPr>
        <p:txBody>
          <a:bodyPr/>
          <a:p>
            <a:fld id="{36E53230-4445-488E-BBC9-D2CFBF5A2A10}" type="slidenum">
              <a:rPr altLang="zh-CN" lang="en-US" smtClean="0">
                <a:ea typeface="宋体" charset="-122"/>
              </a:rPr>
              <a:t>33</a:t>
            </a:fld>
            <a:endParaRPr altLang="zh-CN" lang="en-US" smtClean="0">
              <a:ea typeface="宋体" charset="-122"/>
            </a:endParaRPr>
          </a:p>
        </p:txBody>
      </p:sp>
      <p:sp>
        <p:nvSpPr>
          <p:cNvPr id="1048809"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10" name="Rectangle 3"/>
          <p:cNvSpPr>
            <a:spLocks noGrp="1" noChangeArrowheads="1"/>
          </p:cNvSpPr>
          <p:nvPr>
            <p:ph type="body" idx="1"/>
          </p:nvPr>
        </p:nvSpPr>
        <p:spPr>
          <a:xfrm>
            <a:off x="762000" y="1676400"/>
            <a:ext cx="8382000" cy="5181600"/>
          </a:xfrm>
        </p:spPr>
        <p:txBody>
          <a:bodyPr/>
          <a:p>
            <a:pPr eaLnBrk="1" hangingPunct="1">
              <a:lnSpc>
                <a:spcPct val="90000"/>
              </a:lnSpc>
              <a:buFontTx/>
              <a:buNone/>
            </a:pPr>
            <a:r>
              <a:rPr altLang="zh-CN" b="1" sz="2400" lang="en-US" smtClean="0">
                <a:solidFill>
                  <a:schemeClr val="bg2"/>
                </a:solidFill>
                <a:sym typeface="Wingdings 2" pitchFamily="18" charset="2"/>
              </a:rPr>
              <a:t> advantage (of combining modular components with </a:t>
            </a:r>
          </a:p>
          <a:p>
            <a:pPr eaLnBrk="1" hangingPunct="1">
              <a:lnSpc>
                <a:spcPct val="90000"/>
              </a:lnSpc>
              <a:buFontTx/>
              <a:buNone/>
            </a:pPr>
            <a:r>
              <a:rPr altLang="zh-CN" b="1" sz="2400" lang="en-US" smtClean="0">
                <a:solidFill>
                  <a:schemeClr val="bg2"/>
                </a:solidFill>
                <a:sym typeface="Wingdings 2" pitchFamily="18" charset="2"/>
              </a:rPr>
              <a:t>                         abstraction hierarchy )</a:t>
            </a:r>
          </a:p>
          <a:p>
            <a:pPr eaLnBrk="1" hangingPunct="1">
              <a:lnSpc>
                <a:spcPct val="90000"/>
              </a:lnSpc>
              <a:buFontTx/>
              <a:buNone/>
            </a:pPr>
            <a:r>
              <a:rPr altLang="zh-CN" b="1" sz="2400" lang="en-US" smtClean="0">
                <a:solidFill>
                  <a:schemeClr val="bg2"/>
                </a:solidFill>
                <a:sym typeface="Wingdings 2" pitchFamily="18" charset="2"/>
              </a:rPr>
              <a:t>   A: top level give a view to solution(by hiding details),</a:t>
            </a:r>
          </a:p>
          <a:p>
            <a:pPr eaLnBrk="1" hangingPunct="1">
              <a:lnSpc>
                <a:spcPct val="90000"/>
              </a:lnSpc>
              <a:buFontTx/>
              <a:buNone/>
            </a:pPr>
            <a:r>
              <a:rPr altLang="zh-CN" b="1" sz="2400" lang="en-US" smtClean="0">
                <a:solidFill>
                  <a:schemeClr val="bg2"/>
                </a:solidFill>
                <a:sym typeface="Wingdings 2" pitchFamily="18" charset="2"/>
              </a:rPr>
              <a:t>        other levels show major functions and </a:t>
            </a:r>
          </a:p>
          <a:p>
            <a:pPr eaLnBrk="1" hangingPunct="1">
              <a:lnSpc>
                <a:spcPct val="90000"/>
              </a:lnSpc>
              <a:buFontTx/>
              <a:buNone/>
            </a:pPr>
            <a:r>
              <a:rPr altLang="zh-CN" b="1" sz="2400" lang="en-US" smtClean="0">
                <a:solidFill>
                  <a:schemeClr val="bg2"/>
                </a:solidFill>
                <a:sym typeface="Wingdings 2" pitchFamily="18" charset="2"/>
              </a:rPr>
              <a:t>        implementation details </a:t>
            </a:r>
          </a:p>
          <a:p>
            <a:pPr eaLnBrk="1" hangingPunct="1">
              <a:lnSpc>
                <a:spcPct val="90000"/>
              </a:lnSpc>
              <a:buFontTx/>
              <a:buNone/>
            </a:pPr>
            <a:r>
              <a:rPr altLang="zh-CN" b="1" sz="2400" lang="en-US" smtClean="0">
                <a:solidFill>
                  <a:schemeClr val="bg2"/>
                </a:solidFill>
                <a:sym typeface="Wingdings 2" pitchFamily="18" charset="2"/>
              </a:rPr>
              <a:t>   B: OOD—(ADT: high level objects and relationships, </a:t>
            </a:r>
          </a:p>
          <a:p>
            <a:pPr eaLnBrk="1" hangingPunct="1">
              <a:lnSpc>
                <a:spcPct val="90000"/>
              </a:lnSpc>
              <a:buFontTx/>
              <a:buNone/>
            </a:pPr>
            <a:r>
              <a:rPr altLang="zh-CN" b="1" sz="2400" lang="en-US" smtClean="0">
                <a:solidFill>
                  <a:schemeClr val="bg2"/>
                </a:solidFill>
                <a:sym typeface="Wingdings 2" pitchFamily="18" charset="2"/>
              </a:rPr>
              <a:t>                    not care the instance designing ) </a:t>
            </a:r>
          </a:p>
          <a:p>
            <a:pPr eaLnBrk="1" hangingPunct="1">
              <a:lnSpc>
                <a:spcPct val="90000"/>
              </a:lnSpc>
              <a:buFontTx/>
              <a:buNone/>
            </a:pPr>
            <a:r>
              <a:rPr altLang="zh-CN" b="1" sz="2400" lang="en-US" smtClean="0">
                <a:solidFill>
                  <a:schemeClr val="bg2"/>
                </a:solidFill>
                <a:sym typeface="Wingdings 2" pitchFamily="18" charset="2"/>
              </a:rPr>
              <a:t>   C: the ability to design different components in </a:t>
            </a:r>
          </a:p>
          <a:p>
            <a:pPr eaLnBrk="1" hangingPunct="1">
              <a:lnSpc>
                <a:spcPct val="90000"/>
              </a:lnSpc>
              <a:buFontTx/>
              <a:buNone/>
            </a:pPr>
            <a:r>
              <a:rPr altLang="zh-CN" b="1" sz="2400" lang="en-US" smtClean="0">
                <a:solidFill>
                  <a:schemeClr val="bg2"/>
                </a:solidFill>
                <a:sym typeface="Wingdings 2" pitchFamily="18" charset="2"/>
              </a:rPr>
              <a:t>        different ways </a:t>
            </a:r>
          </a:p>
          <a:p>
            <a:pPr eaLnBrk="1" hangingPunct="1">
              <a:lnSpc>
                <a:spcPct val="90000"/>
              </a:lnSpc>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（例如：可以用</a:t>
            </a:r>
            <a:r>
              <a:rPr altLang="zh-CN" b="1" sz="2400" lang="en-US" smtClean="0">
                <a:solidFill>
                  <a:schemeClr val="bg2"/>
                </a:solidFill>
                <a:sym typeface="Wingdings 2" pitchFamily="18" charset="2"/>
              </a:rPr>
              <a:t>OO</a:t>
            </a:r>
            <a:r>
              <a:rPr altLang="en-US" b="1" sz="2400" lang="zh-CN" smtClean="0">
                <a:solidFill>
                  <a:schemeClr val="bg2"/>
                </a:solidFill>
                <a:sym typeface="Wingdings 2" pitchFamily="18" charset="2"/>
              </a:rPr>
              <a:t>和原型化的方法设计用户界面，而在</a:t>
            </a:r>
          </a:p>
          <a:p>
            <a:pPr eaLnBrk="1" hangingPunct="1">
              <a:lnSpc>
                <a:spcPct val="90000"/>
              </a:lnSpc>
              <a:buFontTx/>
              <a:buNone/>
            </a:pPr>
            <a:r>
              <a:rPr altLang="en-US" b="1" sz="2400" lang="zh-CN" smtClean="0">
                <a:solidFill>
                  <a:schemeClr val="bg2"/>
                </a:solidFill>
                <a:sym typeface="Wingdings 2" pitchFamily="18" charset="2"/>
              </a:rPr>
              <a:t>          考虑安全性设计时使用状态图等）</a:t>
            </a:r>
          </a:p>
          <a:p>
            <a:pPr eaLnBrk="1" hangingPunct="1">
              <a:lnSpc>
                <a:spcPct val="90000"/>
              </a:lnSpc>
              <a:buFontTx/>
              <a:buNone/>
            </a:pPr>
            <a:endParaRPr altLang="zh-CN" b="1" sz="2400" lang="en-US" smtClean="0">
              <a:solidFill>
                <a:schemeClr val="bg2"/>
              </a:solidFill>
              <a:sym typeface="Wingdings 2" pitchFamily="18" charset="2"/>
            </a:endParaRP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814" name="灯片编号占位符 5"/>
          <p:cNvSpPr>
            <a:spLocks noGrp="1"/>
          </p:cNvSpPr>
          <p:nvPr>
            <p:ph type="sldNum" sz="quarter" idx="12"/>
          </p:nvPr>
        </p:nvSpPr>
        <p:spPr>
          <a:noFill/>
        </p:spPr>
        <p:txBody>
          <a:bodyPr/>
          <a:p>
            <a:fld id="{4F033ACD-AB3B-4FA6-9FA2-B697A58077FE}" type="slidenum">
              <a:rPr altLang="zh-CN" lang="en-US" smtClean="0">
                <a:ea typeface="宋体" charset="-122"/>
              </a:rPr>
              <a:t>34</a:t>
            </a:fld>
            <a:endParaRPr altLang="zh-CN" lang="en-US" smtClean="0">
              <a:ea typeface="宋体" charset="-122"/>
            </a:endParaRPr>
          </a:p>
        </p:txBody>
      </p:sp>
      <p:sp>
        <p:nvSpPr>
          <p:cNvPr id="1048815"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16" name="Rectangle 3"/>
          <p:cNvSpPr>
            <a:spLocks noGrp="1" noChangeArrowheads="1"/>
          </p:cNvSpPr>
          <p:nvPr>
            <p:ph type="body" idx="1"/>
          </p:nvPr>
        </p:nvSpPr>
        <p:spPr>
          <a:xfrm>
            <a:off x="755650" y="1762125"/>
            <a:ext cx="8388350" cy="5095875"/>
          </a:xfrm>
        </p:spPr>
        <p:txBody>
          <a:bodyPr/>
          <a:p>
            <a:pPr eaLnBrk="1" hangingPunct="1">
              <a:buFontTx/>
              <a:buNone/>
            </a:pPr>
            <a:r>
              <a:rPr altLang="zh-CN" b="1" dirty="0" sz="2400" lang="en-US" smtClean="0">
                <a:solidFill>
                  <a:schemeClr val="bg2"/>
                </a:solidFill>
                <a:sym typeface="Wingdings 2" pitchFamily="18" charset="2"/>
              </a:rPr>
              <a:t> </a:t>
            </a:r>
            <a:r>
              <a:rPr altLang="zh-CN" b="1" dirty="0" sz="2400" lang="en-US" smtClean="0">
                <a:solidFill>
                  <a:srgbClr val="0000FF"/>
                </a:solidFill>
                <a:sym typeface="Wingdings 2" pitchFamily="18" charset="2"/>
              </a:rPr>
              <a:t>example of using abstraction – sidebar 5.2</a:t>
            </a:r>
          </a:p>
          <a:p>
            <a:pPr eaLnBrk="1" hangingPunct="1">
              <a:buFontTx/>
              <a:buNone/>
            </a:pPr>
            <a:r>
              <a:rPr altLang="zh-CN" b="1" dirty="0" sz="2400" lang="en-US" smtClean="0">
                <a:solidFill>
                  <a:srgbClr val="0000FF"/>
                </a:solidFill>
                <a:sym typeface="Wingdings 2" pitchFamily="18" charset="2"/>
              </a:rPr>
              <a:t>    </a:t>
            </a:r>
            <a:r>
              <a:rPr altLang="en-US" b="1" dirty="0" sz="2400" lang="zh-CN" smtClean="0">
                <a:solidFill>
                  <a:srgbClr val="0000FF"/>
                </a:solidFill>
                <a:sym typeface="Wingdings 2" pitchFamily="18" charset="2"/>
              </a:rPr>
              <a:t>（具体使用抽象的概念时，其</a:t>
            </a:r>
            <a:r>
              <a:rPr altLang="en-US" b="1" dirty="0" sz="2400" lang="zh-CN" u="sng" smtClean="0">
                <a:solidFill>
                  <a:srgbClr val="FF0000"/>
                </a:solidFill>
                <a:sym typeface="Wingdings 2" pitchFamily="18" charset="2"/>
              </a:rPr>
              <a:t>无处不在</a:t>
            </a:r>
            <a:r>
              <a:rPr altLang="en-US" b="1" dirty="0" sz="2400" lang="zh-CN" smtClean="0">
                <a:solidFill>
                  <a:srgbClr val="0000FF"/>
                </a:solidFill>
                <a:sym typeface="Wingdings 2" pitchFamily="18" charset="2"/>
              </a:rPr>
              <a:t>！）</a:t>
            </a:r>
            <a:endParaRPr altLang="zh-CN" b="1" dirty="0" sz="2400" lang="en-US" smtClean="0">
              <a:solidFill>
                <a:srgbClr val="0000FF"/>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A: </a:t>
            </a:r>
            <a:r>
              <a:rPr altLang="zh-CN" b="1" dirty="0" sz="2400" lang="en-US" u="sng" smtClean="0">
                <a:solidFill>
                  <a:srgbClr val="0000FF"/>
                </a:solidFill>
                <a:sym typeface="Wingdings 2" pitchFamily="18" charset="2"/>
              </a:rPr>
              <a:t>sorting a L(list)</a:t>
            </a:r>
            <a:r>
              <a:rPr altLang="zh-CN" b="1" dirty="0" sz="2400" lang="en-US" smtClean="0">
                <a:solidFill>
                  <a:schemeClr val="bg2"/>
                </a:solidFill>
                <a:sym typeface="Wingdings 2" pitchFamily="18" charset="2"/>
              </a:rPr>
              <a:t> (see next page)</a:t>
            </a:r>
          </a:p>
          <a:p>
            <a:pPr eaLnBrk="1" hangingPunct="1">
              <a:buFontTx/>
              <a:buNone/>
            </a:pPr>
            <a:r>
              <a:rPr altLang="zh-CN" b="1" dirty="0" sz="2400" lang="en-US" smtClean="0">
                <a:solidFill>
                  <a:schemeClr val="bg2"/>
                </a:solidFill>
                <a:sym typeface="Wingdings 2" pitchFamily="18" charset="2"/>
              </a:rPr>
              <a:t>             (1): </a:t>
            </a:r>
            <a:r>
              <a:rPr altLang="en-US" b="1" dirty="0" sz="2400" lang="zh-CN" smtClean="0">
                <a:solidFill>
                  <a:schemeClr val="bg2"/>
                </a:solidFill>
                <a:sym typeface="Wingdings 2" pitchFamily="18" charset="2"/>
              </a:rPr>
              <a:t>三个抽象层次各有用处</a:t>
            </a:r>
            <a:r>
              <a:rPr altLang="zh-CN" b="1" dirty="0" sz="2400" lang="en-US" smtClean="0">
                <a:solidFill>
                  <a:schemeClr val="bg2"/>
                </a:solidFill>
                <a:sym typeface="Wingdings 2" pitchFamily="18" charset="2"/>
              </a:rPr>
              <a:t>;</a:t>
            </a: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若只关心</a:t>
            </a:r>
            <a:r>
              <a:rPr altLang="zh-CN" b="1" dirty="0" sz="2400" lang="en-US" smtClean="0">
                <a:solidFill>
                  <a:schemeClr val="bg2"/>
                </a:solidFill>
                <a:sym typeface="Wingdings 2" pitchFamily="18" charset="2"/>
              </a:rPr>
              <a:t>L</a:t>
            </a:r>
            <a:r>
              <a:rPr altLang="en-US" b="1" dirty="0" sz="2400" lang="zh-CN" smtClean="0">
                <a:solidFill>
                  <a:schemeClr val="bg2"/>
                </a:solidFill>
                <a:sym typeface="Wingdings 2" pitchFamily="18" charset="2"/>
              </a:rPr>
              <a:t>在排序前后的样子</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仅需第一层次</a:t>
            </a:r>
            <a:r>
              <a:rPr altLang="zh-CN" b="1" dirty="0" sz="2400" lang="en-US" smtClean="0">
                <a:solidFill>
                  <a:schemeClr val="bg2"/>
                </a:solidFill>
                <a:sym typeface="Wingdings 2" pitchFamily="18" charset="2"/>
              </a:rPr>
              <a:t>.</a:t>
            </a: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若关心算法的速度</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第二层次足亦</a:t>
            </a:r>
            <a:r>
              <a:rPr altLang="zh-CN" b="1" dirty="0" sz="2400" lang="en-US" smtClean="0">
                <a:solidFill>
                  <a:schemeClr val="bg2"/>
                </a:solidFill>
                <a:sym typeface="Wingdings 2" pitchFamily="18" charset="2"/>
              </a:rPr>
              <a:t>.</a:t>
            </a: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若要考虑编写源码</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则需要第三层次</a:t>
            </a:r>
            <a:r>
              <a:rPr altLang="zh-CN" b="1" dirty="0" sz="2400" lang="en-US" smtClean="0">
                <a:solidFill>
                  <a:schemeClr val="bg2"/>
                </a:solidFill>
                <a:sym typeface="Wingdings 2" pitchFamily="18" charset="2"/>
              </a:rPr>
              <a:t>. </a:t>
            </a:r>
          </a:p>
          <a:p>
            <a:pPr eaLnBrk="1" hangingPunct="1">
              <a:buFontTx/>
              <a:buNone/>
            </a:pPr>
            <a:r>
              <a:rPr altLang="zh-CN" b="1" dirty="0" sz="2400" lang="en-US" smtClean="0">
                <a:solidFill>
                  <a:schemeClr val="bg2"/>
                </a:solidFill>
                <a:sym typeface="Wingdings 2" pitchFamily="18" charset="2"/>
              </a:rPr>
              <a:t>             (2): </a:t>
            </a:r>
            <a:r>
              <a:rPr altLang="en-US" b="1" dirty="0" sz="2400" lang="zh-CN" smtClean="0">
                <a:solidFill>
                  <a:schemeClr val="bg2"/>
                </a:solidFill>
                <a:sym typeface="Wingdings 2" pitchFamily="18" charset="2"/>
              </a:rPr>
              <a:t>三个层次的连续表达不可或缺</a:t>
            </a:r>
          </a:p>
          <a:p>
            <a:pPr eaLnBrk="1" hangingPunct="1">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三种不同的抽象形式</a:t>
            </a:r>
          </a:p>
          <a:p>
            <a:pPr eaLnBrk="1" hangingPunct="1">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完整文档供不同开发阶段的不同使用者参考</a:t>
            </a:r>
            <a:r>
              <a:rPr altLang="zh-CN" b="1" dirty="0" sz="2400" lang="en-US" smtClean="0">
                <a:solidFill>
                  <a:schemeClr val="bg2"/>
                </a:solidFill>
                <a:sym typeface="Wingdings 2" pitchFamily="18" charset="2"/>
              </a:rPr>
              <a:t>. </a:t>
            </a:r>
          </a:p>
          <a:p>
            <a:pPr eaLnBrk="1" hangingPunct="1">
              <a:buFontTx/>
              <a:buNone/>
            </a:pPr>
            <a:r>
              <a:rPr altLang="zh-CN" b="1" dirty="0" sz="2400" lang="en-US" smtClean="0">
                <a:solidFill>
                  <a:schemeClr val="bg2"/>
                </a:solidFill>
                <a:sym typeface="Wingdings 2" pitchFamily="18" charset="2"/>
              </a:rPr>
              <a:t>   B: using abstraction in OOD –--stack: ADT(P239)  </a:t>
            </a:r>
            <a:endParaRPr altLang="zh-CN" b="1" dirty="0" sz="2400" lang="en-US" smtClean="0"/>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820" name="灯片编号占位符 5"/>
          <p:cNvSpPr>
            <a:spLocks noGrp="1"/>
          </p:cNvSpPr>
          <p:nvPr>
            <p:ph type="sldNum" sz="quarter" idx="12"/>
          </p:nvPr>
        </p:nvSpPr>
        <p:spPr>
          <a:noFill/>
        </p:spPr>
        <p:txBody>
          <a:bodyPr/>
          <a:p>
            <a:fld id="{411D7F2B-B4AD-494C-8793-16A5E0FE427F}" type="slidenum">
              <a:rPr altLang="zh-CN" lang="en-US" smtClean="0">
                <a:ea typeface="宋体" charset="-122"/>
              </a:rPr>
              <a:t>35</a:t>
            </a:fld>
            <a:endParaRPr altLang="zh-CN" lang="en-US" smtClean="0">
              <a:ea typeface="宋体" charset="-122"/>
            </a:endParaRPr>
          </a:p>
        </p:txBody>
      </p:sp>
      <p:sp>
        <p:nvSpPr>
          <p:cNvPr id="1048821"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22" name="Rectangle 3"/>
          <p:cNvSpPr>
            <a:spLocks noGrp="1" noChangeArrowheads="1"/>
          </p:cNvSpPr>
          <p:nvPr>
            <p:ph type="body" idx="1"/>
          </p:nvPr>
        </p:nvSpPr>
        <p:spPr>
          <a:xfrm>
            <a:off x="762000" y="1752600"/>
            <a:ext cx="8382000" cy="5105400"/>
          </a:xfrm>
        </p:spPr>
        <p:txBody>
          <a:bodyPr/>
          <a:p>
            <a:pPr eaLnBrk="1" hangingPunct="1">
              <a:buFontTx/>
              <a:buNone/>
            </a:pPr>
            <a:r>
              <a:rPr altLang="zh-CN" b="1" sz="2000" lang="en-US" smtClean="0"/>
              <a:t>    </a:t>
            </a:r>
            <a:r>
              <a:rPr altLang="zh-CN" b="1" sz="2000" lang="en-US" smtClean="0">
                <a:solidFill>
                  <a:srgbClr val="000000"/>
                </a:solidFill>
              </a:rPr>
              <a:t>Rearrange L in non-decreasing order</a:t>
            </a:r>
          </a:p>
          <a:p>
            <a:pPr eaLnBrk="1" hangingPunct="1">
              <a:buFontTx/>
              <a:buNone/>
            </a:pPr>
            <a:endParaRPr altLang="zh-CN" sz="1000" lang="en-US" smtClean="0">
              <a:solidFill>
                <a:srgbClr val="000000"/>
              </a:solidFill>
            </a:endParaRPr>
          </a:p>
          <a:p>
            <a:pPr eaLnBrk="1" hangingPunct="1">
              <a:buFontTx/>
              <a:buNone/>
            </a:pPr>
            <a:r>
              <a:rPr altLang="zh-CN" b="1" sz="2000" lang="en-US" smtClean="0">
                <a:solidFill>
                  <a:srgbClr val="000000"/>
                </a:solidFill>
              </a:rPr>
              <a:t>    DO WHILE I is between 1 and (length of L)-1:</a:t>
            </a:r>
            <a:endParaRPr altLang="zh-CN" b="1" sz="2000" lang="en-US" smtClean="0"/>
          </a:p>
          <a:p>
            <a:pPr>
              <a:spcBef>
                <a:spcPct val="0"/>
              </a:spcBef>
              <a:buClrTx/>
              <a:buSzTx/>
              <a:buFontTx/>
              <a:buNone/>
            </a:pPr>
            <a:r>
              <a:rPr altLang="zh-CN" b="1" sz="2000" lang="en-US" smtClean="0">
                <a:solidFill>
                  <a:srgbClr val="000000"/>
                </a:solidFill>
              </a:rPr>
              <a:t>      Set LOW to index of smallest value in L(I), ..., L(length of L)</a:t>
            </a:r>
          </a:p>
          <a:p>
            <a:pPr>
              <a:spcBef>
                <a:spcPct val="0"/>
              </a:spcBef>
              <a:buClrTx/>
              <a:buSzTx/>
              <a:buFontTx/>
              <a:buNone/>
            </a:pPr>
            <a:r>
              <a:rPr altLang="zh-CN" b="1" sz="2000" lang="en-US" smtClean="0">
                <a:solidFill>
                  <a:srgbClr val="000000"/>
                </a:solidFill>
              </a:rPr>
              <a:t>      Interchange L(I) and L(LOW)</a:t>
            </a:r>
          </a:p>
          <a:p>
            <a:pPr>
              <a:spcBef>
                <a:spcPct val="0"/>
              </a:spcBef>
              <a:buClrTx/>
              <a:buSzTx/>
              <a:buFontTx/>
              <a:buNone/>
            </a:pPr>
            <a:r>
              <a:rPr altLang="zh-CN" b="1" sz="2000" lang="en-US" smtClean="0">
                <a:solidFill>
                  <a:srgbClr val="000000"/>
                </a:solidFill>
              </a:rPr>
              <a:t>    END DO</a:t>
            </a:r>
          </a:p>
          <a:p>
            <a:pPr eaLnBrk="1" hangingPunct="1">
              <a:buFontTx/>
              <a:buNone/>
            </a:pPr>
            <a:endParaRPr altLang="zh-CN" b="1" sz="2000" lang="en-US" smtClean="0"/>
          </a:p>
          <a:p>
            <a:pPr eaLnBrk="1" hangingPunct="1">
              <a:buFontTx/>
              <a:buNone/>
            </a:pPr>
            <a:endParaRPr altLang="zh-CN" sz="2400" lang="en-US" smtClean="0">
              <a:latin typeface="Times New Roman" pitchFamily="18" charset="0"/>
            </a:endParaRPr>
          </a:p>
        </p:txBody>
      </p:sp>
      <p:graphicFrame>
        <p:nvGraphicFramePr>
          <p:cNvPr id="4194304" name="Object 4"/>
          <p:cNvGraphicFramePr>
            <a:graphicFrameLocks/>
          </p:cNvGraphicFramePr>
          <p:nvPr/>
        </p:nvGraphicFramePr>
        <p:xfrm>
          <a:off x="827088" y="3681413"/>
          <a:ext cx="8137525" cy="3276600"/>
        </p:xfrm>
        <a:graphic>
          <a:graphicData uri="http://schemas.openxmlformats.org/presentationml/2006/ole">
            <mc:AlternateContent xmlns:mc="http://schemas.openxmlformats.org/markup-compatibility/2006">
              <mc:Choice xmlns:v="urn:schemas-microsoft-com:vml" Requires="v">
                <p:oleObj name="Document" r:id="rId1" spid="_x0000_s1091" imgH="2190600" imgW="5495760" progId="Word.Document.8">
                  <p:embed/>
                </p:oleObj>
              </mc:Choice>
              <mc:Fallback>
                <p:oleObj name="Document" r:id="rId1" spid="" imgH="2190600" imgW="5495760" progId="Word.Document.8">
                  <p:embed/>
                  <p:pic>
                    <p:nvPicPr>
                      <p:cNvPr id="2097158" name="Object 4"/>
                      <p:cNvPicPr>
                        <a:picLocks noChangeArrowheads="1"/>
                      </p:cNvPicPr>
                      <p:nvPr/>
                    </p:nvPicPr>
                    <p:blipFill>
                      <a:blip xmlns:r="http://schemas.openxmlformats.org/officeDocument/2006/relationships" r:embed="rId2"/>
                      <a:srcRect/>
                      <a:stretch>
                        <a:fillRect/>
                      </a:stretch>
                    </p:blipFill>
                    <p:spPr bwMode="auto">
                      <a:xfrm>
                        <a:off x="827088" y="3681413"/>
                        <a:ext cx="8137525" cy="3276600"/>
                      </a:xfrm>
                      <a:prstGeom prst="rect"/>
                      <a:noFill/>
                      <a:ln>
                        <a:noFill/>
                      </a:ln>
                      <a:effectLst/>
                    </p:spPr>
                  </p:pic>
                </p:oleObj>
              </mc:Fallback>
            </mc:AlternateContent>
          </a:graphicData>
        </a:graphic>
      </p:graphicFrame>
      <p:sp>
        <p:nvSpPr>
          <p:cNvPr id="1048823" name="Rectangle 5"/>
          <p:cNvSpPr>
            <a:spLocks noChangeArrowheads="1"/>
          </p:cNvSpPr>
          <p:nvPr/>
        </p:nvSpPr>
        <p:spPr bwMode="auto">
          <a:xfrm>
            <a:off x="838200" y="3548063"/>
            <a:ext cx="8153400" cy="74612"/>
          </a:xfrm>
          <a:prstGeom prst="rect"/>
          <a:solidFill>
            <a:srgbClr val="000000"/>
          </a:solidFill>
          <a:ln w="9525">
            <a:noFill/>
            <a:miter lim="800000"/>
            <a:headEnd/>
            <a:tailEnd/>
          </a:ln>
        </p:spPr>
        <p:txBody>
          <a:bodyPr anchor="ctr" wrap="none"/>
          <a:p>
            <a:endParaRPr altLang="en-US" lang="zh-CN"/>
          </a:p>
        </p:txBody>
      </p:sp>
      <p:sp>
        <p:nvSpPr>
          <p:cNvPr id="1048824" name="Rectangle 6"/>
          <p:cNvSpPr>
            <a:spLocks noChangeArrowheads="1"/>
          </p:cNvSpPr>
          <p:nvPr/>
        </p:nvSpPr>
        <p:spPr bwMode="auto">
          <a:xfrm>
            <a:off x="838200" y="2252663"/>
            <a:ext cx="8077200" cy="74612"/>
          </a:xfrm>
          <a:prstGeom prst="rect"/>
          <a:solidFill>
            <a:srgbClr val="000000"/>
          </a:solidFill>
          <a:ln w="9525">
            <a:noFill/>
            <a:miter lim="800000"/>
            <a:headEnd/>
            <a:tailEnd/>
          </a:ln>
        </p:spPr>
        <p:txBody>
          <a:bodyPr anchor="ctr" wrap="none"/>
          <a:p>
            <a:endParaRPr altLang="en-US" lang="zh-CN"/>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828" name="灯片编号占位符 5"/>
          <p:cNvSpPr>
            <a:spLocks noGrp="1"/>
          </p:cNvSpPr>
          <p:nvPr>
            <p:ph type="sldNum" sz="quarter" idx="12"/>
          </p:nvPr>
        </p:nvSpPr>
        <p:spPr>
          <a:noFill/>
        </p:spPr>
        <p:txBody>
          <a:bodyPr/>
          <a:p>
            <a:fld id="{5281FE79-059B-4FE1-B934-30E4A3DF1FE8}" type="slidenum">
              <a:rPr altLang="zh-CN" lang="en-US" smtClean="0">
                <a:ea typeface="宋体" charset="-122"/>
              </a:rPr>
              <a:t>36</a:t>
            </a:fld>
            <a:endParaRPr altLang="zh-CN" lang="en-US" smtClean="0">
              <a:ea typeface="宋体" charset="-122"/>
            </a:endParaRPr>
          </a:p>
        </p:txBody>
      </p:sp>
      <p:sp>
        <p:nvSpPr>
          <p:cNvPr id="1048829"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30" name="Rectangle 3"/>
          <p:cNvSpPr>
            <a:spLocks noGrp="1" noChangeArrowheads="1"/>
          </p:cNvSpPr>
          <p:nvPr>
            <p:ph type="body" idx="1"/>
          </p:nvPr>
        </p:nvSpPr>
        <p:spPr>
          <a:xfrm>
            <a:off x="762000" y="1752600"/>
            <a:ext cx="8382000" cy="5105400"/>
          </a:xfrm>
        </p:spPr>
        <p:txBody>
          <a:bodyPr/>
          <a:p>
            <a:pPr eaLnBrk="1" hangingPunct="1">
              <a:buFontTx/>
              <a:buNone/>
            </a:pPr>
            <a:r>
              <a:rPr altLang="zh-CN" b="1" dirty="0" lang="en-US" smtClean="0">
                <a:solidFill>
                  <a:schemeClr val="bg2"/>
                </a:solidFill>
                <a:sym typeface="Wingdings 2" pitchFamily="18" charset="2"/>
              </a:rPr>
              <a:t>3. Collaborative design</a:t>
            </a:r>
            <a:r>
              <a:rPr altLang="en-US" b="1" dirty="0" lang="zh-CN" smtClean="0">
                <a:solidFill>
                  <a:schemeClr val="bg2"/>
                </a:solidFill>
                <a:sym typeface="Wingdings 2" pitchFamily="18" charset="2"/>
              </a:rPr>
              <a:t>（设计中的协作关系） </a:t>
            </a:r>
          </a:p>
          <a:p>
            <a:pPr eaLnBrk="1" hangingPunct="1">
              <a:buFontTx/>
              <a:buNone/>
            </a:pPr>
            <a:r>
              <a:rPr altLang="en-US" b="1" dirty="0" sz="2400" lang="zh-CN" smtClean="0">
                <a:solidFill>
                  <a:schemeClr val="bg2"/>
                </a:solidFill>
                <a:sym typeface="Wingdings 2" pitchFamily="18" charset="2"/>
              </a:rPr>
              <a:t>  </a:t>
            </a:r>
            <a:r>
              <a:rPr altLang="zh-CN" b="1" dirty="0" sz="2400" lang="en-US" smtClean="0">
                <a:solidFill>
                  <a:schemeClr val="bg2"/>
                </a:solidFill>
                <a:sym typeface="Wingdings 2" pitchFamily="18" charset="2"/>
              </a:rPr>
              <a:t>several tasks (for developing team)(</a:t>
            </a:r>
            <a:r>
              <a:rPr altLang="zh-CN" b="1" dirty="0" sz="2400" lang="en-US" u="sng" smtClean="0">
                <a:solidFill>
                  <a:schemeClr val="bg2"/>
                </a:solidFill>
                <a:sym typeface="Wingdings 2" pitchFamily="18" charset="2"/>
              </a:rPr>
              <a:t>group behavior</a:t>
            </a:r>
            <a:r>
              <a:rPr altLang="zh-CN" b="1" dirty="0" sz="2400" lang="en-US" smtClean="0">
                <a:solidFill>
                  <a:schemeClr val="bg2"/>
                </a:solidFill>
                <a:sym typeface="Wingdings 2" pitchFamily="18" charset="2"/>
              </a:rPr>
              <a:t>)</a:t>
            </a: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（关于开发团队的</a:t>
            </a:r>
            <a:r>
              <a:rPr altLang="en-US" b="1" dirty="0" sz="2400" lang="zh-CN" u="sng" smtClean="0">
                <a:solidFill>
                  <a:srgbClr val="0000FF"/>
                </a:solidFill>
                <a:sym typeface="Wingdings 2" pitchFamily="18" charset="2"/>
              </a:rPr>
              <a:t>几个任务</a:t>
            </a:r>
            <a:r>
              <a:rPr altLang="en-US" b="1" dirty="0" sz="2400" lang="zh-CN" smtClean="0">
                <a:solidFill>
                  <a:schemeClr val="bg2"/>
                </a:solidFill>
                <a:sym typeface="Wingdings 2" pitchFamily="18" charset="2"/>
              </a:rPr>
              <a:t>）</a:t>
            </a:r>
          </a:p>
          <a:p>
            <a:pPr eaLnBrk="1" hangingPunct="1">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A: personnel choice</a:t>
            </a:r>
            <a:r>
              <a:rPr altLang="en-US" b="1" dirty="0" sz="2400" lang="zh-CN" smtClean="0">
                <a:solidFill>
                  <a:schemeClr val="bg2"/>
                </a:solidFill>
                <a:sym typeface="Wingdings 2" pitchFamily="18" charset="2"/>
              </a:rPr>
              <a:t>（人员选择与分工）</a:t>
            </a:r>
          </a:p>
          <a:p>
            <a:pPr eaLnBrk="1" hangingPunct="1">
              <a:buFontTx/>
              <a:buNone/>
            </a:pPr>
            <a:r>
              <a:rPr altLang="en-US" b="1" dirty="0" sz="2400" lang="zh-CN" smtClean="0">
                <a:solidFill>
                  <a:schemeClr val="bg2"/>
                </a:solidFill>
                <a:sym typeface="Wingdings 2" pitchFamily="18" charset="2"/>
              </a:rPr>
              <a:t>      （谁最适合设计系统的某个部分？！）</a:t>
            </a:r>
          </a:p>
          <a:p>
            <a:pPr eaLnBrk="1" hangingPunct="1">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B: problem expression and document organization </a:t>
            </a: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（问题的表达语言和文档组织形式）（可以自成一体）</a:t>
            </a:r>
          </a:p>
          <a:p>
            <a:pPr eaLnBrk="1" hangingPunct="1">
              <a:buFontTx/>
              <a:buNone/>
            </a:pPr>
            <a:r>
              <a:rPr altLang="en-US" b="1" dirty="0" sz="2400" lang="zh-CN" smtClean="0">
                <a:solidFill>
                  <a:schemeClr val="bg2"/>
                </a:solidFill>
                <a:sym typeface="Wingdings 2" pitchFamily="18" charset="2"/>
              </a:rPr>
              <a:t>      （目标：每个团队成员都能理解他人的设计！）</a:t>
            </a:r>
          </a:p>
          <a:p>
            <a:pPr eaLnBrk="1" hangingPunct="1">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C: coordinating the design components</a:t>
            </a: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（设计的部件之间的协调与有效交互</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以达到有效运行） </a:t>
            </a:r>
          </a:p>
          <a:p>
            <a:pPr eaLnBrk="1" hangingPunct="1">
              <a:buFontTx/>
              <a:buNone/>
            </a:pPr>
            <a:r>
              <a:rPr altLang="en-US" b="1" dirty="0" sz="2400" lang="zh-CN" smtClean="0">
                <a:solidFill>
                  <a:schemeClr val="bg2"/>
                </a:solidFill>
                <a:sym typeface="Wingdings 2" pitchFamily="18" charset="2"/>
              </a:rPr>
              <a:t> </a:t>
            </a:r>
            <a:endParaRPr altLang="zh-CN" b="1" dirty="0" sz="2400" lang="en-US" smtClean="0">
              <a:solidFill>
                <a:schemeClr val="bg2"/>
              </a:solidFill>
              <a:sym typeface="Wingdings 2" pitchFamily="18" charset="2"/>
            </a:endParaRP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834" name="灯片编号占位符 5"/>
          <p:cNvSpPr>
            <a:spLocks noGrp="1"/>
          </p:cNvSpPr>
          <p:nvPr>
            <p:ph type="sldNum" sz="quarter" idx="12"/>
          </p:nvPr>
        </p:nvSpPr>
        <p:spPr>
          <a:noFill/>
        </p:spPr>
        <p:txBody>
          <a:bodyPr/>
          <a:p>
            <a:fld id="{008C5B25-F08E-47EF-907B-D545A325C554}" type="slidenum">
              <a:rPr altLang="zh-CN" lang="en-US" smtClean="0">
                <a:ea typeface="宋体" charset="-122"/>
              </a:rPr>
              <a:t>37</a:t>
            </a:fld>
            <a:endParaRPr altLang="zh-CN" lang="en-US" smtClean="0">
              <a:ea typeface="宋体" charset="-122"/>
            </a:endParaRPr>
          </a:p>
        </p:txBody>
      </p:sp>
      <p:sp>
        <p:nvSpPr>
          <p:cNvPr id="1048835"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36" name="Rectangle 3"/>
          <p:cNvSpPr>
            <a:spLocks noGrp="1" noChangeArrowheads="1"/>
          </p:cNvSpPr>
          <p:nvPr>
            <p:ph type="body" idx="1"/>
          </p:nvPr>
        </p:nvSpPr>
        <p:spPr>
          <a:xfrm>
            <a:off x="827088" y="1773238"/>
            <a:ext cx="8316912" cy="5084762"/>
          </a:xfrm>
        </p:spPr>
        <p:txBody>
          <a:bodyPr/>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the cause of design breakdown—siderbar5.7 </a:t>
            </a:r>
          </a:p>
          <a:p>
            <a:pPr eaLnBrk="1" hangingPunct="1">
              <a:buFontTx/>
              <a:buNone/>
            </a:pPr>
            <a:r>
              <a:rPr altLang="en-US" b="1" dirty="0" sz="2400" lang="zh-CN" smtClean="0">
                <a:solidFill>
                  <a:schemeClr val="bg2"/>
                </a:solidFill>
                <a:sym typeface="Wingdings 2" pitchFamily="18" charset="2"/>
              </a:rPr>
              <a:t>   设计过程崩溃的主要类型</a:t>
            </a:r>
            <a:r>
              <a:rPr altLang="en-US" b="1" dirty="0" sz="2400" lang="zh-CN" smtClean="0">
                <a:solidFill>
                  <a:schemeClr val="bg2"/>
                </a:solidFill>
                <a:sym typeface="Wingdings" pitchFamily="2" charset="2"/>
              </a:rPr>
              <a:t>（</a:t>
            </a:r>
            <a:r>
              <a:rPr altLang="zh-CN" b="1" dirty="0" sz="2400" lang="en-US" smtClean="0">
                <a:solidFill>
                  <a:schemeClr val="bg2"/>
                </a:solidFill>
                <a:sym typeface="Wingdings" pitchFamily="2" charset="2"/>
              </a:rPr>
              <a:t>------</a:t>
            </a:r>
            <a:r>
              <a:rPr altLang="en-US" b="1" dirty="0" sz="2400" lang="zh-CN" u="sng" smtClean="0">
                <a:solidFill>
                  <a:schemeClr val="bg2"/>
                </a:solidFill>
                <a:sym typeface="Wingdings" pitchFamily="2" charset="2"/>
              </a:rPr>
              <a:t>小组练习项目</a:t>
            </a:r>
            <a:r>
              <a:rPr altLang="en-US" b="1" dirty="0" sz="2400" lang="zh-CN" smtClean="0">
                <a:solidFill>
                  <a:schemeClr val="bg2"/>
                </a:solidFill>
                <a:sym typeface="Wingdings" pitchFamily="2" charset="2"/>
              </a:rPr>
              <a:t>之通病）</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A: </a:t>
            </a:r>
            <a:r>
              <a:rPr altLang="en-US" b="1" dirty="0" sz="2400" lang="zh-CN" smtClean="0">
                <a:solidFill>
                  <a:schemeClr val="bg2"/>
                </a:solidFill>
                <a:sym typeface="Wingdings 2" pitchFamily="18" charset="2"/>
              </a:rPr>
              <a:t>缺少具体的设计方案。</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B: </a:t>
            </a:r>
            <a:r>
              <a:rPr altLang="en-US" b="1" dirty="0" sz="2400" lang="zh-CN" smtClean="0">
                <a:solidFill>
                  <a:schemeClr val="bg2"/>
                </a:solidFill>
                <a:sym typeface="Wingdings 2" pitchFamily="18" charset="2"/>
              </a:rPr>
              <a:t>缺少设计过程的元方案。（最高抽象模型</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顶层设计）</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C: </a:t>
            </a:r>
            <a:r>
              <a:rPr altLang="en-US" b="1" dirty="0" sz="2400" lang="zh-CN" smtClean="0">
                <a:solidFill>
                  <a:schemeClr val="bg2"/>
                </a:solidFill>
                <a:sym typeface="Wingdings 2" pitchFamily="18" charset="2"/>
              </a:rPr>
              <a:t>问题和解决方案的优先级选择不合理。</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D: </a:t>
            </a:r>
            <a:r>
              <a:rPr altLang="en-US" b="1" dirty="0" sz="2400" lang="zh-CN" smtClean="0">
                <a:solidFill>
                  <a:schemeClr val="bg2"/>
                </a:solidFill>
                <a:sym typeface="Wingdings 2" pitchFamily="18" charset="2"/>
              </a:rPr>
              <a:t>约束不明。</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E: </a:t>
            </a:r>
            <a:r>
              <a:rPr altLang="en-US" b="1" dirty="0" sz="2400" lang="zh-CN" smtClean="0">
                <a:solidFill>
                  <a:schemeClr val="bg2"/>
                </a:solidFill>
                <a:sym typeface="Wingdings 2" pitchFamily="18" charset="2"/>
              </a:rPr>
              <a:t>没有可验证的模拟设计。（必要的原型系统）</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F: </a:t>
            </a:r>
            <a:r>
              <a:rPr altLang="en-US" b="1" dirty="0" sz="2400" lang="zh-CN" smtClean="0">
                <a:solidFill>
                  <a:schemeClr val="bg2"/>
                </a:solidFill>
                <a:sym typeface="Wingdings 2" pitchFamily="18" charset="2"/>
              </a:rPr>
              <a:t>进度难以跟踪。</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G: </a:t>
            </a:r>
            <a:r>
              <a:rPr altLang="en-US" b="1" dirty="0" sz="2400" lang="zh-CN" smtClean="0">
                <a:solidFill>
                  <a:schemeClr val="bg2"/>
                </a:solidFill>
                <a:sym typeface="Wingdings 2" pitchFamily="18" charset="2"/>
              </a:rPr>
              <a:t>解决方法不够完整。（</a:t>
            </a:r>
            <a:r>
              <a:rPr altLang="en-US" b="1" dirty="0" sz="2400" lang="zh-CN" smtClean="0">
                <a:solidFill>
                  <a:schemeClr val="bg2"/>
                </a:solidFill>
                <a:sym typeface="Wingdings 2" pitchFamily="18" charset="2"/>
              </a:rPr>
              <a:t>不完整</a:t>
            </a:r>
            <a:r>
              <a:rPr altLang="en-US" b="1" dirty="0" sz="2400" lang="zh-CN" smtClean="0">
                <a:solidFill>
                  <a:schemeClr val="bg2"/>
                </a:solidFill>
                <a:sym typeface="Wingdings 2" pitchFamily="18" charset="2"/>
              </a:rPr>
              <a:t>到一定程度，设计崩溃）</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a:t>
            </a: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840" name="灯片编号占位符 5"/>
          <p:cNvSpPr>
            <a:spLocks noGrp="1"/>
          </p:cNvSpPr>
          <p:nvPr>
            <p:ph type="sldNum" sz="quarter" idx="12"/>
          </p:nvPr>
        </p:nvSpPr>
        <p:spPr>
          <a:noFill/>
        </p:spPr>
        <p:txBody>
          <a:bodyPr/>
          <a:p>
            <a:fld id="{038963FB-923B-4B07-AB03-0B3E33B5120F}" type="slidenum">
              <a:rPr altLang="zh-CN" lang="en-US" smtClean="0">
                <a:ea typeface="宋体" charset="-122"/>
              </a:rPr>
              <a:t>38</a:t>
            </a:fld>
            <a:endParaRPr altLang="zh-CN" lang="en-US" smtClean="0">
              <a:ea typeface="宋体" charset="-122"/>
            </a:endParaRPr>
          </a:p>
        </p:txBody>
      </p:sp>
      <p:sp>
        <p:nvSpPr>
          <p:cNvPr id="1048841"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42" name="Rectangle 3"/>
          <p:cNvSpPr>
            <a:spLocks noGrp="1" noChangeArrowheads="1"/>
          </p:cNvSpPr>
          <p:nvPr>
            <p:ph type="body" idx="1"/>
          </p:nvPr>
        </p:nvSpPr>
        <p:spPr>
          <a:xfrm>
            <a:off x="827088" y="1773238"/>
            <a:ext cx="8316912" cy="5084762"/>
          </a:xfrm>
        </p:spPr>
        <p:txBody>
          <a:bodyPr/>
          <a:p>
            <a:pPr eaLnBrk="1" hangingPunct="1">
              <a:buFontTx/>
              <a:buNone/>
            </a:pPr>
            <a:r>
              <a:rPr altLang="zh-CN" b="1" sz="2400" lang="en-US" smtClean="0">
                <a:solidFill>
                  <a:schemeClr val="bg2"/>
                </a:solidFill>
                <a:sym typeface="Wingdings 2" pitchFamily="18" charset="2"/>
              </a:rPr>
              <a:t>  major problems in performing Collaborative design</a:t>
            </a:r>
          </a:p>
          <a:p>
            <a:pPr eaLnBrk="1" hangingPunct="1">
              <a:buFontTx/>
              <a:buNone/>
            </a:pPr>
            <a:r>
              <a:rPr altLang="zh-CN" b="1" sz="2400" lang="en-US" smtClean="0">
                <a:solidFill>
                  <a:schemeClr val="bg2"/>
                </a:solidFill>
                <a:sym typeface="Wingdings 2" pitchFamily="18" charset="2"/>
              </a:rPr>
              <a:t>    A: addressing differences in personal experience, </a:t>
            </a:r>
          </a:p>
          <a:p>
            <a:pPr eaLnBrk="1" hangingPunct="1">
              <a:buFontTx/>
              <a:buNone/>
            </a:pPr>
            <a:r>
              <a:rPr altLang="zh-CN" b="1" sz="2400" lang="en-US" smtClean="0">
                <a:solidFill>
                  <a:schemeClr val="bg2"/>
                </a:solidFill>
                <a:sym typeface="Wingdings 2" pitchFamily="18" charset="2"/>
              </a:rPr>
              <a:t>         understanding, and preference .</a:t>
            </a: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解决个人经验</a:t>
            </a:r>
            <a:r>
              <a:rPr altLang="zh-CN" b="1" sz="2400" lang="en-US" smtClean="0">
                <a:solidFill>
                  <a:schemeClr val="bg2"/>
                </a:solidFill>
                <a:sym typeface="Wingdings 2" pitchFamily="18" charset="2"/>
              </a:rPr>
              <a:t>,</a:t>
            </a:r>
            <a:r>
              <a:rPr altLang="en-US" b="1" sz="2400" lang="zh-CN" smtClean="0">
                <a:solidFill>
                  <a:schemeClr val="bg2"/>
                </a:solidFill>
                <a:sym typeface="Wingdings 2" pitchFamily="18" charset="2"/>
              </a:rPr>
              <a:t>理解能力和爱好等方面的差异</a:t>
            </a:r>
            <a:r>
              <a:rPr altLang="zh-CN" b="1" sz="2400" lang="en-US" smtClean="0">
                <a:solidFill>
                  <a:schemeClr val="bg2"/>
                </a:solidFill>
                <a:sym typeface="Wingdings 2" pitchFamily="18" charset="2"/>
              </a:rPr>
              <a:t>,</a:t>
            </a:r>
            <a:r>
              <a:rPr altLang="en-US" b="1" sz="2400" lang="zh-CN" smtClean="0">
                <a:solidFill>
                  <a:schemeClr val="bg2"/>
                </a:solidFill>
                <a:sym typeface="Wingdings 2" pitchFamily="18" charset="2"/>
              </a:rPr>
              <a:t>妥善搭配</a:t>
            </a:r>
            <a:r>
              <a:rPr altLang="zh-CN" b="1" sz="2400" lang="en-US" smtClean="0">
                <a:solidFill>
                  <a:schemeClr val="bg2"/>
                </a:solidFill>
                <a:sym typeface="Wingdings 2" pitchFamily="18" charset="2"/>
              </a:rPr>
              <a:t>) </a:t>
            </a:r>
          </a:p>
          <a:p>
            <a:pPr eaLnBrk="1" hangingPunct="1">
              <a:buFontTx/>
              <a:buNone/>
            </a:pPr>
            <a:r>
              <a:rPr altLang="zh-CN" b="1" sz="2400" lang="en-US" smtClean="0">
                <a:solidFill>
                  <a:schemeClr val="bg2"/>
                </a:solidFill>
                <a:sym typeface="Wingdings 2" pitchFamily="18" charset="2"/>
              </a:rPr>
              <a:t>    B: people behave difference between doing in groups </a:t>
            </a:r>
          </a:p>
          <a:p>
            <a:pPr eaLnBrk="1" hangingPunct="1">
              <a:buFontTx/>
              <a:buNone/>
            </a:pPr>
            <a:r>
              <a:rPr altLang="zh-CN" b="1" sz="2400" lang="en-US" smtClean="0">
                <a:solidFill>
                  <a:schemeClr val="bg2"/>
                </a:solidFill>
                <a:sym typeface="Wingdings 2" pitchFamily="18" charset="2"/>
              </a:rPr>
              <a:t>         from do individually</a:t>
            </a: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解决人们在团队的行为方式与单独的行为方式的不同</a:t>
            </a:r>
            <a:r>
              <a:rPr altLang="zh-CN" b="1" sz="2400" lang="en-US" smtClean="0">
                <a:solidFill>
                  <a:schemeClr val="bg2"/>
                </a:solidFill>
                <a:sym typeface="Wingdings 2" pitchFamily="18" charset="2"/>
              </a:rPr>
              <a:t>)</a:t>
            </a: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日本的团队</a:t>
            </a: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美国团队</a:t>
            </a: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混合团队</a:t>
            </a:r>
            <a:r>
              <a:rPr altLang="zh-CN" b="1" sz="2400" lang="en-US" smtClean="0">
                <a:solidFill>
                  <a:schemeClr val="bg2"/>
                </a:solidFill>
                <a:sym typeface="Wingdings 2" pitchFamily="18" charset="2"/>
              </a:rPr>
              <a:t>)</a:t>
            </a:r>
          </a:p>
          <a:p>
            <a:pPr eaLnBrk="1" hangingPunct="1">
              <a:buFontTx/>
              <a:buNone/>
            </a:pPr>
            <a:r>
              <a:rPr altLang="zh-CN" b="1" sz="2400" lang="en-US" smtClean="0">
                <a:solidFill>
                  <a:schemeClr val="bg2"/>
                </a:solidFill>
                <a:sym typeface="Wingdings 2" pitchFamily="18" charset="2"/>
              </a:rPr>
              <a:t>  design is a collaborative and iterative process</a:t>
            </a:r>
          </a:p>
          <a:p>
            <a:pPr eaLnBrk="1" hangingPunct="1">
              <a:buFontTx/>
              <a:buNone/>
            </a:pPr>
            <a:r>
              <a:rPr altLang="zh-CN" b="1" sz="2400" lang="en-US" smtClean="0">
                <a:solidFill>
                  <a:schemeClr val="bg2"/>
                </a:solidFill>
                <a:sym typeface="Wingdings 2" pitchFamily="18" charset="2"/>
              </a:rPr>
              <a:t>     ( not just building a product, also building a shared </a:t>
            </a:r>
          </a:p>
          <a:p>
            <a:pPr eaLnBrk="1" hangingPunct="1">
              <a:buFontTx/>
              <a:buNone/>
            </a:pPr>
            <a:r>
              <a:rPr altLang="zh-CN" b="1" sz="2400" lang="en-US" smtClean="0">
                <a:solidFill>
                  <a:schemeClr val="bg2"/>
                </a:solidFill>
                <a:sym typeface="Wingdings 2" pitchFamily="18" charset="2"/>
              </a:rPr>
              <a:t>       understanding of ……P241) </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846" name="Rectangle 1"/>
          <p:cNvSpPr>
            <a:spLocks noGrp="1" noChangeArrowheads="1"/>
          </p:cNvSpPr>
          <p:nvPr>
            <p:ph type="title" idx="4294967295"/>
          </p:nvPr>
        </p:nvSpPr>
        <p:spPr>
          <a:xfrm>
            <a:off x="2268538" y="476250"/>
            <a:ext cx="6263902" cy="865188"/>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dirty="0" lang="en-GB" smtClean="0">
                <a:cs typeface="Arial" charset="0"/>
              </a:rPr>
              <a:t/>
            </a:r>
            <a:br>
              <a:rPr altLang="zh-CN" dirty="0" lang="en-GB" smtClean="0">
                <a:cs typeface="Arial" charset="0"/>
              </a:rPr>
            </a:br>
            <a:r>
              <a:rPr altLang="zh-CN" dirty="0" sz="3200" lang="en-GB" smtClean="0">
                <a:cs typeface="Arial" charset="0"/>
              </a:rPr>
              <a:t>Outsourcing</a:t>
            </a:r>
            <a:r>
              <a:rPr altLang="en-US" dirty="0" sz="3200" lang="zh-CN" smtClean="0">
                <a:cs typeface="Arial" charset="0"/>
              </a:rPr>
              <a:t>（外包式协作设计）</a:t>
            </a:r>
            <a:endParaRPr altLang="zh-CN" dirty="0" sz="3200" lang="en-GB" smtClean="0">
              <a:cs typeface="Arial" charset="0"/>
            </a:endParaRPr>
          </a:p>
        </p:txBody>
      </p:sp>
      <p:sp>
        <p:nvSpPr>
          <p:cNvPr id="1048847" name="Rectangle 2"/>
          <p:cNvSpPr>
            <a:spLocks noGrp="1" noChangeArrowheads="1"/>
          </p:cNvSpPr>
          <p:nvPr>
            <p:ph type="body" idx="4294967295"/>
          </p:nvPr>
        </p:nvSpPr>
        <p:spPr>
          <a:xfrm>
            <a:off x="683569" y="1700213"/>
            <a:ext cx="8460432" cy="5157787"/>
          </a:xfrm>
        </p:spPr>
        <p:txBody>
          <a:bodyPr/>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lang="en-GB" smtClean="0">
                <a:cs typeface="Arial" charset="0"/>
              </a:rPr>
              <a:t>Coordination becomes increasing difficult</a:t>
            </a:r>
          </a:p>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lang="en-GB" smtClean="0">
                <a:cs typeface="Arial" charset="0"/>
              </a:rPr>
              <a:t>Collaborative team may be distributed around the world</a:t>
            </a:r>
          </a:p>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dirty="0" lang="en-GB" smtClean="0">
                <a:cs typeface="Arial" charset="0"/>
              </a:rPr>
              <a:t>Four stages in distributed development</a:t>
            </a:r>
            <a:r>
              <a:rPr altLang="zh-CN" dirty="0" lang="en-GB" smtClean="0">
                <a:cs typeface="Arial" charset="0"/>
                <a:sym typeface="Wingdings" pitchFamily="2" charset="2"/>
              </a:rPr>
              <a:t>(</a:t>
            </a:r>
            <a:r>
              <a:rPr altLang="en-US" b="1" dirty="0" sz="2400" lang="zh-CN" smtClean="0">
                <a:solidFill>
                  <a:srgbClr val="0000FF"/>
                </a:solidFill>
                <a:cs typeface="Arial" charset="0"/>
                <a:sym typeface="Wingdings" pitchFamily="2" charset="2"/>
              </a:rPr>
              <a:t>分布式开发</a:t>
            </a:r>
            <a:r>
              <a:rPr altLang="zh-CN" dirty="0" lang="en-GB" smtClean="0">
                <a:cs typeface="Arial" charset="0"/>
                <a:sym typeface="Wingdings" pitchFamily="2" charset="2"/>
              </a:rPr>
              <a:t>)</a:t>
            </a:r>
            <a:endParaRPr altLang="zh-CN" dirty="0" lang="en-GB" smtClean="0">
              <a:cs typeface="Arial" charset="0"/>
            </a:endParaRP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lang="en-GB" smtClean="0">
                <a:cs typeface="Arial" charset="0"/>
              </a:rPr>
              <a:t>Project performed at single site with on-site developers from foreign countries</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lang="en-GB" smtClean="0">
                <a:solidFill>
                  <a:srgbClr val="0000FF"/>
                </a:solidFill>
                <a:cs typeface="Arial" charset="0"/>
              </a:rPr>
              <a:t>On-site analysts determine system requirements, which are in turn provided to off-site groups </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lang="en-GB" smtClean="0">
                <a:solidFill>
                  <a:srgbClr val="0000FF"/>
                </a:solidFill>
                <a:cs typeface="Arial" charset="0"/>
              </a:rPr>
              <a:t>Off-site developers build generic products and components that are used worldwide</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lang="en-GB" smtClean="0">
                <a:solidFill>
                  <a:srgbClr val="0000FF"/>
                </a:solidFill>
                <a:cs typeface="Arial" charset="0"/>
              </a:rPr>
              <a:t>Off-site developers build products that take advantage of their individual areas of expertise</a:t>
            </a:r>
          </a:p>
        </p:txBody>
      </p:sp>
    </p:spTree>
  </p:cSld>
  <p:clrMapOvr>
    <a:masterClrMapping/>
  </p:clrMapOvr>
  <p:transition spd="med"/>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07" name="标题 1"/>
          <p:cNvSpPr>
            <a:spLocks noGrp="1"/>
          </p:cNvSpPr>
          <p:nvPr>
            <p:ph type="title"/>
          </p:nvPr>
        </p:nvSpPr>
        <p:spPr/>
        <p:txBody>
          <a:bodyPr/>
          <a:p>
            <a:endParaRPr altLang="en-US" lang="zh-CN" smtClean="0"/>
          </a:p>
        </p:txBody>
      </p:sp>
      <p:sp>
        <p:nvSpPr>
          <p:cNvPr id="1048608" name="内容占位符 2"/>
          <p:cNvSpPr>
            <a:spLocks noGrp="1"/>
          </p:cNvSpPr>
          <p:nvPr>
            <p:ph idx="1"/>
          </p:nvPr>
        </p:nvSpPr>
        <p:spPr>
          <a:xfrm>
            <a:off x="755650" y="1700808"/>
            <a:ext cx="8388350" cy="5085184"/>
          </a:xfrm>
        </p:spPr>
        <p:txBody>
          <a:bodyPr/>
          <a:p>
            <a:pPr>
              <a:buFontTx/>
              <a:buNone/>
            </a:pPr>
            <a:r>
              <a:rPr altLang="en-US" b="1" dirty="0" lang="zh-CN" smtClean="0">
                <a:solidFill>
                  <a:srgbClr val="FF0000"/>
                </a:solidFill>
              </a:rPr>
              <a:t>体系结构</a:t>
            </a:r>
            <a:r>
              <a:rPr altLang="en-US" b="1" dirty="0" lang="zh-CN" smtClean="0">
                <a:solidFill>
                  <a:srgbClr val="FF0000"/>
                </a:solidFill>
                <a:sym typeface="Wingdings" pitchFamily="2" charset="2"/>
              </a:rPr>
              <a:t>（</a:t>
            </a:r>
            <a:r>
              <a:rPr altLang="zh-CN" b="1" dirty="0" lang="en-US" smtClean="0">
                <a:solidFill>
                  <a:srgbClr val="FF0000"/>
                </a:solidFill>
                <a:sym typeface="Wingdings" pitchFamily="2" charset="2"/>
              </a:rPr>
              <a:t>Architecture</a:t>
            </a:r>
            <a:r>
              <a:rPr altLang="en-US" b="1" dirty="0" lang="zh-CN" smtClean="0">
                <a:solidFill>
                  <a:srgbClr val="FF0000"/>
                </a:solidFill>
                <a:sym typeface="Wingdings" pitchFamily="2" charset="2"/>
              </a:rPr>
              <a:t>）</a:t>
            </a:r>
            <a:r>
              <a:rPr altLang="zh-CN" dirty="0" lang="en-US" smtClean="0">
                <a:sym typeface="Wingdings" pitchFamily="2" charset="2"/>
              </a:rPr>
              <a:t>:</a:t>
            </a:r>
            <a:r>
              <a:rPr altLang="en-US" b="1" dirty="0" sz="2400" lang="zh-CN" smtClean="0">
                <a:sym typeface="Wingdings" pitchFamily="2" charset="2"/>
              </a:rPr>
              <a:t>一种软件解决方案，用于解释如何将系统分解为单元，以及单元如何相互关联，还包括这些单元的所有外部特性。</a:t>
            </a:r>
            <a:endParaRPr altLang="zh-CN" b="1" dirty="0" sz="2400" lang="en-US" smtClean="0">
              <a:sym typeface="Wingdings" pitchFamily="2" charset="2"/>
            </a:endParaRPr>
          </a:p>
          <a:p>
            <a:pPr>
              <a:buFontTx/>
              <a:buNone/>
            </a:pPr>
            <a:r>
              <a:rPr altLang="en-US" b="1" dirty="0" lang="zh-CN" smtClean="0">
                <a:solidFill>
                  <a:srgbClr val="FF0000"/>
                </a:solidFill>
                <a:sym typeface="Wingdings" pitchFamily="2" charset="2"/>
              </a:rPr>
              <a:t>设计模式（</a:t>
            </a:r>
            <a:r>
              <a:rPr altLang="zh-CN" b="1" dirty="0" lang="en-US" smtClean="0">
                <a:solidFill>
                  <a:srgbClr val="FF0000"/>
                </a:solidFill>
                <a:sym typeface="Wingdings" pitchFamily="2" charset="2"/>
              </a:rPr>
              <a:t>Design pattern</a:t>
            </a:r>
            <a:r>
              <a:rPr altLang="en-US" b="1" dirty="0" lang="zh-CN" smtClean="0">
                <a:solidFill>
                  <a:srgbClr val="FF0000"/>
                </a:solidFill>
                <a:sym typeface="Wingdings" pitchFamily="2" charset="2"/>
              </a:rPr>
              <a:t>）：</a:t>
            </a:r>
            <a:r>
              <a:rPr altLang="en-US" b="1" dirty="0" sz="2400" lang="zh-CN" smtClean="0">
                <a:sym typeface="Wingdings" pitchFamily="2" charset="2"/>
              </a:rPr>
              <a:t>一种针对单个软件模块或少量模块而给出的一般性解决方案，它提供较低层次的设计决策。</a:t>
            </a:r>
            <a:r>
              <a:rPr altLang="zh-CN" b="1" dirty="0" sz="2000" lang="en-US" smtClean="0">
                <a:sym typeface="Wingdings" pitchFamily="2" charset="2"/>
              </a:rPr>
              <a:t>(</a:t>
            </a:r>
            <a:r>
              <a:rPr altLang="en-US" b="1" dirty="0" sz="2000" lang="zh-CN" smtClean="0">
                <a:sym typeface="Wingdings" pitchFamily="2" charset="2"/>
              </a:rPr>
              <a:t>此设计决策低于体系结构</a:t>
            </a:r>
            <a:r>
              <a:rPr altLang="zh-CN" b="1" dirty="0" sz="2000" lang="en-US" smtClean="0">
                <a:sym typeface="Wingdings" pitchFamily="2" charset="2"/>
              </a:rPr>
              <a:t>)  (</a:t>
            </a:r>
            <a:r>
              <a:rPr altLang="en-US" b="1" dirty="0" sz="2000" lang="zh-CN" smtClean="0">
                <a:sym typeface="Wingdings" pitchFamily="2" charset="2"/>
              </a:rPr>
              <a:t>注</a:t>
            </a:r>
            <a:r>
              <a:rPr altLang="zh-CN" b="1" dirty="0" sz="2000" lang="en-US" smtClean="0">
                <a:sym typeface="Wingdings" pitchFamily="2" charset="2"/>
              </a:rPr>
              <a:t>: </a:t>
            </a:r>
            <a:r>
              <a:rPr altLang="en-US" b="1" dirty="0" sz="2000" lang="zh-CN" smtClean="0">
                <a:sym typeface="Wingdings" pitchFamily="2" charset="2"/>
              </a:rPr>
              <a:t>此处为说明</a:t>
            </a:r>
            <a:r>
              <a:rPr altLang="zh-CN" b="1" dirty="0" sz="2000" lang="en-US" smtClean="0">
                <a:sym typeface="Wingdings" pitchFamily="2" charset="2"/>
              </a:rPr>
              <a:t>,</a:t>
            </a:r>
            <a:r>
              <a:rPr altLang="en-US" b="1" dirty="0" sz="2000" lang="zh-CN" smtClean="0">
                <a:sym typeface="Wingdings" pitchFamily="2" charset="2"/>
              </a:rPr>
              <a:t>不是定义</a:t>
            </a:r>
            <a:r>
              <a:rPr altLang="zh-CN" b="1" dirty="0" sz="2000" lang="en-US" smtClean="0">
                <a:sym typeface="Wingdings" pitchFamily="2" charset="2"/>
              </a:rPr>
              <a:t>)</a:t>
            </a:r>
          </a:p>
          <a:p>
            <a:pPr>
              <a:buFontTx/>
              <a:buNone/>
            </a:pPr>
            <a:r>
              <a:rPr altLang="en-US" b="1" dirty="0" lang="zh-CN" smtClean="0">
                <a:solidFill>
                  <a:srgbClr val="FF0000"/>
                </a:solidFill>
                <a:sym typeface="Wingdings" pitchFamily="2" charset="2"/>
              </a:rPr>
              <a:t>设计公约（</a:t>
            </a:r>
            <a:r>
              <a:rPr altLang="zh-CN" b="1" dirty="0" lang="en-US" smtClean="0">
                <a:solidFill>
                  <a:srgbClr val="FF0000"/>
                </a:solidFill>
                <a:sym typeface="Wingdings" pitchFamily="2" charset="2"/>
              </a:rPr>
              <a:t>Design Convention</a:t>
            </a:r>
            <a:r>
              <a:rPr altLang="en-US" b="1" dirty="0" lang="zh-CN" smtClean="0">
                <a:solidFill>
                  <a:srgbClr val="FF0000"/>
                </a:solidFill>
                <a:sym typeface="Wingdings" pitchFamily="2" charset="2"/>
              </a:rPr>
              <a:t>）：</a:t>
            </a:r>
            <a:r>
              <a:rPr altLang="en-US" b="1" dirty="0" sz="2400" lang="zh-CN" smtClean="0">
                <a:sym typeface="Wingdings" pitchFamily="2" charset="2"/>
              </a:rPr>
              <a:t>一系列设计决策和建议的集合，用于提高系统某方面的设计质量。</a:t>
            </a:r>
            <a:endParaRPr altLang="zh-CN" b="1" dirty="0" sz="2400" lang="en-US" smtClean="0">
              <a:sym typeface="Wingdings" pitchFamily="2" charset="2"/>
            </a:endParaRPr>
          </a:p>
          <a:p>
            <a:pPr>
              <a:buFontTx/>
              <a:buNone/>
            </a:pPr>
            <a:r>
              <a:rPr altLang="zh-CN" b="1" dirty="0" sz="2400" lang="en-US" smtClean="0">
                <a:sym typeface="Wingdings" pitchFamily="2" charset="2"/>
              </a:rPr>
              <a:t>  </a:t>
            </a:r>
            <a:r>
              <a:rPr altLang="en-US" b="1" dirty="0" sz="2400" lang="zh-CN" smtClean="0">
                <a:sym typeface="Wingdings" pitchFamily="2" charset="2"/>
              </a:rPr>
              <a:t>（</a:t>
            </a:r>
            <a:r>
              <a:rPr altLang="en-US" b="1" dirty="0" sz="2000" lang="zh-CN" smtClean="0">
                <a:sym typeface="Wingdings" pitchFamily="2" charset="2"/>
              </a:rPr>
              <a:t>例如：敏捷方法中的很多原则就属于设计公约，但不太成熟。</a:t>
            </a:r>
            <a:r>
              <a:rPr altLang="en-US" b="1" dirty="0" sz="2400" lang="zh-CN" smtClean="0">
                <a:sym typeface="Wingdings" pitchFamily="2" charset="2"/>
              </a:rPr>
              <a:t>）</a:t>
            </a:r>
            <a:endParaRPr altLang="zh-CN" b="1" dirty="0" sz="2400" lang="en-US" smtClean="0">
              <a:sym typeface="Wingdings" pitchFamily="2" charset="2"/>
            </a:endParaRPr>
          </a:p>
          <a:p>
            <a:pPr>
              <a:buFontTx/>
              <a:buNone/>
            </a:pPr>
            <a:r>
              <a:rPr altLang="zh-CN" b="1" dirty="0" sz="2400" lang="en-US" smtClean="0">
                <a:sym typeface="Wingdings" pitchFamily="2" charset="2"/>
              </a:rPr>
              <a:t>    </a:t>
            </a:r>
            <a:r>
              <a:rPr altLang="en-US" b="1" dirty="0" sz="2400" lang="zh-CN" u="sng" smtClean="0">
                <a:solidFill>
                  <a:srgbClr val="0000FF"/>
                </a:solidFill>
                <a:sym typeface="Wingdings" pitchFamily="2" charset="2"/>
              </a:rPr>
              <a:t>当一种设计公约发展成熟时，将会被封装成设计模式或体系结构风格，最后可能被</a:t>
            </a:r>
            <a:r>
              <a:rPr altLang="en-US" b="1" dirty="0" sz="2400" lang="zh-CN" u="sng">
                <a:solidFill>
                  <a:srgbClr val="0000FF"/>
                </a:solidFill>
                <a:sym typeface="Wingdings" pitchFamily="2" charset="2"/>
              </a:rPr>
              <a:t>内</a:t>
            </a:r>
            <a:r>
              <a:rPr altLang="en-US" b="1" dirty="0" sz="2400" lang="zh-CN" u="sng" smtClean="0">
                <a:solidFill>
                  <a:srgbClr val="0000FF"/>
                </a:solidFill>
                <a:sym typeface="Wingdings" pitchFamily="2" charset="2"/>
              </a:rPr>
              <a:t>嵌封入程序语言结构。例如：对象、模板等都是编程语言支持</a:t>
            </a:r>
            <a:r>
              <a:rPr altLang="en-US" b="1" dirty="0" sz="2400" lang="zh-CN" u="sng" smtClean="0">
                <a:solidFill>
                  <a:srgbClr val="0000FF"/>
                </a:solidFill>
                <a:sym typeface="Wingdings" pitchFamily="2" charset="2"/>
              </a:rPr>
              <a:t>的原设计</a:t>
            </a:r>
            <a:r>
              <a:rPr altLang="en-US" b="1" dirty="0" sz="2400" lang="zh-CN" u="sng" smtClean="0">
                <a:solidFill>
                  <a:srgbClr val="0000FF"/>
                </a:solidFill>
                <a:sym typeface="Wingdings" pitchFamily="2" charset="2"/>
              </a:rPr>
              <a:t>和编程公约）</a:t>
            </a:r>
            <a:endParaRPr altLang="en-US" b="1" dirty="0" sz="2400" lang="zh-CN" u="sng" smtClean="0">
              <a:solidFill>
                <a:srgbClr val="0000FF"/>
              </a:solidFill>
            </a:endParaRPr>
          </a:p>
        </p:txBody>
      </p:sp>
      <p:sp>
        <p:nvSpPr>
          <p:cNvPr id="1048609" name="灯片编号占位符 3"/>
          <p:cNvSpPr>
            <a:spLocks noGrp="1"/>
          </p:cNvSpPr>
          <p:nvPr>
            <p:ph type="sldNum" sz="quarter" idx="12"/>
          </p:nvPr>
        </p:nvSpPr>
        <p:spPr>
          <a:noFill/>
        </p:spPr>
        <p:txBody>
          <a:bodyPr/>
          <a:p>
            <a:fld id="{AF1F65AC-D5A5-4461-B9D8-74872EEB41E4}" type="slidenum">
              <a:rPr altLang="zh-CN" lang="en-US" smtClean="0">
                <a:ea typeface="宋体" charset="-122"/>
              </a:rPr>
              <a:t>4</a:t>
            </a:fld>
            <a:endParaRPr altLang="zh-CN" lang="en-US" smtClean="0">
              <a:ea typeface="宋体" charset="-122"/>
            </a:endParaRP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850" name="标题 1"/>
          <p:cNvSpPr>
            <a:spLocks noGrp="1"/>
          </p:cNvSpPr>
          <p:nvPr>
            <p:ph type="title"/>
          </p:nvPr>
        </p:nvSpPr>
        <p:spPr>
          <a:xfrm>
            <a:off x="914400" y="430560"/>
            <a:ext cx="8001000" cy="838200"/>
          </a:xfrm>
        </p:spPr>
        <p:txBody>
          <a:bodyPr/>
          <a:p>
            <a:r>
              <a:rPr altLang="zh-CN" dirty="0" lang="en-GB" smtClean="0">
                <a:cs typeface="Arial" charset="0"/>
              </a:rPr>
              <a:t>          Outsourcing</a:t>
            </a:r>
            <a:r>
              <a:rPr altLang="en-US" dirty="0" lang="zh-CN">
                <a:cs typeface="Arial" charset="0"/>
              </a:rPr>
              <a:t>（外 包）</a:t>
            </a:r>
            <a:endParaRPr altLang="en-US" dirty="0" lang="zh-CN" smtClean="0"/>
          </a:p>
        </p:txBody>
      </p:sp>
      <p:sp>
        <p:nvSpPr>
          <p:cNvPr id="1048851" name="内容占位符 2"/>
          <p:cNvSpPr>
            <a:spLocks noGrp="1"/>
          </p:cNvSpPr>
          <p:nvPr>
            <p:ph idx="1"/>
          </p:nvPr>
        </p:nvSpPr>
        <p:spPr>
          <a:xfrm>
            <a:off x="755650" y="1844675"/>
            <a:ext cx="8316913" cy="4251325"/>
          </a:xfrm>
        </p:spPr>
        <p:txBody>
          <a:bodyPr/>
          <a:p>
            <a:r>
              <a:rPr altLang="en-US" b="1" dirty="0" lang="zh-CN" smtClean="0"/>
              <a:t>外包式协作设计要注意的问题：</a:t>
            </a:r>
            <a:endParaRPr altLang="zh-CN" b="1" dirty="0" lang="en-US" smtClean="0"/>
          </a:p>
          <a:p>
            <a:pPr lvl="1"/>
            <a:r>
              <a:rPr altLang="en-US" b="1" dirty="0" lang="zh-CN" smtClean="0"/>
              <a:t>工程设计次序有新的要求：设计师反复与需求分析人员、测试人员、编程人员交流。</a:t>
            </a:r>
            <a:endParaRPr altLang="zh-CN" b="1" dirty="0" lang="en-US" smtClean="0"/>
          </a:p>
          <a:p>
            <a:pPr lvl="1"/>
            <a:r>
              <a:rPr altLang="en-US" b="1" dirty="0" lang="zh-CN" smtClean="0"/>
              <a:t>时差与不稳定的网络。</a:t>
            </a:r>
            <a:endParaRPr altLang="zh-CN" b="1" dirty="0" lang="en-US" smtClean="0"/>
          </a:p>
          <a:p>
            <a:pPr lvl="1"/>
            <a:r>
              <a:rPr altLang="en-US" b="1" dirty="0" lang="zh-CN" smtClean="0"/>
              <a:t>不了解当地的商业规则、客户、法律。</a:t>
            </a:r>
            <a:endParaRPr altLang="zh-CN" b="1" dirty="0" lang="en-US" smtClean="0"/>
          </a:p>
          <a:p>
            <a:pPr lvl="1"/>
            <a:r>
              <a:rPr altLang="en-US" b="1" dirty="0" lang="zh-CN" smtClean="0"/>
              <a:t>多种语言交流的难度问题。</a:t>
            </a:r>
            <a:endParaRPr altLang="zh-CN" b="1" dirty="0" lang="en-US" smtClean="0"/>
          </a:p>
          <a:p>
            <a:endParaRPr altLang="en-US" dirty="0" lang="zh-CN" smtClean="0"/>
          </a:p>
        </p:txBody>
      </p:sp>
      <p:sp>
        <p:nvSpPr>
          <p:cNvPr id="1048852" name="灯片编号占位符 3"/>
          <p:cNvSpPr>
            <a:spLocks noGrp="1"/>
          </p:cNvSpPr>
          <p:nvPr>
            <p:ph type="sldNum" sz="quarter" idx="12"/>
          </p:nvPr>
        </p:nvSpPr>
        <p:spPr>
          <a:noFill/>
        </p:spPr>
        <p:txBody>
          <a:bodyPr/>
          <a:p>
            <a:fld id="{F3AEFA84-6EEE-4634-A702-545328E706C4}" type="slidenum">
              <a:rPr altLang="zh-CN" lang="en-US" smtClean="0">
                <a:ea typeface="宋体" charset="-122"/>
              </a:rPr>
              <a:t>40</a:t>
            </a:fld>
            <a:endParaRPr altLang="zh-CN" lang="en-US" smtClean="0">
              <a:ea typeface="宋体" charset="-122"/>
            </a:endParaRP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853" name="灯片编号占位符 5"/>
          <p:cNvSpPr>
            <a:spLocks noGrp="1"/>
          </p:cNvSpPr>
          <p:nvPr>
            <p:ph type="sldNum" sz="quarter" idx="12"/>
          </p:nvPr>
        </p:nvSpPr>
        <p:spPr>
          <a:noFill/>
        </p:spPr>
        <p:txBody>
          <a:bodyPr/>
          <a:p>
            <a:fld id="{30930EAE-C6C9-451B-A1F5-2A5BFBE96DF9}" type="slidenum">
              <a:rPr altLang="zh-CN" lang="en-US" smtClean="0">
                <a:ea typeface="宋体" charset="-122"/>
              </a:rPr>
              <a:t>41</a:t>
            </a:fld>
            <a:endParaRPr altLang="zh-CN" lang="en-US" smtClean="0">
              <a:ea typeface="宋体" charset="-122"/>
            </a:endParaRPr>
          </a:p>
        </p:txBody>
      </p:sp>
      <p:sp>
        <p:nvSpPr>
          <p:cNvPr id="1048854"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55" name="Rectangle 3"/>
          <p:cNvSpPr>
            <a:spLocks noGrp="1" noChangeArrowheads="1"/>
          </p:cNvSpPr>
          <p:nvPr>
            <p:ph type="body" idx="1"/>
          </p:nvPr>
        </p:nvSpPr>
        <p:spPr>
          <a:xfrm>
            <a:off x="762000" y="1628800"/>
            <a:ext cx="8382000" cy="5203800"/>
          </a:xfrm>
        </p:spPr>
        <p:txBody>
          <a:bodyPr/>
          <a:p>
            <a:pPr eaLnBrk="1" hangingPunct="1">
              <a:buFontTx/>
              <a:buNone/>
            </a:pPr>
            <a:r>
              <a:rPr altLang="zh-CN" b="1" dirty="0" lang="en-US" smtClean="0">
                <a:solidFill>
                  <a:schemeClr val="bg2"/>
                </a:solidFill>
                <a:sym typeface="Wingdings 2" pitchFamily="18" charset="2"/>
              </a:rPr>
              <a:t>4. </a:t>
            </a:r>
            <a:r>
              <a:rPr altLang="zh-CN" b="1" dirty="0" lang="en-US" smtClean="0">
                <a:sym typeface="Wingdings 2" pitchFamily="18" charset="2"/>
              </a:rPr>
              <a:t>Designing the User Interface</a:t>
            </a:r>
          </a:p>
          <a:p>
            <a:pPr eaLnBrk="1" hangingPunct="1">
              <a:buFontTx/>
              <a:buNone/>
            </a:pP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（设计用户界面要注意的问题） </a:t>
            </a:r>
          </a:p>
          <a:p>
            <a:pPr eaLnBrk="1" hangingPunct="1">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note: User interface can be tricky things to design, </a:t>
            </a:r>
          </a:p>
          <a:p>
            <a:pPr eaLnBrk="1" hangingPunct="1">
              <a:buFontTx/>
              <a:buNone/>
            </a:pPr>
            <a:r>
              <a:rPr altLang="zh-CN" b="1" dirty="0" sz="2400" lang="en-US" smtClean="0">
                <a:solidFill>
                  <a:schemeClr val="bg2"/>
                </a:solidFill>
                <a:sym typeface="Wingdings 2" pitchFamily="18" charset="2"/>
              </a:rPr>
              <a:t>             because difference people have different styles  </a:t>
            </a:r>
          </a:p>
          <a:p>
            <a:pPr eaLnBrk="1" hangingPunct="1">
              <a:buFontTx/>
              <a:buNone/>
            </a:pPr>
            <a:r>
              <a:rPr altLang="zh-CN" b="1" dirty="0" sz="2400" lang="en-US" smtClean="0">
                <a:solidFill>
                  <a:schemeClr val="bg2"/>
                </a:solidFill>
                <a:sym typeface="Wingdings 2" pitchFamily="18" charset="2"/>
              </a:rPr>
              <a:t>             of perceiving, understanding, and working . </a:t>
            </a:r>
          </a:p>
          <a:p>
            <a:pPr eaLnBrk="1" hangingPunct="1">
              <a:buFontTx/>
              <a:buNone/>
            </a:pPr>
            <a:r>
              <a:rPr altLang="zh-CN" b="1" dirty="0" sz="2400" lang="en-US" smtClean="0">
                <a:solidFill>
                  <a:schemeClr val="bg2"/>
                </a:solidFill>
                <a:sym typeface="Wingdings 2" pitchFamily="18" charset="2"/>
              </a:rPr>
              <a:t> key elements(</a:t>
            </a:r>
            <a:r>
              <a:rPr altLang="en-US" b="1" dirty="0" sz="2400" lang="zh-CN" smtClean="0">
                <a:solidFill>
                  <a:schemeClr val="bg2"/>
                </a:solidFill>
                <a:sym typeface="Wingdings 2" pitchFamily="18" charset="2"/>
              </a:rPr>
              <a:t>设计界面要注意解决的要素</a:t>
            </a:r>
            <a:r>
              <a:rPr altLang="zh-CN" b="1" dirty="0" sz="2400" lang="en-US" smtClean="0">
                <a:solidFill>
                  <a:schemeClr val="bg2"/>
                </a:solidFill>
                <a:sym typeface="Wingdings 2" pitchFamily="18" charset="2"/>
              </a:rPr>
              <a:t>)</a:t>
            </a:r>
          </a:p>
          <a:p>
            <a:pPr eaLnBrk="1" hangingPunct="1">
              <a:buFontTx/>
              <a:buNone/>
            </a:pPr>
            <a:r>
              <a:rPr altLang="zh-CN" b="1" dirty="0" sz="2400" lang="en-US" smtClean="0">
                <a:solidFill>
                  <a:schemeClr val="bg2"/>
                </a:solidFill>
                <a:sym typeface="Wingdings 2" pitchFamily="18" charset="2"/>
              </a:rPr>
              <a:t>     ----</a:t>
            </a:r>
            <a:r>
              <a:rPr altLang="zh-CN" b="1" dirty="0" sz="2400" lang="en-US" smtClean="0"/>
              <a:t>metaphors(</a:t>
            </a:r>
            <a:r>
              <a:rPr altLang="en-US" b="1" dirty="0" sz="2400" lang="zh-CN" smtClean="0"/>
              <a:t>寓意</a:t>
            </a:r>
            <a:r>
              <a:rPr altLang="zh-CN" b="1" dirty="0" sz="2400" lang="en-US" smtClean="0"/>
              <a:t>/</a:t>
            </a:r>
            <a:r>
              <a:rPr altLang="en-US" b="1" dirty="0" sz="2400" lang="zh-CN" smtClean="0"/>
              <a:t>比喻</a:t>
            </a:r>
            <a:r>
              <a:rPr altLang="zh-CN" b="1" dirty="0" sz="2400" lang="en-US" smtClean="0"/>
              <a:t>) </a:t>
            </a:r>
            <a:r>
              <a:rPr altLang="en-US" b="1" dirty="0" sz="2400" lang="zh-CN" smtClean="0"/>
              <a:t>（基本术语、图像和概念等）</a:t>
            </a:r>
            <a:endParaRPr altLang="zh-CN" b="1" dirty="0" sz="2400" lang="en-US" smtClean="0"/>
          </a:p>
          <a:p>
            <a:pPr eaLnBrk="1" hangingPunct="1">
              <a:buFontTx/>
              <a:buNone/>
            </a:pPr>
            <a:r>
              <a:rPr altLang="zh-CN" b="1" dirty="0" sz="2400" lang="en-US" smtClean="0"/>
              <a:t>     ----mental model(</a:t>
            </a:r>
            <a:r>
              <a:rPr altLang="en-US" b="1" dirty="0" sz="2400" lang="zh-CN" smtClean="0"/>
              <a:t>思维模型</a:t>
            </a:r>
            <a:r>
              <a:rPr altLang="zh-CN" b="1" dirty="0" sz="2400" lang="en-US" smtClean="0"/>
              <a:t>)</a:t>
            </a:r>
            <a:r>
              <a:rPr altLang="en-US" b="1" dirty="0" sz="2400" lang="zh-CN" smtClean="0"/>
              <a:t>（</a:t>
            </a:r>
            <a:r>
              <a:rPr altLang="en-US" b="1" dirty="0" sz="2000" lang="zh-CN" smtClean="0"/>
              <a:t>数据、功能、任务的组织与表示</a:t>
            </a:r>
            <a:r>
              <a:rPr altLang="en-US" b="1" dirty="0" sz="2400" lang="zh-CN" smtClean="0"/>
              <a:t>）</a:t>
            </a:r>
            <a:endParaRPr altLang="zh-CN" b="1" dirty="0" sz="2400" lang="en-US" smtClean="0"/>
          </a:p>
          <a:p>
            <a:pPr eaLnBrk="1" hangingPunct="1">
              <a:buFontTx/>
              <a:buNone/>
            </a:pPr>
            <a:r>
              <a:rPr altLang="zh-CN" b="1" dirty="0" sz="2400" lang="en-US" smtClean="0"/>
              <a:t>     ----navigation rules for the model(</a:t>
            </a:r>
            <a:r>
              <a:rPr altLang="en-US" b="1" dirty="0" sz="2400" lang="zh-CN" smtClean="0"/>
              <a:t>模型的导航规则</a:t>
            </a:r>
            <a:r>
              <a:rPr altLang="zh-CN" b="1" dirty="0" sz="2400" lang="en-US" smtClean="0"/>
              <a:t>)</a:t>
            </a:r>
          </a:p>
          <a:p>
            <a:pPr eaLnBrk="1" hangingPunct="1">
              <a:buFontTx/>
              <a:buNone/>
            </a:pPr>
            <a:r>
              <a:rPr altLang="en-US" b="1" dirty="0" sz="2000" lang="zh-CN" smtClean="0"/>
              <a:t>          （如何在数据、功能、活动和角色中移动及切换）（京东购物经历）</a:t>
            </a:r>
            <a:endParaRPr altLang="zh-CN" b="1" dirty="0" sz="2000" lang="en-US" smtClean="0"/>
          </a:p>
          <a:p>
            <a:pPr eaLnBrk="1" hangingPunct="1">
              <a:buFontTx/>
              <a:buNone/>
            </a:pPr>
            <a:r>
              <a:rPr altLang="zh-CN" b="1" dirty="0" sz="2400" lang="en-US" smtClean="0"/>
              <a:t>     ----look (</a:t>
            </a:r>
            <a:r>
              <a:rPr altLang="en-US" b="1" dirty="0" sz="2400" lang="zh-CN" smtClean="0"/>
              <a:t>外观</a:t>
            </a:r>
            <a:r>
              <a:rPr altLang="zh-CN" b="1" dirty="0" sz="2400" lang="en-US" smtClean="0"/>
              <a:t>)</a:t>
            </a:r>
          </a:p>
          <a:p>
            <a:pPr eaLnBrk="1" hangingPunct="1">
              <a:buFontTx/>
              <a:buNone/>
            </a:pPr>
            <a:r>
              <a:rPr altLang="zh-CN" b="1" dirty="0" sz="2400" lang="en-US" smtClean="0"/>
              <a:t>     ----feel(</a:t>
            </a:r>
            <a:r>
              <a:rPr altLang="en-US" b="1" dirty="0" sz="2400" lang="zh-CN" smtClean="0"/>
              <a:t>感觉</a:t>
            </a:r>
            <a:r>
              <a:rPr altLang="zh-CN" b="1" dirty="0" sz="2400" lang="en-US" smtClean="0"/>
              <a:t>)</a:t>
            </a:r>
            <a:r>
              <a:rPr altLang="zh-CN" b="1" dirty="0" sz="2400" lang="en-US" smtClean="0">
                <a:solidFill>
                  <a:schemeClr val="bg2"/>
                </a:solidFill>
                <a:sym typeface="Wingdings 2" pitchFamily="18" charset="2"/>
              </a:rPr>
              <a:t>  </a:t>
            </a: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859" name="灯片编号占位符 5"/>
          <p:cNvSpPr>
            <a:spLocks noGrp="1"/>
          </p:cNvSpPr>
          <p:nvPr>
            <p:ph type="sldNum" sz="quarter" idx="12"/>
          </p:nvPr>
        </p:nvSpPr>
        <p:spPr>
          <a:noFill/>
        </p:spPr>
        <p:txBody>
          <a:bodyPr/>
          <a:p>
            <a:fld id="{7F1D5AB9-8ED3-4E10-9773-213A392A8CF7}" type="slidenum">
              <a:rPr altLang="zh-CN" lang="en-US" smtClean="0">
                <a:ea typeface="宋体" charset="-122"/>
              </a:rPr>
              <a:t>42</a:t>
            </a:fld>
            <a:endParaRPr altLang="zh-CN" lang="en-US" smtClean="0">
              <a:ea typeface="宋体" charset="-122"/>
            </a:endParaRPr>
          </a:p>
        </p:txBody>
      </p:sp>
      <p:sp>
        <p:nvSpPr>
          <p:cNvPr id="1048860"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61" name="Rectangle 3"/>
          <p:cNvSpPr>
            <a:spLocks noGrp="1" noChangeArrowheads="1"/>
          </p:cNvSpPr>
          <p:nvPr>
            <p:ph type="body" idx="1"/>
          </p:nvPr>
        </p:nvSpPr>
        <p:spPr>
          <a:xfrm>
            <a:off x="756444" y="1728614"/>
            <a:ext cx="8316912" cy="5084762"/>
          </a:xfrm>
        </p:spPr>
        <p:txBody>
          <a:bodyPr/>
          <a:p>
            <a:pPr eaLnBrk="1" hangingPunct="1">
              <a:buFontTx/>
              <a:buNone/>
            </a:pPr>
            <a:r>
              <a:rPr altLang="zh-CN" b="1" dirty="0" sz="2400" lang="en-US" smtClean="0">
                <a:solidFill>
                  <a:schemeClr val="bg2"/>
                </a:solidFill>
                <a:sym typeface="Wingdings 2" pitchFamily="18" charset="2"/>
              </a:rPr>
              <a:t>  </a:t>
            </a:r>
            <a:r>
              <a:rPr altLang="zh-CN" b="1" dirty="0" sz="2400" lang="en-US" smtClean="0"/>
              <a:t>cultural issues</a:t>
            </a:r>
            <a:r>
              <a:rPr altLang="en-US" b="1" dirty="0" sz="2400" lang="zh-CN" smtClean="0"/>
              <a:t>（文化差异问题）</a:t>
            </a:r>
          </a:p>
          <a:p>
            <a:pPr eaLnBrk="1" hangingPunct="1">
              <a:spcBef>
                <a:spcPts val="0"/>
              </a:spcBef>
              <a:buFontTx/>
              <a:buNone/>
            </a:pPr>
            <a:r>
              <a:rPr altLang="en-US" b="1" dirty="0" sz="2400" lang="zh-CN" smtClean="0"/>
              <a:t>      </a:t>
            </a:r>
            <a:r>
              <a:rPr altLang="zh-CN" b="1" dirty="0" sz="2400" lang="en-US" smtClean="0"/>
              <a:t>issues ----we must consider the user</a:t>
            </a:r>
            <a:r>
              <a:rPr altLang="zh-CN" b="1" dirty="0" sz="2400" lang="en-US" smtClean="0">
                <a:latin typeface="Times New Roman" pitchFamily="18" charset="0"/>
              </a:rPr>
              <a:t>’</a:t>
            </a:r>
            <a:r>
              <a:rPr altLang="zh-CN" b="1" dirty="0" sz="2400" lang="en-US" smtClean="0"/>
              <a:t>s beliefs, </a:t>
            </a:r>
          </a:p>
          <a:p>
            <a:pPr eaLnBrk="1" hangingPunct="1">
              <a:spcBef>
                <a:spcPts val="0"/>
              </a:spcBef>
              <a:buFontTx/>
              <a:buNone/>
            </a:pPr>
            <a:r>
              <a:rPr altLang="zh-CN" b="1" dirty="0" sz="2400" lang="en-US" smtClean="0"/>
              <a:t>                      values, norms, traditions, mores, and </a:t>
            </a:r>
          </a:p>
          <a:p>
            <a:pPr eaLnBrk="1" hangingPunct="1">
              <a:spcBef>
                <a:spcPts val="0"/>
              </a:spcBef>
              <a:buFontTx/>
              <a:buNone/>
            </a:pPr>
            <a:r>
              <a:rPr altLang="zh-CN" b="1" dirty="0" sz="2400" lang="en-US" smtClean="0"/>
              <a:t>                      myths. </a:t>
            </a:r>
            <a:r>
              <a:rPr altLang="en-US" b="1" dirty="0" sz="2400" lang="zh-CN" smtClean="0"/>
              <a:t>（信仰，价值观，道德规范，传统，风</a:t>
            </a:r>
            <a:endParaRPr altLang="zh-CN" b="1" dirty="0" sz="2400" lang="en-US" smtClean="0"/>
          </a:p>
          <a:p>
            <a:pPr eaLnBrk="1" hangingPunct="1">
              <a:spcBef>
                <a:spcPts val="0"/>
              </a:spcBef>
              <a:buFontTx/>
              <a:buNone/>
            </a:pPr>
            <a:r>
              <a:rPr altLang="zh-CN" b="1" dirty="0" sz="2400" lang="en-US"/>
              <a:t> </a:t>
            </a:r>
            <a:r>
              <a:rPr altLang="zh-CN" b="1" dirty="0" sz="2400" lang="en-US" smtClean="0"/>
              <a:t>                     </a:t>
            </a:r>
            <a:r>
              <a:rPr altLang="en-US" b="1" dirty="0" sz="2400" lang="zh-CN" smtClean="0"/>
              <a:t>俗，传说）</a:t>
            </a:r>
            <a:endParaRPr altLang="zh-CN" b="1" dirty="0" sz="2400" lang="en-US" smtClean="0"/>
          </a:p>
          <a:p>
            <a:pPr eaLnBrk="1" hangingPunct="1">
              <a:buFontTx/>
              <a:buNone/>
            </a:pPr>
            <a:r>
              <a:rPr altLang="zh-CN" b="1" dirty="0" sz="2400" lang="en-US" smtClean="0"/>
              <a:t>      solution ---- international design/Bias-free design</a:t>
            </a:r>
          </a:p>
          <a:p>
            <a:pPr eaLnBrk="1" hangingPunct="1">
              <a:buFontTx/>
              <a:buNone/>
            </a:pPr>
            <a:r>
              <a:rPr altLang="zh-CN" b="1" dirty="0" sz="2400" lang="en-US" smtClean="0"/>
              <a:t>                           (it is best for the interface to be tested </a:t>
            </a:r>
          </a:p>
          <a:p>
            <a:pPr eaLnBrk="1" hangingPunct="1">
              <a:buFontTx/>
              <a:buNone/>
            </a:pPr>
            <a:r>
              <a:rPr altLang="zh-CN" b="1" dirty="0" sz="2400" lang="en-US" smtClean="0"/>
              <a:t>                            in the culture in which it will be used)</a:t>
            </a:r>
          </a:p>
          <a:p>
            <a:pPr eaLnBrk="1" hangingPunct="1">
              <a:buFontTx/>
              <a:buNone/>
            </a:pPr>
            <a:r>
              <a:rPr altLang="zh-CN" b="1" dirty="0" sz="2400" lang="en-US" smtClean="0"/>
              <a:t>                     ---- tailoring the interface</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 </a:t>
            </a:r>
            <a:r>
              <a:rPr altLang="zh-CN" b="1" dirty="0" sz="2400" lang="en-US" smtClean="0"/>
              <a:t>user preferences</a:t>
            </a:r>
            <a:r>
              <a:rPr altLang="en-US" b="1" dirty="0" sz="2400" lang="zh-CN" smtClean="0"/>
              <a:t>（用户爱好问题）</a:t>
            </a:r>
          </a:p>
          <a:p>
            <a:pPr eaLnBrk="1" hangingPunct="1">
              <a:buFontTx/>
              <a:buNone/>
            </a:pPr>
            <a:r>
              <a:rPr altLang="en-US" b="1" dirty="0" sz="2400" lang="zh-CN" smtClean="0"/>
              <a:t>     </a:t>
            </a:r>
            <a:r>
              <a:rPr altLang="zh-CN" b="1" dirty="0" sz="2400" lang="en-US" smtClean="0">
                <a:latin typeface="Times New Roman" pitchFamily="18" charset="0"/>
              </a:rPr>
              <a:t>–</a:t>
            </a:r>
            <a:r>
              <a:rPr altLang="zh-CN" b="1" dirty="0" sz="2400" lang="en-US" smtClean="0"/>
              <a:t> making alternative interfaces for selecting by those </a:t>
            </a:r>
          </a:p>
          <a:p>
            <a:pPr eaLnBrk="1" hangingPunct="1">
              <a:buFontTx/>
              <a:buNone/>
            </a:pPr>
            <a:r>
              <a:rPr altLang="zh-CN" b="1" dirty="0" sz="2400" lang="en-US" smtClean="0"/>
              <a:t>        who have different preferences </a:t>
            </a: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865" name="Rectangle 2"/>
          <p:cNvSpPr>
            <a:spLocks noGrp="1" noChangeArrowheads="1"/>
          </p:cNvSpPr>
          <p:nvPr>
            <p:ph type="title"/>
          </p:nvPr>
        </p:nvSpPr>
        <p:spPr/>
        <p:txBody>
          <a:bodyPr/>
          <a:p>
            <a:endParaRPr altLang="en-US" dirty="0" lang="zh-CN"/>
          </a:p>
        </p:txBody>
      </p:sp>
      <p:sp>
        <p:nvSpPr>
          <p:cNvPr id="1048866" name="Rectangle 3"/>
          <p:cNvSpPr>
            <a:spLocks noGrp="1" noChangeArrowheads="1"/>
          </p:cNvSpPr>
          <p:nvPr>
            <p:ph type="body" idx="1"/>
          </p:nvPr>
        </p:nvSpPr>
        <p:spPr/>
        <p:txBody>
          <a:bodyPr/>
          <a:p>
            <a:r>
              <a:rPr altLang="en-US" b="1" dirty="0" lang="zh-CN" smtClean="0"/>
              <a:t>补充</a:t>
            </a:r>
            <a:r>
              <a:rPr altLang="zh-CN" b="1" dirty="0" lang="en-US" smtClean="0"/>
              <a:t>1</a:t>
            </a:r>
            <a:r>
              <a:rPr altLang="en-US" b="1" dirty="0" lang="zh-CN" smtClean="0"/>
              <a:t>：用户</a:t>
            </a:r>
            <a:r>
              <a:rPr altLang="en-US" b="1" dirty="0" lang="zh-CN"/>
              <a:t>界面</a:t>
            </a:r>
            <a:r>
              <a:rPr altLang="en-US" b="1" dirty="0" lang="zh-CN" smtClean="0"/>
              <a:t>设计之重要性：</a:t>
            </a:r>
            <a:endParaRPr altLang="zh-CN" b="1" dirty="0" lang="en-US" smtClean="0"/>
          </a:p>
          <a:p>
            <a:pPr lvl="1"/>
            <a:r>
              <a:rPr altLang="en-US" b="1" dirty="0" lang="zh-CN" smtClean="0"/>
              <a:t>用户</a:t>
            </a:r>
            <a:r>
              <a:rPr altLang="en-US" b="1" dirty="0" lang="zh-CN"/>
              <a:t>界面设计是否成功将直接影响着系统的质量，并最终影响着用户对系统的满意程度 </a:t>
            </a:r>
          </a:p>
          <a:p>
            <a:pPr lvl="1"/>
            <a:r>
              <a:rPr altLang="en-US" b="1" dirty="0" lang="zh-CN"/>
              <a:t>用户界面的好坏直接影响软件的价值</a:t>
            </a:r>
          </a:p>
          <a:p>
            <a:pPr lvl="1"/>
            <a:r>
              <a:rPr altLang="en-US" b="1" dirty="0" lang="zh-CN"/>
              <a:t>图形用户界面的设计要求以用户为中心，应该使用用户术语实现与用户的交互 </a:t>
            </a:r>
            <a:r>
              <a:rPr altLang="en-US" b="1" dirty="0" lang="zh-CN" smtClean="0"/>
              <a:t>。</a:t>
            </a:r>
            <a:endParaRPr altLang="en-US" b="1" dirty="0" 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867" name="Rectangle 2"/>
          <p:cNvSpPr>
            <a:spLocks noGrp="1" noChangeArrowheads="1"/>
          </p:cNvSpPr>
          <p:nvPr>
            <p:ph type="title"/>
          </p:nvPr>
        </p:nvSpPr>
        <p:spPr/>
        <p:txBody>
          <a:bodyPr/>
          <a:p>
            <a:endParaRPr altLang="en-US" dirty="0" lang="zh-CN"/>
          </a:p>
        </p:txBody>
      </p:sp>
      <p:sp>
        <p:nvSpPr>
          <p:cNvPr id="1048868" name="Rectangle 3"/>
          <p:cNvSpPr>
            <a:spLocks noGrp="1" noChangeArrowheads="1"/>
          </p:cNvSpPr>
          <p:nvPr>
            <p:ph type="body" idx="1"/>
          </p:nvPr>
        </p:nvSpPr>
        <p:spPr>
          <a:xfrm>
            <a:off x="827584" y="1700808"/>
            <a:ext cx="8087816" cy="5157192"/>
          </a:xfrm>
        </p:spPr>
        <p:txBody>
          <a:bodyPr/>
          <a:p>
            <a:r>
              <a:rPr altLang="en-US" b="1" dirty="0" lang="zh-CN" smtClean="0"/>
              <a:t>补充</a:t>
            </a:r>
            <a:r>
              <a:rPr altLang="zh-CN" b="1" dirty="0" lang="en-US" smtClean="0"/>
              <a:t>2</a:t>
            </a:r>
            <a:r>
              <a:rPr altLang="en-US" b="1" dirty="0" lang="zh-CN" smtClean="0"/>
              <a:t>：界面</a:t>
            </a:r>
            <a:r>
              <a:rPr altLang="en-US" b="1" dirty="0" lang="zh-CN" smtClean="0"/>
              <a:t>设计之原则</a:t>
            </a:r>
            <a:endParaRPr altLang="zh-CN" b="1" dirty="0" lang="en-US" smtClean="0"/>
          </a:p>
          <a:p>
            <a:pPr lvl="1">
              <a:lnSpc>
                <a:spcPts val="2700"/>
              </a:lnSpc>
            </a:pPr>
            <a:r>
              <a:rPr altLang="en-US" b="1" dirty="0" lang="zh-CN" smtClean="0"/>
              <a:t>一致性</a:t>
            </a:r>
            <a:r>
              <a:rPr altLang="en-US" b="1" dirty="0" lang="zh-CN"/>
              <a:t>原则 </a:t>
            </a:r>
          </a:p>
          <a:p>
            <a:pPr lvl="1">
              <a:lnSpc>
                <a:spcPts val="2700"/>
              </a:lnSpc>
            </a:pPr>
            <a:r>
              <a:rPr altLang="en-US" b="1" dirty="0" lang="zh-CN" u="sng">
                <a:solidFill>
                  <a:srgbClr val="0000CC"/>
                </a:solidFill>
              </a:rPr>
              <a:t>能够及时提供信息反馈 </a:t>
            </a:r>
          </a:p>
          <a:p>
            <a:pPr lvl="1">
              <a:lnSpc>
                <a:spcPts val="2700"/>
              </a:lnSpc>
            </a:pPr>
            <a:r>
              <a:rPr altLang="en-US" b="1" dirty="0" lang="zh-CN"/>
              <a:t>合理布局，保持界面的简洁 </a:t>
            </a:r>
          </a:p>
          <a:p>
            <a:pPr lvl="1">
              <a:lnSpc>
                <a:spcPts val="2700"/>
              </a:lnSpc>
            </a:pPr>
            <a:r>
              <a:rPr altLang="en-US" b="1" dirty="0" lang="zh-CN"/>
              <a:t>合理利用颜色 </a:t>
            </a:r>
          </a:p>
          <a:p>
            <a:pPr lvl="1">
              <a:lnSpc>
                <a:spcPts val="2700"/>
              </a:lnSpc>
            </a:pPr>
            <a:r>
              <a:rPr altLang="en-US" b="1" dirty="0" lang="zh-CN" u="sng">
                <a:solidFill>
                  <a:srgbClr val="0000CC"/>
                </a:solidFill>
              </a:rPr>
              <a:t>对用户出错的宽容性 </a:t>
            </a:r>
          </a:p>
          <a:p>
            <a:pPr lvl="1">
              <a:lnSpc>
                <a:spcPts val="2700"/>
              </a:lnSpc>
            </a:pPr>
            <a:r>
              <a:rPr altLang="en-US" b="1" dirty="0" lang="zh-CN"/>
              <a:t>减少重复的输入 </a:t>
            </a:r>
          </a:p>
          <a:p>
            <a:pPr lvl="1">
              <a:lnSpc>
                <a:spcPts val="2700"/>
              </a:lnSpc>
            </a:pPr>
            <a:r>
              <a:rPr altLang="en-US" b="1" dirty="0" lang="zh-CN" u="sng">
                <a:solidFill>
                  <a:srgbClr val="0000CC"/>
                </a:solidFill>
              </a:rPr>
              <a:t>支持快捷方式的使用 </a:t>
            </a:r>
            <a:endParaRPr altLang="zh-CN" b="1" dirty="0" lang="en-US" u="sng" smtClean="0">
              <a:solidFill>
                <a:srgbClr val="0000CC"/>
              </a:solidFill>
            </a:endParaRPr>
          </a:p>
          <a:p>
            <a:pPr lvl="1">
              <a:lnSpc>
                <a:spcPts val="2700"/>
              </a:lnSpc>
            </a:pPr>
            <a:r>
              <a:rPr altLang="en-US" b="1" dirty="0" lang="zh-CN" u="sng">
                <a:solidFill>
                  <a:srgbClr val="0000CC"/>
                </a:solidFill>
              </a:rPr>
              <a:t>尽量减少对用户记忆的要求 </a:t>
            </a:r>
            <a:r>
              <a:rPr altLang="en-US" b="1" dirty="0" lang="zh-CN" u="sng" smtClean="0">
                <a:solidFill>
                  <a:srgbClr val="0000CC"/>
                </a:solidFill>
              </a:rPr>
              <a:t>（逐次回退等）</a:t>
            </a:r>
            <a:endParaRPr altLang="en-US" b="1" dirty="0" lang="zh-CN" u="sng">
              <a:solidFill>
                <a:srgbClr val="0000CC"/>
              </a:solidFill>
            </a:endParaRPr>
          </a:p>
          <a:p>
            <a:pPr lvl="1">
              <a:lnSpc>
                <a:spcPts val="2700"/>
              </a:lnSpc>
            </a:pPr>
            <a:r>
              <a:rPr altLang="en-US" b="1" dirty="0" lang="zh-CN" u="sng">
                <a:solidFill>
                  <a:srgbClr val="0000CC"/>
                </a:solidFill>
              </a:rPr>
              <a:t>快速的系统响应 </a:t>
            </a:r>
          </a:p>
          <a:p>
            <a:pPr lvl="1">
              <a:lnSpc>
                <a:spcPts val="2700"/>
              </a:lnSpc>
            </a:pPr>
            <a:r>
              <a:rPr altLang="en-US" b="1" dirty="0" lang="zh-CN"/>
              <a:t>符合用户的工作环境与工作习惯 </a:t>
            </a:r>
          </a:p>
          <a:p>
            <a:pPr lvl="1">
              <a:lnSpc>
                <a:spcPts val="2700"/>
              </a:lnSpc>
            </a:pPr>
            <a:r>
              <a:rPr altLang="en-US" b="1" dirty="0" lang="zh-CN"/>
              <a:t>用户联机支持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869" name="灯片编号占位符 5"/>
          <p:cNvSpPr>
            <a:spLocks noGrp="1"/>
          </p:cNvSpPr>
          <p:nvPr>
            <p:ph type="sldNum" sz="quarter" idx="12"/>
          </p:nvPr>
        </p:nvSpPr>
        <p:spPr>
          <a:noFill/>
        </p:spPr>
        <p:txBody>
          <a:bodyPr/>
          <a:p>
            <a:fld id="{34DBD12F-620C-43DE-9856-8D1DEC45AC2E}" type="slidenum">
              <a:rPr altLang="zh-CN" lang="en-US" smtClean="0">
                <a:ea typeface="宋体" charset="-122"/>
              </a:rPr>
              <a:t>45</a:t>
            </a:fld>
            <a:endParaRPr altLang="zh-CN" lang="en-US" smtClean="0">
              <a:ea typeface="宋体" charset="-122"/>
            </a:endParaRPr>
          </a:p>
        </p:txBody>
      </p:sp>
      <p:sp>
        <p:nvSpPr>
          <p:cNvPr id="1048870"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71" name="Rectangle 3"/>
          <p:cNvSpPr>
            <a:spLocks noGrp="1" noChangeArrowheads="1"/>
          </p:cNvSpPr>
          <p:nvPr>
            <p:ph type="body" idx="1"/>
          </p:nvPr>
        </p:nvSpPr>
        <p:spPr>
          <a:xfrm>
            <a:off x="671513" y="1700808"/>
            <a:ext cx="8472487" cy="5084762"/>
          </a:xfrm>
        </p:spPr>
        <p:txBody>
          <a:bodyPr/>
          <a:p>
            <a:pPr eaLnBrk="1" hangingPunct="1">
              <a:buFontTx/>
              <a:buNone/>
            </a:pPr>
            <a:r>
              <a:rPr altLang="zh-CN" b="1" dirty="0" lang="en-US" smtClean="0">
                <a:solidFill>
                  <a:schemeClr val="bg2"/>
                </a:solidFill>
                <a:sym typeface="Wingdings 2" pitchFamily="18" charset="2"/>
              </a:rPr>
              <a:t>5. </a:t>
            </a:r>
            <a:r>
              <a:rPr altLang="zh-CN" b="1" dirty="0" lang="en-US" smtClean="0"/>
              <a:t>Concurrency (</a:t>
            </a:r>
            <a:r>
              <a:rPr altLang="en-US" b="1" dirty="0" lang="zh-CN" smtClean="0"/>
              <a:t>并发性</a:t>
            </a:r>
            <a:r>
              <a:rPr altLang="zh-CN" b="1" dirty="0" lang="en-US" smtClean="0"/>
              <a:t>)</a:t>
            </a:r>
          </a:p>
          <a:p>
            <a:pPr eaLnBrk="1" hangingPunct="1">
              <a:buFontTx/>
              <a:buNone/>
            </a:pPr>
            <a:r>
              <a:rPr altLang="zh-CN" b="1" dirty="0" sz="2400" lang="en-US" smtClean="0"/>
              <a:t> </a:t>
            </a:r>
            <a:r>
              <a:rPr altLang="zh-CN" b="1" dirty="0" sz="2400" lang="en-US" u="sng" smtClean="0">
                <a:solidFill>
                  <a:srgbClr val="0000FF"/>
                </a:solidFill>
              </a:rPr>
              <a:t>note</a:t>
            </a:r>
            <a:r>
              <a:rPr altLang="zh-CN" b="1" dirty="0" sz="2400" lang="en-US" smtClean="0"/>
              <a:t>: in many systems, actions must take place</a:t>
            </a:r>
          </a:p>
          <a:p>
            <a:pPr eaLnBrk="1" hangingPunct="1">
              <a:buFontTx/>
              <a:buNone/>
            </a:pPr>
            <a:r>
              <a:rPr altLang="zh-CN" b="1" dirty="0" sz="2400" lang="en-US" smtClean="0"/>
              <a:t>           concurrently rather than sequentially</a:t>
            </a:r>
          </a:p>
          <a:p>
            <a:pPr eaLnBrk="1" hangingPunct="1">
              <a:buFontTx/>
              <a:buNone/>
            </a:pPr>
            <a:r>
              <a:rPr altLang="zh-CN" b="1" dirty="0" sz="2000" lang="en-US" smtClean="0">
                <a:solidFill>
                  <a:schemeClr val="bg2"/>
                </a:solidFill>
                <a:sym typeface="Wingdings 2" pitchFamily="18" charset="2"/>
              </a:rPr>
              <a:t> </a:t>
            </a:r>
            <a:r>
              <a:rPr altLang="zh-CN" b="1" dirty="0" sz="2400" lang="en-US" smtClean="0">
                <a:solidFill>
                  <a:schemeClr val="bg2"/>
                </a:solidFill>
                <a:sym typeface="Wingdings 2" pitchFamily="18" charset="2"/>
              </a:rPr>
              <a:t> synchronization(</a:t>
            </a:r>
            <a:r>
              <a:rPr altLang="en-US" b="1" dirty="0" sz="2400" lang="zh-CN" smtClean="0">
                <a:solidFill>
                  <a:schemeClr val="bg2"/>
                </a:solidFill>
                <a:sym typeface="Wingdings 2" pitchFamily="18" charset="2"/>
              </a:rPr>
              <a:t>同步</a:t>
            </a:r>
            <a:r>
              <a:rPr altLang="zh-CN" b="1" dirty="0" sz="2400" lang="en-US" smtClean="0">
                <a:solidFill>
                  <a:schemeClr val="bg2"/>
                </a:solidFill>
                <a:sym typeface="Wingdings 2" pitchFamily="18" charset="2"/>
              </a:rPr>
              <a:t>) ---- </a:t>
            </a:r>
            <a:r>
              <a:rPr altLang="zh-CN" b="1" dirty="0" sz="2400" lang="en-US" smtClean="0"/>
              <a:t>allowing two activities to take place concurrently without their interfering with one another</a:t>
            </a:r>
            <a:r>
              <a:rPr altLang="en-US" b="1" dirty="0" sz="2400" lang="zh-CN" smtClean="0"/>
              <a:t>使</a:t>
            </a:r>
            <a:r>
              <a:rPr altLang="en-US" b="1" dirty="0" sz="2400" lang="zh-CN" smtClean="0">
                <a:solidFill>
                  <a:schemeClr val="bg2"/>
                </a:solidFill>
                <a:sym typeface="Wingdings 2" pitchFamily="18" charset="2"/>
              </a:rPr>
              <a:t>两个活动同时进行但互不干涉的方法</a:t>
            </a:r>
            <a:r>
              <a:rPr altLang="zh-CN" b="1" dirty="0" sz="2400" lang="en-US" smtClean="0">
                <a:solidFill>
                  <a:schemeClr val="bg2"/>
                </a:solidFill>
                <a:sym typeface="Wingdings 2" pitchFamily="18" charset="2"/>
              </a:rPr>
              <a:t>. </a:t>
            </a:r>
            <a:endParaRPr altLang="zh-CN" b="1" dirty="0" sz="2400" lang="en-US" smtClean="0"/>
          </a:p>
          <a:p>
            <a:pPr eaLnBrk="1" hangingPunct="1">
              <a:buFontTx/>
              <a:buNone/>
            </a:pPr>
            <a:r>
              <a:rPr altLang="zh-CN" b="1" dirty="0" sz="2400" lang="en-US" smtClean="0">
                <a:solidFill>
                  <a:schemeClr val="bg2"/>
                </a:solidFill>
                <a:sym typeface="Wingdings 2" pitchFamily="18" charset="2"/>
              </a:rPr>
              <a:t>  mutual exclusion(</a:t>
            </a:r>
            <a:r>
              <a:rPr altLang="en-US" b="1" dirty="0" sz="2400" lang="zh-CN" smtClean="0">
                <a:solidFill>
                  <a:schemeClr val="bg2"/>
                </a:solidFill>
                <a:sym typeface="Wingdings 2" pitchFamily="18" charset="2"/>
              </a:rPr>
              <a:t>互斥</a:t>
            </a:r>
            <a:r>
              <a:rPr altLang="zh-CN" b="1" dirty="0" sz="2400" lang="en-US" smtClean="0">
                <a:solidFill>
                  <a:schemeClr val="bg2"/>
                </a:solidFill>
                <a:sym typeface="Wingdings 2" pitchFamily="18" charset="2"/>
              </a:rPr>
              <a:t>) ---- </a:t>
            </a:r>
            <a:r>
              <a:rPr altLang="zh-CN" b="1" dirty="0" sz="2400" lang="en-US" smtClean="0"/>
              <a:t>making sure that when one process is accessing a data element, no other process can affect(</a:t>
            </a:r>
            <a:r>
              <a:rPr altLang="en-US" b="1" dirty="0" sz="2400" lang="zh-CN" smtClean="0"/>
              <a:t>改动</a:t>
            </a:r>
            <a:r>
              <a:rPr altLang="zh-CN" b="1" dirty="0" sz="2400" lang="en-US" smtClean="0"/>
              <a:t>) that element</a:t>
            </a:r>
            <a:r>
              <a:rPr altLang="en-US" b="1" dirty="0" sz="2400" lang="zh-CN" smtClean="0"/>
              <a:t>（大公司的缓存方案）</a:t>
            </a:r>
            <a:endParaRPr altLang="zh-CN" b="1" dirty="0" sz="2400" lang="en-US" smtClean="0">
              <a:solidFill>
                <a:schemeClr val="bg2"/>
              </a:solidFill>
              <a:sym typeface="Wingdings 2" pitchFamily="18" charset="2"/>
            </a:endParaRPr>
          </a:p>
          <a:p>
            <a:pPr eaLnBrk="1" hangingPunct="1">
              <a:buFontTx/>
              <a:buNone/>
            </a:pPr>
            <a:r>
              <a:rPr altLang="zh-CN" b="1" dirty="0" sz="2400" lang="en-US" smtClean="0">
                <a:solidFill>
                  <a:schemeClr val="bg2"/>
                </a:solidFill>
                <a:sym typeface="Wingdings 2" pitchFamily="18" charset="2"/>
              </a:rPr>
              <a:t>  examples   A: “can’t synchronization” (P245-246)</a:t>
            </a:r>
          </a:p>
          <a:p>
            <a:pPr eaLnBrk="1" hangingPunct="1">
              <a:buFontTx/>
              <a:buNone/>
            </a:pPr>
            <a:r>
              <a:rPr altLang="zh-CN" b="1" dirty="0" sz="2400" lang="en-US" smtClean="0">
                <a:solidFill>
                  <a:schemeClr val="bg2"/>
                </a:solidFill>
                <a:sym typeface="Wingdings 2" pitchFamily="18" charset="2"/>
              </a:rPr>
              <a:t>                         B: “mutual exclusion” (P246)</a:t>
            </a:r>
          </a:p>
          <a:p>
            <a:pPr eaLnBrk="1" hangingPunct="1">
              <a:buFontTx/>
              <a:buNone/>
            </a:pPr>
            <a:r>
              <a:rPr altLang="zh-CN" b="1" dirty="0" sz="2400" lang="en-US" smtClean="0">
                <a:solidFill>
                  <a:schemeClr val="bg2"/>
                </a:solidFill>
                <a:sym typeface="Wingdings 2" pitchFamily="18" charset="2"/>
              </a:rPr>
              <a:t>                         C: “in network---locking shared data”</a:t>
            </a:r>
            <a:r>
              <a:rPr altLang="zh-CN" b="1" dirty="0" sz="2000" lang="en-US" smtClean="0">
                <a:solidFill>
                  <a:schemeClr val="bg2"/>
                </a:solidFill>
                <a:sym typeface="Wingdings 2" pitchFamily="18" charset="2"/>
              </a:rPr>
              <a:t> </a:t>
            </a: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875" name="灯片编号占位符 5"/>
          <p:cNvSpPr>
            <a:spLocks noGrp="1"/>
          </p:cNvSpPr>
          <p:nvPr>
            <p:ph type="sldNum" sz="quarter" idx="12"/>
          </p:nvPr>
        </p:nvSpPr>
        <p:spPr>
          <a:noFill/>
        </p:spPr>
        <p:txBody>
          <a:bodyPr/>
          <a:p>
            <a:fld id="{AB840AD3-8D88-4F14-92EC-C0529B0944C8}" type="slidenum">
              <a:rPr altLang="zh-CN" lang="en-US" smtClean="0">
                <a:ea typeface="宋体" charset="-122"/>
              </a:rPr>
              <a:t>46</a:t>
            </a:fld>
            <a:endParaRPr altLang="zh-CN" lang="en-US" smtClean="0">
              <a:ea typeface="宋体" charset="-122"/>
            </a:endParaRPr>
          </a:p>
        </p:txBody>
      </p:sp>
      <p:sp>
        <p:nvSpPr>
          <p:cNvPr id="1048876"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77" name="Rectangle 3"/>
          <p:cNvSpPr>
            <a:spLocks noGrp="1" noChangeArrowheads="1"/>
          </p:cNvSpPr>
          <p:nvPr>
            <p:ph type="body" idx="1"/>
          </p:nvPr>
        </p:nvSpPr>
        <p:spPr>
          <a:xfrm>
            <a:off x="762000" y="1752600"/>
            <a:ext cx="8382000" cy="5105400"/>
          </a:xfrm>
        </p:spPr>
        <p:txBody>
          <a:bodyPr/>
          <a:p>
            <a:pPr eaLnBrk="1" hangingPunct="1">
              <a:buFontTx/>
              <a:buNone/>
            </a:pPr>
            <a:r>
              <a:rPr altLang="zh-CN" b="1" lang="en-US" smtClean="0">
                <a:solidFill>
                  <a:schemeClr val="bg2"/>
                </a:solidFill>
                <a:sym typeface="Wingdings 2" pitchFamily="18" charset="2"/>
              </a:rPr>
              <a:t>6. </a:t>
            </a:r>
            <a:r>
              <a:rPr altLang="zh-CN" b="1" lang="en-US" smtClean="0"/>
              <a:t>Design patterns and reuse (X)</a:t>
            </a:r>
          </a:p>
          <a:p>
            <a:pPr eaLnBrk="1" hangingPunct="1">
              <a:buFontTx/>
              <a:buNone/>
            </a:pPr>
            <a:r>
              <a:rPr altLang="zh-CN" b="1" sz="2400" lang="en-US" smtClean="0">
                <a:solidFill>
                  <a:schemeClr val="bg2"/>
                </a:solidFill>
                <a:sym typeface="Wingdings 2" pitchFamily="18" charset="2"/>
              </a:rPr>
              <a:t>  </a:t>
            </a:r>
            <a:r>
              <a:rPr altLang="zh-CN" b="1" sz="2400" lang="en-US" smtClean="0"/>
              <a:t>design patterns --  the key aspects of a common </a:t>
            </a:r>
          </a:p>
          <a:p>
            <a:pPr eaLnBrk="1" hangingPunct="1">
              <a:buFontTx/>
              <a:buNone/>
            </a:pPr>
            <a:r>
              <a:rPr altLang="zh-CN" b="1" sz="2400" lang="en-US" smtClean="0"/>
              <a:t>           design structure ,including objects and instances,</a:t>
            </a:r>
          </a:p>
          <a:p>
            <a:pPr eaLnBrk="1" hangingPunct="1">
              <a:buFontTx/>
              <a:buNone/>
            </a:pPr>
            <a:r>
              <a:rPr altLang="zh-CN" b="1" sz="2400" lang="en-US" smtClean="0"/>
              <a:t>            roles and collaborations, distributions of </a:t>
            </a:r>
          </a:p>
          <a:p>
            <a:pPr eaLnBrk="1" hangingPunct="1">
              <a:buFontTx/>
              <a:buNone/>
            </a:pPr>
            <a:r>
              <a:rPr altLang="zh-CN" b="1" sz="2400" lang="en-US" smtClean="0"/>
              <a:t>            responsibility </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 </a:t>
            </a:r>
            <a:r>
              <a:rPr altLang="zh-CN" b="1" sz="2400" lang="en-US" smtClean="0"/>
              <a:t>reuse </a:t>
            </a:r>
            <a:r>
              <a:rPr altLang="zh-CN" b="1" sz="2400" lang="en-US" smtClean="0">
                <a:latin typeface="Times New Roman" pitchFamily="18" charset="0"/>
              </a:rPr>
              <a:t>–</a:t>
            </a:r>
            <a:r>
              <a:rPr altLang="zh-CN" b="1" sz="2400" lang="en-US" smtClean="0"/>
              <a:t> reuse the design patterns </a:t>
            </a:r>
          </a:p>
          <a:p>
            <a:pPr eaLnBrk="1" hangingPunct="1">
              <a:buFontTx/>
              <a:buNone/>
            </a:pPr>
            <a:r>
              <a:rPr altLang="zh-CN" b="1" lang="en-US" smtClean="0"/>
              <a:t> </a:t>
            </a: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881" name="灯片编号占位符 5"/>
          <p:cNvSpPr>
            <a:spLocks noGrp="1"/>
          </p:cNvSpPr>
          <p:nvPr>
            <p:ph type="sldNum" sz="quarter" idx="12"/>
          </p:nvPr>
        </p:nvSpPr>
        <p:spPr>
          <a:noFill/>
        </p:spPr>
        <p:txBody>
          <a:bodyPr/>
          <a:p>
            <a:fld id="{C038D3DD-6D08-4685-B152-FC77ADBE9C52}" type="slidenum">
              <a:rPr altLang="zh-CN" lang="en-US" smtClean="0">
                <a:ea typeface="宋体" charset="-122"/>
              </a:rPr>
              <a:t>47</a:t>
            </a:fld>
            <a:endParaRPr altLang="zh-CN" lang="en-US" smtClean="0">
              <a:ea typeface="宋体" charset="-122"/>
            </a:endParaRPr>
          </a:p>
        </p:txBody>
      </p:sp>
      <p:sp>
        <p:nvSpPr>
          <p:cNvPr id="1048882"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83" name="Rectangle 3"/>
          <p:cNvSpPr>
            <a:spLocks noGrp="1" noChangeArrowheads="1"/>
          </p:cNvSpPr>
          <p:nvPr>
            <p:ph type="body" idx="1"/>
          </p:nvPr>
        </p:nvSpPr>
        <p:spPr>
          <a:xfrm>
            <a:off x="762000" y="1752600"/>
            <a:ext cx="8382000" cy="5105400"/>
          </a:xfrm>
        </p:spPr>
        <p:txBody>
          <a:bodyPr/>
          <a:p>
            <a:pPr eaLnBrk="1" hangingPunct="1" indent="-533400" marL="533400">
              <a:lnSpc>
                <a:spcPct val="90000"/>
              </a:lnSpc>
              <a:buFontTx/>
              <a:buNone/>
            </a:pPr>
            <a:r>
              <a:rPr altLang="zh-CN" b="1" dirty="0" lang="en-US" smtClean="0">
                <a:solidFill>
                  <a:srgbClr val="FF0066"/>
                </a:solidFill>
              </a:rPr>
              <a:t>5.6 Characteristics of good design </a:t>
            </a:r>
            <a:r>
              <a:rPr altLang="en-US" b="1" dirty="0" lang="zh-CN" smtClean="0">
                <a:solidFill>
                  <a:srgbClr val="FF0066"/>
                </a:solidFill>
              </a:rPr>
              <a:t>（含</a:t>
            </a:r>
            <a:r>
              <a:rPr altLang="zh-CN" b="1" dirty="0" lang="en-US" smtClean="0">
                <a:solidFill>
                  <a:srgbClr val="FF0066"/>
                </a:solidFill>
              </a:rPr>
              <a:t>§6.2</a:t>
            </a:r>
            <a:r>
              <a:rPr altLang="en-US" b="1" dirty="0" lang="zh-CN" smtClean="0">
                <a:solidFill>
                  <a:srgbClr val="FF0066"/>
                </a:solidFill>
              </a:rPr>
              <a:t>节）</a:t>
            </a:r>
            <a:endParaRPr altLang="zh-CN" b="1" dirty="0" lang="en-US" smtClean="0">
              <a:solidFill>
                <a:srgbClr val="FF0066"/>
              </a:solidFill>
            </a:endParaRPr>
          </a:p>
          <a:p>
            <a:pPr eaLnBrk="1" hangingPunct="1" indent="-533400" marL="533400">
              <a:lnSpc>
                <a:spcPct val="90000"/>
              </a:lnSpc>
              <a:buFontTx/>
              <a:buNone/>
            </a:pPr>
            <a:r>
              <a:rPr altLang="zh-CN" b="1" dirty="0" sz="2400" lang="en-US" smtClean="0"/>
              <a:t>      </a:t>
            </a:r>
            <a:r>
              <a:rPr altLang="en-US" b="1" dirty="0" sz="2400" lang="zh-CN" smtClean="0"/>
              <a:t>（优秀软件设计所具备的特征）</a:t>
            </a:r>
          </a:p>
          <a:p>
            <a:pPr eaLnBrk="1" hangingPunct="1" indent="-533400" marL="533400">
              <a:lnSpc>
                <a:spcPct val="90000"/>
              </a:lnSpc>
              <a:buFontTx/>
              <a:buNone/>
            </a:pPr>
            <a:r>
              <a:rPr altLang="en-US" b="1" dirty="0" lang="zh-CN" smtClean="0"/>
              <a:t> </a:t>
            </a:r>
            <a:r>
              <a:rPr altLang="zh-CN" b="1" dirty="0" sz="2400" lang="en-US" u="sng" smtClean="0">
                <a:solidFill>
                  <a:srgbClr val="0000FF"/>
                </a:solidFill>
              </a:rPr>
              <a:t>high-quality design</a:t>
            </a:r>
            <a:r>
              <a:rPr altLang="zh-CN" b="1" dirty="0" sz="2400" lang="en-US" smtClean="0"/>
              <a:t> should have such </a:t>
            </a:r>
            <a:r>
              <a:rPr altLang="zh-CN" b="1" dirty="0" sz="2400" lang="en-US" u="sng" smtClean="0">
                <a:solidFill>
                  <a:schemeClr val="bg2"/>
                </a:solidFill>
              </a:rPr>
              <a:t>characteristics:</a:t>
            </a:r>
            <a:r>
              <a:rPr altLang="zh-CN" b="1" dirty="0" sz="2400" lang="en-US" smtClean="0"/>
              <a:t> </a:t>
            </a:r>
          </a:p>
          <a:p>
            <a:pPr eaLnBrk="1" hangingPunct="1" indent="-533400" marL="533400">
              <a:lnSpc>
                <a:spcPct val="90000"/>
              </a:lnSpc>
              <a:buFontTx/>
              <a:buNone/>
            </a:pPr>
            <a:r>
              <a:rPr altLang="zh-CN" b="1" dirty="0" sz="2400" lang="en-US" smtClean="0"/>
              <a:t>     ease of understanding </a:t>
            </a:r>
          </a:p>
          <a:p>
            <a:pPr eaLnBrk="1" hangingPunct="1" indent="-533400" marL="533400">
              <a:lnSpc>
                <a:spcPct val="90000"/>
              </a:lnSpc>
              <a:buFontTx/>
              <a:buNone/>
            </a:pPr>
            <a:r>
              <a:rPr altLang="zh-CN" b="1" dirty="0" sz="2400" lang="en-US" smtClean="0"/>
              <a:t>     ease of implementation </a:t>
            </a:r>
          </a:p>
          <a:p>
            <a:pPr eaLnBrk="1" hangingPunct="1" indent="-533400" marL="533400">
              <a:lnSpc>
                <a:spcPct val="90000"/>
              </a:lnSpc>
              <a:buFontTx/>
              <a:buNone/>
            </a:pPr>
            <a:r>
              <a:rPr altLang="zh-CN" b="1" dirty="0" sz="2400" lang="en-US" smtClean="0"/>
              <a:t>     ease of testing </a:t>
            </a:r>
          </a:p>
          <a:p>
            <a:pPr eaLnBrk="1" hangingPunct="1" indent="-533400" marL="533400">
              <a:lnSpc>
                <a:spcPct val="90000"/>
              </a:lnSpc>
              <a:buFontTx/>
              <a:buNone/>
            </a:pPr>
            <a:r>
              <a:rPr altLang="zh-CN" b="1" dirty="0" sz="2400" lang="en-US" smtClean="0"/>
              <a:t>     </a:t>
            </a:r>
            <a:r>
              <a:rPr altLang="zh-CN" b="1" dirty="0" sz="2400" lang="en-US" u="sng" smtClean="0">
                <a:solidFill>
                  <a:schemeClr val="bg2"/>
                </a:solidFill>
              </a:rPr>
              <a:t>ease of modification</a:t>
            </a:r>
            <a:r>
              <a:rPr altLang="zh-CN" b="1" dirty="0" sz="2400" lang="en-US" smtClean="0"/>
              <a:t> ---</a:t>
            </a:r>
            <a:r>
              <a:rPr altLang="zh-CN" b="1" dirty="0" sz="2400" lang="en-US" u="sng" smtClean="0">
                <a:solidFill>
                  <a:srgbClr val="0000FF"/>
                </a:solidFill>
              </a:rPr>
              <a:t>is especially important </a:t>
            </a:r>
          </a:p>
          <a:p>
            <a:pPr eaLnBrk="1" hangingPunct="1" indent="-533400" marL="533400">
              <a:lnSpc>
                <a:spcPct val="90000"/>
              </a:lnSpc>
              <a:buFontTx/>
              <a:buNone/>
            </a:pPr>
            <a:r>
              <a:rPr altLang="zh-CN" b="1" dirty="0" sz="2400" lang="en-US" smtClean="0"/>
              <a:t>     correct translation from the requirement </a:t>
            </a:r>
          </a:p>
          <a:p>
            <a:pPr eaLnBrk="1" hangingPunct="1" indent="-533400" marL="533400">
              <a:lnSpc>
                <a:spcPct val="90000"/>
              </a:lnSpc>
              <a:buFontTx/>
              <a:buNone/>
            </a:pPr>
            <a:r>
              <a:rPr altLang="zh-CN" b="1" dirty="0" lang="en-US" smtClean="0"/>
              <a:t>1. Component Independence</a:t>
            </a:r>
            <a:r>
              <a:rPr altLang="en-US" b="1" dirty="0" sz="2400" lang="zh-CN" smtClean="0"/>
              <a:t>（部件</a:t>
            </a:r>
            <a:r>
              <a:rPr altLang="zh-CN" b="1" dirty="0" sz="2400" lang="en-US" smtClean="0"/>
              <a:t>/</a:t>
            </a:r>
            <a:r>
              <a:rPr altLang="en-US" b="1" dirty="0" sz="2400" lang="zh-CN" smtClean="0"/>
              <a:t>模块独立性）</a:t>
            </a:r>
          </a:p>
          <a:p>
            <a:pPr eaLnBrk="1" hangingPunct="1" indent="-533400" marL="533400">
              <a:lnSpc>
                <a:spcPct val="90000"/>
              </a:lnSpc>
              <a:buFontTx/>
              <a:buNone/>
            </a:pPr>
            <a:r>
              <a:rPr altLang="en-US" b="1" dirty="0" sz="2400" lang="zh-CN" smtClean="0"/>
              <a:t> </a:t>
            </a:r>
            <a:r>
              <a:rPr altLang="zh-CN" b="1" dirty="0" sz="2400" lang="en-US" smtClean="0"/>
              <a:t>Focus : degree of component independency </a:t>
            </a:r>
          </a:p>
          <a:p>
            <a:pPr eaLnBrk="1" hangingPunct="1" indent="-533400" marL="533400">
              <a:lnSpc>
                <a:spcPct val="90000"/>
              </a:lnSpc>
              <a:buFontTx/>
              <a:buNone/>
            </a:pPr>
            <a:r>
              <a:rPr altLang="zh-CN" b="1" dirty="0" sz="2400" lang="en-US" smtClean="0"/>
              <a:t>              ---- decide by two concepts : </a:t>
            </a:r>
            <a:r>
              <a:rPr altLang="zh-CN" b="1" dirty="0" sz="2400" lang="en-US" smtClean="0">
                <a:solidFill>
                  <a:srgbClr val="FF0066"/>
                </a:solidFill>
              </a:rPr>
              <a:t>cohesion</a:t>
            </a:r>
            <a:r>
              <a:rPr altLang="en-US" b="1" dirty="0" sz="2400" lang="zh-CN" smtClean="0">
                <a:solidFill>
                  <a:srgbClr val="FF0066"/>
                </a:solidFill>
              </a:rPr>
              <a:t>（内聚）</a:t>
            </a:r>
            <a:r>
              <a:rPr altLang="en-US" b="1" dirty="0" sz="2400" lang="zh-CN" smtClean="0">
                <a:solidFill>
                  <a:srgbClr val="0000FF"/>
                </a:solidFill>
              </a:rPr>
              <a:t>  </a:t>
            </a:r>
          </a:p>
          <a:p>
            <a:pPr eaLnBrk="1" hangingPunct="1" indent="-533400" marL="533400">
              <a:lnSpc>
                <a:spcPct val="90000"/>
              </a:lnSpc>
              <a:buFontTx/>
              <a:buNone/>
            </a:pPr>
            <a:r>
              <a:rPr altLang="en-US" b="1" dirty="0" sz="2400" lang="zh-CN" smtClean="0">
                <a:solidFill>
                  <a:srgbClr val="0000FF"/>
                </a:solidFill>
              </a:rPr>
              <a:t>                                                                </a:t>
            </a:r>
            <a:r>
              <a:rPr altLang="zh-CN" b="1" dirty="0" sz="2400" lang="en-US" smtClean="0">
                <a:solidFill>
                  <a:srgbClr val="FF0066"/>
                </a:solidFill>
              </a:rPr>
              <a:t>coupling</a:t>
            </a:r>
            <a:r>
              <a:rPr altLang="en-US" b="1" dirty="0" sz="2400" lang="zh-CN" smtClean="0">
                <a:solidFill>
                  <a:srgbClr val="FF0066"/>
                </a:solidFill>
              </a:rPr>
              <a:t>（耦合）</a:t>
            </a:r>
          </a:p>
        </p:txBody>
      </p:sp>
      <p:sp>
        <p:nvSpPr>
          <p:cNvPr id="1048884" name="AutoShape 4"/>
          <p:cNvSpPr/>
          <p:nvPr/>
        </p:nvSpPr>
        <p:spPr bwMode="auto">
          <a:xfrm>
            <a:off x="990600" y="3262313"/>
            <a:ext cx="228600" cy="1676400"/>
          </a:xfrm>
          <a:prstGeom prst="leftBrace">
            <a:avLst>
              <a:gd name="adj1" fmla="val 61111"/>
              <a:gd name="adj2" fmla="val 50000"/>
            </a:avLst>
          </a:prstGeom>
          <a:noFill/>
          <a:ln w="28575">
            <a:solidFill>
              <a:schemeClr val="tx1"/>
            </a:solidFill>
            <a:round/>
            <a:headEnd/>
            <a:tailEnd/>
          </a:ln>
        </p:spPr>
        <p:txBody>
          <a:bodyPr anchor="ctr" wrap="none"/>
          <a:p>
            <a:endParaRPr altLang="en-US" lang="zh-CN"/>
          </a:p>
        </p:txBody>
      </p:sp>
      <p:sp>
        <p:nvSpPr>
          <p:cNvPr id="1048885" name="AutoShape 5"/>
          <p:cNvSpPr/>
          <p:nvPr/>
        </p:nvSpPr>
        <p:spPr bwMode="auto">
          <a:xfrm>
            <a:off x="6067425" y="6124575"/>
            <a:ext cx="152400" cy="533400"/>
          </a:xfrm>
          <a:prstGeom prst="leftBrace">
            <a:avLst>
              <a:gd name="adj1" fmla="val 29167"/>
              <a:gd name="adj2" fmla="val 50000"/>
            </a:avLst>
          </a:prstGeom>
          <a:noFill/>
          <a:ln w="28575">
            <a:solidFill>
              <a:schemeClr val="tx1"/>
            </a:solidFill>
            <a:round/>
            <a:headEnd/>
            <a:tailEnd/>
          </a:ln>
        </p:spPr>
        <p:txBody>
          <a:bodyPr anchor="ctr" wrap="none"/>
          <a:p>
            <a:endParaRPr altLang="en-US" lang="zh-CN"/>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889" name="灯片编号占位符 5"/>
          <p:cNvSpPr>
            <a:spLocks noGrp="1"/>
          </p:cNvSpPr>
          <p:nvPr>
            <p:ph type="sldNum" sz="quarter" idx="12"/>
          </p:nvPr>
        </p:nvSpPr>
        <p:spPr>
          <a:noFill/>
        </p:spPr>
        <p:txBody>
          <a:bodyPr/>
          <a:p>
            <a:fld id="{FB6E740F-011A-4D03-99A8-2F7AC9C2A1DF}" type="slidenum">
              <a:rPr altLang="zh-CN" lang="en-US" smtClean="0">
                <a:ea typeface="宋体" charset="-122"/>
              </a:rPr>
              <a:t>48</a:t>
            </a:fld>
            <a:endParaRPr altLang="zh-CN" lang="en-US" smtClean="0">
              <a:ea typeface="宋体" charset="-122"/>
            </a:endParaRPr>
          </a:p>
        </p:txBody>
      </p:sp>
      <p:sp>
        <p:nvSpPr>
          <p:cNvPr id="1048890"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891"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sz="2400" lang="en-US" smtClean="0">
                <a:solidFill>
                  <a:schemeClr val="bg2"/>
                </a:solidFill>
                <a:sym typeface="Wingdings 2" pitchFamily="18" charset="2"/>
              </a:rPr>
              <a:t>  </a:t>
            </a:r>
            <a:r>
              <a:rPr altLang="zh-CN" b="1" lang="en-US" u="sng" smtClean="0">
                <a:solidFill>
                  <a:srgbClr val="FF0066"/>
                </a:solidFill>
                <a:sym typeface="Wingdings 2" pitchFamily="18" charset="2"/>
              </a:rPr>
              <a:t>coupling</a:t>
            </a:r>
            <a:r>
              <a:rPr altLang="zh-CN" b="1" sz="2400" lang="en-US" smtClean="0">
                <a:solidFill>
                  <a:schemeClr val="bg2"/>
                </a:solidFill>
                <a:sym typeface="Wingdings 2" pitchFamily="18" charset="2"/>
              </a:rPr>
              <a:t> : </a:t>
            </a:r>
            <a:r>
              <a:rPr altLang="zh-CN" b="1" sz="2400" lang="en-US" u="sng" smtClean="0">
                <a:solidFill>
                  <a:schemeClr val="bg2"/>
                </a:solidFill>
                <a:sym typeface="Wingdings 2" pitchFamily="18" charset="2"/>
              </a:rPr>
              <a:t>inter-dependency</a:t>
            </a:r>
            <a:r>
              <a:rPr altLang="zh-CN" b="1" sz="2400" lang="en-US" smtClean="0">
                <a:solidFill>
                  <a:schemeClr val="bg2"/>
                </a:solidFill>
                <a:sym typeface="Wingdings 2" pitchFamily="18" charset="2"/>
              </a:rPr>
              <a:t> among software </a:t>
            </a:r>
          </a:p>
          <a:p>
            <a:pPr eaLnBrk="1" hangingPunct="1">
              <a:lnSpc>
                <a:spcPct val="90000"/>
              </a:lnSpc>
              <a:buFontTx/>
              <a:buNone/>
            </a:pPr>
            <a:r>
              <a:rPr altLang="zh-CN" b="1" sz="2400" lang="en-US" smtClean="0">
                <a:solidFill>
                  <a:schemeClr val="bg2"/>
                </a:solidFill>
                <a:sym typeface="Wingdings 2" pitchFamily="18" charset="2"/>
              </a:rPr>
              <a:t>           components</a:t>
            </a:r>
            <a:r>
              <a:rPr altLang="en-US" b="1" sz="2400" lang="zh-CN" smtClean="0">
                <a:solidFill>
                  <a:schemeClr val="bg2"/>
                </a:solidFill>
                <a:sym typeface="Wingdings 2" pitchFamily="18" charset="2"/>
              </a:rPr>
              <a:t>（两个软件部件之间的相互关联程度）</a:t>
            </a:r>
          </a:p>
          <a:p>
            <a:pPr eaLnBrk="1" hangingPunct="1">
              <a:lnSpc>
                <a:spcPct val="90000"/>
              </a:lnSpc>
              <a:buFontTx/>
              <a:buNone/>
            </a:pPr>
            <a:r>
              <a:rPr altLang="en-US" b="1" sz="2400" lang="zh-CN" smtClean="0">
                <a:solidFill>
                  <a:schemeClr val="bg2"/>
                </a:solidFill>
                <a:sym typeface="Wingdings 2" pitchFamily="18" charset="2"/>
              </a:rPr>
              <a:t>   </a:t>
            </a:r>
            <a:r>
              <a:rPr altLang="zh-CN" b="1" sz="2400" lang="en-US" smtClean="0">
                <a:solidFill>
                  <a:schemeClr val="bg2"/>
                </a:solidFill>
                <a:sym typeface="Wingdings 2" pitchFamily="18" charset="2"/>
              </a:rPr>
              <a:t>A: highly coupled,loosely coupled, uncoupled(Fig6.1)</a:t>
            </a:r>
          </a:p>
          <a:p>
            <a:pPr eaLnBrk="1" hangingPunct="1">
              <a:lnSpc>
                <a:spcPct val="90000"/>
              </a:lnSpc>
              <a:buFontTx/>
              <a:buNone/>
            </a:pPr>
            <a:r>
              <a:rPr altLang="zh-CN" b="1" sz="2400" lang="en-US" smtClean="0">
                <a:solidFill>
                  <a:schemeClr val="bg2"/>
                </a:solidFill>
                <a:sym typeface="Wingdings 2" pitchFamily="18" charset="2"/>
              </a:rPr>
              <a:t>   B: examples (P249)—the ways of components depend </a:t>
            </a:r>
          </a:p>
          <a:p>
            <a:pPr eaLnBrk="1" hangingPunct="1">
              <a:lnSpc>
                <a:spcPct val="90000"/>
              </a:lnSpc>
              <a:buFontTx/>
              <a:buNone/>
            </a:pPr>
            <a:r>
              <a:rPr altLang="zh-CN" b="1" sz="2400" lang="en-US" smtClean="0">
                <a:solidFill>
                  <a:schemeClr val="bg2"/>
                </a:solidFill>
                <a:sym typeface="Wingdings 2" pitchFamily="18" charset="2"/>
              </a:rPr>
              <a:t>        on each other. The measured degrees see Fig6.2</a:t>
            </a:r>
          </a:p>
          <a:p>
            <a:pPr eaLnBrk="1" hangingPunct="1">
              <a:lnSpc>
                <a:spcPct val="90000"/>
              </a:lnSpc>
              <a:buFontTx/>
              <a:buNone/>
            </a:pPr>
            <a:r>
              <a:rPr altLang="zh-CN" b="1" sz="2400" lang="en-US" smtClean="0">
                <a:solidFill>
                  <a:schemeClr val="bg2"/>
                </a:solidFill>
                <a:sym typeface="Wingdings 2" pitchFamily="18" charset="2"/>
              </a:rPr>
              <a:t>   C: purpose for studying coupling </a:t>
            </a:r>
          </a:p>
          <a:p>
            <a:pPr eaLnBrk="1" hangingPunct="1">
              <a:lnSpc>
                <a:spcPct val="90000"/>
              </a:lnSpc>
              <a:buFontTx/>
              <a:buNone/>
            </a:pPr>
            <a:r>
              <a:rPr altLang="zh-CN" b="1" sz="2400" lang="en-US" smtClean="0">
                <a:solidFill>
                  <a:schemeClr val="bg2"/>
                </a:solidFill>
                <a:sym typeface="Wingdings 2" pitchFamily="18" charset="2"/>
              </a:rPr>
              <a:t>        ----minimize the dependence among modules (P297)  </a:t>
            </a:r>
          </a:p>
          <a:p>
            <a:pPr eaLnBrk="1" hangingPunct="1">
              <a:lnSpc>
                <a:spcPct val="90000"/>
              </a:lnSpc>
              <a:buFontTx/>
              <a:buNone/>
            </a:pPr>
            <a:r>
              <a:rPr altLang="zh-CN" b="1" sz="2400" lang="en-US" smtClean="0">
                <a:solidFill>
                  <a:schemeClr val="bg2"/>
                </a:solidFill>
                <a:sym typeface="Wingdings 2" pitchFamily="18" charset="2"/>
              </a:rPr>
              <a:t>   D: </a:t>
            </a:r>
            <a:r>
              <a:rPr altLang="zh-CN" b="1" sz="2400" lang="en-US" u="sng" smtClean="0">
                <a:solidFill>
                  <a:srgbClr val="FF0066"/>
                </a:solidFill>
                <a:sym typeface="Wingdings 2" pitchFamily="18" charset="2"/>
              </a:rPr>
              <a:t>six levels(of coupling measures)</a:t>
            </a:r>
            <a:r>
              <a:rPr altLang="zh-CN" b="1" sz="2400" lang="en-US" u="sng" smtClean="0">
                <a:solidFill>
                  <a:srgbClr val="0000FF"/>
                </a:solidFill>
                <a:sym typeface="Wingdings 2" pitchFamily="18" charset="2"/>
              </a:rPr>
              <a:t> </a:t>
            </a:r>
          </a:p>
          <a:p>
            <a:pPr eaLnBrk="1" hangingPunct="1">
              <a:lnSpc>
                <a:spcPct val="90000"/>
              </a:lnSpc>
              <a:buFontTx/>
              <a:buNone/>
            </a:pPr>
            <a:r>
              <a:rPr altLang="zh-CN" b="1" sz="2400" lang="en-US" smtClean="0">
                <a:solidFill>
                  <a:schemeClr val="bg2"/>
                </a:solidFill>
                <a:sym typeface="Wingdings 2" pitchFamily="18" charset="2"/>
              </a:rPr>
              <a:t>        </a:t>
            </a:r>
            <a:r>
              <a:rPr altLang="zh-CN" b="1" sz="2400" lang="en-US" u="sng" smtClean="0">
                <a:solidFill>
                  <a:srgbClr val="FF0066"/>
                </a:solidFill>
                <a:sym typeface="Wingdings 2" pitchFamily="18" charset="2"/>
              </a:rPr>
              <a:t>uncoupled</a:t>
            </a:r>
            <a:r>
              <a:rPr altLang="en-US" b="1" sz="2400" lang="zh-CN" u="sng" smtClean="0">
                <a:solidFill>
                  <a:schemeClr val="bg2"/>
                </a:solidFill>
                <a:sym typeface="Wingdings 2" pitchFamily="18" charset="2"/>
              </a:rPr>
              <a:t>（非直接耦合） </a:t>
            </a:r>
            <a:r>
              <a:rPr altLang="en-US" b="1" sz="2400" lang="zh-CN" smtClean="0">
                <a:solidFill>
                  <a:schemeClr val="bg2"/>
                </a:solidFill>
                <a:sym typeface="Wingdings 2" pitchFamily="18" charset="2"/>
              </a:rPr>
              <a:t>：</a:t>
            </a:r>
            <a:r>
              <a:rPr altLang="en-US" b="1" sz="2000" lang="zh-CN" smtClean="0">
                <a:solidFill>
                  <a:schemeClr val="bg2"/>
                </a:solidFill>
                <a:sym typeface="Wingdings 2" pitchFamily="18" charset="2"/>
              </a:rPr>
              <a:t>模块相互之间没有信息传递</a:t>
            </a:r>
          </a:p>
          <a:p>
            <a:pPr eaLnBrk="1" hangingPunct="1">
              <a:lnSpc>
                <a:spcPct val="90000"/>
              </a:lnSpc>
              <a:buFontTx/>
              <a:buNone/>
            </a:pPr>
            <a:r>
              <a:rPr altLang="en-US" b="1" sz="2400" lang="zh-CN" smtClean="0">
                <a:solidFill>
                  <a:schemeClr val="bg2"/>
                </a:solidFill>
                <a:sym typeface="Wingdings 2" pitchFamily="18" charset="2"/>
              </a:rPr>
              <a:t>        </a:t>
            </a:r>
            <a:r>
              <a:rPr altLang="zh-CN" b="1" sz="2400" lang="en-US" u="sng" smtClean="0">
                <a:solidFill>
                  <a:srgbClr val="FF0066"/>
                </a:solidFill>
                <a:sym typeface="Wingdings 2" pitchFamily="18" charset="2"/>
              </a:rPr>
              <a:t>data coupling</a:t>
            </a:r>
            <a:r>
              <a:rPr altLang="en-US" b="1" sz="2400" lang="zh-CN" u="sng" smtClean="0">
                <a:solidFill>
                  <a:schemeClr val="bg2"/>
                </a:solidFill>
                <a:sym typeface="Wingdings 2" pitchFamily="18" charset="2"/>
              </a:rPr>
              <a:t>（数据耦合） ：</a:t>
            </a:r>
            <a:r>
              <a:rPr altLang="en-US" b="1" sz="2000" lang="zh-CN" smtClean="0">
                <a:solidFill>
                  <a:schemeClr val="bg2"/>
                </a:solidFill>
                <a:sym typeface="Wingdings 2" pitchFamily="18" charset="2"/>
              </a:rPr>
              <a:t>模块间传递的是数据</a:t>
            </a:r>
            <a:endParaRPr altLang="en-US" b="1" sz="2400" lang="zh-CN" u="sng" smtClean="0">
              <a:solidFill>
                <a:schemeClr val="bg2"/>
              </a:solidFill>
              <a:sym typeface="Wingdings 2" pitchFamily="18" charset="2"/>
            </a:endParaRPr>
          </a:p>
          <a:p>
            <a:pPr eaLnBrk="1" hangingPunct="1">
              <a:lnSpc>
                <a:spcPct val="90000"/>
              </a:lnSpc>
              <a:buFontTx/>
              <a:buNone/>
            </a:pPr>
            <a:r>
              <a:rPr altLang="en-US" b="1" sz="2400" lang="zh-CN" smtClean="0">
                <a:solidFill>
                  <a:schemeClr val="bg2"/>
                </a:solidFill>
                <a:sym typeface="Wingdings 2" pitchFamily="18" charset="2"/>
              </a:rPr>
              <a:t>        </a:t>
            </a:r>
            <a:r>
              <a:rPr altLang="zh-CN" b="1" sz="2400" lang="en-US" u="sng" smtClean="0">
                <a:solidFill>
                  <a:srgbClr val="FF0066"/>
                </a:solidFill>
                <a:sym typeface="Wingdings 2" pitchFamily="18" charset="2"/>
              </a:rPr>
              <a:t>stamp coupling</a:t>
            </a:r>
            <a:r>
              <a:rPr altLang="en-US" b="1" sz="2400" lang="zh-CN" u="sng" smtClean="0">
                <a:solidFill>
                  <a:schemeClr val="bg2"/>
                </a:solidFill>
                <a:sym typeface="Wingdings 2" pitchFamily="18" charset="2"/>
              </a:rPr>
              <a:t>（特征耦合）：</a:t>
            </a:r>
            <a:r>
              <a:rPr altLang="en-US" b="1" sz="2000" lang="zh-CN" smtClean="0">
                <a:solidFill>
                  <a:schemeClr val="bg2"/>
                </a:solidFill>
                <a:sym typeface="Wingdings 2" pitchFamily="18" charset="2"/>
              </a:rPr>
              <a:t>模块间传递的是数据结构</a:t>
            </a:r>
            <a:endParaRPr altLang="en-US" b="1" sz="2400" lang="zh-CN" u="sng" smtClean="0">
              <a:solidFill>
                <a:schemeClr val="bg2"/>
              </a:solidFill>
              <a:sym typeface="Wingdings 2" pitchFamily="18" charset="2"/>
            </a:endParaRPr>
          </a:p>
          <a:p>
            <a:pPr eaLnBrk="1" hangingPunct="1">
              <a:lnSpc>
                <a:spcPct val="90000"/>
              </a:lnSpc>
              <a:buFontTx/>
              <a:buNone/>
            </a:pPr>
            <a:r>
              <a:rPr altLang="en-US" b="1" sz="2400" lang="zh-CN" smtClean="0">
                <a:solidFill>
                  <a:schemeClr val="bg2"/>
                </a:solidFill>
                <a:sym typeface="Wingdings 2" pitchFamily="18" charset="2"/>
              </a:rPr>
              <a:t>        </a:t>
            </a:r>
            <a:r>
              <a:rPr altLang="zh-CN" b="1" sz="2400" lang="en-US" u="sng" smtClean="0">
                <a:solidFill>
                  <a:srgbClr val="FF0066"/>
                </a:solidFill>
                <a:sym typeface="Wingdings 2" pitchFamily="18" charset="2"/>
              </a:rPr>
              <a:t>control coupling</a:t>
            </a:r>
            <a:r>
              <a:rPr altLang="en-US" b="1" sz="2400" lang="zh-CN" u="sng" smtClean="0">
                <a:solidFill>
                  <a:schemeClr val="bg2"/>
                </a:solidFill>
                <a:sym typeface="Wingdings 2" pitchFamily="18" charset="2"/>
              </a:rPr>
              <a:t>（控制耦合）：</a:t>
            </a:r>
            <a:r>
              <a:rPr altLang="en-US" b="1" sz="2000" lang="zh-CN" smtClean="0">
                <a:solidFill>
                  <a:schemeClr val="bg2"/>
                </a:solidFill>
                <a:sym typeface="Wingdings 2" pitchFamily="18" charset="2"/>
              </a:rPr>
              <a:t>模块间传递的是控制量</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895" name="灯片编号占位符 5"/>
          <p:cNvSpPr>
            <a:spLocks noGrp="1"/>
          </p:cNvSpPr>
          <p:nvPr>
            <p:ph type="sldNum" sz="quarter" idx="12"/>
          </p:nvPr>
        </p:nvSpPr>
        <p:spPr>
          <a:noFill/>
        </p:spPr>
        <p:txBody>
          <a:bodyPr/>
          <a:p>
            <a:fld id="{4DE3CCE0-F9CA-416D-99EA-F0AD8552EFA7}" type="slidenum">
              <a:rPr altLang="zh-CN" lang="en-US" smtClean="0">
                <a:ea typeface="宋体" charset="-122"/>
              </a:rPr>
              <a:t>49</a:t>
            </a:fld>
            <a:endParaRPr altLang="zh-CN" lang="en-US" smtClean="0">
              <a:ea typeface="宋体" charset="-122"/>
            </a:endParaRPr>
          </a:p>
        </p:txBody>
      </p:sp>
      <p:sp>
        <p:nvSpPr>
          <p:cNvPr id="1048896" name="Rectangle 2"/>
          <p:cNvSpPr>
            <a:spLocks noGrp="1" noChangeArrowheads="1"/>
          </p:cNvSpPr>
          <p:nvPr>
            <p:ph type="title"/>
          </p:nvPr>
        </p:nvSpPr>
        <p:spPr/>
        <p:txBody>
          <a:bodyPr/>
          <a:p>
            <a:pPr eaLnBrk="1" hangingPunct="1"/>
            <a:endParaRPr altLang="zh-CN" lang="zh-CN" smtClean="0"/>
          </a:p>
        </p:txBody>
      </p:sp>
      <p:sp>
        <p:nvSpPr>
          <p:cNvPr id="1048897" name="Rectangle 3"/>
          <p:cNvSpPr>
            <a:spLocks noGrp="1" noChangeArrowheads="1"/>
          </p:cNvSpPr>
          <p:nvPr>
            <p:ph type="body" idx="1"/>
          </p:nvPr>
        </p:nvSpPr>
        <p:spPr/>
        <p:txBody>
          <a:bodyPr/>
          <a:p>
            <a:pPr eaLnBrk="1" hangingPunct="1">
              <a:buFontTx/>
              <a:buNone/>
            </a:pPr>
            <a:endParaRPr altLang="zh-CN" lang="zh-CN" smtClean="0"/>
          </a:p>
        </p:txBody>
      </p:sp>
      <p:pic>
        <p:nvPicPr>
          <p:cNvPr id="2097160" name="Picture 4"/>
          <p:cNvPicPr>
            <a:picLocks noChangeAspect="1" noChangeArrowheads="1"/>
          </p:cNvPicPr>
          <p:nvPr/>
        </p:nvPicPr>
        <p:blipFill>
          <a:blip xmlns:r="http://schemas.openxmlformats.org/officeDocument/2006/relationships" r:embed="rId1" cstate="print"/>
          <a:srcRect/>
          <a:stretch>
            <a:fillRect/>
          </a:stretch>
        </p:blipFill>
        <p:spPr bwMode="auto">
          <a:xfrm>
            <a:off x="179388" y="0"/>
            <a:ext cx="8891587" cy="6858000"/>
          </a:xfrm>
          <a:prstGeom prst="rect"/>
          <a:noFill/>
          <a:ln w="25400">
            <a:noFill/>
            <a:miter lim="800000"/>
            <a:headEnd/>
            <a:tailEnd/>
          </a:ln>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10" name="灯片编号占位符 5"/>
          <p:cNvSpPr>
            <a:spLocks noGrp="1"/>
          </p:cNvSpPr>
          <p:nvPr>
            <p:ph type="sldNum" sz="quarter" idx="12"/>
          </p:nvPr>
        </p:nvSpPr>
        <p:spPr>
          <a:noFill/>
        </p:spPr>
        <p:txBody>
          <a:bodyPr/>
          <a:p>
            <a:fld id="{9F01B96C-FE1E-4B67-AB00-3F40029E5EC9}" type="slidenum">
              <a:rPr altLang="zh-CN" lang="en-US" smtClean="0">
                <a:ea typeface="宋体" charset="-122"/>
              </a:rPr>
              <a:t>5</a:t>
            </a:fld>
            <a:endParaRPr altLang="zh-CN" lang="en-US" smtClean="0">
              <a:ea typeface="宋体" charset="-122"/>
            </a:endParaRPr>
          </a:p>
        </p:txBody>
      </p:sp>
      <p:sp>
        <p:nvSpPr>
          <p:cNvPr id="1048611"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612" name="Rectangle 3"/>
          <p:cNvSpPr>
            <a:spLocks noGrp="1" noChangeArrowheads="1"/>
          </p:cNvSpPr>
          <p:nvPr>
            <p:ph type="body" idx="1"/>
          </p:nvPr>
        </p:nvSpPr>
        <p:spPr>
          <a:xfrm>
            <a:off x="762000" y="1752600"/>
            <a:ext cx="8382000" cy="5105400"/>
          </a:xfrm>
        </p:spPr>
        <p:txBody>
          <a:bodyPr/>
          <a:p>
            <a:pPr eaLnBrk="1" hangingPunct="1">
              <a:buFontTx/>
              <a:buNone/>
            </a:pPr>
            <a:r>
              <a:rPr altLang="zh-CN" b="1" dirty="0" sz="2400" lang="en-US" smtClean="0">
                <a:solidFill>
                  <a:schemeClr val="bg2"/>
                </a:solidFill>
                <a:sym typeface="Wingdings 2" pitchFamily="18" charset="2"/>
              </a:rPr>
              <a:t>  example:                        </a:t>
            </a:r>
            <a:r>
              <a:rPr altLang="zh-CN" baseline="-25000" b="1" dirty="0" sz="3200" lang="en-US" smtClean="0">
                <a:solidFill>
                  <a:schemeClr val="bg2"/>
                </a:solidFill>
                <a:sym typeface="Wingdings 2" pitchFamily="18" charset="2"/>
              </a:rPr>
              <a:t>house building</a:t>
            </a:r>
          </a:p>
          <a:p>
            <a:pPr eaLnBrk="1" hangingPunct="1">
              <a:buFontTx/>
              <a:buNone/>
            </a:pPr>
            <a:r>
              <a:rPr altLang="zh-CN" b="1" dirty="0" sz="2400" lang="en-US" smtClean="0">
                <a:solidFill>
                  <a:schemeClr val="bg2"/>
                </a:solidFill>
                <a:sym typeface="Wingdings 2" pitchFamily="18" charset="2"/>
              </a:rPr>
              <a:t>   A: </a:t>
            </a:r>
            <a:r>
              <a:rPr altLang="zh-CN" b="1" dirty="0" sz="2400" lang="en-US" u="sng" smtClean="0">
                <a:solidFill>
                  <a:srgbClr val="0000FF"/>
                </a:solidFill>
                <a:sym typeface="Wingdings 2" pitchFamily="18" charset="2"/>
              </a:rPr>
              <a:t>one</a:t>
            </a:r>
            <a:r>
              <a:rPr altLang="zh-CN" b="1" dirty="0" sz="2400" lang="en-US" smtClean="0">
                <a:sym typeface="Wingdings 2" pitchFamily="18" charset="2"/>
              </a:rPr>
              <a:t> problem/requirement     </a:t>
            </a:r>
            <a:r>
              <a:rPr altLang="zh-CN" b="1" dirty="0" sz="2400" lang="en-US" u="sng" smtClean="0">
                <a:solidFill>
                  <a:srgbClr val="0000FF"/>
                </a:solidFill>
                <a:sym typeface="Wingdings 2" pitchFamily="18" charset="2"/>
              </a:rPr>
              <a:t>several</a:t>
            </a:r>
            <a:r>
              <a:rPr altLang="zh-CN" b="1" dirty="0" sz="2400" lang="en-US" smtClean="0">
                <a:sym typeface="Wingdings 2" pitchFamily="18" charset="2"/>
              </a:rPr>
              <a:t> rough solutions</a:t>
            </a:r>
          </a:p>
          <a:p>
            <a:pPr eaLnBrk="1" hangingPunct="1">
              <a:buFontTx/>
              <a:buNone/>
            </a:pPr>
            <a:r>
              <a:rPr altLang="zh-CN" b="1" dirty="0" sz="2400" lang="en-US" smtClean="0">
                <a:sym typeface="Wingdings 2" pitchFamily="18" charset="2"/>
              </a:rPr>
              <a:t>                                                         </a:t>
            </a:r>
            <a:r>
              <a:rPr altLang="zh-CN" b="1" dirty="0" sz="2400" lang="en-US" u="sng" smtClean="0">
                <a:solidFill>
                  <a:srgbClr val="0000FF"/>
                </a:solidFill>
                <a:sym typeface="Wingdings 2" pitchFamily="18" charset="2"/>
              </a:rPr>
              <a:t>one </a:t>
            </a:r>
            <a:r>
              <a:rPr altLang="zh-CN" b="1" dirty="0" sz="2400" lang="en-US" smtClean="0">
                <a:sym typeface="Wingdings 2" pitchFamily="18" charset="2"/>
              </a:rPr>
              <a:t>real solution </a:t>
            </a:r>
          </a:p>
          <a:p>
            <a:pPr eaLnBrk="1" hangingPunct="1">
              <a:buFontTx/>
              <a:buNone/>
            </a:pPr>
            <a:r>
              <a:rPr altLang="zh-CN" b="1" dirty="0" sz="2400" lang="en-US" smtClean="0">
                <a:sym typeface="Wingdings 2" pitchFamily="18" charset="2"/>
              </a:rPr>
              <a:t>   B: </a:t>
            </a:r>
            <a:r>
              <a:rPr altLang="zh-CN" b="1" dirty="0" sz="2400" lang="en-US" smtClean="0">
                <a:solidFill>
                  <a:srgbClr val="0000FF"/>
                </a:solidFill>
                <a:sym typeface="Wingdings 2" pitchFamily="18" charset="2"/>
              </a:rPr>
              <a:t>one</a:t>
            </a:r>
            <a:r>
              <a:rPr altLang="zh-CN" b="1" dirty="0" sz="2400" lang="en-US" smtClean="0">
                <a:sym typeface="Wingdings 2" pitchFamily="18" charset="2"/>
              </a:rPr>
              <a:t> requirement       several prototypes</a:t>
            </a:r>
          </a:p>
          <a:p>
            <a:pPr eaLnBrk="1" hangingPunct="1">
              <a:buFontTx/>
              <a:buNone/>
            </a:pPr>
            <a:r>
              <a:rPr altLang="zh-CN" b="1" dirty="0" sz="2400" lang="en-US" smtClean="0">
                <a:solidFill>
                  <a:srgbClr val="FF0066"/>
                </a:solidFill>
                <a:sym typeface="Wingdings 2" pitchFamily="18" charset="2"/>
              </a:rPr>
              <a:t>                                           </a:t>
            </a:r>
            <a:r>
              <a:rPr altLang="zh-CN" b="1" dirty="0" sz="2400" lang="en-US" smtClean="0">
                <a:solidFill>
                  <a:srgbClr val="0000FF"/>
                </a:solidFill>
                <a:sym typeface="Wingdings 2" pitchFamily="18" charset="2"/>
              </a:rPr>
              <a:t>one</a:t>
            </a:r>
            <a:r>
              <a:rPr altLang="zh-CN" b="1" dirty="0" sz="2400" lang="en-US" smtClean="0">
                <a:sym typeface="Wingdings 2" pitchFamily="18" charset="2"/>
              </a:rPr>
              <a:t> design(solution)</a:t>
            </a:r>
            <a:endParaRPr altLang="zh-CN" baseline="30000" b="1" dirty="0" sz="3200" lang="en-US" smtClean="0">
              <a:solidFill>
                <a:srgbClr val="0000FF"/>
              </a:solidFill>
              <a:sym typeface="Wingdings 2" pitchFamily="18" charset="2"/>
            </a:endParaRPr>
          </a:p>
          <a:p>
            <a:pPr eaLnBrk="1" hangingPunct="1">
              <a:buFontTx/>
              <a:buNone/>
            </a:pPr>
            <a:r>
              <a:rPr altLang="zh-CN" b="1" dirty="0" sz="2400" lang="en-US" smtClean="0">
                <a:sym typeface="Wingdings 2" pitchFamily="18" charset="2"/>
              </a:rPr>
              <a:t> </a:t>
            </a:r>
            <a:r>
              <a:rPr altLang="zh-CN" b="1" dirty="0" sz="2400" lang="en-US" smtClean="0">
                <a:solidFill>
                  <a:schemeClr val="bg2"/>
                </a:solidFill>
                <a:sym typeface="Wingdings 2" pitchFamily="18" charset="2"/>
              </a:rPr>
              <a:t> </a:t>
            </a:r>
            <a:r>
              <a:rPr altLang="zh-CN" b="1" dirty="0" sz="2400" lang="en-US" smtClean="0">
                <a:sym typeface="Wingdings 2" pitchFamily="18" charset="2"/>
              </a:rPr>
              <a:t>notes:  </a:t>
            </a:r>
          </a:p>
          <a:p>
            <a:pPr eaLnBrk="1" hangingPunct="1">
              <a:buFontTx/>
              <a:buNone/>
            </a:pPr>
            <a:r>
              <a:rPr altLang="zh-CN" b="1" dirty="0" sz="2400" lang="en-US" smtClean="0">
                <a:sym typeface="Wingdings 2" pitchFamily="18" charset="2"/>
              </a:rPr>
              <a:t>   A: </a:t>
            </a:r>
            <a:r>
              <a:rPr altLang="zh-CN" baseline="-30000" b="1" dirty="0" sz="3600" lang="en-US" smtClean="0">
                <a:sym typeface="Wingdings 2" pitchFamily="18" charset="2"/>
              </a:rPr>
              <a:t>in SE</a:t>
            </a:r>
            <a:r>
              <a:rPr altLang="zh-CN" b="1" dirty="0" sz="2400" lang="en-US" smtClean="0">
                <a:sym typeface="Wingdings 2" pitchFamily="18" charset="2"/>
              </a:rPr>
              <a:t>   problem     &lt;SRS&gt;</a:t>
            </a:r>
          </a:p>
          <a:p>
            <a:pPr eaLnBrk="1" hangingPunct="1">
              <a:buFontTx/>
              <a:buNone/>
            </a:pPr>
            <a:r>
              <a:rPr altLang="zh-CN" b="1" dirty="0" sz="2400" lang="en-US" smtClean="0">
                <a:sym typeface="Wingdings 2" pitchFamily="18" charset="2"/>
              </a:rPr>
              <a:t>                    solution     practical software description</a:t>
            </a:r>
          </a:p>
          <a:p>
            <a:pPr eaLnBrk="1" hangingPunct="1">
              <a:buFontTx/>
              <a:buNone/>
            </a:pPr>
            <a:r>
              <a:rPr altLang="zh-CN" b="1" dirty="0" sz="2400" lang="en-US" smtClean="0">
                <a:sym typeface="Wingdings 2" pitchFamily="18" charset="2"/>
              </a:rPr>
              <a:t>   B: </a:t>
            </a:r>
            <a:r>
              <a:rPr altLang="zh-CN" b="1" dirty="0" sz="2400" lang="en-US" smtClean="0">
                <a:solidFill>
                  <a:srgbClr val="0000FF"/>
                </a:solidFill>
                <a:sym typeface="Wingdings 2" pitchFamily="18" charset="2"/>
              </a:rPr>
              <a:t>requirement changes</a:t>
            </a:r>
            <a:r>
              <a:rPr altLang="en-US" b="1" dirty="0" sz="2400" lang="zh-CN" smtClean="0">
                <a:solidFill>
                  <a:srgbClr val="0000FF"/>
                </a:solidFill>
                <a:sym typeface="Wingdings 2" pitchFamily="18" charset="2"/>
              </a:rPr>
              <a:t>（需求变更）</a:t>
            </a:r>
            <a:r>
              <a:rPr altLang="en-US" b="1" dirty="0" sz="2400" lang="zh-CN" smtClean="0">
                <a:sym typeface="Wingdings 2" pitchFamily="18" charset="2"/>
              </a:rPr>
              <a:t> </a:t>
            </a:r>
            <a:r>
              <a:rPr altLang="zh-CN" b="1" dirty="0" sz="2400" lang="en-US" smtClean="0">
                <a:sym typeface="Wingdings 2" pitchFamily="18" charset="2"/>
              </a:rPr>
              <a:t>will happen in</a:t>
            </a:r>
          </a:p>
          <a:p>
            <a:pPr eaLnBrk="1" hangingPunct="1">
              <a:buFontTx/>
              <a:buNone/>
            </a:pPr>
            <a:r>
              <a:rPr altLang="zh-CN" b="1" dirty="0" sz="2400" lang="en-US" smtClean="0">
                <a:sym typeface="Wingdings 2" pitchFamily="18" charset="2"/>
              </a:rPr>
              <a:t>        software design process or latter processes </a:t>
            </a:r>
          </a:p>
          <a:p>
            <a:pPr eaLnBrk="1" hangingPunct="1">
              <a:buFontTx/>
              <a:buNone/>
            </a:pPr>
            <a:endParaRPr altLang="zh-CN" b="1" dirty="0" sz="2400" lang="en-US" smtClean="0">
              <a:sym typeface="Wingdings 2" pitchFamily="18" charset="2"/>
            </a:endParaRPr>
          </a:p>
        </p:txBody>
      </p:sp>
      <p:sp>
        <p:nvSpPr>
          <p:cNvPr id="1048613" name="AutoShape 4"/>
          <p:cNvSpPr>
            <a:spLocks noChangeArrowheads="1"/>
          </p:cNvSpPr>
          <p:nvPr/>
        </p:nvSpPr>
        <p:spPr bwMode="auto">
          <a:xfrm>
            <a:off x="5195888" y="2362200"/>
            <a:ext cx="395287" cy="200025"/>
          </a:xfrm>
          <a:prstGeom prst="leftRightArrow">
            <a:avLst>
              <a:gd name="adj1" fmla="val 50000"/>
              <a:gd name="adj2" fmla="val 39524"/>
            </a:avLst>
          </a:prstGeom>
          <a:solidFill>
            <a:schemeClr val="tx1"/>
          </a:solidFill>
          <a:ln w="9525">
            <a:solidFill>
              <a:schemeClr val="tx1"/>
            </a:solidFill>
            <a:miter lim="800000"/>
            <a:headEnd/>
            <a:tailEnd/>
          </a:ln>
        </p:spPr>
        <p:txBody>
          <a:bodyPr anchor="ctr" wrap="none"/>
          <a:p>
            <a:endParaRPr altLang="en-US" lang="zh-CN"/>
          </a:p>
        </p:txBody>
      </p:sp>
      <p:sp>
        <p:nvSpPr>
          <p:cNvPr id="1048614" name="AutoShape 5"/>
          <p:cNvSpPr>
            <a:spLocks noChangeArrowheads="1"/>
          </p:cNvSpPr>
          <p:nvPr/>
        </p:nvSpPr>
        <p:spPr bwMode="auto">
          <a:xfrm>
            <a:off x="3733800" y="4953000"/>
            <a:ext cx="381000" cy="228600"/>
          </a:xfrm>
          <a:prstGeom prst="leftRightArrow">
            <a:avLst>
              <a:gd name="adj1" fmla="val 50000"/>
              <a:gd name="adj2" fmla="val 33333"/>
            </a:avLst>
          </a:prstGeom>
          <a:solidFill>
            <a:schemeClr val="tx1"/>
          </a:solidFill>
          <a:ln w="9525">
            <a:solidFill>
              <a:schemeClr val="tx1"/>
            </a:solidFill>
            <a:miter lim="800000"/>
            <a:headEnd/>
            <a:tailEnd/>
          </a:ln>
        </p:spPr>
        <p:txBody>
          <a:bodyPr anchor="ctr" wrap="none"/>
          <a:p>
            <a:endParaRPr altLang="en-US" lang="zh-CN"/>
          </a:p>
        </p:txBody>
      </p:sp>
      <p:sp>
        <p:nvSpPr>
          <p:cNvPr id="1048615" name="AutoShape 6"/>
          <p:cNvSpPr>
            <a:spLocks noChangeArrowheads="1"/>
          </p:cNvSpPr>
          <p:nvPr/>
        </p:nvSpPr>
        <p:spPr bwMode="auto">
          <a:xfrm>
            <a:off x="3733800" y="4495800"/>
            <a:ext cx="381000" cy="228600"/>
          </a:xfrm>
          <a:prstGeom prst="leftRightArrow">
            <a:avLst>
              <a:gd name="adj1" fmla="val 50000"/>
              <a:gd name="adj2" fmla="val 33333"/>
            </a:avLst>
          </a:prstGeom>
          <a:solidFill>
            <a:schemeClr val="tx1"/>
          </a:solidFill>
          <a:ln w="9525">
            <a:solidFill>
              <a:schemeClr val="tx1"/>
            </a:solidFill>
            <a:miter lim="800000"/>
            <a:headEnd/>
            <a:tailEnd/>
          </a:ln>
        </p:spPr>
        <p:txBody>
          <a:bodyPr anchor="ctr" wrap="none"/>
          <a:p>
            <a:endParaRPr altLang="en-US" lang="zh-CN"/>
          </a:p>
        </p:txBody>
      </p:sp>
      <p:sp>
        <p:nvSpPr>
          <p:cNvPr id="1048616" name="AutoShape 8"/>
          <p:cNvSpPr/>
          <p:nvPr/>
        </p:nvSpPr>
        <p:spPr bwMode="auto">
          <a:xfrm>
            <a:off x="2362200" y="4648200"/>
            <a:ext cx="152400" cy="457200"/>
          </a:xfrm>
          <a:prstGeom prst="leftBrace">
            <a:avLst>
              <a:gd name="adj1" fmla="val 25000"/>
              <a:gd name="adj2" fmla="val 50000"/>
            </a:avLst>
          </a:prstGeom>
          <a:noFill/>
          <a:ln w="28575">
            <a:solidFill>
              <a:schemeClr val="tx1"/>
            </a:solidFill>
            <a:round/>
            <a:headEnd/>
            <a:tailEnd/>
          </a:ln>
        </p:spPr>
        <p:txBody>
          <a:bodyPr anchor="ctr" wrap="none"/>
          <a:p>
            <a:endParaRPr altLang="en-US" lang="zh-CN"/>
          </a:p>
        </p:txBody>
      </p:sp>
      <p:sp>
        <p:nvSpPr>
          <p:cNvPr id="1048617" name="AutoShape 10"/>
          <p:cNvSpPr>
            <a:spLocks noChangeArrowheads="1"/>
          </p:cNvSpPr>
          <p:nvPr/>
        </p:nvSpPr>
        <p:spPr bwMode="auto">
          <a:xfrm>
            <a:off x="3962400" y="3200400"/>
            <a:ext cx="457200" cy="2286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p>
            <a:endParaRPr altLang="en-US" lang="zh-CN"/>
          </a:p>
        </p:txBody>
      </p:sp>
      <p:sp>
        <p:nvSpPr>
          <p:cNvPr id="1048618" name="AutoShape 11"/>
          <p:cNvSpPr>
            <a:spLocks noChangeArrowheads="1"/>
          </p:cNvSpPr>
          <p:nvPr/>
        </p:nvSpPr>
        <p:spPr bwMode="auto">
          <a:xfrm>
            <a:off x="3962400" y="3657600"/>
            <a:ext cx="457200" cy="2286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p>
            <a:endParaRPr altLang="en-US" lang="zh-CN"/>
          </a:p>
        </p:txBody>
      </p:sp>
      <p:sp>
        <p:nvSpPr>
          <p:cNvPr id="1048619" name="AutoShape 12"/>
          <p:cNvSpPr>
            <a:spLocks noChangeArrowheads="1"/>
          </p:cNvSpPr>
          <p:nvPr/>
        </p:nvSpPr>
        <p:spPr bwMode="auto">
          <a:xfrm>
            <a:off x="5181600" y="2743200"/>
            <a:ext cx="457200" cy="228600"/>
          </a:xfrm>
          <a:prstGeom prst="rightArrow">
            <a:avLst>
              <a:gd name="adj1" fmla="val 50000"/>
              <a:gd name="adj2" fmla="val 50000"/>
            </a:avLst>
          </a:prstGeom>
          <a:solidFill>
            <a:schemeClr val="bg2"/>
          </a:solidFill>
          <a:ln w="9525">
            <a:solidFill>
              <a:schemeClr val="tx1"/>
            </a:solidFill>
            <a:miter lim="800000"/>
            <a:headEnd/>
            <a:tailEnd/>
          </a:ln>
        </p:spPr>
        <p:txBody>
          <a:bodyPr anchor="ctr" wrap="none"/>
          <a:p>
            <a:endParaRPr altLang="en-US" lang="zh-CN"/>
          </a:p>
        </p:txBody>
      </p:sp>
      <p:sp>
        <p:nvSpPr>
          <p:cNvPr id="1048620" name="AutoShape 13"/>
          <p:cNvSpPr>
            <a:spLocks noChangeArrowheads="1"/>
          </p:cNvSpPr>
          <p:nvPr/>
        </p:nvSpPr>
        <p:spPr bwMode="auto">
          <a:xfrm>
            <a:off x="1187450" y="6308725"/>
            <a:ext cx="5113338" cy="504825"/>
          </a:xfrm>
          <a:prstGeom prst="wedgeRoundRectCallout">
            <a:avLst>
              <a:gd name="adj1" fmla="val 11907"/>
              <a:gd name="adj2" fmla="val -95282"/>
              <a:gd name="adj3" fmla="val 16667"/>
            </a:avLst>
          </a:prstGeom>
          <a:solidFill>
            <a:srgbClr val="99CCFF"/>
          </a:solidFill>
          <a:ln w="9525">
            <a:solidFill>
              <a:srgbClr val="800080"/>
            </a:solidFill>
            <a:miter lim="800000"/>
            <a:headEnd/>
            <a:tailEnd/>
          </a:ln>
        </p:spPr>
        <p:txBody>
          <a:bodyPr anchor="ctr"/>
          <a:p>
            <a:r>
              <a:rPr altLang="en-US" b="1" lang="zh-CN"/>
              <a:t>其频繁程度比建造房屋要大得多</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20"/>
                                        </p:tgtEl>
                                        <p:attrNameLst>
                                          <p:attrName>style.visibility</p:attrName>
                                        </p:attrNameLst>
                                      </p:cBhvr>
                                      <p:to>
                                        <p:strVal val="visible"/>
                                      </p:to>
                                    </p:set>
                                    <p:anim calcmode="lin" valueType="num">
                                      <p:cBhvr additive="base">
                                        <p:cTn dur="500" fill="hold" id="7"/>
                                        <p:tgtEl>
                                          <p:spTgt spid="1048620"/>
                                        </p:tgtEl>
                                        <p:attrNameLst>
                                          <p:attrName>ppt_x</p:attrName>
                                        </p:attrNameLst>
                                      </p:cBhvr>
                                      <p:tavLst>
                                        <p:tav tm="0">
                                          <p:val>
                                            <p:strVal val="#ppt_x"/>
                                          </p:val>
                                        </p:tav>
                                        <p:tav tm="100000">
                                          <p:val>
                                            <p:strVal val="#ppt_x"/>
                                          </p:val>
                                        </p:tav>
                                      </p:tavLst>
                                    </p:anim>
                                    <p:anim calcmode="lin" valueType="num">
                                      <p:cBhvr additive="base">
                                        <p:cTn dur="500" fill="hold" id="8"/>
                                        <p:tgtEl>
                                          <p:spTgt spid="1048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898" name="灯片编号占位符 5"/>
          <p:cNvSpPr>
            <a:spLocks noGrp="1"/>
          </p:cNvSpPr>
          <p:nvPr>
            <p:ph type="sldNum" sz="quarter" idx="12"/>
          </p:nvPr>
        </p:nvSpPr>
        <p:spPr>
          <a:noFill/>
        </p:spPr>
        <p:txBody>
          <a:bodyPr/>
          <a:p>
            <a:fld id="{006CEB70-E3ED-4907-AB7C-507A64C32924}" type="slidenum">
              <a:rPr altLang="zh-CN" lang="en-US" smtClean="0">
                <a:ea typeface="宋体" charset="-122"/>
              </a:rPr>
              <a:t>50</a:t>
            </a:fld>
            <a:endParaRPr altLang="zh-CN" lang="en-US" smtClean="0">
              <a:ea typeface="宋体" charset="-122"/>
            </a:endParaRPr>
          </a:p>
        </p:txBody>
      </p:sp>
      <p:sp>
        <p:nvSpPr>
          <p:cNvPr id="1048899" name="Rectangle 7"/>
          <p:cNvSpPr>
            <a:spLocks noChangeArrowheads="1"/>
          </p:cNvSpPr>
          <p:nvPr/>
        </p:nvSpPr>
        <p:spPr bwMode="auto">
          <a:xfrm>
            <a:off x="250825" y="0"/>
            <a:ext cx="8893175" cy="6858000"/>
          </a:xfrm>
          <a:prstGeom prst="rect"/>
          <a:solidFill>
            <a:schemeClr val="bg1"/>
          </a:solidFill>
          <a:ln w="9525">
            <a:solidFill>
              <a:schemeClr val="tx1"/>
            </a:solidFill>
            <a:miter lim="800000"/>
            <a:headEnd/>
            <a:tailEnd/>
          </a:ln>
        </p:spPr>
        <p:txBody>
          <a:bodyPr anchor="ctr" wrap="none"/>
          <a:p>
            <a:endParaRPr altLang="en-US" lang="zh-CN"/>
          </a:p>
        </p:txBody>
      </p:sp>
      <p:graphicFrame>
        <p:nvGraphicFramePr>
          <p:cNvPr id="4194305" name="Object 4"/>
          <p:cNvGraphicFramePr>
            <a:graphicFrameLocks noChangeAspect="1"/>
          </p:cNvGraphicFramePr>
          <p:nvPr/>
        </p:nvGraphicFramePr>
        <p:xfrm>
          <a:off x="250825" y="44450"/>
          <a:ext cx="4681538" cy="2819400"/>
        </p:xfrm>
        <a:graphic>
          <a:graphicData uri="http://schemas.openxmlformats.org/presentationml/2006/ole">
            <mc:AlternateContent xmlns:mc="http://schemas.openxmlformats.org/markup-compatibility/2006">
              <mc:Choice xmlns:v="urn:schemas-microsoft-com:vml" Requires="v">
                <p:oleObj name="Picture2" r:id="rId1" spid="_x0000_s2245" imgH="1528560" imgW="2743200" progId="Word.Picture.8">
                  <p:embed/>
                </p:oleObj>
              </mc:Choice>
              <mc:Fallback>
                <p:oleObj name="Picture2" r:id="rId1" spid="" imgH="1528560" imgW="2743200" progId="Word.Picture.8">
                  <p:embed/>
                  <p:pic>
                    <p:nvPicPr>
                      <p:cNvPr id="2097161" name="Object 4"/>
                      <p:cNvPicPr>
                        <a:picLocks noChangeAspect="1" noChangeArrowheads="1"/>
                      </p:cNvPicPr>
                      <p:nvPr/>
                    </p:nvPicPr>
                    <p:blipFill>
                      <a:blip xmlns:r="http://schemas.openxmlformats.org/officeDocument/2006/relationships" r:embed="rId2"/>
                      <a:srcRect/>
                      <a:stretch>
                        <a:fillRect/>
                      </a:stretch>
                    </p:blipFill>
                    <p:spPr bwMode="auto">
                      <a:xfrm>
                        <a:off x="250825" y="44450"/>
                        <a:ext cx="4681538" cy="2819400"/>
                      </a:xfrm>
                      <a:prstGeom prst="rect"/>
                      <a:noFill/>
                    </p:spPr>
                  </p:pic>
                </p:oleObj>
              </mc:Fallback>
            </mc:AlternateContent>
          </a:graphicData>
        </a:graphic>
      </p:graphicFrame>
      <p:graphicFrame>
        <p:nvGraphicFramePr>
          <p:cNvPr id="4194306" name="Object 5"/>
          <p:cNvGraphicFramePr>
            <a:graphicFrameLocks noChangeAspect="1"/>
          </p:cNvGraphicFramePr>
          <p:nvPr/>
        </p:nvGraphicFramePr>
        <p:xfrm>
          <a:off x="4356100" y="115888"/>
          <a:ext cx="4392613" cy="2895600"/>
        </p:xfrm>
        <a:graphic>
          <a:graphicData uri="http://schemas.openxmlformats.org/presentationml/2006/ole">
            <mc:AlternateContent xmlns:mc="http://schemas.openxmlformats.org/markup-compatibility/2006">
              <mc:Choice xmlns:v="urn:schemas-microsoft-com:vml" Requires="v">
                <p:oleObj name="Picture2" r:id="rId3" spid="_x0000_s2246" imgH="1527840" imgW="2514600" progId="Word.Picture.8">
                  <p:embed/>
                </p:oleObj>
              </mc:Choice>
              <mc:Fallback>
                <p:oleObj name="Picture2" r:id="rId3" spid="" imgH="1527840" imgW="2514600" progId="Word.Picture.8">
                  <p:embed/>
                  <p:pic>
                    <p:nvPicPr>
                      <p:cNvPr id="2097162" name="Object 5"/>
                      <p:cNvPicPr>
                        <a:picLocks noChangeAspect="1" noChangeArrowheads="1"/>
                      </p:cNvPicPr>
                      <p:nvPr/>
                    </p:nvPicPr>
                    <p:blipFill>
                      <a:blip xmlns:r="http://schemas.openxmlformats.org/officeDocument/2006/relationships" r:embed="rId4"/>
                      <a:srcRect/>
                      <a:stretch>
                        <a:fillRect/>
                      </a:stretch>
                    </p:blipFill>
                    <p:spPr bwMode="auto">
                      <a:xfrm>
                        <a:off x="4356100" y="115888"/>
                        <a:ext cx="4392613" cy="2895600"/>
                      </a:xfrm>
                      <a:prstGeom prst="rect"/>
                      <a:noFill/>
                    </p:spPr>
                  </p:pic>
                </p:oleObj>
              </mc:Fallback>
            </mc:AlternateContent>
          </a:graphicData>
        </a:graphic>
      </p:graphicFrame>
      <p:graphicFrame>
        <p:nvGraphicFramePr>
          <p:cNvPr id="4194307" name="Object 6"/>
          <p:cNvGraphicFramePr>
            <a:graphicFrameLocks noChangeAspect="1"/>
          </p:cNvGraphicFramePr>
          <p:nvPr/>
        </p:nvGraphicFramePr>
        <p:xfrm>
          <a:off x="49213" y="4221163"/>
          <a:ext cx="3730625" cy="2590800"/>
        </p:xfrm>
        <a:graphic>
          <a:graphicData uri="http://schemas.openxmlformats.org/presentationml/2006/ole">
            <mc:AlternateContent xmlns:mc="http://schemas.openxmlformats.org/markup-compatibility/2006">
              <mc:Choice xmlns:v="urn:schemas-microsoft-com:vml" Requires="v">
                <p:oleObj name="Picture2" r:id="rId5" spid="_x0000_s2247" imgH="1579320" imgW="2739960" progId="Word.Picture.8">
                  <p:embed/>
                </p:oleObj>
              </mc:Choice>
              <mc:Fallback>
                <p:oleObj name="Picture2" r:id="rId5" spid="" imgH="1579320" imgW="2739960" progId="Word.Picture.8">
                  <p:embed/>
                  <p:pic>
                    <p:nvPicPr>
                      <p:cNvPr id="2097163" name="Object 6"/>
                      <p:cNvPicPr>
                        <a:picLocks noChangeAspect="1" noChangeArrowheads="1"/>
                      </p:cNvPicPr>
                      <p:nvPr/>
                    </p:nvPicPr>
                    <p:blipFill>
                      <a:blip xmlns:r="http://schemas.openxmlformats.org/officeDocument/2006/relationships" r:embed="rId6"/>
                      <a:srcRect/>
                      <a:stretch>
                        <a:fillRect/>
                      </a:stretch>
                    </p:blipFill>
                    <p:spPr bwMode="auto">
                      <a:xfrm>
                        <a:off x="49213" y="4221163"/>
                        <a:ext cx="3730625" cy="2590800"/>
                      </a:xfrm>
                      <a:prstGeom prst="rect"/>
                      <a:noFill/>
                    </p:spPr>
                  </p:pic>
                </p:oleObj>
              </mc:Fallback>
            </mc:AlternateContent>
          </a:graphicData>
        </a:graphic>
      </p:graphicFrame>
      <p:sp>
        <p:nvSpPr>
          <p:cNvPr id="1048900" name="Text Box 8"/>
          <p:cNvSpPr txBox="1">
            <a:spLocks noChangeArrowheads="1"/>
          </p:cNvSpPr>
          <p:nvPr/>
        </p:nvSpPr>
        <p:spPr bwMode="auto">
          <a:xfrm>
            <a:off x="4284663" y="2781300"/>
            <a:ext cx="4824412" cy="457200"/>
          </a:xfrm>
          <a:prstGeom prst="rect"/>
          <a:noFill/>
          <a:ln w="9525">
            <a:noFill/>
            <a:miter lim="800000"/>
            <a:headEnd/>
            <a:tailEnd/>
          </a:ln>
        </p:spPr>
        <p:txBody>
          <a:bodyPr>
            <a:spAutoFit/>
          </a:bodyPr>
          <a:p>
            <a:pPr>
              <a:spcBef>
                <a:spcPct val="50000"/>
              </a:spcBef>
            </a:pPr>
            <a:r>
              <a:rPr altLang="en-US" b="1" lang="zh-CN"/>
              <a:t>房租水电</a:t>
            </a:r>
            <a:r>
              <a:rPr altLang="zh-CN" b="1" lang="en-US"/>
              <a:t>=</a:t>
            </a:r>
            <a:r>
              <a:rPr altLang="en-US" b="1" lang="zh-CN"/>
              <a:t>房租十用水量＋用电量</a:t>
            </a:r>
          </a:p>
        </p:txBody>
      </p:sp>
      <p:sp>
        <p:nvSpPr>
          <p:cNvPr id="1048901" name="Text Box 9"/>
          <p:cNvSpPr txBox="1">
            <a:spLocks noChangeArrowheads="1"/>
          </p:cNvSpPr>
          <p:nvPr/>
        </p:nvSpPr>
        <p:spPr bwMode="auto">
          <a:xfrm>
            <a:off x="1187450" y="3835400"/>
            <a:ext cx="1800225" cy="457200"/>
          </a:xfrm>
          <a:prstGeom prst="rect"/>
          <a:noFill/>
          <a:ln w="9525">
            <a:noFill/>
            <a:miter lim="800000"/>
            <a:headEnd/>
            <a:tailEnd/>
          </a:ln>
        </p:spPr>
        <p:txBody>
          <a:bodyPr>
            <a:spAutoFit/>
          </a:bodyPr>
          <a:p>
            <a:pPr>
              <a:spcBef>
                <a:spcPct val="50000"/>
              </a:spcBef>
            </a:pPr>
            <a:r>
              <a:rPr altLang="en-US" b="1" lang="zh-CN"/>
              <a:t>内容耦合</a:t>
            </a:r>
          </a:p>
        </p:txBody>
      </p:sp>
      <p:grpSp>
        <p:nvGrpSpPr>
          <p:cNvPr id="237" name="Group 11"/>
          <p:cNvGrpSpPr/>
          <p:nvPr/>
        </p:nvGrpSpPr>
        <p:grpSpPr bwMode="auto">
          <a:xfrm>
            <a:off x="3851275" y="4141788"/>
            <a:ext cx="5292725" cy="2382837"/>
            <a:chOff x="2495" y="5786"/>
            <a:chExt cx="4417" cy="1875"/>
          </a:xfrm>
        </p:grpSpPr>
        <p:sp>
          <p:nvSpPr>
            <p:cNvPr id="1048902" name="Text Box 12"/>
            <p:cNvSpPr txBox="1">
              <a:spLocks noChangeArrowheads="1"/>
            </p:cNvSpPr>
            <p:nvPr/>
          </p:nvSpPr>
          <p:spPr bwMode="auto">
            <a:xfrm>
              <a:off x="2495" y="6608"/>
              <a:ext cx="624" cy="624"/>
            </a:xfrm>
            <a:prstGeom prst="rect"/>
            <a:solidFill>
              <a:srgbClr val="FFFFFF"/>
            </a:solidFill>
            <a:ln w="15875">
              <a:solidFill>
                <a:srgbClr val="000000"/>
              </a:solidFill>
              <a:miter lim="800000"/>
              <a:headEnd/>
              <a:tailEnd/>
            </a:ln>
          </p:spPr>
          <p:txBody>
            <a:bodyPr tIns="10800"/>
            <a:p>
              <a:pPr>
                <a:lnSpc>
                  <a:spcPct val="200000"/>
                </a:lnSpc>
              </a:pPr>
              <a:r>
                <a:rPr altLang="zh-CN" b="1" sz="2000" lang="en-US">
                  <a:latin typeface="Times New Roman" pitchFamily="18" charset="0"/>
                </a:rPr>
                <a:t>A</a:t>
              </a:r>
              <a:endParaRPr altLang="zh-CN" b="1" sz="1400" lang="en-US">
                <a:latin typeface="Times New Roman" pitchFamily="18" charset="0"/>
              </a:endParaRPr>
            </a:p>
          </p:txBody>
        </p:sp>
        <p:grpSp>
          <p:nvGrpSpPr>
            <p:cNvPr id="238" name="Group 13"/>
            <p:cNvGrpSpPr/>
            <p:nvPr/>
          </p:nvGrpSpPr>
          <p:grpSpPr bwMode="auto">
            <a:xfrm>
              <a:off x="4082" y="5786"/>
              <a:ext cx="2830" cy="1875"/>
              <a:chOff x="4077" y="5814"/>
              <a:chExt cx="2830" cy="1875"/>
            </a:xfrm>
          </p:grpSpPr>
          <p:sp>
            <p:nvSpPr>
              <p:cNvPr id="1048903" name="Text Box 14"/>
              <p:cNvSpPr txBox="1">
                <a:spLocks noChangeArrowheads="1"/>
              </p:cNvSpPr>
              <p:nvPr/>
            </p:nvSpPr>
            <p:spPr bwMode="auto">
              <a:xfrm>
                <a:off x="4082" y="5814"/>
                <a:ext cx="510" cy="567"/>
              </a:xfrm>
              <a:prstGeom prst="rect"/>
              <a:noFill/>
              <a:ln w="9525">
                <a:noFill/>
                <a:miter lim="800000"/>
                <a:headEnd/>
                <a:tailEnd/>
              </a:ln>
            </p:spPr>
            <p:txBody>
              <a:bodyPr bIns="10800" lIns="18000" rIns="18000" tIns="10800"/>
              <a:p>
                <a:pPr>
                  <a:lnSpc>
                    <a:spcPct val="220000"/>
                  </a:lnSpc>
                </a:pPr>
                <a:r>
                  <a:rPr altLang="zh-CN" b="1" sz="2000" lang="en-US">
                    <a:latin typeface="Times New Roman" pitchFamily="18" charset="0"/>
                  </a:rPr>
                  <a:t>B</a:t>
                </a:r>
                <a:endParaRPr altLang="zh-CN" b="1" sz="1400" lang="en-US">
                  <a:latin typeface="Times New Roman" pitchFamily="18" charset="0"/>
                </a:endParaRPr>
              </a:p>
            </p:txBody>
          </p:sp>
          <p:grpSp>
            <p:nvGrpSpPr>
              <p:cNvPr id="239" name="Group 15"/>
              <p:cNvGrpSpPr/>
              <p:nvPr/>
            </p:nvGrpSpPr>
            <p:grpSpPr bwMode="auto">
              <a:xfrm>
                <a:off x="4253" y="6182"/>
                <a:ext cx="1757" cy="1361"/>
                <a:chOff x="4253" y="6182"/>
                <a:chExt cx="1757" cy="1361"/>
              </a:xfrm>
            </p:grpSpPr>
            <p:grpSp>
              <p:nvGrpSpPr>
                <p:cNvPr id="240" name="Group 16"/>
                <p:cNvGrpSpPr/>
                <p:nvPr/>
              </p:nvGrpSpPr>
              <p:grpSpPr bwMode="auto">
                <a:xfrm>
                  <a:off x="4253" y="6409"/>
                  <a:ext cx="624" cy="1077"/>
                  <a:chOff x="4287" y="6438"/>
                  <a:chExt cx="630" cy="1092"/>
                </a:xfrm>
              </p:grpSpPr>
              <p:sp>
                <p:nvSpPr>
                  <p:cNvPr id="1048904" name="AutoShape 17"/>
                  <p:cNvSpPr>
                    <a:spLocks noChangeArrowheads="1"/>
                  </p:cNvSpPr>
                  <p:nvPr/>
                </p:nvSpPr>
                <p:spPr bwMode="auto">
                  <a:xfrm>
                    <a:off x="4287" y="6438"/>
                    <a:ext cx="630" cy="1092"/>
                  </a:xfrm>
                  <a:prstGeom prst="diamond"/>
                  <a:noFill/>
                  <a:ln w="15875">
                    <a:solidFill>
                      <a:srgbClr val="000000"/>
                    </a:solidFill>
                    <a:miter lim="800000"/>
                    <a:headEnd/>
                    <a:tailEnd/>
                  </a:ln>
                </p:spPr>
                <p:txBody>
                  <a:bodyPr/>
                  <a:p>
                    <a:endParaRPr altLang="en-US" lang="zh-CN"/>
                  </a:p>
                </p:txBody>
              </p:sp>
              <p:sp>
                <p:nvSpPr>
                  <p:cNvPr id="1048905" name="Text Box 18"/>
                  <p:cNvSpPr txBox="1">
                    <a:spLocks noChangeArrowheads="1"/>
                  </p:cNvSpPr>
                  <p:nvPr/>
                </p:nvSpPr>
                <p:spPr bwMode="auto">
                  <a:xfrm>
                    <a:off x="4287" y="6806"/>
                    <a:ext cx="630" cy="414"/>
                  </a:xfrm>
                  <a:prstGeom prst="rect"/>
                  <a:noFill/>
                  <a:ln w="9525">
                    <a:noFill/>
                    <a:miter lim="800000"/>
                    <a:headEnd/>
                    <a:tailEnd/>
                  </a:ln>
                </p:spPr>
                <p:txBody>
                  <a:bodyPr bIns="10800" lIns="54000" rIns="54000" tIns="10800"/>
                  <a:p>
                    <a:pPr>
                      <a:lnSpc>
                        <a:spcPct val="130000"/>
                      </a:lnSpc>
                    </a:pPr>
                    <a:r>
                      <a:rPr altLang="zh-CN" b="1" sz="2000" lang="en-US">
                        <a:latin typeface="Times New Roman" pitchFamily="18" charset="0"/>
                      </a:rPr>
                      <a:t>Flag</a:t>
                    </a:r>
                    <a:endParaRPr altLang="zh-CN" b="1" sz="1000" lang="en-US">
                      <a:latin typeface="Times New Roman" pitchFamily="18" charset="0"/>
                    </a:endParaRPr>
                  </a:p>
                </p:txBody>
              </p:sp>
            </p:grpSp>
            <p:sp>
              <p:nvSpPr>
                <p:cNvPr id="1048906" name="Line 19"/>
                <p:cNvSpPr>
                  <a:spLocks noChangeShapeType="1"/>
                </p:cNvSpPr>
                <p:nvPr/>
              </p:nvSpPr>
              <p:spPr bwMode="auto">
                <a:xfrm>
                  <a:off x="4876" y="6948"/>
                  <a:ext cx="567" cy="0"/>
                </a:xfrm>
                <a:prstGeom prst="line"/>
                <a:noFill/>
                <a:ln w="15875">
                  <a:solidFill>
                    <a:srgbClr val="000000"/>
                  </a:solidFill>
                  <a:round/>
                  <a:headEnd/>
                  <a:tailEnd type="arrow" w="sm" len="sm"/>
                </a:ln>
              </p:spPr>
              <p:txBody>
                <a:bodyPr/>
                <a:p>
                  <a:endParaRPr altLang="en-US" lang="zh-CN"/>
                </a:p>
              </p:txBody>
            </p:sp>
            <p:sp>
              <p:nvSpPr>
                <p:cNvPr id="1048907" name="Text Box 20"/>
                <p:cNvSpPr txBox="1">
                  <a:spLocks noChangeArrowheads="1"/>
                </p:cNvSpPr>
                <p:nvPr/>
              </p:nvSpPr>
              <p:spPr bwMode="auto">
                <a:xfrm>
                  <a:off x="5439" y="6750"/>
                  <a:ext cx="567" cy="340"/>
                </a:xfrm>
                <a:prstGeom prst="rect"/>
                <a:solidFill>
                  <a:srgbClr val="FFFFFF"/>
                </a:solidFill>
                <a:ln w="15875">
                  <a:solidFill>
                    <a:srgbClr val="000000"/>
                  </a:solidFill>
                  <a:miter lim="800000"/>
                  <a:headEnd/>
                  <a:tailEnd/>
                </a:ln>
              </p:spPr>
              <p:txBody>
                <a:bodyPr bIns="10800" tIns="10800"/>
                <a:p>
                  <a:pPr>
                    <a:lnSpc>
                      <a:spcPct val="120000"/>
                    </a:lnSpc>
                  </a:pPr>
                  <a:r>
                    <a:rPr altLang="zh-CN" b="1" sz="2000" lang="en-US">
                      <a:latin typeface="Times New Roman" pitchFamily="18" charset="0"/>
                    </a:rPr>
                    <a:t>F2</a:t>
                  </a:r>
                  <a:endParaRPr altLang="zh-CN" b="1" sz="1000" lang="en-US">
                    <a:latin typeface="Times New Roman" pitchFamily="18" charset="0"/>
                  </a:endParaRPr>
                </a:p>
              </p:txBody>
            </p:sp>
            <p:sp>
              <p:nvSpPr>
                <p:cNvPr id="1048908" name="Text Box 21"/>
                <p:cNvSpPr txBox="1">
                  <a:spLocks noChangeArrowheads="1"/>
                </p:cNvSpPr>
                <p:nvPr/>
              </p:nvSpPr>
              <p:spPr bwMode="auto">
                <a:xfrm>
                  <a:off x="5439" y="7203"/>
                  <a:ext cx="567" cy="340"/>
                </a:xfrm>
                <a:prstGeom prst="rect"/>
                <a:solidFill>
                  <a:srgbClr val="FFFFFF"/>
                </a:solidFill>
                <a:ln w="15875">
                  <a:solidFill>
                    <a:srgbClr val="000000"/>
                  </a:solidFill>
                  <a:miter lim="800000"/>
                  <a:headEnd/>
                  <a:tailEnd/>
                </a:ln>
              </p:spPr>
              <p:txBody>
                <a:bodyPr bIns="10800" tIns="10800"/>
                <a:p>
                  <a:pPr>
                    <a:lnSpc>
                      <a:spcPct val="120000"/>
                    </a:lnSpc>
                  </a:pPr>
                  <a:r>
                    <a:rPr altLang="zh-CN" b="1" sz="2000" lang="en-US">
                      <a:latin typeface="Times New Roman" pitchFamily="18" charset="0"/>
                    </a:rPr>
                    <a:t>F1</a:t>
                  </a:r>
                  <a:endParaRPr altLang="zh-CN" b="1" sz="1000" lang="en-US">
                    <a:latin typeface="Times New Roman" pitchFamily="18" charset="0"/>
                  </a:endParaRPr>
                </a:p>
              </p:txBody>
            </p:sp>
            <p:sp>
              <p:nvSpPr>
                <p:cNvPr id="1048909" name="Text Box 22"/>
                <p:cNvSpPr txBox="1">
                  <a:spLocks noChangeArrowheads="1"/>
                </p:cNvSpPr>
                <p:nvPr/>
              </p:nvSpPr>
              <p:spPr bwMode="auto">
                <a:xfrm>
                  <a:off x="5439" y="6182"/>
                  <a:ext cx="567" cy="340"/>
                </a:xfrm>
                <a:prstGeom prst="rect"/>
                <a:solidFill>
                  <a:srgbClr val="FFFFFF"/>
                </a:solidFill>
                <a:ln w="15875">
                  <a:solidFill>
                    <a:srgbClr val="000000"/>
                  </a:solidFill>
                  <a:miter lim="800000"/>
                  <a:headEnd/>
                  <a:tailEnd/>
                </a:ln>
              </p:spPr>
              <p:txBody>
                <a:bodyPr bIns="10800" tIns="10800"/>
                <a:p>
                  <a:pPr>
                    <a:lnSpc>
                      <a:spcPct val="120000"/>
                    </a:lnSpc>
                  </a:pPr>
                  <a:r>
                    <a:rPr altLang="zh-CN" b="1" sz="2000" lang="en-US">
                      <a:latin typeface="Times New Roman" pitchFamily="18" charset="0"/>
                    </a:rPr>
                    <a:t>Fn</a:t>
                  </a:r>
                  <a:endParaRPr altLang="zh-CN" b="1" sz="1000" lang="en-US">
                    <a:latin typeface="Times New Roman" pitchFamily="18" charset="0"/>
                  </a:endParaRPr>
                </a:p>
              </p:txBody>
            </p:sp>
            <p:sp>
              <p:nvSpPr>
                <p:cNvPr id="1048910" name="Text Box 23"/>
                <p:cNvSpPr txBox="1">
                  <a:spLocks noChangeArrowheads="1"/>
                </p:cNvSpPr>
                <p:nvPr/>
              </p:nvSpPr>
              <p:spPr bwMode="auto">
                <a:xfrm>
                  <a:off x="5443" y="6466"/>
                  <a:ext cx="567" cy="312"/>
                </a:xfrm>
                <a:prstGeom prst="rect"/>
                <a:noFill/>
                <a:ln w="9525">
                  <a:noFill/>
                  <a:miter lim="800000"/>
                  <a:headEnd/>
                  <a:tailEnd/>
                </a:ln>
              </p:spPr>
              <p:txBody>
                <a:bodyPr bIns="10800" lIns="18000" rIns="18000" tIns="10800"/>
                <a:p>
                  <a:r>
                    <a:rPr altLang="zh-CN" b="1" sz="2000" lang="en-US">
                      <a:latin typeface="Times New Roman" pitchFamily="18" charset="0"/>
                    </a:rPr>
                    <a:t>……</a:t>
                  </a:r>
                  <a:endParaRPr altLang="zh-CN" b="1" sz="1000" lang="en-US">
                    <a:latin typeface="Times New Roman" pitchFamily="18" charset="0"/>
                  </a:endParaRPr>
                </a:p>
              </p:txBody>
            </p:sp>
            <p:sp>
              <p:nvSpPr>
                <p:cNvPr id="1048911" name="Line 24"/>
                <p:cNvSpPr>
                  <a:spLocks noChangeShapeType="1"/>
                </p:cNvSpPr>
                <p:nvPr/>
              </p:nvSpPr>
              <p:spPr bwMode="auto">
                <a:xfrm>
                  <a:off x="5160" y="6353"/>
                  <a:ext cx="283" cy="0"/>
                </a:xfrm>
                <a:prstGeom prst="line"/>
                <a:noFill/>
                <a:ln w="15875">
                  <a:solidFill>
                    <a:srgbClr val="000000"/>
                  </a:solidFill>
                  <a:round/>
                  <a:headEnd/>
                  <a:tailEnd type="arrow" w="sm" len="sm"/>
                </a:ln>
              </p:spPr>
              <p:txBody>
                <a:bodyPr/>
                <a:p>
                  <a:endParaRPr altLang="en-US" lang="zh-CN"/>
                </a:p>
              </p:txBody>
            </p:sp>
            <p:sp>
              <p:nvSpPr>
                <p:cNvPr id="1048912" name="Line 25"/>
                <p:cNvSpPr>
                  <a:spLocks noChangeShapeType="1"/>
                </p:cNvSpPr>
                <p:nvPr/>
              </p:nvSpPr>
              <p:spPr bwMode="auto">
                <a:xfrm>
                  <a:off x="5160" y="7374"/>
                  <a:ext cx="283" cy="0"/>
                </a:xfrm>
                <a:prstGeom prst="line"/>
                <a:noFill/>
                <a:ln w="15875">
                  <a:solidFill>
                    <a:srgbClr val="000000"/>
                  </a:solidFill>
                  <a:round/>
                  <a:headEnd/>
                  <a:tailEnd type="arrow" w="sm" len="sm"/>
                </a:ln>
              </p:spPr>
              <p:txBody>
                <a:bodyPr/>
                <a:p>
                  <a:endParaRPr altLang="en-US" lang="zh-CN"/>
                </a:p>
              </p:txBody>
            </p:sp>
            <p:sp>
              <p:nvSpPr>
                <p:cNvPr id="1048913" name="Line 26"/>
                <p:cNvSpPr>
                  <a:spLocks noChangeShapeType="1"/>
                </p:cNvSpPr>
                <p:nvPr/>
              </p:nvSpPr>
              <p:spPr bwMode="auto">
                <a:xfrm>
                  <a:off x="5160" y="6347"/>
                  <a:ext cx="0" cy="1032"/>
                </a:xfrm>
                <a:prstGeom prst="line"/>
                <a:noFill/>
                <a:ln w="15875">
                  <a:solidFill>
                    <a:srgbClr val="000000"/>
                  </a:solidFill>
                  <a:round/>
                  <a:headEnd/>
                  <a:tailEnd/>
                </a:ln>
              </p:spPr>
              <p:txBody>
                <a:bodyPr/>
                <a:p>
                  <a:endParaRPr altLang="en-US" lang="zh-CN"/>
                </a:p>
              </p:txBody>
            </p:sp>
          </p:grpSp>
          <p:sp>
            <p:nvSpPr>
              <p:cNvPr id="1048914" name="Text Box 27"/>
              <p:cNvSpPr txBox="1">
                <a:spLocks noChangeArrowheads="1"/>
              </p:cNvSpPr>
              <p:nvPr/>
            </p:nvSpPr>
            <p:spPr bwMode="auto">
              <a:xfrm>
                <a:off x="6067" y="6750"/>
                <a:ext cx="840" cy="468"/>
              </a:xfrm>
              <a:prstGeom prst="rect"/>
              <a:noFill/>
              <a:ln w="9525">
                <a:noFill/>
                <a:miter lim="800000"/>
                <a:headEnd/>
                <a:tailEnd/>
              </a:ln>
            </p:spPr>
            <p:txBody>
              <a:bodyPr/>
              <a:p>
                <a:pPr algn="just"/>
                <a:r>
                  <a:rPr altLang="zh-CN" b="1" sz="2000" lang="en-US">
                    <a:latin typeface="Times New Roman" pitchFamily="18" charset="0"/>
                  </a:rPr>
                  <a:t>……</a:t>
                </a:r>
                <a:endParaRPr altLang="zh-CN" b="1" sz="1000" lang="en-US">
                  <a:latin typeface="Times New Roman" pitchFamily="18" charset="0"/>
                </a:endParaRPr>
              </a:p>
            </p:txBody>
          </p:sp>
          <p:sp>
            <p:nvSpPr>
              <p:cNvPr id="1048915" name="Rectangle 28"/>
              <p:cNvSpPr>
                <a:spLocks noChangeArrowheads="1"/>
              </p:cNvSpPr>
              <p:nvPr/>
            </p:nvSpPr>
            <p:spPr bwMode="auto">
              <a:xfrm>
                <a:off x="4077" y="5973"/>
                <a:ext cx="2625" cy="1716"/>
              </a:xfrm>
              <a:prstGeom prst="rect"/>
              <a:noFill/>
              <a:ln w="15875">
                <a:solidFill>
                  <a:srgbClr val="000000"/>
                </a:solidFill>
                <a:miter lim="800000"/>
                <a:headEnd/>
                <a:tailEnd/>
              </a:ln>
            </p:spPr>
            <p:txBody>
              <a:bodyPr/>
              <a:p>
                <a:endParaRPr altLang="en-US" lang="zh-CN"/>
              </a:p>
            </p:txBody>
          </p:sp>
        </p:grpSp>
        <p:sp>
          <p:nvSpPr>
            <p:cNvPr id="1048916" name="Line 29"/>
            <p:cNvSpPr>
              <a:spLocks noChangeShapeType="1"/>
            </p:cNvSpPr>
            <p:nvPr/>
          </p:nvSpPr>
          <p:spPr bwMode="auto">
            <a:xfrm>
              <a:off x="3119" y="6920"/>
              <a:ext cx="1134" cy="0"/>
            </a:xfrm>
            <a:prstGeom prst="line"/>
            <a:noFill/>
            <a:ln w="15875">
              <a:solidFill>
                <a:srgbClr val="000000"/>
              </a:solidFill>
              <a:round/>
              <a:headEnd/>
              <a:tailEnd type="arrow" w="sm" len="sm"/>
            </a:ln>
          </p:spPr>
          <p:txBody>
            <a:bodyPr/>
            <a:p>
              <a:endParaRPr altLang="en-US" lang="zh-CN"/>
            </a:p>
          </p:txBody>
        </p:sp>
        <p:sp>
          <p:nvSpPr>
            <p:cNvPr id="1048917" name="Text Box 30"/>
            <p:cNvSpPr txBox="1">
              <a:spLocks noChangeArrowheads="1"/>
            </p:cNvSpPr>
            <p:nvPr/>
          </p:nvSpPr>
          <p:spPr bwMode="auto">
            <a:xfrm>
              <a:off x="3339" y="6523"/>
              <a:ext cx="510" cy="397"/>
            </a:xfrm>
            <a:prstGeom prst="rect"/>
            <a:noFill/>
            <a:ln w="9525">
              <a:noFill/>
              <a:miter lim="800000"/>
              <a:headEnd/>
              <a:tailEnd/>
            </a:ln>
          </p:spPr>
          <p:txBody>
            <a:bodyPr bIns="10800" lIns="18000" rIns="18000" tIns="10800"/>
            <a:p>
              <a:pPr algn="just">
                <a:lnSpc>
                  <a:spcPct val="140000"/>
                </a:lnSpc>
              </a:pPr>
              <a:r>
                <a:rPr altLang="zh-CN" b="1" sz="2000" lang="en-US">
                  <a:latin typeface="Times New Roman" pitchFamily="18" charset="0"/>
                </a:rPr>
                <a:t>Flag</a:t>
              </a:r>
              <a:endParaRPr altLang="zh-CN" b="1" sz="1000" lang="en-US">
                <a:latin typeface="Times New Roman" pitchFamily="18" charset="0"/>
              </a:endParaRPr>
            </a:p>
          </p:txBody>
        </p:sp>
      </p:grpSp>
      <p:sp>
        <p:nvSpPr>
          <p:cNvPr id="1048918" name="Text Box 31"/>
          <p:cNvSpPr txBox="1">
            <a:spLocks noChangeArrowheads="1"/>
          </p:cNvSpPr>
          <p:nvPr/>
        </p:nvSpPr>
        <p:spPr bwMode="auto">
          <a:xfrm>
            <a:off x="6300788" y="3835400"/>
            <a:ext cx="1800225" cy="457200"/>
          </a:xfrm>
          <a:prstGeom prst="rect"/>
          <a:noFill/>
          <a:ln w="9525">
            <a:noFill/>
            <a:miter lim="800000"/>
            <a:headEnd/>
            <a:tailEnd/>
          </a:ln>
        </p:spPr>
        <p:txBody>
          <a:bodyPr>
            <a:spAutoFit/>
          </a:bodyPr>
          <a:p>
            <a:pPr>
              <a:spcBef>
                <a:spcPct val="50000"/>
              </a:spcBef>
            </a:pPr>
            <a:r>
              <a:rPr altLang="en-US" b="1" lang="zh-CN"/>
              <a:t>控制耦合</a:t>
            </a:r>
          </a:p>
        </p:txBody>
      </p:sp>
      <p:sp>
        <p:nvSpPr>
          <p:cNvPr id="1048919" name="AutoShape 32"/>
          <p:cNvSpPr>
            <a:spLocks noChangeArrowheads="1"/>
          </p:cNvSpPr>
          <p:nvPr/>
        </p:nvSpPr>
        <p:spPr bwMode="auto">
          <a:xfrm>
            <a:off x="323850" y="2781300"/>
            <a:ext cx="3924300" cy="647700"/>
          </a:xfrm>
          <a:prstGeom prst="wedgeRoundRectCallout">
            <a:avLst>
              <a:gd name="adj1" fmla="val -19134"/>
              <a:gd name="adj2" fmla="val -110051"/>
              <a:gd name="adj3" fmla="val 16667"/>
            </a:avLst>
          </a:prstGeom>
          <a:solidFill>
            <a:srgbClr val="CCFFCC"/>
          </a:solidFill>
          <a:ln w="9525">
            <a:solidFill>
              <a:srgbClr val="800080"/>
            </a:solidFill>
            <a:miter lim="800000"/>
            <a:headEnd/>
            <a:tailEnd/>
          </a:ln>
        </p:spPr>
        <p:txBody>
          <a:bodyPr anchor="ctr"/>
          <a:p>
            <a:r>
              <a:rPr altLang="zh-CN" b="1" sz="2800" lang="en-US">
                <a:sym typeface="Wingdings" pitchFamily="2" charset="2"/>
              </a:rPr>
              <a:t></a:t>
            </a:r>
            <a:r>
              <a:rPr altLang="zh-CN" b="1" lang="en-US">
                <a:sym typeface="Wingdings" pitchFamily="2" charset="2"/>
              </a:rPr>
              <a:t> The most desirable.</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5" presetSubtype="10">
                                  <p:stCondLst>
                                    <p:cond delay="0"/>
                                  </p:stCondLst>
                                  <p:childTnLst>
                                    <p:set>
                                      <p:cBhvr>
                                        <p:cTn dur="1" fill="hold" id="6">
                                          <p:stCondLst>
                                            <p:cond delay="0"/>
                                          </p:stCondLst>
                                        </p:cTn>
                                        <p:tgtEl>
                                          <p:spTgt spid="237"/>
                                        </p:tgtEl>
                                        <p:attrNameLst>
                                          <p:attrName>style.visibility</p:attrName>
                                        </p:attrNameLst>
                                      </p:cBhvr>
                                      <p:to>
                                        <p:strVal val="visible"/>
                                      </p:to>
                                    </p:set>
                                    <p:animEffect transition="in" filter="checkerboard(across)">
                                      <p:cBhvr>
                                        <p:cTn dur="500" id="7"/>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923" name="灯片编号占位符 5"/>
          <p:cNvSpPr>
            <a:spLocks noGrp="1"/>
          </p:cNvSpPr>
          <p:nvPr>
            <p:ph type="sldNum" sz="quarter" idx="12"/>
          </p:nvPr>
        </p:nvSpPr>
        <p:spPr>
          <a:noFill/>
        </p:spPr>
        <p:txBody>
          <a:bodyPr/>
          <a:p>
            <a:fld id="{24779135-C72A-478C-9FFF-0DC68B15088C}" type="slidenum">
              <a:rPr altLang="zh-CN" lang="en-US" smtClean="0">
                <a:ea typeface="宋体" charset="-122"/>
              </a:rPr>
              <a:t>51</a:t>
            </a:fld>
            <a:endParaRPr altLang="zh-CN" lang="en-US" smtClean="0">
              <a:ea typeface="宋体" charset="-122"/>
            </a:endParaRPr>
          </a:p>
        </p:txBody>
      </p:sp>
      <p:sp>
        <p:nvSpPr>
          <p:cNvPr id="1048924" name="Rectangle 24"/>
          <p:cNvSpPr>
            <a:spLocks noChangeArrowheads="1"/>
          </p:cNvSpPr>
          <p:nvPr/>
        </p:nvSpPr>
        <p:spPr bwMode="auto">
          <a:xfrm>
            <a:off x="179388" y="0"/>
            <a:ext cx="8964612" cy="6858000"/>
          </a:xfrm>
          <a:prstGeom prst="rect"/>
          <a:solidFill>
            <a:schemeClr val="bg1"/>
          </a:solidFill>
          <a:ln w="9525">
            <a:solidFill>
              <a:schemeClr val="tx1"/>
            </a:solidFill>
            <a:miter lim="800000"/>
            <a:headEnd/>
            <a:tailEnd/>
          </a:ln>
        </p:spPr>
        <p:txBody>
          <a:bodyPr anchor="ctr" wrap="none"/>
          <a:p>
            <a:endParaRPr altLang="en-US" lang="zh-CN"/>
          </a:p>
        </p:txBody>
      </p:sp>
      <p:grpSp>
        <p:nvGrpSpPr>
          <p:cNvPr id="244" name="Group 25"/>
          <p:cNvGrpSpPr/>
          <p:nvPr/>
        </p:nvGrpSpPr>
        <p:grpSpPr bwMode="auto">
          <a:xfrm>
            <a:off x="260350" y="692150"/>
            <a:ext cx="3735388" cy="4249738"/>
            <a:chOff x="5334" y="1134"/>
            <a:chExt cx="2940" cy="2805"/>
          </a:xfrm>
        </p:grpSpPr>
        <p:sp>
          <p:nvSpPr>
            <p:cNvPr id="1048925" name="Text Box 26"/>
            <p:cNvSpPr txBox="1">
              <a:spLocks noChangeArrowheads="1"/>
            </p:cNvSpPr>
            <p:nvPr/>
          </p:nvSpPr>
          <p:spPr bwMode="auto">
            <a:xfrm>
              <a:off x="6066" y="1134"/>
              <a:ext cx="1575" cy="669"/>
            </a:xfrm>
            <a:prstGeom prst="rect"/>
            <a:solidFill>
              <a:srgbClr val="FFFFFF"/>
            </a:solidFill>
            <a:ln w="15875">
              <a:solidFill>
                <a:srgbClr val="000000"/>
              </a:solidFill>
              <a:miter lim="800000"/>
              <a:headEnd/>
              <a:tailEnd/>
            </a:ln>
          </p:spPr>
          <p:txBody>
            <a:bodyPr/>
            <a:p>
              <a:pPr algn="just">
                <a:lnSpc>
                  <a:spcPct val="120000"/>
                </a:lnSpc>
              </a:pPr>
              <a:r>
                <a:rPr altLang="zh-CN" b="1" sz="2000" lang="en-US">
                  <a:latin typeface="Times New Roman" pitchFamily="18" charset="0"/>
                </a:rPr>
                <a:t>Global :  V1</a:t>
              </a:r>
            </a:p>
            <a:p>
              <a:pPr algn="just">
                <a:lnSpc>
                  <a:spcPct val="120000"/>
                </a:lnSpc>
              </a:pPr>
              <a:r>
                <a:rPr altLang="zh-CN" b="1" sz="2000" lang="en-US">
                  <a:latin typeface="Times New Roman" pitchFamily="18" charset="0"/>
                </a:rPr>
                <a:t>                V2</a:t>
              </a:r>
            </a:p>
          </p:txBody>
        </p:sp>
        <p:sp>
          <p:nvSpPr>
            <p:cNvPr id="1048926" name="Text Box 27"/>
            <p:cNvSpPr txBox="1">
              <a:spLocks noChangeArrowheads="1"/>
            </p:cNvSpPr>
            <p:nvPr/>
          </p:nvSpPr>
          <p:spPr bwMode="auto">
            <a:xfrm>
              <a:off x="5334" y="2223"/>
              <a:ext cx="1257" cy="1716"/>
            </a:xfrm>
            <a:prstGeom prst="rect"/>
            <a:solidFill>
              <a:srgbClr val="FFFFFF"/>
            </a:solidFill>
            <a:ln w="15875">
              <a:solidFill>
                <a:srgbClr val="000000"/>
              </a:solidFill>
              <a:miter lim="800000"/>
              <a:headEnd/>
              <a:tailEnd/>
            </a:ln>
          </p:spPr>
          <p:txBody>
            <a:bodyPr lIns="54000" rIns="18000"/>
            <a:p>
              <a:pPr algn="just">
                <a:lnSpc>
                  <a:spcPct val="115000"/>
                </a:lnSpc>
              </a:pPr>
              <a:r>
                <a:rPr altLang="zh-CN" b="1" sz="2000" lang="en-US">
                  <a:latin typeface="Times New Roman" pitchFamily="18" charset="0"/>
                </a:rPr>
                <a:t>A:</a:t>
              </a:r>
            </a:p>
            <a:p>
              <a:pPr algn="just">
                <a:lnSpc>
                  <a:spcPct val="115000"/>
                </a:lnSpc>
              </a:pPr>
              <a:r>
                <a:rPr altLang="zh-CN" b="1" sz="2000" lang="en-US">
                  <a:latin typeface="Times New Roman" pitchFamily="18" charset="0"/>
                </a:rPr>
                <a:t>…………</a:t>
              </a:r>
            </a:p>
            <a:p>
              <a:pPr algn="just">
                <a:lnSpc>
                  <a:spcPct val="115000"/>
                </a:lnSpc>
              </a:pPr>
              <a:r>
                <a:rPr altLang="zh-CN" b="1" sz="2000" lang="en-US">
                  <a:latin typeface="Times New Roman" pitchFamily="18" charset="0"/>
                </a:rPr>
                <a:t>…………</a:t>
              </a:r>
            </a:p>
            <a:p>
              <a:pPr algn="just">
                <a:lnSpc>
                  <a:spcPct val="115000"/>
                </a:lnSpc>
              </a:pPr>
              <a:r>
                <a:rPr altLang="zh-CN" b="1" sz="2000" lang="en-US">
                  <a:latin typeface="Times New Roman" pitchFamily="18" charset="0"/>
                </a:rPr>
                <a:t>V1++</a:t>
              </a:r>
            </a:p>
            <a:p>
              <a:pPr algn="just">
                <a:lnSpc>
                  <a:spcPct val="115000"/>
                </a:lnSpc>
              </a:pPr>
              <a:r>
                <a:rPr altLang="zh-CN" b="1" sz="2000" lang="en-US">
                  <a:latin typeface="Times New Roman" pitchFamily="18" charset="0"/>
                </a:rPr>
                <a:t>…………</a:t>
              </a:r>
            </a:p>
            <a:p>
              <a:pPr algn="just">
                <a:lnSpc>
                  <a:spcPct val="115000"/>
                </a:lnSpc>
              </a:pPr>
              <a:r>
                <a:rPr altLang="zh-CN" b="1" sz="2000" lang="en-US">
                  <a:latin typeface="Times New Roman" pitchFamily="18" charset="0"/>
                </a:rPr>
                <a:t>…………</a:t>
              </a:r>
            </a:p>
          </p:txBody>
        </p:sp>
        <p:sp>
          <p:nvSpPr>
            <p:cNvPr id="1048927" name="Text Box 28"/>
            <p:cNvSpPr txBox="1">
              <a:spLocks noChangeArrowheads="1"/>
            </p:cNvSpPr>
            <p:nvPr/>
          </p:nvSpPr>
          <p:spPr bwMode="auto">
            <a:xfrm>
              <a:off x="7014" y="2223"/>
              <a:ext cx="1260" cy="1716"/>
            </a:xfrm>
            <a:prstGeom prst="rect"/>
            <a:solidFill>
              <a:srgbClr val="FFFFFF"/>
            </a:solidFill>
            <a:ln w="15875">
              <a:solidFill>
                <a:srgbClr val="000000"/>
              </a:solidFill>
              <a:miter lim="800000"/>
              <a:headEnd/>
              <a:tailEnd/>
            </a:ln>
          </p:spPr>
          <p:txBody>
            <a:bodyPr lIns="54000" rIns="18000"/>
            <a:p>
              <a:pPr algn="just">
                <a:lnSpc>
                  <a:spcPct val="115000"/>
                </a:lnSpc>
              </a:pPr>
              <a:r>
                <a:rPr altLang="zh-CN" b="1" sz="2000" lang="en-US">
                  <a:latin typeface="Times New Roman" pitchFamily="18" charset="0"/>
                </a:rPr>
                <a:t>B:</a:t>
              </a:r>
            </a:p>
            <a:p>
              <a:pPr algn="just">
                <a:lnSpc>
                  <a:spcPct val="115000"/>
                </a:lnSpc>
              </a:pPr>
              <a:r>
                <a:rPr altLang="zh-CN" b="1" sz="2000" lang="en-US">
                  <a:latin typeface="Times New Roman" pitchFamily="18" charset="0"/>
                </a:rPr>
                <a:t>…………</a:t>
              </a:r>
            </a:p>
            <a:p>
              <a:pPr algn="just">
                <a:lnSpc>
                  <a:spcPct val="115000"/>
                </a:lnSpc>
              </a:pPr>
              <a:r>
                <a:rPr altLang="zh-CN" b="1" sz="2000" lang="en-US">
                  <a:latin typeface="Times New Roman" pitchFamily="18" charset="0"/>
                </a:rPr>
                <a:t>…………</a:t>
              </a:r>
            </a:p>
            <a:p>
              <a:pPr algn="just">
                <a:lnSpc>
                  <a:spcPct val="115000"/>
                </a:lnSpc>
              </a:pPr>
              <a:r>
                <a:rPr altLang="zh-CN" b="1" sz="2000" lang="en-US">
                  <a:latin typeface="Times New Roman" pitchFamily="18" charset="0"/>
                </a:rPr>
                <a:t>V2=B1+V1</a:t>
              </a:r>
            </a:p>
            <a:p>
              <a:pPr algn="just">
                <a:lnSpc>
                  <a:spcPct val="115000"/>
                </a:lnSpc>
              </a:pPr>
              <a:r>
                <a:rPr altLang="zh-CN" b="1" sz="2000" lang="en-US">
                  <a:latin typeface="Times New Roman" pitchFamily="18" charset="0"/>
                </a:rPr>
                <a:t>…………</a:t>
              </a:r>
            </a:p>
            <a:p>
              <a:pPr algn="just">
                <a:lnSpc>
                  <a:spcPct val="115000"/>
                </a:lnSpc>
              </a:pPr>
              <a:r>
                <a:rPr altLang="zh-CN" b="1" sz="2000" lang="en-US">
                  <a:latin typeface="Times New Roman" pitchFamily="18" charset="0"/>
                </a:rPr>
                <a:t>…………</a:t>
              </a:r>
              <a:endParaRPr altLang="zh-CN" b="1" sz="1000" lang="en-US">
                <a:latin typeface="Times New Roman" pitchFamily="18" charset="0"/>
              </a:endParaRPr>
            </a:p>
          </p:txBody>
        </p:sp>
        <p:sp>
          <p:nvSpPr>
            <p:cNvPr id="1048928" name="Line 29"/>
            <p:cNvSpPr>
              <a:spLocks noChangeShapeType="1"/>
            </p:cNvSpPr>
            <p:nvPr/>
          </p:nvSpPr>
          <p:spPr bwMode="auto">
            <a:xfrm>
              <a:off x="6238" y="1797"/>
              <a:ext cx="0" cy="425"/>
            </a:xfrm>
            <a:prstGeom prst="line"/>
            <a:noFill/>
            <a:ln w="15875">
              <a:solidFill>
                <a:srgbClr val="000000"/>
              </a:solidFill>
              <a:round/>
              <a:headEnd/>
              <a:tailEnd type="arrow" w="sm" len="med"/>
            </a:ln>
          </p:spPr>
          <p:txBody>
            <a:bodyPr/>
            <a:p>
              <a:endParaRPr altLang="en-US" lang="zh-CN"/>
            </a:p>
          </p:txBody>
        </p:sp>
        <p:sp>
          <p:nvSpPr>
            <p:cNvPr id="1048929" name="Line 30"/>
            <p:cNvSpPr>
              <a:spLocks noChangeShapeType="1"/>
            </p:cNvSpPr>
            <p:nvPr/>
          </p:nvSpPr>
          <p:spPr bwMode="auto">
            <a:xfrm flipV="1">
              <a:off x="7326" y="1797"/>
              <a:ext cx="0" cy="425"/>
            </a:xfrm>
            <a:prstGeom prst="line"/>
            <a:noFill/>
            <a:ln w="15875">
              <a:solidFill>
                <a:srgbClr val="000000"/>
              </a:solidFill>
              <a:round/>
              <a:headEnd/>
              <a:tailEnd type="arrow" w="sm" len="med"/>
            </a:ln>
          </p:spPr>
          <p:txBody>
            <a:bodyPr/>
            <a:p>
              <a:endParaRPr altLang="en-US" lang="zh-CN"/>
            </a:p>
          </p:txBody>
        </p:sp>
        <p:sp>
          <p:nvSpPr>
            <p:cNvPr id="1048930" name="Line 31"/>
            <p:cNvSpPr>
              <a:spLocks noChangeShapeType="1"/>
            </p:cNvSpPr>
            <p:nvPr/>
          </p:nvSpPr>
          <p:spPr bwMode="auto">
            <a:xfrm flipV="1">
              <a:off x="6384" y="1803"/>
              <a:ext cx="0" cy="425"/>
            </a:xfrm>
            <a:prstGeom prst="line"/>
            <a:noFill/>
            <a:ln w="15875">
              <a:solidFill>
                <a:srgbClr val="000000"/>
              </a:solidFill>
              <a:round/>
              <a:headEnd/>
              <a:tailEnd type="arrow" w="sm" len="med"/>
            </a:ln>
          </p:spPr>
          <p:txBody>
            <a:bodyPr/>
            <a:p>
              <a:endParaRPr altLang="en-US" lang="zh-CN"/>
            </a:p>
          </p:txBody>
        </p:sp>
        <p:sp>
          <p:nvSpPr>
            <p:cNvPr id="1048931" name="Line 32"/>
            <p:cNvSpPr>
              <a:spLocks noChangeShapeType="1"/>
            </p:cNvSpPr>
            <p:nvPr/>
          </p:nvSpPr>
          <p:spPr bwMode="auto">
            <a:xfrm>
              <a:off x="7144" y="1803"/>
              <a:ext cx="0" cy="425"/>
            </a:xfrm>
            <a:prstGeom prst="line"/>
            <a:noFill/>
            <a:ln w="15875">
              <a:solidFill>
                <a:srgbClr val="000000"/>
              </a:solidFill>
              <a:round/>
              <a:headEnd/>
              <a:tailEnd type="arrow" w="sm" len="med"/>
            </a:ln>
          </p:spPr>
          <p:txBody>
            <a:bodyPr/>
            <a:p>
              <a:endParaRPr altLang="en-US" lang="zh-CN"/>
            </a:p>
          </p:txBody>
        </p:sp>
      </p:grpSp>
      <p:sp>
        <p:nvSpPr>
          <p:cNvPr id="1048932" name="Text Box 33"/>
          <p:cNvSpPr txBox="1">
            <a:spLocks noChangeArrowheads="1"/>
          </p:cNvSpPr>
          <p:nvPr/>
        </p:nvSpPr>
        <p:spPr bwMode="auto">
          <a:xfrm>
            <a:off x="1258888" y="115888"/>
            <a:ext cx="1800225" cy="457200"/>
          </a:xfrm>
          <a:prstGeom prst="rect"/>
          <a:noFill/>
          <a:ln w="9525">
            <a:noFill/>
            <a:miter lim="800000"/>
            <a:headEnd/>
            <a:tailEnd/>
          </a:ln>
        </p:spPr>
        <p:txBody>
          <a:bodyPr>
            <a:spAutoFit/>
          </a:bodyPr>
          <a:p>
            <a:pPr>
              <a:spcBef>
                <a:spcPct val="50000"/>
              </a:spcBef>
            </a:pPr>
            <a:r>
              <a:rPr altLang="en-US" b="1" lang="zh-CN">
                <a:solidFill>
                  <a:schemeClr val="bg2"/>
                </a:solidFill>
              </a:rPr>
              <a:t>公共</a:t>
            </a:r>
            <a:r>
              <a:rPr altLang="en-US" b="1" lang="zh-CN"/>
              <a:t>耦合</a:t>
            </a:r>
          </a:p>
        </p:txBody>
      </p:sp>
      <p:grpSp>
        <p:nvGrpSpPr>
          <p:cNvPr id="245" name="Group 34"/>
          <p:cNvGrpSpPr/>
          <p:nvPr/>
        </p:nvGrpSpPr>
        <p:grpSpPr bwMode="auto">
          <a:xfrm>
            <a:off x="5003800" y="692150"/>
            <a:ext cx="3816350" cy="4321175"/>
            <a:chOff x="3024" y="5814"/>
            <a:chExt cx="3402" cy="4168"/>
          </a:xfrm>
        </p:grpSpPr>
        <p:grpSp>
          <p:nvGrpSpPr>
            <p:cNvPr id="246" name="Group 35"/>
            <p:cNvGrpSpPr/>
            <p:nvPr/>
          </p:nvGrpSpPr>
          <p:grpSpPr bwMode="auto">
            <a:xfrm>
              <a:off x="4309" y="5814"/>
              <a:ext cx="1248" cy="652"/>
              <a:chOff x="4309" y="5814"/>
              <a:chExt cx="1248" cy="652"/>
            </a:xfrm>
          </p:grpSpPr>
          <p:sp>
            <p:nvSpPr>
              <p:cNvPr id="1048933" name="Text Box 36"/>
              <p:cNvSpPr txBox="1">
                <a:spLocks noChangeArrowheads="1"/>
              </p:cNvSpPr>
              <p:nvPr/>
            </p:nvSpPr>
            <p:spPr bwMode="auto">
              <a:xfrm>
                <a:off x="4536" y="5814"/>
                <a:ext cx="794" cy="340"/>
              </a:xfrm>
              <a:prstGeom prst="rect"/>
              <a:noFill/>
              <a:ln w="9525">
                <a:noFill/>
                <a:miter lim="800000"/>
                <a:headEnd/>
                <a:tailEnd/>
              </a:ln>
            </p:spPr>
            <p:txBody>
              <a:bodyPr bIns="10800" lIns="54000" rIns="54000" tIns="10800"/>
              <a:p>
                <a:r>
                  <a:rPr altLang="zh-CN" b="1" sz="2000" lang="en-US">
                    <a:latin typeface="Times New Roman" pitchFamily="18" charset="0"/>
                  </a:rPr>
                  <a:t>……</a:t>
                </a:r>
                <a:endParaRPr altLang="zh-CN" sz="1000" lang="en-US">
                  <a:latin typeface="Times New Roman" pitchFamily="18" charset="0"/>
                </a:endParaRPr>
              </a:p>
            </p:txBody>
          </p:sp>
          <p:sp>
            <p:nvSpPr>
              <p:cNvPr id="1048934" name="Line 37"/>
              <p:cNvSpPr>
                <a:spLocks noChangeShapeType="1"/>
              </p:cNvSpPr>
              <p:nvPr/>
            </p:nvSpPr>
            <p:spPr bwMode="auto">
              <a:xfrm>
                <a:off x="4933" y="6126"/>
                <a:ext cx="0" cy="170"/>
              </a:xfrm>
              <a:prstGeom prst="line"/>
              <a:noFill/>
              <a:ln w="15875">
                <a:solidFill>
                  <a:srgbClr val="000000"/>
                </a:solidFill>
                <a:round/>
                <a:headEnd/>
                <a:tailEnd/>
              </a:ln>
            </p:spPr>
            <p:txBody>
              <a:bodyPr/>
              <a:p>
                <a:endParaRPr altLang="en-US" lang="zh-CN"/>
              </a:p>
            </p:txBody>
          </p:sp>
          <p:sp>
            <p:nvSpPr>
              <p:cNvPr id="1048935" name="Line 38"/>
              <p:cNvSpPr>
                <a:spLocks noChangeShapeType="1"/>
              </p:cNvSpPr>
              <p:nvPr/>
            </p:nvSpPr>
            <p:spPr bwMode="auto">
              <a:xfrm>
                <a:off x="4536" y="6296"/>
                <a:ext cx="794" cy="0"/>
              </a:xfrm>
              <a:prstGeom prst="line"/>
              <a:noFill/>
              <a:ln w="15875">
                <a:solidFill>
                  <a:srgbClr val="000000"/>
                </a:solidFill>
                <a:round/>
                <a:headEnd/>
                <a:tailEnd/>
              </a:ln>
            </p:spPr>
            <p:txBody>
              <a:bodyPr/>
              <a:p>
                <a:endParaRPr altLang="en-US" lang="zh-CN"/>
              </a:p>
            </p:txBody>
          </p:sp>
          <p:sp>
            <p:nvSpPr>
              <p:cNvPr id="1048936" name="Line 39"/>
              <p:cNvSpPr>
                <a:spLocks noChangeShapeType="1"/>
              </p:cNvSpPr>
              <p:nvPr/>
            </p:nvSpPr>
            <p:spPr bwMode="auto">
              <a:xfrm flipH="1">
                <a:off x="4309" y="6296"/>
                <a:ext cx="227" cy="170"/>
              </a:xfrm>
              <a:prstGeom prst="line"/>
              <a:noFill/>
              <a:ln w="15875">
                <a:solidFill>
                  <a:srgbClr val="000000"/>
                </a:solidFill>
                <a:round/>
                <a:headEnd/>
                <a:tailEnd/>
              </a:ln>
            </p:spPr>
            <p:txBody>
              <a:bodyPr/>
              <a:p>
                <a:endParaRPr altLang="en-US" lang="zh-CN"/>
              </a:p>
            </p:txBody>
          </p:sp>
          <p:sp>
            <p:nvSpPr>
              <p:cNvPr id="1048937" name="Line 40"/>
              <p:cNvSpPr>
                <a:spLocks noChangeShapeType="1"/>
              </p:cNvSpPr>
              <p:nvPr/>
            </p:nvSpPr>
            <p:spPr bwMode="auto">
              <a:xfrm>
                <a:off x="5330" y="6296"/>
                <a:ext cx="227" cy="170"/>
              </a:xfrm>
              <a:prstGeom prst="line"/>
              <a:noFill/>
              <a:ln w="15875">
                <a:solidFill>
                  <a:srgbClr val="000000"/>
                </a:solidFill>
                <a:round/>
                <a:headEnd/>
                <a:tailEnd/>
              </a:ln>
            </p:spPr>
            <p:txBody>
              <a:bodyPr/>
              <a:p>
                <a:endParaRPr altLang="en-US" lang="zh-CN"/>
              </a:p>
            </p:txBody>
          </p:sp>
        </p:grpSp>
        <p:sp>
          <p:nvSpPr>
            <p:cNvPr id="1048938" name="Text Box 41"/>
            <p:cNvSpPr txBox="1">
              <a:spLocks noChangeArrowheads="1"/>
            </p:cNvSpPr>
            <p:nvPr/>
          </p:nvSpPr>
          <p:spPr bwMode="auto">
            <a:xfrm>
              <a:off x="4026" y="6466"/>
              <a:ext cx="567" cy="567"/>
            </a:xfrm>
            <a:prstGeom prst="rect"/>
            <a:solidFill>
              <a:srgbClr val="FFFFFF"/>
            </a:solidFill>
            <a:ln w="15875">
              <a:solidFill>
                <a:srgbClr val="000000"/>
              </a:solidFill>
              <a:miter lim="800000"/>
              <a:headEnd/>
              <a:tailEnd/>
            </a:ln>
          </p:spPr>
          <p:txBody>
            <a:bodyPr bIns="18000" lIns="18000" rIns="18000" tIns="54000"/>
            <a:p>
              <a:r>
                <a:rPr altLang="zh-CN" b="1" sz="2000" lang="en-US">
                  <a:latin typeface="Times New Roman" pitchFamily="18" charset="0"/>
                </a:rPr>
                <a:t>A</a:t>
              </a:r>
              <a:endParaRPr altLang="zh-CN" sz="1400" lang="en-US">
                <a:latin typeface="Times New Roman" pitchFamily="18" charset="0"/>
              </a:endParaRPr>
            </a:p>
          </p:txBody>
        </p:sp>
        <p:sp>
          <p:nvSpPr>
            <p:cNvPr id="1048939" name="Text Box 42"/>
            <p:cNvSpPr txBox="1">
              <a:spLocks noChangeArrowheads="1"/>
            </p:cNvSpPr>
            <p:nvPr/>
          </p:nvSpPr>
          <p:spPr bwMode="auto">
            <a:xfrm>
              <a:off x="5330" y="6466"/>
              <a:ext cx="567" cy="567"/>
            </a:xfrm>
            <a:prstGeom prst="rect"/>
            <a:solidFill>
              <a:srgbClr val="FFFFFF"/>
            </a:solidFill>
            <a:ln w="15875">
              <a:solidFill>
                <a:srgbClr val="000000"/>
              </a:solidFill>
              <a:miter lim="800000"/>
              <a:headEnd/>
              <a:tailEnd/>
            </a:ln>
          </p:spPr>
          <p:txBody>
            <a:bodyPr bIns="18000" lIns="18000" rIns="18000" tIns="54000"/>
            <a:p>
              <a:r>
                <a:rPr altLang="zh-CN" b="1" sz="2000" lang="en-US">
                  <a:latin typeface="Times New Roman" pitchFamily="18" charset="0"/>
                </a:rPr>
                <a:t>B</a:t>
              </a:r>
              <a:endParaRPr altLang="zh-CN" sz="1400" lang="en-US">
                <a:latin typeface="Times New Roman" pitchFamily="18" charset="0"/>
              </a:endParaRPr>
            </a:p>
          </p:txBody>
        </p:sp>
        <p:sp>
          <p:nvSpPr>
            <p:cNvPr id="1048940" name="Text Box 43"/>
            <p:cNvSpPr txBox="1">
              <a:spLocks noChangeArrowheads="1"/>
            </p:cNvSpPr>
            <p:nvPr/>
          </p:nvSpPr>
          <p:spPr bwMode="auto">
            <a:xfrm>
              <a:off x="4914" y="7374"/>
              <a:ext cx="567" cy="567"/>
            </a:xfrm>
            <a:prstGeom prst="rect"/>
            <a:solidFill>
              <a:srgbClr val="FFFFFF"/>
            </a:solidFill>
            <a:ln w="15875">
              <a:solidFill>
                <a:srgbClr val="000000"/>
              </a:solidFill>
              <a:miter lim="800000"/>
              <a:headEnd/>
              <a:tailEnd/>
            </a:ln>
          </p:spPr>
          <p:txBody>
            <a:bodyPr bIns="18000" lIns="18000" rIns="18000" tIns="54000"/>
            <a:p>
              <a:r>
                <a:rPr altLang="zh-CN" b="1" sz="2000" lang="en-US">
                  <a:latin typeface="Times New Roman" pitchFamily="18" charset="0"/>
                </a:rPr>
                <a:t>C</a:t>
              </a:r>
              <a:endParaRPr altLang="zh-CN" sz="1400" lang="en-US">
                <a:latin typeface="Times New Roman" pitchFamily="18" charset="0"/>
              </a:endParaRPr>
            </a:p>
          </p:txBody>
        </p:sp>
        <p:sp>
          <p:nvSpPr>
            <p:cNvPr id="1048941" name="Text Box 44"/>
            <p:cNvSpPr txBox="1">
              <a:spLocks noChangeArrowheads="1"/>
            </p:cNvSpPr>
            <p:nvPr/>
          </p:nvSpPr>
          <p:spPr bwMode="auto">
            <a:xfrm>
              <a:off x="5859" y="7374"/>
              <a:ext cx="567" cy="567"/>
            </a:xfrm>
            <a:prstGeom prst="rect"/>
            <a:solidFill>
              <a:srgbClr val="FFFFFF"/>
            </a:solidFill>
            <a:ln w="15875">
              <a:solidFill>
                <a:srgbClr val="000000"/>
              </a:solidFill>
              <a:miter lim="800000"/>
              <a:headEnd/>
              <a:tailEnd/>
            </a:ln>
          </p:spPr>
          <p:txBody>
            <a:bodyPr bIns="18000" lIns="18000" rIns="18000" tIns="54000"/>
            <a:p>
              <a:r>
                <a:rPr altLang="zh-CN" b="1" sz="2000" lang="en-US">
                  <a:latin typeface="Times New Roman" pitchFamily="18" charset="0"/>
                </a:rPr>
                <a:t>D</a:t>
              </a:r>
              <a:endParaRPr altLang="zh-CN" sz="1400" lang="en-US">
                <a:latin typeface="Times New Roman" pitchFamily="18" charset="0"/>
              </a:endParaRPr>
            </a:p>
          </p:txBody>
        </p:sp>
        <p:sp>
          <p:nvSpPr>
            <p:cNvPr id="1048942" name="Line 45"/>
            <p:cNvSpPr>
              <a:spLocks noChangeShapeType="1"/>
            </p:cNvSpPr>
            <p:nvPr/>
          </p:nvSpPr>
          <p:spPr bwMode="auto">
            <a:xfrm flipH="1">
              <a:off x="5199" y="7033"/>
              <a:ext cx="414" cy="340"/>
            </a:xfrm>
            <a:prstGeom prst="line"/>
            <a:noFill/>
            <a:ln w="15875">
              <a:solidFill>
                <a:srgbClr val="000000"/>
              </a:solidFill>
              <a:round/>
              <a:headEnd/>
              <a:tailEnd/>
            </a:ln>
          </p:spPr>
          <p:txBody>
            <a:bodyPr/>
            <a:p>
              <a:endParaRPr altLang="en-US" lang="zh-CN"/>
            </a:p>
          </p:txBody>
        </p:sp>
        <p:sp>
          <p:nvSpPr>
            <p:cNvPr id="1048943" name="Line 46"/>
            <p:cNvSpPr>
              <a:spLocks noChangeShapeType="1"/>
            </p:cNvSpPr>
            <p:nvPr/>
          </p:nvSpPr>
          <p:spPr bwMode="auto">
            <a:xfrm flipH="1" flipV="1">
              <a:off x="5613" y="7033"/>
              <a:ext cx="414" cy="340"/>
            </a:xfrm>
            <a:prstGeom prst="line"/>
            <a:noFill/>
            <a:ln w="15875">
              <a:solidFill>
                <a:srgbClr val="000000"/>
              </a:solidFill>
              <a:round/>
              <a:headEnd/>
              <a:tailEnd/>
            </a:ln>
          </p:spPr>
          <p:txBody>
            <a:bodyPr/>
            <a:p>
              <a:endParaRPr altLang="en-US" lang="zh-CN"/>
            </a:p>
          </p:txBody>
        </p:sp>
        <p:sp>
          <p:nvSpPr>
            <p:cNvPr id="1048944" name="Arc 47"/>
            <p:cNvSpPr/>
            <p:nvPr/>
          </p:nvSpPr>
          <p:spPr bwMode="auto">
            <a:xfrm flipH="1" flipV="1">
              <a:off x="4389" y="6906"/>
              <a:ext cx="499" cy="7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prstDash val="sysDot"/>
              <a:round/>
              <a:headEnd type="arrow" w="sm" len="sm"/>
              <a:tailEnd/>
            </a:ln>
          </p:spPr>
          <p:txBody>
            <a:bodyPr/>
            <a:p>
              <a:endParaRPr altLang="en-US" lang="zh-CN"/>
            </a:p>
          </p:txBody>
        </p:sp>
        <p:sp>
          <p:nvSpPr>
            <p:cNvPr id="1048945" name="Text Box 48"/>
            <p:cNvSpPr txBox="1">
              <a:spLocks noChangeArrowheads="1"/>
            </p:cNvSpPr>
            <p:nvPr/>
          </p:nvSpPr>
          <p:spPr bwMode="auto">
            <a:xfrm>
              <a:off x="3024" y="7374"/>
              <a:ext cx="1155" cy="1672"/>
            </a:xfrm>
            <a:prstGeom prst="rect"/>
            <a:solidFill>
              <a:srgbClr val="FFFFFF"/>
            </a:solidFill>
            <a:ln w="15875">
              <a:solidFill>
                <a:srgbClr val="000000"/>
              </a:solidFill>
              <a:miter lim="800000"/>
              <a:headEnd/>
              <a:tailEnd/>
            </a:ln>
          </p:spPr>
          <p:txBody>
            <a:bodyPr bIns="10800" lIns="18000" rIns="18000" tIns="10800"/>
            <a:p>
              <a:pPr algn="just">
                <a:lnSpc>
                  <a:spcPct val="90000"/>
                </a:lnSpc>
              </a:pPr>
              <a:r>
                <a:rPr altLang="zh-CN" b="1" sz="1400" lang="en-US">
                  <a:latin typeface="Times New Roman" pitchFamily="18" charset="0"/>
                </a:rPr>
                <a:t>A:</a:t>
              </a:r>
            </a:p>
            <a:p>
              <a:pPr algn="just">
                <a:lnSpc>
                  <a:spcPct val="90000"/>
                </a:lnSpc>
              </a:pPr>
              <a:r>
                <a:rPr altLang="zh-CN" b="1" sz="1400" lang="en-US">
                  <a:latin typeface="Times New Roman" pitchFamily="18" charset="0"/>
                </a:rPr>
                <a:t>…………</a:t>
              </a:r>
            </a:p>
            <a:p>
              <a:pPr algn="just">
                <a:lnSpc>
                  <a:spcPct val="90000"/>
                </a:lnSpc>
              </a:pPr>
              <a:r>
                <a:rPr altLang="zh-CN" b="1" sz="1400" lang="en-US">
                  <a:latin typeface="Times New Roman" pitchFamily="18" charset="0"/>
                </a:rPr>
                <a:t>…………</a:t>
              </a:r>
            </a:p>
            <a:p>
              <a:pPr algn="just">
                <a:lnSpc>
                  <a:spcPct val="90000"/>
                </a:lnSpc>
              </a:pPr>
              <a:r>
                <a:rPr altLang="zh-CN" b="1" sz="2000" lang="en-US">
                  <a:latin typeface="Times New Roman" pitchFamily="18" charset="0"/>
                </a:rPr>
                <a:t>goto</a:t>
              </a:r>
              <a:r>
                <a:rPr altLang="zh-CN" b="1" sz="1400" lang="en-US">
                  <a:latin typeface="Times New Roman" pitchFamily="18" charset="0"/>
                </a:rPr>
                <a:t> C1</a:t>
              </a:r>
            </a:p>
            <a:p>
              <a:pPr algn="just">
                <a:lnSpc>
                  <a:spcPct val="90000"/>
                </a:lnSpc>
              </a:pPr>
              <a:r>
                <a:rPr altLang="zh-CN" b="1" sz="1400" lang="en-US">
                  <a:latin typeface="Times New Roman" pitchFamily="18" charset="0"/>
                </a:rPr>
                <a:t>…………</a:t>
              </a:r>
            </a:p>
            <a:p>
              <a:pPr algn="just">
                <a:lnSpc>
                  <a:spcPct val="90000"/>
                </a:lnSpc>
              </a:pPr>
              <a:r>
                <a:rPr altLang="zh-CN" b="1" sz="1400" lang="en-US">
                  <a:latin typeface="Times New Roman" pitchFamily="18" charset="0"/>
                </a:rPr>
                <a:t>…………</a:t>
              </a:r>
            </a:p>
          </p:txBody>
        </p:sp>
        <p:sp>
          <p:nvSpPr>
            <p:cNvPr id="1048946" name="Line 49"/>
            <p:cNvSpPr>
              <a:spLocks noChangeShapeType="1"/>
            </p:cNvSpPr>
            <p:nvPr/>
          </p:nvSpPr>
          <p:spPr bwMode="auto">
            <a:xfrm flipH="1">
              <a:off x="3444" y="6906"/>
              <a:ext cx="735" cy="624"/>
            </a:xfrm>
            <a:prstGeom prst="line"/>
            <a:noFill/>
            <a:ln w="15875">
              <a:solidFill>
                <a:srgbClr val="000000"/>
              </a:solidFill>
              <a:prstDash val="sysDot"/>
              <a:round/>
              <a:headEnd/>
              <a:tailEnd/>
            </a:ln>
          </p:spPr>
          <p:txBody>
            <a:bodyPr/>
            <a:p>
              <a:endParaRPr altLang="en-US" lang="zh-CN"/>
            </a:p>
          </p:txBody>
        </p:sp>
        <p:sp>
          <p:nvSpPr>
            <p:cNvPr id="1048947" name="Text Box 50"/>
            <p:cNvSpPr txBox="1">
              <a:spLocks noChangeArrowheads="1"/>
            </p:cNvSpPr>
            <p:nvPr/>
          </p:nvSpPr>
          <p:spPr bwMode="auto">
            <a:xfrm>
              <a:off x="4599" y="8310"/>
              <a:ext cx="1155" cy="1672"/>
            </a:xfrm>
            <a:prstGeom prst="rect"/>
            <a:solidFill>
              <a:srgbClr val="FFFFFF"/>
            </a:solidFill>
            <a:ln w="15875">
              <a:solidFill>
                <a:srgbClr val="000000"/>
              </a:solidFill>
              <a:miter lim="800000"/>
              <a:headEnd/>
              <a:tailEnd/>
            </a:ln>
          </p:spPr>
          <p:txBody>
            <a:bodyPr bIns="10800" lIns="18000" rIns="18000" tIns="10800"/>
            <a:p>
              <a:pPr algn="just">
                <a:lnSpc>
                  <a:spcPct val="90000"/>
                </a:lnSpc>
              </a:pPr>
              <a:r>
                <a:rPr altLang="zh-CN" b="1" sz="1400" lang="en-US">
                  <a:latin typeface="Times New Roman" pitchFamily="18" charset="0"/>
                </a:rPr>
                <a:t>C:</a:t>
              </a:r>
            </a:p>
            <a:p>
              <a:pPr algn="just">
                <a:lnSpc>
                  <a:spcPct val="90000"/>
                </a:lnSpc>
              </a:pPr>
              <a:r>
                <a:rPr altLang="zh-CN" b="1" sz="1400" lang="en-US">
                  <a:latin typeface="Times New Roman" pitchFamily="18" charset="0"/>
                </a:rPr>
                <a:t>…………</a:t>
              </a:r>
            </a:p>
            <a:p>
              <a:pPr algn="just">
                <a:lnSpc>
                  <a:spcPct val="90000"/>
                </a:lnSpc>
              </a:pPr>
              <a:r>
                <a:rPr altLang="zh-CN" b="1" sz="1400" lang="en-US">
                  <a:latin typeface="Times New Roman" pitchFamily="18" charset="0"/>
                </a:rPr>
                <a:t>…………</a:t>
              </a:r>
            </a:p>
            <a:p>
              <a:pPr algn="just">
                <a:lnSpc>
                  <a:spcPct val="90000"/>
                </a:lnSpc>
              </a:pPr>
              <a:r>
                <a:rPr altLang="zh-CN" b="1" sz="1400" lang="en-US">
                  <a:latin typeface="Times New Roman" pitchFamily="18" charset="0"/>
                </a:rPr>
                <a:t>C1:</a:t>
              </a:r>
            </a:p>
            <a:p>
              <a:pPr algn="just">
                <a:lnSpc>
                  <a:spcPct val="90000"/>
                </a:lnSpc>
              </a:pPr>
              <a:r>
                <a:rPr altLang="zh-CN" b="1" sz="1400" lang="en-US">
                  <a:latin typeface="Times New Roman" pitchFamily="18" charset="0"/>
                </a:rPr>
                <a:t>   ……</a:t>
              </a:r>
            </a:p>
            <a:p>
              <a:pPr algn="just">
                <a:lnSpc>
                  <a:spcPct val="90000"/>
                </a:lnSpc>
              </a:pPr>
              <a:r>
                <a:rPr altLang="zh-CN" b="1" sz="1400" lang="en-US">
                  <a:latin typeface="Times New Roman" pitchFamily="18" charset="0"/>
                </a:rPr>
                <a:t>   ……</a:t>
              </a:r>
              <a:endParaRPr altLang="zh-CN" sz="1400" lang="en-US">
                <a:latin typeface="Times New Roman" pitchFamily="18" charset="0"/>
              </a:endParaRPr>
            </a:p>
          </p:txBody>
        </p:sp>
        <p:sp>
          <p:nvSpPr>
            <p:cNvPr id="1048948" name="Line 51"/>
            <p:cNvSpPr>
              <a:spLocks noChangeShapeType="1"/>
            </p:cNvSpPr>
            <p:nvPr/>
          </p:nvSpPr>
          <p:spPr bwMode="auto">
            <a:xfrm flipH="1">
              <a:off x="4914" y="7842"/>
              <a:ext cx="210" cy="624"/>
            </a:xfrm>
            <a:prstGeom prst="line"/>
            <a:noFill/>
            <a:ln w="15875">
              <a:solidFill>
                <a:srgbClr val="000000"/>
              </a:solidFill>
              <a:prstDash val="sysDot"/>
              <a:round/>
              <a:headEnd/>
              <a:tailEnd/>
            </a:ln>
          </p:spPr>
          <p:txBody>
            <a:bodyPr/>
            <a:p>
              <a:endParaRPr altLang="en-US" lang="zh-CN"/>
            </a:p>
          </p:txBody>
        </p:sp>
      </p:grpSp>
      <p:sp>
        <p:nvSpPr>
          <p:cNvPr id="1048949" name="Text Box 52"/>
          <p:cNvSpPr txBox="1">
            <a:spLocks noChangeArrowheads="1"/>
          </p:cNvSpPr>
          <p:nvPr/>
        </p:nvSpPr>
        <p:spPr bwMode="auto">
          <a:xfrm>
            <a:off x="6084888" y="115888"/>
            <a:ext cx="1800225" cy="457200"/>
          </a:xfrm>
          <a:prstGeom prst="rect"/>
          <a:noFill/>
          <a:ln w="9525">
            <a:noFill/>
            <a:miter lim="800000"/>
            <a:headEnd/>
            <a:tailEnd/>
          </a:ln>
        </p:spPr>
        <p:txBody>
          <a:bodyPr>
            <a:spAutoFit/>
          </a:bodyPr>
          <a:p>
            <a:pPr>
              <a:spcBef>
                <a:spcPct val="50000"/>
              </a:spcBef>
            </a:pPr>
            <a:r>
              <a:rPr altLang="en-US" b="1" lang="zh-CN">
                <a:solidFill>
                  <a:schemeClr val="bg2"/>
                </a:solidFill>
              </a:rPr>
              <a:t>内容</a:t>
            </a:r>
            <a:r>
              <a:rPr altLang="en-US" b="1" lang="zh-CN"/>
              <a:t>耦合</a:t>
            </a:r>
          </a:p>
        </p:txBody>
      </p:sp>
      <p:sp>
        <p:nvSpPr>
          <p:cNvPr id="1048950" name="AutoShape 53"/>
          <p:cNvSpPr>
            <a:spLocks noChangeArrowheads="1"/>
          </p:cNvSpPr>
          <p:nvPr/>
        </p:nvSpPr>
        <p:spPr bwMode="auto">
          <a:xfrm>
            <a:off x="4787900" y="5589588"/>
            <a:ext cx="4105275" cy="647700"/>
          </a:xfrm>
          <a:prstGeom prst="wedgeRoundRectCallout">
            <a:avLst>
              <a:gd name="adj1" fmla="val -13264"/>
              <a:gd name="adj2" fmla="val -144606"/>
              <a:gd name="adj3" fmla="val 16667"/>
            </a:avLst>
          </a:prstGeom>
          <a:solidFill>
            <a:srgbClr val="CCFFCC"/>
          </a:solidFill>
          <a:ln w="9525">
            <a:solidFill>
              <a:srgbClr val="800080"/>
            </a:solidFill>
            <a:miter lim="800000"/>
            <a:headEnd/>
            <a:tailEnd/>
          </a:ln>
        </p:spPr>
        <p:txBody>
          <a:bodyPr anchor="ctr"/>
          <a:p>
            <a:r>
              <a:rPr altLang="zh-CN" b="1" sz="3200" lang="en-US">
                <a:sym typeface="Wingdings" pitchFamily="2" charset="2"/>
              </a:rPr>
              <a:t></a:t>
            </a:r>
            <a:r>
              <a:rPr altLang="zh-CN" b="1" lang="en-US"/>
              <a:t>   The least desirable</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244"/>
                                        </p:tgtEl>
                                        <p:attrNameLst>
                                          <p:attrName>style.visibility</p:attrName>
                                        </p:attrNameLst>
                                      </p:cBhvr>
                                      <p:to>
                                        <p:strVal val="visible"/>
                                      </p:to>
                                    </p:set>
                                    <p:animEffect transition="in" filter="checkerboard(across)">
                                      <p:cBhvr>
                                        <p:cTn dur="500" id="7"/>
                                        <p:tgtEl>
                                          <p:spTgt spid="24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245"/>
                                        </p:tgtEl>
                                        <p:attrNameLst>
                                          <p:attrName>style.visibility</p:attrName>
                                        </p:attrNameLst>
                                      </p:cBhvr>
                                      <p:to>
                                        <p:strVal val="visible"/>
                                      </p:to>
                                    </p:set>
                                    <p:animEffect transition="in" filter="checkerboard(across)">
                                      <p:cBhvr>
                                        <p:cTn dur="500" id="12"/>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954" name="灯片编号占位符 5"/>
          <p:cNvSpPr>
            <a:spLocks noGrp="1"/>
          </p:cNvSpPr>
          <p:nvPr>
            <p:ph type="sldNum" sz="quarter" idx="12"/>
          </p:nvPr>
        </p:nvSpPr>
        <p:spPr>
          <a:noFill/>
        </p:spPr>
        <p:txBody>
          <a:bodyPr/>
          <a:p>
            <a:fld id="{8FE54446-43A9-4764-81F3-F546387837F8}" type="slidenum">
              <a:rPr altLang="zh-CN" lang="en-US" smtClean="0">
                <a:ea typeface="宋体" charset="-122"/>
              </a:rPr>
              <a:t>52</a:t>
            </a:fld>
            <a:endParaRPr altLang="zh-CN" lang="en-US" smtClean="0">
              <a:ea typeface="宋体" charset="-122"/>
            </a:endParaRPr>
          </a:p>
        </p:txBody>
      </p:sp>
      <p:sp>
        <p:nvSpPr>
          <p:cNvPr id="1048955"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956" name="Rectangle 3"/>
          <p:cNvSpPr>
            <a:spLocks noGrp="1" noChangeArrowheads="1"/>
          </p:cNvSpPr>
          <p:nvPr>
            <p:ph type="body" idx="1"/>
          </p:nvPr>
        </p:nvSpPr>
        <p:spPr>
          <a:xfrm>
            <a:off x="762000" y="1752600"/>
            <a:ext cx="8382000" cy="5105400"/>
          </a:xfrm>
        </p:spPr>
        <p:txBody>
          <a:bodyPr/>
          <a:p>
            <a:pPr eaLnBrk="1" hangingPunct="1">
              <a:lnSpc>
                <a:spcPct val="90000"/>
              </a:lnSpc>
              <a:buFontTx/>
              <a:buNone/>
            </a:pPr>
            <a:r>
              <a:rPr altLang="zh-CN" b="1" sz="2400" lang="en-US" smtClean="0"/>
              <a:t>        </a:t>
            </a:r>
            <a:r>
              <a:rPr altLang="zh-CN" b="1" sz="2400" lang="en-US" u="sng" smtClean="0">
                <a:solidFill>
                  <a:srgbClr val="FF0066"/>
                </a:solidFill>
              </a:rPr>
              <a:t>common coupling</a:t>
            </a:r>
            <a:r>
              <a:rPr altLang="en-US" b="1" sz="2400" lang="zh-CN" u="sng" smtClean="0">
                <a:solidFill>
                  <a:schemeClr val="bg2"/>
                </a:solidFill>
              </a:rPr>
              <a:t>（公共耦合）</a:t>
            </a:r>
            <a:r>
              <a:rPr altLang="en-US" b="1" sz="2400" lang="zh-CN" smtClean="0">
                <a:solidFill>
                  <a:schemeClr val="bg2"/>
                </a:solidFill>
              </a:rPr>
              <a:t>：</a:t>
            </a:r>
            <a:r>
              <a:rPr altLang="en-US" b="1" sz="2000" lang="zh-CN" smtClean="0">
                <a:solidFill>
                  <a:schemeClr val="bg2"/>
                </a:solidFill>
              </a:rPr>
              <a:t>不同模块访问公共数据</a:t>
            </a:r>
          </a:p>
          <a:p>
            <a:pPr eaLnBrk="1" hangingPunct="1">
              <a:lnSpc>
                <a:spcPct val="90000"/>
              </a:lnSpc>
              <a:buFontTx/>
              <a:buNone/>
            </a:pPr>
            <a:r>
              <a:rPr altLang="en-US" b="1" sz="2400" lang="zh-CN" smtClean="0"/>
              <a:t>        </a:t>
            </a:r>
            <a:r>
              <a:rPr altLang="zh-CN" b="1" sz="2400" lang="en-US" u="sng" smtClean="0">
                <a:solidFill>
                  <a:srgbClr val="FF0066"/>
                </a:solidFill>
              </a:rPr>
              <a:t>content coupling</a:t>
            </a:r>
            <a:r>
              <a:rPr altLang="en-US" b="1" sz="2400" lang="zh-CN" u="sng" smtClean="0">
                <a:solidFill>
                  <a:schemeClr val="bg2"/>
                </a:solidFill>
              </a:rPr>
              <a:t>（内容耦合）</a:t>
            </a:r>
            <a:r>
              <a:rPr altLang="en-US" b="1" sz="2400" lang="zh-CN" smtClean="0">
                <a:solidFill>
                  <a:schemeClr val="bg2"/>
                </a:solidFill>
              </a:rPr>
              <a:t>：</a:t>
            </a:r>
            <a:r>
              <a:rPr altLang="en-US" b="1" sz="2000" lang="zh-CN" smtClean="0">
                <a:solidFill>
                  <a:schemeClr val="bg2"/>
                </a:solidFill>
              </a:rPr>
              <a:t>一个模块直接修改另一个</a:t>
            </a:r>
          </a:p>
          <a:p>
            <a:pPr eaLnBrk="1" hangingPunct="1">
              <a:lnSpc>
                <a:spcPct val="90000"/>
              </a:lnSpc>
              <a:buFontTx/>
              <a:buNone/>
            </a:pPr>
            <a:r>
              <a:rPr altLang="en-US" b="1" sz="2000" lang="zh-CN" smtClean="0">
                <a:solidFill>
                  <a:schemeClr val="bg2"/>
                </a:solidFill>
              </a:rPr>
              <a:t>                                                                            模块</a:t>
            </a:r>
            <a:r>
              <a:rPr altLang="zh-CN" b="1" sz="2000" lang="en-US" smtClean="0">
                <a:solidFill>
                  <a:schemeClr val="bg2"/>
                </a:solidFill>
              </a:rPr>
              <a:t>(A</a:t>
            </a:r>
            <a:r>
              <a:rPr altLang="en-US" b="1" sz="2000" lang="zh-CN" smtClean="0">
                <a:solidFill>
                  <a:schemeClr val="bg2"/>
                </a:solidFill>
              </a:rPr>
              <a:t>模块直接调用</a:t>
            </a:r>
            <a:r>
              <a:rPr altLang="zh-CN" b="1" sz="2000" lang="en-US" smtClean="0">
                <a:solidFill>
                  <a:schemeClr val="bg2"/>
                </a:solidFill>
              </a:rPr>
              <a:t>B</a:t>
            </a:r>
            <a:r>
              <a:rPr altLang="en-US" b="1" sz="2000" lang="zh-CN" smtClean="0">
                <a:solidFill>
                  <a:schemeClr val="bg2"/>
                </a:solidFill>
              </a:rPr>
              <a:t>模</a:t>
            </a:r>
          </a:p>
          <a:p>
            <a:pPr eaLnBrk="1" hangingPunct="1">
              <a:lnSpc>
                <a:spcPct val="90000"/>
              </a:lnSpc>
              <a:buFontTx/>
              <a:buNone/>
            </a:pPr>
            <a:r>
              <a:rPr altLang="en-US" b="1" sz="2000" lang="zh-CN" smtClean="0">
                <a:solidFill>
                  <a:schemeClr val="bg2"/>
                </a:solidFill>
              </a:rPr>
              <a:t>                                                                            块的私有数据</a:t>
            </a:r>
            <a:r>
              <a:rPr altLang="zh-CN" b="1" sz="2000" lang="en-US" smtClean="0">
                <a:solidFill>
                  <a:schemeClr val="bg2"/>
                </a:solidFill>
              </a:rPr>
              <a:t>, </a:t>
            </a:r>
            <a:r>
              <a:rPr altLang="en-US" b="1" sz="2000" lang="zh-CN" smtClean="0">
                <a:solidFill>
                  <a:schemeClr val="bg2"/>
                </a:solidFill>
              </a:rPr>
              <a:t>或直接转</a:t>
            </a:r>
          </a:p>
          <a:p>
            <a:pPr eaLnBrk="1" hangingPunct="1">
              <a:lnSpc>
                <a:spcPct val="90000"/>
              </a:lnSpc>
              <a:buFontTx/>
              <a:buNone/>
            </a:pPr>
            <a:r>
              <a:rPr altLang="en-US" b="1" sz="2000" lang="zh-CN" smtClean="0">
                <a:solidFill>
                  <a:schemeClr val="bg2"/>
                </a:solidFill>
              </a:rPr>
              <a:t>                                                                            移到</a:t>
            </a:r>
            <a:r>
              <a:rPr altLang="zh-CN" b="1" sz="2000" lang="en-US" smtClean="0">
                <a:solidFill>
                  <a:schemeClr val="bg2"/>
                </a:solidFill>
              </a:rPr>
              <a:t>B</a:t>
            </a:r>
            <a:r>
              <a:rPr altLang="en-US" b="1" sz="2000" lang="zh-CN" smtClean="0">
                <a:solidFill>
                  <a:schemeClr val="bg2"/>
                </a:solidFill>
              </a:rPr>
              <a:t>模块中去</a:t>
            </a:r>
            <a:r>
              <a:rPr altLang="zh-CN" b="1" sz="2000" lang="en-US" smtClean="0">
                <a:solidFill>
                  <a:schemeClr val="bg2"/>
                </a:solidFill>
              </a:rPr>
              <a:t>)</a:t>
            </a:r>
          </a:p>
          <a:p>
            <a:pPr eaLnBrk="1" hangingPunct="1">
              <a:lnSpc>
                <a:spcPct val="90000"/>
              </a:lnSpc>
              <a:buFontTx/>
              <a:buNone/>
            </a:pPr>
            <a:r>
              <a:rPr altLang="zh-CN" b="1" sz="2400" lang="en-US" smtClean="0"/>
              <a:t>   E: </a:t>
            </a:r>
            <a:r>
              <a:rPr altLang="zh-CN" b="1" sz="2400" lang="en-US" u="sng" smtClean="0">
                <a:solidFill>
                  <a:srgbClr val="0000FF"/>
                </a:solidFill>
              </a:rPr>
              <a:t>OOD—with low coupling</a:t>
            </a:r>
            <a:r>
              <a:rPr altLang="zh-CN" b="1" sz="2400" lang="en-US" smtClean="0"/>
              <a:t> (P251)</a:t>
            </a:r>
          </a:p>
          <a:p>
            <a:pPr eaLnBrk="1" hangingPunct="1">
              <a:lnSpc>
                <a:spcPct val="90000"/>
              </a:lnSpc>
              <a:buFontTx/>
              <a:buNone/>
            </a:pPr>
            <a:r>
              <a:rPr altLang="zh-CN" b="1" sz="2400" lang="en-US" smtClean="0"/>
              <a:t>   F: purpose(in design)</a:t>
            </a:r>
            <a:r>
              <a:rPr altLang="zh-CN" b="1" sz="2400" lang="en-US" smtClean="0">
                <a:latin typeface="Times New Roman" pitchFamily="18" charset="0"/>
              </a:rPr>
              <a:t>—</a:t>
            </a:r>
            <a:r>
              <a:rPr altLang="zh-CN" b="1" sz="2400" lang="en-US" smtClean="0"/>
              <a:t>pursue low coupling (but we </a:t>
            </a:r>
          </a:p>
          <a:p>
            <a:pPr eaLnBrk="1" hangingPunct="1">
              <a:lnSpc>
                <a:spcPct val="90000"/>
              </a:lnSpc>
              <a:buFontTx/>
              <a:buNone/>
            </a:pPr>
            <a:r>
              <a:rPr altLang="zh-CN" b="1" sz="2400" lang="en-US" smtClean="0"/>
              <a:t>       can</a:t>
            </a:r>
            <a:r>
              <a:rPr altLang="zh-CN" b="1" sz="2400" lang="en-US" smtClean="0">
                <a:latin typeface="Times New Roman" pitchFamily="18" charset="0"/>
              </a:rPr>
              <a:t>’</a:t>
            </a:r>
            <a:r>
              <a:rPr altLang="zh-CN" b="1" sz="2400" lang="en-US" smtClean="0"/>
              <a:t>t forbid using the highly coupled components)</a:t>
            </a:r>
          </a:p>
          <a:p>
            <a:pPr eaLnBrk="1" hangingPunct="1">
              <a:lnSpc>
                <a:spcPct val="90000"/>
              </a:lnSpc>
              <a:buFontTx/>
              <a:buNone/>
            </a:pPr>
            <a:endParaRPr altLang="zh-CN" b="1" sz="2400" lang="en-US" smtClean="0"/>
          </a:p>
          <a:p>
            <a:pPr eaLnBrk="1" hangingPunct="1">
              <a:lnSpc>
                <a:spcPct val="90000"/>
              </a:lnSpc>
              <a:buFontTx/>
              <a:buNone/>
            </a:pPr>
            <a:r>
              <a:rPr altLang="zh-CN" b="1" sz="2400" lang="en-US" smtClean="0">
                <a:solidFill>
                  <a:schemeClr val="bg2"/>
                </a:solidFill>
                <a:sym typeface="Wingdings 2" pitchFamily="18" charset="2"/>
              </a:rPr>
              <a:t>  </a:t>
            </a:r>
            <a:r>
              <a:rPr altLang="zh-CN" b="1" sz="2400" lang="en-US" u="sng" smtClean="0">
                <a:solidFill>
                  <a:srgbClr val="FF0066"/>
                </a:solidFill>
              </a:rPr>
              <a:t>cohesion</a:t>
            </a:r>
            <a:r>
              <a:rPr altLang="zh-CN" b="1" sz="2400" lang="en-US" smtClean="0"/>
              <a:t>: </a:t>
            </a:r>
            <a:r>
              <a:rPr altLang="zh-CN" b="1" sz="2400" lang="en-US" u="sng" smtClean="0">
                <a:solidFill>
                  <a:schemeClr val="bg2"/>
                </a:solidFill>
                <a:sym typeface="Wingdings 2" pitchFamily="18" charset="2"/>
              </a:rPr>
              <a:t>internal glue</a:t>
            </a:r>
            <a:r>
              <a:rPr altLang="zh-CN" b="1" sz="2400" lang="en-US" smtClean="0">
                <a:solidFill>
                  <a:schemeClr val="bg2"/>
                </a:solidFill>
                <a:sym typeface="Wingdings 2" pitchFamily="18" charset="2"/>
              </a:rPr>
              <a:t> among software components</a:t>
            </a:r>
          </a:p>
          <a:p>
            <a:pPr eaLnBrk="1" hangingPunct="1">
              <a:lnSpc>
                <a:spcPct val="90000"/>
              </a:lnSpc>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（软件部件内部各组成成分的关联程度） </a:t>
            </a:r>
          </a:p>
          <a:p>
            <a:pPr eaLnBrk="1" hangingPunct="1">
              <a:lnSpc>
                <a:spcPct val="90000"/>
              </a:lnSpc>
              <a:buFontTx/>
              <a:buNone/>
            </a:pPr>
            <a:r>
              <a:rPr altLang="en-US" b="1" sz="2400" lang="zh-CN" smtClean="0">
                <a:solidFill>
                  <a:schemeClr val="bg2"/>
                </a:solidFill>
                <a:sym typeface="Wingdings 2" pitchFamily="18" charset="2"/>
              </a:rPr>
              <a:t>   </a:t>
            </a:r>
            <a:r>
              <a:rPr altLang="zh-CN" b="1" sz="2400" lang="en-US" smtClean="0">
                <a:solidFill>
                  <a:schemeClr val="bg2"/>
                </a:solidFill>
                <a:sym typeface="Wingdings 2" pitchFamily="18" charset="2"/>
              </a:rPr>
              <a:t>A: purpose(for study cohesion)</a:t>
            </a:r>
          </a:p>
          <a:p>
            <a:pPr eaLnBrk="1" hangingPunct="1">
              <a:lnSpc>
                <a:spcPct val="90000"/>
              </a:lnSpc>
              <a:buFontTx/>
              <a:buNone/>
            </a:pPr>
            <a:r>
              <a:rPr altLang="zh-CN" b="1" sz="2400" lang="en-US" smtClean="0">
                <a:solidFill>
                  <a:schemeClr val="bg2"/>
                </a:solidFill>
                <a:sym typeface="Wingdings 2" pitchFamily="18" charset="2"/>
              </a:rPr>
              <a:t>        ---- make each component as cohesive as possible </a:t>
            </a: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960" name="灯片编号占位符 5"/>
          <p:cNvSpPr>
            <a:spLocks noGrp="1"/>
          </p:cNvSpPr>
          <p:nvPr>
            <p:ph type="sldNum" sz="quarter" idx="12"/>
          </p:nvPr>
        </p:nvSpPr>
        <p:spPr>
          <a:noFill/>
        </p:spPr>
        <p:txBody>
          <a:bodyPr/>
          <a:p>
            <a:fld id="{A94AE2E9-9385-407E-A2CE-E4B0A123CFD6}" type="slidenum">
              <a:rPr altLang="zh-CN" lang="en-US" smtClean="0">
                <a:ea typeface="宋体" charset="-122"/>
              </a:rPr>
              <a:t>53</a:t>
            </a:fld>
            <a:endParaRPr altLang="zh-CN" lang="en-US" smtClean="0">
              <a:ea typeface="宋体" charset="-122"/>
            </a:endParaRPr>
          </a:p>
        </p:txBody>
      </p:sp>
      <p:sp>
        <p:nvSpPr>
          <p:cNvPr id="1048961"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962" name="Rectangle 3"/>
          <p:cNvSpPr>
            <a:spLocks noGrp="1" noChangeArrowheads="1"/>
          </p:cNvSpPr>
          <p:nvPr>
            <p:ph type="body" idx="1"/>
          </p:nvPr>
        </p:nvSpPr>
        <p:spPr>
          <a:xfrm>
            <a:off x="827088" y="1773238"/>
            <a:ext cx="8316912" cy="5084762"/>
          </a:xfrm>
        </p:spPr>
        <p:txBody>
          <a:bodyPr/>
          <a:p>
            <a:pPr eaLnBrk="1" hangingPunct="1">
              <a:lnSpc>
                <a:spcPct val="80000"/>
              </a:lnSpc>
              <a:buFontTx/>
              <a:buNone/>
            </a:pPr>
            <a:r>
              <a:rPr altLang="zh-CN" b="1" dirty="0" sz="2400" lang="en-US" smtClean="0">
                <a:solidFill>
                  <a:schemeClr val="bg2"/>
                </a:solidFill>
                <a:sym typeface="Wingdings 2" pitchFamily="18" charset="2"/>
              </a:rPr>
              <a:t>   B: </a:t>
            </a:r>
            <a:r>
              <a:rPr altLang="zh-CN" b="1" dirty="0" sz="2400" lang="en-US" u="sng" smtClean="0">
                <a:solidFill>
                  <a:srgbClr val="FF0066"/>
                </a:solidFill>
                <a:sym typeface="Wingdings 2" pitchFamily="18" charset="2"/>
              </a:rPr>
              <a:t>seven levels (of cohesion measures)</a:t>
            </a:r>
            <a:r>
              <a:rPr altLang="zh-CN" b="1" dirty="0" sz="2400" lang="en-US" u="sng" smtClean="0">
                <a:solidFill>
                  <a:srgbClr val="0000FF"/>
                </a:solidFill>
                <a:sym typeface="Wingdings 2" pitchFamily="18" charset="2"/>
              </a:rPr>
              <a:t> </a:t>
            </a:r>
          </a:p>
          <a:p>
            <a:pPr eaLnBrk="1" hangingPunct="1">
              <a:lnSpc>
                <a:spcPct val="80000"/>
              </a:lnSpc>
              <a:buFontTx/>
              <a:buNone/>
            </a:pPr>
            <a:r>
              <a:rPr altLang="zh-CN" b="1" dirty="0" sz="2400" lang="en-US" smtClean="0">
                <a:solidFill>
                  <a:schemeClr val="bg2"/>
                </a:solidFill>
                <a:sym typeface="Wingdings 2" pitchFamily="18" charset="2"/>
              </a:rPr>
              <a:t>     </a:t>
            </a:r>
            <a:r>
              <a:rPr altLang="zh-CN" b="1" dirty="0" sz="2400" lang="en-US" u="sng" smtClean="0">
                <a:solidFill>
                  <a:srgbClr val="FF0066"/>
                </a:solidFill>
                <a:sym typeface="Wingdings 2" pitchFamily="18" charset="2"/>
              </a:rPr>
              <a:t>coincidental</a:t>
            </a:r>
            <a:r>
              <a:rPr altLang="en-US" b="1" dirty="0" sz="2400" lang="zh-CN" smtClean="0">
                <a:solidFill>
                  <a:schemeClr val="bg2"/>
                </a:solidFill>
                <a:sym typeface="Wingdings 2" pitchFamily="18" charset="2"/>
              </a:rPr>
              <a:t>（偶然性内聚）：不相关的功能</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过程</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数    </a:t>
            </a:r>
          </a:p>
          <a:p>
            <a:pPr eaLnBrk="1" hangingPunct="1">
              <a:lnSpc>
                <a:spcPct val="80000"/>
              </a:lnSpc>
              <a:buFontTx/>
              <a:buNone/>
            </a:pPr>
            <a:r>
              <a:rPr altLang="en-US" b="1" dirty="0" sz="2400" lang="zh-CN" smtClean="0">
                <a:solidFill>
                  <a:schemeClr val="bg2"/>
                </a:solidFill>
                <a:sym typeface="Wingdings 2" pitchFamily="18" charset="2"/>
              </a:rPr>
              <a:t>         据等出现在同一个部件中</a:t>
            </a:r>
            <a:r>
              <a:rPr altLang="zh-CN" b="1" dirty="0" sz="2400" lang="en-US" smtClean="0">
                <a:solidFill>
                  <a:schemeClr val="bg2"/>
                </a:solidFill>
                <a:sym typeface="Wingdings 2" pitchFamily="18" charset="2"/>
              </a:rPr>
              <a:t>.(</a:t>
            </a:r>
            <a:r>
              <a:rPr altLang="en-US" b="1" dirty="0" sz="2400" lang="zh-CN" smtClean="0">
                <a:sym typeface="Wingdings 2" pitchFamily="18" charset="2"/>
              </a:rPr>
              <a:t>例如，如果有几个模块都需   </a:t>
            </a:r>
          </a:p>
          <a:p>
            <a:pPr eaLnBrk="1" hangingPunct="1">
              <a:lnSpc>
                <a:spcPct val="80000"/>
              </a:lnSpc>
              <a:buFontTx/>
              <a:buNone/>
            </a:pPr>
            <a:r>
              <a:rPr altLang="en-US" b="1" dirty="0" sz="2400" lang="zh-CN" smtClean="0">
                <a:sym typeface="Wingdings 2" pitchFamily="18" charset="2"/>
              </a:rPr>
              <a:t>         要执行</a:t>
            </a:r>
            <a:r>
              <a:rPr altLang="en-US" b="1" dirty="0" sz="2400" lang="zh-CN" smtClean="0">
                <a:latin typeface="Times New Roman" pitchFamily="18" charset="0"/>
                <a:sym typeface="Wingdings 2" pitchFamily="18" charset="2"/>
              </a:rPr>
              <a:t>“</a:t>
            </a:r>
            <a:r>
              <a:rPr altLang="en-US" b="1" dirty="0" sz="2400" lang="zh-CN" smtClean="0">
                <a:sym typeface="Wingdings 2" pitchFamily="18" charset="2"/>
              </a:rPr>
              <a:t>读</a:t>
            </a:r>
            <a:r>
              <a:rPr altLang="zh-CN" b="1" dirty="0" sz="2400" lang="en-US" smtClean="0">
                <a:sym typeface="Wingdings 2" pitchFamily="18" charset="2"/>
              </a:rPr>
              <a:t>A</a:t>
            </a:r>
            <a:r>
              <a:rPr altLang="zh-CN" b="1" dirty="0" sz="2400" lang="en-US" smtClean="0">
                <a:latin typeface="Times New Roman" pitchFamily="18" charset="0"/>
                <a:sym typeface="Wingdings 2" pitchFamily="18" charset="2"/>
              </a:rPr>
              <a:t>”</a:t>
            </a:r>
            <a:r>
              <a:rPr altLang="en-US" b="1" dirty="0" sz="2400" lang="zh-CN" smtClean="0">
                <a:sym typeface="Wingdings 2" pitchFamily="18" charset="2"/>
              </a:rPr>
              <a:t>、</a:t>
            </a:r>
            <a:r>
              <a:rPr altLang="en-US" b="1" dirty="0" sz="2400" lang="zh-CN" smtClean="0">
                <a:latin typeface="Times New Roman" pitchFamily="18" charset="0"/>
                <a:sym typeface="Wingdings 2" pitchFamily="18" charset="2"/>
              </a:rPr>
              <a:t>“</a:t>
            </a:r>
            <a:r>
              <a:rPr altLang="en-US" b="1" dirty="0" sz="2400" lang="zh-CN" smtClean="0">
                <a:sym typeface="Wingdings 2" pitchFamily="18" charset="2"/>
              </a:rPr>
              <a:t>写Ｂ</a:t>
            </a:r>
            <a:r>
              <a:rPr altLang="en-US" b="1" dirty="0" sz="2400" lang="zh-CN" smtClean="0">
                <a:latin typeface="Times New Roman" pitchFamily="18" charset="0"/>
                <a:sym typeface="Wingdings 2" pitchFamily="18" charset="2"/>
              </a:rPr>
              <a:t>”</a:t>
            </a:r>
            <a:r>
              <a:rPr altLang="en-US" b="1" dirty="0" sz="2400" lang="zh-CN" smtClean="0">
                <a:sym typeface="Wingdings 2" pitchFamily="18" charset="2"/>
              </a:rPr>
              <a:t>等相同的一组操作，为了避</a:t>
            </a:r>
            <a:endParaRPr altLang="zh-CN" b="1" dirty="0" sz="2400" lang="en-US" smtClean="0">
              <a:sym typeface="Wingdings 2" pitchFamily="18" charset="2"/>
            </a:endParaRPr>
          </a:p>
          <a:p>
            <a:pPr eaLnBrk="1" hangingPunct="1">
              <a:lnSpc>
                <a:spcPct val="80000"/>
              </a:lnSpc>
              <a:buFontTx/>
              <a:buNone/>
            </a:pPr>
            <a:r>
              <a:rPr altLang="zh-CN" b="1" dirty="0" sz="2400" lang="en-US" smtClean="0">
                <a:sym typeface="Wingdings 2" pitchFamily="18" charset="2"/>
              </a:rPr>
              <a:t>         </a:t>
            </a:r>
            <a:r>
              <a:rPr altLang="en-US" b="1" dirty="0" sz="2400" lang="zh-CN" smtClean="0">
                <a:sym typeface="Wingdings 2" pitchFamily="18" charset="2"/>
              </a:rPr>
              <a:t>免重 复书写，可以把这些操作汇成一个模块，供有关</a:t>
            </a:r>
            <a:endParaRPr altLang="zh-CN" b="1" dirty="0" sz="2400" lang="en-US" smtClean="0">
              <a:sym typeface="Wingdings 2" pitchFamily="18" charset="2"/>
            </a:endParaRPr>
          </a:p>
          <a:p>
            <a:pPr eaLnBrk="1" hangingPunct="1">
              <a:lnSpc>
                <a:spcPct val="80000"/>
              </a:lnSpc>
              <a:buFontTx/>
              <a:buNone/>
            </a:pPr>
            <a:r>
              <a:rPr altLang="zh-CN" b="1" dirty="0" sz="2400" lang="en-US" smtClean="0">
                <a:sym typeface="Wingdings 2" pitchFamily="18" charset="2"/>
              </a:rPr>
              <a:t>         </a:t>
            </a:r>
            <a:r>
              <a:rPr altLang="en-US" b="1" dirty="0" sz="2400" lang="zh-CN" smtClean="0">
                <a:sym typeface="Wingdings 2" pitchFamily="18" charset="2"/>
              </a:rPr>
              <a:t>的模块调用</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（例如：某些数据准备模块等等。）</a:t>
            </a:r>
            <a:endParaRPr altLang="zh-CN" b="1" dirty="0" sz="1800" lang="en-US" smtClean="0">
              <a:solidFill>
                <a:srgbClr val="FF0066"/>
              </a:solidFill>
              <a:sym typeface="Wingdings 2" pitchFamily="18" charset="2"/>
            </a:endParaRPr>
          </a:p>
          <a:p>
            <a:pPr eaLnBrk="1" hangingPunct="1">
              <a:lnSpc>
                <a:spcPct val="80000"/>
              </a:lnSpc>
              <a:buFontTx/>
              <a:buNone/>
            </a:pPr>
            <a:r>
              <a:rPr altLang="zh-CN" b="1" dirty="0" sz="2400" lang="en-US" smtClean="0">
                <a:solidFill>
                  <a:srgbClr val="FF0066"/>
                </a:solidFill>
                <a:sym typeface="Wingdings 2" pitchFamily="18" charset="2"/>
              </a:rPr>
              <a:t>      </a:t>
            </a:r>
            <a:r>
              <a:rPr altLang="zh-CN" b="1" dirty="0" sz="2400" lang="en-US" u="sng" smtClean="0">
                <a:solidFill>
                  <a:srgbClr val="FF0066"/>
                </a:solidFill>
                <a:sym typeface="Wingdings 2" pitchFamily="18" charset="2"/>
              </a:rPr>
              <a:t>logical</a:t>
            </a:r>
            <a:r>
              <a:rPr altLang="en-US" b="1" dirty="0" sz="2400" lang="zh-CN" smtClean="0">
                <a:solidFill>
                  <a:schemeClr val="bg2"/>
                </a:solidFill>
                <a:sym typeface="Wingdings 2" pitchFamily="18" charset="2"/>
              </a:rPr>
              <a:t>（逻辑性内聚）：逻辑上相关或相似的功能或数</a:t>
            </a:r>
          </a:p>
          <a:p>
            <a:pPr eaLnBrk="1" hangingPunct="1">
              <a:lnSpc>
                <a:spcPct val="80000"/>
              </a:lnSpc>
              <a:buFontTx/>
              <a:buNone/>
            </a:pPr>
            <a:r>
              <a:rPr altLang="en-US" b="1" dirty="0" sz="2400" lang="zh-CN" smtClean="0">
                <a:solidFill>
                  <a:schemeClr val="bg2"/>
                </a:solidFill>
                <a:sym typeface="Wingdings 2" pitchFamily="18" charset="2"/>
              </a:rPr>
              <a:t>          据放置在同一个部件内   </a:t>
            </a:r>
            <a:r>
              <a:rPr altLang="zh-CN" b="1" dirty="0" sz="2400" lang="en-US" smtClean="0">
                <a:solidFill>
                  <a:schemeClr val="bg2"/>
                </a:solidFill>
                <a:sym typeface="Wingdings 2" pitchFamily="18" charset="2"/>
              </a:rPr>
              <a:t>(</a:t>
            </a:r>
            <a:r>
              <a:rPr altLang="en-US" b="1" dirty="0" sz="2400" lang="zh-CN" smtClean="0">
                <a:sym typeface="Wingdings 2" pitchFamily="18" charset="2"/>
              </a:rPr>
              <a:t>例如一个用于计算全班学生</a:t>
            </a:r>
          </a:p>
          <a:p>
            <a:pPr eaLnBrk="1" hangingPunct="1">
              <a:lnSpc>
                <a:spcPct val="80000"/>
              </a:lnSpc>
              <a:buFontTx/>
              <a:buNone/>
            </a:pPr>
            <a:r>
              <a:rPr altLang="en-US" b="1" dirty="0" sz="2400" lang="zh-CN" smtClean="0">
                <a:sym typeface="Wingdings 2" pitchFamily="18" charset="2"/>
              </a:rPr>
              <a:t>          平均分和最高分的模块，无论计算哪种分数，都要经</a:t>
            </a:r>
          </a:p>
          <a:p>
            <a:pPr eaLnBrk="1" hangingPunct="1">
              <a:lnSpc>
                <a:spcPct val="80000"/>
              </a:lnSpc>
              <a:buFontTx/>
              <a:buNone/>
            </a:pPr>
            <a:r>
              <a:rPr altLang="en-US" b="1" dirty="0" sz="2400" lang="zh-CN" smtClean="0">
                <a:sym typeface="Wingdings 2" pitchFamily="18" charset="2"/>
              </a:rPr>
              <a:t>          过读入全班学生分数，进行计算，输出计算结果等步</a:t>
            </a:r>
          </a:p>
          <a:p>
            <a:pPr eaLnBrk="1" hangingPunct="1">
              <a:lnSpc>
                <a:spcPct val="80000"/>
              </a:lnSpc>
              <a:buFontTx/>
              <a:buNone/>
            </a:pPr>
            <a:r>
              <a:rPr altLang="en-US" b="1" dirty="0" sz="2400" lang="zh-CN" smtClean="0">
                <a:sym typeface="Wingdings 2" pitchFamily="18" charset="2"/>
              </a:rPr>
              <a:t>          骤。实际上除中间的一步须按不同的方法计算外，</a:t>
            </a:r>
          </a:p>
          <a:p>
            <a:pPr eaLnBrk="1" hangingPunct="1">
              <a:lnSpc>
                <a:spcPct val="80000"/>
              </a:lnSpc>
              <a:buFontTx/>
              <a:buNone/>
            </a:pPr>
            <a:r>
              <a:rPr altLang="en-US" b="1" dirty="0" sz="2400" lang="zh-CN" smtClean="0">
                <a:sym typeface="Wingdings 2" pitchFamily="18" charset="2"/>
              </a:rPr>
              <a:t>          前、后这两步都是相同的。把这两种在逻辑上相似的</a:t>
            </a:r>
          </a:p>
          <a:p>
            <a:pPr eaLnBrk="1" hangingPunct="1">
              <a:lnSpc>
                <a:spcPct val="80000"/>
              </a:lnSpc>
              <a:buFontTx/>
              <a:buNone/>
            </a:pPr>
            <a:r>
              <a:rPr altLang="en-US" b="1" dirty="0" sz="2400" lang="zh-CN" smtClean="0">
                <a:sym typeface="Wingdings 2" pitchFamily="18" charset="2"/>
              </a:rPr>
              <a:t>          功能放在一个模块中，就可省去程序中的重复部分</a:t>
            </a:r>
            <a:r>
              <a:rPr altLang="zh-CN" b="1" dirty="0" sz="2400" lang="en-US" smtClean="0">
                <a:solidFill>
                  <a:schemeClr val="bg2"/>
                </a:solidFill>
                <a:sym typeface="Wingdings 2" pitchFamily="18" charset="2"/>
              </a:rPr>
              <a:t>) </a:t>
            </a:r>
            <a:endParaRPr altLang="zh-CN" dirty="0" sz="2400" lang="en-US" smtClean="0"/>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966" name="灯片编号占位符 5"/>
          <p:cNvSpPr>
            <a:spLocks noGrp="1"/>
          </p:cNvSpPr>
          <p:nvPr>
            <p:ph type="sldNum" sz="quarter" idx="12"/>
          </p:nvPr>
        </p:nvSpPr>
        <p:spPr>
          <a:noFill/>
        </p:spPr>
        <p:txBody>
          <a:bodyPr/>
          <a:p>
            <a:fld id="{8DAEA9E1-45A5-41BB-A6EA-CF8377352451}" type="slidenum">
              <a:rPr altLang="zh-CN" lang="en-US" smtClean="0">
                <a:ea typeface="宋体" charset="-122"/>
              </a:rPr>
              <a:t>54</a:t>
            </a:fld>
            <a:endParaRPr altLang="zh-CN" lang="en-US" smtClean="0">
              <a:ea typeface="宋体" charset="-122"/>
            </a:endParaRPr>
          </a:p>
        </p:txBody>
      </p:sp>
      <p:sp>
        <p:nvSpPr>
          <p:cNvPr id="1048967"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968" name="Rectangle 3"/>
          <p:cNvSpPr>
            <a:spLocks noGrp="1" noChangeArrowheads="1"/>
          </p:cNvSpPr>
          <p:nvPr>
            <p:ph type="body" idx="1"/>
          </p:nvPr>
        </p:nvSpPr>
        <p:spPr>
          <a:xfrm>
            <a:off x="827088" y="1773238"/>
            <a:ext cx="8316912" cy="5084762"/>
          </a:xfrm>
        </p:spPr>
        <p:txBody>
          <a:bodyPr/>
          <a:p>
            <a:pPr eaLnBrk="1" hangingPunct="1">
              <a:buFontTx/>
              <a:buNone/>
            </a:pPr>
            <a:endParaRPr altLang="zh-CN" b="1" sz="2400" lang="en-US" smtClean="0">
              <a:solidFill>
                <a:srgbClr val="FF0066"/>
              </a:solidFill>
            </a:endParaRPr>
          </a:p>
          <a:p>
            <a:pPr eaLnBrk="1" hangingPunct="1">
              <a:buFontTx/>
              <a:buNone/>
            </a:pPr>
            <a:endParaRPr altLang="zh-CN" b="1" sz="2400" lang="en-US" smtClean="0">
              <a:solidFill>
                <a:srgbClr val="FF0066"/>
              </a:solidFill>
            </a:endParaRPr>
          </a:p>
          <a:p>
            <a:pPr eaLnBrk="1" hangingPunct="1">
              <a:buFontTx/>
              <a:buNone/>
            </a:pPr>
            <a:endParaRPr altLang="zh-CN" b="1" sz="2400" lang="en-US" smtClean="0">
              <a:solidFill>
                <a:srgbClr val="FF0066"/>
              </a:solidFill>
            </a:endParaRPr>
          </a:p>
          <a:p>
            <a:pPr eaLnBrk="1" hangingPunct="1">
              <a:buFontTx/>
              <a:buNone/>
            </a:pPr>
            <a:endParaRPr altLang="zh-CN" b="1" sz="2400" lang="en-US" smtClean="0">
              <a:solidFill>
                <a:srgbClr val="FF0066"/>
              </a:solidFill>
            </a:endParaRPr>
          </a:p>
          <a:p>
            <a:pPr eaLnBrk="1" hangingPunct="1">
              <a:buFontTx/>
              <a:buNone/>
            </a:pPr>
            <a:r>
              <a:rPr altLang="zh-CN" b="1" sz="2400" lang="en-US" smtClean="0">
                <a:solidFill>
                  <a:srgbClr val="FF0066"/>
                </a:solidFill>
              </a:rPr>
              <a:t> </a:t>
            </a:r>
          </a:p>
          <a:p>
            <a:pPr eaLnBrk="1" hangingPunct="1">
              <a:buFontTx/>
              <a:buNone/>
            </a:pPr>
            <a:r>
              <a:rPr altLang="zh-CN" b="1" sz="2400" lang="en-US" smtClean="0">
                <a:solidFill>
                  <a:srgbClr val="FF0066"/>
                </a:solidFill>
              </a:rPr>
              <a:t>     </a:t>
            </a:r>
            <a:r>
              <a:rPr altLang="zh-CN" b="1" sz="2400" lang="en-US" u="sng" smtClean="0">
                <a:solidFill>
                  <a:srgbClr val="FF0066"/>
                </a:solidFill>
              </a:rPr>
              <a:t>temporal</a:t>
            </a:r>
            <a:r>
              <a:rPr altLang="en-US" b="1" sz="2400" lang="zh-CN" smtClean="0">
                <a:solidFill>
                  <a:schemeClr val="bg2"/>
                </a:solidFill>
              </a:rPr>
              <a:t>（时间性内聚）：</a:t>
            </a:r>
            <a:r>
              <a:rPr altLang="en-US" b="1" sz="2400" lang="zh-CN" smtClean="0">
                <a:solidFill>
                  <a:schemeClr val="bg2"/>
                </a:solidFill>
                <a:sym typeface="Wingdings 2" pitchFamily="18" charset="2"/>
              </a:rPr>
              <a:t>部件各部分要求在同一时间</a:t>
            </a:r>
          </a:p>
          <a:p>
            <a:pPr eaLnBrk="1" hangingPunct="1">
              <a:buFontTx/>
              <a:buNone/>
            </a:pPr>
            <a:r>
              <a:rPr altLang="en-US" b="1" sz="2400" lang="zh-CN" smtClean="0">
                <a:solidFill>
                  <a:schemeClr val="bg2"/>
                </a:solidFill>
                <a:sym typeface="Wingdings 2" pitchFamily="18" charset="2"/>
              </a:rPr>
              <a:t>                       完成 </a:t>
            </a:r>
            <a:r>
              <a:rPr altLang="zh-CN" b="1" sz="2400" lang="en-US" smtClean="0">
                <a:solidFill>
                  <a:schemeClr val="bg2"/>
                </a:solidFill>
                <a:sym typeface="Wingdings 2" pitchFamily="18" charset="2"/>
              </a:rPr>
              <a:t>(</a:t>
            </a:r>
            <a:r>
              <a:rPr altLang="en-US" b="1" sz="2400" lang="zh-CN" smtClean="0">
                <a:solidFill>
                  <a:schemeClr val="bg2"/>
                </a:solidFill>
                <a:sym typeface="Wingdings 2" pitchFamily="18" charset="2"/>
              </a:rPr>
              <a:t>例如</a:t>
            </a:r>
            <a:r>
              <a:rPr altLang="zh-CN" b="1" sz="2400" lang="en-US" smtClean="0">
                <a:solidFill>
                  <a:schemeClr val="bg2"/>
                </a:solidFill>
                <a:sym typeface="Wingdings 2" pitchFamily="18" charset="2"/>
              </a:rPr>
              <a:t>:</a:t>
            </a:r>
            <a:r>
              <a:rPr altLang="en-US" b="1" sz="2400" lang="zh-CN" smtClean="0">
                <a:sym typeface="Wingdings 2" pitchFamily="18" charset="2"/>
              </a:rPr>
              <a:t>一个初始化模块可能包含</a:t>
            </a:r>
            <a:r>
              <a:rPr altLang="en-US" b="1" sz="2400" lang="zh-CN" smtClean="0">
                <a:latin typeface="Times New Roman" pitchFamily="18" charset="0"/>
                <a:sym typeface="Wingdings 2" pitchFamily="18" charset="2"/>
              </a:rPr>
              <a:t>“</a:t>
            </a:r>
            <a:r>
              <a:rPr altLang="en-US" b="1" sz="2400" lang="zh-CN" smtClean="0">
                <a:sym typeface="Wingdings 2" pitchFamily="18" charset="2"/>
              </a:rPr>
              <a:t>为变量</a:t>
            </a:r>
          </a:p>
          <a:p>
            <a:pPr eaLnBrk="1" hangingPunct="1">
              <a:buFontTx/>
              <a:buNone/>
            </a:pPr>
            <a:r>
              <a:rPr altLang="en-US" b="1" sz="2400" lang="zh-CN" smtClean="0">
                <a:sym typeface="Wingdings 2" pitchFamily="18" charset="2"/>
              </a:rPr>
              <a:t>                       赋初值</a:t>
            </a:r>
            <a:r>
              <a:rPr altLang="en-US" b="1" sz="2400" lang="zh-CN" smtClean="0">
                <a:latin typeface="Times New Roman" pitchFamily="18" charset="0"/>
                <a:sym typeface="Wingdings 2" pitchFamily="18" charset="2"/>
              </a:rPr>
              <a:t>”</a:t>
            </a:r>
            <a:r>
              <a:rPr altLang="en-US" b="1" sz="2400" lang="zh-CN" smtClean="0">
                <a:sym typeface="Wingdings 2" pitchFamily="18" charset="2"/>
              </a:rPr>
              <a:t>、</a:t>
            </a:r>
            <a:r>
              <a:rPr altLang="en-US" b="1" sz="2400" lang="zh-CN" smtClean="0">
                <a:latin typeface="Times New Roman" pitchFamily="18" charset="0"/>
                <a:sym typeface="Wingdings 2" pitchFamily="18" charset="2"/>
              </a:rPr>
              <a:t>“</a:t>
            </a:r>
            <a:r>
              <a:rPr altLang="en-US" b="1" sz="2400" lang="zh-CN" smtClean="0">
                <a:sym typeface="Wingdings 2" pitchFamily="18" charset="2"/>
              </a:rPr>
              <a:t>打开某个文件</a:t>
            </a:r>
            <a:r>
              <a:rPr altLang="en-US" b="1" sz="2400" lang="zh-CN" smtClean="0">
                <a:latin typeface="Times New Roman" pitchFamily="18" charset="0"/>
                <a:sym typeface="Wingdings 2" pitchFamily="18" charset="2"/>
              </a:rPr>
              <a:t>”</a:t>
            </a:r>
            <a:r>
              <a:rPr altLang="en-US" b="1" sz="2400" lang="zh-CN" smtClean="0">
                <a:sym typeface="Wingdings 2" pitchFamily="18" charset="2"/>
              </a:rPr>
              <a:t>等为正式处理作</a:t>
            </a:r>
            <a:endParaRPr altLang="zh-CN" b="1" sz="2400" lang="en-US" smtClean="0">
              <a:sym typeface="Wingdings 2" pitchFamily="18" charset="2"/>
            </a:endParaRPr>
          </a:p>
          <a:p>
            <a:pPr eaLnBrk="1" hangingPunct="1">
              <a:buFontTx/>
              <a:buNone/>
            </a:pPr>
            <a:r>
              <a:rPr altLang="zh-CN" b="1" sz="2400" lang="en-US" smtClean="0">
                <a:sym typeface="Wingdings 2" pitchFamily="18" charset="2"/>
              </a:rPr>
              <a:t>                       </a:t>
            </a:r>
            <a:r>
              <a:rPr altLang="en-US" b="1" sz="2400" lang="zh-CN" smtClean="0">
                <a:sym typeface="Wingdings 2" pitchFamily="18" charset="2"/>
              </a:rPr>
              <a:t>准备的功能。由于要求它们在同一时间内执行，</a:t>
            </a:r>
          </a:p>
          <a:p>
            <a:pPr eaLnBrk="1" hangingPunct="1">
              <a:buFontTx/>
              <a:buNone/>
            </a:pPr>
            <a:r>
              <a:rPr altLang="en-US" b="1" sz="2400" lang="zh-CN" smtClean="0">
                <a:sym typeface="Wingdings 2" pitchFamily="18" charset="2"/>
              </a:rPr>
              <a:t>                       故称为时间性内聚。</a:t>
            </a:r>
            <a:r>
              <a:rPr altLang="zh-CN" b="1" sz="2400" lang="en-US" smtClean="0">
                <a:solidFill>
                  <a:schemeClr val="bg2"/>
                </a:solidFill>
                <a:sym typeface="Wingdings 2" pitchFamily="18" charset="2"/>
              </a:rPr>
              <a:t>)</a:t>
            </a:r>
          </a:p>
          <a:p>
            <a:pPr eaLnBrk="1" hangingPunct="1">
              <a:buFontTx/>
              <a:buNone/>
            </a:pPr>
            <a:endParaRPr altLang="zh-CN" b="1" sz="2400" lang="en-US" smtClean="0">
              <a:solidFill>
                <a:schemeClr val="bg2"/>
              </a:solidFill>
              <a:sym typeface="Wingdings 2" pitchFamily="18" charset="2"/>
            </a:endParaRPr>
          </a:p>
        </p:txBody>
      </p:sp>
      <p:sp>
        <p:nvSpPr>
          <p:cNvPr id="1048969" name="Text Box 4"/>
          <p:cNvSpPr txBox="1">
            <a:spLocks noChangeArrowheads="1"/>
          </p:cNvSpPr>
          <p:nvPr/>
        </p:nvSpPr>
        <p:spPr bwMode="auto">
          <a:xfrm>
            <a:off x="804863" y="2205038"/>
            <a:ext cx="2038350" cy="482600"/>
          </a:xfrm>
          <a:prstGeom prst="rect"/>
          <a:solidFill>
            <a:srgbClr val="CCFFCC"/>
          </a:solidFill>
          <a:ln w="25400">
            <a:solidFill>
              <a:srgbClr val="800000"/>
            </a:solidFill>
            <a:miter lim="800000"/>
            <a:headEnd/>
            <a:tailEnd/>
          </a:ln>
        </p:spPr>
        <p:txBody>
          <a:bodyPr wrap="none">
            <a:spAutoFit/>
          </a:bodyPr>
          <a:p>
            <a:r>
              <a:rPr altLang="en-US" lang="zh-CN"/>
              <a:t>输入全班成绩</a:t>
            </a:r>
          </a:p>
        </p:txBody>
      </p:sp>
      <p:sp>
        <p:nvSpPr>
          <p:cNvPr id="1048970" name="Text Box 5"/>
          <p:cNvSpPr txBox="1">
            <a:spLocks noChangeArrowheads="1"/>
          </p:cNvSpPr>
          <p:nvPr/>
        </p:nvSpPr>
        <p:spPr bwMode="auto">
          <a:xfrm>
            <a:off x="3767138" y="2224088"/>
            <a:ext cx="2038350" cy="1212850"/>
          </a:xfrm>
          <a:prstGeom prst="rect"/>
          <a:solidFill>
            <a:srgbClr val="CCFFCC"/>
          </a:solidFill>
          <a:ln w="25400">
            <a:solidFill>
              <a:srgbClr val="800000"/>
            </a:solidFill>
            <a:miter lim="800000"/>
            <a:headEnd/>
            <a:tailEnd/>
          </a:ln>
        </p:spPr>
        <p:txBody>
          <a:bodyPr wrap="none">
            <a:spAutoFit/>
          </a:bodyPr>
          <a:p>
            <a:r>
              <a:rPr altLang="en-US" lang="zh-CN"/>
              <a:t>计算的过程</a:t>
            </a:r>
            <a:r>
              <a:rPr altLang="zh-CN" lang="en-US"/>
              <a:t>:</a:t>
            </a:r>
          </a:p>
          <a:p>
            <a:r>
              <a:rPr altLang="en-US" lang="zh-CN"/>
              <a:t>计算平均成绩</a:t>
            </a:r>
          </a:p>
          <a:p>
            <a:r>
              <a:rPr altLang="en-US" lang="zh-CN"/>
              <a:t>查找最高成绩</a:t>
            </a:r>
          </a:p>
        </p:txBody>
      </p:sp>
      <p:sp>
        <p:nvSpPr>
          <p:cNvPr id="1048971" name="Text Box 6"/>
          <p:cNvSpPr txBox="1">
            <a:spLocks noChangeArrowheads="1"/>
          </p:cNvSpPr>
          <p:nvPr/>
        </p:nvSpPr>
        <p:spPr bwMode="auto">
          <a:xfrm>
            <a:off x="6743700" y="2205038"/>
            <a:ext cx="1428750" cy="482600"/>
          </a:xfrm>
          <a:prstGeom prst="rect"/>
          <a:solidFill>
            <a:srgbClr val="CCFFCC"/>
          </a:solidFill>
          <a:ln w="25400">
            <a:solidFill>
              <a:srgbClr val="800000"/>
            </a:solidFill>
            <a:miter lim="800000"/>
            <a:headEnd/>
            <a:tailEnd/>
          </a:ln>
        </p:spPr>
        <p:txBody>
          <a:bodyPr wrap="none">
            <a:spAutoFit/>
          </a:bodyPr>
          <a:p>
            <a:r>
              <a:rPr altLang="en-US" lang="zh-CN"/>
              <a:t>输出结果</a:t>
            </a:r>
          </a:p>
        </p:txBody>
      </p:sp>
      <p:sp>
        <p:nvSpPr>
          <p:cNvPr id="1048972" name="Line 7"/>
          <p:cNvSpPr>
            <a:spLocks noChangeShapeType="1"/>
          </p:cNvSpPr>
          <p:nvPr/>
        </p:nvSpPr>
        <p:spPr bwMode="auto">
          <a:xfrm>
            <a:off x="2843213" y="2420938"/>
            <a:ext cx="936625" cy="0"/>
          </a:xfrm>
          <a:prstGeom prst="line"/>
          <a:noFill/>
          <a:ln w="31750">
            <a:solidFill>
              <a:schemeClr val="tx1"/>
            </a:solidFill>
            <a:round/>
            <a:headEnd/>
            <a:tailEnd type="triangle" w="med" len="med"/>
          </a:ln>
        </p:spPr>
        <p:txBody>
          <a:bodyPr anchor="ctr" wrap="none"/>
          <a:p>
            <a:endParaRPr altLang="en-US" lang="zh-CN"/>
          </a:p>
        </p:txBody>
      </p:sp>
      <p:sp>
        <p:nvSpPr>
          <p:cNvPr id="1048973" name="Line 8"/>
          <p:cNvSpPr>
            <a:spLocks noChangeShapeType="1"/>
          </p:cNvSpPr>
          <p:nvPr/>
        </p:nvSpPr>
        <p:spPr bwMode="auto">
          <a:xfrm>
            <a:off x="5795963" y="2420938"/>
            <a:ext cx="936625" cy="0"/>
          </a:xfrm>
          <a:prstGeom prst="line"/>
          <a:noFill/>
          <a:ln w="31750">
            <a:solidFill>
              <a:schemeClr val="tx1"/>
            </a:solidFill>
            <a:round/>
            <a:headEnd/>
            <a:tailEnd type="triangle" w="med" len="med"/>
          </a:ln>
        </p:spPr>
        <p:txBody>
          <a:bodyPr anchor="ctr" wrap="none"/>
          <a:p>
            <a:endParaRPr altLang="en-US" lang="zh-CN"/>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977" name="灯片编号占位符 5"/>
          <p:cNvSpPr>
            <a:spLocks noGrp="1"/>
          </p:cNvSpPr>
          <p:nvPr>
            <p:ph type="sldNum" sz="quarter" idx="12"/>
          </p:nvPr>
        </p:nvSpPr>
        <p:spPr>
          <a:noFill/>
        </p:spPr>
        <p:txBody>
          <a:bodyPr/>
          <a:p>
            <a:fld id="{575BD1EC-8772-4CFB-B738-CBAC24032D25}" type="slidenum">
              <a:rPr altLang="zh-CN" lang="en-US" smtClean="0">
                <a:ea typeface="宋体" charset="-122"/>
              </a:rPr>
              <a:t>55</a:t>
            </a:fld>
            <a:endParaRPr altLang="zh-CN" lang="en-US" smtClean="0">
              <a:ea typeface="宋体" charset="-122"/>
            </a:endParaRPr>
          </a:p>
        </p:txBody>
      </p:sp>
      <p:sp>
        <p:nvSpPr>
          <p:cNvPr id="1048978"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979" name="Rectangle 3"/>
          <p:cNvSpPr>
            <a:spLocks noGrp="1" noChangeArrowheads="1"/>
          </p:cNvSpPr>
          <p:nvPr>
            <p:ph type="body" idx="1"/>
          </p:nvPr>
        </p:nvSpPr>
        <p:spPr>
          <a:xfrm>
            <a:off x="762000" y="1752600"/>
            <a:ext cx="8382000" cy="5105400"/>
          </a:xfrm>
        </p:spPr>
        <p:txBody>
          <a:bodyPr/>
          <a:p>
            <a:pPr eaLnBrk="1" hangingPunct="1">
              <a:buFontTx/>
              <a:buNone/>
            </a:pPr>
            <a:r>
              <a:rPr altLang="zh-CN" b="1" dirty="0" sz="2400" lang="en-US" smtClean="0"/>
              <a:t>       </a:t>
            </a:r>
            <a:r>
              <a:rPr altLang="zh-CN" b="1" dirty="0" sz="2400" lang="en-US" u="sng" smtClean="0">
                <a:solidFill>
                  <a:srgbClr val="FF0066"/>
                </a:solidFill>
              </a:rPr>
              <a:t>procedural</a:t>
            </a:r>
            <a:r>
              <a:rPr altLang="en-US" b="1" dirty="0" sz="2400" lang="zh-CN" smtClean="0">
                <a:solidFill>
                  <a:schemeClr val="bg2"/>
                </a:solidFill>
              </a:rPr>
              <a:t>（过程性</a:t>
            </a:r>
            <a:r>
              <a:rPr altLang="en-US" b="1" dirty="0" sz="2400" lang="zh-CN" smtClean="0">
                <a:solidFill>
                  <a:schemeClr val="bg2"/>
                </a:solidFill>
                <a:sym typeface="Wingdings 2" pitchFamily="18" charset="2"/>
              </a:rPr>
              <a:t>内聚</a:t>
            </a:r>
            <a:r>
              <a:rPr altLang="en-US" b="1" dirty="0" sz="2400" lang="zh-CN" smtClean="0">
                <a:solidFill>
                  <a:schemeClr val="bg2"/>
                </a:solidFill>
              </a:rPr>
              <a:t>）：</a:t>
            </a:r>
            <a:r>
              <a:rPr altLang="en-US" b="1" dirty="0" sz="2000" lang="zh-CN" smtClean="0">
                <a:solidFill>
                  <a:schemeClr val="bg2"/>
                </a:solidFill>
                <a:sym typeface="Wingdings 2" pitchFamily="18" charset="2"/>
              </a:rPr>
              <a:t>各部分有特定次序</a:t>
            </a:r>
            <a:r>
              <a:rPr altLang="en-US" b="1" dirty="0" sz="2000" lang="zh-CN">
                <a:sym typeface="Wingdings 2" pitchFamily="18" charset="2"/>
              </a:rPr>
              <a:t>。</a:t>
            </a:r>
            <a:endParaRPr altLang="zh-CN" b="1" dirty="0" sz="2000" lang="en-US" smtClean="0"/>
          </a:p>
          <a:p>
            <a:pPr eaLnBrk="1" hangingPunct="1">
              <a:buFontTx/>
              <a:buNone/>
            </a:pPr>
            <a:endParaRPr altLang="zh-CN" b="1" dirty="0" sz="2000" lang="en-US" smtClean="0"/>
          </a:p>
          <a:p>
            <a:pPr eaLnBrk="1" hangingPunct="1">
              <a:buFontTx/>
              <a:buNone/>
            </a:pPr>
            <a:endParaRPr altLang="zh-CN" b="1" dirty="0" sz="2400" lang="en-US" smtClean="0"/>
          </a:p>
          <a:p>
            <a:pPr eaLnBrk="1" hangingPunct="1">
              <a:buFontTx/>
              <a:buNone/>
            </a:pPr>
            <a:endParaRPr altLang="zh-CN" b="1" dirty="0" sz="2400" lang="en-US" smtClean="0"/>
          </a:p>
          <a:p>
            <a:pPr eaLnBrk="1" hangingPunct="1">
              <a:buFontTx/>
              <a:buNone/>
            </a:pPr>
            <a:r>
              <a:rPr altLang="zh-CN" b="1" dirty="0" sz="2400" lang="en-US" smtClean="0"/>
              <a:t>       </a:t>
            </a:r>
            <a:r>
              <a:rPr altLang="zh-CN" b="1" dirty="0" sz="2400" lang="en-US" u="sng" smtClean="0">
                <a:solidFill>
                  <a:srgbClr val="FF0066"/>
                </a:solidFill>
              </a:rPr>
              <a:t>communicational</a:t>
            </a:r>
            <a:r>
              <a:rPr altLang="en-US" b="1" dirty="0" sz="2400" lang="zh-CN" smtClean="0">
                <a:solidFill>
                  <a:schemeClr val="bg2"/>
                </a:solidFill>
              </a:rPr>
              <a:t>（通讯性</a:t>
            </a:r>
            <a:r>
              <a:rPr altLang="en-US" b="1" dirty="0" sz="2400" lang="zh-CN" smtClean="0">
                <a:solidFill>
                  <a:schemeClr val="bg2"/>
                </a:solidFill>
                <a:sym typeface="Wingdings 2" pitchFamily="18" charset="2"/>
              </a:rPr>
              <a:t>内聚</a:t>
            </a:r>
            <a:r>
              <a:rPr altLang="en-US" b="1" dirty="0" sz="2400" lang="zh-CN" smtClean="0">
                <a:solidFill>
                  <a:schemeClr val="bg2"/>
                </a:solidFill>
              </a:rPr>
              <a:t>）：</a:t>
            </a:r>
            <a:r>
              <a:rPr altLang="en-US" b="1" dirty="0" sz="2000" lang="zh-CN" smtClean="0">
                <a:solidFill>
                  <a:schemeClr val="bg2"/>
                </a:solidFill>
                <a:sym typeface="Wingdings 2" pitchFamily="18" charset="2"/>
              </a:rPr>
              <a:t>各个部分访问共享数据</a:t>
            </a:r>
            <a:endParaRPr altLang="zh-CN" b="1" dirty="0" sz="2000" lang="en-US" smtClean="0">
              <a:solidFill>
                <a:schemeClr val="bg2"/>
              </a:solidFill>
              <a:sym typeface="Wingdings 2" pitchFamily="18" charset="2"/>
            </a:endParaRPr>
          </a:p>
          <a:p>
            <a:pPr eaLnBrk="1" hangingPunct="1">
              <a:buFontTx/>
              <a:buNone/>
            </a:pPr>
            <a:r>
              <a:rPr altLang="zh-CN" b="1" dirty="0" sz="2000" lang="en-US">
                <a:solidFill>
                  <a:schemeClr val="bg2"/>
                </a:solidFill>
                <a:sym typeface="Wingdings 2" pitchFamily="18" charset="2"/>
              </a:rPr>
              <a:t> </a:t>
            </a:r>
            <a:r>
              <a:rPr altLang="zh-CN" b="1" dirty="0" sz="2000" lang="en-US" smtClean="0">
                <a:solidFill>
                  <a:schemeClr val="bg2"/>
                </a:solidFill>
                <a:sym typeface="Wingdings 2" pitchFamily="18" charset="2"/>
              </a:rPr>
              <a:t>                                              </a:t>
            </a:r>
            <a:r>
              <a:rPr altLang="en-US" b="1" dirty="0" sz="2000" lang="zh-CN" smtClean="0">
                <a:solidFill>
                  <a:schemeClr val="bg2"/>
                </a:solidFill>
                <a:sym typeface="Wingdings 2" pitchFamily="18" charset="2"/>
              </a:rPr>
              <a:t>（或私有共享，或远程共享等等）</a:t>
            </a:r>
            <a:endParaRPr altLang="en-US" b="1" dirty="0" sz="2000" lang="zh-CN" smtClean="0">
              <a:solidFill>
                <a:schemeClr val="bg2"/>
              </a:solidFill>
            </a:endParaRPr>
          </a:p>
          <a:p>
            <a:pPr eaLnBrk="1" hangingPunct="1">
              <a:buFontTx/>
              <a:buNone/>
            </a:pPr>
            <a:r>
              <a:rPr altLang="en-US" b="1" dirty="0" sz="2400" lang="zh-CN" smtClean="0"/>
              <a:t>       </a:t>
            </a:r>
            <a:r>
              <a:rPr altLang="zh-CN" b="1" dirty="0" sz="2400" lang="en-US" u="sng" smtClean="0">
                <a:solidFill>
                  <a:srgbClr val="FF0066"/>
                </a:solidFill>
              </a:rPr>
              <a:t>sequential</a:t>
            </a:r>
            <a:r>
              <a:rPr altLang="en-US" b="1" dirty="0" sz="2400" lang="zh-CN" smtClean="0">
                <a:solidFill>
                  <a:schemeClr val="bg2"/>
                </a:solidFill>
              </a:rPr>
              <a:t>（顺序性</a:t>
            </a:r>
            <a:r>
              <a:rPr altLang="en-US" b="1" dirty="0" sz="2400" lang="zh-CN" smtClean="0">
                <a:solidFill>
                  <a:schemeClr val="bg2"/>
                </a:solidFill>
                <a:sym typeface="Wingdings 2" pitchFamily="18" charset="2"/>
              </a:rPr>
              <a:t>内聚</a:t>
            </a:r>
            <a:r>
              <a:rPr altLang="en-US" b="1" dirty="0" sz="2400" lang="zh-CN" smtClean="0">
                <a:solidFill>
                  <a:schemeClr val="bg2"/>
                </a:solidFill>
              </a:rPr>
              <a:t>）：</a:t>
            </a:r>
            <a:r>
              <a:rPr altLang="en-US" b="1" dirty="0" sz="2000" lang="zh-CN" smtClean="0">
                <a:solidFill>
                  <a:schemeClr val="bg2"/>
                </a:solidFill>
                <a:sym typeface="Wingdings 2" pitchFamily="18" charset="2"/>
              </a:rPr>
              <a:t>各部分有输入输出关系</a:t>
            </a:r>
            <a:r>
              <a:rPr altLang="en-US" b="1" dirty="0" sz="2000" lang="zh-CN">
                <a:sym typeface="Wingdings 2" pitchFamily="18" charset="2"/>
              </a:rPr>
              <a:t>。</a:t>
            </a:r>
            <a:endParaRPr altLang="zh-CN" b="1" dirty="0" sz="2000" lang="en-US" smtClean="0"/>
          </a:p>
          <a:p>
            <a:pPr eaLnBrk="1" hangingPunct="1">
              <a:buFontTx/>
              <a:buNone/>
            </a:pPr>
            <a:r>
              <a:rPr altLang="zh-CN" b="1" dirty="0" sz="2400" lang="en-US" smtClean="0"/>
              <a:t>       </a:t>
            </a:r>
            <a:r>
              <a:rPr altLang="zh-CN" b="1" dirty="0" sz="2400" lang="en-US" u="sng" smtClean="0">
                <a:solidFill>
                  <a:srgbClr val="FF0066"/>
                </a:solidFill>
              </a:rPr>
              <a:t>functional</a:t>
            </a:r>
            <a:r>
              <a:rPr altLang="en-US" b="1" dirty="0" sz="2400" lang="zh-CN" smtClean="0">
                <a:solidFill>
                  <a:schemeClr val="bg2"/>
                </a:solidFill>
              </a:rPr>
              <a:t>（功能性</a:t>
            </a:r>
            <a:r>
              <a:rPr altLang="en-US" b="1" dirty="0" sz="2400" lang="zh-CN" smtClean="0">
                <a:solidFill>
                  <a:schemeClr val="bg2"/>
                </a:solidFill>
                <a:sym typeface="Wingdings 2" pitchFamily="18" charset="2"/>
              </a:rPr>
              <a:t>内聚</a:t>
            </a:r>
            <a:r>
              <a:rPr altLang="en-US" b="1" dirty="0" sz="2400" lang="zh-CN" smtClean="0">
                <a:solidFill>
                  <a:schemeClr val="bg2"/>
                </a:solidFill>
              </a:rPr>
              <a:t>）：</a:t>
            </a:r>
            <a:r>
              <a:rPr altLang="en-US" b="1" dirty="0" sz="2400" lang="zh-CN" smtClean="0">
                <a:solidFill>
                  <a:schemeClr val="bg2"/>
                </a:solidFill>
                <a:sym typeface="Wingdings 2" pitchFamily="18" charset="2"/>
              </a:rPr>
              <a:t>各部分组成</a:t>
            </a:r>
            <a:r>
              <a:rPr altLang="en-US" b="1" dirty="0" sz="2400" lang="zh-CN" u="sng" smtClean="0">
                <a:solidFill>
                  <a:srgbClr val="0000FF"/>
                </a:solidFill>
                <a:sym typeface="Wingdings 2" pitchFamily="18" charset="2"/>
              </a:rPr>
              <a:t>单一功能</a:t>
            </a:r>
            <a:endParaRPr altLang="en-US" b="1" dirty="0" sz="2400" lang="zh-CN" u="sng" smtClean="0">
              <a:solidFill>
                <a:srgbClr val="0000FF"/>
              </a:solidFill>
            </a:endParaRPr>
          </a:p>
          <a:p>
            <a:pPr eaLnBrk="1" hangingPunct="1">
              <a:buFontTx/>
              <a:buNone/>
            </a:pPr>
            <a:r>
              <a:rPr altLang="en-US" b="1" dirty="0" sz="2400" lang="zh-CN" smtClean="0"/>
              <a:t>   </a:t>
            </a:r>
            <a:r>
              <a:rPr altLang="zh-CN" b="1" dirty="0" sz="2400" lang="en-US" smtClean="0"/>
              <a:t>C: </a:t>
            </a:r>
            <a:r>
              <a:rPr altLang="zh-CN" b="1" dirty="0" sz="2400" lang="en-US" u="sng" smtClean="0">
                <a:solidFill>
                  <a:srgbClr val="0000FF"/>
                </a:solidFill>
              </a:rPr>
              <a:t>OOD----with high cohesion</a:t>
            </a:r>
            <a:r>
              <a:rPr altLang="zh-CN" b="1" dirty="0" sz="2400" lang="en-US" smtClean="0"/>
              <a:t> (P253)</a:t>
            </a:r>
          </a:p>
          <a:p>
            <a:pPr eaLnBrk="1" hangingPunct="1">
              <a:buFontTx/>
              <a:buNone/>
            </a:pPr>
            <a:r>
              <a:rPr altLang="zh-CN" b="1" dirty="0" sz="2400" lang="en-US" smtClean="0"/>
              <a:t>   D: purpose(in design)</a:t>
            </a:r>
            <a:r>
              <a:rPr altLang="zh-CN" b="1" dirty="0" sz="2400" lang="en-US" smtClean="0">
                <a:latin typeface="Times New Roman" pitchFamily="18" charset="0"/>
              </a:rPr>
              <a:t>—</a:t>
            </a:r>
            <a:r>
              <a:rPr altLang="zh-CN" b="1" dirty="0" sz="2400" lang="en-US" smtClean="0"/>
              <a:t>pursue high cohesion (but we </a:t>
            </a:r>
          </a:p>
          <a:p>
            <a:pPr eaLnBrk="1" hangingPunct="1">
              <a:buFontTx/>
              <a:buNone/>
            </a:pPr>
            <a:r>
              <a:rPr altLang="zh-CN" b="1" dirty="0" sz="2400" lang="en-US" smtClean="0"/>
              <a:t>        can</a:t>
            </a:r>
            <a:r>
              <a:rPr altLang="zh-CN" b="1" dirty="0" sz="2400" lang="en-US" smtClean="0">
                <a:latin typeface="Times New Roman" pitchFamily="18" charset="0"/>
              </a:rPr>
              <a:t>’</a:t>
            </a:r>
            <a:r>
              <a:rPr altLang="zh-CN" b="1" dirty="0" sz="2400" lang="en-US" smtClean="0"/>
              <a:t>t forbid using the low cohesive components)</a:t>
            </a:r>
          </a:p>
          <a:p>
            <a:pPr eaLnBrk="1" hangingPunct="1">
              <a:buFontTx/>
              <a:buNone/>
            </a:pPr>
            <a:r>
              <a:rPr altLang="zh-CN" b="1" dirty="0" sz="2400" lang="en-US"/>
              <a:t> </a:t>
            </a:r>
            <a:r>
              <a:rPr altLang="zh-CN" b="1" dirty="0" sz="2400" lang="en-US" smtClean="0"/>
              <a:t>  E: </a:t>
            </a:r>
            <a:r>
              <a:rPr altLang="en-US" b="1" dirty="0" sz="2400" lang="zh-CN" smtClean="0"/>
              <a:t>内聚度和耦合度的度量是设计质量测度的重要指标之一。</a:t>
            </a:r>
            <a:endParaRPr altLang="zh-CN" b="1" dirty="0" sz="2400" lang="en-US" smtClean="0"/>
          </a:p>
        </p:txBody>
      </p:sp>
      <p:grpSp>
        <p:nvGrpSpPr>
          <p:cNvPr id="259" name="Group 4"/>
          <p:cNvGrpSpPr/>
          <p:nvPr/>
        </p:nvGrpSpPr>
        <p:grpSpPr bwMode="auto">
          <a:xfrm>
            <a:off x="2555875" y="2205038"/>
            <a:ext cx="5040313" cy="1223962"/>
            <a:chOff x="2709" y="14397"/>
            <a:chExt cx="4422" cy="964"/>
          </a:xfrm>
        </p:grpSpPr>
        <p:grpSp>
          <p:nvGrpSpPr>
            <p:cNvPr id="260" name="Group 5"/>
            <p:cNvGrpSpPr/>
            <p:nvPr/>
          </p:nvGrpSpPr>
          <p:grpSpPr bwMode="auto">
            <a:xfrm>
              <a:off x="2835" y="14493"/>
              <a:ext cx="850" cy="794"/>
              <a:chOff x="3024" y="14436"/>
              <a:chExt cx="840" cy="780"/>
            </a:xfrm>
          </p:grpSpPr>
          <p:sp>
            <p:nvSpPr>
              <p:cNvPr id="1048980" name="Text Box 6"/>
              <p:cNvSpPr txBox="1">
                <a:spLocks noChangeArrowheads="1"/>
              </p:cNvSpPr>
              <p:nvPr/>
            </p:nvSpPr>
            <p:spPr bwMode="auto">
              <a:xfrm>
                <a:off x="3024" y="14550"/>
                <a:ext cx="833" cy="510"/>
              </a:xfrm>
              <a:prstGeom prst="rect"/>
              <a:noFill/>
              <a:ln w="9525">
                <a:noFill/>
                <a:miter lim="800000"/>
                <a:headEnd/>
                <a:tailEnd/>
              </a:ln>
            </p:spPr>
            <p:txBody>
              <a:bodyPr bIns="10800" lIns="18000" rIns="18000" tIns="10800"/>
              <a:p>
                <a:pPr>
                  <a:lnSpc>
                    <a:spcPct val="105000"/>
                  </a:lnSpc>
                </a:pPr>
                <a:r>
                  <a:rPr altLang="zh-CN" b="1" sz="1800" lang="en-US">
                    <a:latin typeface="Times New Roman" pitchFamily="18" charset="0"/>
                  </a:rPr>
                  <a:t>enter data</a:t>
                </a:r>
              </a:p>
            </p:txBody>
          </p:sp>
          <p:sp>
            <p:nvSpPr>
              <p:cNvPr id="1048981" name="Oval 7"/>
              <p:cNvSpPr>
                <a:spLocks noChangeArrowheads="1"/>
              </p:cNvSpPr>
              <p:nvPr/>
            </p:nvSpPr>
            <p:spPr bwMode="auto">
              <a:xfrm>
                <a:off x="3024" y="14436"/>
                <a:ext cx="840" cy="780"/>
              </a:xfrm>
              <a:prstGeom prst="ellipse"/>
              <a:noFill/>
              <a:ln w="15875">
                <a:solidFill>
                  <a:srgbClr val="000000"/>
                </a:solidFill>
                <a:round/>
                <a:headEnd/>
                <a:tailEnd/>
              </a:ln>
            </p:spPr>
            <p:txBody>
              <a:bodyPr/>
              <a:p>
                <a:endParaRPr altLang="en-US" lang="zh-CN"/>
              </a:p>
            </p:txBody>
          </p:sp>
        </p:grpSp>
        <p:grpSp>
          <p:nvGrpSpPr>
            <p:cNvPr id="261" name="Group 8"/>
            <p:cNvGrpSpPr/>
            <p:nvPr/>
          </p:nvGrpSpPr>
          <p:grpSpPr bwMode="auto">
            <a:xfrm>
              <a:off x="4253" y="14493"/>
              <a:ext cx="850" cy="780"/>
              <a:chOff x="3024" y="14436"/>
              <a:chExt cx="840" cy="780"/>
            </a:xfrm>
          </p:grpSpPr>
          <p:sp>
            <p:nvSpPr>
              <p:cNvPr id="1048982" name="Text Box 9"/>
              <p:cNvSpPr txBox="1">
                <a:spLocks noChangeArrowheads="1"/>
              </p:cNvSpPr>
              <p:nvPr/>
            </p:nvSpPr>
            <p:spPr bwMode="auto">
              <a:xfrm>
                <a:off x="3024" y="14550"/>
                <a:ext cx="833" cy="510"/>
              </a:xfrm>
              <a:prstGeom prst="rect"/>
              <a:noFill/>
              <a:ln w="9525">
                <a:noFill/>
                <a:miter lim="800000"/>
                <a:headEnd/>
                <a:tailEnd/>
              </a:ln>
            </p:spPr>
            <p:txBody>
              <a:bodyPr bIns="10800" lIns="18000" rIns="18000" tIns="10800"/>
              <a:p>
                <a:pPr>
                  <a:lnSpc>
                    <a:spcPct val="110000"/>
                  </a:lnSpc>
                </a:pPr>
                <a:r>
                  <a:rPr altLang="zh-CN" b="1" sz="1800" lang="en-US">
                    <a:latin typeface="Times New Roman" pitchFamily="18" charset="0"/>
                  </a:rPr>
                  <a:t>check data</a:t>
                </a:r>
              </a:p>
            </p:txBody>
          </p:sp>
          <p:sp>
            <p:nvSpPr>
              <p:cNvPr id="1048983" name="Oval 10"/>
              <p:cNvSpPr>
                <a:spLocks noChangeArrowheads="1"/>
              </p:cNvSpPr>
              <p:nvPr/>
            </p:nvSpPr>
            <p:spPr bwMode="auto">
              <a:xfrm>
                <a:off x="3024" y="14436"/>
                <a:ext cx="840" cy="780"/>
              </a:xfrm>
              <a:prstGeom prst="ellipse"/>
              <a:noFill/>
              <a:ln w="15875">
                <a:solidFill>
                  <a:srgbClr val="000000"/>
                </a:solidFill>
                <a:round/>
                <a:headEnd/>
                <a:tailEnd/>
              </a:ln>
            </p:spPr>
            <p:txBody>
              <a:bodyPr/>
              <a:p>
                <a:endParaRPr altLang="en-US" lang="zh-CN"/>
              </a:p>
            </p:txBody>
          </p:sp>
        </p:grpSp>
        <p:sp>
          <p:nvSpPr>
            <p:cNvPr id="1048984" name="Line 11"/>
            <p:cNvSpPr>
              <a:spLocks noChangeShapeType="1"/>
            </p:cNvSpPr>
            <p:nvPr/>
          </p:nvSpPr>
          <p:spPr bwMode="auto">
            <a:xfrm>
              <a:off x="3686" y="14890"/>
              <a:ext cx="567" cy="0"/>
            </a:xfrm>
            <a:prstGeom prst="line"/>
            <a:noFill/>
            <a:ln w="15875">
              <a:solidFill>
                <a:srgbClr val="000000"/>
              </a:solidFill>
              <a:round/>
              <a:headEnd/>
              <a:tailEnd type="arrow" w="sm" len="sm"/>
            </a:ln>
          </p:spPr>
          <p:txBody>
            <a:bodyPr/>
            <a:p>
              <a:endParaRPr altLang="en-US" lang="zh-CN"/>
            </a:p>
          </p:txBody>
        </p:sp>
        <p:sp>
          <p:nvSpPr>
            <p:cNvPr id="1048985" name="Line 12"/>
            <p:cNvSpPr>
              <a:spLocks noChangeShapeType="1"/>
            </p:cNvSpPr>
            <p:nvPr/>
          </p:nvSpPr>
          <p:spPr bwMode="auto">
            <a:xfrm>
              <a:off x="5103" y="14890"/>
              <a:ext cx="567" cy="0"/>
            </a:xfrm>
            <a:prstGeom prst="line"/>
            <a:noFill/>
            <a:ln w="15875">
              <a:solidFill>
                <a:srgbClr val="000000"/>
              </a:solidFill>
              <a:round/>
              <a:headEnd/>
              <a:tailEnd type="arrow" w="sm" len="sm"/>
            </a:ln>
          </p:spPr>
          <p:txBody>
            <a:bodyPr/>
            <a:p>
              <a:endParaRPr altLang="en-US" lang="zh-CN"/>
            </a:p>
          </p:txBody>
        </p:sp>
        <p:grpSp>
          <p:nvGrpSpPr>
            <p:cNvPr id="262" name="Group 13"/>
            <p:cNvGrpSpPr/>
            <p:nvPr/>
          </p:nvGrpSpPr>
          <p:grpSpPr bwMode="auto">
            <a:xfrm>
              <a:off x="5670" y="14493"/>
              <a:ext cx="1361" cy="794"/>
              <a:chOff x="3024" y="14436"/>
              <a:chExt cx="840" cy="780"/>
            </a:xfrm>
          </p:grpSpPr>
          <p:sp>
            <p:nvSpPr>
              <p:cNvPr id="1048986" name="Text Box 14"/>
              <p:cNvSpPr txBox="1">
                <a:spLocks noChangeArrowheads="1"/>
              </p:cNvSpPr>
              <p:nvPr/>
            </p:nvSpPr>
            <p:spPr bwMode="auto">
              <a:xfrm>
                <a:off x="3024" y="14550"/>
                <a:ext cx="833" cy="510"/>
              </a:xfrm>
              <a:prstGeom prst="rect"/>
              <a:noFill/>
              <a:ln w="9525">
                <a:noFill/>
                <a:miter lim="800000"/>
                <a:headEnd/>
                <a:tailEnd/>
              </a:ln>
            </p:spPr>
            <p:txBody>
              <a:bodyPr bIns="10800" lIns="18000" rIns="18000" tIns="10800"/>
              <a:p>
                <a:pPr>
                  <a:lnSpc>
                    <a:spcPct val="115000"/>
                  </a:lnSpc>
                </a:pPr>
                <a:r>
                  <a:rPr altLang="zh-CN" b="1" sz="1800" lang="en-US">
                    <a:latin typeface="Times New Roman" pitchFamily="18" charset="0"/>
                  </a:rPr>
                  <a:t>manipulate data</a:t>
                </a:r>
              </a:p>
            </p:txBody>
          </p:sp>
          <p:sp>
            <p:nvSpPr>
              <p:cNvPr id="1048987" name="Oval 15"/>
              <p:cNvSpPr>
                <a:spLocks noChangeArrowheads="1"/>
              </p:cNvSpPr>
              <p:nvPr/>
            </p:nvSpPr>
            <p:spPr bwMode="auto">
              <a:xfrm>
                <a:off x="3024" y="14436"/>
                <a:ext cx="840" cy="780"/>
              </a:xfrm>
              <a:prstGeom prst="ellipse"/>
              <a:noFill/>
              <a:ln w="15875">
                <a:solidFill>
                  <a:srgbClr val="000000"/>
                </a:solidFill>
                <a:round/>
                <a:headEnd/>
                <a:tailEnd/>
              </a:ln>
            </p:spPr>
            <p:txBody>
              <a:bodyPr/>
              <a:p>
                <a:endParaRPr altLang="en-US" lang="zh-CN"/>
              </a:p>
            </p:txBody>
          </p:sp>
        </p:grpSp>
        <p:sp>
          <p:nvSpPr>
            <p:cNvPr id="1048988" name="Rectangle 16"/>
            <p:cNvSpPr>
              <a:spLocks noChangeArrowheads="1"/>
            </p:cNvSpPr>
            <p:nvPr/>
          </p:nvSpPr>
          <p:spPr bwMode="auto">
            <a:xfrm>
              <a:off x="2709" y="14397"/>
              <a:ext cx="4422" cy="964"/>
            </a:xfrm>
            <a:prstGeom prst="rect"/>
            <a:noFill/>
            <a:ln w="15875">
              <a:solidFill>
                <a:srgbClr val="000000"/>
              </a:solidFill>
              <a:miter lim="800000"/>
              <a:headEnd/>
              <a:tailEnd/>
            </a:ln>
          </p:spPr>
          <p:txBody>
            <a:bodyPr/>
            <a:p>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5">
                                  <p:stCondLst>
                                    <p:cond delay="0"/>
                                  </p:stCondLst>
                                  <p:childTnLst>
                                    <p:set>
                                      <p:cBhvr>
                                        <p:cTn dur="1" fill="hold" id="6">
                                          <p:stCondLst>
                                            <p:cond delay="0"/>
                                          </p:stCondLst>
                                        </p:cTn>
                                        <p:tgtEl>
                                          <p:spTgt spid="259"/>
                                        </p:tgtEl>
                                        <p:attrNameLst>
                                          <p:attrName>style.visibility</p:attrName>
                                        </p:attrNameLst>
                                      </p:cBhvr>
                                      <p:to>
                                        <p:strVal val="visible"/>
                                      </p:to>
                                    </p:set>
                                    <p:animEffect transition="in" filter="checkerboard(down)">
                                      <p:cBhvr>
                                        <p:cTn dur="500" id="7"/>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8992" name="灯片编号占位符 5"/>
          <p:cNvSpPr>
            <a:spLocks noGrp="1"/>
          </p:cNvSpPr>
          <p:nvPr>
            <p:ph type="sldNum" sz="quarter" idx="12"/>
          </p:nvPr>
        </p:nvSpPr>
        <p:spPr>
          <a:noFill/>
        </p:spPr>
        <p:txBody>
          <a:bodyPr/>
          <a:p>
            <a:fld id="{78DC6164-CE0C-4740-AABA-A14F2D598FEA}" type="slidenum">
              <a:rPr altLang="zh-CN" lang="en-US" smtClean="0">
                <a:ea typeface="宋体" charset="-122"/>
              </a:rPr>
              <a:t>56</a:t>
            </a:fld>
            <a:endParaRPr altLang="zh-CN" lang="en-US" smtClean="0">
              <a:ea typeface="宋体" charset="-122"/>
            </a:endParaRPr>
          </a:p>
        </p:txBody>
      </p:sp>
      <p:sp>
        <p:nvSpPr>
          <p:cNvPr id="1048993" name="Rectangle 2"/>
          <p:cNvSpPr>
            <a:spLocks noGrp="1" noChangeArrowheads="1"/>
          </p:cNvSpPr>
          <p:nvPr>
            <p:ph type="title"/>
          </p:nvPr>
        </p:nvSpPr>
        <p:spPr>
          <a:xfrm>
            <a:off x="914400" y="188913"/>
            <a:ext cx="8001000" cy="549275"/>
          </a:xfrm>
        </p:spPr>
        <p:txBody>
          <a:bodyPr/>
          <a:p>
            <a:pPr eaLnBrk="1" hangingPunct="1"/>
            <a:r>
              <a:rPr altLang="zh-CN" sz="3200" lang="en-US" smtClean="0"/>
              <a:t>    Chapter 5  Designing the System</a:t>
            </a:r>
          </a:p>
        </p:txBody>
      </p:sp>
      <p:pic>
        <p:nvPicPr>
          <p:cNvPr id="2097167" name="Picture 4"/>
          <p:cNvPicPr>
            <a:picLocks noChangeAspect="1" noGrp="1" noChangeArrowheads="1"/>
          </p:cNvPicPr>
          <p:nvPr>
            <p:ph type="body" idx="1"/>
          </p:nvPr>
        </p:nvPicPr>
        <p:blipFill>
          <a:blip xmlns:r="http://schemas.openxmlformats.org/officeDocument/2006/relationships" r:embed="rId1" cstate="print"/>
          <a:srcRect/>
          <a:stretch>
            <a:fillRect/>
          </a:stretch>
        </p:blipFill>
        <p:spPr>
          <a:xfrm>
            <a:off x="179388" y="0"/>
            <a:ext cx="8964612" cy="6858000"/>
          </a:xfrm>
          <a:noFill/>
        </p:spPr>
      </p:pic>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8997" name="灯片编号占位符 5"/>
          <p:cNvSpPr>
            <a:spLocks noGrp="1"/>
          </p:cNvSpPr>
          <p:nvPr>
            <p:ph type="sldNum" sz="quarter" idx="12"/>
          </p:nvPr>
        </p:nvSpPr>
        <p:spPr>
          <a:noFill/>
        </p:spPr>
        <p:txBody>
          <a:bodyPr/>
          <a:p>
            <a:fld id="{C28A95F8-E0EA-4480-8BA6-7D0270E5113F}" type="slidenum">
              <a:rPr altLang="zh-CN" lang="en-US" smtClean="0">
                <a:ea typeface="宋体" charset="-122"/>
              </a:rPr>
              <a:t>57</a:t>
            </a:fld>
            <a:endParaRPr altLang="zh-CN" lang="en-US" smtClean="0">
              <a:ea typeface="宋体" charset="-122"/>
            </a:endParaRPr>
          </a:p>
        </p:txBody>
      </p:sp>
      <p:sp>
        <p:nvSpPr>
          <p:cNvPr id="1048998"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999" name="Rectangle 3"/>
          <p:cNvSpPr>
            <a:spLocks noGrp="1" noChangeArrowheads="1"/>
          </p:cNvSpPr>
          <p:nvPr>
            <p:ph type="body" idx="1"/>
          </p:nvPr>
        </p:nvSpPr>
        <p:spPr>
          <a:xfrm>
            <a:off x="762000" y="1752600"/>
            <a:ext cx="8382000" cy="5105400"/>
          </a:xfrm>
        </p:spPr>
        <p:txBody>
          <a:bodyPr/>
          <a:p>
            <a:pPr eaLnBrk="1" hangingPunct="1">
              <a:lnSpc>
                <a:spcPct val="80000"/>
              </a:lnSpc>
              <a:buFontTx/>
              <a:buNone/>
            </a:pPr>
            <a:r>
              <a:rPr altLang="zh-CN" b="1" dirty="0" lang="en-US" smtClean="0"/>
              <a:t>2. Exception(</a:t>
            </a:r>
            <a:r>
              <a:rPr altLang="en-US" b="1" dirty="0" lang="zh-CN" smtClean="0"/>
              <a:t>意外</a:t>
            </a:r>
            <a:r>
              <a:rPr altLang="zh-CN" b="1" dirty="0" lang="en-US" smtClean="0"/>
              <a:t>) Identification and handling</a:t>
            </a:r>
            <a:r>
              <a:rPr altLang="zh-CN" b="1" dirty="0" sz="3200" lang="en-US" smtClean="0"/>
              <a:t> </a:t>
            </a:r>
          </a:p>
          <a:p>
            <a:pPr eaLnBrk="1" hangingPunct="1">
              <a:lnSpc>
                <a:spcPct val="80000"/>
              </a:lnSpc>
              <a:buFontTx/>
              <a:buNone/>
            </a:pPr>
            <a:r>
              <a:rPr altLang="zh-CN" b="1" dirty="0" sz="2400" lang="en-US" smtClean="0"/>
              <a:t> </a:t>
            </a:r>
            <a:r>
              <a:rPr altLang="zh-CN" b="1" dirty="0" sz="2400" lang="en-US" smtClean="0">
                <a:solidFill>
                  <a:schemeClr val="bg2"/>
                </a:solidFill>
                <a:sym typeface="Wingdings 2" pitchFamily="18" charset="2"/>
              </a:rPr>
              <a:t></a:t>
            </a:r>
            <a:r>
              <a:rPr altLang="zh-CN" b="1" dirty="0" sz="2400" lang="en-US" smtClean="0"/>
              <a:t> note: the &lt;SRS&gt; tell us what the system is supposed</a:t>
            </a:r>
          </a:p>
          <a:p>
            <a:pPr eaLnBrk="1" hangingPunct="1">
              <a:lnSpc>
                <a:spcPct val="80000"/>
              </a:lnSpc>
              <a:buFontTx/>
              <a:buNone/>
            </a:pPr>
            <a:r>
              <a:rPr altLang="zh-CN" b="1" dirty="0" sz="2400" lang="en-US" smtClean="0"/>
              <a:t>               to do, but it does not usually make explicit what</a:t>
            </a:r>
          </a:p>
          <a:p>
            <a:pPr eaLnBrk="1" hangingPunct="1">
              <a:lnSpc>
                <a:spcPct val="80000"/>
              </a:lnSpc>
              <a:buFontTx/>
              <a:buNone/>
            </a:pPr>
            <a:r>
              <a:rPr altLang="zh-CN" b="1" dirty="0" sz="2400" lang="en-US" smtClean="0"/>
              <a:t>               the system is not supposed to do</a:t>
            </a:r>
            <a:r>
              <a:rPr altLang="zh-CN" b="1" dirty="0" sz="2400" lang="en-US" smtClean="0">
                <a:solidFill>
                  <a:schemeClr val="bg2"/>
                </a:solidFill>
                <a:sym typeface="Wingdings 2" pitchFamily="18" charset="2"/>
              </a:rPr>
              <a:t> </a:t>
            </a:r>
          </a:p>
          <a:p>
            <a:pPr eaLnBrk="1" hangingPunct="1">
              <a:lnSpc>
                <a:spcPct val="80000"/>
              </a:lnSpc>
              <a:buFontTx/>
              <a:buNone/>
            </a:pPr>
            <a:r>
              <a:rPr altLang="zh-CN" b="1" dirty="0" sz="2400" lang="en-US" smtClean="0">
                <a:solidFill>
                  <a:schemeClr val="bg2"/>
                </a:solidFill>
                <a:sym typeface="Wingdings 2" pitchFamily="18" charset="2"/>
              </a:rPr>
              <a:t>  </a:t>
            </a:r>
            <a:r>
              <a:rPr altLang="zh-CN" b="1" dirty="0" sz="2400" lang="en-US" u="sng" smtClean="0">
                <a:solidFill>
                  <a:srgbClr val="0000FF"/>
                </a:solidFill>
                <a:sym typeface="Wingdings 2" pitchFamily="18" charset="2"/>
              </a:rPr>
              <a:t>exception</a:t>
            </a:r>
            <a:r>
              <a:rPr altLang="zh-CN" b="1" dirty="0" sz="2400" lang="en-US" smtClean="0">
                <a:solidFill>
                  <a:schemeClr val="bg2"/>
                </a:solidFill>
                <a:sym typeface="Wingdings 2" pitchFamily="18" charset="2"/>
              </a:rPr>
              <a:t>: unanticipated action/event</a:t>
            </a:r>
          </a:p>
          <a:p>
            <a:pPr eaLnBrk="1" hangingPunct="1">
              <a:lnSpc>
                <a:spcPct val="80000"/>
              </a:lnSpc>
              <a:buFontTx/>
              <a:buNone/>
            </a:pPr>
            <a:r>
              <a:rPr altLang="zh-CN" b="1" dirty="0" sz="2400" lang="en-US" smtClean="0">
                <a:solidFill>
                  <a:schemeClr val="bg2"/>
                </a:solidFill>
                <a:sym typeface="Wingdings 2" pitchFamily="18" charset="2"/>
              </a:rPr>
              <a:t>      </a:t>
            </a:r>
            <a:r>
              <a:rPr altLang="zh-CN" b="1" dirty="0" sz="2400" lang="en-US" u="sng" smtClean="0">
                <a:solidFill>
                  <a:schemeClr val="bg2"/>
                </a:solidFill>
                <a:sym typeface="Wingdings 2" pitchFamily="18" charset="2"/>
              </a:rPr>
              <a:t>exception handling</a:t>
            </a:r>
            <a:r>
              <a:rPr altLang="zh-CN" b="1" dirty="0" sz="2400" lang="en-US" smtClean="0">
                <a:solidFill>
                  <a:schemeClr val="bg2"/>
                </a:solidFill>
                <a:sym typeface="Wingdings 2" pitchFamily="18" charset="2"/>
              </a:rPr>
              <a:t>: a dealing method(P254) </a:t>
            </a:r>
          </a:p>
          <a:p>
            <a:pPr eaLnBrk="1" hangingPunct="1">
              <a:lnSpc>
                <a:spcPct val="80000"/>
              </a:lnSpc>
              <a:buFontTx/>
              <a:buNone/>
            </a:pPr>
            <a:r>
              <a:rPr altLang="zh-CN" b="1" dirty="0" sz="2400" lang="en-US" smtClean="0">
                <a:solidFill>
                  <a:schemeClr val="bg2"/>
                </a:solidFill>
                <a:sym typeface="Wingdings 2" pitchFamily="18" charset="2"/>
              </a:rPr>
              <a:t>  </a:t>
            </a:r>
            <a:r>
              <a:rPr altLang="zh-CN" b="1" dirty="0" sz="2400" lang="en-US" u="sng" smtClean="0">
                <a:solidFill>
                  <a:srgbClr val="0000FF"/>
                </a:solidFill>
                <a:sym typeface="Wingdings 2" pitchFamily="18" charset="2"/>
              </a:rPr>
              <a:t>types</a:t>
            </a:r>
            <a:r>
              <a:rPr altLang="zh-CN" b="1" dirty="0" sz="2400" lang="en-US" smtClean="0">
                <a:solidFill>
                  <a:schemeClr val="bg2"/>
                </a:solidFill>
                <a:sym typeface="Wingdings 2" pitchFamily="18" charset="2"/>
              </a:rPr>
              <a:t>: (P254) </a:t>
            </a:r>
          </a:p>
          <a:p>
            <a:pPr eaLnBrk="1" hangingPunct="1">
              <a:lnSpc>
                <a:spcPct val="80000"/>
              </a:lnSpc>
              <a:buFontTx/>
              <a:buNone/>
            </a:pPr>
            <a:r>
              <a:rPr altLang="zh-CN" b="1" dirty="0" sz="2400" lang="en-US" smtClean="0">
                <a:solidFill>
                  <a:schemeClr val="bg2"/>
                </a:solidFill>
                <a:sym typeface="Wingdings 2" pitchFamily="18" charset="2"/>
              </a:rPr>
              <a:t>   A: failure to provide a service </a:t>
            </a:r>
          </a:p>
          <a:p>
            <a:pPr eaLnBrk="1" hangingPunct="1">
              <a:lnSpc>
                <a:spcPct val="80000"/>
              </a:lnSpc>
              <a:buFontTx/>
              <a:buNone/>
            </a:pPr>
            <a:r>
              <a:rPr altLang="zh-CN" b="1" dirty="0" sz="2400" lang="en-US" smtClean="0">
                <a:solidFill>
                  <a:schemeClr val="bg2"/>
                </a:solidFill>
                <a:sym typeface="Wingdings 2" pitchFamily="18" charset="2"/>
              </a:rPr>
              <a:t>   B: providing the wrong service or data</a:t>
            </a:r>
          </a:p>
          <a:p>
            <a:pPr eaLnBrk="1" hangingPunct="1">
              <a:lnSpc>
                <a:spcPct val="80000"/>
              </a:lnSpc>
              <a:buFontTx/>
              <a:buNone/>
            </a:pPr>
            <a:r>
              <a:rPr altLang="zh-CN" b="1" dirty="0" sz="2400" lang="en-US" smtClean="0">
                <a:solidFill>
                  <a:schemeClr val="bg2"/>
                </a:solidFill>
                <a:sym typeface="Wingdings 2" pitchFamily="18" charset="2"/>
              </a:rPr>
              <a:t>   C: corrupting data </a:t>
            </a:r>
          </a:p>
          <a:p>
            <a:pPr eaLnBrk="1" hangingPunct="1">
              <a:lnSpc>
                <a:spcPct val="80000"/>
              </a:lnSpc>
              <a:buFontTx/>
              <a:buNone/>
            </a:pPr>
            <a:r>
              <a:rPr altLang="zh-CN" b="1" dirty="0" sz="2400" lang="en-US" smtClean="0">
                <a:solidFill>
                  <a:schemeClr val="bg2"/>
                </a:solidFill>
                <a:sym typeface="Wingdings 2" pitchFamily="18" charset="2"/>
              </a:rPr>
              <a:t>  dealing ways (P255) </a:t>
            </a:r>
          </a:p>
          <a:p>
            <a:pPr eaLnBrk="1" hangingPunct="1">
              <a:lnSpc>
                <a:spcPct val="80000"/>
              </a:lnSpc>
              <a:buFontTx/>
              <a:buNone/>
            </a:pPr>
            <a:r>
              <a:rPr altLang="zh-CN" b="1" dirty="0" sz="2400" lang="en-US" smtClean="0">
                <a:solidFill>
                  <a:schemeClr val="bg2"/>
                </a:solidFill>
                <a:sym typeface="Wingdings 2" pitchFamily="18" charset="2"/>
              </a:rPr>
              <a:t>     A: retrying </a:t>
            </a:r>
          </a:p>
          <a:p>
            <a:pPr eaLnBrk="1" hangingPunct="1">
              <a:lnSpc>
                <a:spcPct val="80000"/>
              </a:lnSpc>
              <a:buFontTx/>
              <a:buNone/>
            </a:pPr>
            <a:r>
              <a:rPr altLang="zh-CN" b="1" dirty="0" sz="2400" lang="en-US" smtClean="0">
                <a:solidFill>
                  <a:schemeClr val="bg2"/>
                </a:solidFill>
                <a:sym typeface="Wingdings 2" pitchFamily="18" charset="2"/>
              </a:rPr>
              <a:t>     B: correct </a:t>
            </a:r>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9003" name="灯片编号占位符 5"/>
          <p:cNvSpPr>
            <a:spLocks noGrp="1"/>
          </p:cNvSpPr>
          <p:nvPr>
            <p:ph type="sldNum" sz="quarter" idx="12"/>
          </p:nvPr>
        </p:nvSpPr>
        <p:spPr>
          <a:noFill/>
        </p:spPr>
        <p:txBody>
          <a:bodyPr/>
          <a:p>
            <a:fld id="{28192520-C7E6-4D9D-917F-5C1C09424AAA}" type="slidenum">
              <a:rPr altLang="zh-CN" lang="en-US" smtClean="0">
                <a:ea typeface="宋体" charset="-122"/>
              </a:rPr>
              <a:t>58</a:t>
            </a:fld>
            <a:endParaRPr altLang="zh-CN" lang="en-US" smtClean="0">
              <a:ea typeface="宋体" charset="-122"/>
            </a:endParaRPr>
          </a:p>
        </p:txBody>
      </p:sp>
      <p:sp>
        <p:nvSpPr>
          <p:cNvPr id="1049004" name="Rectangle 2"/>
          <p:cNvSpPr>
            <a:spLocks noGrp="1" noChangeArrowheads="1"/>
          </p:cNvSpPr>
          <p:nvPr>
            <p:ph type="title"/>
          </p:nvPr>
        </p:nvSpPr>
        <p:spPr/>
        <p:txBody>
          <a:bodyPr/>
          <a:p>
            <a:pPr eaLnBrk="1" hangingPunct="1"/>
            <a:endParaRPr altLang="zh-CN" lang="zh-CN" smtClean="0"/>
          </a:p>
        </p:txBody>
      </p:sp>
      <p:sp>
        <p:nvSpPr>
          <p:cNvPr id="1049005" name="Rectangle 3"/>
          <p:cNvSpPr>
            <a:spLocks noGrp="1" noChangeArrowheads="1"/>
          </p:cNvSpPr>
          <p:nvPr>
            <p:ph type="body" idx="1"/>
          </p:nvPr>
        </p:nvSpPr>
        <p:spPr>
          <a:xfrm>
            <a:off x="755650" y="1700213"/>
            <a:ext cx="8388350" cy="5084762"/>
          </a:xfrm>
        </p:spPr>
        <p:txBody>
          <a:bodyPr/>
          <a:p>
            <a:pPr eaLnBrk="1" hangingPunct="1">
              <a:buFontTx/>
              <a:buNone/>
            </a:pPr>
            <a:r>
              <a:rPr altLang="zh-CN" b="1" sz="2400" lang="en-US" smtClean="0">
                <a:solidFill>
                  <a:schemeClr val="bg2"/>
                </a:solidFill>
                <a:sym typeface="Wingdings 2" pitchFamily="18" charset="2"/>
              </a:rPr>
              <a:t>     C: report ----</a:t>
            </a:r>
            <a:r>
              <a:rPr altLang="en-US" b="1" sz="2400" lang="zh-CN" smtClean="0">
                <a:solidFill>
                  <a:schemeClr val="bg2"/>
                </a:solidFill>
                <a:sym typeface="Wingdings 2" pitchFamily="18" charset="2"/>
              </a:rPr>
              <a:t>优秀的设计应该允许用户向系统报告异常，</a:t>
            </a:r>
          </a:p>
          <a:p>
            <a:pPr eaLnBrk="1" hangingPunct="1">
              <a:buFontTx/>
              <a:buNone/>
            </a:pPr>
            <a:r>
              <a:rPr altLang="en-US" b="1" sz="2400" lang="zh-CN" smtClean="0">
                <a:solidFill>
                  <a:schemeClr val="bg2"/>
                </a:solidFill>
                <a:sym typeface="Wingdings 2" pitchFamily="18" charset="2"/>
              </a:rPr>
              <a:t>                          系统设计时应该嵌入故障树分析（由此生成</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割集树）和失效模式分析技术，来表示和识</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别异常，以进行最后的异常处理，甚至对软</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件系统进行有限更正。</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故障树：图</a:t>
            </a:r>
            <a:r>
              <a:rPr altLang="zh-CN" b="1" sz="2400" lang="en-US" smtClean="0">
                <a:solidFill>
                  <a:schemeClr val="bg2"/>
                </a:solidFill>
                <a:sym typeface="Wingdings 2" pitchFamily="18" charset="2"/>
              </a:rPr>
              <a:t>5-11</a:t>
            </a:r>
            <a:r>
              <a:rPr altLang="en-US" b="1" sz="2400" lang="zh-CN" smtClean="0">
                <a:solidFill>
                  <a:schemeClr val="bg2"/>
                </a:solidFill>
                <a:sym typeface="Wingdings 2" pitchFamily="18" charset="2"/>
              </a:rPr>
              <a:t>：倒置的树，根节点表示想分析的故障</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失效，其他节点表示事件或者表示导致根节</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点失效所发生的故障。边表示节点间的关系，</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含有“与”、“或”等关系。</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a:t>
            </a:r>
            <a:r>
              <a:rPr altLang="en-US" b="1" sz="2400" lang="zh-CN" smtClean="0">
                <a:solidFill>
                  <a:schemeClr val="bg2"/>
                </a:solidFill>
                <a:sym typeface="Wingdings 2" pitchFamily="18" charset="2"/>
              </a:rPr>
              <a:t>割集树：是对故障树的简化。见图</a:t>
            </a:r>
            <a:r>
              <a:rPr altLang="zh-CN" b="1" sz="2400" lang="en-US" smtClean="0">
                <a:solidFill>
                  <a:schemeClr val="bg2"/>
                </a:solidFill>
                <a:sym typeface="Wingdings 2" pitchFamily="18" charset="2"/>
              </a:rPr>
              <a:t>5-12</a:t>
            </a:r>
            <a:r>
              <a:rPr altLang="en-US" b="1" sz="2400" lang="zh-CN" smtClean="0">
                <a:solidFill>
                  <a:schemeClr val="bg2"/>
                </a:solidFill>
                <a:sym typeface="Wingdings 2" pitchFamily="18" charset="2"/>
              </a:rPr>
              <a:t>。</a:t>
            </a:r>
            <a:endParaRPr altLang="zh-CN" b="1" sz="2400" lang="en-US" smtClean="0">
              <a:solidFill>
                <a:schemeClr val="bg2"/>
              </a:solidFill>
              <a:sym typeface="Wingdings 2" pitchFamily="18" charset="2"/>
            </a:endParaRPr>
          </a:p>
          <a:p>
            <a:pPr eaLnBrk="1" hangingPunct="1">
              <a:lnSpc>
                <a:spcPts val="2900"/>
              </a:lnSpc>
              <a:buFontTx/>
              <a:buNone/>
            </a:pPr>
            <a:r>
              <a:rPr altLang="en-US" b="1" sz="2000" lang="zh-CN" smtClean="0">
                <a:solidFill>
                  <a:schemeClr val="bg2"/>
                </a:solidFill>
                <a:sym typeface="Wingdings 2" pitchFamily="18" charset="2"/>
              </a:rPr>
              <a:t>  ⑤ </a:t>
            </a:r>
            <a:r>
              <a:rPr altLang="en-US" b="1" sz="2400" lang="zh-CN" smtClean="0">
                <a:solidFill>
                  <a:schemeClr val="bg2"/>
                </a:solidFill>
                <a:sym typeface="Wingdings 2" pitchFamily="18" charset="2"/>
              </a:rPr>
              <a:t>注：最难处理的异常是所谓的“不规律”异常，包括提供的完全没有规律的错误服务和错误数据。</a:t>
            </a:r>
          </a:p>
          <a:p>
            <a:pPr eaLnBrk="1" hangingPunct="1">
              <a:buFontTx/>
              <a:buNone/>
            </a:pPr>
            <a:endParaRPr altLang="zh-CN" sz="2400" lang="en-US" smtClean="0"/>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9006" name="内容占位符 2"/>
          <p:cNvSpPr>
            <a:spLocks noGrp="1"/>
          </p:cNvSpPr>
          <p:nvPr>
            <p:ph idx="1"/>
          </p:nvPr>
        </p:nvSpPr>
        <p:spPr>
          <a:xfrm>
            <a:off x="539750" y="5876925"/>
            <a:ext cx="8001000" cy="728663"/>
          </a:xfrm>
        </p:spPr>
        <p:txBody>
          <a:bodyPr/>
          <a:p>
            <a:endParaRPr altLang="en-US" lang="zh-CN" smtClean="0"/>
          </a:p>
        </p:txBody>
      </p:sp>
      <p:sp>
        <p:nvSpPr>
          <p:cNvPr id="1049007" name="灯片编号占位符 3"/>
          <p:cNvSpPr>
            <a:spLocks noGrp="1"/>
          </p:cNvSpPr>
          <p:nvPr>
            <p:ph type="sldNum" sz="quarter" idx="12"/>
          </p:nvPr>
        </p:nvSpPr>
        <p:spPr>
          <a:noFill/>
        </p:spPr>
        <p:txBody>
          <a:bodyPr/>
          <a:p>
            <a:fld id="{5B472DCD-DF54-48D2-A12B-9786F920B909}" type="slidenum">
              <a:rPr altLang="zh-CN" lang="en-US" smtClean="0">
                <a:ea typeface="宋体" charset="-122"/>
              </a:rPr>
              <a:t>59</a:t>
            </a:fld>
            <a:endParaRPr altLang="zh-CN" lang="en-US" smtClean="0">
              <a:ea typeface="宋体" charset="-122"/>
            </a:endParaRPr>
          </a:p>
        </p:txBody>
      </p:sp>
      <p:pic>
        <p:nvPicPr>
          <p:cNvPr id="2097168" name="Picture 5"/>
          <p:cNvPicPr>
            <a:picLocks noChangeAspect="1" noChangeArrowheads="1"/>
          </p:cNvPicPr>
          <p:nvPr/>
        </p:nvPicPr>
        <p:blipFill>
          <a:blip xmlns:r="http://schemas.openxmlformats.org/officeDocument/2006/relationships" r:embed="rId1" cstate="print"/>
          <a:srcRect/>
          <a:stretch>
            <a:fillRect/>
          </a:stretch>
        </p:blipFill>
        <p:spPr bwMode="auto">
          <a:xfrm>
            <a:off x="250825" y="765175"/>
            <a:ext cx="8893175" cy="6092825"/>
          </a:xfrm>
          <a:prstGeom prst="rect"/>
          <a:noFill/>
          <a:ln w="12700">
            <a:noFill/>
            <a:miter lim="800000"/>
            <a:headEnd/>
            <a:tailEnd/>
          </a:ln>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pic>
        <p:nvPicPr>
          <p:cNvPr id="2097152" name="Picture 4"/>
          <p:cNvPicPr>
            <a:picLocks noChangeAspect="1" noChangeArrowheads="1"/>
          </p:cNvPicPr>
          <p:nvPr/>
        </p:nvPicPr>
        <p:blipFill>
          <a:blip xmlns:r="http://schemas.openxmlformats.org/officeDocument/2006/relationships" r:embed="rId1" cstate="print"/>
          <a:srcRect/>
          <a:stretch>
            <a:fillRect/>
          </a:stretch>
        </p:blipFill>
        <p:spPr bwMode="auto">
          <a:xfrm>
            <a:off x="1187450" y="3663950"/>
            <a:ext cx="7632700" cy="3149600"/>
          </a:xfrm>
          <a:prstGeom prst="rect"/>
          <a:noFill/>
          <a:ln w="12700">
            <a:noFill/>
            <a:miter lim="800000"/>
            <a:headEnd/>
            <a:tailEnd/>
          </a:ln>
        </p:spPr>
      </p:pic>
      <p:sp>
        <p:nvSpPr>
          <p:cNvPr id="1048624" name="Rectangle 1"/>
          <p:cNvSpPr>
            <a:spLocks noGrp="1" noChangeArrowheads="1"/>
          </p:cNvSpPr>
          <p:nvPr>
            <p:ph type="title" idx="4294967295"/>
          </p:nvPr>
        </p:nvSpPr>
        <p:spPr>
          <a:xfrm>
            <a:off x="1112838" y="474663"/>
            <a:ext cx="7346950" cy="722312"/>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sz="2800" lang="en-GB" smtClean="0">
                <a:cs typeface="Arial" charset="0"/>
              </a:rPr>
              <a:t>Design is a Creative Process (continued)</a:t>
            </a:r>
          </a:p>
        </p:txBody>
      </p:sp>
      <p:sp>
        <p:nvSpPr>
          <p:cNvPr id="1048625" name="Rectangle 2"/>
          <p:cNvSpPr>
            <a:spLocks noGrp="1" noChangeArrowheads="1"/>
          </p:cNvSpPr>
          <p:nvPr>
            <p:ph type="body" idx="4294967295"/>
          </p:nvPr>
        </p:nvSpPr>
        <p:spPr>
          <a:xfrm>
            <a:off x="755650" y="1676400"/>
            <a:ext cx="8388350" cy="1968500"/>
          </a:xfrm>
        </p:spPr>
        <p:txBody>
          <a:bodyPr/>
          <a:p>
            <a:pPr eaLnBrk="1" hangingPunct="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sz="2400" lang="en-GB" smtClean="0">
                <a:cs typeface="Arial" charset="0"/>
              </a:rPr>
              <a:t>Many ways to leverage existing solutions </a:t>
            </a: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sz="2000" lang="en-GB" smtClean="0">
                <a:cs typeface="Arial" charset="0"/>
              </a:rPr>
              <a:t>Cloning:  Borrow design/code in its entirety, with minor adjustments</a:t>
            </a:r>
            <a:r>
              <a:rPr altLang="en-US" b="1" dirty="0" sz="2000" lang="zh-CN" smtClean="0">
                <a:cs typeface="Arial" charset="0"/>
              </a:rPr>
              <a:t>（如下编译器设计就可以是克隆级别的设计）</a:t>
            </a:r>
            <a:endParaRPr altLang="zh-CN" b="1" dirty="0" sz="2000" lang="en-GB" smtClean="0">
              <a:cs typeface="Arial" charset="0"/>
            </a:endParaRPr>
          </a:p>
          <a:p>
            <a:pPr eaLnBrk="1" hangingPunct="1" lvl="1">
              <a:tabLst>
                <a:tab algn="l" pos="454025"/>
                <a:tab algn="l" pos="911225"/>
                <a:tab algn="l" pos="1368425"/>
                <a:tab algn="l" pos="1825625"/>
                <a:tab algn="l" pos="2282825"/>
                <a:tab algn="l" pos="2740025"/>
                <a:tab algn="l" pos="3197225"/>
                <a:tab algn="l" pos="3654425"/>
                <a:tab algn="l" pos="4111625"/>
                <a:tab algn="l" pos="4568825"/>
                <a:tab algn="l" pos="5026025"/>
                <a:tab algn="l" pos="5484813"/>
                <a:tab algn="l" pos="5942013"/>
                <a:tab algn="l" pos="6399213"/>
                <a:tab algn="l" pos="6856413"/>
                <a:tab algn="l" pos="7313613"/>
                <a:tab algn="l" pos="7770813"/>
                <a:tab algn="l" pos="8228013"/>
                <a:tab algn="l" pos="8685213"/>
                <a:tab algn="l" pos="9142413"/>
              </a:tabLst>
            </a:pPr>
            <a:r>
              <a:rPr altLang="zh-CN" b="1" dirty="0" sz="2000" lang="en-GB" smtClean="0">
                <a:cs typeface="Arial" charset="0"/>
              </a:rPr>
              <a:t>Reference models:  Generic architecture that suggests how to decompose the system (Fig 5-3</a:t>
            </a:r>
            <a:r>
              <a:rPr altLang="en-US" b="1" dirty="0" sz="2000" lang="zh-CN" smtClean="0">
                <a:cs typeface="Arial" charset="0"/>
              </a:rPr>
              <a:t>：编译器的设计参考模型</a:t>
            </a:r>
            <a:r>
              <a:rPr altLang="zh-CN" b="1" dirty="0" sz="2000" lang="en-GB" smtClean="0">
                <a:cs typeface="Arial" charset="0"/>
              </a:rPr>
              <a:t> )</a:t>
            </a:r>
          </a:p>
        </p:txBody>
      </p:sp>
      <p:sp>
        <p:nvSpPr>
          <p:cNvPr id="1048626" name="TextBox 4"/>
          <p:cNvSpPr txBox="1"/>
          <p:nvPr/>
        </p:nvSpPr>
        <p:spPr>
          <a:xfrm>
            <a:off x="395536" y="3933056"/>
            <a:ext cx="1512168" cy="1200329"/>
          </a:xfrm>
          <a:prstGeom prst="rect"/>
          <a:noFill/>
          <a:ln w="19050">
            <a:solidFill>
              <a:srgbClr val="C00000"/>
            </a:solidFill>
          </a:ln>
        </p:spPr>
        <p:txBody>
          <a:bodyPr rtlCol="0" wrap="square">
            <a:spAutoFit/>
          </a:bodyPr>
          <a:p>
            <a:r>
              <a:rPr altLang="en-US" b="1" dirty="0" lang="zh-CN" smtClean="0"/>
              <a:t>大部分来自客户的建议</a:t>
            </a:r>
            <a:endParaRPr altLang="en-US" b="1" dirty="0" lang="zh-CN"/>
          </a:p>
        </p:txBody>
      </p:sp>
      <p:cxnSp>
        <p:nvCxnSpPr>
          <p:cNvPr id="3145728" name="直接箭头连接符 6"/>
          <p:cNvCxnSpPr>
            <a:cxnSpLocks/>
          </p:cNvCxnSpPr>
          <p:nvPr/>
        </p:nvCxnSpPr>
        <p:spPr bwMode="auto">
          <a:xfrm>
            <a:off x="1979712" y="4725144"/>
            <a:ext cx="1800200" cy="504056"/>
          </a:xfrm>
          <a:prstGeom prst="straightConnector1"/>
          <a:solidFill>
            <a:schemeClr val="accent1"/>
          </a:solidFill>
          <a:ln w="31750" cap="flat" cmpd="sng" algn="ctr">
            <a:solidFill>
              <a:schemeClr val="tx1"/>
            </a:solidFill>
            <a:prstDash val="solid"/>
            <a:round/>
            <a:headEnd type="none" w="med" len="med"/>
            <a:tailEnd type="arrow"/>
          </a:ln>
          <a:effectLst/>
        </p:spPr>
      </p:cxnSp>
    </p:spTree>
  </p:cSld>
  <p:clrMapOvr>
    <a:masterClrMapping/>
  </p:clrMapOvr>
  <p:transition spd="med"/>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9008" name="内容占位符 2"/>
          <p:cNvSpPr>
            <a:spLocks noGrp="1"/>
          </p:cNvSpPr>
          <p:nvPr>
            <p:ph idx="1"/>
          </p:nvPr>
        </p:nvSpPr>
        <p:spPr/>
        <p:txBody>
          <a:bodyPr/>
          <a:p>
            <a:endParaRPr altLang="en-US" lang="zh-CN" smtClean="0"/>
          </a:p>
        </p:txBody>
      </p:sp>
      <p:sp>
        <p:nvSpPr>
          <p:cNvPr id="1049009" name="灯片编号占位符 3"/>
          <p:cNvSpPr>
            <a:spLocks noGrp="1"/>
          </p:cNvSpPr>
          <p:nvPr>
            <p:ph type="sldNum" sz="quarter" idx="12"/>
          </p:nvPr>
        </p:nvSpPr>
        <p:spPr>
          <a:noFill/>
        </p:spPr>
        <p:txBody>
          <a:bodyPr/>
          <a:p>
            <a:fld id="{A712E56E-E37C-4D08-9F07-5E8ABC43B89B}" type="slidenum">
              <a:rPr altLang="zh-CN" lang="en-US" smtClean="0">
                <a:ea typeface="宋体" charset="-122"/>
              </a:rPr>
              <a:t>60</a:t>
            </a:fld>
            <a:endParaRPr altLang="zh-CN" lang="en-US" smtClean="0">
              <a:ea typeface="宋体" charset="-122"/>
            </a:endParaRPr>
          </a:p>
        </p:txBody>
      </p:sp>
      <p:pic>
        <p:nvPicPr>
          <p:cNvPr id="2097169" name="Picture 4"/>
          <p:cNvPicPr>
            <a:picLocks noChangeAspect="1" noChangeArrowheads="1"/>
          </p:cNvPicPr>
          <p:nvPr/>
        </p:nvPicPr>
        <p:blipFill>
          <a:blip xmlns:r="http://schemas.openxmlformats.org/officeDocument/2006/relationships" r:embed="rId1" cstate="print"/>
          <a:srcRect/>
          <a:stretch>
            <a:fillRect/>
          </a:stretch>
        </p:blipFill>
        <p:spPr bwMode="auto">
          <a:xfrm>
            <a:off x="250825" y="765175"/>
            <a:ext cx="8893175" cy="6092825"/>
          </a:xfrm>
          <a:prstGeom prst="rect"/>
          <a:noFill/>
          <a:ln w="12700">
            <a:noFill/>
            <a:miter lim="800000"/>
            <a:headEnd/>
            <a:tailEnd/>
          </a:ln>
        </p:spPr>
      </p:pic>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9010" name="灯片编号占位符 5"/>
          <p:cNvSpPr>
            <a:spLocks noGrp="1"/>
          </p:cNvSpPr>
          <p:nvPr>
            <p:ph type="sldNum" sz="quarter" idx="12"/>
          </p:nvPr>
        </p:nvSpPr>
        <p:spPr>
          <a:noFill/>
        </p:spPr>
        <p:txBody>
          <a:bodyPr/>
          <a:p>
            <a:fld id="{454E9C4A-249B-429B-9BBD-D04357A7E554}" type="slidenum">
              <a:rPr altLang="zh-CN" lang="en-US" smtClean="0">
                <a:ea typeface="宋体" charset="-122"/>
              </a:rPr>
              <a:t>61</a:t>
            </a:fld>
            <a:endParaRPr altLang="zh-CN" lang="en-US" smtClean="0">
              <a:ea typeface="宋体" charset="-122"/>
            </a:endParaRPr>
          </a:p>
        </p:txBody>
      </p:sp>
      <p:sp>
        <p:nvSpPr>
          <p:cNvPr id="1049011"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9012" name="Rectangle 3"/>
          <p:cNvSpPr>
            <a:spLocks noGrp="1" noChangeArrowheads="1"/>
          </p:cNvSpPr>
          <p:nvPr>
            <p:ph type="body" idx="1"/>
          </p:nvPr>
        </p:nvSpPr>
        <p:spPr>
          <a:xfrm>
            <a:off x="762000" y="1700808"/>
            <a:ext cx="8382000" cy="5105400"/>
          </a:xfrm>
        </p:spPr>
        <p:txBody>
          <a:bodyPr/>
          <a:p>
            <a:pPr eaLnBrk="1" hangingPunct="1">
              <a:buFontTx/>
              <a:buNone/>
            </a:pPr>
            <a:r>
              <a:rPr altLang="zh-CN" b="1" dirty="0" lang="en-US" smtClean="0"/>
              <a:t>3. Fault prevention and tolerance </a:t>
            </a:r>
          </a:p>
          <a:p>
            <a:pPr eaLnBrk="1" hangingPunct="1">
              <a:buFontTx/>
              <a:buNone/>
            </a:pPr>
            <a:r>
              <a:rPr altLang="zh-CN" b="1" dirty="0" sz="2400" lang="en-US" smtClean="0"/>
              <a:t> </a:t>
            </a:r>
            <a:r>
              <a:rPr altLang="zh-CN" b="1" dirty="0" sz="2400" lang="en-US" smtClean="0">
                <a:solidFill>
                  <a:schemeClr val="bg2"/>
                </a:solidFill>
                <a:sym typeface="Wingdings 2" pitchFamily="18" charset="2"/>
              </a:rPr>
              <a:t> error(mistake), fault, failure (P6)</a:t>
            </a:r>
          </a:p>
          <a:p>
            <a:pPr eaLnBrk="1" hangingPunct="1">
              <a:buFontTx/>
              <a:buNone/>
            </a:pPr>
            <a:r>
              <a:rPr altLang="zh-CN" b="1" dirty="0" sz="2400" lang="en-US" smtClean="0">
                <a:solidFill>
                  <a:schemeClr val="bg2"/>
                </a:solidFill>
                <a:sym typeface="Wingdings 2" pitchFamily="18" charset="2"/>
              </a:rPr>
              <a:t>  </a:t>
            </a:r>
            <a:r>
              <a:rPr altLang="zh-CN" b="1" dirty="0" sz="2400" lang="en-US" u="sng" smtClean="0">
                <a:solidFill>
                  <a:srgbClr val="FF0066"/>
                </a:solidFill>
                <a:sym typeface="Wingdings 2" pitchFamily="18" charset="2"/>
              </a:rPr>
              <a:t>active fault detection</a:t>
            </a:r>
            <a:r>
              <a:rPr altLang="zh-CN" b="1" dirty="0" sz="2400" lang="en-US" smtClean="0">
                <a:solidFill>
                  <a:schemeClr val="bg2"/>
                </a:solidFill>
                <a:sym typeface="Wingdings 2" pitchFamily="18" charset="2"/>
              </a:rPr>
              <a:t>—periodical examine symptoms</a:t>
            </a:r>
          </a:p>
          <a:p>
            <a:pPr eaLnBrk="1" hangingPunct="1">
              <a:buFontTx/>
              <a:buNone/>
            </a:pPr>
            <a:r>
              <a:rPr altLang="zh-CN" b="1" dirty="0" sz="2400" lang="en-US" smtClean="0">
                <a:solidFill>
                  <a:schemeClr val="bg2"/>
                </a:solidFill>
                <a:sym typeface="Wingdings 2" pitchFamily="18" charset="2"/>
              </a:rPr>
              <a:t>                                             of faults or anticipate failures </a:t>
            </a:r>
          </a:p>
          <a:p>
            <a:pPr eaLnBrk="1" hangingPunct="1">
              <a:buFontTx/>
              <a:buNone/>
            </a:pPr>
            <a:r>
              <a:rPr altLang="zh-CN" b="1" dirty="0" sz="2400" lang="en-US" smtClean="0">
                <a:solidFill>
                  <a:schemeClr val="bg2"/>
                </a:solidFill>
                <a:sym typeface="Wingdings 2" pitchFamily="18" charset="2"/>
              </a:rPr>
              <a:t>   A: </a:t>
            </a:r>
            <a:r>
              <a:rPr altLang="zh-CN" b="1" dirty="0" sz="2400" lang="en-US" u="sng" smtClean="0">
                <a:solidFill>
                  <a:srgbClr val="0000FF"/>
                </a:solidFill>
                <a:sym typeface="Wingdings 2" pitchFamily="18" charset="2"/>
              </a:rPr>
              <a:t>mutual suspicion</a:t>
            </a:r>
            <a:r>
              <a:rPr altLang="zh-CN" b="1" dirty="0" sz="2400" lang="en-US" smtClean="0">
                <a:solidFill>
                  <a:schemeClr val="bg2"/>
                </a:solidFill>
                <a:sym typeface="Wingdings 2" pitchFamily="18" charset="2"/>
              </a:rPr>
              <a:t> : ----------</a:t>
            </a:r>
            <a:r>
              <a:rPr altLang="en-US" b="1" dirty="0" sz="2400" lang="zh-CN" smtClean="0">
                <a:solidFill>
                  <a:schemeClr val="bg2"/>
                </a:solidFill>
                <a:sym typeface="Wingdings 2" pitchFamily="18" charset="2"/>
              </a:rPr>
              <a:t>做更多的预先检查和防范。</a:t>
            </a:r>
          </a:p>
          <a:p>
            <a:pPr eaLnBrk="1" hangingPunct="1">
              <a:buFontTx/>
              <a:buNone/>
            </a:pPr>
            <a:r>
              <a:rPr altLang="en-US" b="1" dirty="0" sz="2400" lang="zh-CN" smtClean="0">
                <a:solidFill>
                  <a:schemeClr val="bg2"/>
                </a:solidFill>
                <a:sym typeface="Wingdings 2" pitchFamily="18" charset="2"/>
              </a:rPr>
              <a:t>   </a:t>
            </a:r>
            <a:r>
              <a:rPr altLang="zh-CN" b="1" dirty="0" sz="2400" lang="en-US" smtClean="0">
                <a:solidFill>
                  <a:schemeClr val="bg2"/>
                </a:solidFill>
                <a:sym typeface="Wingdings 2" pitchFamily="18" charset="2"/>
              </a:rPr>
              <a:t>B: </a:t>
            </a:r>
            <a:r>
              <a:rPr altLang="zh-CN" b="1" dirty="0" sz="2400" lang="en-US" u="sng" smtClean="0">
                <a:solidFill>
                  <a:srgbClr val="0000FF"/>
                </a:solidFill>
                <a:sym typeface="Wingdings 2" pitchFamily="18" charset="2"/>
              </a:rPr>
              <a:t>redundancy</a:t>
            </a:r>
            <a:r>
              <a:rPr altLang="zh-CN" b="1" dirty="0" sz="2400" lang="en-US" smtClean="0">
                <a:solidFill>
                  <a:schemeClr val="bg2"/>
                </a:solidFill>
                <a:sym typeface="Wingdings 2" pitchFamily="18" charset="2"/>
              </a:rPr>
              <a:t> : -----------</a:t>
            </a:r>
            <a:r>
              <a:rPr altLang="en-US" b="1" dirty="0" sz="2400" lang="zh-CN" smtClean="0">
                <a:solidFill>
                  <a:schemeClr val="bg2"/>
                </a:solidFill>
                <a:sym typeface="Wingdings 2" pitchFamily="18" charset="2"/>
              </a:rPr>
              <a:t>一个功能有多个预留的实现途径</a:t>
            </a:r>
          </a:p>
          <a:p>
            <a:pPr eaLnBrk="1" hangingPunct="1">
              <a:buFontTx/>
              <a:buNone/>
            </a:pPr>
            <a:r>
              <a:rPr altLang="en-US" b="1" dirty="0" sz="2400" lang="zh-CN" smtClean="0">
                <a:solidFill>
                  <a:schemeClr val="bg2"/>
                </a:solidFill>
                <a:sym typeface="Wingdings 2" pitchFamily="18" charset="2"/>
              </a:rPr>
              <a:t>  </a:t>
            </a:r>
            <a:r>
              <a:rPr altLang="zh-CN" b="1" dirty="0" sz="2400" lang="en-US" u="sng" smtClean="0">
                <a:solidFill>
                  <a:srgbClr val="FF0066"/>
                </a:solidFill>
                <a:sym typeface="Wingdings 2" pitchFamily="18" charset="2"/>
              </a:rPr>
              <a:t>passive fault detection</a:t>
            </a:r>
            <a:r>
              <a:rPr altLang="zh-CN" b="1" dirty="0" sz="2400" lang="en-US" smtClean="0">
                <a:solidFill>
                  <a:schemeClr val="bg2"/>
                </a:solidFill>
                <a:sym typeface="Wingdings 2" pitchFamily="18" charset="2"/>
              </a:rPr>
              <a:t> (P256)----</a:t>
            </a:r>
            <a:r>
              <a:rPr altLang="en-US" b="1" dirty="0" sz="2400" lang="zh-CN" smtClean="0">
                <a:solidFill>
                  <a:schemeClr val="bg2"/>
                </a:solidFill>
                <a:sym typeface="Wingdings 2" pitchFamily="18" charset="2"/>
              </a:rPr>
              <a:t>等待故障发生再处理</a:t>
            </a:r>
          </a:p>
          <a:p>
            <a:pPr eaLnBrk="1" hangingPunct="1">
              <a:buFontTx/>
              <a:buNone/>
            </a:pPr>
            <a:r>
              <a:rPr altLang="en-US" b="1" dirty="0" sz="2400" lang="zh-CN" smtClean="0">
                <a:solidFill>
                  <a:schemeClr val="bg2"/>
                </a:solidFill>
                <a:sym typeface="Wingdings 2" pitchFamily="18" charset="2"/>
              </a:rPr>
              <a:t>  </a:t>
            </a:r>
            <a:r>
              <a:rPr altLang="zh-CN" b="1" dirty="0" sz="2400" lang="en-US" u="sng" smtClean="0">
                <a:solidFill>
                  <a:srgbClr val="FF0066"/>
                </a:solidFill>
                <a:sym typeface="Wingdings 2" pitchFamily="18" charset="2"/>
              </a:rPr>
              <a:t>fault tolerance </a:t>
            </a:r>
            <a:r>
              <a:rPr altLang="zh-CN" b="1" dirty="0" sz="2400" lang="en-US" u="sng" smtClean="0">
                <a:solidFill>
                  <a:srgbClr val="FF0066"/>
                </a:solidFill>
                <a:sym typeface="Wingdings" panose="05000000000000000000" pitchFamily="2" charset="2"/>
              </a:rPr>
              <a:t>(</a:t>
            </a:r>
            <a:r>
              <a:rPr altLang="en-US" b="1" dirty="0" sz="2400" lang="zh-CN" u="sng" smtClean="0">
                <a:solidFill>
                  <a:srgbClr val="FF0066"/>
                </a:solidFill>
                <a:sym typeface="Wingdings" panose="05000000000000000000" pitchFamily="2" charset="2"/>
              </a:rPr>
              <a:t>容错设计</a:t>
            </a:r>
            <a:r>
              <a:rPr altLang="zh-CN" b="1" dirty="0" sz="2400" lang="en-US" u="sng" smtClean="0">
                <a:solidFill>
                  <a:srgbClr val="FF0066"/>
                </a:solidFill>
                <a:sym typeface="Wingdings" panose="05000000000000000000" pitchFamily="2" charset="2"/>
              </a:rPr>
              <a:t>)</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当软件失败发生时</a:t>
            </a:r>
            <a:r>
              <a:rPr altLang="zh-CN" b="1" dirty="0" sz="2400" lang="en-US" smtClean="0">
                <a:solidFill>
                  <a:schemeClr val="bg2"/>
                </a:solidFill>
                <a:sym typeface="Wingdings 2" pitchFamily="18" charset="2"/>
              </a:rPr>
              <a:t>,</a:t>
            </a:r>
            <a:r>
              <a:rPr altLang="en-US" b="1" dirty="0" sz="2400" lang="zh-CN" smtClean="0">
                <a:solidFill>
                  <a:schemeClr val="bg2"/>
                </a:solidFill>
                <a:sym typeface="Wingdings 2" pitchFamily="18" charset="2"/>
              </a:rPr>
              <a:t>采取措施减少损失并将损害隔离开来</a:t>
            </a:r>
            <a:r>
              <a:rPr altLang="zh-CN" b="1" dirty="0" sz="2400" lang="en-US" smtClean="0">
                <a:solidFill>
                  <a:schemeClr val="bg2"/>
                </a:solidFill>
                <a:sym typeface="Wingdings 2" pitchFamily="18" charset="2"/>
              </a:rPr>
              <a:t>, </a:t>
            </a:r>
            <a:r>
              <a:rPr altLang="en-US" b="1" dirty="0" sz="2400" lang="zh-CN" smtClean="0">
                <a:solidFill>
                  <a:schemeClr val="bg2"/>
                </a:solidFill>
                <a:sym typeface="Wingdings 2" pitchFamily="18" charset="2"/>
              </a:rPr>
              <a:t>在用户接受的条件下使系统继续运行 </a:t>
            </a:r>
            <a:r>
              <a:rPr altLang="zh-CN" b="1" dirty="0" sz="2400" lang="en-US" smtClean="0">
                <a:solidFill>
                  <a:schemeClr val="bg2"/>
                </a:solidFill>
                <a:sym typeface="Wingdings 2" pitchFamily="18" charset="2"/>
              </a:rPr>
              <a:t>. </a:t>
            </a:r>
          </a:p>
          <a:p>
            <a:pPr eaLnBrk="1" hangingPunct="1">
              <a:buFontTx/>
              <a:buNone/>
            </a:pPr>
            <a:r>
              <a:rPr altLang="zh-CN" b="1" dirty="0" sz="2400" lang="en-US" smtClean="0">
                <a:solidFill>
                  <a:schemeClr val="bg2"/>
                </a:solidFill>
                <a:sym typeface="Wingdings 2" pitchFamily="18" charset="2"/>
              </a:rPr>
              <a:t>   A: explain:  failure occurs     isolate the damage</a:t>
            </a:r>
          </a:p>
          <a:p>
            <a:pPr eaLnBrk="1" hangingPunct="1">
              <a:buFontTx/>
              <a:buNone/>
            </a:pPr>
            <a:r>
              <a:rPr altLang="zh-CN" b="1" dirty="0" sz="2400" lang="en-US" smtClean="0">
                <a:solidFill>
                  <a:schemeClr val="bg2"/>
                </a:solidFill>
                <a:sym typeface="Wingdings 2" pitchFamily="18" charset="2"/>
              </a:rPr>
              <a:t>                                                   system continue running  </a:t>
            </a:r>
          </a:p>
        </p:txBody>
      </p:sp>
      <p:sp>
        <p:nvSpPr>
          <p:cNvPr id="1049013" name="Line 4"/>
          <p:cNvSpPr>
            <a:spLocks noChangeShapeType="1"/>
          </p:cNvSpPr>
          <p:nvPr/>
        </p:nvSpPr>
        <p:spPr bwMode="auto">
          <a:xfrm>
            <a:off x="4788024" y="6741368"/>
            <a:ext cx="381000" cy="0"/>
          </a:xfrm>
          <a:prstGeom prst="line"/>
          <a:noFill/>
          <a:ln w="28575">
            <a:solidFill>
              <a:schemeClr val="tx1"/>
            </a:solidFill>
            <a:round/>
            <a:headEnd/>
            <a:tailEnd type="triangle" w="med" len="med"/>
          </a:ln>
        </p:spPr>
        <p:txBody>
          <a:bodyPr anchor="ctr" wrap="none"/>
          <a:p>
            <a:endParaRPr altLang="en-US" lang="zh-CN"/>
          </a:p>
        </p:txBody>
      </p:sp>
      <p:sp>
        <p:nvSpPr>
          <p:cNvPr id="1049014" name="Line 5"/>
          <p:cNvSpPr>
            <a:spLocks noChangeShapeType="1"/>
          </p:cNvSpPr>
          <p:nvPr/>
        </p:nvSpPr>
        <p:spPr bwMode="auto">
          <a:xfrm>
            <a:off x="4839072" y="6309320"/>
            <a:ext cx="381000" cy="0"/>
          </a:xfrm>
          <a:prstGeom prst="line"/>
          <a:noFill/>
          <a:ln w="28575">
            <a:solidFill>
              <a:schemeClr val="tx1"/>
            </a:solidFill>
            <a:round/>
            <a:headEnd/>
            <a:tailEnd type="triangle" w="med" len="med"/>
          </a:ln>
        </p:spPr>
        <p:txBody>
          <a:bodyPr anchor="ctr" wrap="none"/>
          <a:p>
            <a:endParaRPr altLang="en-US" lang="zh-CN"/>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9018" name="灯片编号占位符 5"/>
          <p:cNvSpPr>
            <a:spLocks noGrp="1"/>
          </p:cNvSpPr>
          <p:nvPr>
            <p:ph type="sldNum" sz="quarter" idx="12"/>
          </p:nvPr>
        </p:nvSpPr>
        <p:spPr>
          <a:noFill/>
        </p:spPr>
        <p:txBody>
          <a:bodyPr/>
          <a:p>
            <a:fld id="{0B7F8B04-99D6-4B20-8C07-6A73A57CBFFC}" type="slidenum">
              <a:rPr altLang="zh-CN" lang="en-US" smtClean="0">
                <a:ea typeface="宋体" charset="-122"/>
              </a:rPr>
              <a:t>62</a:t>
            </a:fld>
            <a:endParaRPr altLang="zh-CN" lang="en-US" smtClean="0">
              <a:ea typeface="宋体" charset="-122"/>
            </a:endParaRPr>
          </a:p>
        </p:txBody>
      </p:sp>
      <p:sp>
        <p:nvSpPr>
          <p:cNvPr id="1049019"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9020" name="Rectangle 3"/>
          <p:cNvSpPr>
            <a:spLocks noGrp="1" noChangeArrowheads="1"/>
          </p:cNvSpPr>
          <p:nvPr>
            <p:ph type="body" idx="1"/>
          </p:nvPr>
        </p:nvSpPr>
        <p:spPr>
          <a:xfrm>
            <a:off x="762000" y="1752600"/>
            <a:ext cx="8382000" cy="5105400"/>
          </a:xfrm>
        </p:spPr>
        <p:txBody>
          <a:bodyPr/>
          <a:p>
            <a:pPr eaLnBrk="1" hangingPunct="1" indent="-533400" marL="533400">
              <a:buFontTx/>
              <a:buNone/>
            </a:pPr>
            <a:r>
              <a:rPr altLang="zh-CN" b="1" dirty="0" sz="2400" lang="en-US" smtClean="0"/>
              <a:t>   B: example </a:t>
            </a:r>
          </a:p>
          <a:p>
            <a:pPr eaLnBrk="1" hangingPunct="1" indent="-533400" marL="533400">
              <a:buFontTx/>
              <a:buNone/>
            </a:pPr>
            <a:r>
              <a:rPr altLang="zh-CN" b="1" dirty="0" sz="2400" lang="en-US" smtClean="0"/>
              <a:t>        X: memory allocation </a:t>
            </a:r>
          </a:p>
          <a:p>
            <a:pPr eaLnBrk="1" hangingPunct="1" indent="-533400" marL="533400">
              <a:buFontTx/>
              <a:buNone/>
            </a:pPr>
            <a:r>
              <a:rPr altLang="zh-CN" b="1" dirty="0" sz="2400" lang="en-US" smtClean="0"/>
              <a:t>        Y: </a:t>
            </a:r>
            <a:r>
              <a:rPr altLang="zh-CN" b="1" dirty="0" sz="2400" lang="en-US" smtClean="0">
                <a:latin typeface="Times New Roman" pitchFamily="18" charset="0"/>
              </a:rPr>
              <a:t>“</a:t>
            </a:r>
            <a:r>
              <a:rPr altLang="zh-CN" b="1" dirty="0" sz="2400" lang="en-US" smtClean="0"/>
              <a:t>conveyor belts in an assembly line</a:t>
            </a:r>
            <a:r>
              <a:rPr altLang="zh-CN" b="1" dirty="0" sz="2400" lang="en-US" smtClean="0">
                <a:latin typeface="Times New Roman" pitchFamily="18" charset="0"/>
              </a:rPr>
              <a:t>”</a:t>
            </a:r>
            <a:r>
              <a:rPr altLang="zh-CN" b="1" dirty="0" sz="2400" lang="en-US" smtClean="0"/>
              <a:t> (P258)</a:t>
            </a:r>
          </a:p>
          <a:p>
            <a:pPr eaLnBrk="1" hangingPunct="1" indent="-533400" marL="533400">
              <a:buFontTx/>
              <a:buNone/>
            </a:pPr>
            <a:endParaRPr altLang="zh-CN" b="1" dirty="0" sz="2400" lang="en-US" smtClean="0"/>
          </a:p>
          <a:p>
            <a:pPr eaLnBrk="1" hangingPunct="1" indent="-533400" marL="533400">
              <a:buFontTx/>
              <a:buNone/>
            </a:pPr>
            <a:r>
              <a:rPr altLang="zh-CN" b="1" dirty="0" lang="en-US" smtClean="0">
                <a:solidFill>
                  <a:schemeClr val="bg1">
                    <a:lumMod val="85000"/>
                  </a:schemeClr>
                </a:solidFill>
              </a:rPr>
              <a:t>5.6 Techniques for Improving Design (X)</a:t>
            </a:r>
          </a:p>
          <a:p>
            <a:pPr eaLnBrk="1" hangingPunct="1" indent="-533400" marL="533400">
              <a:buFontTx/>
              <a:buNone/>
            </a:pPr>
            <a:r>
              <a:rPr altLang="zh-CN" b="1" dirty="0" lang="en-US" smtClean="0">
                <a:solidFill>
                  <a:schemeClr val="bg1">
                    <a:lumMod val="85000"/>
                  </a:schemeClr>
                </a:solidFill>
              </a:rPr>
              <a:t>1. Reducing Complexity </a:t>
            </a:r>
          </a:p>
          <a:p>
            <a:pPr eaLnBrk="1" hangingPunct="1" indent="-533400" marL="533400">
              <a:buFontTx/>
              <a:buNone/>
            </a:pPr>
            <a:r>
              <a:rPr altLang="zh-CN" b="1" dirty="0" lang="en-US" smtClean="0">
                <a:solidFill>
                  <a:schemeClr val="bg1">
                    <a:lumMod val="85000"/>
                  </a:schemeClr>
                </a:solidFill>
              </a:rPr>
              <a:t>2. Design by contract</a:t>
            </a:r>
          </a:p>
          <a:p>
            <a:pPr eaLnBrk="1" hangingPunct="1" indent="-533400" marL="533400">
              <a:buFontTx/>
              <a:buNone/>
            </a:pPr>
            <a:r>
              <a:rPr altLang="zh-CN" b="1" dirty="0" lang="en-US" smtClean="0">
                <a:solidFill>
                  <a:schemeClr val="bg1">
                    <a:lumMod val="85000"/>
                  </a:schemeClr>
                </a:solidFill>
              </a:rPr>
              <a:t>3. Prototyping design</a:t>
            </a:r>
          </a:p>
          <a:p>
            <a:pPr eaLnBrk="1" hangingPunct="1" indent="-533400" marL="533400">
              <a:buFontTx/>
              <a:buNone/>
            </a:pPr>
            <a:r>
              <a:rPr altLang="zh-CN" b="1" dirty="0" lang="en-US" smtClean="0">
                <a:solidFill>
                  <a:schemeClr val="bg1">
                    <a:lumMod val="85000"/>
                  </a:schemeClr>
                </a:solidFill>
              </a:rPr>
              <a:t>4. Fault-tree analysis</a:t>
            </a:r>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9024" name="灯片编号占位符 5"/>
          <p:cNvSpPr>
            <a:spLocks noGrp="1"/>
          </p:cNvSpPr>
          <p:nvPr>
            <p:ph type="sldNum" sz="quarter" idx="12"/>
          </p:nvPr>
        </p:nvSpPr>
        <p:spPr>
          <a:noFill/>
        </p:spPr>
        <p:txBody>
          <a:bodyPr/>
          <a:p>
            <a:fld id="{7C046A24-82CB-411A-BC4C-9FB88CE9A473}" type="slidenum">
              <a:rPr altLang="zh-CN" lang="en-US" smtClean="0">
                <a:ea typeface="宋体" charset="-122"/>
              </a:rPr>
              <a:t>63</a:t>
            </a:fld>
            <a:endParaRPr altLang="zh-CN" lang="en-US" smtClean="0">
              <a:ea typeface="宋体" charset="-122"/>
            </a:endParaRPr>
          </a:p>
        </p:txBody>
      </p:sp>
      <p:sp>
        <p:nvSpPr>
          <p:cNvPr id="1049025"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9026" name="Rectangle 3"/>
          <p:cNvSpPr>
            <a:spLocks noGrp="1" noChangeArrowheads="1"/>
          </p:cNvSpPr>
          <p:nvPr>
            <p:ph type="body" idx="1"/>
          </p:nvPr>
        </p:nvSpPr>
        <p:spPr>
          <a:xfrm>
            <a:off x="762000" y="1752600"/>
            <a:ext cx="8382000" cy="5105400"/>
          </a:xfrm>
          <a:ln>
            <a:solidFill>
              <a:schemeClr val="accent1"/>
            </a:solidFill>
          </a:ln>
        </p:spPr>
        <p:txBody>
          <a:bodyPr/>
          <a:p>
            <a:pPr eaLnBrk="1" hangingPunct="1">
              <a:buFontTx/>
              <a:buNone/>
            </a:pPr>
            <a:r>
              <a:rPr altLang="zh-CN" b="1" dirty="0" sz="2400" lang="en-US" smtClean="0"/>
              <a:t> 4.  </a:t>
            </a:r>
            <a:r>
              <a:rPr altLang="en-US" b="1" dirty="0" sz="2400" lang="zh-CN" smtClean="0"/>
              <a:t>安全性分析（</a:t>
            </a:r>
            <a:r>
              <a:rPr altLang="zh-CN" b="1" dirty="0" sz="2400" lang="en-US" smtClean="0"/>
              <a:t>§5.7.3</a:t>
            </a:r>
            <a:r>
              <a:rPr altLang="en-US" b="1" dirty="0" sz="2400" lang="zh-CN" smtClean="0"/>
              <a:t>）</a:t>
            </a:r>
            <a:endParaRPr altLang="zh-CN" b="1" dirty="0" sz="2400" lang="en-US" smtClean="0"/>
          </a:p>
          <a:p>
            <a:pPr eaLnBrk="1" hangingPunct="1">
              <a:buFontTx/>
              <a:buNone/>
            </a:pPr>
            <a:r>
              <a:rPr altLang="zh-CN" b="1" dirty="0" sz="2000" lang="en-US" smtClean="0">
                <a:latin typeface="+mn-ea"/>
              </a:rPr>
              <a:t>   </a:t>
            </a:r>
            <a:r>
              <a:rPr altLang="en-US" b="1" dirty="0" sz="2000" lang="zh-CN" smtClean="0">
                <a:latin typeface="+mn-ea"/>
              </a:rPr>
              <a:t>把不安全因素看成风险，在设计系统体系结构或程序结构时，有关安全问题必须进行以下分析：</a:t>
            </a:r>
            <a:endParaRPr altLang="zh-CN" b="1" dirty="0" sz="2000" lang="en-US" smtClean="0">
              <a:latin typeface="+mn-ea"/>
            </a:endParaRPr>
          </a:p>
          <a:p>
            <a:pPr eaLnBrk="1" hangingPunct="1">
              <a:buFontTx/>
              <a:buNone/>
            </a:pPr>
            <a:r>
              <a:rPr altLang="zh-CN" b="1" dirty="0" sz="2000" lang="en-US" smtClean="0">
                <a:solidFill>
                  <a:schemeClr val="bg2"/>
                </a:solidFill>
                <a:latin typeface="+mn-ea"/>
                <a:sym typeface="Wingdings 2" pitchFamily="18" charset="2"/>
              </a:rPr>
              <a:t> ①</a:t>
            </a:r>
            <a:r>
              <a:rPr altLang="en-US" b="1" dirty="0" sz="2000" lang="zh-CN" smtClean="0">
                <a:solidFill>
                  <a:schemeClr val="bg2"/>
                </a:solidFill>
                <a:latin typeface="+mn-ea"/>
                <a:sym typeface="Wingdings 2" pitchFamily="18" charset="2"/>
              </a:rPr>
              <a:t>软件特征化：深入理解分析系统的目标和实现方式。</a:t>
            </a:r>
            <a:endParaRPr altLang="zh-CN" b="1" dirty="0" sz="2000" lang="en-US" smtClean="0">
              <a:solidFill>
                <a:schemeClr val="bg2"/>
              </a:solidFill>
              <a:latin typeface="+mn-ea"/>
              <a:sym typeface="Wingdings 2" pitchFamily="18" charset="2"/>
            </a:endParaRPr>
          </a:p>
          <a:p>
            <a:pPr eaLnBrk="1" hangingPunct="1">
              <a:buFontTx/>
              <a:buNone/>
            </a:pPr>
            <a:r>
              <a:rPr altLang="zh-CN" b="1" dirty="0" sz="2000" lang="en-US" smtClean="0">
                <a:solidFill>
                  <a:schemeClr val="bg2"/>
                </a:solidFill>
                <a:latin typeface="+mn-ea"/>
                <a:sym typeface="Wingdings 2" pitchFamily="18" charset="2"/>
              </a:rPr>
              <a:t> ②</a:t>
            </a:r>
            <a:r>
              <a:rPr altLang="en-US" b="1" dirty="0" sz="2000" lang="zh-CN" smtClean="0">
                <a:solidFill>
                  <a:schemeClr val="bg2"/>
                </a:solidFill>
                <a:latin typeface="+mn-ea"/>
                <a:sym typeface="Wingdings 2" pitchFamily="18" charset="2"/>
              </a:rPr>
              <a:t>威胁分析：范围很广，价值很大。（针对威胁来源和各种威胁活动）</a:t>
            </a:r>
            <a:endParaRPr altLang="zh-CN" b="1" dirty="0" sz="2000" lang="en-US" smtClean="0">
              <a:solidFill>
                <a:schemeClr val="bg2"/>
              </a:solidFill>
              <a:latin typeface="+mn-ea"/>
              <a:sym typeface="Wingdings 2" pitchFamily="18" charset="2"/>
            </a:endParaRPr>
          </a:p>
          <a:p>
            <a:pPr eaLnBrk="1" hangingPunct="1">
              <a:buFontTx/>
              <a:buNone/>
            </a:pPr>
            <a:r>
              <a:rPr altLang="zh-CN" b="1" dirty="0" sz="2000" lang="en-US" smtClean="0">
                <a:solidFill>
                  <a:schemeClr val="bg2"/>
                </a:solidFill>
                <a:latin typeface="+mn-ea"/>
                <a:sym typeface="Wingdings 2" pitchFamily="18" charset="2"/>
              </a:rPr>
              <a:t> ③</a:t>
            </a:r>
            <a:r>
              <a:rPr altLang="en-US" b="1" dirty="0" sz="2000" lang="zh-CN" smtClean="0">
                <a:solidFill>
                  <a:schemeClr val="bg2"/>
                </a:solidFill>
                <a:latin typeface="+mn-ea"/>
                <a:sym typeface="Wingdings 2" pitchFamily="18" charset="2"/>
              </a:rPr>
              <a:t>漏洞评估：寻找系统设计的各种问题。（新的高技术职业：白帽子黑客的日常工作。）（白帽子：杜塞漏洞，调查问题；黑客：利用漏洞）</a:t>
            </a:r>
            <a:endParaRPr altLang="zh-CN" b="1" dirty="0" sz="2000" lang="en-US" smtClean="0">
              <a:solidFill>
                <a:schemeClr val="bg2"/>
              </a:solidFill>
              <a:latin typeface="+mn-ea"/>
              <a:sym typeface="Wingdings 2" pitchFamily="18" charset="2"/>
            </a:endParaRPr>
          </a:p>
          <a:p>
            <a:pPr eaLnBrk="1" hangingPunct="1">
              <a:buFontTx/>
              <a:buNone/>
            </a:pPr>
            <a:r>
              <a:rPr altLang="zh-CN" b="1" dirty="0" sz="2000" lang="en-US" smtClean="0">
                <a:solidFill>
                  <a:schemeClr val="bg2"/>
                </a:solidFill>
                <a:latin typeface="+mn-ea"/>
                <a:sym typeface="Wingdings 2" pitchFamily="18" charset="2"/>
              </a:rPr>
              <a:t> ④</a:t>
            </a:r>
            <a:r>
              <a:rPr altLang="en-US" b="1" dirty="0" sz="2000" lang="zh-CN" smtClean="0">
                <a:solidFill>
                  <a:schemeClr val="bg2"/>
                </a:solidFill>
                <a:latin typeface="+mn-ea"/>
                <a:sym typeface="Wingdings 2" pitchFamily="18" charset="2"/>
              </a:rPr>
              <a:t>风险可能性分析</a:t>
            </a:r>
            <a:r>
              <a:rPr altLang="en-US" b="1" dirty="0" sz="2000" lang="zh-CN" smtClean="0">
                <a:solidFill>
                  <a:schemeClr val="bg2"/>
                </a:solidFill>
                <a:latin typeface="+mn-ea"/>
                <a:sym typeface="Wingdings" panose="05000000000000000000" pitchFamily="2" charset="2"/>
              </a:rPr>
              <a:t>（每个漏洞暴露的可能性大小）</a:t>
            </a:r>
            <a:endParaRPr altLang="zh-CN" b="1" dirty="0" sz="2000" lang="en-US" smtClean="0">
              <a:solidFill>
                <a:schemeClr val="bg2"/>
              </a:solidFill>
              <a:latin typeface="+mn-ea"/>
              <a:sym typeface="Wingdings 2" pitchFamily="18" charset="2"/>
            </a:endParaRPr>
          </a:p>
          <a:p>
            <a:pPr eaLnBrk="1" hangingPunct="1">
              <a:buFontTx/>
              <a:buNone/>
            </a:pPr>
            <a:r>
              <a:rPr altLang="zh-CN" b="1" dirty="0" sz="2000" lang="en-US" smtClean="0">
                <a:solidFill>
                  <a:schemeClr val="bg2"/>
                </a:solidFill>
                <a:latin typeface="+mn-ea"/>
                <a:sym typeface="Wingdings 2" pitchFamily="18" charset="2"/>
              </a:rPr>
              <a:t> ⑤</a:t>
            </a:r>
            <a:r>
              <a:rPr altLang="en-US" b="1" dirty="0" sz="2000" lang="zh-CN" smtClean="0">
                <a:solidFill>
                  <a:schemeClr val="bg2"/>
                </a:solidFill>
                <a:latin typeface="+mn-ea"/>
                <a:sym typeface="Wingdings 2" pitchFamily="18" charset="2"/>
              </a:rPr>
              <a:t>风险影响决策（攻击成功后，系统收到的影响评估）：</a:t>
            </a:r>
            <a:endParaRPr altLang="zh-CN" b="1" dirty="0" sz="2000" lang="en-US" smtClean="0">
              <a:solidFill>
                <a:schemeClr val="bg2"/>
              </a:solidFill>
              <a:latin typeface="+mn-ea"/>
              <a:sym typeface="Wingdings 2" pitchFamily="18" charset="2"/>
            </a:endParaRPr>
          </a:p>
          <a:p>
            <a:pPr eaLnBrk="1" hangingPunct="1">
              <a:buFontTx/>
              <a:buNone/>
            </a:pPr>
            <a:r>
              <a:rPr altLang="zh-CN" b="1" dirty="0" sz="2000" lang="en-US" smtClean="0">
                <a:solidFill>
                  <a:schemeClr val="bg2"/>
                </a:solidFill>
                <a:latin typeface="+mn-ea"/>
                <a:sym typeface="Wingdings 2" pitchFamily="18" charset="2"/>
              </a:rPr>
              <a:t> ⑥</a:t>
            </a:r>
            <a:r>
              <a:rPr altLang="en-US" b="1" dirty="0" sz="2000" lang="zh-CN" smtClean="0">
                <a:solidFill>
                  <a:schemeClr val="bg2"/>
                </a:solidFill>
                <a:latin typeface="+mn-ea"/>
                <a:sym typeface="Wingdings 2" pitchFamily="18" charset="2"/>
              </a:rPr>
              <a:t>风险缓解计划</a:t>
            </a:r>
            <a:r>
              <a:rPr altLang="en-US" b="1" dirty="0" sz="2000" lang="zh-CN" smtClean="0">
                <a:solidFill>
                  <a:schemeClr val="bg2"/>
                </a:solidFill>
                <a:latin typeface="+mn-ea"/>
                <a:sym typeface="Wingdings" panose="05000000000000000000" pitchFamily="2" charset="2"/>
              </a:rPr>
              <a:t>（应对措施等）</a:t>
            </a:r>
            <a:endParaRPr altLang="zh-CN" b="1" dirty="0" sz="2000" lang="en-US" smtClean="0">
              <a:solidFill>
                <a:schemeClr val="bg2"/>
              </a:solidFill>
              <a:latin typeface="+mn-ea"/>
              <a:sym typeface="Wingdings" panose="05000000000000000000" pitchFamily="2" charset="2"/>
            </a:endParaRPr>
          </a:p>
          <a:p>
            <a:pPr eaLnBrk="1" hangingPunct="1">
              <a:buNone/>
            </a:pPr>
            <a:r>
              <a:rPr altLang="zh-CN" b="1" dirty="0" sz="2400" lang="en-US" smtClean="0">
                <a:solidFill>
                  <a:schemeClr val="bg2"/>
                </a:solidFill>
                <a:latin typeface="+mn-ea"/>
                <a:sym typeface="Wingdings" panose="05000000000000000000" pitchFamily="2" charset="2"/>
              </a:rPr>
              <a:t> 5. </a:t>
            </a:r>
            <a:r>
              <a:rPr altLang="en-US" b="1" dirty="0" sz="2400" lang="zh-CN" smtClean="0">
                <a:solidFill>
                  <a:schemeClr val="bg2"/>
                </a:solidFill>
                <a:latin typeface="+mn-ea"/>
                <a:sym typeface="Wingdings" panose="05000000000000000000" pitchFamily="2" charset="2"/>
              </a:rPr>
              <a:t>成本效益分析</a:t>
            </a:r>
            <a:r>
              <a:rPr altLang="en-US" b="1" dirty="0" sz="2400" lang="zh-CN"/>
              <a:t>（</a:t>
            </a:r>
            <a:r>
              <a:rPr altLang="zh-CN" b="1" dirty="0" sz="2400" lang="en-US"/>
              <a:t>§</a:t>
            </a:r>
            <a:r>
              <a:rPr altLang="zh-CN" b="1" dirty="0" sz="2400" lang="en-US" smtClean="0"/>
              <a:t>5.7.5</a:t>
            </a:r>
            <a:r>
              <a:rPr altLang="en-US" b="1" dirty="0" sz="2400" lang="zh-CN" smtClean="0"/>
              <a:t>）</a:t>
            </a:r>
            <a:endParaRPr altLang="zh-CN" b="1" dirty="0" sz="2400" lang="en-US"/>
          </a:p>
          <a:p>
            <a:pPr eaLnBrk="1" hangingPunct="1">
              <a:buFontTx/>
              <a:buNone/>
            </a:pPr>
            <a:r>
              <a:rPr altLang="zh-CN" b="1" dirty="0" sz="2000" lang="en-US" smtClean="0">
                <a:solidFill>
                  <a:schemeClr val="bg2"/>
                </a:solidFill>
                <a:latin typeface="+mn-ea"/>
                <a:sym typeface="Wingdings 2" pitchFamily="18" charset="2"/>
              </a:rPr>
              <a:t>  </a:t>
            </a:r>
            <a:r>
              <a:rPr altLang="en-US" b="1" dirty="0" sz="2000" lang="zh-CN" smtClean="0">
                <a:solidFill>
                  <a:schemeClr val="bg2"/>
                </a:solidFill>
                <a:latin typeface="+mn-ea"/>
                <a:sym typeface="Wingdings 2" pitchFamily="18" charset="2"/>
              </a:rPr>
              <a:t>软件设计本身带来的效益分析，涉及软件冗余度和硬件分配等等。</a:t>
            </a:r>
            <a:endParaRPr altLang="zh-CN" b="1" dirty="0" sz="2000" lang="en-US" smtClean="0">
              <a:solidFill>
                <a:schemeClr val="bg2"/>
              </a:solidFill>
              <a:latin typeface="+mn-ea"/>
              <a:sym typeface="Wingdings 2" pitchFamily="18" charset="2"/>
            </a:endParaRPr>
          </a:p>
          <a:p>
            <a:pPr eaLnBrk="1" hangingPunct="1">
              <a:buFontTx/>
              <a:buNone/>
            </a:pPr>
            <a:endParaRPr altLang="zh-CN" b="1" dirty="0" sz="2000" lang="en-US" smtClean="0">
              <a:solidFill>
                <a:schemeClr val="bg2"/>
              </a:solidFill>
              <a:latin typeface="+mn-ea"/>
              <a:sym typeface="Wingdings 2" pitchFamily="18" charset="2"/>
            </a:endParaRPr>
          </a:p>
          <a:p>
            <a:pPr eaLnBrk="1" hangingPunct="1">
              <a:buFontTx/>
              <a:buNone/>
            </a:pPr>
            <a:r>
              <a:rPr altLang="zh-CN" b="1" dirty="0" sz="2400" lang="en-US" smtClean="0">
                <a:solidFill>
                  <a:schemeClr val="bg2"/>
                </a:solidFill>
                <a:sym typeface="Wingdings 2" pitchFamily="18" charset="2"/>
              </a:rPr>
              <a:t> </a:t>
            </a:r>
            <a:endParaRPr altLang="zh-CN" b="1" dirty="0" sz="2400" lang="en-US" smtClean="0"/>
          </a:p>
          <a:p>
            <a:pPr eaLnBrk="1" hangingPunct="1" indent="-533400" marL="533400">
              <a:buFontTx/>
              <a:buNone/>
            </a:pPr>
            <a:r>
              <a:rPr altLang="zh-CN" b="1" dirty="0" sz="2400" lang="en-US" smtClean="0"/>
              <a:t>   </a:t>
            </a:r>
            <a:endParaRPr altLang="zh-CN" b="1" dirty="0" lang="en-US" smtClean="0">
              <a:solidFill>
                <a:schemeClr val="accent1"/>
              </a:solidFill>
            </a:endParaRPr>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030" name="灯片编号占位符 5"/>
          <p:cNvSpPr>
            <a:spLocks noGrp="1"/>
          </p:cNvSpPr>
          <p:nvPr>
            <p:ph type="sldNum" sz="quarter" idx="12"/>
          </p:nvPr>
        </p:nvSpPr>
        <p:spPr>
          <a:noFill/>
        </p:spPr>
        <p:txBody>
          <a:bodyPr/>
          <a:p>
            <a:fld id="{976B320A-31F0-403C-BED0-40D0B07CBC00}" type="slidenum">
              <a:rPr altLang="zh-CN" lang="en-US" smtClean="0">
                <a:ea typeface="宋体" charset="-122"/>
              </a:rPr>
              <a:t>64</a:t>
            </a:fld>
            <a:endParaRPr altLang="zh-CN" lang="en-US" smtClean="0">
              <a:ea typeface="宋体" charset="-122"/>
            </a:endParaRPr>
          </a:p>
        </p:txBody>
      </p:sp>
      <p:sp>
        <p:nvSpPr>
          <p:cNvPr id="1049031"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9032" name="Rectangle 3"/>
          <p:cNvSpPr>
            <a:spLocks noGrp="1" noChangeArrowheads="1"/>
          </p:cNvSpPr>
          <p:nvPr>
            <p:ph type="body" idx="1"/>
          </p:nvPr>
        </p:nvSpPr>
        <p:spPr>
          <a:xfrm>
            <a:off x="762000" y="1752600"/>
            <a:ext cx="8382000" cy="5105400"/>
          </a:xfrm>
        </p:spPr>
        <p:txBody>
          <a:bodyPr/>
          <a:p>
            <a:pPr eaLnBrk="1" hangingPunct="1" indent="-533400" marL="533400">
              <a:buFontTx/>
              <a:buNone/>
            </a:pPr>
            <a:r>
              <a:rPr altLang="zh-CN" b="1" lang="en-US" smtClean="0">
                <a:solidFill>
                  <a:schemeClr val="accent1"/>
                </a:solidFill>
              </a:rPr>
              <a:t>5.7 Design evaluation and validation (X)</a:t>
            </a:r>
          </a:p>
          <a:p>
            <a:pPr eaLnBrk="1" hangingPunct="1" indent="-533400" marL="533400">
              <a:buFontTx/>
              <a:buNone/>
            </a:pPr>
            <a:r>
              <a:rPr altLang="zh-CN" b="1" lang="en-US" smtClean="0">
                <a:solidFill>
                  <a:schemeClr val="accent1"/>
                </a:solidFill>
              </a:rPr>
              <a:t> </a:t>
            </a:r>
            <a:r>
              <a:rPr altLang="zh-CN" b="1" sz="2400" lang="en-US" smtClean="0">
                <a:solidFill>
                  <a:schemeClr val="accent1"/>
                </a:solidFill>
              </a:rPr>
              <a:t>note: two ways of design inspection:</a:t>
            </a:r>
          </a:p>
          <a:p>
            <a:pPr eaLnBrk="1" hangingPunct="1" indent="-533400" marL="533400">
              <a:buFontTx/>
              <a:buNone/>
            </a:pPr>
            <a:r>
              <a:rPr altLang="zh-CN" b="1" sz="2400" lang="en-US" smtClean="0">
                <a:solidFill>
                  <a:schemeClr val="accent1"/>
                </a:solidFill>
              </a:rPr>
              <a:t>           A: validation</a:t>
            </a:r>
          </a:p>
          <a:p>
            <a:pPr eaLnBrk="1" hangingPunct="1" indent="-533400" marL="533400">
              <a:buFontTx/>
              <a:buNone/>
            </a:pPr>
            <a:r>
              <a:rPr altLang="zh-CN" b="1" sz="2400" lang="en-US" smtClean="0">
                <a:solidFill>
                  <a:schemeClr val="accent1"/>
                </a:solidFill>
              </a:rPr>
              <a:t>           B: verification </a:t>
            </a:r>
          </a:p>
          <a:p>
            <a:pPr eaLnBrk="1" hangingPunct="1" indent="-533400" marL="533400">
              <a:buFontTx/>
              <a:buNone/>
            </a:pPr>
            <a:r>
              <a:rPr altLang="zh-CN" b="1" lang="en-US" smtClean="0">
                <a:solidFill>
                  <a:schemeClr val="accent1"/>
                </a:solidFill>
              </a:rPr>
              <a:t>1. Mathematical validation </a:t>
            </a:r>
          </a:p>
          <a:p>
            <a:pPr eaLnBrk="1" hangingPunct="1" indent="-533400" marL="533400">
              <a:buFontTx/>
              <a:buNone/>
            </a:pPr>
            <a:r>
              <a:rPr altLang="zh-CN" b="1" lang="en-US" smtClean="0">
                <a:solidFill>
                  <a:schemeClr val="accent1"/>
                </a:solidFill>
              </a:rPr>
              <a:t>2. Measuring design quality</a:t>
            </a:r>
          </a:p>
          <a:p>
            <a:pPr eaLnBrk="1" hangingPunct="1" indent="-533400" marL="533400">
              <a:buFontTx/>
              <a:buNone/>
            </a:pPr>
            <a:r>
              <a:rPr altLang="zh-CN" b="1" lang="en-US" smtClean="0">
                <a:solidFill>
                  <a:schemeClr val="accent1"/>
                </a:solidFill>
              </a:rPr>
              <a:t>3. Comparing designs </a:t>
            </a:r>
          </a:p>
          <a:p>
            <a:pPr eaLnBrk="1" hangingPunct="1" indent="-457200" lvl="1" marL="914400"/>
            <a:r>
              <a:rPr altLang="zh-CN" b="1" lang="en-US" smtClean="0">
                <a:solidFill>
                  <a:schemeClr val="accent1"/>
                </a:solidFill>
              </a:rPr>
              <a:t>one specification, many designs</a:t>
            </a:r>
          </a:p>
          <a:p>
            <a:pPr eaLnBrk="1" hangingPunct="1" indent="-457200" lvl="1" marL="914400"/>
            <a:r>
              <a:rPr altLang="zh-CN" b="1" lang="en-US" smtClean="0">
                <a:solidFill>
                  <a:schemeClr val="accent1"/>
                </a:solidFill>
              </a:rPr>
              <a:t>comparison table</a:t>
            </a:r>
          </a:p>
          <a:p>
            <a:pPr eaLnBrk="1" hangingPunct="1" indent="-533400" marL="533400">
              <a:buFontTx/>
              <a:buNone/>
            </a:pPr>
            <a:r>
              <a:rPr altLang="zh-CN" b="1" lang="en-US" smtClean="0">
                <a:solidFill>
                  <a:schemeClr val="accent1"/>
                </a:solidFill>
              </a:rPr>
              <a:t>4. Design reviews </a:t>
            </a:r>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036" name="灯片编号占位符 5"/>
          <p:cNvSpPr>
            <a:spLocks noGrp="1"/>
          </p:cNvSpPr>
          <p:nvPr>
            <p:ph type="sldNum" sz="quarter" idx="12"/>
          </p:nvPr>
        </p:nvSpPr>
        <p:spPr>
          <a:noFill/>
        </p:spPr>
        <p:txBody>
          <a:bodyPr/>
          <a:p>
            <a:fld id="{7BA5FC44-BC04-4CB0-898E-D159CAC72208}" type="slidenum">
              <a:rPr altLang="zh-CN" lang="en-US" smtClean="0">
                <a:ea typeface="宋体" charset="-122"/>
              </a:rPr>
              <a:t>65</a:t>
            </a:fld>
            <a:endParaRPr altLang="zh-CN" lang="en-US" smtClean="0">
              <a:ea typeface="宋体" charset="-122"/>
            </a:endParaRPr>
          </a:p>
        </p:txBody>
      </p:sp>
      <p:sp>
        <p:nvSpPr>
          <p:cNvPr id="1049037"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9038" name="Rectangle 3"/>
          <p:cNvSpPr>
            <a:spLocks noGrp="1" noChangeArrowheads="1"/>
          </p:cNvSpPr>
          <p:nvPr>
            <p:ph type="body" idx="1"/>
          </p:nvPr>
        </p:nvSpPr>
        <p:spPr>
          <a:xfrm>
            <a:off x="762000" y="1752600"/>
            <a:ext cx="8382000" cy="5105400"/>
          </a:xfrm>
        </p:spPr>
        <p:txBody>
          <a:bodyPr/>
          <a:p>
            <a:pPr eaLnBrk="1" hangingPunct="1">
              <a:buNone/>
            </a:pPr>
            <a:r>
              <a:rPr altLang="zh-CN" b="1" dirty="0" lang="en-US" smtClean="0"/>
              <a:t>4. </a:t>
            </a:r>
            <a:r>
              <a:rPr altLang="zh-CN" b="1" dirty="0" lang="en-US" u="sng" smtClean="0">
                <a:solidFill>
                  <a:srgbClr val="0000FF"/>
                </a:solidFill>
              </a:rPr>
              <a:t>Design reviews</a:t>
            </a:r>
            <a:r>
              <a:rPr altLang="zh-CN" b="1" dirty="0" lang="en-US" smtClean="0"/>
              <a:t> </a:t>
            </a:r>
            <a:r>
              <a:rPr altLang="en-US" b="1" dirty="0" lang="zh-CN"/>
              <a:t>（</a:t>
            </a:r>
            <a:r>
              <a:rPr altLang="zh-CN" b="1" dirty="0" lang="en-US"/>
              <a:t>§</a:t>
            </a:r>
            <a:r>
              <a:rPr altLang="zh-CN" b="1" dirty="0" lang="en-US" smtClean="0"/>
              <a:t>5.9</a:t>
            </a:r>
            <a:r>
              <a:rPr altLang="en-US" b="1" dirty="0" lang="zh-CN" smtClean="0"/>
              <a:t>）</a:t>
            </a:r>
            <a:endParaRPr altLang="zh-CN" b="1" dirty="0" lang="en-US" smtClean="0"/>
          </a:p>
          <a:p>
            <a:pPr eaLnBrk="1" hangingPunct="1"/>
            <a:r>
              <a:rPr altLang="zh-CN" b="1" dirty="0" lang="en-US" smtClean="0"/>
              <a:t> </a:t>
            </a:r>
            <a:r>
              <a:rPr altLang="en-US" b="1" dirty="0" lang="zh-CN" smtClean="0"/>
              <a:t>确认与验证 （结合练习题</a:t>
            </a:r>
            <a:r>
              <a:rPr altLang="zh-CN" b="1" dirty="0" lang="en-US" smtClean="0"/>
              <a:t>10</a:t>
            </a:r>
            <a:r>
              <a:rPr altLang="en-US" b="1" dirty="0" lang="zh-CN" smtClean="0"/>
              <a:t>）</a:t>
            </a:r>
            <a:endParaRPr altLang="zh-CN" b="1" dirty="0" lang="en-US" smtClean="0"/>
          </a:p>
          <a:p>
            <a:pPr eaLnBrk="1" hangingPunct="1" lvl="1"/>
            <a:r>
              <a:rPr altLang="zh-CN" b="1" dirty="0" lang="en-US" smtClean="0"/>
              <a:t>preliminary design review (</a:t>
            </a:r>
            <a:r>
              <a:rPr altLang="en-US" b="1" dirty="0" lang="zh-CN" smtClean="0"/>
              <a:t>概念设计复审</a:t>
            </a:r>
            <a:r>
              <a:rPr altLang="zh-CN" b="1" dirty="0" lang="en-US" smtClean="0"/>
              <a:t>)</a:t>
            </a:r>
          </a:p>
          <a:p>
            <a:pPr eaLnBrk="1" hangingPunct="1" lvl="2"/>
            <a:r>
              <a:rPr altLang="zh-CN" dirty="0" lang="en-US" smtClean="0"/>
              <a:t>examines conceptual design with customer and users</a:t>
            </a:r>
            <a:endParaRPr altLang="zh-CN" b="1" dirty="0" lang="en-US" smtClean="0"/>
          </a:p>
          <a:p>
            <a:pPr eaLnBrk="1" hangingPunct="1" lvl="1"/>
            <a:r>
              <a:rPr altLang="zh-CN" b="1" dirty="0" lang="en-US" smtClean="0"/>
              <a:t> </a:t>
            </a:r>
            <a:r>
              <a:rPr altLang="zh-CN" b="1" dirty="0" lang="en-US" smtClean="0">
                <a:solidFill>
                  <a:schemeClr val="bg1">
                    <a:lumMod val="75000"/>
                  </a:schemeClr>
                </a:solidFill>
              </a:rPr>
              <a:t>critical design review (</a:t>
            </a:r>
            <a:r>
              <a:rPr altLang="en-US" b="1" dirty="0" lang="zh-CN" smtClean="0">
                <a:solidFill>
                  <a:schemeClr val="bg1">
                    <a:lumMod val="75000"/>
                  </a:schemeClr>
                </a:solidFill>
              </a:rPr>
              <a:t>技术设计复审</a:t>
            </a:r>
            <a:r>
              <a:rPr altLang="zh-CN" b="1" dirty="0" lang="en-US" smtClean="0">
                <a:solidFill>
                  <a:schemeClr val="bg1">
                    <a:lumMod val="75000"/>
                  </a:schemeClr>
                </a:solidFill>
              </a:rPr>
              <a:t>)</a:t>
            </a:r>
          </a:p>
          <a:p>
            <a:pPr eaLnBrk="1" hangingPunct="1" lvl="2"/>
            <a:r>
              <a:rPr altLang="zh-CN" dirty="0" lang="en-US" smtClean="0">
                <a:solidFill>
                  <a:schemeClr val="bg1">
                    <a:lumMod val="75000"/>
                  </a:schemeClr>
                </a:solidFill>
              </a:rPr>
              <a:t>presents technical design to developers</a:t>
            </a:r>
            <a:endParaRPr altLang="zh-CN" b="1" dirty="0" lang="en-US" smtClean="0">
              <a:solidFill>
                <a:schemeClr val="bg1">
                  <a:lumMod val="75000"/>
                </a:schemeClr>
              </a:solidFill>
            </a:endParaRPr>
          </a:p>
          <a:p>
            <a:pPr eaLnBrk="1" hangingPunct="1" lvl="1"/>
            <a:r>
              <a:rPr altLang="zh-CN" b="1" dirty="0" lang="en-US" smtClean="0"/>
              <a:t> program design review (</a:t>
            </a:r>
            <a:r>
              <a:rPr altLang="en-US" b="1" dirty="0" lang="zh-CN" smtClean="0"/>
              <a:t>技术</a:t>
            </a:r>
            <a:r>
              <a:rPr altLang="zh-CN" b="1" dirty="0" lang="en-US" smtClean="0"/>
              <a:t>/</a:t>
            </a:r>
            <a:r>
              <a:rPr altLang="en-US" b="1" dirty="0" lang="zh-CN" smtClean="0"/>
              <a:t>程序设计复审</a:t>
            </a:r>
            <a:r>
              <a:rPr altLang="zh-CN" b="1" dirty="0" lang="en-US" smtClean="0"/>
              <a:t>)</a:t>
            </a:r>
          </a:p>
          <a:p>
            <a:pPr eaLnBrk="1" hangingPunct="1" lvl="2"/>
            <a:r>
              <a:rPr altLang="zh-CN" dirty="0" lang="en-US" smtClean="0"/>
              <a:t>programmers get feedback on their </a:t>
            </a:r>
            <a:r>
              <a:rPr altLang="zh-CN" dirty="0" lang="en-US" smtClean="0">
                <a:solidFill>
                  <a:srgbClr val="002060"/>
                </a:solidFill>
              </a:rPr>
              <a:t>technical </a:t>
            </a:r>
            <a:r>
              <a:rPr altLang="zh-CN" dirty="0" lang="en-US" smtClean="0"/>
              <a:t>designs before implementation</a:t>
            </a:r>
            <a:endParaRPr altLang="zh-CN" b="1" dirty="0" lang="en-US" smtClean="0"/>
          </a:p>
          <a:p>
            <a:pPr eaLnBrk="1" hangingPunct="1">
              <a:buFontTx/>
              <a:buNone/>
            </a:pPr>
            <a:r>
              <a:rPr altLang="zh-CN" b="1" dirty="0" lang="en-US" smtClean="0"/>
              <a:t> </a:t>
            </a:r>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9042" name="灯片编号占位符 5"/>
          <p:cNvSpPr>
            <a:spLocks noGrp="1"/>
          </p:cNvSpPr>
          <p:nvPr>
            <p:ph type="sldNum" sz="quarter" idx="12"/>
          </p:nvPr>
        </p:nvSpPr>
        <p:spPr>
          <a:noFill/>
        </p:spPr>
        <p:txBody>
          <a:bodyPr/>
          <a:p>
            <a:fld id="{D880F471-D49E-4B24-9867-B16AA14FE634}" type="slidenum">
              <a:rPr altLang="zh-CN" lang="en-US" smtClean="0">
                <a:ea typeface="宋体" charset="-122"/>
              </a:rPr>
              <a:t>66</a:t>
            </a:fld>
            <a:endParaRPr altLang="zh-CN" lang="en-US" smtClean="0">
              <a:ea typeface="宋体" charset="-122"/>
            </a:endParaRPr>
          </a:p>
        </p:txBody>
      </p:sp>
      <p:sp>
        <p:nvSpPr>
          <p:cNvPr id="1049043"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9044" name="Rectangle 3"/>
          <p:cNvSpPr>
            <a:spLocks noGrp="1" noChangeArrowheads="1"/>
          </p:cNvSpPr>
          <p:nvPr>
            <p:ph type="body" idx="1"/>
          </p:nvPr>
        </p:nvSpPr>
        <p:spPr>
          <a:xfrm>
            <a:off x="762000" y="1752600"/>
            <a:ext cx="8382000" cy="5105400"/>
          </a:xfrm>
        </p:spPr>
        <p:txBody>
          <a:bodyPr/>
          <a:p>
            <a:pPr eaLnBrk="1" hangingPunct="1" indent="-533400" marL="533400">
              <a:buFontTx/>
              <a:buNone/>
            </a:pPr>
            <a:r>
              <a:rPr altLang="zh-CN" b="1" lang="en-US" smtClean="0"/>
              <a:t>5.8 Documenting the design</a:t>
            </a:r>
            <a:r>
              <a:rPr altLang="en-US" b="1" sz="2400" lang="zh-CN" smtClean="0"/>
              <a:t>（设计文档化）</a:t>
            </a:r>
            <a:r>
              <a:rPr altLang="en-US" b="1" lang="zh-CN" smtClean="0"/>
              <a:t> </a:t>
            </a:r>
          </a:p>
          <a:p>
            <a:pPr eaLnBrk="1" hangingPunct="1" indent="-533400" marL="533400">
              <a:buFontTx/>
              <a:buNone/>
            </a:pPr>
            <a:r>
              <a:rPr altLang="zh-CN" b="1" lang="en-US" smtClean="0"/>
              <a:t>1.Document </a:t>
            </a:r>
          </a:p>
          <a:p>
            <a:pPr eaLnBrk="1" hangingPunct="1" indent="-533400" marL="533400">
              <a:buFontTx/>
              <a:buNone/>
            </a:pPr>
            <a:r>
              <a:rPr altLang="zh-CN" b="1" sz="2400" lang="en-US" smtClean="0"/>
              <a:t>   </a:t>
            </a:r>
            <a:r>
              <a:rPr altLang="zh-CN" b="1" sz="2400" lang="en-US" smtClean="0">
                <a:solidFill>
                  <a:srgbClr val="0000FF"/>
                </a:solidFill>
              </a:rPr>
              <a:t>design rationale</a:t>
            </a:r>
          </a:p>
          <a:p>
            <a:pPr eaLnBrk="1" hangingPunct="1" indent="-533400" marL="533400">
              <a:buFontTx/>
              <a:buNone/>
            </a:pPr>
            <a:r>
              <a:rPr altLang="zh-CN" b="1" sz="2400" lang="en-US" smtClean="0">
                <a:solidFill>
                  <a:srgbClr val="0000FF"/>
                </a:solidFill>
              </a:rPr>
              <a:t>   menus and other display-screen formats</a:t>
            </a:r>
          </a:p>
          <a:p>
            <a:pPr eaLnBrk="1" hangingPunct="1" indent="-533400" marL="533400">
              <a:buFontTx/>
              <a:buNone/>
            </a:pPr>
            <a:r>
              <a:rPr altLang="zh-CN" b="1" sz="2400" lang="en-US" smtClean="0">
                <a:solidFill>
                  <a:srgbClr val="0000FF"/>
                </a:solidFill>
              </a:rPr>
              <a:t>   ……</a:t>
            </a:r>
          </a:p>
          <a:p>
            <a:pPr eaLnBrk="1" hangingPunct="1" indent="-533400" marL="533400">
              <a:buFontTx/>
              <a:buNone/>
            </a:pPr>
            <a:r>
              <a:rPr altLang="zh-CN" b="1" sz="2400" lang="en-US" smtClean="0">
                <a:solidFill>
                  <a:srgbClr val="0000FF"/>
                </a:solidFill>
              </a:rPr>
              <a:t>   fault-handling approach</a:t>
            </a:r>
          </a:p>
          <a:p>
            <a:pPr eaLnBrk="1" hangingPunct="1" indent="-533400" marL="533400">
              <a:buFontTx/>
              <a:buNone/>
            </a:pPr>
            <a:r>
              <a:rPr altLang="zh-CN" b="1" lang="en-US" smtClean="0"/>
              <a:t>2. Note</a:t>
            </a:r>
          </a:p>
          <a:p>
            <a:pPr eaLnBrk="1" hangingPunct="1" indent="-533400" marL="533400">
              <a:buFontTx/>
              <a:buNone/>
            </a:pPr>
            <a:r>
              <a:rPr altLang="zh-CN" b="1" sz="2400" lang="en-US" smtClean="0"/>
              <a:t> </a:t>
            </a:r>
            <a:r>
              <a:rPr altLang="zh-CN" b="1" sz="2400" lang="en-US" smtClean="0">
                <a:solidFill>
                  <a:schemeClr val="bg2"/>
                </a:solidFill>
                <a:sym typeface="Wingdings 2" pitchFamily="18" charset="2"/>
              </a:rPr>
              <a:t>if it’s a </a:t>
            </a:r>
            <a:r>
              <a:rPr altLang="zh-CN" b="1" sz="2400" lang="en-US" u="sng" smtClean="0">
                <a:solidFill>
                  <a:srgbClr val="0000FF"/>
                </a:solidFill>
                <a:sym typeface="Wingdings 2" pitchFamily="18" charset="2"/>
              </a:rPr>
              <a:t>distributed network</a:t>
            </a:r>
            <a:r>
              <a:rPr altLang="zh-CN" b="1" sz="2400" lang="en-US" smtClean="0">
                <a:solidFill>
                  <a:schemeClr val="bg2"/>
                </a:solidFill>
                <a:sym typeface="Wingdings 2" pitchFamily="18" charset="2"/>
              </a:rPr>
              <a:t>,  then the configuration</a:t>
            </a:r>
          </a:p>
          <a:p>
            <a:pPr eaLnBrk="1" hangingPunct="1" indent="-533400" marL="533400">
              <a:buFontTx/>
              <a:buNone/>
            </a:pPr>
            <a:r>
              <a:rPr altLang="zh-CN" b="1" sz="2400" lang="en-US" smtClean="0">
                <a:solidFill>
                  <a:schemeClr val="bg2"/>
                </a:solidFill>
                <a:sym typeface="Wingdings 2" pitchFamily="18" charset="2"/>
              </a:rPr>
              <a:t>    document should include:</a:t>
            </a:r>
          </a:p>
          <a:p>
            <a:pPr eaLnBrk="1" hangingPunct="1" indent="-533400" marL="533400">
              <a:buFontTx/>
              <a:buNone/>
            </a:pPr>
            <a:r>
              <a:rPr altLang="zh-CN" b="1" sz="2400" lang="en-US" smtClean="0">
                <a:solidFill>
                  <a:schemeClr val="bg2"/>
                </a:solidFill>
                <a:sym typeface="Wingdings 2" pitchFamily="18" charset="2"/>
              </a:rPr>
              <a:t>      topology, synchronization, control and routing</a:t>
            </a:r>
          </a:p>
          <a:p>
            <a:pPr eaLnBrk="1" hangingPunct="1" indent="-533400" marL="533400">
              <a:buFontTx/>
              <a:buNone/>
            </a:pPr>
            <a:r>
              <a:rPr altLang="zh-CN" b="1" sz="2400" lang="en-US" smtClean="0">
                <a:solidFill>
                  <a:schemeClr val="bg2"/>
                </a:solidFill>
                <a:sym typeface="Wingdings 2" pitchFamily="18" charset="2"/>
              </a:rPr>
              <a:t>      message of the nodes, etc. .</a:t>
            </a:r>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9048" name="灯片编号占位符 5"/>
          <p:cNvSpPr>
            <a:spLocks noGrp="1"/>
          </p:cNvSpPr>
          <p:nvPr>
            <p:ph type="sldNum" sz="quarter" idx="12"/>
          </p:nvPr>
        </p:nvSpPr>
        <p:spPr>
          <a:noFill/>
        </p:spPr>
        <p:txBody>
          <a:bodyPr/>
          <a:p>
            <a:fld id="{A48D0ADE-202B-4947-A375-AAFDB41517E9}" type="slidenum">
              <a:rPr altLang="zh-CN" lang="en-US" smtClean="0">
                <a:ea typeface="宋体" charset="-122"/>
              </a:rPr>
              <a:t>67</a:t>
            </a:fld>
            <a:endParaRPr altLang="zh-CN" lang="en-US" smtClean="0">
              <a:ea typeface="宋体" charset="-122"/>
            </a:endParaRPr>
          </a:p>
        </p:txBody>
      </p:sp>
      <p:sp>
        <p:nvSpPr>
          <p:cNvPr id="1049049"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9050" name="Rectangle 3"/>
          <p:cNvSpPr>
            <a:spLocks noGrp="1" noChangeArrowheads="1"/>
          </p:cNvSpPr>
          <p:nvPr>
            <p:ph type="body" idx="1"/>
          </p:nvPr>
        </p:nvSpPr>
        <p:spPr>
          <a:xfrm>
            <a:off x="762000" y="1752600"/>
            <a:ext cx="8382000" cy="5105400"/>
          </a:xfrm>
        </p:spPr>
        <p:txBody>
          <a:bodyPr/>
          <a:p>
            <a:pPr eaLnBrk="1" hangingPunct="1">
              <a:buFontTx/>
              <a:buNone/>
            </a:pPr>
            <a:r>
              <a:rPr altLang="zh-CN" b="1" dirty="0" sz="2400" lang="en-US" smtClean="0">
                <a:solidFill>
                  <a:schemeClr val="bg2"/>
                </a:solidFill>
                <a:sym typeface="Wingdings 2" pitchFamily="18" charset="2"/>
              </a:rPr>
              <a:t>  design description is </a:t>
            </a:r>
            <a:r>
              <a:rPr altLang="zh-CN" b="1" dirty="0" sz="2400" lang="en-US" u="sng" smtClean="0">
                <a:solidFill>
                  <a:srgbClr val="0000FF"/>
                </a:solidFill>
                <a:sym typeface="Wingdings 2" pitchFamily="18" charset="2"/>
              </a:rPr>
              <a:t>cross-reference</a:t>
            </a:r>
            <a:r>
              <a:rPr altLang="zh-CN" b="1" dirty="0" sz="2400" lang="en-US" smtClean="0">
                <a:solidFill>
                  <a:schemeClr val="bg2"/>
                </a:solidFill>
                <a:sym typeface="Wingdings 2" pitchFamily="18" charset="2"/>
              </a:rPr>
              <a:t> with &lt;SRS&gt;</a:t>
            </a:r>
          </a:p>
          <a:p>
            <a:pPr eaLnBrk="1" hangingPunct="1">
              <a:buFontTx/>
              <a:buNone/>
            </a:pPr>
            <a:r>
              <a:rPr altLang="zh-CN" b="1" dirty="0" sz="2400" lang="en-US" smtClean="0">
                <a:solidFill>
                  <a:schemeClr val="bg2"/>
                </a:solidFill>
                <a:sym typeface="Wingdings 2" pitchFamily="18" charset="2"/>
              </a:rPr>
              <a:t>     (two documents should have completeness and </a:t>
            </a:r>
          </a:p>
          <a:p>
            <a:pPr eaLnBrk="1" hangingPunct="1">
              <a:buFontTx/>
              <a:buNone/>
            </a:pPr>
            <a:r>
              <a:rPr altLang="zh-CN" b="1" dirty="0" sz="2400" lang="en-US" smtClean="0">
                <a:solidFill>
                  <a:schemeClr val="bg2"/>
                </a:solidFill>
                <a:sym typeface="Wingdings 2" pitchFamily="18" charset="2"/>
              </a:rPr>
              <a:t>     consistency), by</a:t>
            </a:r>
            <a:r>
              <a:rPr altLang="en-US" b="1" dirty="0" sz="2400" lang="zh-CN" smtClean="0">
                <a:solidFill>
                  <a:schemeClr val="bg2"/>
                </a:solidFill>
                <a:sym typeface="Wingdings 2" pitchFamily="18" charset="2"/>
              </a:rPr>
              <a:t>“配置管理技术和工具” </a:t>
            </a:r>
            <a:r>
              <a:rPr altLang="zh-CN" b="1" dirty="0" sz="2400" lang="en-US" smtClean="0">
                <a:solidFill>
                  <a:schemeClr val="bg2"/>
                </a:solidFill>
                <a:sym typeface="Wingdings 2" pitchFamily="18" charset="2"/>
              </a:rPr>
              <a:t>.</a:t>
            </a:r>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054" name="灯片编号占位符 5"/>
          <p:cNvSpPr>
            <a:spLocks noGrp="1"/>
          </p:cNvSpPr>
          <p:nvPr>
            <p:ph type="sldNum" sz="quarter" idx="12"/>
          </p:nvPr>
        </p:nvSpPr>
        <p:spPr>
          <a:noFill/>
        </p:spPr>
        <p:txBody>
          <a:bodyPr/>
          <a:p>
            <a:fld id="{AE3F19FE-B35F-4BAC-AE48-C93BE5AB4E6F}" type="slidenum">
              <a:rPr altLang="zh-CN" lang="en-US" smtClean="0">
                <a:ea typeface="宋体" charset="-122"/>
              </a:rPr>
              <a:t>68</a:t>
            </a:fld>
            <a:endParaRPr altLang="zh-CN" lang="en-US" smtClean="0">
              <a:ea typeface="宋体" charset="-122"/>
            </a:endParaRPr>
          </a:p>
        </p:txBody>
      </p:sp>
      <p:sp>
        <p:nvSpPr>
          <p:cNvPr id="1049055" name="Rectangle 2"/>
          <p:cNvSpPr>
            <a:spLocks noGrp="1" noChangeArrowheads="1"/>
          </p:cNvSpPr>
          <p:nvPr>
            <p:ph type="title"/>
          </p:nvPr>
        </p:nvSpPr>
        <p:spPr/>
        <p:txBody>
          <a:bodyPr/>
          <a:p>
            <a:pPr eaLnBrk="1" hangingPunct="1"/>
            <a:r>
              <a:rPr altLang="zh-CN" lang="en-US" smtClean="0"/>
              <a:t>                </a:t>
            </a:r>
            <a:r>
              <a:rPr altLang="en-US" lang="zh-CN" smtClean="0"/>
              <a:t>木  桶  定  律</a:t>
            </a:r>
          </a:p>
        </p:txBody>
      </p:sp>
      <p:sp>
        <p:nvSpPr>
          <p:cNvPr id="1049056" name="Rectangle 3"/>
          <p:cNvSpPr>
            <a:spLocks noGrp="1" noChangeArrowheads="1"/>
          </p:cNvSpPr>
          <p:nvPr>
            <p:ph type="body" idx="1"/>
          </p:nvPr>
        </p:nvSpPr>
        <p:spPr>
          <a:xfrm>
            <a:off x="755650" y="1700213"/>
            <a:ext cx="8388350" cy="5157787"/>
          </a:xfrm>
        </p:spPr>
        <p:txBody>
          <a:bodyPr/>
          <a:p>
            <a:pPr eaLnBrk="1" hangingPunct="1">
              <a:lnSpc>
                <a:spcPct val="90000"/>
              </a:lnSpc>
              <a:buFontTx/>
              <a:buNone/>
            </a:pPr>
            <a:r>
              <a:rPr altLang="zh-CN" sz="2400" lang="en-US" smtClean="0"/>
              <a:t>    </a:t>
            </a:r>
            <a:r>
              <a:rPr altLang="en-US" sz="2400" lang="zh-CN" smtClean="0"/>
              <a:t>盛水的木桶是由许多块木板箍成的，盛水量就是由这些木板共同决定的。若其中一块木板很短，则此木桶的盛水量就被短板所限制。这块短板就成了这个木桶盛水量的“限制因素”（或称“短板效应”）。人们把这一规律总结为“木桶原理”，或“木桶定律”，也称“</a:t>
            </a:r>
            <a:r>
              <a:rPr altLang="en-US" b="1" sz="2400" lang="zh-CN" u="sng" smtClean="0">
                <a:solidFill>
                  <a:srgbClr val="0000FF"/>
                </a:solidFill>
              </a:rPr>
              <a:t>短板理论</a:t>
            </a:r>
            <a:r>
              <a:rPr altLang="en-US" sz="2400" lang="zh-CN" smtClean="0"/>
              <a:t>”。</a:t>
            </a:r>
            <a:r>
              <a:rPr altLang="en-US" lang="zh-CN" smtClean="0"/>
              <a:t> </a:t>
            </a:r>
          </a:p>
          <a:p>
            <a:pPr eaLnBrk="1" hangingPunct="1">
              <a:lnSpc>
                <a:spcPct val="90000"/>
              </a:lnSpc>
              <a:buFontTx/>
              <a:buNone/>
            </a:pPr>
            <a:r>
              <a:rPr altLang="en-US" b="1" lang="zh-CN" smtClean="0"/>
              <a:t>启示：</a:t>
            </a:r>
            <a:endParaRPr altLang="en-US" lang="zh-CN" smtClean="0"/>
          </a:p>
          <a:p>
            <a:pPr eaLnBrk="1" hangingPunct="1">
              <a:lnSpc>
                <a:spcPct val="90000"/>
              </a:lnSpc>
              <a:buClr>
                <a:srgbClr val="FF0066"/>
              </a:buClr>
              <a:buSzTx/>
              <a:buFont typeface="Wingdings" pitchFamily="2" charset="2"/>
              <a:buChar char="v"/>
            </a:pPr>
            <a:r>
              <a:rPr altLang="en-US" sz="2400" lang="zh-CN" smtClean="0"/>
              <a:t>木桶定律无论对个体还是对一个组织，都有启迪。</a:t>
            </a:r>
          </a:p>
          <a:p>
            <a:pPr eaLnBrk="1" hangingPunct="1">
              <a:lnSpc>
                <a:spcPct val="90000"/>
              </a:lnSpc>
              <a:buClr>
                <a:srgbClr val="FF0066"/>
              </a:buClr>
              <a:buSzTx/>
              <a:buFont typeface="Wingdings" pitchFamily="2" charset="2"/>
              <a:buChar char="v"/>
            </a:pPr>
            <a:r>
              <a:rPr altLang="en-US" sz="2400" lang="zh-CN" smtClean="0"/>
              <a:t>木桶可以象征企业、部门、项目团队等，也可以象征一个独立的人，其盛水量就是企业、部门、项目团队或一个人的最大的能力、实力、竞争力。木桶之于企业，木板就是资金、技术、人力资源、产品、营销、内部管理等。  </a:t>
            </a:r>
          </a:p>
          <a:p>
            <a:pPr eaLnBrk="1" hangingPunct="1">
              <a:lnSpc>
                <a:spcPct val="90000"/>
              </a:lnSpc>
              <a:buClr>
                <a:srgbClr val="FF0066"/>
              </a:buClr>
              <a:buSzTx/>
              <a:buFont typeface="Wingdings" pitchFamily="2" charset="2"/>
              <a:buChar char="v"/>
            </a:pPr>
            <a:r>
              <a:rPr altLang="en-US" b="1" sz="2400" lang="zh-CN" smtClean="0">
                <a:solidFill>
                  <a:srgbClr val="0000FF"/>
                </a:solidFill>
              </a:rPr>
              <a:t>软件需求与软件设计不能有明显的弱点！</a:t>
            </a:r>
            <a:r>
              <a:rPr altLang="en-US" sz="2400" lang="zh-CN" smtClean="0"/>
              <a:t>劣势决定优势，劣势决定生死，这是竞争的残酷法则 ！</a:t>
            </a:r>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057" name="灯片编号占位符 5"/>
          <p:cNvSpPr>
            <a:spLocks noGrp="1"/>
          </p:cNvSpPr>
          <p:nvPr>
            <p:ph type="sldNum" sz="quarter" idx="12"/>
          </p:nvPr>
        </p:nvSpPr>
        <p:spPr>
          <a:noFill/>
        </p:spPr>
        <p:txBody>
          <a:bodyPr/>
          <a:p>
            <a:fld id="{24DD7DC6-1E54-45C5-B7EF-FADFE74E97A5}" type="slidenum">
              <a:rPr altLang="zh-CN" lang="en-US" smtClean="0">
                <a:ea typeface="宋体" charset="-122"/>
              </a:rPr>
              <a:t>69</a:t>
            </a:fld>
            <a:endParaRPr altLang="zh-CN" lang="en-US" smtClean="0">
              <a:ea typeface="宋体" charset="-122"/>
            </a:endParaRPr>
          </a:p>
        </p:txBody>
      </p:sp>
      <p:sp>
        <p:nvSpPr>
          <p:cNvPr id="1049058" name="Rectangle 2"/>
          <p:cNvSpPr>
            <a:spLocks noGrp="1" noChangeArrowheads="1"/>
          </p:cNvSpPr>
          <p:nvPr>
            <p:ph type="title"/>
          </p:nvPr>
        </p:nvSpPr>
        <p:spPr/>
        <p:txBody>
          <a:bodyPr/>
          <a:p>
            <a:pPr eaLnBrk="1" hangingPunct="1"/>
            <a:r>
              <a:rPr altLang="zh-CN" lang="en-US" smtClean="0"/>
              <a:t>                 </a:t>
            </a:r>
          </a:p>
        </p:txBody>
      </p:sp>
      <p:sp>
        <p:nvSpPr>
          <p:cNvPr id="1049059" name="Rectangle 3"/>
          <p:cNvSpPr>
            <a:spLocks noGrp="1" noChangeArrowheads="1"/>
          </p:cNvSpPr>
          <p:nvPr>
            <p:ph type="body" idx="1"/>
          </p:nvPr>
        </p:nvSpPr>
        <p:spPr>
          <a:xfrm>
            <a:off x="671513" y="1709738"/>
            <a:ext cx="8472487" cy="5148262"/>
          </a:xfrm>
        </p:spPr>
        <p:txBody>
          <a:bodyPr/>
          <a:p>
            <a:pPr eaLnBrk="1" hangingPunct="1">
              <a:lnSpc>
                <a:spcPct val="90000"/>
              </a:lnSpc>
              <a:buFontTx/>
              <a:buNone/>
            </a:pPr>
            <a:r>
              <a:rPr altLang="zh-CN" b="1" dirty="0" sz="2400" lang="en-US" smtClean="0"/>
              <a:t>1</a:t>
            </a:r>
            <a:r>
              <a:rPr altLang="en-US" b="1" dirty="0" sz="2400" lang="zh-CN" smtClean="0"/>
              <a:t>：在</a:t>
            </a:r>
            <a:r>
              <a:rPr altLang="zh-CN" b="1" dirty="0" sz="2400" lang="en-US" smtClean="0"/>
              <a:t>OOD</a:t>
            </a:r>
            <a:r>
              <a:rPr altLang="en-US" b="1" dirty="0" sz="2400" lang="zh-CN" smtClean="0"/>
              <a:t>的实施过程中，</a:t>
            </a:r>
            <a:r>
              <a:rPr altLang="en-US" b="1" dirty="0" sz="2400" lang="zh-CN" smtClean="0">
                <a:solidFill>
                  <a:srgbClr val="FF0000"/>
                </a:solidFill>
              </a:rPr>
              <a:t>界面类、控制类、实体类</a:t>
            </a:r>
            <a:r>
              <a:rPr altLang="en-US" b="1" dirty="0" sz="2400" lang="zh-CN" smtClean="0"/>
              <a:t>等在软件工程中是如何实际</a:t>
            </a:r>
            <a:r>
              <a:rPr altLang="en-US" b="1" dirty="0" sz="2400" lang="zh-CN"/>
              <a:t>协调</a:t>
            </a:r>
            <a:r>
              <a:rPr altLang="en-US" b="1" dirty="0" sz="2400" lang="zh-CN" smtClean="0"/>
              <a:t>使用的？</a:t>
            </a:r>
            <a:r>
              <a:rPr altLang="en-US" b="1" dirty="0" sz="2400" lang="zh-CN" smtClean="0">
                <a:solidFill>
                  <a:srgbClr val="0000FF"/>
                </a:solidFill>
              </a:rPr>
              <a:t>举例说明</a:t>
            </a:r>
            <a:r>
              <a:rPr altLang="en-US" b="1" dirty="0" sz="2400" lang="zh-CN" smtClean="0"/>
              <a:t>。</a:t>
            </a:r>
          </a:p>
          <a:p>
            <a:pPr eaLnBrk="1" hangingPunct="1">
              <a:lnSpc>
                <a:spcPct val="90000"/>
              </a:lnSpc>
              <a:buFontTx/>
              <a:buNone/>
            </a:pPr>
            <a:r>
              <a:rPr altLang="zh-CN" b="1" dirty="0" sz="2400" lang="en-US" smtClean="0"/>
              <a:t>2</a:t>
            </a:r>
            <a:r>
              <a:rPr altLang="en-US" b="1" dirty="0" sz="2400" lang="zh-CN" smtClean="0"/>
              <a:t>：在</a:t>
            </a:r>
            <a:r>
              <a:rPr altLang="zh-CN" b="1" dirty="0" sz="2400" lang="en-US" smtClean="0"/>
              <a:t>OOD</a:t>
            </a:r>
            <a:r>
              <a:rPr altLang="en-US" b="1" dirty="0" sz="2400" lang="zh-CN" smtClean="0"/>
              <a:t>的实施过程中，一般的系统设计和详细设计的区别与联系是什么？</a:t>
            </a:r>
            <a:r>
              <a:rPr altLang="en-US" b="1" dirty="0" sz="2400" lang="zh-CN" smtClean="0">
                <a:solidFill>
                  <a:srgbClr val="0000FF"/>
                </a:solidFill>
              </a:rPr>
              <a:t>举出简单的事例</a:t>
            </a:r>
            <a:r>
              <a:rPr altLang="en-US" b="1" dirty="0" sz="2400" lang="zh-CN" smtClean="0"/>
              <a:t>加以说明。</a:t>
            </a:r>
          </a:p>
          <a:p>
            <a:pPr eaLnBrk="1" hangingPunct="1">
              <a:lnSpc>
                <a:spcPct val="90000"/>
              </a:lnSpc>
              <a:buFontTx/>
              <a:buNone/>
            </a:pPr>
            <a:r>
              <a:rPr altLang="zh-CN" b="1" dirty="0" sz="2400" lang="en-US" smtClean="0"/>
              <a:t>3</a:t>
            </a:r>
            <a:r>
              <a:rPr altLang="en-US" b="1" dirty="0" sz="2400" lang="zh-CN" smtClean="0"/>
              <a:t>：在软件工程具体实施时，有时采用某些开发模式</a:t>
            </a:r>
            <a:r>
              <a:rPr altLang="zh-CN" b="1" dirty="0" sz="2400" lang="en-US"/>
              <a:t>(</a:t>
            </a:r>
            <a:r>
              <a:rPr altLang="en-US" b="1" dirty="0" sz="2400" lang="zh-CN" smtClean="0"/>
              <a:t>如</a:t>
            </a:r>
            <a:r>
              <a:rPr altLang="zh-CN" b="1" dirty="0" sz="2400" lang="en-US" smtClean="0"/>
              <a:t>MVC</a:t>
            </a:r>
            <a:r>
              <a:rPr altLang="zh-CN" b="1" dirty="0" sz="2400" lang="en-US"/>
              <a:t>)</a:t>
            </a:r>
            <a:r>
              <a:rPr altLang="en-US" b="1" dirty="0" sz="2400" lang="zh-CN" smtClean="0"/>
              <a:t>，请将您使用的模式予以归纳，</a:t>
            </a:r>
            <a:r>
              <a:rPr altLang="en-US" b="1" dirty="0" sz="2400" lang="zh-CN" smtClean="0">
                <a:solidFill>
                  <a:srgbClr val="0000FF"/>
                </a:solidFill>
              </a:rPr>
              <a:t>举例说明</a:t>
            </a:r>
            <a:r>
              <a:rPr altLang="en-US" b="1" dirty="0" sz="2400" lang="zh-CN" smtClean="0"/>
              <a:t>其与软件工程课程中的系统设计或详细设计的联系与区别以及对应关系。</a:t>
            </a:r>
          </a:p>
          <a:p>
            <a:pPr eaLnBrk="1" hangingPunct="1">
              <a:lnSpc>
                <a:spcPct val="90000"/>
              </a:lnSpc>
              <a:buFontTx/>
              <a:buNone/>
            </a:pPr>
            <a:r>
              <a:rPr altLang="zh-CN" b="1" dirty="0" sz="2400" lang="en-US" smtClean="0"/>
              <a:t>4:</a:t>
            </a:r>
            <a:r>
              <a:rPr altLang="en-US" b="1" dirty="0" sz="2400" lang="zh-CN" smtClean="0"/>
              <a:t>你的软件测试是如何进行的？请</a:t>
            </a:r>
            <a:r>
              <a:rPr altLang="en-US" b="1" dirty="0" sz="2400" lang="zh-CN" smtClean="0">
                <a:solidFill>
                  <a:srgbClr val="0000FF"/>
                </a:solidFill>
              </a:rPr>
              <a:t>举例介绍</a:t>
            </a:r>
            <a:r>
              <a:rPr altLang="en-US" b="1" dirty="0" sz="2400" lang="zh-CN" smtClean="0"/>
              <a:t>一般软件测试的数据分类及彻底性原则。例如手机</a:t>
            </a:r>
            <a:r>
              <a:rPr altLang="zh-CN" b="1" dirty="0" sz="2400" lang="en-US" smtClean="0"/>
              <a:t>APP</a:t>
            </a:r>
            <a:r>
              <a:rPr altLang="en-US" b="1" dirty="0" sz="2400" lang="zh-CN" smtClean="0"/>
              <a:t>测试</a:t>
            </a:r>
            <a:endParaRPr altLang="zh-CN" b="1" dirty="0" sz="2400" lang="en-US" smtClean="0"/>
          </a:p>
          <a:p>
            <a:pPr eaLnBrk="1" hangingPunct="1">
              <a:lnSpc>
                <a:spcPct val="90000"/>
              </a:lnSpc>
              <a:buFontTx/>
              <a:buNone/>
            </a:pPr>
            <a:r>
              <a:rPr altLang="zh-CN" b="1" dirty="0" sz="2400" lang="en-US"/>
              <a:t>5</a:t>
            </a:r>
            <a:r>
              <a:rPr altLang="en-US" b="1" dirty="0" sz="2400" lang="zh-CN"/>
              <a:t>：自由讲述自己课程设计的内容，主要讲需求分析和软件设计。讲自己的收获和体会，可以整体讲，也可以讲其中的某个阶段或片段</a:t>
            </a:r>
            <a:r>
              <a:rPr altLang="en-US" b="1" dirty="0" sz="2400" lang="zh-CN" smtClean="0"/>
              <a:t>。</a:t>
            </a:r>
            <a:endParaRPr altLang="zh-CN" b="1" dirty="0" sz="2400" lang="en-US" smtClean="0"/>
          </a:p>
          <a:p>
            <a:pPr eaLnBrk="1" hangingPunct="1">
              <a:lnSpc>
                <a:spcPct val="90000"/>
              </a:lnSpc>
              <a:buFontTx/>
              <a:buNone/>
            </a:pPr>
            <a:r>
              <a:rPr altLang="zh-CN" b="1" dirty="0" sz="2400" lang="en-US"/>
              <a:t>6</a:t>
            </a:r>
            <a:r>
              <a:rPr altLang="zh-CN" b="1" dirty="0" sz="2400" lang="en-US" smtClean="0"/>
              <a:t>. </a:t>
            </a:r>
            <a:r>
              <a:rPr altLang="en-US" b="1" dirty="0" sz="2400" lang="zh-CN" u="sng" smtClean="0">
                <a:solidFill>
                  <a:srgbClr val="0000CC"/>
                </a:solidFill>
              </a:rPr>
              <a:t>结合实际案例</a:t>
            </a:r>
            <a:r>
              <a:rPr altLang="en-US" b="1" dirty="0" sz="2400" lang="zh-CN" smtClean="0"/>
              <a:t>，阐述本课件</a:t>
            </a:r>
            <a:r>
              <a:rPr altLang="zh-CN" b="1" dirty="0" sz="2400" lang="en-US" smtClean="0"/>
              <a:t>5.4</a:t>
            </a:r>
            <a:r>
              <a:rPr altLang="en-US" b="1" dirty="0" sz="2400" lang="zh-CN" smtClean="0"/>
              <a:t>节某些质量属性的实现与保证措施。</a:t>
            </a:r>
            <a:endParaRPr altLang="zh-CN" b="1" dirty="0" sz="2400" lang="en-US" smtClean="0"/>
          </a:p>
          <a:p>
            <a:pPr eaLnBrk="1" hangingPunct="1">
              <a:lnSpc>
                <a:spcPct val="90000"/>
              </a:lnSpc>
              <a:buFontTx/>
              <a:buNone/>
            </a:pPr>
            <a:endParaRPr altLang="zh-CN" dirty="0" lang="en-US" smtClean="0"/>
          </a:p>
        </p:txBody>
      </p:sp>
      <p:sp>
        <p:nvSpPr>
          <p:cNvPr id="1049060" name="TextBox 6"/>
          <p:cNvSpPr txBox="1">
            <a:spLocks noChangeArrowheads="1"/>
          </p:cNvSpPr>
          <p:nvPr/>
        </p:nvSpPr>
        <p:spPr bwMode="auto">
          <a:xfrm>
            <a:off x="1547813" y="404664"/>
            <a:ext cx="6192837" cy="1089529"/>
          </a:xfrm>
          <a:prstGeom prst="rect"/>
          <a:noFill/>
          <a:ln w="9525">
            <a:noFill/>
            <a:miter lim="800000"/>
            <a:headEnd/>
            <a:tailEnd/>
          </a:ln>
        </p:spPr>
        <p:txBody>
          <a:bodyPr>
            <a:spAutoFit/>
          </a:bodyPr>
          <a:p>
            <a:pPr>
              <a:lnSpc>
                <a:spcPct val="90000"/>
              </a:lnSpc>
            </a:pPr>
            <a:r>
              <a:rPr altLang="en-US" b="1" dirty="0" sz="3600" lang="zh-CN"/>
              <a:t>课程设计及</a:t>
            </a:r>
            <a:r>
              <a:rPr altLang="en-US" b="1" dirty="0" sz="3600" lang="zh-CN" smtClean="0"/>
              <a:t>课堂拟</a:t>
            </a:r>
            <a:r>
              <a:rPr altLang="en-US" b="1" dirty="0" sz="3600" lang="zh-CN"/>
              <a:t>演讲命题内容范围</a:t>
            </a:r>
            <a:r>
              <a:rPr altLang="en-US" b="1" dirty="0" sz="3600" lang="zh-CN" smtClean="0"/>
              <a:t>示例</a:t>
            </a:r>
            <a:endParaRPr altLang="zh-CN" b="1" dirty="0" sz="360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29" name="标题 1"/>
          <p:cNvSpPr>
            <a:spLocks noGrp="1"/>
          </p:cNvSpPr>
          <p:nvPr>
            <p:ph type="title"/>
          </p:nvPr>
        </p:nvSpPr>
        <p:spPr/>
        <p:txBody>
          <a:bodyPr/>
          <a:p>
            <a:endParaRPr altLang="en-US" lang="zh-CN"/>
          </a:p>
        </p:txBody>
      </p:sp>
      <p:sp>
        <p:nvSpPr>
          <p:cNvPr id="1048630" name="内容占位符 2"/>
          <p:cNvSpPr>
            <a:spLocks noGrp="1"/>
          </p:cNvSpPr>
          <p:nvPr>
            <p:ph idx="1"/>
          </p:nvPr>
        </p:nvSpPr>
        <p:spPr>
          <a:xfrm>
            <a:off x="755576" y="1700808"/>
            <a:ext cx="8001000" cy="576064"/>
          </a:xfrm>
        </p:spPr>
        <p:txBody>
          <a:bodyPr/>
          <a:p>
            <a:r>
              <a:rPr altLang="zh-CN" dirty="0" lang="en-GB" smtClean="0">
                <a:cs typeface="Arial" charset="0"/>
              </a:rPr>
              <a:t>Reference model for a compiler</a:t>
            </a:r>
          </a:p>
          <a:p>
            <a:endParaRPr altLang="en-US" dirty="0" lang="zh-CN"/>
          </a:p>
        </p:txBody>
      </p:sp>
      <p:sp>
        <p:nvSpPr>
          <p:cNvPr id="1048631" name="灯片编号占位符 3"/>
          <p:cNvSpPr>
            <a:spLocks noGrp="1"/>
          </p:cNvSpPr>
          <p:nvPr>
            <p:ph type="sldNum" sz="quarter" idx="12"/>
          </p:nvPr>
        </p:nvSpPr>
        <p:spPr/>
        <p:txBody>
          <a:bodyPr/>
          <a:p>
            <a:fld id="{8AE7D228-2A77-4224-9B92-8F11827EF210}" type="slidenum">
              <a:rPr altLang="zh-CN" lang="en-US" smtClean="0"/>
              <a:t>7</a:t>
            </a:fld>
            <a:endParaRPr altLang="zh-CN" lang="en-US"/>
          </a:p>
        </p:txBody>
      </p:sp>
      <p:grpSp>
        <p:nvGrpSpPr>
          <p:cNvPr id="112" name="Group 4"/>
          <p:cNvGrpSpPr/>
          <p:nvPr/>
        </p:nvGrpSpPr>
        <p:grpSpPr bwMode="auto">
          <a:xfrm>
            <a:off x="755576" y="2276872"/>
            <a:ext cx="8208912" cy="4392488"/>
            <a:chOff x="0" y="0"/>
            <a:chExt cx="9100" cy="5280"/>
          </a:xfrm>
        </p:grpSpPr>
        <p:pic>
          <p:nvPicPr>
            <p:cNvPr id="2097153" name="Picture 5"/>
            <p:cNvPicPr>
              <a:picLocks noChangeAspect="1" noChangeArrowheads="1"/>
            </p:cNvPicPr>
            <p:nvPr/>
          </p:nvPicPr>
          <p:blipFill>
            <a:blip xmlns:r="http://schemas.openxmlformats.org/officeDocument/2006/relationships" r:embed="rId1" cstate="print"/>
            <a:srcRect/>
            <a:stretch>
              <a:fillRect/>
            </a:stretch>
          </p:blipFill>
          <p:spPr bwMode="auto">
            <a:xfrm>
              <a:off x="163" y="0"/>
              <a:ext cx="8440" cy="4837"/>
            </a:xfrm>
            <a:prstGeom prst="rect"/>
            <a:noFill/>
            <a:ln w="12700">
              <a:noFill/>
              <a:miter lim="800000"/>
              <a:headEnd/>
              <a:tailEnd/>
            </a:ln>
          </p:spPr>
        </p:pic>
        <p:sp>
          <p:nvSpPr>
            <p:cNvPr id="1048632" name="Rectangle 6"/>
            <p:cNvSpPr/>
            <p:nvPr/>
          </p:nvSpPr>
          <p:spPr bwMode="auto">
            <a:xfrm>
              <a:off x="0" y="4940"/>
              <a:ext cx="9100" cy="340"/>
            </a:xfrm>
            <a:prstGeom prst="rect"/>
            <a:noFill/>
            <a:ln w="3175">
              <a:noFill/>
              <a:miter lim="800000"/>
              <a:headEnd/>
              <a:tailEnd/>
            </a:ln>
          </p:spPr>
          <p:txBody>
            <a:bodyPr bIns="0" lIns="0" rIns="0" tIns="0"/>
            <a:p>
              <a:pPr eaLnBrk="0" hangingPunct="0"/>
              <a:endParaRPr lang="en-US"/>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9064" name="灯片编号占位符 5"/>
          <p:cNvSpPr>
            <a:spLocks noGrp="1"/>
          </p:cNvSpPr>
          <p:nvPr>
            <p:ph type="sldNum" sz="quarter" idx="12"/>
          </p:nvPr>
        </p:nvSpPr>
        <p:spPr>
          <a:noFill/>
        </p:spPr>
        <p:txBody>
          <a:bodyPr/>
          <a:p>
            <a:fld id="{24DD7DC6-1E54-45C5-B7EF-FADFE74E97A5}" type="slidenum">
              <a:rPr altLang="zh-CN" lang="en-US" smtClean="0">
                <a:solidFill>
                  <a:srgbClr val="FFFFFF"/>
                </a:solidFill>
                <a:ea typeface="宋体" charset="-122"/>
              </a:rPr>
              <a:t>70</a:t>
            </a:fld>
            <a:endParaRPr altLang="zh-CN" lang="en-US" smtClean="0">
              <a:solidFill>
                <a:srgbClr val="FFFFFF"/>
              </a:solidFill>
              <a:ea typeface="宋体" charset="-122"/>
            </a:endParaRPr>
          </a:p>
        </p:txBody>
      </p:sp>
      <p:sp>
        <p:nvSpPr>
          <p:cNvPr id="1049065" name="Rectangle 2"/>
          <p:cNvSpPr>
            <a:spLocks noGrp="1" noChangeArrowheads="1"/>
          </p:cNvSpPr>
          <p:nvPr>
            <p:ph type="title"/>
          </p:nvPr>
        </p:nvSpPr>
        <p:spPr/>
        <p:txBody>
          <a:bodyPr/>
          <a:p>
            <a:pPr eaLnBrk="1" hangingPunct="1"/>
            <a:r>
              <a:rPr altLang="zh-CN" lang="en-US" smtClean="0"/>
              <a:t>                 </a:t>
            </a:r>
          </a:p>
        </p:txBody>
      </p:sp>
      <p:sp>
        <p:nvSpPr>
          <p:cNvPr id="1049066" name="Rectangle 3"/>
          <p:cNvSpPr>
            <a:spLocks noGrp="1" noChangeArrowheads="1"/>
          </p:cNvSpPr>
          <p:nvPr>
            <p:ph type="body" idx="1"/>
          </p:nvPr>
        </p:nvSpPr>
        <p:spPr>
          <a:xfrm>
            <a:off x="671513" y="1709738"/>
            <a:ext cx="8472487" cy="5148262"/>
          </a:xfrm>
        </p:spPr>
        <p:txBody>
          <a:bodyPr/>
          <a:p>
            <a:pPr eaLnBrk="1" hangingPunct="1">
              <a:lnSpc>
                <a:spcPct val="90000"/>
              </a:lnSpc>
              <a:buFontTx/>
              <a:buNone/>
            </a:pPr>
            <a:r>
              <a:rPr altLang="en-US" b="1" dirty="0" sz="2400" lang="zh-CN" smtClean="0"/>
              <a:t>课堂演讲者的各种经验体会：</a:t>
            </a:r>
            <a:endParaRPr altLang="zh-CN" b="1" dirty="0" sz="2400" lang="en-US" smtClean="0"/>
          </a:p>
          <a:p>
            <a:pPr eaLnBrk="1" hangingPunct="1">
              <a:lnSpc>
                <a:spcPct val="90000"/>
              </a:lnSpc>
              <a:buFontTx/>
              <a:buNone/>
            </a:pPr>
            <a:r>
              <a:rPr altLang="zh-CN" b="1" dirty="0" sz="2400" lang="en-US"/>
              <a:t>1</a:t>
            </a:r>
            <a:r>
              <a:rPr altLang="en-US" b="1" dirty="0" sz="2400" lang="zh-CN"/>
              <a:t>：需求考虑的问题：格式转换，数据处理等； </a:t>
            </a:r>
            <a:r>
              <a:rPr altLang="zh-CN" b="1" dirty="0" sz="2400" lang="en-US"/>
              <a:t>UML</a:t>
            </a:r>
            <a:r>
              <a:rPr altLang="en-US" b="1" dirty="0" sz="2400" lang="zh-CN"/>
              <a:t>用例图，时序图，类图，界面设计，界面原型根据</a:t>
            </a:r>
            <a:r>
              <a:rPr altLang="zh-CN" b="1" dirty="0" sz="2400" lang="en-US"/>
              <a:t>UML</a:t>
            </a:r>
            <a:r>
              <a:rPr altLang="en-US" b="1" dirty="0" sz="2400" lang="zh-CN"/>
              <a:t>时序图设计，这样不需要反复修改。收获：改变了看待项目的角度。</a:t>
            </a:r>
          </a:p>
          <a:p>
            <a:pPr eaLnBrk="1" hangingPunct="1">
              <a:lnSpc>
                <a:spcPct val="90000"/>
              </a:lnSpc>
              <a:buFontTx/>
              <a:buNone/>
            </a:pPr>
            <a:endParaRPr altLang="en-US" b="1" dirty="0" sz="2400" lang="zh-CN"/>
          </a:p>
          <a:p>
            <a:pPr eaLnBrk="1" hangingPunct="1">
              <a:lnSpc>
                <a:spcPct val="90000"/>
              </a:lnSpc>
              <a:buFontTx/>
              <a:buNone/>
            </a:pPr>
            <a:r>
              <a:rPr altLang="zh-CN" b="1" dirty="0" sz="2400" lang="en-US" smtClean="0"/>
              <a:t>2</a:t>
            </a:r>
            <a:r>
              <a:rPr altLang="en-US" b="1" dirty="0" sz="2400" lang="zh-CN" smtClean="0"/>
              <a:t>：个人</a:t>
            </a:r>
            <a:r>
              <a:rPr altLang="en-US" b="1" dirty="0" sz="2400" lang="zh-CN"/>
              <a:t>经验：不写代码，单纯画</a:t>
            </a:r>
            <a:r>
              <a:rPr altLang="zh-CN" b="1" dirty="0" sz="2400" lang="en-US"/>
              <a:t>UML</a:t>
            </a:r>
            <a:r>
              <a:rPr altLang="en-US" b="1" dirty="0" sz="2400" lang="zh-CN"/>
              <a:t>图很难，不得不写完代码后又返回头修改</a:t>
            </a:r>
            <a:r>
              <a:rPr altLang="zh-CN" b="1" dirty="0" sz="2400" lang="en-US"/>
              <a:t>UML</a:t>
            </a:r>
            <a:r>
              <a:rPr altLang="en-US" b="1" dirty="0" sz="2400" lang="zh-CN"/>
              <a:t>图。</a:t>
            </a:r>
          </a:p>
          <a:p>
            <a:pPr eaLnBrk="1" hangingPunct="1">
              <a:lnSpc>
                <a:spcPct val="90000"/>
              </a:lnSpc>
              <a:buFontTx/>
              <a:buNone/>
            </a:pPr>
            <a:endParaRPr altLang="en-US" b="1" dirty="0" sz="2400" lang="zh-CN"/>
          </a:p>
          <a:p>
            <a:pPr eaLnBrk="1" hangingPunct="1">
              <a:lnSpc>
                <a:spcPct val="90000"/>
              </a:lnSpc>
              <a:buFontTx/>
              <a:buNone/>
            </a:pPr>
            <a:r>
              <a:rPr altLang="zh-CN" b="1" dirty="0" sz="2400" lang="en-US" smtClean="0"/>
              <a:t>3</a:t>
            </a:r>
            <a:r>
              <a:rPr altLang="en-US" b="1" dirty="0" sz="2400" lang="zh-CN" smtClean="0"/>
              <a:t>：设计</a:t>
            </a:r>
            <a:r>
              <a:rPr altLang="en-US" b="1" dirty="0" sz="2400" lang="zh-CN"/>
              <a:t>框架选择探讨，有的有各种</a:t>
            </a:r>
            <a:r>
              <a:rPr altLang="en-US" b="1" dirty="0" sz="2400" lang="zh-CN" smtClean="0"/>
              <a:t>坑（如何坑的？）。 </a:t>
            </a:r>
            <a:r>
              <a:rPr altLang="zh-CN" b="1" dirty="0" sz="2400" lang="en-US" err="1"/>
              <a:t>Rxjava</a:t>
            </a:r>
            <a:r>
              <a:rPr altLang="en-US" b="1" dirty="0" sz="2400" lang="zh-CN"/>
              <a:t>框架。</a:t>
            </a:r>
            <a:r>
              <a:rPr altLang="zh-CN" b="1" dirty="0" sz="2400" lang="en-US" err="1"/>
              <a:t>Er</a:t>
            </a:r>
            <a:r>
              <a:rPr altLang="en-US" b="1" dirty="0" sz="2400" lang="zh-CN"/>
              <a:t>图等。</a:t>
            </a:r>
          </a:p>
          <a:p>
            <a:pPr eaLnBrk="1" hangingPunct="1">
              <a:lnSpc>
                <a:spcPct val="90000"/>
              </a:lnSpc>
              <a:buFontTx/>
              <a:buNone/>
            </a:pPr>
            <a:endParaRPr altLang="zh-CN" b="1" dirty="0" sz="2400" lang="en-US" smtClean="0"/>
          </a:p>
          <a:p>
            <a:pPr eaLnBrk="1" hangingPunct="1">
              <a:lnSpc>
                <a:spcPct val="90000"/>
              </a:lnSpc>
              <a:buFontTx/>
              <a:buNone/>
            </a:pPr>
            <a:r>
              <a:rPr altLang="zh-CN" b="1" dirty="0" sz="2400" lang="en-US" smtClean="0"/>
              <a:t>4</a:t>
            </a:r>
            <a:r>
              <a:rPr altLang="en-US" b="1" dirty="0" sz="2400" lang="zh-CN" smtClean="0"/>
              <a:t>：远程启动个人电脑，演示</a:t>
            </a:r>
            <a:r>
              <a:rPr altLang="zh-CN" b="1" dirty="0" sz="2400" lang="en-US" smtClean="0"/>
              <a:t>UML</a:t>
            </a:r>
            <a:r>
              <a:rPr altLang="en-US" b="1" dirty="0" sz="2400" lang="zh-CN" smtClean="0"/>
              <a:t>制图。</a:t>
            </a:r>
            <a:endParaRPr altLang="zh-CN" b="1" dirty="0" sz="2400" lang="en-US" smtClean="0"/>
          </a:p>
          <a:p>
            <a:pPr eaLnBrk="1" hangingPunct="1">
              <a:lnSpc>
                <a:spcPct val="90000"/>
              </a:lnSpc>
              <a:buFontTx/>
              <a:buNone/>
            </a:pPr>
            <a:endParaRPr altLang="zh-CN" b="1" dirty="0" sz="2400" lang="en-US"/>
          </a:p>
          <a:p>
            <a:pPr eaLnBrk="1" hangingPunct="1">
              <a:lnSpc>
                <a:spcPct val="90000"/>
              </a:lnSpc>
              <a:buFontTx/>
              <a:buNone/>
            </a:pPr>
            <a:endParaRPr altLang="zh-CN" dirty="0" lang="en-US" smtClean="0"/>
          </a:p>
        </p:txBody>
      </p:sp>
      <p:sp>
        <p:nvSpPr>
          <p:cNvPr id="1049067" name="TextBox 6"/>
          <p:cNvSpPr txBox="1">
            <a:spLocks noChangeArrowheads="1"/>
          </p:cNvSpPr>
          <p:nvPr/>
        </p:nvSpPr>
        <p:spPr bwMode="auto">
          <a:xfrm>
            <a:off x="1547813" y="404664"/>
            <a:ext cx="6192837" cy="1089529"/>
          </a:xfrm>
          <a:prstGeom prst="rect"/>
          <a:noFill/>
          <a:ln w="9525">
            <a:noFill/>
            <a:miter lim="800000"/>
            <a:headEnd/>
            <a:tailEnd/>
          </a:ln>
        </p:spPr>
        <p:txBody>
          <a:bodyPr>
            <a:spAutoFit/>
          </a:bodyPr>
          <a:p>
            <a:pPr>
              <a:lnSpc>
                <a:spcPct val="90000"/>
              </a:lnSpc>
            </a:pPr>
            <a:r>
              <a:rPr altLang="en-US" b="1" dirty="0" sz="3600" lang="zh-CN">
                <a:solidFill>
                  <a:srgbClr val="003366"/>
                </a:solidFill>
              </a:rPr>
              <a:t>课程设计及</a:t>
            </a:r>
            <a:r>
              <a:rPr altLang="en-US" b="1" dirty="0" sz="3600" lang="zh-CN" smtClean="0">
                <a:solidFill>
                  <a:srgbClr val="003366"/>
                </a:solidFill>
              </a:rPr>
              <a:t>课堂拟</a:t>
            </a:r>
            <a:r>
              <a:rPr altLang="en-US" b="1" dirty="0" sz="3600" lang="zh-CN">
                <a:solidFill>
                  <a:srgbClr val="003366"/>
                </a:solidFill>
              </a:rPr>
              <a:t>演讲命题内容范围</a:t>
            </a:r>
            <a:r>
              <a:rPr altLang="en-US" b="1" dirty="0" sz="3600" lang="zh-CN" smtClean="0">
                <a:solidFill>
                  <a:srgbClr val="003366"/>
                </a:solidFill>
              </a:rPr>
              <a:t>示例</a:t>
            </a:r>
            <a:endParaRPr altLang="zh-CN" b="1" dirty="0" sz="3600" lang="en-US">
              <a:solidFill>
                <a:srgbClr val="003366"/>
              </a:solidFill>
            </a:endParaRPr>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9071" name="灯片编号占位符 5"/>
          <p:cNvSpPr>
            <a:spLocks noGrp="1"/>
          </p:cNvSpPr>
          <p:nvPr>
            <p:ph type="sldNum" sz="quarter" idx="12"/>
          </p:nvPr>
        </p:nvSpPr>
        <p:spPr>
          <a:noFill/>
        </p:spPr>
        <p:txBody>
          <a:bodyPr/>
          <a:p>
            <a:fld id="{24DD7DC6-1E54-45C5-B7EF-FADFE74E97A5}" type="slidenum">
              <a:rPr altLang="zh-CN" lang="en-US" smtClean="0">
                <a:solidFill>
                  <a:srgbClr val="FFFFFF"/>
                </a:solidFill>
                <a:ea typeface="宋体" charset="-122"/>
              </a:rPr>
              <a:t>71</a:t>
            </a:fld>
            <a:endParaRPr altLang="zh-CN" lang="en-US" smtClean="0">
              <a:solidFill>
                <a:srgbClr val="FFFFFF"/>
              </a:solidFill>
              <a:ea typeface="宋体" charset="-122"/>
            </a:endParaRPr>
          </a:p>
        </p:txBody>
      </p:sp>
      <p:sp>
        <p:nvSpPr>
          <p:cNvPr id="1049072" name="Rectangle 2"/>
          <p:cNvSpPr>
            <a:spLocks noGrp="1" noChangeArrowheads="1"/>
          </p:cNvSpPr>
          <p:nvPr>
            <p:ph type="title"/>
          </p:nvPr>
        </p:nvSpPr>
        <p:spPr/>
        <p:txBody>
          <a:bodyPr/>
          <a:p>
            <a:pPr eaLnBrk="1" hangingPunct="1"/>
            <a:r>
              <a:rPr altLang="zh-CN" lang="en-US" smtClean="0"/>
              <a:t>                 </a:t>
            </a:r>
          </a:p>
        </p:txBody>
      </p:sp>
      <p:sp>
        <p:nvSpPr>
          <p:cNvPr id="1049073" name="Rectangle 3"/>
          <p:cNvSpPr>
            <a:spLocks noGrp="1" noChangeArrowheads="1"/>
          </p:cNvSpPr>
          <p:nvPr>
            <p:ph type="body" idx="1"/>
          </p:nvPr>
        </p:nvSpPr>
        <p:spPr>
          <a:xfrm>
            <a:off x="671513" y="1709738"/>
            <a:ext cx="8472487" cy="5148262"/>
          </a:xfrm>
        </p:spPr>
        <p:txBody>
          <a:bodyPr/>
          <a:p>
            <a:pPr eaLnBrk="1" hangingPunct="1">
              <a:lnSpc>
                <a:spcPct val="90000"/>
              </a:lnSpc>
              <a:buFontTx/>
              <a:buNone/>
            </a:pPr>
            <a:r>
              <a:rPr altLang="zh-CN" b="1" dirty="0" sz="2400" lang="en-US" smtClean="0"/>
              <a:t>1</a:t>
            </a:r>
            <a:r>
              <a:rPr altLang="en-US" b="1" dirty="0" sz="2400" lang="zh-CN" smtClean="0"/>
              <a:t>：本章练习题第</a:t>
            </a:r>
            <a:r>
              <a:rPr altLang="zh-CN" b="1" dirty="0" sz="2400" lang="en-US" smtClean="0"/>
              <a:t>4</a:t>
            </a:r>
            <a:r>
              <a:rPr altLang="en-US" b="1" dirty="0" sz="2400" lang="zh-CN" smtClean="0"/>
              <a:t>、第</a:t>
            </a:r>
            <a:r>
              <a:rPr altLang="zh-CN" b="1" dirty="0" sz="2400" lang="en-US" smtClean="0"/>
              <a:t>5</a:t>
            </a:r>
            <a:r>
              <a:rPr altLang="en-US" b="1" dirty="0" sz="2400" lang="zh-CN" smtClean="0"/>
              <a:t>题</a:t>
            </a:r>
            <a:r>
              <a:rPr altLang="zh-CN" b="1" dirty="0" sz="2400" lang="en-US" smtClean="0"/>
              <a:t>.</a:t>
            </a:r>
            <a:endParaRPr altLang="en-US" b="1" dirty="0" sz="2400" lang="zh-CN"/>
          </a:p>
          <a:p>
            <a:pPr eaLnBrk="1" hangingPunct="1">
              <a:lnSpc>
                <a:spcPct val="90000"/>
              </a:lnSpc>
              <a:buFontTx/>
              <a:buNone/>
            </a:pPr>
            <a:endParaRPr altLang="en-US" b="1" dirty="0" sz="2400" lang="zh-CN"/>
          </a:p>
          <a:p>
            <a:pPr eaLnBrk="1" hangingPunct="1">
              <a:lnSpc>
                <a:spcPct val="90000"/>
              </a:lnSpc>
              <a:buFontTx/>
              <a:buNone/>
            </a:pPr>
            <a:r>
              <a:rPr altLang="zh-CN" b="1" dirty="0" sz="2400" lang="en-US" smtClean="0"/>
              <a:t>2</a:t>
            </a:r>
            <a:r>
              <a:rPr altLang="en-US" b="1" dirty="0" sz="2400" lang="zh-CN" smtClean="0"/>
              <a:t>：上一章第</a:t>
            </a:r>
            <a:r>
              <a:rPr altLang="zh-CN" b="1" dirty="0" sz="2400" lang="en-US" smtClean="0"/>
              <a:t>12</a:t>
            </a:r>
            <a:r>
              <a:rPr altLang="en-US" b="1" dirty="0" sz="2400" lang="zh-CN" smtClean="0"/>
              <a:t>题的延续：继续进行设计阶段的工作。</a:t>
            </a:r>
            <a:endParaRPr altLang="zh-CN" b="1" dirty="0" sz="2400" lang="en-US" smtClean="0"/>
          </a:p>
          <a:p>
            <a:pPr eaLnBrk="1" hangingPunct="1">
              <a:lnSpc>
                <a:spcPct val="90000"/>
              </a:lnSpc>
              <a:buFontTx/>
              <a:buNone/>
            </a:pPr>
            <a:r>
              <a:rPr altLang="zh-CN" b="1" dirty="0" sz="2400" lang="en-US"/>
              <a:t> </a:t>
            </a:r>
            <a:r>
              <a:rPr altLang="zh-CN" b="1" dirty="0" sz="2400" lang="en-US" smtClean="0"/>
              <a:t>     </a:t>
            </a:r>
            <a:r>
              <a:rPr altLang="en-US" b="1" dirty="0" sz="2400" lang="zh-CN" u="sng">
                <a:solidFill>
                  <a:srgbClr val="0000FF"/>
                </a:solidFill>
              </a:rPr>
              <a:t>或者</a:t>
            </a:r>
            <a:r>
              <a:rPr altLang="en-US" b="1" dirty="0" sz="2400" lang="zh-CN"/>
              <a:t>：上一章第</a:t>
            </a:r>
            <a:r>
              <a:rPr altLang="zh-CN" b="1" dirty="0" sz="2400" lang="en-US" smtClean="0"/>
              <a:t>17</a:t>
            </a:r>
            <a:r>
              <a:rPr altLang="en-US" b="1" dirty="0" sz="2400" lang="zh-CN" smtClean="0"/>
              <a:t>题</a:t>
            </a:r>
            <a:r>
              <a:rPr altLang="en-US" b="1" dirty="0" sz="2400" lang="zh-CN"/>
              <a:t>的延续：继续进行设计阶段的工作。</a:t>
            </a:r>
          </a:p>
          <a:p>
            <a:pPr eaLnBrk="1" hangingPunct="1">
              <a:lnSpc>
                <a:spcPct val="90000"/>
              </a:lnSpc>
              <a:buFontTx/>
              <a:buNone/>
            </a:pPr>
            <a:endParaRPr altLang="zh-CN" b="1" dirty="0" sz="2400" lang="en-US"/>
          </a:p>
          <a:p>
            <a:pPr eaLnBrk="1" hangingPunct="1">
              <a:lnSpc>
                <a:spcPct val="90000"/>
              </a:lnSpc>
              <a:buFontTx/>
              <a:buNone/>
            </a:pPr>
            <a:r>
              <a:rPr altLang="en-US" dirty="0" lang="zh-CN" smtClean="0"/>
              <a:t>注意：提交个人作业和课程设计的</a:t>
            </a:r>
            <a:r>
              <a:rPr altLang="zh-CN" dirty="0" lang="en-US" smtClean="0"/>
              <a:t>WORD</a:t>
            </a:r>
            <a:r>
              <a:rPr altLang="en-US" dirty="0" lang="zh-CN" smtClean="0"/>
              <a:t>文档名称：</a:t>
            </a:r>
            <a:endParaRPr altLang="zh-CN" dirty="0" lang="en-US" smtClean="0"/>
          </a:p>
          <a:p>
            <a:pPr eaLnBrk="1" hangingPunct="1">
              <a:lnSpc>
                <a:spcPct val="90000"/>
              </a:lnSpc>
              <a:buFontTx/>
              <a:buNone/>
            </a:pPr>
            <a:r>
              <a:rPr altLang="zh-CN" dirty="0" lang="en-US"/>
              <a:t> </a:t>
            </a:r>
            <a:r>
              <a:rPr altLang="zh-CN" dirty="0" lang="en-US" smtClean="0"/>
              <a:t>          </a:t>
            </a:r>
            <a:r>
              <a:rPr altLang="en-US" b="1" dirty="0" lang="zh-CN" smtClean="0">
                <a:solidFill>
                  <a:srgbClr val="FF0000"/>
                </a:solidFill>
              </a:rPr>
              <a:t>学号</a:t>
            </a:r>
            <a:r>
              <a:rPr altLang="zh-CN" b="1" dirty="0" lang="en-US" smtClean="0">
                <a:solidFill>
                  <a:srgbClr val="FF0000"/>
                </a:solidFill>
              </a:rPr>
              <a:t>+</a:t>
            </a:r>
            <a:r>
              <a:rPr altLang="en-US" b="1" dirty="0" lang="zh-CN" smtClean="0">
                <a:solidFill>
                  <a:srgbClr val="FF0000"/>
                </a:solidFill>
              </a:rPr>
              <a:t>姓名</a:t>
            </a:r>
            <a:r>
              <a:rPr altLang="zh-CN" b="1" dirty="0" lang="en-US" smtClean="0">
                <a:solidFill>
                  <a:srgbClr val="FF0000"/>
                </a:solidFill>
              </a:rPr>
              <a:t>+</a:t>
            </a:r>
            <a:r>
              <a:rPr altLang="en-US" b="1" dirty="0" lang="zh-CN" smtClean="0">
                <a:solidFill>
                  <a:srgbClr val="FF0000"/>
                </a:solidFill>
              </a:rPr>
              <a:t>课程作业</a:t>
            </a:r>
            <a:endParaRPr altLang="zh-CN" b="1" dirty="0" lang="en-US" smtClean="0">
              <a:solidFill>
                <a:srgbClr val="FF0000"/>
              </a:solidFill>
            </a:endParaRPr>
          </a:p>
          <a:p>
            <a:pPr eaLnBrk="1" hangingPunct="1">
              <a:lnSpc>
                <a:spcPct val="90000"/>
              </a:lnSpc>
              <a:buFontTx/>
              <a:buNone/>
            </a:pPr>
            <a:r>
              <a:rPr altLang="zh-CN" b="1" dirty="0" lang="en-US">
                <a:solidFill>
                  <a:srgbClr val="FF0000"/>
                </a:solidFill>
              </a:rPr>
              <a:t> </a:t>
            </a:r>
            <a:r>
              <a:rPr altLang="zh-CN" b="1" dirty="0" lang="en-US" smtClean="0">
                <a:solidFill>
                  <a:srgbClr val="FF0000"/>
                </a:solidFill>
              </a:rPr>
              <a:t>          </a:t>
            </a:r>
            <a:r>
              <a:rPr altLang="en-US" b="1" dirty="0" lang="zh-CN" smtClean="0">
                <a:solidFill>
                  <a:srgbClr val="FF0000"/>
                </a:solidFill>
              </a:rPr>
              <a:t>学号</a:t>
            </a:r>
            <a:r>
              <a:rPr altLang="zh-CN" b="1" dirty="0" lang="en-US" smtClean="0">
                <a:solidFill>
                  <a:srgbClr val="FF0000"/>
                </a:solidFill>
              </a:rPr>
              <a:t>+</a:t>
            </a:r>
            <a:r>
              <a:rPr altLang="en-US" b="1" dirty="0" lang="zh-CN" smtClean="0">
                <a:solidFill>
                  <a:srgbClr val="FF0000"/>
                </a:solidFill>
              </a:rPr>
              <a:t>姓名</a:t>
            </a:r>
            <a:r>
              <a:rPr altLang="zh-CN" b="1" dirty="0" lang="en-US" smtClean="0">
                <a:solidFill>
                  <a:srgbClr val="FF0000"/>
                </a:solidFill>
              </a:rPr>
              <a:t>+</a:t>
            </a:r>
            <a:r>
              <a:rPr altLang="en-US" b="1" dirty="0" lang="zh-CN" smtClean="0">
                <a:solidFill>
                  <a:srgbClr val="FF0000"/>
                </a:solidFill>
              </a:rPr>
              <a:t>课程设计</a:t>
            </a:r>
            <a:endParaRPr altLang="zh-CN" b="1" dirty="0" lang="en-US" smtClean="0">
              <a:solidFill>
                <a:srgbClr val="FF0000"/>
              </a:solidFill>
            </a:endParaRPr>
          </a:p>
        </p:txBody>
      </p:sp>
      <p:sp>
        <p:nvSpPr>
          <p:cNvPr id="1049074" name="TextBox 6"/>
          <p:cNvSpPr txBox="1">
            <a:spLocks noChangeArrowheads="1"/>
          </p:cNvSpPr>
          <p:nvPr/>
        </p:nvSpPr>
        <p:spPr bwMode="auto">
          <a:xfrm>
            <a:off x="1547813" y="404664"/>
            <a:ext cx="6192837" cy="590931"/>
          </a:xfrm>
          <a:prstGeom prst="rect"/>
          <a:noFill/>
          <a:ln w="9525">
            <a:noFill/>
            <a:miter lim="800000"/>
            <a:headEnd/>
            <a:tailEnd/>
          </a:ln>
        </p:spPr>
        <p:txBody>
          <a:bodyPr>
            <a:spAutoFit/>
          </a:bodyPr>
          <a:p>
            <a:pPr>
              <a:lnSpc>
                <a:spcPct val="90000"/>
              </a:lnSpc>
            </a:pPr>
            <a:r>
              <a:rPr altLang="en-US" b="1" dirty="0" sz="3600" lang="zh-CN">
                <a:solidFill>
                  <a:srgbClr val="003366"/>
                </a:solidFill>
              </a:rPr>
              <a:t>第五</a:t>
            </a:r>
            <a:r>
              <a:rPr altLang="en-US" b="1" dirty="0" sz="3600" lang="zh-CN" smtClean="0">
                <a:solidFill>
                  <a:srgbClr val="003366"/>
                </a:solidFill>
              </a:rPr>
              <a:t>章作业：</a:t>
            </a:r>
            <a:endParaRPr altLang="zh-CN" b="1" dirty="0" sz="3600" lang="en-US">
              <a:solidFill>
                <a:srgbClr val="003366"/>
              </a:solidFill>
            </a:endParaRPr>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078" name="Rectangle 1"/>
          <p:cNvSpPr>
            <a:spLocks noGrp="1" noChangeArrowheads="1"/>
          </p:cNvSpPr>
          <p:nvPr>
            <p:ph type="title" idx="4294967295"/>
          </p:nvPr>
        </p:nvSpPr>
        <p:spPr>
          <a:xfrm>
            <a:off x="457200" y="762000"/>
            <a:ext cx="8686800" cy="579438"/>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lang="en-GB" smtClean="0">
                <a:cs typeface="Arial" charset="0"/>
              </a:rPr>
              <a:t>5.10 Software Product Lines</a:t>
            </a:r>
            <a:r>
              <a:rPr altLang="en-US" lang="zh-CN" smtClean="0">
                <a:cs typeface="Arial" charset="0"/>
              </a:rPr>
              <a:t>软件产品线</a:t>
            </a:r>
            <a:endParaRPr altLang="zh-CN" sz="2800" lang="en-GB" smtClean="0">
              <a:cs typeface="Arial" charset="0"/>
            </a:endParaRPr>
          </a:p>
        </p:txBody>
      </p:sp>
      <p:sp>
        <p:nvSpPr>
          <p:cNvPr id="1049079" name="Rectangle 2"/>
          <p:cNvSpPr>
            <a:spLocks noGrp="1" noChangeArrowheads="1"/>
          </p:cNvSpPr>
          <p:nvPr>
            <p:ph type="body" idx="4294967295"/>
          </p:nvPr>
        </p:nvSpPr>
        <p:spPr>
          <a:xfrm>
            <a:off x="684213" y="1700213"/>
            <a:ext cx="8459787" cy="5157787"/>
          </a:xfrm>
        </p:spPr>
        <p:txBody>
          <a:bodyPr/>
          <a:p>
            <a:pPr eaLnBrk="1" hangingPunct="1"/>
            <a:r>
              <a:rPr altLang="zh-CN" sz="2400" lang="en-US" smtClean="0">
                <a:cs typeface="Arial" charset="0"/>
              </a:rPr>
              <a:t>Organizations can find success by reusing their expertise and software assets across families of related products</a:t>
            </a:r>
          </a:p>
          <a:p>
            <a:pPr eaLnBrk="1" hangingPunct="1"/>
            <a:r>
              <a:rPr altLang="zh-CN" sz="2400" lang="en-US" smtClean="0">
                <a:cs typeface="Arial" charset="0"/>
              </a:rPr>
              <a:t>The corporate strategy for designing and developing the related products is based on the reuse of elements of a common </a:t>
            </a:r>
            <a:r>
              <a:rPr altLang="zh-CN" b="1" sz="2400" lang="en-US" smtClean="0">
                <a:cs typeface="Arial" charset="0"/>
              </a:rPr>
              <a:t>product line</a:t>
            </a:r>
            <a:r>
              <a:rPr altLang="en-US" b="1" sz="2400" lang="zh-CN" smtClean="0">
                <a:cs typeface="Arial" charset="0"/>
              </a:rPr>
              <a:t>（产品线）</a:t>
            </a:r>
            <a:endParaRPr b="1" sz="2400" i="1" lang="en-US" smtClean="0">
              <a:cs typeface="Arial" charset="0"/>
            </a:endParaRPr>
          </a:p>
          <a:p>
            <a:pPr eaLnBrk="1" hangingPunct="1"/>
            <a:r>
              <a:rPr altLang="zh-CN" sz="2400" lang="en-US" smtClean="0">
                <a:cs typeface="Arial" charset="0"/>
              </a:rPr>
              <a:t>A distinguishing feature of building a product line is the treatment of the derived products as a </a:t>
            </a:r>
            <a:r>
              <a:rPr altLang="zh-CN" b="1" sz="2400" lang="en-US" smtClean="0">
                <a:cs typeface="Arial" charset="0"/>
              </a:rPr>
              <a:t>product family</a:t>
            </a:r>
            <a:r>
              <a:rPr altLang="en-US" b="1" sz="2400" lang="zh-CN" smtClean="0">
                <a:cs typeface="Arial" charset="0"/>
              </a:rPr>
              <a:t>（产品系列）</a:t>
            </a:r>
            <a:r>
              <a:rPr altLang="zh-CN" sz="2400" lang="en-US" smtClean="0">
                <a:cs typeface="Arial" charset="0"/>
              </a:rPr>
              <a:t>;  their simultaneous development is planned from the beginning</a:t>
            </a:r>
          </a:p>
          <a:p>
            <a:pPr eaLnBrk="1" hangingPunct="1"/>
            <a:r>
              <a:rPr altLang="zh-CN" sz="2400" lang="en-US" smtClean="0">
                <a:cs typeface="Arial" charset="0"/>
              </a:rPr>
              <a:t>The family’s commonalities are described as a collection of reusable assets (including requirements, designs, code, and test cases), all stored in a </a:t>
            </a:r>
            <a:r>
              <a:rPr altLang="zh-CN" b="1" sz="2400" lang="en-US" smtClean="0">
                <a:cs typeface="Arial" charset="0"/>
              </a:rPr>
              <a:t>core asset base</a:t>
            </a:r>
            <a:r>
              <a:rPr altLang="en-US" b="1" sz="2400" lang="zh-CN" smtClean="0">
                <a:cs typeface="Arial" charset="0"/>
              </a:rPr>
              <a:t>（核心资产库）</a:t>
            </a:r>
            <a:endParaRPr altLang="zh-CN" sz="2400" lang="en-GB" smtClean="0">
              <a:cs typeface="Arial" charset="0"/>
            </a:endParaRPr>
          </a:p>
        </p:txBody>
      </p:sp>
    </p:spTree>
  </p:cSld>
  <p:clrMapOvr>
    <a:masterClrMapping/>
  </p:clrMapOvr>
  <p:transition spd="med"/>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082" name="标题 1"/>
          <p:cNvSpPr>
            <a:spLocks noGrp="1"/>
          </p:cNvSpPr>
          <p:nvPr>
            <p:ph type="title"/>
          </p:nvPr>
        </p:nvSpPr>
        <p:spPr/>
        <p:txBody>
          <a:bodyPr/>
          <a:p>
            <a:pPr eaLnBrk="1" hangingPunct="1"/>
            <a:endParaRPr altLang="en-US" lang="zh-CN" smtClean="0"/>
          </a:p>
        </p:txBody>
      </p:sp>
      <p:sp>
        <p:nvSpPr>
          <p:cNvPr id="1049083" name="内容占位符 2"/>
          <p:cNvSpPr>
            <a:spLocks noGrp="1"/>
          </p:cNvSpPr>
          <p:nvPr>
            <p:ph idx="1"/>
          </p:nvPr>
        </p:nvSpPr>
        <p:spPr>
          <a:xfrm>
            <a:off x="827088" y="1844675"/>
            <a:ext cx="8088312" cy="4251325"/>
          </a:xfrm>
        </p:spPr>
        <p:txBody>
          <a:bodyPr/>
          <a:p>
            <a:pPr eaLnBrk="1" hangingPunct="1">
              <a:buFontTx/>
              <a:buNone/>
            </a:pPr>
            <a:r>
              <a:rPr altLang="zh-CN" b="1" lang="zh-CN" smtClean="0"/>
              <a:t>软件产品线</a:t>
            </a:r>
            <a:r>
              <a:rPr altLang="en-US" b="1" lang="zh-CN" smtClean="0"/>
              <a:t>：</a:t>
            </a:r>
            <a:endParaRPr altLang="zh-CN" b="1" lang="en-US" smtClean="0"/>
          </a:p>
          <a:p>
            <a:pPr eaLnBrk="1" hangingPunct="1">
              <a:buFontTx/>
              <a:buNone/>
            </a:pPr>
            <a:r>
              <a:rPr altLang="zh-CN" b="1" lang="en-US" smtClean="0"/>
              <a:t>    </a:t>
            </a:r>
            <a:r>
              <a:rPr altLang="zh-CN" lang="zh-CN" smtClean="0"/>
              <a:t>是指具有一组可管理的公共特性的软件密集性系统的合集，这些系统满足特定的市场需求或任务需求，并且按预定义的方式从一个公共的核心资产集开发得到。</a:t>
            </a:r>
          </a:p>
          <a:p>
            <a:pPr eaLnBrk="1" hangingPunct="1">
              <a:buFontTx/>
              <a:buNone/>
            </a:pPr>
            <a:endParaRPr altLang="en-US" lang="zh-CN" smtClean="0"/>
          </a:p>
        </p:txBody>
      </p:sp>
      <p:sp>
        <p:nvSpPr>
          <p:cNvPr id="1049084" name="灯片编号占位符 3"/>
          <p:cNvSpPr>
            <a:spLocks noGrp="1"/>
          </p:cNvSpPr>
          <p:nvPr>
            <p:ph type="sldNum" sz="quarter" idx="12"/>
          </p:nvPr>
        </p:nvSpPr>
        <p:spPr>
          <a:noFill/>
        </p:spPr>
        <p:txBody>
          <a:bodyPr/>
          <a:p>
            <a:fld id="{83A58412-E36E-4521-815A-8016F0275F93}" type="slidenum">
              <a:rPr altLang="zh-CN" lang="en-US" smtClean="0">
                <a:ea typeface="宋体" charset="-122"/>
              </a:rPr>
              <a:t>73</a:t>
            </a:fld>
            <a:endParaRPr altLang="zh-CN" lang="en-US" smtClean="0">
              <a:ea typeface="宋体" charset="-122"/>
            </a:endParaRPr>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9085" name="Rectangle 1"/>
          <p:cNvSpPr>
            <a:spLocks noGrp="1" noChangeArrowheads="1"/>
          </p:cNvSpPr>
          <p:nvPr>
            <p:ph type="title" idx="4294967295"/>
          </p:nvPr>
        </p:nvSpPr>
        <p:spPr>
          <a:xfrm>
            <a:off x="2041525" y="141288"/>
            <a:ext cx="6778625" cy="1127125"/>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lang="en-GB" smtClean="0">
                <a:cs typeface="Arial" charset="0"/>
              </a:rPr>
              <a:t>5.10 Software Product Lines</a:t>
            </a:r>
            <a:br>
              <a:rPr altLang="zh-CN" lang="en-GB" smtClean="0">
                <a:cs typeface="Arial" charset="0"/>
              </a:rPr>
            </a:br>
            <a:r>
              <a:rPr altLang="zh-CN" sz="2800" lang="en-GB" smtClean="0">
                <a:cs typeface="Arial" charset="0"/>
              </a:rPr>
              <a:t>Core Asset Base</a:t>
            </a:r>
          </a:p>
        </p:txBody>
      </p:sp>
      <p:sp>
        <p:nvSpPr>
          <p:cNvPr id="1049086" name="Rectangle 2"/>
          <p:cNvSpPr>
            <a:spLocks noGrp="1" noChangeArrowheads="1"/>
          </p:cNvSpPr>
          <p:nvPr>
            <p:ph type="body" idx="4294967295"/>
          </p:nvPr>
        </p:nvSpPr>
        <p:spPr>
          <a:xfrm>
            <a:off x="755650" y="1700213"/>
            <a:ext cx="8208963" cy="4395787"/>
          </a:xfrm>
        </p:spPr>
        <p:txBody>
          <a:bodyPr/>
          <a:p>
            <a:pPr eaLnBrk="1" hangingPunct="1"/>
            <a:r>
              <a:rPr altLang="zh-CN" lang="en-GB" smtClean="0">
                <a:cs typeface="Arial" charset="0"/>
              </a:rPr>
              <a:t>Candidate elements </a:t>
            </a:r>
            <a:r>
              <a:rPr altLang="en-US" lang="zh-CN" smtClean="0">
                <a:cs typeface="Arial" charset="0"/>
              </a:rPr>
              <a:t>（候选元素）</a:t>
            </a:r>
            <a:r>
              <a:rPr altLang="zh-CN" lang="en-GB" smtClean="0">
                <a:cs typeface="Arial" charset="0"/>
              </a:rPr>
              <a:t>in a core asset base:</a:t>
            </a:r>
          </a:p>
          <a:p>
            <a:pPr eaLnBrk="1" hangingPunct="1" lvl="1"/>
            <a:r>
              <a:rPr altLang="zh-CN" lang="en-GB" smtClean="0">
                <a:cs typeface="Arial" charset="0"/>
              </a:rPr>
              <a:t>Requirements</a:t>
            </a:r>
          </a:p>
          <a:p>
            <a:pPr eaLnBrk="1" hangingPunct="1" lvl="1"/>
            <a:r>
              <a:rPr altLang="zh-CN" lang="en-GB" smtClean="0">
                <a:cs typeface="Arial" charset="0"/>
              </a:rPr>
              <a:t>Software architecture</a:t>
            </a:r>
          </a:p>
          <a:p>
            <a:pPr eaLnBrk="1" hangingPunct="1" lvl="1"/>
            <a:r>
              <a:rPr altLang="zh-CN" lang="en-GB" smtClean="0">
                <a:cs typeface="Arial" charset="0"/>
              </a:rPr>
              <a:t>Models and analysis results</a:t>
            </a:r>
          </a:p>
          <a:p>
            <a:pPr eaLnBrk="1" hangingPunct="1" lvl="1"/>
            <a:r>
              <a:rPr altLang="zh-CN" lang="en-GB" smtClean="0">
                <a:cs typeface="Arial" charset="0"/>
              </a:rPr>
              <a:t>Software units</a:t>
            </a:r>
          </a:p>
          <a:p>
            <a:pPr eaLnBrk="1" hangingPunct="1" lvl="1"/>
            <a:r>
              <a:rPr altLang="zh-CN" lang="en-GB" smtClean="0">
                <a:cs typeface="Arial" charset="0"/>
              </a:rPr>
              <a:t>Testing</a:t>
            </a:r>
          </a:p>
          <a:p>
            <a:pPr eaLnBrk="1" hangingPunct="1" lvl="1"/>
            <a:r>
              <a:rPr altLang="zh-CN" lang="en-GB" smtClean="0">
                <a:cs typeface="Arial" charset="0"/>
              </a:rPr>
              <a:t>Project planning</a:t>
            </a:r>
          </a:p>
          <a:p>
            <a:pPr eaLnBrk="1" hangingPunct="1" lvl="1"/>
            <a:r>
              <a:rPr altLang="zh-CN" lang="en-GB" smtClean="0">
                <a:cs typeface="Arial" charset="0"/>
              </a:rPr>
              <a:t>Team organization</a:t>
            </a:r>
          </a:p>
          <a:p>
            <a:pPr eaLnBrk="1" hangingPunct="1">
              <a:buFont typeface="Lucida Sans Unicode" pitchFamily="34" charset="0"/>
              <a:buNone/>
            </a:pPr>
            <a:endParaRPr altLang="zh-CN" sz="2400" lang="en-GB" smtClean="0">
              <a:cs typeface="Arial" charset="0"/>
            </a:endParaRPr>
          </a:p>
        </p:txBody>
      </p:sp>
    </p:spTree>
  </p:cSld>
  <p:clrMapOvr>
    <a:masterClrMapping/>
  </p:clrMapOvr>
  <p:transition spd="med"/>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9089" name="Rectangle 1"/>
          <p:cNvSpPr>
            <a:spLocks noGrp="1" noChangeArrowheads="1"/>
          </p:cNvSpPr>
          <p:nvPr>
            <p:ph type="title" idx="4294967295"/>
          </p:nvPr>
        </p:nvSpPr>
        <p:spPr>
          <a:xfrm>
            <a:off x="2192338" y="260350"/>
            <a:ext cx="6700837" cy="1127125"/>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lang="en-GB" smtClean="0">
                <a:cs typeface="Arial" charset="0"/>
              </a:rPr>
              <a:t>5.10 Software Product Lines</a:t>
            </a:r>
            <a:br>
              <a:rPr altLang="zh-CN" lang="en-GB" smtClean="0">
                <a:cs typeface="Arial" charset="0"/>
              </a:rPr>
            </a:br>
            <a:r>
              <a:rPr altLang="zh-CN" sz="2800" lang="en-GB" smtClean="0">
                <a:cs typeface="Arial" charset="0"/>
              </a:rPr>
              <a:t>Strategic Scoping</a:t>
            </a:r>
            <a:r>
              <a:rPr altLang="en-US" sz="2800" lang="zh-CN" smtClean="0">
                <a:cs typeface="Arial" charset="0"/>
              </a:rPr>
              <a:t>（战略范围）</a:t>
            </a:r>
            <a:endParaRPr altLang="zh-CN" sz="2800" lang="en-GB" smtClean="0">
              <a:cs typeface="Arial" charset="0"/>
            </a:endParaRPr>
          </a:p>
        </p:txBody>
      </p:sp>
      <p:sp>
        <p:nvSpPr>
          <p:cNvPr id="1049090" name="Rectangle 2"/>
          <p:cNvSpPr>
            <a:spLocks noGrp="1" noChangeArrowheads="1"/>
          </p:cNvSpPr>
          <p:nvPr>
            <p:ph type="body" idx="4294967295"/>
          </p:nvPr>
        </p:nvSpPr>
        <p:spPr>
          <a:xfrm>
            <a:off x="684213" y="1700213"/>
            <a:ext cx="8459787" cy="5157787"/>
          </a:xfrm>
        </p:spPr>
        <p:txBody>
          <a:bodyPr/>
          <a:p>
            <a:pPr eaLnBrk="1" hangingPunct="1"/>
            <a:r>
              <a:rPr altLang="zh-CN" lang="en-US" smtClean="0">
                <a:cs typeface="Arial" charset="0"/>
              </a:rPr>
              <a:t>Product lines are based not just on commonalities among products but also on the best way to exploit them</a:t>
            </a:r>
          </a:p>
          <a:p>
            <a:pPr eaLnBrk="1" hangingPunct="1" lvl="1"/>
            <a:r>
              <a:rPr altLang="zh-CN" sz="2200" lang="en-US" smtClean="0">
                <a:cs typeface="Arial" charset="0"/>
              </a:rPr>
              <a:t>First, employ strategic business planning to identify the family of products we want to build, using knowledge and good judgment to forecast market trends and predict the demand for various products</a:t>
            </a:r>
            <a:r>
              <a:rPr altLang="en-US" sz="2200" lang="zh-CN" smtClean="0">
                <a:cs typeface="Arial" charset="0"/>
              </a:rPr>
              <a:t>（</a:t>
            </a:r>
            <a:r>
              <a:rPr altLang="en-US" b="1" sz="2200" lang="zh-CN" smtClean="0">
                <a:cs typeface="Arial" charset="0"/>
              </a:rPr>
              <a:t>确定产品系列，判断市场趋势</a:t>
            </a:r>
            <a:r>
              <a:rPr altLang="en-US" sz="2200" lang="zh-CN" smtClean="0">
                <a:cs typeface="Arial" charset="0"/>
              </a:rPr>
              <a:t>）</a:t>
            </a:r>
            <a:endParaRPr altLang="zh-CN" sz="2200" lang="en-US" smtClean="0">
              <a:cs typeface="Arial" charset="0"/>
            </a:endParaRPr>
          </a:p>
          <a:p>
            <a:pPr eaLnBrk="1" hangingPunct="1" lvl="1"/>
            <a:r>
              <a:rPr altLang="zh-CN" sz="2200" lang="en-US" smtClean="0">
                <a:cs typeface="Arial" charset="0"/>
              </a:rPr>
              <a:t>Second, </a:t>
            </a:r>
            <a:r>
              <a:rPr altLang="zh-CN" b="1" sz="2200" lang="en-US" smtClean="0">
                <a:cs typeface="Arial" charset="0"/>
              </a:rPr>
              <a:t>scope</a:t>
            </a:r>
            <a:r>
              <a:rPr altLang="zh-CN" sz="2200" lang="en-US" smtClean="0">
                <a:cs typeface="Arial" charset="0"/>
              </a:rPr>
              <a:t> the plans, so that the focus is on products that have enough in common to warrant a product-line approach to development.  That is, the cost of developing the (common) product line must be more than offset by the savings we expect to accrue from deriving family members from the product line</a:t>
            </a:r>
            <a:r>
              <a:rPr altLang="en-US" sz="2200" lang="zh-CN" smtClean="0">
                <a:cs typeface="Arial" charset="0"/>
              </a:rPr>
              <a:t>（</a:t>
            </a:r>
            <a:r>
              <a:rPr altLang="en-US" b="1" sz="2200" lang="zh-CN" smtClean="0">
                <a:cs typeface="Arial" charset="0"/>
              </a:rPr>
              <a:t>划定计划范围，确保产品线方式开发</a:t>
            </a:r>
            <a:r>
              <a:rPr altLang="en-US" sz="2200" lang="zh-CN" smtClean="0">
                <a:cs typeface="Arial" charset="0"/>
              </a:rPr>
              <a:t>）</a:t>
            </a:r>
            <a:endParaRPr altLang="zh-CN" sz="2200" lang="en-GB" smtClean="0">
              <a:cs typeface="Arial" charset="0"/>
            </a:endParaRPr>
          </a:p>
        </p:txBody>
      </p:sp>
    </p:spTree>
  </p:cSld>
  <p:clrMapOvr>
    <a:masterClrMapping/>
  </p:clrMapOvr>
  <p:transition spd="med"/>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9093" name="Rectangle 1"/>
          <p:cNvSpPr>
            <a:spLocks noGrp="1" noChangeArrowheads="1"/>
          </p:cNvSpPr>
          <p:nvPr>
            <p:ph type="title" idx="4294967295"/>
          </p:nvPr>
        </p:nvSpPr>
        <p:spPr>
          <a:xfrm>
            <a:off x="2120900" y="214313"/>
            <a:ext cx="6843713" cy="1127125"/>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lang="en-GB" smtClean="0">
                <a:cs typeface="Arial" charset="0"/>
              </a:rPr>
              <a:t>5.10 Software Product Lines </a:t>
            </a:r>
            <a:br>
              <a:rPr altLang="zh-CN" lang="en-GB" smtClean="0">
                <a:cs typeface="Arial" charset="0"/>
              </a:rPr>
            </a:br>
            <a:r>
              <a:rPr altLang="zh-CN" sz="2800" lang="en-GB" smtClean="0">
                <a:cs typeface="Arial" charset="0"/>
              </a:rPr>
              <a:t>Sidebar 5.8  Product-line Productivity</a:t>
            </a:r>
          </a:p>
        </p:txBody>
      </p:sp>
      <p:sp>
        <p:nvSpPr>
          <p:cNvPr id="1049094" name="Rectangle 2"/>
          <p:cNvSpPr>
            <a:spLocks noGrp="1" noChangeArrowheads="1"/>
          </p:cNvSpPr>
          <p:nvPr>
            <p:ph type="body" idx="4294967295"/>
          </p:nvPr>
        </p:nvSpPr>
        <p:spPr>
          <a:xfrm>
            <a:off x="684213" y="1700213"/>
            <a:ext cx="8459787" cy="5157787"/>
          </a:xfrm>
        </p:spPr>
        <p:txBody>
          <a:bodyPr/>
          <a:p>
            <a:pPr eaLnBrk="1" hangingPunct="1"/>
            <a:r>
              <a:rPr altLang="zh-CN" sz="1800" lang="en-US" smtClean="0">
                <a:cs typeface="Arial" charset="0"/>
              </a:rPr>
              <a:t>CelsiusTech AB, a Swedish naval defense contractor, motivated by desperation, transitioned from custom to product-line development. In 1985, the company, then Philips Elektronikindustier AB, was awarded two major contracts simultaneously, one for the Swedish Navy and one for the Danish Navy. </a:t>
            </a:r>
          </a:p>
          <a:p>
            <a:pPr eaLnBrk="1" hangingPunct="1" lvl="1"/>
            <a:r>
              <a:rPr altLang="zh-CN" sz="1800" lang="en-US" smtClean="0">
                <a:cs typeface="Arial" charset="0"/>
              </a:rPr>
              <a:t>senior managers questioned whether they would be able to meet the demands of both contracts, particularly the promised (and fixed) schedules and budgets, using the company’s current practices and technologies.</a:t>
            </a:r>
          </a:p>
          <a:p>
            <a:pPr eaLnBrk="1" hangingPunct="1"/>
            <a:r>
              <a:rPr altLang="zh-CN" sz="1800" lang="en-US" smtClean="0">
                <a:cs typeface="Arial" charset="0"/>
              </a:rPr>
              <a:t>Development of the product line and the first system were initiated at the same time; development of the second system started six months later.  The two systems plus the product line were completed using roughly the same amount of time and staff that was needed previously for a single product. Subsequent products had shorter development timelines.  On average, 70–80 percent of the seven systems’ software units were product-line units (re)used as is.</a:t>
            </a:r>
            <a:endParaRPr altLang="zh-CN" sz="1800" lang="en-GB" smtClean="0">
              <a:cs typeface="Arial" charset="0"/>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097" name="Rectangle 1"/>
          <p:cNvSpPr>
            <a:spLocks noGrp="1" noChangeArrowheads="1"/>
          </p:cNvSpPr>
          <p:nvPr>
            <p:ph type="title" idx="4294967295"/>
          </p:nvPr>
        </p:nvSpPr>
        <p:spPr>
          <a:xfrm>
            <a:off x="1976438" y="260350"/>
            <a:ext cx="7132637" cy="1127125"/>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lang="en-GB" smtClean="0">
                <a:cs typeface="Arial" charset="0"/>
              </a:rPr>
              <a:t>5.10 Software Product Lines</a:t>
            </a:r>
            <a:br>
              <a:rPr altLang="zh-CN" lang="en-GB" smtClean="0">
                <a:cs typeface="Arial" charset="0"/>
              </a:rPr>
            </a:br>
            <a:r>
              <a:rPr altLang="zh-CN" sz="2800" lang="en-GB" smtClean="0">
                <a:cs typeface="Arial" charset="0"/>
              </a:rPr>
              <a:t>Advantages of Product-Line Architecture</a:t>
            </a:r>
          </a:p>
        </p:txBody>
      </p:sp>
      <p:sp>
        <p:nvSpPr>
          <p:cNvPr id="1049098" name="Rectangle 2"/>
          <p:cNvSpPr>
            <a:spLocks noGrp="1" noChangeArrowheads="1"/>
          </p:cNvSpPr>
          <p:nvPr>
            <p:ph type="body" idx="4294967295"/>
          </p:nvPr>
        </p:nvSpPr>
        <p:spPr>
          <a:xfrm>
            <a:off x="755650" y="1700213"/>
            <a:ext cx="7913688" cy="4395787"/>
          </a:xfrm>
        </p:spPr>
        <p:txBody>
          <a:bodyPr/>
          <a:p>
            <a:pPr eaLnBrk="1" hangingPunct="1"/>
            <a:r>
              <a:rPr altLang="zh-CN" lang="en-US" smtClean="0">
                <a:cs typeface="Arial" charset="0"/>
              </a:rPr>
              <a:t>A product lines promotes planned modifiability</a:t>
            </a:r>
          </a:p>
          <a:p>
            <a:pPr eaLnBrk="1" hangingPunct="1"/>
            <a:r>
              <a:rPr altLang="zh-CN" lang="en-US" smtClean="0">
                <a:cs typeface="Arial" charset="0"/>
              </a:rPr>
              <a:t>Examples of product-line variability:</a:t>
            </a:r>
          </a:p>
          <a:p>
            <a:pPr eaLnBrk="1" hangingPunct="1" lvl="1"/>
            <a:r>
              <a:rPr altLang="zh-CN" lang="en-US" smtClean="0">
                <a:cs typeface="Arial" charset="0"/>
              </a:rPr>
              <a:t>Component replacements</a:t>
            </a:r>
          </a:p>
          <a:p>
            <a:pPr eaLnBrk="1" hangingPunct="1" lvl="1"/>
            <a:r>
              <a:rPr altLang="zh-CN" lang="en-US" smtClean="0">
                <a:cs typeface="Arial" charset="0"/>
              </a:rPr>
              <a:t>Component specializations</a:t>
            </a:r>
          </a:p>
          <a:p>
            <a:pPr eaLnBrk="1" hangingPunct="1" lvl="1"/>
            <a:r>
              <a:rPr altLang="zh-CN" lang="en-US" smtClean="0">
                <a:cs typeface="Arial" charset="0"/>
              </a:rPr>
              <a:t>Product-line parameters</a:t>
            </a:r>
          </a:p>
          <a:p>
            <a:pPr eaLnBrk="1" hangingPunct="1" lvl="1"/>
            <a:r>
              <a:rPr altLang="zh-CN" lang="en-US" smtClean="0">
                <a:cs typeface="Arial" charset="0"/>
              </a:rPr>
              <a:t>Architecture extensions and retractions</a:t>
            </a:r>
          </a:p>
          <a:p>
            <a:pPr eaLnBrk="1" hangingPunct="1"/>
            <a:endParaRPr altLang="zh-CN" sz="2400" lang="en-GB" smtClean="0">
              <a:cs typeface="Arial" charset="0"/>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9101" name="Rectangle 1"/>
          <p:cNvSpPr>
            <a:spLocks noGrp="1" noChangeArrowheads="1"/>
          </p:cNvSpPr>
          <p:nvPr>
            <p:ph type="title" idx="4294967295"/>
          </p:nvPr>
        </p:nvSpPr>
        <p:spPr>
          <a:xfrm>
            <a:off x="896938" y="141288"/>
            <a:ext cx="8212137" cy="1127125"/>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lang="en-GB" smtClean="0">
                <a:cs typeface="Arial" charset="0"/>
              </a:rPr>
              <a:t>5.10 Software Product Lines </a:t>
            </a:r>
            <a:br>
              <a:rPr altLang="zh-CN" lang="en-GB" smtClean="0">
                <a:cs typeface="Arial" charset="0"/>
              </a:rPr>
            </a:br>
            <a:r>
              <a:rPr altLang="zh-CN" sz="2800" lang="en-GB" smtClean="0">
                <a:cs typeface="Arial" charset="0"/>
              </a:rPr>
              <a:t>Sidebar 5.9  Generative Software Development</a:t>
            </a:r>
          </a:p>
        </p:txBody>
      </p:sp>
      <p:sp>
        <p:nvSpPr>
          <p:cNvPr id="1049102" name="Rectangle 2"/>
          <p:cNvSpPr>
            <a:spLocks noGrp="1" noChangeArrowheads="1"/>
          </p:cNvSpPr>
          <p:nvPr>
            <p:ph type="body" idx="4294967295"/>
          </p:nvPr>
        </p:nvSpPr>
        <p:spPr>
          <a:xfrm>
            <a:off x="684213" y="1700213"/>
            <a:ext cx="8459787" cy="4824412"/>
          </a:xfrm>
        </p:spPr>
        <p:txBody>
          <a:bodyPr/>
          <a:p>
            <a:pPr eaLnBrk="1" hangingPunct="1"/>
            <a:r>
              <a:rPr altLang="zh-CN" b="1" lang="en-US" smtClean="0">
                <a:cs typeface="Arial" charset="0"/>
              </a:rPr>
              <a:t>Generative software development</a:t>
            </a:r>
            <a:r>
              <a:rPr altLang="en-US" b="1" lang="zh-CN" smtClean="0">
                <a:cs typeface="Arial" charset="0"/>
              </a:rPr>
              <a:t>（生成式软件开发）</a:t>
            </a:r>
            <a:r>
              <a:rPr altLang="zh-CN" b="1" lang="en-US" smtClean="0">
                <a:cs typeface="Arial" charset="0"/>
              </a:rPr>
              <a:t> </a:t>
            </a:r>
            <a:r>
              <a:rPr altLang="zh-CN" lang="en-US" smtClean="0">
                <a:cs typeface="Arial" charset="0"/>
              </a:rPr>
              <a:t>is a form of product-line development that enables products to be generated automatically from specifications</a:t>
            </a:r>
          </a:p>
          <a:p>
            <a:pPr eaLnBrk="1" hangingPunct="1"/>
            <a:r>
              <a:rPr altLang="zh-CN" lang="en-US" smtClean="0">
                <a:cs typeface="Arial" charset="0"/>
              </a:rPr>
              <a:t>The domain engineer defines a </a:t>
            </a:r>
            <a:r>
              <a:rPr altLang="zh-CN" b="1" lang="en-US" smtClean="0">
                <a:cs typeface="Arial" charset="0"/>
              </a:rPr>
              <a:t>domain-specific language (DSL) </a:t>
            </a:r>
            <a:r>
              <a:rPr altLang="zh-CN" lang="en-US" smtClean="0">
                <a:cs typeface="Arial" charset="0"/>
              </a:rPr>
              <a:t>that application engineers then use to specify products to be generated</a:t>
            </a:r>
          </a:p>
          <a:p>
            <a:pPr eaLnBrk="1" hangingPunct="1"/>
            <a:r>
              <a:rPr altLang="zh-CN" lang="en-US" smtClean="0">
                <a:cs typeface="Arial" charset="0"/>
              </a:rPr>
              <a:t>Lucent developed several product lines and generative tools for customizing different aspects of its 5ESS telephone switch</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9105" name="Rectangle 1"/>
          <p:cNvSpPr>
            <a:spLocks noGrp="1" noChangeArrowheads="1"/>
          </p:cNvSpPr>
          <p:nvPr>
            <p:ph type="title" idx="4294967295"/>
          </p:nvPr>
        </p:nvSpPr>
        <p:spPr>
          <a:xfrm>
            <a:off x="2047875" y="214313"/>
            <a:ext cx="6556375" cy="1127125"/>
          </a:xfrm>
        </p:spPr>
        <p:txBody>
          <a:bodyPr/>
          <a:p>
            <a:pPr eaLnBrk="1" hangingPunct="1">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zh-CN" lang="en-GB" smtClean="0">
                <a:cs typeface="Arial" charset="0"/>
              </a:rPr>
              <a:t>5.10 Software Product Lines</a:t>
            </a:r>
            <a:br>
              <a:rPr altLang="zh-CN" lang="en-GB" smtClean="0">
                <a:cs typeface="Arial" charset="0"/>
              </a:rPr>
            </a:br>
            <a:r>
              <a:rPr altLang="zh-CN" sz="2800" lang="en-GB" smtClean="0">
                <a:cs typeface="Arial" charset="0"/>
              </a:rPr>
              <a:t>Product-Line Evolution</a:t>
            </a:r>
          </a:p>
        </p:txBody>
      </p:sp>
      <p:sp>
        <p:nvSpPr>
          <p:cNvPr id="1049106" name="Rectangle 2"/>
          <p:cNvSpPr>
            <a:spLocks noGrp="1" noChangeArrowheads="1"/>
          </p:cNvSpPr>
          <p:nvPr>
            <p:ph type="body" idx="4294967295"/>
          </p:nvPr>
        </p:nvSpPr>
        <p:spPr>
          <a:xfrm>
            <a:off x="684213" y="1700213"/>
            <a:ext cx="7985125" cy="4395787"/>
          </a:xfrm>
        </p:spPr>
        <p:txBody>
          <a:bodyPr/>
          <a:p>
            <a:pPr eaLnBrk="1" hangingPunct="1"/>
            <a:r>
              <a:rPr altLang="zh-CN" lang="en-US" smtClean="0">
                <a:cs typeface="Arial" charset="0"/>
              </a:rPr>
              <a:t>Key contributor to product-line success is having a product-line mindset</a:t>
            </a:r>
          </a:p>
          <a:p>
            <a:pPr eaLnBrk="1" hangingPunct="1" lvl="1"/>
            <a:r>
              <a:rPr altLang="zh-CN" lang="en-US" smtClean="0">
                <a:cs typeface="Arial" charset="0"/>
              </a:rPr>
              <a:t>Company’s primary focus is development and evolution of product-line assets as opposed to individual products</a:t>
            </a:r>
          </a:p>
          <a:p>
            <a:pPr eaLnBrk="1" hangingPunct="1" lvl="1"/>
            <a:r>
              <a:rPr altLang="zh-CN" lang="en-US" smtClean="0">
                <a:cs typeface="Arial" charset="0"/>
              </a:rPr>
              <a:t>Changes made to improve capability to derive products</a:t>
            </a:r>
          </a:p>
          <a:p>
            <a:pPr eaLnBrk="1" hangingPunct="1" lvl="1"/>
            <a:r>
              <a:rPr altLang="zh-CN" lang="en-US" smtClean="0">
                <a:cs typeface="Arial" charset="0"/>
              </a:rPr>
              <a:t>Backwards capability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33" name="灯片编号占位符 5"/>
          <p:cNvSpPr>
            <a:spLocks noGrp="1"/>
          </p:cNvSpPr>
          <p:nvPr>
            <p:ph type="sldNum" sz="quarter" idx="12"/>
          </p:nvPr>
        </p:nvSpPr>
        <p:spPr>
          <a:noFill/>
        </p:spPr>
        <p:txBody>
          <a:bodyPr/>
          <a:p>
            <a:fld id="{F6729349-BDE3-4977-8A5F-B673DB5D3A41}" type="slidenum">
              <a:rPr altLang="zh-CN" lang="en-US" smtClean="0">
                <a:ea typeface="宋体" charset="-122"/>
              </a:rPr>
              <a:t>8</a:t>
            </a:fld>
            <a:endParaRPr altLang="zh-CN" lang="en-US" smtClean="0">
              <a:ea typeface="宋体" charset="-122"/>
            </a:endParaRPr>
          </a:p>
        </p:txBody>
      </p:sp>
      <p:sp>
        <p:nvSpPr>
          <p:cNvPr id="1048634"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635" name="Rectangle 3"/>
          <p:cNvSpPr>
            <a:spLocks noGrp="1" noChangeArrowheads="1"/>
          </p:cNvSpPr>
          <p:nvPr>
            <p:ph type="body" idx="1"/>
          </p:nvPr>
        </p:nvSpPr>
        <p:spPr>
          <a:xfrm>
            <a:off x="762000" y="1752600"/>
            <a:ext cx="8382000" cy="5105400"/>
          </a:xfrm>
        </p:spPr>
        <p:txBody>
          <a:bodyPr/>
          <a:p>
            <a:pPr eaLnBrk="1" hangingPunct="1">
              <a:lnSpc>
                <a:spcPct val="80000"/>
              </a:lnSpc>
              <a:buFontTx/>
              <a:buNone/>
            </a:pPr>
            <a:r>
              <a:rPr altLang="zh-CN" b="1" dirty="0" lang="en-US" smtClean="0"/>
              <a:t>2. Conceptual and Technical Designs</a:t>
            </a:r>
          </a:p>
          <a:p>
            <a:pPr eaLnBrk="1" hangingPunct="1">
              <a:lnSpc>
                <a:spcPct val="80000"/>
              </a:lnSpc>
              <a:buFontTx/>
              <a:buNone/>
            </a:pPr>
            <a:r>
              <a:rPr altLang="zh-CN" b="1" dirty="0" sz="2400" lang="en-US" smtClean="0"/>
              <a:t>    </a:t>
            </a:r>
            <a:r>
              <a:rPr altLang="en-US" b="1" dirty="0" sz="2400" lang="zh-CN" smtClean="0"/>
              <a:t>（概念设计与技术设计）（关于设计的非主流解释）</a:t>
            </a:r>
          </a:p>
          <a:p>
            <a:pPr eaLnBrk="1" hangingPunct="1">
              <a:lnSpc>
                <a:spcPct val="80000"/>
              </a:lnSpc>
              <a:buFontTx/>
              <a:buNone/>
            </a:pPr>
            <a:r>
              <a:rPr altLang="en-US" b="1" dirty="0" sz="2400" lang="zh-CN" smtClean="0">
                <a:solidFill>
                  <a:schemeClr val="bg2"/>
                </a:solidFill>
                <a:sym typeface="Wingdings 2" pitchFamily="18" charset="2"/>
              </a:rPr>
              <a:t>  </a:t>
            </a:r>
            <a:r>
              <a:rPr altLang="zh-CN" b="1" dirty="0" sz="2400" lang="en-US" smtClean="0">
                <a:solidFill>
                  <a:schemeClr val="bg2"/>
                </a:solidFill>
                <a:sym typeface="Wingdings 2" pitchFamily="18" charset="2"/>
              </a:rPr>
              <a:t>purpose: (two part iterative process)</a:t>
            </a:r>
          </a:p>
          <a:p>
            <a:pPr eaLnBrk="1" hangingPunct="1">
              <a:lnSpc>
                <a:spcPct val="80000"/>
              </a:lnSpc>
              <a:buFontTx/>
              <a:buNone/>
            </a:pPr>
            <a:r>
              <a:rPr altLang="zh-CN" b="1" dirty="0" sz="2400" lang="en-US" smtClean="0">
                <a:solidFill>
                  <a:schemeClr val="bg2"/>
                </a:solidFill>
                <a:sym typeface="Wingdings 2" pitchFamily="18" charset="2"/>
              </a:rPr>
              <a:t>   A: </a:t>
            </a:r>
            <a:r>
              <a:rPr altLang="zh-CN" b="1" dirty="0" sz="2400" lang="en-US" smtClean="0"/>
              <a:t>conceptual design</a:t>
            </a:r>
            <a:r>
              <a:rPr altLang="zh-CN" b="1" dirty="0" sz="2000" lang="en-US" smtClean="0"/>
              <a:t>(</a:t>
            </a:r>
            <a:r>
              <a:rPr altLang="zh-CN" b="1" dirty="0" sz="2000" lang="en-US" u="sng" smtClean="0">
                <a:solidFill>
                  <a:srgbClr val="0000FF"/>
                </a:solidFill>
                <a:ea typeface="Arial Unicode MS" pitchFamily="34" charset="-122"/>
                <a:cs typeface="Arial Unicode MS" pitchFamily="34" charset="-122"/>
              </a:rPr>
              <a:t>≈system design</a:t>
            </a:r>
            <a:r>
              <a:rPr altLang="zh-CN" b="1" dirty="0" sz="2000" lang="en-US" smtClean="0"/>
              <a:t>)</a:t>
            </a:r>
            <a:r>
              <a:rPr altLang="zh-CN" b="1" dirty="0" sz="2000" lang="en-US" smtClean="0">
                <a:latin typeface="Times New Roman" pitchFamily="18" charset="0"/>
              </a:rPr>
              <a:t>—</a:t>
            </a:r>
            <a:r>
              <a:rPr altLang="zh-CN" b="1" dirty="0" sz="2400" lang="en-US" smtClean="0"/>
              <a:t>satisfy customer</a:t>
            </a:r>
            <a:r>
              <a:rPr altLang="zh-CN" b="1" dirty="0" sz="2000" lang="en-US" smtClean="0"/>
              <a:t> </a:t>
            </a:r>
            <a:endParaRPr altLang="zh-CN" b="1" dirty="0" sz="2000" lang="en-US" smtClean="0">
              <a:solidFill>
                <a:schemeClr val="bg2"/>
              </a:solidFill>
              <a:sym typeface="Wingdings 2" pitchFamily="18" charset="2"/>
            </a:endParaRPr>
          </a:p>
          <a:p>
            <a:pPr eaLnBrk="1" hangingPunct="1">
              <a:lnSpc>
                <a:spcPct val="80000"/>
              </a:lnSpc>
              <a:buFontTx/>
              <a:buNone/>
            </a:pPr>
            <a:r>
              <a:rPr altLang="zh-CN" b="1" dirty="0" sz="2400" lang="en-US" smtClean="0">
                <a:solidFill>
                  <a:schemeClr val="bg2"/>
                </a:solidFill>
                <a:sym typeface="Wingdings 2" pitchFamily="18" charset="2"/>
              </a:rPr>
              <a:t>   B: </a:t>
            </a:r>
            <a:r>
              <a:rPr altLang="zh-CN" b="1" dirty="0" sz="2400" lang="en-US" smtClean="0"/>
              <a:t>technical design </a:t>
            </a:r>
            <a:r>
              <a:rPr altLang="zh-CN" b="1" dirty="0" sz="2400" lang="en-US" smtClean="0">
                <a:latin typeface="Times New Roman" pitchFamily="18" charset="0"/>
              </a:rPr>
              <a:t>–</a:t>
            </a:r>
            <a:r>
              <a:rPr altLang="zh-CN" b="1" dirty="0" sz="2400" lang="en-US" smtClean="0"/>
              <a:t>satisfy the system builders on</a:t>
            </a:r>
          </a:p>
          <a:p>
            <a:pPr eaLnBrk="1" hangingPunct="1">
              <a:lnSpc>
                <a:spcPct val="80000"/>
              </a:lnSpc>
              <a:buFontTx/>
              <a:buNone/>
            </a:pPr>
            <a:r>
              <a:rPr altLang="zh-CN" b="1" dirty="0" sz="2400" lang="en-US" smtClean="0"/>
              <a:t>       </a:t>
            </a:r>
            <a:r>
              <a:rPr altLang="zh-CN" baseline="30000" b="1" dirty="0" sz="3200" lang="en-US" smtClean="0"/>
              <a:t>(</a:t>
            </a:r>
            <a:r>
              <a:rPr altLang="zh-CN" baseline="30000" b="1" dirty="0" sz="3200" lang="en-US" u="sng" smtClean="0">
                <a:solidFill>
                  <a:srgbClr val="0000FF"/>
                </a:solidFill>
                <a:ea typeface="Arial Unicode MS" pitchFamily="34" charset="-122"/>
                <a:cs typeface="Arial Unicode MS" pitchFamily="34" charset="-122"/>
              </a:rPr>
              <a:t>≈</a:t>
            </a:r>
            <a:r>
              <a:rPr altLang="zh-CN" baseline="30000" b="1" dirty="0" sz="3200" lang="en-US" u="sng" smtClean="0">
                <a:solidFill>
                  <a:srgbClr val="0000FF"/>
                </a:solidFill>
              </a:rPr>
              <a:t> program design</a:t>
            </a:r>
            <a:r>
              <a:rPr altLang="zh-CN" baseline="30000" b="1" dirty="0" sz="3200" lang="en-US" smtClean="0"/>
              <a:t>)</a:t>
            </a:r>
            <a:r>
              <a:rPr altLang="zh-CN" b="1" dirty="0" sz="2400" lang="en-US" smtClean="0"/>
              <a:t>   our development team </a:t>
            </a:r>
            <a:endParaRPr altLang="zh-CN" b="1" dirty="0" sz="2400" lang="en-US" smtClean="0">
              <a:solidFill>
                <a:schemeClr val="bg2"/>
              </a:solidFill>
              <a:sym typeface="Wingdings 2" pitchFamily="18" charset="2"/>
            </a:endParaRPr>
          </a:p>
          <a:p>
            <a:pPr eaLnBrk="1" hangingPunct="1">
              <a:lnSpc>
                <a:spcPct val="80000"/>
              </a:lnSpc>
              <a:buFontTx/>
              <a:buNone/>
            </a:pPr>
            <a:r>
              <a:rPr altLang="zh-CN" b="1" dirty="0" sz="2400" lang="en-US" smtClean="0">
                <a:solidFill>
                  <a:schemeClr val="bg2"/>
                </a:solidFill>
                <a:sym typeface="Wingdings 2" pitchFamily="18" charset="2"/>
              </a:rPr>
              <a:t>  definition: </a:t>
            </a:r>
          </a:p>
          <a:p>
            <a:pPr eaLnBrk="1" hangingPunct="1">
              <a:lnSpc>
                <a:spcPct val="80000"/>
              </a:lnSpc>
              <a:buFontTx/>
              <a:buNone/>
            </a:pPr>
            <a:r>
              <a:rPr altLang="zh-CN" b="1" dirty="0" sz="2400" lang="en-US" smtClean="0">
                <a:solidFill>
                  <a:schemeClr val="bg2"/>
                </a:solidFill>
                <a:sym typeface="Wingdings 2" pitchFamily="18" charset="2"/>
              </a:rPr>
              <a:t>   A: </a:t>
            </a:r>
            <a:r>
              <a:rPr altLang="zh-CN" b="1" dirty="0" sz="2400" lang="en-US" u="sng" smtClean="0">
                <a:solidFill>
                  <a:srgbClr val="FF0066"/>
                </a:solidFill>
              </a:rPr>
              <a:t>conceptual design</a:t>
            </a:r>
            <a:r>
              <a:rPr altLang="zh-CN" b="1" dirty="0" sz="2400" lang="en-US" smtClean="0"/>
              <a:t>: Tells </a:t>
            </a:r>
            <a:r>
              <a:rPr altLang="zh-CN" b="1" dirty="0" sz="2400" lang="en-US" smtClean="0">
                <a:solidFill>
                  <a:schemeClr val="bg2"/>
                </a:solidFill>
              </a:rPr>
              <a:t>the </a:t>
            </a:r>
            <a:r>
              <a:rPr altLang="zh-CN" b="1" dirty="0" sz="2400" lang="en-US" u="sng" smtClean="0">
                <a:solidFill>
                  <a:schemeClr val="bg2"/>
                </a:solidFill>
              </a:rPr>
              <a:t>customer</a:t>
            </a:r>
            <a:r>
              <a:rPr altLang="zh-CN" b="1" dirty="0" sz="2400" lang="en-US" smtClean="0">
                <a:solidFill>
                  <a:schemeClr val="bg2"/>
                </a:solidFill>
              </a:rPr>
              <a:t> </a:t>
            </a:r>
            <a:r>
              <a:rPr altLang="zh-CN" b="1" dirty="0" sz="2400" lang="en-US" u="sng" smtClean="0">
                <a:solidFill>
                  <a:schemeClr val="bg2"/>
                </a:solidFill>
              </a:rPr>
              <a:t>what</a:t>
            </a:r>
            <a:r>
              <a:rPr altLang="zh-CN" b="1" dirty="0" sz="2400" lang="en-US" smtClean="0">
                <a:solidFill>
                  <a:schemeClr val="bg2"/>
                </a:solidFill>
              </a:rPr>
              <a:t> the</a:t>
            </a:r>
          </a:p>
          <a:p>
            <a:pPr eaLnBrk="1" hangingPunct="1">
              <a:lnSpc>
                <a:spcPct val="80000"/>
              </a:lnSpc>
              <a:buFontTx/>
              <a:buNone/>
            </a:pPr>
            <a:r>
              <a:rPr altLang="zh-CN" b="1" dirty="0" sz="2400" lang="en-US" smtClean="0">
                <a:solidFill>
                  <a:schemeClr val="bg2"/>
                </a:solidFill>
              </a:rPr>
              <a:t>        system will do</a:t>
            </a:r>
            <a:r>
              <a:rPr altLang="zh-CN" b="1" dirty="0" sz="2400" lang="en-US" smtClean="0"/>
              <a:t> (</a:t>
            </a:r>
            <a:r>
              <a:rPr altLang="zh-CN" b="1" dirty="0" sz="2400" lang="en-US" smtClean="0">
                <a:solidFill>
                  <a:srgbClr val="0000FF"/>
                </a:solidFill>
              </a:rPr>
              <a:t>software architecture and function</a:t>
            </a:r>
            <a:r>
              <a:rPr altLang="zh-CN" b="1" dirty="0" sz="2400" lang="en-US" smtClean="0"/>
              <a:t>)</a:t>
            </a:r>
            <a:endParaRPr altLang="zh-CN" b="1" dirty="0" sz="2400" lang="en-US" smtClean="0">
              <a:solidFill>
                <a:schemeClr val="bg2"/>
              </a:solidFill>
              <a:sym typeface="Wingdings 2" pitchFamily="18" charset="2"/>
            </a:endParaRPr>
          </a:p>
          <a:p>
            <a:pPr eaLnBrk="1" hangingPunct="1">
              <a:lnSpc>
                <a:spcPct val="80000"/>
              </a:lnSpc>
              <a:buFontTx/>
              <a:buNone/>
            </a:pPr>
            <a:r>
              <a:rPr altLang="zh-CN" b="1" dirty="0" sz="2400" lang="en-US" smtClean="0">
                <a:solidFill>
                  <a:schemeClr val="bg2"/>
                </a:solidFill>
                <a:sym typeface="Wingdings 2" pitchFamily="18" charset="2"/>
              </a:rPr>
              <a:t>   B: </a:t>
            </a:r>
            <a:r>
              <a:rPr altLang="zh-CN" b="1" dirty="0" sz="2400" lang="en-US" u="sng" smtClean="0">
                <a:solidFill>
                  <a:srgbClr val="FF0066"/>
                </a:solidFill>
              </a:rPr>
              <a:t>technical design</a:t>
            </a:r>
            <a:r>
              <a:rPr altLang="zh-CN" b="1" dirty="0" sz="2400" lang="en-US" smtClean="0"/>
              <a:t>: Tells </a:t>
            </a:r>
            <a:r>
              <a:rPr altLang="zh-CN" b="1" dirty="0" sz="2400" lang="en-US" smtClean="0">
                <a:solidFill>
                  <a:schemeClr val="bg2"/>
                </a:solidFill>
              </a:rPr>
              <a:t>the </a:t>
            </a:r>
            <a:r>
              <a:rPr altLang="zh-CN" b="1" dirty="0" sz="2400" lang="en-US" u="sng" smtClean="0">
                <a:solidFill>
                  <a:schemeClr val="bg2"/>
                </a:solidFill>
              </a:rPr>
              <a:t>programmers</a:t>
            </a:r>
            <a:r>
              <a:rPr altLang="zh-CN" b="1" dirty="0" sz="2400" lang="en-US" smtClean="0">
                <a:solidFill>
                  <a:schemeClr val="bg2"/>
                </a:solidFill>
              </a:rPr>
              <a:t> </a:t>
            </a:r>
            <a:r>
              <a:rPr altLang="zh-CN" b="1" dirty="0" sz="2400" lang="en-US" u="sng" smtClean="0">
                <a:solidFill>
                  <a:schemeClr val="bg2"/>
                </a:solidFill>
              </a:rPr>
              <a:t>how</a:t>
            </a:r>
            <a:r>
              <a:rPr altLang="zh-CN" b="1" dirty="0" sz="2400" lang="en-US" smtClean="0"/>
              <a:t> the</a:t>
            </a:r>
          </a:p>
          <a:p>
            <a:pPr eaLnBrk="1" hangingPunct="1">
              <a:lnSpc>
                <a:spcPct val="80000"/>
              </a:lnSpc>
              <a:buFontTx/>
              <a:buNone/>
            </a:pPr>
            <a:r>
              <a:rPr altLang="zh-CN" b="1" dirty="0" sz="2400" lang="en-US" smtClean="0"/>
              <a:t>        system will do----</a:t>
            </a:r>
            <a:r>
              <a:rPr altLang="zh-CN" b="1" dirty="0" sz="2400" lang="en-US" smtClean="0">
                <a:solidFill>
                  <a:srgbClr val="0000FF"/>
                </a:solidFill>
              </a:rPr>
              <a:t>software function and interface’s </a:t>
            </a:r>
          </a:p>
          <a:p>
            <a:pPr eaLnBrk="1" hangingPunct="1">
              <a:lnSpc>
                <a:spcPct val="80000"/>
              </a:lnSpc>
              <a:buFontTx/>
              <a:buNone/>
            </a:pPr>
            <a:r>
              <a:rPr altLang="zh-CN" b="1" dirty="0" sz="2400" lang="en-US" smtClean="0">
                <a:solidFill>
                  <a:srgbClr val="0000FF"/>
                </a:solidFill>
              </a:rPr>
              <a:t>        implementation method</a:t>
            </a:r>
            <a:r>
              <a:rPr altLang="zh-CN" b="1" dirty="0" sz="2400" lang="en-US" smtClean="0"/>
              <a:t> (coder</a:t>
            </a:r>
            <a:r>
              <a:rPr altLang="zh-CN" b="1" dirty="0" sz="2400" lang="en-US" smtClean="0">
                <a:latin typeface="Times New Roman" pitchFamily="18" charset="0"/>
              </a:rPr>
              <a:t>’</a:t>
            </a:r>
            <a:r>
              <a:rPr altLang="zh-CN" b="1" dirty="0" sz="2400" lang="en-US" smtClean="0"/>
              <a:t>s reference </a:t>
            </a:r>
          </a:p>
          <a:p>
            <a:pPr eaLnBrk="1" hangingPunct="1">
              <a:lnSpc>
                <a:spcPct val="80000"/>
              </a:lnSpc>
              <a:buFontTx/>
              <a:buNone/>
            </a:pPr>
            <a:r>
              <a:rPr altLang="zh-CN" b="1" dirty="0" sz="2400" lang="en-US" smtClean="0"/>
              <a:t>        document ) </a:t>
            </a:r>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109" name="灯片编号占位符 5"/>
          <p:cNvSpPr>
            <a:spLocks noGrp="1"/>
          </p:cNvSpPr>
          <p:nvPr>
            <p:ph type="sldNum" sz="quarter" idx="12"/>
          </p:nvPr>
        </p:nvSpPr>
        <p:spPr>
          <a:noFill/>
        </p:spPr>
        <p:txBody>
          <a:bodyPr/>
          <a:p>
            <a:fld id="{DD269E1C-4198-4560-B604-475C89CD3F58}" type="slidenum">
              <a:rPr altLang="zh-CN" lang="en-US" smtClean="0">
                <a:ea typeface="宋体" charset="-122"/>
              </a:rPr>
              <a:t>80</a:t>
            </a:fld>
            <a:endParaRPr altLang="zh-CN" lang="en-US" smtClean="0">
              <a:ea typeface="宋体" charset="-122"/>
            </a:endParaRPr>
          </a:p>
        </p:txBody>
      </p:sp>
      <p:sp>
        <p:nvSpPr>
          <p:cNvPr id="1049110" name="Rectangle 2"/>
          <p:cNvSpPr>
            <a:spLocks noGrp="1" noChangeArrowheads="1"/>
          </p:cNvSpPr>
          <p:nvPr>
            <p:ph type="title"/>
          </p:nvPr>
        </p:nvSpPr>
        <p:spPr>
          <a:xfrm>
            <a:off x="838200" y="228600"/>
            <a:ext cx="8001000" cy="1143000"/>
          </a:xfrm>
        </p:spPr>
        <p:txBody>
          <a:bodyPr/>
          <a:p>
            <a:pPr eaLnBrk="1" hangingPunct="1"/>
            <a:r>
              <a:rPr altLang="zh-CN" lang="en-US" smtClean="0"/>
              <a:t>Chapter 9</a:t>
            </a:r>
            <a:r>
              <a:rPr altLang="zh-CN" lang="en-US" smtClean="0">
                <a:solidFill>
                  <a:srgbClr val="000000"/>
                </a:solidFill>
              </a:rPr>
              <a:t>  Testing the System </a:t>
            </a:r>
          </a:p>
        </p:txBody>
      </p:sp>
      <p:sp>
        <p:nvSpPr>
          <p:cNvPr id="1049111" name="Rectangle 3"/>
          <p:cNvSpPr>
            <a:spLocks noGrp="1" noChangeArrowheads="1"/>
          </p:cNvSpPr>
          <p:nvPr>
            <p:ph type="body" idx="1"/>
          </p:nvPr>
        </p:nvSpPr>
        <p:spPr>
          <a:xfrm>
            <a:off x="838200" y="1828800"/>
            <a:ext cx="8001000" cy="4800600"/>
          </a:xfrm>
          <a:ln>
            <a:solidFill>
              <a:schemeClr val="tx1"/>
            </a:solidFill>
          </a:ln>
        </p:spPr>
        <p:txBody>
          <a:bodyPr/>
          <a:p>
            <a:pPr eaLnBrk="1" hangingPunct="1" lvl="1">
              <a:buFontTx/>
              <a:buNone/>
            </a:pPr>
            <a:r>
              <a:rPr altLang="zh-CN" b="1" dirty="0" sz="3200" lang="en-US" smtClean="0"/>
              <a:t> </a:t>
            </a:r>
            <a:r>
              <a:rPr altLang="zh-CN" b="1" dirty="0" lang="en-US" smtClean="0">
                <a:solidFill>
                  <a:srgbClr val="000000"/>
                </a:solidFill>
              </a:rPr>
              <a:t>Note  A:unit and integration testing----by   </a:t>
            </a:r>
          </a:p>
          <a:p>
            <a:pPr eaLnBrk="1" hangingPunct="1" lvl="1">
              <a:buFontTx/>
              <a:buNone/>
            </a:pPr>
            <a:r>
              <a:rPr altLang="zh-CN" b="1" dirty="0" lang="en-US" smtClean="0">
                <a:solidFill>
                  <a:srgbClr val="000000"/>
                </a:solidFill>
              </a:rPr>
              <a:t>                  yourself or a small part of the </a:t>
            </a:r>
          </a:p>
          <a:p>
            <a:pPr eaLnBrk="1" hangingPunct="1" lvl="1">
              <a:buFontTx/>
              <a:buNone/>
            </a:pPr>
            <a:r>
              <a:rPr altLang="zh-CN" b="1" dirty="0" lang="en-US" smtClean="0">
                <a:solidFill>
                  <a:srgbClr val="000000"/>
                </a:solidFill>
              </a:rPr>
              <a:t>                  development team</a:t>
            </a:r>
          </a:p>
          <a:p>
            <a:pPr eaLnBrk="1" hangingPunct="1" lvl="1">
              <a:buFontTx/>
              <a:buNone/>
            </a:pPr>
            <a:r>
              <a:rPr altLang="zh-CN" b="1" dirty="0" lang="en-US" smtClean="0">
                <a:solidFill>
                  <a:srgbClr val="000000"/>
                </a:solidFill>
              </a:rPr>
              <a:t>           B:system testing----by the entire  </a:t>
            </a:r>
          </a:p>
          <a:p>
            <a:pPr eaLnBrk="1" hangingPunct="1" lvl="1">
              <a:buFontTx/>
              <a:buNone/>
            </a:pPr>
            <a:r>
              <a:rPr altLang="zh-CN" b="1" dirty="0" lang="en-US" smtClean="0">
                <a:solidFill>
                  <a:srgbClr val="000000"/>
                </a:solidFill>
              </a:rPr>
              <a:t>                 develop team</a:t>
            </a:r>
          </a:p>
          <a:p>
            <a:pPr eaLnBrk="1" hangingPunct="1"/>
            <a:r>
              <a:rPr altLang="zh-CN" b="1" dirty="0" sz="3200" lang="en-US" smtClean="0">
                <a:solidFill>
                  <a:srgbClr val="000000"/>
                </a:solidFill>
              </a:rPr>
              <a:t>9.1 Principles of system testing</a:t>
            </a:r>
          </a:p>
          <a:p>
            <a:pPr eaLnBrk="1" hangingPunct="1">
              <a:buFontTx/>
              <a:buNone/>
            </a:pPr>
            <a:r>
              <a:rPr altLang="zh-CN" dirty="0" sz="3200" lang="en-US" smtClean="0">
                <a:solidFill>
                  <a:srgbClr val="000000"/>
                </a:solidFill>
              </a:rPr>
              <a:t>    </a:t>
            </a:r>
            <a:r>
              <a:rPr altLang="zh-CN" b="1" dirty="0" sz="2400" lang="en-US" smtClean="0">
                <a:solidFill>
                  <a:srgbClr val="000000"/>
                </a:solidFill>
              </a:rPr>
              <a:t>Focus A: </a:t>
            </a:r>
            <a:r>
              <a:rPr altLang="zh-CN" dirty="0" lang="en-US" smtClean="0">
                <a:solidFill>
                  <a:srgbClr val="000000"/>
                </a:solidFill>
                <a:sym typeface="Wingdings 2" pitchFamily="18" charset="2"/>
              </a:rPr>
              <a:t></a:t>
            </a:r>
            <a:r>
              <a:rPr altLang="zh-CN" b="1" dirty="0" sz="2400" lang="en-US" smtClean="0">
                <a:solidFill>
                  <a:srgbClr val="000000"/>
                </a:solidFill>
              </a:rPr>
              <a:t> </a:t>
            </a:r>
            <a:r>
              <a:rPr altLang="zh-CN" b="1" dirty="0" sz="2400" lang="en-US" u="sng" smtClean="0">
                <a:solidFill>
                  <a:srgbClr val="000000"/>
                </a:solidFill>
              </a:rPr>
              <a:t>objective of unit and integration</a:t>
            </a:r>
          </a:p>
          <a:p>
            <a:pPr eaLnBrk="1" hangingPunct="1">
              <a:buFontTx/>
              <a:buNone/>
            </a:pPr>
            <a:r>
              <a:rPr altLang="zh-CN" b="1" dirty="0" sz="2400" lang="en-US" smtClean="0">
                <a:solidFill>
                  <a:srgbClr val="000000"/>
                </a:solidFill>
              </a:rPr>
              <a:t>                       ------ensure the code</a:t>
            </a:r>
            <a:r>
              <a:rPr altLang="zh-CN" dirty="0" sz="3200" lang="en-US" smtClean="0">
                <a:solidFill>
                  <a:srgbClr val="000000"/>
                </a:solidFill>
              </a:rPr>
              <a:t> </a:t>
            </a:r>
            <a:r>
              <a:rPr altLang="zh-CN" b="1" dirty="0" sz="2400" lang="en-US" smtClean="0">
                <a:solidFill>
                  <a:srgbClr val="000000"/>
                </a:solidFill>
              </a:rPr>
              <a:t>implemented</a:t>
            </a:r>
          </a:p>
          <a:p>
            <a:pPr eaLnBrk="1" hangingPunct="1">
              <a:buFontTx/>
              <a:buNone/>
            </a:pPr>
            <a:r>
              <a:rPr altLang="zh-CN" dirty="0" sz="2400" lang="en-US" smtClean="0">
                <a:solidFill>
                  <a:srgbClr val="000000"/>
                </a:solidFill>
              </a:rPr>
              <a:t>                 </a:t>
            </a:r>
            <a:r>
              <a:rPr altLang="zh-CN" b="1" dirty="0" sz="2400" lang="en-US" smtClean="0">
                <a:solidFill>
                  <a:srgbClr val="000000"/>
                </a:solidFill>
              </a:rPr>
              <a:t>the </a:t>
            </a:r>
            <a:r>
              <a:rPr altLang="zh-CN" b="1" dirty="0" sz="2400" lang="en-US" u="sng" smtClean="0">
                <a:solidFill>
                  <a:srgbClr val="000000"/>
                </a:solidFill>
              </a:rPr>
              <a:t>design</a:t>
            </a:r>
            <a:r>
              <a:rPr altLang="zh-CN" b="1" dirty="0" sz="2400" lang="en-US" smtClean="0">
                <a:solidFill>
                  <a:srgbClr val="000000"/>
                </a:solidFill>
              </a:rPr>
              <a:t> properly</a:t>
            </a:r>
            <a:r>
              <a:rPr altLang="zh-CN" dirty="0" sz="2400" lang="en-US" smtClean="0">
                <a:solidFill>
                  <a:srgbClr val="000000"/>
                </a:solidFill>
              </a:rPr>
              <a:t>  </a:t>
            </a:r>
            <a:r>
              <a:rPr altLang="zh-CN" b="1" dirty="0" sz="2400" lang="en-US" smtClean="0">
                <a:solidFill>
                  <a:schemeClr val="bg2"/>
                </a:solidFill>
                <a:sym typeface="Wingdings 2" pitchFamily="18" charset="2"/>
              </a:rPr>
              <a:t></a:t>
            </a:r>
            <a:r>
              <a:rPr altLang="zh-CN" b="1" dirty="0" sz="2000" lang="en-US" smtClean="0">
                <a:solidFill>
                  <a:schemeClr val="bg2"/>
                </a:solidFill>
                <a:cs typeface="Arial" charset="0"/>
                <a:sym typeface="Wingdings 2" pitchFamily="18" charset="2"/>
              </a:rPr>
              <a:t>⑧⑨ ⑦</a:t>
            </a:r>
            <a:r>
              <a:rPr altLang="zh-CN" b="1" dirty="0" sz="2400" lang="en-US" smtClean="0">
                <a:solidFill>
                  <a:schemeClr val="bg2"/>
                </a:solidFill>
                <a:cs typeface="Arial" charset="0"/>
                <a:sym typeface="Wingdings 2" pitchFamily="18" charset="2"/>
              </a:rPr>
              <a:t> </a:t>
            </a:r>
            <a:r>
              <a:rPr altLang="zh-CN" b="1" dirty="0" sz="2000" lang="en-US" smtClean="0">
                <a:solidFill>
                  <a:schemeClr val="bg2"/>
                </a:solidFill>
                <a:cs typeface="Arial" charset="0"/>
                <a:sym typeface="Wingdings 2" pitchFamily="18" charset="2"/>
              </a:rPr>
              <a:t>⑩ </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39" name="灯片编号占位符 5"/>
          <p:cNvSpPr>
            <a:spLocks noGrp="1"/>
          </p:cNvSpPr>
          <p:nvPr>
            <p:ph type="sldNum" sz="quarter" idx="12"/>
          </p:nvPr>
        </p:nvSpPr>
        <p:spPr>
          <a:noFill/>
        </p:spPr>
        <p:txBody>
          <a:bodyPr/>
          <a:p>
            <a:fld id="{5F45BED8-43B1-4E92-B80D-0D06057144F5}" type="slidenum">
              <a:rPr altLang="zh-CN" lang="en-US" smtClean="0">
                <a:ea typeface="宋体" charset="-122"/>
              </a:rPr>
              <a:t>9</a:t>
            </a:fld>
            <a:endParaRPr altLang="zh-CN" lang="en-US" smtClean="0">
              <a:ea typeface="宋体" charset="-122"/>
            </a:endParaRPr>
          </a:p>
        </p:txBody>
      </p:sp>
      <p:sp>
        <p:nvSpPr>
          <p:cNvPr id="1048640" name="Rectangle 2"/>
          <p:cNvSpPr>
            <a:spLocks noGrp="1" noChangeArrowheads="1"/>
          </p:cNvSpPr>
          <p:nvPr>
            <p:ph type="title"/>
          </p:nvPr>
        </p:nvSpPr>
        <p:spPr/>
        <p:txBody>
          <a:bodyPr/>
          <a:p>
            <a:pPr eaLnBrk="1" hangingPunct="1"/>
            <a:r>
              <a:rPr altLang="zh-CN" sz="3200" lang="en-US" smtClean="0"/>
              <a:t>    Chapter 5  Designing the System</a:t>
            </a:r>
          </a:p>
        </p:txBody>
      </p:sp>
      <p:sp>
        <p:nvSpPr>
          <p:cNvPr id="1048641" name="Rectangle 3"/>
          <p:cNvSpPr>
            <a:spLocks noGrp="1" noChangeArrowheads="1"/>
          </p:cNvSpPr>
          <p:nvPr>
            <p:ph type="body" idx="1"/>
          </p:nvPr>
        </p:nvSpPr>
        <p:spPr>
          <a:xfrm>
            <a:off x="762000" y="1752600"/>
            <a:ext cx="8382000" cy="5105400"/>
          </a:xfrm>
        </p:spPr>
        <p:txBody>
          <a:bodyPr/>
          <a:p>
            <a:pPr eaLnBrk="1" hangingPunct="1">
              <a:buFontTx/>
              <a:buNone/>
            </a:pPr>
            <a:r>
              <a:rPr altLang="zh-CN" b="1" sz="2400" lang="en-US" smtClean="0">
                <a:solidFill>
                  <a:schemeClr val="bg2"/>
                </a:solidFill>
                <a:sym typeface="Wingdings 2" pitchFamily="18" charset="2"/>
              </a:rPr>
              <a:t> answering questions by conceptual design</a:t>
            </a:r>
          </a:p>
          <a:p>
            <a:pPr eaLnBrk="1" hangingPunct="1">
              <a:buFontTx/>
              <a:buNone/>
            </a:pPr>
            <a:r>
              <a:rPr altLang="zh-CN" b="1" sz="2400" lang="en-US" smtClean="0">
                <a:solidFill>
                  <a:schemeClr val="bg2"/>
                </a:solidFill>
                <a:sym typeface="Wingdings 2" pitchFamily="18" charset="2"/>
              </a:rPr>
              <a:t>     1—6(see P225)</a:t>
            </a:r>
          </a:p>
          <a:p>
            <a:pPr eaLnBrk="1" hangingPunct="1">
              <a:buFontTx/>
              <a:buNone/>
            </a:pPr>
            <a:r>
              <a:rPr altLang="zh-CN" b="1" sz="2400" lang="en-US" smtClean="0">
                <a:solidFill>
                  <a:schemeClr val="bg2"/>
                </a:solidFill>
                <a:sym typeface="Wingdings 2" pitchFamily="18" charset="2"/>
              </a:rPr>
              <a:t> </a:t>
            </a:r>
            <a:r>
              <a:rPr altLang="zh-CN" b="1" sz="2400" lang="en-US" smtClean="0"/>
              <a:t>characteristics of good conceptual design</a:t>
            </a:r>
          </a:p>
          <a:p>
            <a:pPr eaLnBrk="1" hangingPunct="1">
              <a:buFontTx/>
              <a:buNone/>
            </a:pPr>
            <a:r>
              <a:rPr altLang="zh-CN" b="1" sz="2400" lang="en-US" smtClean="0"/>
              <a:t>     1</a:t>
            </a:r>
            <a:r>
              <a:rPr altLang="zh-CN" b="1" sz="2400" lang="en-US" smtClean="0">
                <a:latin typeface="Times New Roman" pitchFamily="18" charset="0"/>
              </a:rPr>
              <a:t>—</a:t>
            </a:r>
            <a:r>
              <a:rPr altLang="zh-CN" b="1" sz="2400" lang="en-US" smtClean="0"/>
              <a:t>5(see P226)</a:t>
            </a:r>
            <a:endParaRPr altLang="zh-CN" b="1" sz="2400"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a:t>
            </a:r>
            <a:r>
              <a:rPr altLang="zh-CN" b="1" sz="2400" lang="en-US" smtClean="0">
                <a:solidFill>
                  <a:srgbClr val="FF0066"/>
                </a:solidFill>
                <a:sym typeface="Wingdings 2" pitchFamily="18" charset="2"/>
              </a:rPr>
              <a:t>contents by technical design</a:t>
            </a:r>
            <a:r>
              <a:rPr altLang="zh-CN" b="1" sz="2400" lang="en-US" smtClean="0">
                <a:solidFill>
                  <a:schemeClr val="bg2"/>
                </a:solidFill>
                <a:sym typeface="Wingdings 2" pitchFamily="18" charset="2"/>
              </a:rPr>
              <a:t> (algorithm,etc.) (P226)</a:t>
            </a:r>
          </a:p>
          <a:p>
            <a:pPr eaLnBrk="1" hangingPunct="1">
              <a:buFontTx/>
              <a:buNone/>
            </a:pPr>
            <a:r>
              <a:rPr altLang="zh-CN" b="1" sz="2400" lang="en-US" smtClean="0">
                <a:solidFill>
                  <a:schemeClr val="bg2"/>
                </a:solidFill>
                <a:sym typeface="Wingdings 2" pitchFamily="18" charset="2"/>
              </a:rPr>
              <a:t>   A: </a:t>
            </a:r>
            <a:r>
              <a:rPr altLang="zh-CN" b="1" sz="2400" lang="en-US" smtClean="0"/>
              <a:t>major hardware components and their function</a:t>
            </a:r>
          </a:p>
          <a:p>
            <a:pPr eaLnBrk="1" hangingPunct="1">
              <a:buFontTx/>
              <a:buNone/>
            </a:pPr>
            <a:r>
              <a:rPr altLang="zh-CN" b="1" sz="2400" lang="en-US" smtClean="0"/>
              <a:t>   B: hierarchy and function of software components</a:t>
            </a:r>
          </a:p>
          <a:p>
            <a:pPr eaLnBrk="1" hangingPunct="1">
              <a:buFontTx/>
              <a:buNone/>
            </a:pPr>
            <a:r>
              <a:rPr altLang="zh-CN" b="1" sz="2400" lang="en-US" smtClean="0"/>
              <a:t>   C: data structures and data flow</a:t>
            </a:r>
            <a:endParaRPr altLang="zh-CN" b="1" lang="en-US" smtClean="0">
              <a:solidFill>
                <a:schemeClr val="bg2"/>
              </a:solidFill>
              <a:sym typeface="Wingdings 2" pitchFamily="18" charset="2"/>
            </a:endParaRPr>
          </a:p>
          <a:p>
            <a:pPr eaLnBrk="1" hangingPunct="1">
              <a:buFontTx/>
              <a:buNone/>
            </a:pPr>
            <a:r>
              <a:rPr altLang="zh-CN" b="1" sz="2400" lang="en-US" smtClean="0">
                <a:solidFill>
                  <a:schemeClr val="bg2"/>
                </a:solidFill>
                <a:sym typeface="Wingdings 2" pitchFamily="18" charset="2"/>
              </a:rPr>
              <a:t> note: (P225)</a:t>
            </a:r>
          </a:p>
          <a:p>
            <a:pPr eaLnBrk="1" hangingPunct="1">
              <a:buFontTx/>
              <a:buNone/>
            </a:pPr>
            <a:r>
              <a:rPr altLang="zh-CN" b="1" sz="2400" lang="en-US" smtClean="0"/>
              <a:t>      conceptual design    </a:t>
            </a:r>
            <a:r>
              <a:rPr altLang="zh-CN" b="1" sz="2000" lang="en-US" smtClean="0"/>
              <a:t>when customers</a:t>
            </a:r>
            <a:r>
              <a:rPr altLang="zh-CN" b="1" sz="2400" lang="en-US" smtClean="0"/>
              <a:t>    </a:t>
            </a:r>
            <a:r>
              <a:rPr altLang="zh-CN" baseline="-50000" b="1" sz="3600" lang="en-US" smtClean="0"/>
              <a:t>combined</a:t>
            </a:r>
          </a:p>
          <a:p>
            <a:pPr eaLnBrk="1" hangingPunct="1">
              <a:buFontTx/>
              <a:buNone/>
            </a:pPr>
            <a:r>
              <a:rPr altLang="zh-CN" b="1" sz="2400" lang="en-US" smtClean="0"/>
              <a:t>      technical design       </a:t>
            </a:r>
            <a:r>
              <a:rPr altLang="zh-CN" b="1" sz="2000" lang="en-US" smtClean="0"/>
              <a:t>are sophisticated</a:t>
            </a:r>
            <a:r>
              <a:rPr altLang="zh-CN" b="1" sz="2400" lang="en-US" smtClean="0"/>
              <a:t>    </a:t>
            </a:r>
          </a:p>
        </p:txBody>
      </p:sp>
      <p:sp>
        <p:nvSpPr>
          <p:cNvPr id="1048642" name="Line 4"/>
          <p:cNvSpPr>
            <a:spLocks noChangeShapeType="1"/>
          </p:cNvSpPr>
          <p:nvPr/>
        </p:nvSpPr>
        <p:spPr bwMode="auto">
          <a:xfrm>
            <a:off x="4114800" y="6172200"/>
            <a:ext cx="2514600" cy="0"/>
          </a:xfrm>
          <a:prstGeom prst="line"/>
          <a:noFill/>
          <a:ln w="38100">
            <a:solidFill>
              <a:schemeClr val="tx1"/>
            </a:solidFill>
            <a:round/>
            <a:headEnd/>
            <a:tailEnd type="triangle" w="med" len="med"/>
          </a:ln>
        </p:spPr>
        <p:txBody>
          <a:bodyPr anchor="ctr" wrap="none"/>
          <a:p>
            <a:endParaRPr altLang="en-US" lang="zh-CN"/>
          </a:p>
        </p:txBody>
      </p:sp>
      <p:sp>
        <p:nvSpPr>
          <p:cNvPr id="1048643" name="AutoShape 5"/>
          <p:cNvSpPr/>
          <p:nvPr/>
        </p:nvSpPr>
        <p:spPr bwMode="auto">
          <a:xfrm>
            <a:off x="1219200" y="5867400"/>
            <a:ext cx="76200" cy="609600"/>
          </a:xfrm>
          <a:prstGeom prst="leftBrace">
            <a:avLst>
              <a:gd name="adj1" fmla="val 66667"/>
              <a:gd name="adj2" fmla="val 50000"/>
            </a:avLst>
          </a:prstGeom>
          <a:noFill/>
          <a:ln w="28575">
            <a:solidFill>
              <a:schemeClr val="tx1"/>
            </a:solidFill>
            <a:round/>
            <a:headEnd/>
            <a:tailEnd/>
          </a:ln>
        </p:spPr>
        <p:txBody>
          <a:bodyPr anchor="ctr" wrap="none"/>
          <a:p>
            <a:endParaRPr altLang="en-US" lang="zh-CN"/>
          </a:p>
        </p:txBody>
      </p:sp>
    </p:spTree>
  </p:cSld>
  <p:clrMapOvr>
    <a:masterClrMapping/>
  </p:clrMapOvr>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ctr" anchorCtr="0" bIns="45720" compatLnSpc="1" lIns="91440" numCol="1" rIns="91440" tIns="45720" vert="horz" wrap="none">
        <a:prstTxWarp prst="textNoShape"/>
      </a:bodyPr>
      <a:lstStyle>
        <a:defPPr algn="ctr" defTabSz="914400" eaLnBrk="1" fontAlgn="base" hangingPunct="1" indent="0" latinLnBrk="0" marL="0" marR="0" rtl="0">
          <a:lnSpc>
            <a:spcPct val="100000"/>
          </a:lnSpc>
          <a:spcBef>
            <a:spcPct val="0"/>
          </a:spcBef>
          <a:spcAft>
            <a:spcPct val="0"/>
          </a:spcAft>
          <a:buClrTx/>
          <a:buSzTx/>
          <a:buFontTx/>
          <a:buNone/>
          <a:defRPr altLang="en-US" baseline="0" b="0" cap="none" sz="2400" i="0" kumimoji="1" lang="zh-CN" normalizeH="0" strike="noStrike" u="none" smtClean="0">
            <a:ln>
              <a:noFill/>
            </a:ln>
            <a:solidFill>
              <a:schemeClr val="tx1"/>
            </a:solidFill>
            <a:effectLst/>
            <a:latin typeface="Arial" charset="0"/>
            <a:ea typeface="宋体" pitchFamily="2" charset="-122"/>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ctr" anchorCtr="0" bIns="45720" compatLnSpc="1" lIns="91440" numCol="1" rIns="91440" tIns="45720" vert="horz" wrap="none">
        <a:prstTxWarp prst="textNoShape"/>
      </a:bodyPr>
      <a:lstStyle>
        <a:defPPr algn="ctr" defTabSz="914400" eaLnBrk="1" fontAlgn="base" hangingPunct="1" indent="0" latinLnBrk="0" marL="0" marR="0" rtl="0">
          <a:lnSpc>
            <a:spcPct val="100000"/>
          </a:lnSpc>
          <a:spcBef>
            <a:spcPct val="0"/>
          </a:spcBef>
          <a:spcAft>
            <a:spcPct val="0"/>
          </a:spcAft>
          <a:buClrTx/>
          <a:buSzTx/>
          <a:buFontTx/>
          <a:buNone/>
          <a:defRPr altLang="en-US" baseline="0" b="0" cap="none" sz="2400" i="0" kumimoji="1" lang="zh-CN" normalizeH="0" strike="noStrike" u="none" smtClean="0">
            <a:ln>
              <a:noFill/>
            </a:ln>
            <a:solidFill>
              <a:schemeClr val="tx1"/>
            </a:solidFill>
            <a:effectLst/>
            <a:latin typeface="Arial"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SDU</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Chapter  6   Considering Objects</dc:title>
  <dc:creator>SQH</dc:creator>
  <cp:lastModifiedBy>史清华</cp:lastModifiedBy>
  <dcterms:created xsi:type="dcterms:W3CDTF">2003-11-02T11:09:18Z</dcterms:created>
  <dcterms:modified xsi:type="dcterms:W3CDTF">2022-03-28T09:24:36Z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00ce53f5f08943ae92e5a48cc330afe1</vt:lpwstr>
  </property>
</Properties>
</file>