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844" r:id="rId2"/>
  </p:sldMasterIdLst>
  <p:notesMasterIdLst>
    <p:notesMasterId r:id="rId116"/>
  </p:notesMasterIdLst>
  <p:sldIdLst>
    <p:sldId id="348" r:id="rId3"/>
    <p:sldId id="454" r:id="rId4"/>
    <p:sldId id="432" r:id="rId5"/>
    <p:sldId id="433" r:id="rId6"/>
    <p:sldId id="349" r:id="rId7"/>
    <p:sldId id="455" r:id="rId8"/>
    <p:sldId id="427" r:id="rId9"/>
    <p:sldId id="382" r:id="rId10"/>
    <p:sldId id="456" r:id="rId11"/>
    <p:sldId id="372" r:id="rId12"/>
    <p:sldId id="434" r:id="rId13"/>
    <p:sldId id="383" r:id="rId14"/>
    <p:sldId id="428" r:id="rId15"/>
    <p:sldId id="453" r:id="rId16"/>
    <p:sldId id="464" r:id="rId17"/>
    <p:sldId id="463" r:id="rId18"/>
    <p:sldId id="384" r:id="rId19"/>
    <p:sldId id="385" r:id="rId20"/>
    <p:sldId id="435" r:id="rId21"/>
    <p:sldId id="466" r:id="rId22"/>
    <p:sldId id="447" r:id="rId23"/>
    <p:sldId id="352" r:id="rId24"/>
    <p:sldId id="429" r:id="rId25"/>
    <p:sldId id="375" r:id="rId26"/>
    <p:sldId id="386" r:id="rId27"/>
    <p:sldId id="388" r:id="rId28"/>
    <p:sldId id="351" r:id="rId29"/>
    <p:sldId id="445" r:id="rId30"/>
    <p:sldId id="378" r:id="rId31"/>
    <p:sldId id="379" r:id="rId32"/>
    <p:sldId id="353" r:id="rId33"/>
    <p:sldId id="354" r:id="rId34"/>
    <p:sldId id="389" r:id="rId35"/>
    <p:sldId id="390" r:id="rId36"/>
    <p:sldId id="394" r:id="rId37"/>
    <p:sldId id="395" r:id="rId38"/>
    <p:sldId id="396" r:id="rId39"/>
    <p:sldId id="397" r:id="rId40"/>
    <p:sldId id="398" r:id="rId41"/>
    <p:sldId id="391" r:id="rId42"/>
    <p:sldId id="452" r:id="rId43"/>
    <p:sldId id="399" r:id="rId44"/>
    <p:sldId id="400" r:id="rId45"/>
    <p:sldId id="436" r:id="rId46"/>
    <p:sldId id="465" r:id="rId47"/>
    <p:sldId id="401" r:id="rId48"/>
    <p:sldId id="402" r:id="rId49"/>
    <p:sldId id="403" r:id="rId50"/>
    <p:sldId id="392" r:id="rId51"/>
    <p:sldId id="443" r:id="rId52"/>
    <p:sldId id="444" r:id="rId53"/>
    <p:sldId id="457" r:id="rId54"/>
    <p:sldId id="458" r:id="rId55"/>
    <p:sldId id="459" r:id="rId56"/>
    <p:sldId id="468" r:id="rId57"/>
    <p:sldId id="469" r:id="rId58"/>
    <p:sldId id="472" r:id="rId59"/>
    <p:sldId id="393" r:id="rId60"/>
    <p:sldId id="405" r:id="rId61"/>
    <p:sldId id="438" r:id="rId62"/>
    <p:sldId id="406" r:id="rId63"/>
    <p:sldId id="437" r:id="rId64"/>
    <p:sldId id="442" r:id="rId65"/>
    <p:sldId id="439" r:id="rId66"/>
    <p:sldId id="441" r:id="rId67"/>
    <p:sldId id="440" r:id="rId68"/>
    <p:sldId id="461" r:id="rId69"/>
    <p:sldId id="407" r:id="rId70"/>
    <p:sldId id="430" r:id="rId71"/>
    <p:sldId id="355" r:id="rId72"/>
    <p:sldId id="356" r:id="rId73"/>
    <p:sldId id="373" r:id="rId74"/>
    <p:sldId id="413" r:id="rId75"/>
    <p:sldId id="404" r:id="rId76"/>
    <p:sldId id="412" r:id="rId77"/>
    <p:sldId id="357" r:id="rId78"/>
    <p:sldId id="358" r:id="rId79"/>
    <p:sldId id="374" r:id="rId80"/>
    <p:sldId id="359" r:id="rId81"/>
    <p:sldId id="360" r:id="rId82"/>
    <p:sldId id="408" r:id="rId83"/>
    <p:sldId id="448" r:id="rId84"/>
    <p:sldId id="462" r:id="rId85"/>
    <p:sldId id="381" r:id="rId86"/>
    <p:sldId id="467" r:id="rId87"/>
    <p:sldId id="361" r:id="rId88"/>
    <p:sldId id="449" r:id="rId89"/>
    <p:sldId id="409" r:id="rId90"/>
    <p:sldId id="450" r:id="rId91"/>
    <p:sldId id="363" r:id="rId92"/>
    <p:sldId id="410" r:id="rId93"/>
    <p:sldId id="364" r:id="rId94"/>
    <p:sldId id="411" r:id="rId95"/>
    <p:sldId id="451" r:id="rId96"/>
    <p:sldId id="366" r:id="rId97"/>
    <p:sldId id="367" r:id="rId98"/>
    <p:sldId id="368" r:id="rId99"/>
    <p:sldId id="369" r:id="rId100"/>
    <p:sldId id="370" r:id="rId101"/>
    <p:sldId id="371" r:id="rId102"/>
    <p:sldId id="416" r:id="rId103"/>
    <p:sldId id="414" r:id="rId104"/>
    <p:sldId id="415" r:id="rId105"/>
    <p:sldId id="417" r:id="rId106"/>
    <p:sldId id="419" r:id="rId107"/>
    <p:sldId id="422" r:id="rId108"/>
    <p:sldId id="423" r:id="rId109"/>
    <p:sldId id="424" r:id="rId110"/>
    <p:sldId id="425" r:id="rId111"/>
    <p:sldId id="426" r:id="rId112"/>
    <p:sldId id="256" r:id="rId113"/>
    <p:sldId id="446" r:id="rId114"/>
    <p:sldId id="420" r:id="rId115"/>
  </p:sldIdLst>
  <p:sldSz cx="9144000" cy="6858000" type="screen4x3"/>
  <p:notesSz cx="6858000" cy="9144000"/>
  <p:defaultTextStyle>
    <a:defPPr>
      <a:defRPr lang="zh-CN"/>
    </a:defPPr>
    <a:lvl1pPr algn="l" rtl="0" fontAlgn="base">
      <a:spcBef>
        <a:spcPct val="20000"/>
      </a:spcBef>
      <a:spcAft>
        <a:spcPct val="0"/>
      </a:spcAft>
      <a:buClr>
        <a:schemeClr val="tx1"/>
      </a:buClr>
      <a:buSzPct val="150000"/>
      <a:defRPr kumimoji="1" sz="2400" b="1" kern="1200">
        <a:solidFill>
          <a:schemeClr val="tx1"/>
        </a:solidFill>
        <a:latin typeface="Arial" charset="0"/>
        <a:ea typeface="宋体" pitchFamily="2" charset="-122"/>
        <a:cs typeface="+mn-cs"/>
      </a:defRPr>
    </a:lvl1pPr>
    <a:lvl2pPr marL="457200" algn="l" rtl="0" fontAlgn="base">
      <a:spcBef>
        <a:spcPct val="20000"/>
      </a:spcBef>
      <a:spcAft>
        <a:spcPct val="0"/>
      </a:spcAft>
      <a:buClr>
        <a:schemeClr val="tx1"/>
      </a:buClr>
      <a:buSzPct val="150000"/>
      <a:defRPr kumimoji="1" sz="2400" b="1" kern="1200">
        <a:solidFill>
          <a:schemeClr val="tx1"/>
        </a:solidFill>
        <a:latin typeface="Arial" charset="0"/>
        <a:ea typeface="宋体" pitchFamily="2" charset="-122"/>
        <a:cs typeface="+mn-cs"/>
      </a:defRPr>
    </a:lvl2pPr>
    <a:lvl3pPr marL="914400" algn="l" rtl="0" fontAlgn="base">
      <a:spcBef>
        <a:spcPct val="20000"/>
      </a:spcBef>
      <a:spcAft>
        <a:spcPct val="0"/>
      </a:spcAft>
      <a:buClr>
        <a:schemeClr val="tx1"/>
      </a:buClr>
      <a:buSzPct val="150000"/>
      <a:defRPr kumimoji="1" sz="2400" b="1" kern="1200">
        <a:solidFill>
          <a:schemeClr val="tx1"/>
        </a:solidFill>
        <a:latin typeface="Arial" charset="0"/>
        <a:ea typeface="宋体" pitchFamily="2" charset="-122"/>
        <a:cs typeface="+mn-cs"/>
      </a:defRPr>
    </a:lvl3pPr>
    <a:lvl4pPr marL="1371600" algn="l" rtl="0" fontAlgn="base">
      <a:spcBef>
        <a:spcPct val="20000"/>
      </a:spcBef>
      <a:spcAft>
        <a:spcPct val="0"/>
      </a:spcAft>
      <a:buClr>
        <a:schemeClr val="tx1"/>
      </a:buClr>
      <a:buSzPct val="150000"/>
      <a:defRPr kumimoji="1" sz="2400" b="1" kern="1200">
        <a:solidFill>
          <a:schemeClr val="tx1"/>
        </a:solidFill>
        <a:latin typeface="Arial" charset="0"/>
        <a:ea typeface="宋体" pitchFamily="2" charset="-122"/>
        <a:cs typeface="+mn-cs"/>
      </a:defRPr>
    </a:lvl4pPr>
    <a:lvl5pPr marL="1828800" algn="l" rtl="0" fontAlgn="base">
      <a:spcBef>
        <a:spcPct val="20000"/>
      </a:spcBef>
      <a:spcAft>
        <a:spcPct val="0"/>
      </a:spcAft>
      <a:buClr>
        <a:schemeClr val="tx1"/>
      </a:buClr>
      <a:buSzPct val="150000"/>
      <a:defRPr kumimoji="1" sz="2400" b="1" kern="1200">
        <a:solidFill>
          <a:schemeClr val="tx1"/>
        </a:solidFill>
        <a:latin typeface="Arial" charset="0"/>
        <a:ea typeface="宋体" pitchFamily="2" charset="-122"/>
        <a:cs typeface="+mn-cs"/>
      </a:defRPr>
    </a:lvl5pPr>
    <a:lvl6pPr marL="2286000" algn="l" defTabSz="914400" rtl="0" eaLnBrk="1" latinLnBrk="0" hangingPunct="1">
      <a:defRPr kumimoji="1" sz="2400" b="1" kern="1200">
        <a:solidFill>
          <a:schemeClr val="tx1"/>
        </a:solidFill>
        <a:latin typeface="Arial" charset="0"/>
        <a:ea typeface="宋体" pitchFamily="2" charset="-122"/>
        <a:cs typeface="+mn-cs"/>
      </a:defRPr>
    </a:lvl6pPr>
    <a:lvl7pPr marL="2743200" algn="l" defTabSz="914400" rtl="0" eaLnBrk="1" latinLnBrk="0" hangingPunct="1">
      <a:defRPr kumimoji="1" sz="2400" b="1" kern="1200">
        <a:solidFill>
          <a:schemeClr val="tx1"/>
        </a:solidFill>
        <a:latin typeface="Arial" charset="0"/>
        <a:ea typeface="宋体" pitchFamily="2" charset="-122"/>
        <a:cs typeface="+mn-cs"/>
      </a:defRPr>
    </a:lvl7pPr>
    <a:lvl8pPr marL="3200400" algn="l" defTabSz="914400" rtl="0" eaLnBrk="1" latinLnBrk="0" hangingPunct="1">
      <a:defRPr kumimoji="1" sz="2400" b="1" kern="1200">
        <a:solidFill>
          <a:schemeClr val="tx1"/>
        </a:solidFill>
        <a:latin typeface="Arial" charset="0"/>
        <a:ea typeface="宋体" pitchFamily="2" charset="-122"/>
        <a:cs typeface="+mn-cs"/>
      </a:defRPr>
    </a:lvl8pPr>
    <a:lvl9pPr marL="3657600" algn="l" defTabSz="914400" rtl="0" eaLnBrk="1" latinLnBrk="0" hangingPunct="1">
      <a:defRPr kumimoji="1" sz="2400"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FF"/>
    <a:srgbClr val="CC0000"/>
    <a:srgbClr val="8ED6D8"/>
    <a:srgbClr val="EBF5EB"/>
    <a:srgbClr val="FF33CC"/>
    <a:srgbClr val="00000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581" autoAdjust="0"/>
  </p:normalViewPr>
  <p:slideViewPr>
    <p:cSldViewPr>
      <p:cViewPr varScale="1">
        <p:scale>
          <a:sx n="70" d="100"/>
          <a:sy n="70" d="100"/>
        </p:scale>
        <p:origin x="138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presProps" Target="presProp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viewProps" Target="view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defRPr sz="1200" b="0">
                <a:latin typeface="Arial" pitchFamily="34" charset="0"/>
              </a:defRPr>
            </a:lvl1pPr>
          </a:lstStyle>
          <a:p>
            <a:pPr>
              <a:defRPr/>
            </a:pPr>
            <a:endParaRPr lang="en-US" altLang="zh-CN"/>
          </a:p>
        </p:txBody>
      </p:sp>
      <p:sp>
        <p:nvSpPr>
          <p:cNvPr id="130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defRPr sz="1200" b="0">
                <a:latin typeface="Arial" pitchFamily="34" charset="0"/>
              </a:defRPr>
            </a:lvl1pPr>
          </a:lstStyle>
          <a:p>
            <a:pPr>
              <a:defRPr/>
            </a:pPr>
            <a:endParaRPr lang="en-US" altLang="zh-CN"/>
          </a:p>
        </p:txBody>
      </p:sp>
      <p:sp>
        <p:nvSpPr>
          <p:cNvPr id="1013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0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30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defRPr sz="1200" b="0">
                <a:latin typeface="Arial" pitchFamily="34" charset="0"/>
              </a:defRPr>
            </a:lvl1pPr>
          </a:lstStyle>
          <a:p>
            <a:pPr>
              <a:defRPr/>
            </a:pPr>
            <a:endParaRPr lang="en-US" altLang="zh-CN"/>
          </a:p>
        </p:txBody>
      </p:sp>
      <p:sp>
        <p:nvSpPr>
          <p:cNvPr id="130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defRPr sz="1200" b="0">
                <a:latin typeface="Arial" pitchFamily="34" charset="0"/>
              </a:defRPr>
            </a:lvl1pPr>
          </a:lstStyle>
          <a:p>
            <a:pPr>
              <a:defRPr/>
            </a:pPr>
            <a:fld id="{941145CB-4A40-48A9-BA95-3076CC413DEB}" type="slidenum">
              <a:rPr lang="en-US" altLang="zh-CN"/>
              <a:pPr>
                <a:defRPr/>
              </a:pPr>
              <a:t>‹#›</a:t>
            </a:fld>
            <a:endParaRPr lang="en-US" altLang="zh-CN"/>
          </a:p>
        </p:txBody>
      </p:sp>
    </p:spTree>
    <p:extLst>
      <p:ext uri="{BB962C8B-B14F-4D97-AF65-F5344CB8AC3E}">
        <p14:creationId xmlns:p14="http://schemas.microsoft.com/office/powerpoint/2010/main" val="16906880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406A1AC7-9F30-4674-A025-4A5C38F61797}" type="slidenum">
              <a:rPr lang="en-US" altLang="zh-CN" smtClean="0">
                <a:latin typeface="Arial" charset="0"/>
              </a:rPr>
              <a:pPr/>
              <a:t>1</a:t>
            </a:fld>
            <a:endParaRPr lang="en-US" altLang="zh-CN" smtClean="0">
              <a:latin typeface="Arial"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86113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115E4A37-188B-48CA-A98F-C6AFDA6967FD}" type="slidenum">
              <a:rPr lang="en-US" altLang="zh-CN" smtClean="0">
                <a:latin typeface="Arial" charset="0"/>
              </a:rPr>
              <a:pPr/>
              <a:t>17</a:t>
            </a:fld>
            <a:endParaRPr lang="en-US" altLang="zh-CN" smtClean="0">
              <a:latin typeface="Arial"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950756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6E4DF1D7-360A-41B9-926D-FFF3219714AB}" type="slidenum">
              <a:rPr lang="en-US" altLang="zh-CN" smtClean="0">
                <a:latin typeface="Arial" charset="0"/>
              </a:rPr>
              <a:pPr/>
              <a:t>18</a:t>
            </a:fld>
            <a:endParaRPr lang="en-US" altLang="zh-CN" smtClean="0">
              <a:latin typeface="Arial"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642428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7D70B930-33DD-47A0-AFCC-5C349D9F49B5}" type="slidenum">
              <a:rPr lang="en-US" altLang="zh-CN" smtClean="0">
                <a:latin typeface="Arial" charset="0"/>
              </a:rPr>
              <a:pPr/>
              <a:t>19</a:t>
            </a:fld>
            <a:endParaRPr lang="en-US" altLang="zh-CN" smtClean="0">
              <a:latin typeface="Arial"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372877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6E4DF1D7-360A-41B9-926D-FFF3219714AB}" type="slidenum">
              <a:rPr lang="en-US" altLang="zh-CN" smtClean="0">
                <a:latin typeface="Arial" charset="0"/>
              </a:rPr>
              <a:pPr/>
              <a:t>20</a:t>
            </a:fld>
            <a:endParaRPr lang="en-US" altLang="zh-CN" smtClean="0">
              <a:latin typeface="Arial"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66186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
          <p:cNvSpPr>
            <a:spLocks noGrp="1" noRot="1" noChangeAspect="1" noChangeArrowheads="1" noTextEdit="1"/>
          </p:cNvSpPr>
          <p:nvPr>
            <p:ph type="sldImg"/>
          </p:nvPr>
        </p:nvSpPr>
        <p:spPr>
          <a:ln/>
        </p:spPr>
      </p:sp>
      <p:sp>
        <p:nvSpPr>
          <p:cNvPr id="112643" name="Rectangle 2"/>
          <p:cNvSpPr>
            <a:spLocks noGrp="1" noChangeArrowheads="1"/>
          </p:cNvSpPr>
          <p:nvPr>
            <p:ph type="body" idx="1"/>
          </p:nvPr>
        </p:nvSpPr>
        <p:spPr>
          <a:noFill/>
          <a:ln/>
        </p:spPr>
        <p:txBody>
          <a:bodyPr wrap="none" anchor="ctr"/>
          <a:lstStyle/>
          <a:p>
            <a:endParaRPr lang="en-US" altLang="zh-CN" smtClean="0"/>
          </a:p>
        </p:txBody>
      </p:sp>
    </p:spTree>
    <p:extLst>
      <p:ext uri="{BB962C8B-B14F-4D97-AF65-F5344CB8AC3E}">
        <p14:creationId xmlns:p14="http://schemas.microsoft.com/office/powerpoint/2010/main" val="2720580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39A8C559-77AE-4551-A9C3-E5A5029F49A7}" type="slidenum">
              <a:rPr lang="en-US" altLang="zh-CN" smtClean="0">
                <a:latin typeface="Arial" charset="0"/>
              </a:rPr>
              <a:pPr/>
              <a:t>22</a:t>
            </a:fld>
            <a:endParaRPr lang="en-US" altLang="zh-CN" smtClean="0">
              <a:latin typeface="Arial"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889267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C7702059-C602-4C48-9D67-62429863A013}" type="slidenum">
              <a:rPr lang="en-US" altLang="zh-CN" smtClean="0">
                <a:latin typeface="Arial" charset="0"/>
              </a:rPr>
              <a:pPr/>
              <a:t>23</a:t>
            </a:fld>
            <a:endParaRPr lang="en-US" altLang="zh-CN" smtClean="0">
              <a:latin typeface="Arial"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254800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C07BF92B-0CCC-447B-955F-6EDDEB5859BF}" type="slidenum">
              <a:rPr lang="en-US" altLang="zh-CN" smtClean="0">
                <a:latin typeface="Arial" charset="0"/>
              </a:rPr>
              <a:pPr/>
              <a:t>24</a:t>
            </a:fld>
            <a:endParaRPr lang="en-US" altLang="zh-CN" smtClean="0">
              <a:latin typeface="Arial"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495475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EECDADF2-B38F-40AB-B74F-E4AF6DDA0CEE}" type="slidenum">
              <a:rPr lang="en-US" altLang="zh-CN" smtClean="0">
                <a:latin typeface="Arial" charset="0"/>
              </a:rPr>
              <a:pPr/>
              <a:t>25</a:t>
            </a:fld>
            <a:endParaRPr lang="en-US" altLang="zh-CN" smtClean="0">
              <a:latin typeface="Arial"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600680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C2029262-8F84-4403-85A2-121D8784C926}" type="slidenum">
              <a:rPr lang="en-US" altLang="zh-CN" smtClean="0">
                <a:latin typeface="Arial" charset="0"/>
              </a:rPr>
              <a:pPr/>
              <a:t>26</a:t>
            </a:fld>
            <a:endParaRPr lang="en-US" altLang="zh-CN" smtClean="0">
              <a:latin typeface="Arial"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480861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A7D8C1A4-B763-4AA3-881D-8323D83EF1AD}" type="slidenum">
              <a:rPr lang="en-US" altLang="zh-CN" smtClean="0">
                <a:latin typeface="Arial" charset="0"/>
              </a:rPr>
              <a:pPr/>
              <a:t>5</a:t>
            </a:fld>
            <a:endParaRPr lang="en-US" altLang="zh-CN" smtClean="0">
              <a:latin typeface="Arial"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3578532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E9198356-114B-423C-BBDF-6C5E72F3AAB7}" type="slidenum">
              <a:rPr lang="en-US" altLang="zh-CN" smtClean="0">
                <a:latin typeface="Arial" charset="0"/>
              </a:rPr>
              <a:pPr/>
              <a:t>27</a:t>
            </a:fld>
            <a:endParaRPr lang="en-US" altLang="zh-CN" smtClean="0">
              <a:latin typeface="Arial"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4946601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1"/>
          <p:cNvSpPr>
            <a:spLocks noGrp="1" noRot="1" noChangeAspect="1" noChangeArrowheads="1" noTextEdit="1"/>
          </p:cNvSpPr>
          <p:nvPr>
            <p:ph type="sldImg"/>
          </p:nvPr>
        </p:nvSpPr>
        <p:spPr>
          <a:ln/>
        </p:spPr>
      </p:sp>
      <p:sp>
        <p:nvSpPr>
          <p:cNvPr id="119811" name="Rectangle 2"/>
          <p:cNvSpPr>
            <a:spLocks noGrp="1" noChangeArrowheads="1"/>
          </p:cNvSpPr>
          <p:nvPr>
            <p:ph type="body" idx="1"/>
          </p:nvPr>
        </p:nvSpPr>
        <p:spPr>
          <a:noFill/>
          <a:ln/>
        </p:spPr>
        <p:txBody>
          <a:bodyPr wrap="none" anchor="ctr"/>
          <a:lstStyle/>
          <a:p>
            <a:endParaRPr lang="en-US" altLang="zh-CN" smtClean="0"/>
          </a:p>
        </p:txBody>
      </p:sp>
    </p:spTree>
    <p:extLst>
      <p:ext uri="{BB962C8B-B14F-4D97-AF65-F5344CB8AC3E}">
        <p14:creationId xmlns:p14="http://schemas.microsoft.com/office/powerpoint/2010/main" val="102091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30145852-54BE-4A62-A598-AC8A5B088318}" type="slidenum">
              <a:rPr lang="en-US" altLang="zh-CN" smtClean="0">
                <a:latin typeface="Arial" charset="0"/>
              </a:rPr>
              <a:pPr/>
              <a:t>29</a:t>
            </a:fld>
            <a:endParaRPr lang="en-US" altLang="zh-CN" smtClean="0">
              <a:latin typeface="Arial"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445249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35DB8898-6DB5-44BE-A479-56E8878F19AE}" type="slidenum">
              <a:rPr lang="en-US" altLang="zh-CN" smtClean="0">
                <a:latin typeface="Arial" charset="0"/>
              </a:rPr>
              <a:pPr/>
              <a:t>30</a:t>
            </a:fld>
            <a:endParaRPr lang="en-US" altLang="zh-CN" smtClean="0">
              <a:latin typeface="Arial"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8359905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C67B9EFF-1105-4C4B-90E0-295F84B46835}" type="slidenum">
              <a:rPr lang="en-US" altLang="zh-CN" smtClean="0">
                <a:latin typeface="Arial" charset="0"/>
              </a:rPr>
              <a:pPr/>
              <a:t>31</a:t>
            </a:fld>
            <a:endParaRPr lang="en-US" altLang="zh-CN" smtClean="0">
              <a:latin typeface="Arial"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57417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A8EF852A-D782-4109-85F6-8EE8165D0349}" type="slidenum">
              <a:rPr lang="en-US" altLang="zh-CN" smtClean="0">
                <a:latin typeface="Arial" charset="0"/>
              </a:rPr>
              <a:pPr/>
              <a:t>32</a:t>
            </a:fld>
            <a:endParaRPr lang="en-US" altLang="zh-CN" smtClean="0">
              <a:latin typeface="Arial"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3698659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ADFDE77-43F1-4EC0-BBD3-FE77A379FB7A}" type="slidenum">
              <a:rPr lang="en-US" altLang="zh-CN" smtClean="0">
                <a:latin typeface="Arial" charset="0"/>
              </a:rPr>
              <a:pPr/>
              <a:t>33</a:t>
            </a:fld>
            <a:endParaRPr lang="en-US" altLang="zh-CN" smtClean="0">
              <a:latin typeface="Arial"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3573568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C7D0199B-32A0-404E-90F5-F2636307A000}" type="slidenum">
              <a:rPr lang="en-US" altLang="zh-CN" smtClean="0">
                <a:latin typeface="Arial" charset="0"/>
              </a:rPr>
              <a:pPr/>
              <a:t>34</a:t>
            </a:fld>
            <a:endParaRPr lang="en-US" altLang="zh-CN" smtClean="0">
              <a:latin typeface="Arial"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770255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1C3699DE-1FDE-44D1-BEB3-9954995C64A9}" type="slidenum">
              <a:rPr lang="en-US" altLang="zh-CN" smtClean="0">
                <a:latin typeface="Arial" charset="0"/>
              </a:rPr>
              <a:pPr/>
              <a:t>35</a:t>
            </a:fld>
            <a:endParaRPr lang="en-US" altLang="zh-CN" smtClean="0">
              <a:latin typeface="Arial"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3797840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D298408D-ADB7-4C1D-9D5E-EC56A14389CA}" type="slidenum">
              <a:rPr lang="en-US" altLang="zh-CN" smtClean="0">
                <a:latin typeface="Arial" charset="0"/>
              </a:rPr>
              <a:pPr/>
              <a:t>36</a:t>
            </a:fld>
            <a:endParaRPr lang="en-US" altLang="zh-CN" smtClean="0">
              <a:latin typeface="Arial"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383147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A7D8C1A4-B763-4AA3-881D-8323D83EF1AD}" type="slidenum">
              <a:rPr lang="en-US" altLang="zh-CN" smtClean="0">
                <a:solidFill>
                  <a:srgbClr val="000000"/>
                </a:solidFill>
                <a:latin typeface="Arial" charset="0"/>
              </a:rPr>
              <a:pPr/>
              <a:t>6</a:t>
            </a:fld>
            <a:endParaRPr lang="en-US" altLang="zh-CN" smtClean="0">
              <a:solidFill>
                <a:srgbClr val="000000"/>
              </a:solidFill>
              <a:latin typeface="Arial"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2108969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FBACA1FF-513B-443B-8843-B2CA58FEDD98}" type="slidenum">
              <a:rPr lang="en-US" altLang="zh-CN" smtClean="0">
                <a:latin typeface="Arial" charset="0"/>
              </a:rPr>
              <a:pPr/>
              <a:t>37</a:t>
            </a:fld>
            <a:endParaRPr lang="en-US" altLang="zh-CN" smtClean="0">
              <a:latin typeface="Arial"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4242859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7CB3372F-D4E8-46D8-9A9F-BDEF694A64AC}" type="slidenum">
              <a:rPr lang="en-US" altLang="zh-CN" smtClean="0">
                <a:latin typeface="Arial" charset="0"/>
              </a:rPr>
              <a:pPr/>
              <a:t>38</a:t>
            </a:fld>
            <a:endParaRPr lang="en-US" altLang="zh-CN" smtClean="0">
              <a:latin typeface="Arial"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8527296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F2366FD2-4A31-46D2-815C-FCEF47F550F8}" type="slidenum">
              <a:rPr lang="en-US" altLang="zh-CN" smtClean="0">
                <a:latin typeface="Arial" charset="0"/>
              </a:rPr>
              <a:pPr/>
              <a:t>39</a:t>
            </a:fld>
            <a:endParaRPr lang="en-US" altLang="zh-CN" smtClean="0">
              <a:latin typeface="Arial"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0390333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474650BA-DB0C-4BD9-A868-FE90586AA688}" type="slidenum">
              <a:rPr lang="en-US" altLang="zh-CN" smtClean="0">
                <a:latin typeface="Arial" charset="0"/>
              </a:rPr>
              <a:pPr/>
              <a:t>40</a:t>
            </a:fld>
            <a:endParaRPr lang="en-US" altLang="zh-CN" smtClean="0">
              <a:latin typeface="Arial"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6343435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66F448F8-B60E-4A54-ADA8-4D381DE551A0}" type="slidenum">
              <a:rPr lang="en-US" altLang="zh-CN" smtClean="0">
                <a:latin typeface="Arial" charset="0"/>
              </a:rPr>
              <a:pPr/>
              <a:t>42</a:t>
            </a:fld>
            <a:endParaRPr lang="en-US" altLang="zh-CN" smtClean="0">
              <a:latin typeface="Arial"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2215827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2DE78C2D-6646-4979-9542-1E299E4B6B8A}" type="slidenum">
              <a:rPr lang="en-US" altLang="zh-CN" smtClean="0">
                <a:latin typeface="Arial" charset="0"/>
              </a:rPr>
              <a:pPr/>
              <a:t>43</a:t>
            </a:fld>
            <a:endParaRPr lang="en-US" altLang="zh-CN" smtClean="0">
              <a:latin typeface="Arial"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324799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AAE96401-63BC-4F8B-B06D-C66356221E9C}" type="slidenum">
              <a:rPr lang="en-US" altLang="zh-CN" smtClean="0">
                <a:latin typeface="Arial" charset="0"/>
              </a:rPr>
              <a:pPr/>
              <a:t>44</a:t>
            </a:fld>
            <a:endParaRPr lang="en-US" altLang="zh-CN" smtClean="0">
              <a:latin typeface="Arial"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3602082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AAE96401-63BC-4F8B-B06D-C66356221E9C}" type="slidenum">
              <a:rPr lang="en-US" altLang="zh-CN" smtClean="0">
                <a:solidFill>
                  <a:srgbClr val="000000"/>
                </a:solidFill>
                <a:latin typeface="Arial" charset="0"/>
              </a:rPr>
              <a:pPr/>
              <a:t>45</a:t>
            </a:fld>
            <a:endParaRPr lang="en-US" altLang="zh-CN" smtClean="0">
              <a:solidFill>
                <a:srgbClr val="000000"/>
              </a:solidFill>
              <a:latin typeface="Arial"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476419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BE004C11-8512-45B0-8CD2-A388C2943C07}" type="slidenum">
              <a:rPr lang="en-US" altLang="zh-CN" smtClean="0">
                <a:latin typeface="Arial" charset="0"/>
              </a:rPr>
              <a:pPr/>
              <a:t>46</a:t>
            </a:fld>
            <a:endParaRPr lang="en-US" altLang="zh-CN" smtClean="0">
              <a:latin typeface="Arial"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8363339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43B58B3D-59C9-40EC-AE4A-F6D50B8D97FB}" type="slidenum">
              <a:rPr lang="en-US" altLang="zh-CN" smtClean="0">
                <a:latin typeface="Arial" charset="0"/>
              </a:rPr>
              <a:pPr/>
              <a:t>47</a:t>
            </a:fld>
            <a:endParaRPr lang="en-US" altLang="zh-CN" smtClean="0">
              <a:latin typeface="Arial"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075054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FBFD7E3F-4D79-4932-9498-0988F593FACB}" type="slidenum">
              <a:rPr lang="en-US" altLang="zh-CN" smtClean="0">
                <a:latin typeface="Arial" charset="0"/>
              </a:rPr>
              <a:pPr/>
              <a:t>7</a:t>
            </a:fld>
            <a:endParaRPr lang="en-US" altLang="zh-CN" smtClean="0">
              <a:latin typeface="Arial"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1886284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C914A2FA-A29A-448C-85A2-AD4FE1939D59}" type="slidenum">
              <a:rPr lang="en-US" altLang="zh-CN" smtClean="0">
                <a:latin typeface="Arial" charset="0"/>
              </a:rPr>
              <a:pPr/>
              <a:t>48</a:t>
            </a:fld>
            <a:endParaRPr lang="en-US" altLang="zh-CN" smtClean="0">
              <a:latin typeface="Arial"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5974097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755987B-C03C-48F1-9E90-3867EC7C6601}" type="slidenum">
              <a:rPr lang="en-US" altLang="zh-CN" smtClean="0">
                <a:latin typeface="Arial" charset="0"/>
              </a:rPr>
              <a:pPr/>
              <a:t>49</a:t>
            </a:fld>
            <a:endParaRPr lang="en-US" altLang="zh-CN" smtClean="0">
              <a:latin typeface="Arial"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5725051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CA7B28AB-3E48-4CED-9DB3-25C6B98B9E11}" type="slidenum">
              <a:rPr lang="en-US" altLang="zh-CN" smtClean="0">
                <a:latin typeface="Arial" charset="0"/>
              </a:rPr>
              <a:pPr/>
              <a:t>50</a:t>
            </a:fld>
            <a:endParaRPr lang="en-US" altLang="zh-CN" smtClean="0">
              <a:latin typeface="Arial"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4922573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D170077C-D777-45B6-93F6-182EDDDE07E6}" type="slidenum">
              <a:rPr lang="en-US" altLang="zh-CN" smtClean="0">
                <a:latin typeface="Arial" charset="0"/>
              </a:rPr>
              <a:pPr/>
              <a:t>51</a:t>
            </a:fld>
            <a:endParaRPr lang="en-US" altLang="zh-CN" smtClean="0">
              <a:latin typeface="Arial"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6551548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D540FE7C-AE2A-46A0-81AC-03EC6DA39D74}" type="slidenum">
              <a:rPr lang="en-US" altLang="zh-CN" smtClean="0">
                <a:latin typeface="Arial" charset="0"/>
              </a:rPr>
              <a:pPr/>
              <a:t>58</a:t>
            </a:fld>
            <a:endParaRPr lang="en-US" altLang="zh-CN" smtClean="0">
              <a:latin typeface="Arial"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8225776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C5AE20DD-FC72-4847-8B81-B3EA686ACF1B}" type="slidenum">
              <a:rPr lang="en-US" altLang="zh-CN" smtClean="0">
                <a:latin typeface="Arial" charset="0"/>
              </a:rPr>
              <a:pPr/>
              <a:t>59</a:t>
            </a:fld>
            <a:endParaRPr lang="en-US" altLang="zh-CN" smtClean="0">
              <a:latin typeface="Arial"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9023538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576B37F4-2C13-431C-A0BC-1E9D57473C1A}" type="slidenum">
              <a:rPr lang="en-US" altLang="zh-CN" smtClean="0">
                <a:latin typeface="Arial" charset="0"/>
              </a:rPr>
              <a:pPr/>
              <a:t>60</a:t>
            </a:fld>
            <a:endParaRPr lang="en-US" altLang="zh-CN" smtClean="0">
              <a:latin typeface="Arial"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6106395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7FAF3B30-8B1C-4CBF-AE7E-F4BB255D3E7F}" type="slidenum">
              <a:rPr lang="en-US" altLang="zh-CN" smtClean="0">
                <a:latin typeface="Arial" charset="0"/>
              </a:rPr>
              <a:pPr/>
              <a:t>61</a:t>
            </a:fld>
            <a:endParaRPr lang="en-US" altLang="zh-CN" smtClean="0">
              <a:latin typeface="Arial"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9762559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D65CCA51-07BE-46A6-8959-CFB468066335}" type="slidenum">
              <a:rPr lang="en-US" altLang="zh-CN" smtClean="0">
                <a:latin typeface="Arial" charset="0"/>
              </a:rPr>
              <a:pPr/>
              <a:t>62</a:t>
            </a:fld>
            <a:endParaRPr lang="en-US" altLang="zh-CN" smtClean="0">
              <a:latin typeface="Arial"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1629813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F9749432-1593-4758-861C-3FA859B250D0}" type="slidenum">
              <a:rPr lang="en-US" altLang="zh-CN" smtClean="0">
                <a:latin typeface="Arial" charset="0"/>
              </a:rPr>
              <a:pPr/>
              <a:t>63</a:t>
            </a:fld>
            <a:endParaRPr lang="en-US" altLang="zh-CN" smtClean="0">
              <a:latin typeface="Arial"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470351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BD372FD0-D378-434A-A2E4-8419A4D32DB0}" type="slidenum">
              <a:rPr lang="en-US" altLang="zh-CN" smtClean="0">
                <a:latin typeface="Arial" charset="0"/>
              </a:rPr>
              <a:pPr/>
              <a:t>8</a:t>
            </a:fld>
            <a:endParaRPr lang="en-US" altLang="zh-CN" smtClean="0">
              <a:latin typeface="Arial"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0481473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FD80F96F-71A1-46AF-967E-AF76E48CA1B2}" type="slidenum">
              <a:rPr lang="en-US" altLang="zh-CN" smtClean="0">
                <a:latin typeface="Arial" charset="0"/>
              </a:rPr>
              <a:pPr/>
              <a:t>64</a:t>
            </a:fld>
            <a:endParaRPr lang="en-US" altLang="zh-CN" smtClean="0">
              <a:latin typeface="Arial"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3800818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A3FC9515-B7BF-4361-B8F6-90205E64D215}" type="slidenum">
              <a:rPr lang="en-US" altLang="zh-CN" smtClean="0">
                <a:latin typeface="Arial" charset="0"/>
              </a:rPr>
              <a:pPr/>
              <a:t>65</a:t>
            </a:fld>
            <a:endParaRPr lang="en-US" altLang="zh-CN" smtClean="0">
              <a:latin typeface="Arial"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7379267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3CAE8EFA-4741-4352-A29F-41F115035C06}" type="slidenum">
              <a:rPr lang="en-US" altLang="zh-CN" smtClean="0">
                <a:latin typeface="Arial" charset="0"/>
              </a:rPr>
              <a:pPr/>
              <a:t>66</a:t>
            </a:fld>
            <a:endParaRPr lang="en-US" altLang="zh-CN" smtClean="0">
              <a:latin typeface="Arial"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2890327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CD0F28CE-DBDC-4D60-A4F2-FDC46418837D}" type="slidenum">
              <a:rPr lang="en-US" altLang="zh-CN" smtClean="0">
                <a:latin typeface="Arial" charset="0"/>
              </a:rPr>
              <a:pPr/>
              <a:t>68</a:t>
            </a:fld>
            <a:endParaRPr lang="en-US" altLang="zh-CN" smtClean="0">
              <a:latin typeface="Arial"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0704159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07E41841-DD4E-40EB-92D4-03223BA1DECF}" type="slidenum">
              <a:rPr lang="en-US" altLang="zh-CN" smtClean="0">
                <a:latin typeface="Arial" charset="0"/>
              </a:rPr>
              <a:pPr/>
              <a:t>69</a:t>
            </a:fld>
            <a:endParaRPr lang="en-US" altLang="zh-CN" smtClean="0">
              <a:latin typeface="Arial"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4179594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DF0264B7-7DCB-4284-824D-C3991942F5DF}" type="slidenum">
              <a:rPr lang="en-US" altLang="zh-CN" smtClean="0">
                <a:latin typeface="Arial" charset="0"/>
              </a:rPr>
              <a:pPr/>
              <a:t>70</a:t>
            </a:fld>
            <a:endParaRPr lang="en-US" altLang="zh-CN" smtClean="0">
              <a:latin typeface="Arial"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8515444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3C221BD4-8A3C-496E-9E68-3B2F3FE57320}" type="slidenum">
              <a:rPr lang="en-US" altLang="zh-CN" smtClean="0">
                <a:latin typeface="Arial" charset="0"/>
              </a:rPr>
              <a:pPr/>
              <a:t>71</a:t>
            </a:fld>
            <a:endParaRPr lang="en-US" altLang="zh-CN" smtClean="0">
              <a:latin typeface="Arial"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8222273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E492AE51-0DD9-4F50-8A82-8CB813666027}" type="slidenum">
              <a:rPr lang="en-US" altLang="zh-CN" smtClean="0">
                <a:latin typeface="Arial" charset="0"/>
              </a:rPr>
              <a:pPr/>
              <a:t>72</a:t>
            </a:fld>
            <a:endParaRPr lang="en-US" altLang="zh-CN" smtClean="0">
              <a:latin typeface="Arial"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6635068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D1EA7C71-4A7D-469E-8BA0-38B71892C503}" type="slidenum">
              <a:rPr lang="en-US" altLang="zh-CN" smtClean="0">
                <a:latin typeface="Arial" charset="0"/>
              </a:rPr>
              <a:pPr/>
              <a:t>74</a:t>
            </a:fld>
            <a:endParaRPr lang="en-US" altLang="zh-CN" smtClean="0">
              <a:latin typeface="Arial"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9894132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59BC1408-2BB2-4CF0-A9BB-E8C618FF1EA7}" type="slidenum">
              <a:rPr lang="en-US" altLang="zh-CN" smtClean="0">
                <a:latin typeface="Arial" charset="0"/>
              </a:rPr>
              <a:pPr/>
              <a:t>75</a:t>
            </a:fld>
            <a:endParaRPr lang="en-US" altLang="zh-CN" smtClean="0">
              <a:latin typeface="Arial"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56444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BD372FD0-D378-434A-A2E4-8419A4D32DB0}" type="slidenum">
              <a:rPr lang="en-US" altLang="zh-CN" smtClean="0">
                <a:solidFill>
                  <a:srgbClr val="000000"/>
                </a:solidFill>
                <a:latin typeface="Arial" charset="0"/>
              </a:rPr>
              <a:pPr/>
              <a:t>9</a:t>
            </a:fld>
            <a:endParaRPr lang="en-US" altLang="zh-CN" smtClean="0">
              <a:solidFill>
                <a:srgbClr val="000000"/>
              </a:solidFill>
              <a:latin typeface="Arial"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5008253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5DCD6043-0294-48A3-B58B-FFAE4CCB32DC}" type="slidenum">
              <a:rPr lang="en-US" altLang="zh-CN" smtClean="0">
                <a:latin typeface="Arial" charset="0"/>
              </a:rPr>
              <a:pPr/>
              <a:t>76</a:t>
            </a:fld>
            <a:endParaRPr lang="en-US" altLang="zh-CN" smtClean="0">
              <a:latin typeface="Arial"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0752196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AC9137A4-5974-45D2-B16B-59075D540165}" type="slidenum">
              <a:rPr lang="en-US" altLang="zh-CN" smtClean="0">
                <a:latin typeface="Arial" charset="0"/>
              </a:rPr>
              <a:pPr/>
              <a:t>77</a:t>
            </a:fld>
            <a:endParaRPr lang="en-US" altLang="zh-CN" smtClean="0">
              <a:latin typeface="Arial"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9113973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DB298FD8-914C-4721-ADB1-32BD867C017A}" type="slidenum">
              <a:rPr lang="en-US" altLang="zh-CN" smtClean="0">
                <a:latin typeface="Arial" charset="0"/>
              </a:rPr>
              <a:pPr/>
              <a:t>78</a:t>
            </a:fld>
            <a:endParaRPr lang="en-US" altLang="zh-CN" smtClean="0">
              <a:latin typeface="Arial"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9573456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5623971F-E63C-4B18-95CB-15A970305EF4}" type="slidenum">
              <a:rPr lang="en-US" altLang="zh-CN" smtClean="0">
                <a:latin typeface="Arial" charset="0"/>
              </a:rPr>
              <a:pPr/>
              <a:t>79</a:t>
            </a:fld>
            <a:endParaRPr lang="en-US" altLang="zh-CN" smtClean="0">
              <a:latin typeface="Arial"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6898685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98CF4F18-76B0-42DD-8D8B-0AD0A7D35154}" type="slidenum">
              <a:rPr lang="en-US" altLang="zh-CN" smtClean="0">
                <a:latin typeface="Arial" charset="0"/>
              </a:rPr>
              <a:pPr/>
              <a:t>80</a:t>
            </a:fld>
            <a:endParaRPr lang="en-US" altLang="zh-CN" smtClean="0">
              <a:latin typeface="Arial"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8892338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6A604B16-C3A5-420D-822B-387D46B8E6F2}" type="slidenum">
              <a:rPr lang="en-US" altLang="zh-CN" smtClean="0">
                <a:latin typeface="Arial" charset="0"/>
              </a:rPr>
              <a:pPr/>
              <a:t>81</a:t>
            </a:fld>
            <a:endParaRPr lang="en-US" altLang="zh-CN" smtClean="0">
              <a:latin typeface="Arial"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78411739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5DC8BD76-CAFB-4BA2-95EA-84CC63C85B87}" type="slidenum">
              <a:rPr lang="en-US" altLang="zh-CN" smtClean="0">
                <a:latin typeface="Arial" charset="0"/>
              </a:rPr>
              <a:pPr/>
              <a:t>82</a:t>
            </a:fld>
            <a:endParaRPr lang="en-US" altLang="zh-CN" smtClean="0">
              <a:latin typeface="Arial" charset="0"/>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3046188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0506BD21-C437-4AD1-95D9-17008A50E3A8}" type="slidenum">
              <a:rPr lang="en-US" altLang="zh-CN" smtClean="0">
                <a:latin typeface="Arial" charset="0"/>
              </a:rPr>
              <a:pPr/>
              <a:t>84</a:t>
            </a:fld>
            <a:endParaRPr lang="en-US" altLang="zh-CN" smtClean="0">
              <a:latin typeface="Arial"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481879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0506BD21-C437-4AD1-95D9-17008A50E3A8}" type="slidenum">
              <a:rPr lang="en-US" altLang="zh-CN" smtClean="0">
                <a:solidFill>
                  <a:srgbClr val="000000"/>
                </a:solidFill>
                <a:latin typeface="Arial" charset="0"/>
              </a:rPr>
              <a:pPr/>
              <a:t>85</a:t>
            </a:fld>
            <a:endParaRPr lang="en-US" altLang="zh-CN" smtClean="0">
              <a:solidFill>
                <a:srgbClr val="000000"/>
              </a:solidFill>
              <a:latin typeface="Arial"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27114484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991BD6F2-9C08-4C6B-9CA8-9B0D4A2FDD1B}" type="slidenum">
              <a:rPr lang="en-US" altLang="zh-CN" smtClean="0">
                <a:latin typeface="Arial" charset="0"/>
              </a:rPr>
              <a:pPr/>
              <a:t>86</a:t>
            </a:fld>
            <a:endParaRPr lang="en-US" altLang="zh-CN" smtClean="0">
              <a:latin typeface="Arial"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322445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4BF2DF98-0B0F-4BB9-8745-A8A6308E5E7E}" type="slidenum">
              <a:rPr lang="en-US" altLang="zh-CN" smtClean="0">
                <a:latin typeface="Arial" charset="0"/>
              </a:rPr>
              <a:pPr/>
              <a:t>10</a:t>
            </a:fld>
            <a:endParaRPr lang="en-US" altLang="zh-CN" smtClean="0">
              <a:latin typeface="Arial"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5055435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A2677D50-57AA-484C-9845-EC3D68D5C054}" type="slidenum">
              <a:rPr lang="en-US" altLang="zh-CN" smtClean="0">
                <a:latin typeface="Arial" charset="0"/>
              </a:rPr>
              <a:pPr/>
              <a:t>87</a:t>
            </a:fld>
            <a:endParaRPr lang="en-US" altLang="zh-CN" smtClean="0">
              <a:latin typeface="Arial"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93016006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C23E1EE3-65C9-4615-81CE-5FE5FC3BDC2B}" type="slidenum">
              <a:rPr lang="en-US" altLang="zh-CN" smtClean="0">
                <a:latin typeface="Arial" charset="0"/>
              </a:rPr>
              <a:pPr/>
              <a:t>88</a:t>
            </a:fld>
            <a:endParaRPr lang="en-US" altLang="zh-CN" smtClean="0">
              <a:latin typeface="Arial" charset="0"/>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280415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22F7B898-D9DB-449C-8296-FD8C8657AE6D}" type="slidenum">
              <a:rPr lang="en-US" altLang="zh-CN" smtClean="0">
                <a:latin typeface="Arial" charset="0"/>
              </a:rPr>
              <a:pPr/>
              <a:t>89</a:t>
            </a:fld>
            <a:endParaRPr lang="en-US" altLang="zh-CN" smtClean="0">
              <a:latin typeface="Arial" charset="0"/>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16056092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62D37B29-2725-4466-95F4-EC65E4E20F7C}" type="slidenum">
              <a:rPr lang="en-US" altLang="zh-CN" smtClean="0">
                <a:latin typeface="Arial" charset="0"/>
              </a:rPr>
              <a:pPr/>
              <a:t>90</a:t>
            </a:fld>
            <a:endParaRPr lang="en-US" altLang="zh-CN" smtClean="0">
              <a:latin typeface="Arial" charset="0"/>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4167014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6E1D3BB1-903D-4446-8E35-FF20C59601DD}" type="slidenum">
              <a:rPr lang="en-US" altLang="zh-CN" smtClean="0">
                <a:latin typeface="Arial" charset="0"/>
              </a:rPr>
              <a:pPr/>
              <a:t>91</a:t>
            </a:fld>
            <a:endParaRPr lang="en-US" altLang="zh-CN" smtClean="0">
              <a:latin typeface="Arial" charset="0"/>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64796486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1112E5D0-8CB5-42FE-9798-3556D82467F5}" type="slidenum">
              <a:rPr lang="en-US" altLang="zh-CN" smtClean="0">
                <a:latin typeface="Arial" charset="0"/>
              </a:rPr>
              <a:pPr/>
              <a:t>92</a:t>
            </a:fld>
            <a:endParaRPr lang="en-US" altLang="zh-CN" smtClean="0">
              <a:latin typeface="Arial" charset="0"/>
            </a:endParaRP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95318941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49A0EED1-6B5B-4C13-BE5A-5D3F4ADB640F}" type="slidenum">
              <a:rPr lang="en-US" altLang="zh-CN" smtClean="0">
                <a:latin typeface="Arial" charset="0"/>
              </a:rPr>
              <a:pPr/>
              <a:t>93</a:t>
            </a:fld>
            <a:endParaRPr lang="en-US" altLang="zh-CN" smtClean="0">
              <a:latin typeface="Arial" charset="0"/>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59426893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08B2FCF3-0BDA-4CC5-9E36-FCAB7A0F867F}" type="slidenum">
              <a:rPr lang="en-US" altLang="zh-CN" smtClean="0">
                <a:latin typeface="Arial" charset="0"/>
              </a:rPr>
              <a:pPr/>
              <a:t>94</a:t>
            </a:fld>
            <a:endParaRPr lang="en-US" altLang="zh-CN" smtClean="0">
              <a:latin typeface="Arial" charset="0"/>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32773476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4CAEF35E-37FE-49FD-8D3B-16E958748137}" type="slidenum">
              <a:rPr lang="en-US" altLang="zh-CN" smtClean="0">
                <a:latin typeface="Arial" charset="0"/>
              </a:rPr>
              <a:pPr/>
              <a:t>95</a:t>
            </a:fld>
            <a:endParaRPr lang="en-US" altLang="zh-CN" smtClean="0">
              <a:latin typeface="Arial" charset="0"/>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4744982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0D7759AF-0DD1-49E8-A76A-FC9D55EB5091}" type="slidenum">
              <a:rPr lang="en-US" altLang="zh-CN" smtClean="0">
                <a:latin typeface="Arial" charset="0"/>
              </a:rPr>
              <a:pPr/>
              <a:t>96</a:t>
            </a:fld>
            <a:endParaRPr lang="en-US" altLang="zh-CN" smtClean="0">
              <a:latin typeface="Arial" charset="0"/>
            </a:endParaRP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660445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D06D6DAD-386F-4360-97D6-A3DC1D34490A}" type="slidenum">
              <a:rPr lang="en-US" altLang="zh-CN" smtClean="0">
                <a:latin typeface="Arial" charset="0"/>
              </a:rPr>
              <a:pPr/>
              <a:t>12</a:t>
            </a:fld>
            <a:endParaRPr lang="en-US" altLang="zh-CN" smtClean="0">
              <a:latin typeface="Arial"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79036554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4F9DBF68-3FA5-4AE1-8549-3D7B68ADE26E}" type="slidenum">
              <a:rPr lang="en-US" altLang="zh-CN" smtClean="0">
                <a:latin typeface="Arial" charset="0"/>
              </a:rPr>
              <a:pPr/>
              <a:t>97</a:t>
            </a:fld>
            <a:endParaRPr lang="en-US" altLang="zh-CN" smtClean="0">
              <a:latin typeface="Arial" charset="0"/>
            </a:endParaRPr>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42656569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4389172B-5604-43DE-BCB4-524264A5ECEC}" type="slidenum">
              <a:rPr lang="en-US" altLang="zh-CN" smtClean="0">
                <a:latin typeface="Arial" charset="0"/>
              </a:rPr>
              <a:pPr/>
              <a:t>98</a:t>
            </a:fld>
            <a:endParaRPr lang="en-US" altLang="zh-CN" smtClean="0">
              <a:latin typeface="Arial" charset="0"/>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86489604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8CFEC2DA-9B85-48BF-9006-068BF6E7E33E}" type="slidenum">
              <a:rPr lang="en-US" altLang="zh-CN" smtClean="0">
                <a:latin typeface="Arial" charset="0"/>
              </a:rPr>
              <a:pPr/>
              <a:t>99</a:t>
            </a:fld>
            <a:endParaRPr lang="en-US" altLang="zh-CN" smtClean="0">
              <a:latin typeface="Arial" charset="0"/>
            </a:endParaRPr>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22847717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143BA2DA-CFF2-429B-A35F-4D15DB681355}" type="slidenum">
              <a:rPr lang="en-US" altLang="zh-CN" smtClean="0">
                <a:latin typeface="Arial" charset="0"/>
              </a:rPr>
              <a:pPr/>
              <a:t>100</a:t>
            </a:fld>
            <a:endParaRPr lang="en-US" altLang="zh-CN" smtClean="0">
              <a:latin typeface="Arial" charset="0"/>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77020680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D0B2FB76-D1C2-4B57-A34C-579720930C71}" type="slidenum">
              <a:rPr lang="en-US" altLang="zh-CN" smtClean="0">
                <a:latin typeface="Arial" charset="0"/>
              </a:rPr>
              <a:pPr/>
              <a:t>101</a:t>
            </a:fld>
            <a:endParaRPr lang="en-US" altLang="zh-CN" smtClean="0">
              <a:latin typeface="Arial" charset="0"/>
            </a:endParaRPr>
          </a:p>
        </p:txBody>
      </p:sp>
      <p:sp>
        <p:nvSpPr>
          <p:cNvPr id="182275" name="Slide Image Placeholder 1"/>
          <p:cNvSpPr>
            <a:spLocks noGrp="1" noRot="1" noChangeAspect="1" noTextEdit="1"/>
          </p:cNvSpPr>
          <p:nvPr>
            <p:ph type="sldImg"/>
          </p:nvPr>
        </p:nvSpPr>
        <p:spPr>
          <a:ln/>
        </p:spPr>
      </p:sp>
      <p:sp>
        <p:nvSpPr>
          <p:cNvPr id="28676"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spcBef>
                <a:spcPct val="0"/>
              </a:spcBef>
              <a:buClrTx/>
              <a:buSzTx/>
              <a:defRPr/>
            </a:pPr>
            <a:fld id="{1E8D0EE9-A6AB-4AAD-8696-E1D52D74E6F3}" type="slidenum">
              <a:rPr kumimoji="0" lang="en-US" sz="1200" b="0">
                <a:latin typeface="+mn-lt"/>
                <a:ea typeface="+mn-ea"/>
              </a:rPr>
              <a:pPr algn="r">
                <a:spcBef>
                  <a:spcPct val="0"/>
                </a:spcBef>
                <a:buClrTx/>
                <a:buSzTx/>
                <a:defRPr/>
              </a:pPr>
              <a:t>101</a:t>
            </a:fld>
            <a:endParaRPr kumimoji="0" lang="en-US" sz="1200" b="0">
              <a:latin typeface="+mn-lt"/>
              <a:ea typeface="+mn-ea"/>
            </a:endParaRPr>
          </a:p>
        </p:txBody>
      </p:sp>
      <p:sp>
        <p:nvSpPr>
          <p:cNvPr id="182277" name="Rectangle 6"/>
          <p:cNvSpPr>
            <a:spLocks noGrp="1"/>
          </p:cNvSpPr>
          <p:nvPr>
            <p:ph type="body" idx="1"/>
          </p:nvPr>
        </p:nvSpPr>
        <p:spPr>
          <a:xfrm>
            <a:off x="685800" y="4343400"/>
            <a:ext cx="5486400" cy="4114800"/>
          </a:xfrm>
          <a:noFill/>
          <a:ln/>
        </p:spPr>
        <p:txBody>
          <a:bodyPr/>
          <a:lstStyle/>
          <a:p>
            <a:pPr eaLnBrk="1" hangingPunct="1"/>
            <a:endParaRPr lang="en-GB" altLang="zh-CN" smtClean="0"/>
          </a:p>
        </p:txBody>
      </p:sp>
    </p:spTree>
    <p:extLst>
      <p:ext uri="{BB962C8B-B14F-4D97-AF65-F5344CB8AC3E}">
        <p14:creationId xmlns:p14="http://schemas.microsoft.com/office/powerpoint/2010/main" val="220873534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2EF0C5AC-3FBD-4FDB-A456-B9B32FFB90A8}" type="slidenum">
              <a:rPr lang="en-US" altLang="zh-CN" smtClean="0">
                <a:latin typeface="Arial" charset="0"/>
              </a:rPr>
              <a:pPr/>
              <a:t>106</a:t>
            </a:fld>
            <a:endParaRPr lang="en-US" altLang="zh-CN" smtClean="0">
              <a:latin typeface="Arial" charset="0"/>
            </a:endParaRPr>
          </a:p>
        </p:txBody>
      </p:sp>
      <p:sp>
        <p:nvSpPr>
          <p:cNvPr id="183299" name="Slide Image Placeholder 1"/>
          <p:cNvSpPr>
            <a:spLocks noGrp="1" noRot="1" noChangeAspect="1" noTextEdit="1"/>
          </p:cNvSpPr>
          <p:nvPr>
            <p:ph type="sldImg"/>
          </p:nvPr>
        </p:nvSpPr>
        <p:spPr>
          <a:ln/>
        </p:spPr>
      </p:sp>
      <p:sp>
        <p:nvSpPr>
          <p:cNvPr id="33796"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spcBef>
                <a:spcPct val="0"/>
              </a:spcBef>
              <a:buClrTx/>
              <a:buSzTx/>
              <a:defRPr/>
            </a:pPr>
            <a:fld id="{9E1E4D68-BB96-47D5-98D4-61BB351E452E}" type="slidenum">
              <a:rPr kumimoji="0" lang="en-US" sz="1200" b="0">
                <a:latin typeface="+mn-lt"/>
                <a:ea typeface="+mn-ea"/>
              </a:rPr>
              <a:pPr algn="r">
                <a:spcBef>
                  <a:spcPct val="0"/>
                </a:spcBef>
                <a:buClrTx/>
                <a:buSzTx/>
                <a:defRPr/>
              </a:pPr>
              <a:t>106</a:t>
            </a:fld>
            <a:endParaRPr kumimoji="0" lang="en-US" sz="1200" b="0">
              <a:latin typeface="+mn-lt"/>
              <a:ea typeface="+mn-ea"/>
            </a:endParaRPr>
          </a:p>
        </p:txBody>
      </p:sp>
      <p:sp>
        <p:nvSpPr>
          <p:cNvPr id="183301" name="Rectangle 6"/>
          <p:cNvSpPr>
            <a:spLocks noGrp="1"/>
          </p:cNvSpPr>
          <p:nvPr>
            <p:ph type="body" idx="1"/>
          </p:nvPr>
        </p:nvSpPr>
        <p:spPr>
          <a:xfrm>
            <a:off x="685800" y="4343400"/>
            <a:ext cx="5486400" cy="4114800"/>
          </a:xfrm>
          <a:noFill/>
          <a:ln/>
        </p:spPr>
        <p:txBody>
          <a:bodyPr/>
          <a:lstStyle/>
          <a:p>
            <a:pPr eaLnBrk="1" hangingPunct="1"/>
            <a:endParaRPr lang="en-GB" altLang="zh-CN" smtClean="0"/>
          </a:p>
        </p:txBody>
      </p:sp>
    </p:spTree>
    <p:extLst>
      <p:ext uri="{BB962C8B-B14F-4D97-AF65-F5344CB8AC3E}">
        <p14:creationId xmlns:p14="http://schemas.microsoft.com/office/powerpoint/2010/main" val="127591869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48F3C63C-8426-42B5-91E0-7CFB97D7717A}" type="slidenum">
              <a:rPr lang="en-US" altLang="zh-CN" smtClean="0">
                <a:latin typeface="Arial" charset="0"/>
              </a:rPr>
              <a:pPr/>
              <a:t>107</a:t>
            </a:fld>
            <a:endParaRPr lang="en-US" altLang="zh-CN" smtClean="0">
              <a:latin typeface="Arial" charset="0"/>
            </a:endParaRPr>
          </a:p>
        </p:txBody>
      </p:sp>
      <p:sp>
        <p:nvSpPr>
          <p:cNvPr id="184323" name="Slide Image Placeholder 1"/>
          <p:cNvSpPr>
            <a:spLocks noGrp="1" noRot="1" noChangeAspect="1" noTextEdit="1"/>
          </p:cNvSpPr>
          <p:nvPr>
            <p:ph type="sldImg"/>
          </p:nvPr>
        </p:nvSpPr>
        <p:spPr>
          <a:ln/>
        </p:spPr>
      </p:sp>
      <p:sp>
        <p:nvSpPr>
          <p:cNvPr id="35844"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spcBef>
                <a:spcPct val="0"/>
              </a:spcBef>
              <a:buClrTx/>
              <a:buSzTx/>
              <a:defRPr/>
            </a:pPr>
            <a:fld id="{5DF3C2A2-9760-49D6-858C-7953B97F2F10}" type="slidenum">
              <a:rPr kumimoji="0" lang="en-US" sz="1200" b="0">
                <a:latin typeface="+mn-lt"/>
                <a:ea typeface="+mn-ea"/>
              </a:rPr>
              <a:pPr algn="r">
                <a:spcBef>
                  <a:spcPct val="0"/>
                </a:spcBef>
                <a:buClrTx/>
                <a:buSzTx/>
                <a:defRPr/>
              </a:pPr>
              <a:t>107</a:t>
            </a:fld>
            <a:endParaRPr kumimoji="0" lang="en-US" sz="1200" b="0">
              <a:latin typeface="+mn-lt"/>
              <a:ea typeface="+mn-ea"/>
            </a:endParaRPr>
          </a:p>
        </p:txBody>
      </p:sp>
      <p:sp>
        <p:nvSpPr>
          <p:cNvPr id="184325" name="Rectangle 6"/>
          <p:cNvSpPr>
            <a:spLocks noGrp="1"/>
          </p:cNvSpPr>
          <p:nvPr>
            <p:ph type="body" idx="1"/>
          </p:nvPr>
        </p:nvSpPr>
        <p:spPr>
          <a:xfrm>
            <a:off x="685800" y="4343400"/>
            <a:ext cx="5486400" cy="4114800"/>
          </a:xfrm>
          <a:noFill/>
          <a:ln/>
        </p:spPr>
        <p:txBody>
          <a:bodyPr/>
          <a:lstStyle/>
          <a:p>
            <a:pPr eaLnBrk="1" hangingPunct="1"/>
            <a:endParaRPr lang="en-GB" altLang="zh-CN" smtClean="0"/>
          </a:p>
        </p:txBody>
      </p:sp>
    </p:spTree>
    <p:extLst>
      <p:ext uri="{BB962C8B-B14F-4D97-AF65-F5344CB8AC3E}">
        <p14:creationId xmlns:p14="http://schemas.microsoft.com/office/powerpoint/2010/main" val="196913246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72E3AC62-A38E-4CC4-B1D7-E9F09915CB79}" type="slidenum">
              <a:rPr lang="en-US" altLang="zh-CN" smtClean="0">
                <a:latin typeface="Arial" charset="0"/>
              </a:rPr>
              <a:pPr/>
              <a:t>108</a:t>
            </a:fld>
            <a:endParaRPr lang="en-US" altLang="zh-CN" smtClean="0">
              <a:latin typeface="Arial" charset="0"/>
            </a:endParaRPr>
          </a:p>
        </p:txBody>
      </p:sp>
      <p:sp>
        <p:nvSpPr>
          <p:cNvPr id="36866" name="Rectangle 7"/>
          <p:cNvSpPr txBox="1">
            <a:spLocks noGrp="1" noChangeArrowheads="1"/>
          </p:cNvSpPr>
          <p:nvPr/>
        </p:nvSpPr>
        <p:spPr bwMode="auto">
          <a:xfrm>
            <a:off x="3884613" y="8685213"/>
            <a:ext cx="2971800" cy="457200"/>
          </a:xfrm>
          <a:prstGeom prst="rect">
            <a:avLst/>
          </a:prstGeom>
          <a:noFill/>
          <a:ln>
            <a:miter lim="800000"/>
            <a:headEnd/>
            <a:tailEnd/>
          </a:ln>
        </p:spPr>
        <p:txBody>
          <a:bodyPr anchor="b"/>
          <a:lstStyle/>
          <a:p>
            <a:pPr algn="r">
              <a:spcBef>
                <a:spcPct val="0"/>
              </a:spcBef>
              <a:buClrTx/>
              <a:buSzTx/>
              <a:defRPr/>
            </a:pPr>
            <a:fld id="{5B2420AC-F110-44A9-B930-08700FC03DE8}" type="slidenum">
              <a:rPr kumimoji="0" lang="en-US" sz="1200" b="0">
                <a:latin typeface="+mn-lt"/>
                <a:ea typeface="+mn-ea"/>
              </a:rPr>
              <a:pPr algn="r">
                <a:spcBef>
                  <a:spcPct val="0"/>
                </a:spcBef>
                <a:buClrTx/>
                <a:buSzTx/>
                <a:defRPr/>
              </a:pPr>
              <a:t>108</a:t>
            </a:fld>
            <a:endParaRPr kumimoji="0" lang="en-US" sz="1200" b="0">
              <a:latin typeface="+mn-lt"/>
              <a:ea typeface="+mn-ea"/>
            </a:endParaRPr>
          </a:p>
        </p:txBody>
      </p:sp>
      <p:sp>
        <p:nvSpPr>
          <p:cNvPr id="185348" name="Rectangle 2"/>
          <p:cNvSpPr>
            <a:spLocks noGrp="1" noRot="1" noChangeAspect="1" noChangeArrowheads="1" noTextEdit="1"/>
          </p:cNvSpPr>
          <p:nvPr>
            <p:ph type="sldImg"/>
          </p:nvPr>
        </p:nvSpPr>
        <p:spPr>
          <a:ln/>
        </p:spPr>
      </p:sp>
      <p:sp>
        <p:nvSpPr>
          <p:cNvPr id="185349" name="Rectangle 6"/>
          <p:cNvSpPr>
            <a:spLocks noGrp="1"/>
          </p:cNvSpPr>
          <p:nvPr>
            <p:ph type="body" idx="1"/>
          </p:nvPr>
        </p:nvSpPr>
        <p:spPr>
          <a:xfrm>
            <a:off x="685800" y="4343400"/>
            <a:ext cx="5486400" cy="4114800"/>
          </a:xfrm>
          <a:noFill/>
          <a:ln/>
        </p:spPr>
        <p:txBody>
          <a:bodyPr/>
          <a:lstStyle/>
          <a:p>
            <a:pPr eaLnBrk="1" hangingPunct="1"/>
            <a:endParaRPr lang="en-GB" altLang="zh-CN" smtClean="0"/>
          </a:p>
        </p:txBody>
      </p:sp>
    </p:spTree>
    <p:extLst>
      <p:ext uri="{BB962C8B-B14F-4D97-AF65-F5344CB8AC3E}">
        <p14:creationId xmlns:p14="http://schemas.microsoft.com/office/powerpoint/2010/main" val="54147643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2CE54907-BBEC-4AF9-A66A-FA6ECF010323}" type="slidenum">
              <a:rPr lang="en-US" altLang="zh-CN" smtClean="0">
                <a:latin typeface="Arial" charset="0"/>
              </a:rPr>
              <a:pPr/>
              <a:t>109</a:t>
            </a:fld>
            <a:endParaRPr lang="en-US" altLang="zh-CN" smtClean="0">
              <a:latin typeface="Arial" charset="0"/>
            </a:endParaRPr>
          </a:p>
        </p:txBody>
      </p:sp>
      <p:sp>
        <p:nvSpPr>
          <p:cNvPr id="186371" name="Slide Image Placeholder 1"/>
          <p:cNvSpPr>
            <a:spLocks noGrp="1" noRot="1" noChangeAspect="1" noTextEdit="1"/>
          </p:cNvSpPr>
          <p:nvPr>
            <p:ph type="sldImg"/>
          </p:nvPr>
        </p:nvSpPr>
        <p:spPr>
          <a:ln/>
        </p:spPr>
      </p:sp>
      <p:sp>
        <p:nvSpPr>
          <p:cNvPr id="37892"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spcBef>
                <a:spcPct val="0"/>
              </a:spcBef>
              <a:buClrTx/>
              <a:buSzTx/>
              <a:defRPr/>
            </a:pPr>
            <a:fld id="{33259824-7ADC-45D9-A3FC-A1AF423EF9E1}" type="slidenum">
              <a:rPr kumimoji="0" lang="en-US" sz="1200" b="0">
                <a:latin typeface="+mn-lt"/>
                <a:ea typeface="+mn-ea"/>
              </a:rPr>
              <a:pPr algn="r">
                <a:spcBef>
                  <a:spcPct val="0"/>
                </a:spcBef>
                <a:buClrTx/>
                <a:buSzTx/>
                <a:defRPr/>
              </a:pPr>
              <a:t>109</a:t>
            </a:fld>
            <a:endParaRPr kumimoji="0" lang="en-US" sz="1200" b="0">
              <a:latin typeface="+mn-lt"/>
              <a:ea typeface="+mn-ea"/>
            </a:endParaRPr>
          </a:p>
        </p:txBody>
      </p:sp>
      <p:sp>
        <p:nvSpPr>
          <p:cNvPr id="186373" name="Rectangle 6"/>
          <p:cNvSpPr>
            <a:spLocks noGrp="1"/>
          </p:cNvSpPr>
          <p:nvPr>
            <p:ph type="body" idx="1"/>
          </p:nvPr>
        </p:nvSpPr>
        <p:spPr>
          <a:xfrm>
            <a:off x="685800" y="4343400"/>
            <a:ext cx="5486400" cy="4114800"/>
          </a:xfrm>
          <a:noFill/>
          <a:ln/>
        </p:spPr>
        <p:txBody>
          <a:bodyPr/>
          <a:lstStyle/>
          <a:p>
            <a:pPr eaLnBrk="1" hangingPunct="1"/>
            <a:endParaRPr lang="en-GB" altLang="zh-CN" smtClean="0"/>
          </a:p>
        </p:txBody>
      </p:sp>
    </p:spTree>
    <p:extLst>
      <p:ext uri="{BB962C8B-B14F-4D97-AF65-F5344CB8AC3E}">
        <p14:creationId xmlns:p14="http://schemas.microsoft.com/office/powerpoint/2010/main" val="354053628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57858649-E70C-4C8E-B950-553B76524BC3}" type="slidenum">
              <a:rPr lang="en-US" altLang="zh-CN" smtClean="0">
                <a:latin typeface="Arial" charset="0"/>
              </a:rPr>
              <a:pPr/>
              <a:t>110</a:t>
            </a:fld>
            <a:endParaRPr lang="en-US" altLang="zh-CN" smtClean="0">
              <a:latin typeface="Arial" charset="0"/>
            </a:endParaRPr>
          </a:p>
        </p:txBody>
      </p:sp>
      <p:sp>
        <p:nvSpPr>
          <p:cNvPr id="187395" name="Slide Image Placeholder 1"/>
          <p:cNvSpPr>
            <a:spLocks noGrp="1" noRot="1" noChangeAspect="1" noTextEdit="1"/>
          </p:cNvSpPr>
          <p:nvPr>
            <p:ph type="sldImg"/>
          </p:nvPr>
        </p:nvSpPr>
        <p:spPr>
          <a:ln/>
        </p:spPr>
      </p:sp>
      <p:sp>
        <p:nvSpPr>
          <p:cNvPr id="38916"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spcBef>
                <a:spcPct val="0"/>
              </a:spcBef>
              <a:buClrTx/>
              <a:buSzTx/>
              <a:defRPr/>
            </a:pPr>
            <a:fld id="{A665ED8B-58C2-4249-8EBD-E03510DCB39C}" type="slidenum">
              <a:rPr kumimoji="0" lang="en-US" sz="1200" b="0">
                <a:latin typeface="+mn-lt"/>
                <a:ea typeface="+mn-ea"/>
              </a:rPr>
              <a:pPr algn="r">
                <a:spcBef>
                  <a:spcPct val="0"/>
                </a:spcBef>
                <a:buClrTx/>
                <a:buSzTx/>
                <a:defRPr/>
              </a:pPr>
              <a:t>110</a:t>
            </a:fld>
            <a:endParaRPr kumimoji="0" lang="en-US" sz="1200" b="0">
              <a:latin typeface="+mn-lt"/>
              <a:ea typeface="+mn-ea"/>
            </a:endParaRPr>
          </a:p>
        </p:txBody>
      </p:sp>
      <p:sp>
        <p:nvSpPr>
          <p:cNvPr id="187397" name="Rectangle 6"/>
          <p:cNvSpPr>
            <a:spLocks noGrp="1"/>
          </p:cNvSpPr>
          <p:nvPr>
            <p:ph type="body" idx="1"/>
          </p:nvPr>
        </p:nvSpPr>
        <p:spPr>
          <a:xfrm>
            <a:off x="685800" y="4343400"/>
            <a:ext cx="5486400" cy="4114800"/>
          </a:xfrm>
          <a:noFill/>
          <a:ln/>
        </p:spPr>
        <p:txBody>
          <a:bodyPr/>
          <a:lstStyle/>
          <a:p>
            <a:pPr eaLnBrk="1" hangingPunct="1"/>
            <a:endParaRPr lang="en-GB" altLang="zh-CN" smtClean="0"/>
          </a:p>
        </p:txBody>
      </p:sp>
    </p:spTree>
    <p:extLst>
      <p:ext uri="{BB962C8B-B14F-4D97-AF65-F5344CB8AC3E}">
        <p14:creationId xmlns:p14="http://schemas.microsoft.com/office/powerpoint/2010/main" val="52091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2581B98A-B1C9-43AE-B64E-4F0076F71A9C}" type="slidenum">
              <a:rPr lang="en-US" altLang="zh-CN" smtClean="0">
                <a:latin typeface="Arial" charset="0"/>
              </a:rPr>
              <a:pPr/>
              <a:t>13</a:t>
            </a:fld>
            <a:endParaRPr lang="en-US" altLang="zh-CN" smtClean="0">
              <a:latin typeface="Arial"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53553595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7091D43A-B6D0-472F-863A-4295D85D11C6}" type="slidenum">
              <a:rPr lang="en-US" altLang="zh-CN" smtClean="0">
                <a:latin typeface="Arial" charset="0"/>
              </a:rPr>
              <a:pPr/>
              <a:t>111</a:t>
            </a:fld>
            <a:endParaRPr lang="en-US" altLang="zh-CN" smtClean="0">
              <a:latin typeface="Arial" charset="0"/>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088988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4572000" cy="6858000"/>
          </a:xfrm>
          <a:prstGeom prst="rect">
            <a:avLst/>
          </a:prstGeom>
          <a:solidFill>
            <a:schemeClr val="accent1"/>
          </a:solidFill>
          <a:ln w="9525">
            <a:noFill/>
            <a:miter lim="800000"/>
            <a:headEnd/>
            <a:tailEnd/>
          </a:ln>
          <a:effectLst/>
        </p:spPr>
        <p:txBody>
          <a:bodyPr wrap="none" anchor="ctr"/>
          <a:lstStyle/>
          <a:p>
            <a:pPr algn="ctr">
              <a:spcBef>
                <a:spcPct val="0"/>
              </a:spcBef>
              <a:buClrTx/>
              <a:buSzTx/>
              <a:defRPr/>
            </a:pPr>
            <a:endParaRPr lang="zh-CN" altLang="zh-CN" b="0">
              <a:latin typeface="Times New Roman" pitchFamily="18" charset="0"/>
            </a:endParaRPr>
          </a:p>
        </p:txBody>
      </p:sp>
      <p:sp>
        <p:nvSpPr>
          <p:cNvPr id="5" name="AutoShape 3"/>
          <p:cNvSpPr>
            <a:spLocks noChangeArrowheads="1"/>
          </p:cNvSpPr>
          <p:nvPr/>
        </p:nvSpPr>
        <p:spPr bwMode="auto">
          <a:xfrm>
            <a:off x="685800" y="990600"/>
            <a:ext cx="5181600" cy="1905000"/>
          </a:xfrm>
          <a:prstGeom prst="roundRect">
            <a:avLst>
              <a:gd name="adj" fmla="val 50000"/>
            </a:avLst>
          </a:prstGeom>
          <a:solidFill>
            <a:schemeClr val="bg1"/>
          </a:solidFill>
          <a:ln w="9525">
            <a:noFill/>
            <a:round/>
            <a:headEnd/>
            <a:tailEnd/>
          </a:ln>
          <a:effectLst/>
        </p:spPr>
        <p:txBody>
          <a:bodyPr wrap="none" anchor="ctr"/>
          <a:lstStyle/>
          <a:p>
            <a:pPr algn="ctr">
              <a:spcBef>
                <a:spcPct val="0"/>
              </a:spcBef>
              <a:buClrTx/>
              <a:buSzTx/>
              <a:defRPr/>
            </a:pPr>
            <a:endParaRPr lang="zh-CN" altLang="zh-CN" b="0">
              <a:latin typeface="Times New Roman" pitchFamily="18" charset="0"/>
            </a:endParaRPr>
          </a:p>
        </p:txBody>
      </p:sp>
      <p:grpSp>
        <p:nvGrpSpPr>
          <p:cNvPr id="6" name="Group 5"/>
          <p:cNvGrpSpPr>
            <a:grpSpLocks/>
          </p:cNvGrpSpPr>
          <p:nvPr/>
        </p:nvGrpSpPr>
        <p:grpSpPr bwMode="auto">
          <a:xfrm>
            <a:off x="3632200" y="4889500"/>
            <a:ext cx="4876800" cy="319088"/>
            <a:chOff x="2288" y="3080"/>
            <a:chExt cx="3072" cy="201"/>
          </a:xfrm>
        </p:grpSpPr>
        <p:sp>
          <p:nvSpPr>
            <p:cNvPr id="7" name="AutoShape 6"/>
            <p:cNvSpPr>
              <a:spLocks noChangeArrowheads="1"/>
            </p:cNvSpPr>
            <p:nvPr/>
          </p:nvSpPr>
          <p:spPr bwMode="auto">
            <a:xfrm flipH="1">
              <a:off x="2288" y="3080"/>
              <a:ext cx="2914" cy="200"/>
            </a:xfrm>
            <a:prstGeom prst="roundRect">
              <a:avLst>
                <a:gd name="adj" fmla="val 0"/>
              </a:avLst>
            </a:prstGeom>
            <a:solidFill>
              <a:schemeClr val="bg2"/>
            </a:solidFill>
            <a:ln w="9525">
              <a:noFill/>
              <a:round/>
              <a:headEnd/>
              <a:tailEnd/>
            </a:ln>
            <a:effectLst/>
          </p:spPr>
          <p:txBody>
            <a:bodyPr wrap="none" anchor="ctr"/>
            <a:lstStyle/>
            <a:p>
              <a:pPr>
                <a:defRPr/>
              </a:pPr>
              <a:endParaRPr lang="zh-CN" altLang="en-US">
                <a:latin typeface="Arial" pitchFamily="34" charset="0"/>
              </a:endParaRPr>
            </a:p>
          </p:txBody>
        </p:sp>
        <p:sp>
          <p:nvSpPr>
            <p:cNvPr id="8" name="AutoShape 7"/>
            <p:cNvSpPr>
              <a:spLocks noChangeArrowheads="1"/>
            </p:cNvSpPr>
            <p:nvPr/>
          </p:nvSpPr>
          <p:spPr bwMode="auto">
            <a:xfrm>
              <a:off x="5196" y="3080"/>
              <a:ext cx="164" cy="201"/>
            </a:xfrm>
            <a:prstGeom prst="flowChartDelay">
              <a:avLst/>
            </a:prstGeom>
            <a:solidFill>
              <a:schemeClr val="bg2"/>
            </a:solidFill>
            <a:ln w="9525">
              <a:noFill/>
              <a:miter lim="800000"/>
              <a:headEnd/>
              <a:tailEnd/>
            </a:ln>
            <a:effectLst/>
          </p:spPr>
          <p:txBody>
            <a:bodyPr wrap="none" anchor="ctr"/>
            <a:lstStyle/>
            <a:p>
              <a:pPr>
                <a:defRPr/>
              </a:pPr>
              <a:endParaRPr lang="zh-CN" altLang="en-US">
                <a:latin typeface="Arial" pitchFamily="34" charset="0"/>
              </a:endParaRPr>
            </a:p>
          </p:txBody>
        </p:sp>
      </p:grpSp>
      <p:sp>
        <p:nvSpPr>
          <p:cNvPr id="4100" name="Rectangle 4"/>
          <p:cNvSpPr>
            <a:spLocks noGrp="1" noChangeArrowheads="1"/>
          </p:cNvSpPr>
          <p:nvPr>
            <p:ph type="subTitle" idx="1"/>
          </p:nvPr>
        </p:nvSpPr>
        <p:spPr>
          <a:xfrm>
            <a:off x="4673600" y="2927350"/>
            <a:ext cx="3657600" cy="1822450"/>
          </a:xfrm>
        </p:spPr>
        <p:txBody>
          <a:bodyPr anchor="b"/>
          <a:lstStyle>
            <a:lvl1pPr marL="0" indent="0">
              <a:buFontTx/>
              <a:buNone/>
              <a:defRPr>
                <a:solidFill>
                  <a:schemeClr val="tx2"/>
                </a:solidFill>
              </a:defRPr>
            </a:lvl1pPr>
          </a:lstStyle>
          <a:p>
            <a:r>
              <a:rPr lang="zh-CN" altLang="en-US"/>
              <a:t>单击此处编辑母版副标题样式</a:t>
            </a:r>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zh-CN" altLang="en-US"/>
              <a:t>单击此处编辑母版标题样式</a:t>
            </a:r>
          </a:p>
        </p:txBody>
      </p:sp>
      <p:sp>
        <p:nvSpPr>
          <p:cNvPr id="9" name="Rectangle 8"/>
          <p:cNvSpPr>
            <a:spLocks noGrp="1" noChangeArrowheads="1"/>
          </p:cNvSpPr>
          <p:nvPr>
            <p:ph type="dt" sz="quarter" idx="10"/>
          </p:nvPr>
        </p:nvSpPr>
        <p:spPr>
          <a:xfrm>
            <a:off x="2667000" y="6553200"/>
            <a:ext cx="1905000" cy="304800"/>
          </a:xfrm>
        </p:spPr>
        <p:txBody>
          <a:bodyPr/>
          <a:lstStyle>
            <a:lvl1pPr>
              <a:defRPr>
                <a:solidFill>
                  <a:schemeClr val="bg1"/>
                </a:solidFill>
              </a:defRPr>
            </a:lvl1pPr>
          </a:lstStyle>
          <a:p>
            <a:pPr>
              <a:defRPr/>
            </a:pPr>
            <a:endParaRPr lang="en-US" altLang="zh-CN"/>
          </a:p>
        </p:txBody>
      </p:sp>
      <p:sp>
        <p:nvSpPr>
          <p:cNvPr id="10" name="Rectangle 9"/>
          <p:cNvSpPr>
            <a:spLocks noGrp="1" noChangeArrowheads="1"/>
          </p:cNvSpPr>
          <p:nvPr>
            <p:ph type="ftr" sz="quarter" idx="11"/>
          </p:nvPr>
        </p:nvSpPr>
        <p:spPr>
          <a:xfrm>
            <a:off x="5195888" y="6553200"/>
            <a:ext cx="3279775" cy="304800"/>
          </a:xfrm>
        </p:spPr>
        <p:txBody>
          <a:bodyPr/>
          <a:lstStyle>
            <a:lvl1pPr algn="r">
              <a:defRPr/>
            </a:lvl1pPr>
          </a:lstStyle>
          <a:p>
            <a:pPr>
              <a:defRPr/>
            </a:pPr>
            <a:endParaRPr lang="en-US" altLang="zh-CN"/>
          </a:p>
        </p:txBody>
      </p:sp>
      <p:sp>
        <p:nvSpPr>
          <p:cNvPr id="11" name="Rectangle 10"/>
          <p:cNvSpPr>
            <a:spLocks noGrp="1" noChangeArrowheads="1"/>
          </p:cNvSpPr>
          <p:nvPr>
            <p:ph type="sldNum" sz="quarter" idx="12"/>
          </p:nvPr>
        </p:nvSpPr>
        <p:spPr>
          <a:xfrm>
            <a:off x="9525" y="6359525"/>
            <a:ext cx="587375" cy="488950"/>
          </a:xfrm>
        </p:spPr>
        <p:txBody>
          <a:bodyPr anchorCtr="0"/>
          <a:lstStyle>
            <a:lvl1pPr>
              <a:defRPr/>
            </a:lvl1pPr>
          </a:lstStyle>
          <a:p>
            <a:pPr>
              <a:defRPr/>
            </a:pPr>
            <a:fld id="{7FBC4D7F-6A6D-4877-855D-CB97EA7F697C}"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D57A3585-2C55-4674-9E1C-8CD147FC4A15}"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5150" y="381000"/>
            <a:ext cx="200025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381000"/>
            <a:ext cx="584835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6C8A4A6D-3405-4115-B7AD-E43CF9F3DC2B}"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381000"/>
            <a:ext cx="8001000"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981200"/>
            <a:ext cx="8001000" cy="4114800"/>
          </a:xfrm>
        </p:spPr>
        <p:txBody>
          <a:bodyPr/>
          <a:lstStyle/>
          <a:p>
            <a:pPr lvl="0"/>
            <a:endParaRPr lang="zh-CN" altLang="en-US" noProof="0" smtClean="0"/>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7F2CFC5A-7927-4090-899A-9AC19099178D}"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2"/>
          <p:cNvSpPr>
            <a:spLocks/>
          </p:cNvSpPr>
          <p:nvPr/>
        </p:nvSpPr>
        <p:spPr bwMode="auto">
          <a:xfrm>
            <a:off x="4760913" y="20638"/>
            <a:ext cx="4438650" cy="4038600"/>
          </a:xfrm>
          <a:custGeom>
            <a:avLst/>
            <a:gdLst>
              <a:gd name="T0" fmla="*/ 2147483646 w 546"/>
              <a:gd name="T1" fmla="*/ 2147483646 h 497"/>
              <a:gd name="T2" fmla="*/ 2147483646 w 546"/>
              <a:gd name="T3" fmla="*/ 2147483646 h 497"/>
              <a:gd name="T4" fmla="*/ 2147483646 w 546"/>
              <a:gd name="T5" fmla="*/ 2147483646 h 497"/>
              <a:gd name="T6" fmla="*/ 2147483646 w 546"/>
              <a:gd name="T7" fmla="*/ 2147483646 h 497"/>
              <a:gd name="T8" fmla="*/ 2147483646 w 546"/>
              <a:gd name="T9" fmla="*/ 2147483646 h 497"/>
              <a:gd name="T10" fmla="*/ 2147483646 w 546"/>
              <a:gd name="T11" fmla="*/ 2147483646 h 497"/>
              <a:gd name="T12" fmla="*/ 2147483646 w 546"/>
              <a:gd name="T13" fmla="*/ 2147483646 h 497"/>
              <a:gd name="T14" fmla="*/ 2147483646 w 546"/>
              <a:gd name="T15" fmla="*/ 2147483646 h 497"/>
              <a:gd name="T16" fmla="*/ 2147483646 w 546"/>
              <a:gd name="T17" fmla="*/ 2147483646 h 497"/>
              <a:gd name="T18" fmla="*/ 2147483646 w 546"/>
              <a:gd name="T19" fmla="*/ 2147483646 h 497"/>
              <a:gd name="T20" fmla="*/ 2147483646 w 546"/>
              <a:gd name="T21" fmla="*/ 2147483646 h 497"/>
              <a:gd name="T22" fmla="*/ 2147483646 w 546"/>
              <a:gd name="T23" fmla="*/ 2147483646 h 497"/>
              <a:gd name="T24" fmla="*/ 2147483646 w 546"/>
              <a:gd name="T25" fmla="*/ 2147483646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grpSp>
        <p:nvGrpSpPr>
          <p:cNvPr id="5" name="Group 3"/>
          <p:cNvGrpSpPr>
            <a:grpSpLocks/>
          </p:cNvGrpSpPr>
          <p:nvPr/>
        </p:nvGrpSpPr>
        <p:grpSpPr bwMode="auto">
          <a:xfrm>
            <a:off x="4572000" y="28575"/>
            <a:ext cx="4756150" cy="4338638"/>
            <a:chOff x="2918" y="18"/>
            <a:chExt cx="2958" cy="2699"/>
          </a:xfrm>
        </p:grpSpPr>
        <p:sp>
          <p:nvSpPr>
            <p:cNvPr id="6" name="Freeform 4"/>
            <p:cNvSpPr>
              <a:spLocks/>
            </p:cNvSpPr>
            <p:nvPr/>
          </p:nvSpPr>
          <p:spPr bwMode="auto">
            <a:xfrm>
              <a:off x="3060" y="18"/>
              <a:ext cx="490" cy="187"/>
            </a:xfrm>
            <a:custGeom>
              <a:avLst/>
              <a:gdLst>
                <a:gd name="T0" fmla="*/ 2147483646 w 97"/>
                <a:gd name="T1" fmla="*/ 2147483646 h 37"/>
                <a:gd name="T2" fmla="*/ 2147483646 w 97"/>
                <a:gd name="T3" fmla="*/ 2147483646 h 37"/>
                <a:gd name="T4" fmla="*/ 2147483646 w 97"/>
                <a:gd name="T5" fmla="*/ 2147483646 h 37"/>
                <a:gd name="T6" fmla="*/ 2147483646 w 97"/>
                <a:gd name="T7" fmla="*/ 0 h 37"/>
                <a:gd name="T8" fmla="*/ 2147483646 w 97"/>
                <a:gd name="T9" fmla="*/ 0 h 37"/>
                <a:gd name="T10" fmla="*/ 2147483646 w 97"/>
                <a:gd name="T11" fmla="*/ 2147483646 h 37"/>
                <a:gd name="T12" fmla="*/ 2147483646 w 97"/>
                <a:gd name="T13" fmla="*/ 214748364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7" name="Freeform 5"/>
            <p:cNvSpPr>
              <a:spLocks noEditPoints="1"/>
            </p:cNvSpPr>
            <p:nvPr/>
          </p:nvSpPr>
          <p:spPr bwMode="auto">
            <a:xfrm>
              <a:off x="2918" y="18"/>
              <a:ext cx="2958" cy="2699"/>
            </a:xfrm>
            <a:custGeom>
              <a:avLst/>
              <a:gdLst>
                <a:gd name="T0" fmla="*/ 2147483646 w 585"/>
                <a:gd name="T1" fmla="*/ 2147483646 h 534"/>
                <a:gd name="T2" fmla="*/ 2147483646 w 585"/>
                <a:gd name="T3" fmla="*/ 0 h 534"/>
                <a:gd name="T4" fmla="*/ 2147483646 w 585"/>
                <a:gd name="T5" fmla="*/ 2147483646 h 534"/>
                <a:gd name="T6" fmla="*/ 2147483646 w 585"/>
                <a:gd name="T7" fmla="*/ 2147483646 h 534"/>
                <a:gd name="T8" fmla="*/ 2147483646 w 585"/>
                <a:gd name="T9" fmla="*/ 2147483646 h 534"/>
                <a:gd name="T10" fmla="*/ 2147483646 w 585"/>
                <a:gd name="T11" fmla="*/ 2147483646 h 534"/>
                <a:gd name="T12" fmla="*/ 2147483646 w 585"/>
                <a:gd name="T13" fmla="*/ 2147483646 h 534"/>
                <a:gd name="T14" fmla="*/ 2147483646 w 585"/>
                <a:gd name="T15" fmla="*/ 2147483646 h 534"/>
                <a:gd name="T16" fmla="*/ 2147483646 w 585"/>
                <a:gd name="T17" fmla="*/ 2147483646 h 534"/>
                <a:gd name="T18" fmla="*/ 2147483646 w 585"/>
                <a:gd name="T19" fmla="*/ 2147483646 h 534"/>
                <a:gd name="T20" fmla="*/ 2147483646 w 585"/>
                <a:gd name="T21" fmla="*/ 2147483646 h 534"/>
                <a:gd name="T22" fmla="*/ 2147483646 w 585"/>
                <a:gd name="T23" fmla="*/ 2147483646 h 534"/>
                <a:gd name="T24" fmla="*/ 2147483646 w 585"/>
                <a:gd name="T25" fmla="*/ 2147483646 h 534"/>
                <a:gd name="T26" fmla="*/ 2147483646 w 585"/>
                <a:gd name="T27" fmla="*/ 2147483646 h 534"/>
                <a:gd name="T28" fmla="*/ 2147483646 w 585"/>
                <a:gd name="T29" fmla="*/ 2147483646 h 534"/>
                <a:gd name="T30" fmla="*/ 2147483646 w 585"/>
                <a:gd name="T31" fmla="*/ 2147483646 h 534"/>
                <a:gd name="T32" fmla="*/ 2147483646 w 585"/>
                <a:gd name="T33" fmla="*/ 2147483646 h 534"/>
                <a:gd name="T34" fmla="*/ 2147483646 w 585"/>
                <a:gd name="T35" fmla="*/ 2147483646 h 534"/>
                <a:gd name="T36" fmla="*/ 2147483646 w 585"/>
                <a:gd name="T37" fmla="*/ 2147483646 h 534"/>
                <a:gd name="T38" fmla="*/ 2147483646 w 585"/>
                <a:gd name="T39" fmla="*/ 2147483646 h 534"/>
                <a:gd name="T40" fmla="*/ 2147483646 w 585"/>
                <a:gd name="T41" fmla="*/ 2147483646 h 534"/>
                <a:gd name="T42" fmla="*/ 2147483646 w 585"/>
                <a:gd name="T43" fmla="*/ 2147483646 h 534"/>
                <a:gd name="T44" fmla="*/ 2147483646 w 585"/>
                <a:gd name="T45" fmla="*/ 2147483646 h 534"/>
                <a:gd name="T46" fmla="*/ 2147483646 w 585"/>
                <a:gd name="T47" fmla="*/ 2147483646 h 534"/>
                <a:gd name="T48" fmla="*/ 2147483646 w 585"/>
                <a:gd name="T49" fmla="*/ 2147483646 h 534"/>
                <a:gd name="T50" fmla="*/ 2147483646 w 585"/>
                <a:gd name="T51" fmla="*/ 2147483646 h 534"/>
                <a:gd name="T52" fmla="*/ 2147483646 w 585"/>
                <a:gd name="T53" fmla="*/ 2147483646 h 534"/>
                <a:gd name="T54" fmla="*/ 2147483646 w 585"/>
                <a:gd name="T55" fmla="*/ 2147483646 h 534"/>
                <a:gd name="T56" fmla="*/ 2147483646 w 585"/>
                <a:gd name="T57" fmla="*/ 2147483646 h 534"/>
                <a:gd name="T58" fmla="*/ 2147483646 w 585"/>
                <a:gd name="T59" fmla="*/ 2147483646 h 534"/>
                <a:gd name="T60" fmla="*/ 2147483646 w 585"/>
                <a:gd name="T61" fmla="*/ 2147483646 h 534"/>
                <a:gd name="T62" fmla="*/ 2147483646 w 585"/>
                <a:gd name="T63" fmla="*/ 2147483646 h 534"/>
                <a:gd name="T64" fmla="*/ 2147483646 w 585"/>
                <a:gd name="T65" fmla="*/ 2147483646 h 534"/>
                <a:gd name="T66" fmla="*/ 2147483646 w 585"/>
                <a:gd name="T67" fmla="*/ 2147483646 h 534"/>
                <a:gd name="T68" fmla="*/ 2147483646 w 585"/>
                <a:gd name="T69" fmla="*/ 2147483646 h 534"/>
                <a:gd name="T70" fmla="*/ 2147483646 w 585"/>
                <a:gd name="T71" fmla="*/ 2147483646 h 534"/>
                <a:gd name="T72" fmla="*/ 2147483646 w 585"/>
                <a:gd name="T73" fmla="*/ 2147483646 h 534"/>
                <a:gd name="T74" fmla="*/ 2147483646 w 585"/>
                <a:gd name="T75" fmla="*/ 2147483646 h 534"/>
                <a:gd name="T76" fmla="*/ 2147483646 w 585"/>
                <a:gd name="T77" fmla="*/ 2147483646 h 534"/>
                <a:gd name="T78" fmla="*/ 2147483646 w 585"/>
                <a:gd name="T79" fmla="*/ 2147483646 h 534"/>
                <a:gd name="T80" fmla="*/ 2147483646 w 585"/>
                <a:gd name="T81" fmla="*/ 2147483646 h 534"/>
                <a:gd name="T82" fmla="*/ 2147483646 w 585"/>
                <a:gd name="T83" fmla="*/ 2147483646 h 534"/>
                <a:gd name="T84" fmla="*/ 2147483646 w 585"/>
                <a:gd name="T85" fmla="*/ 2147483646 h 534"/>
                <a:gd name="T86" fmla="*/ 2147483646 w 585"/>
                <a:gd name="T87" fmla="*/ 2147483646 h 534"/>
                <a:gd name="T88" fmla="*/ 2147483646 w 585"/>
                <a:gd name="T89" fmla="*/ 2147483646 h 534"/>
                <a:gd name="T90" fmla="*/ 2147483646 w 585"/>
                <a:gd name="T91" fmla="*/ 2147483646 h 534"/>
                <a:gd name="T92" fmla="*/ 2147483646 w 585"/>
                <a:gd name="T93" fmla="*/ 2147483646 h 534"/>
                <a:gd name="T94" fmla="*/ 2147483646 w 585"/>
                <a:gd name="T95" fmla="*/ 2147483646 h 534"/>
                <a:gd name="T96" fmla="*/ 2147483646 w 585"/>
                <a:gd name="T97" fmla="*/ 2147483646 h 534"/>
                <a:gd name="T98" fmla="*/ 2147483646 w 585"/>
                <a:gd name="T99" fmla="*/ 2147483646 h 534"/>
                <a:gd name="T100" fmla="*/ 2147483646 w 585"/>
                <a:gd name="T101" fmla="*/ 2147483646 h 534"/>
                <a:gd name="T102" fmla="*/ 2147483646 w 585"/>
                <a:gd name="T103" fmla="*/ 2147483646 h 534"/>
                <a:gd name="T104" fmla="*/ 2147483646 w 585"/>
                <a:gd name="T105" fmla="*/ 2147483646 h 534"/>
                <a:gd name="T106" fmla="*/ 2147483646 w 585"/>
                <a:gd name="T107" fmla="*/ 2147483646 h 534"/>
                <a:gd name="T108" fmla="*/ 2147483646 w 585"/>
                <a:gd name="T109" fmla="*/ 2147483646 h 534"/>
                <a:gd name="T110" fmla="*/ 2147483646 w 585"/>
                <a:gd name="T111" fmla="*/ 2147483646 h 534"/>
                <a:gd name="T112" fmla="*/ 2147483646 w 585"/>
                <a:gd name="T113" fmla="*/ 2147483646 h 534"/>
                <a:gd name="T114" fmla="*/ 2147483646 w 585"/>
                <a:gd name="T115" fmla="*/ 2147483646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8" name="Freeform 6"/>
            <p:cNvSpPr>
              <a:spLocks/>
            </p:cNvSpPr>
            <p:nvPr/>
          </p:nvSpPr>
          <p:spPr bwMode="auto">
            <a:xfrm>
              <a:off x="3621" y="1287"/>
              <a:ext cx="238" cy="283"/>
            </a:xfrm>
            <a:custGeom>
              <a:avLst/>
              <a:gdLst>
                <a:gd name="T0" fmla="*/ 2147483646 w 47"/>
                <a:gd name="T1" fmla="*/ 2147483646 h 56"/>
                <a:gd name="T2" fmla="*/ 2147483646 w 47"/>
                <a:gd name="T3" fmla="*/ 2147483646 h 56"/>
                <a:gd name="T4" fmla="*/ 2147483646 w 47"/>
                <a:gd name="T5" fmla="*/ 2147483646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9" name="Freeform 7"/>
            <p:cNvSpPr>
              <a:spLocks/>
            </p:cNvSpPr>
            <p:nvPr/>
          </p:nvSpPr>
          <p:spPr bwMode="auto">
            <a:xfrm>
              <a:off x="3403" y="1403"/>
              <a:ext cx="208" cy="379"/>
            </a:xfrm>
            <a:custGeom>
              <a:avLst/>
              <a:gdLst>
                <a:gd name="T0" fmla="*/ 2147483646 w 41"/>
                <a:gd name="T1" fmla="*/ 2147483646 h 75"/>
                <a:gd name="T2" fmla="*/ 2147483646 w 41"/>
                <a:gd name="T3" fmla="*/ 2147483646 h 75"/>
                <a:gd name="T4" fmla="*/ 2147483646 w 41"/>
                <a:gd name="T5" fmla="*/ 2147483646 h 75"/>
                <a:gd name="T6" fmla="*/ 2147483646 w 41"/>
                <a:gd name="T7" fmla="*/ 2147483646 h 75"/>
                <a:gd name="T8" fmla="*/ 2147483646 w 41"/>
                <a:gd name="T9" fmla="*/ 214748364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 name="Freeform 8"/>
            <p:cNvSpPr>
              <a:spLocks/>
            </p:cNvSpPr>
            <p:nvPr/>
          </p:nvSpPr>
          <p:spPr bwMode="auto">
            <a:xfrm>
              <a:off x="3272" y="645"/>
              <a:ext cx="662" cy="318"/>
            </a:xfrm>
            <a:custGeom>
              <a:avLst/>
              <a:gdLst>
                <a:gd name="T0" fmla="*/ 2147483646 w 135"/>
                <a:gd name="T1" fmla="*/ 2147483646 h 63"/>
                <a:gd name="T2" fmla="*/ 2147483646 w 135"/>
                <a:gd name="T3" fmla="*/ 2147483646 h 63"/>
                <a:gd name="T4" fmla="*/ 2147483646 w 135"/>
                <a:gd name="T5" fmla="*/ 2147483646 h 63"/>
                <a:gd name="T6" fmla="*/ 2147483646 w 135"/>
                <a:gd name="T7" fmla="*/ 2147483646 h 63"/>
                <a:gd name="T8" fmla="*/ 2147483646 w 135"/>
                <a:gd name="T9" fmla="*/ 2147483646 h 63"/>
                <a:gd name="T10" fmla="*/ 2147483646 w 135"/>
                <a:gd name="T11" fmla="*/ 2147483646 h 63"/>
                <a:gd name="T12" fmla="*/ 2147483646 w 135"/>
                <a:gd name="T13" fmla="*/ 2147483646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 name="Freeform 9"/>
            <p:cNvSpPr>
              <a:spLocks/>
            </p:cNvSpPr>
            <p:nvPr/>
          </p:nvSpPr>
          <p:spPr bwMode="auto">
            <a:xfrm>
              <a:off x="4046" y="1545"/>
              <a:ext cx="506" cy="516"/>
            </a:xfrm>
            <a:custGeom>
              <a:avLst/>
              <a:gdLst>
                <a:gd name="T0" fmla="*/ 2147483646 w 97"/>
                <a:gd name="T1" fmla="*/ 2147483646 h 102"/>
                <a:gd name="T2" fmla="*/ 2147483646 w 97"/>
                <a:gd name="T3" fmla="*/ 2147483646 h 102"/>
                <a:gd name="T4" fmla="*/ 2147483646 w 97"/>
                <a:gd name="T5" fmla="*/ 2147483646 h 102"/>
                <a:gd name="T6" fmla="*/ 2147483646 w 97"/>
                <a:gd name="T7" fmla="*/ 2147483646 h 102"/>
                <a:gd name="T8" fmla="*/ 2147483646 w 97"/>
                <a:gd name="T9" fmla="*/ 21474836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 name="Freeform 10"/>
            <p:cNvSpPr>
              <a:spLocks/>
            </p:cNvSpPr>
            <p:nvPr/>
          </p:nvSpPr>
          <p:spPr bwMode="auto">
            <a:xfrm>
              <a:off x="5173" y="1024"/>
              <a:ext cx="501" cy="96"/>
            </a:xfrm>
            <a:custGeom>
              <a:avLst/>
              <a:gdLst>
                <a:gd name="T0" fmla="*/ 2147483646 w 99"/>
                <a:gd name="T1" fmla="*/ 0 h 19"/>
                <a:gd name="T2" fmla="*/ 2147483646 w 99"/>
                <a:gd name="T3" fmla="*/ 2147483646 h 19"/>
                <a:gd name="T4" fmla="*/ 2147483646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3" name="Freeform 11"/>
            <p:cNvSpPr>
              <a:spLocks/>
            </p:cNvSpPr>
            <p:nvPr/>
          </p:nvSpPr>
          <p:spPr bwMode="auto">
            <a:xfrm>
              <a:off x="5340" y="1004"/>
              <a:ext cx="385" cy="237"/>
            </a:xfrm>
            <a:custGeom>
              <a:avLst/>
              <a:gdLst>
                <a:gd name="T0" fmla="*/ 2147483646 w 76"/>
                <a:gd name="T1" fmla="*/ 2147483646 h 47"/>
                <a:gd name="T2" fmla="*/ 2147483646 w 76"/>
                <a:gd name="T3" fmla="*/ 2147483646 h 47"/>
                <a:gd name="T4" fmla="*/ 2147483646 w 76"/>
                <a:gd name="T5" fmla="*/ 2147483646 h 47"/>
                <a:gd name="T6" fmla="*/ 2147483646 w 76"/>
                <a:gd name="T7" fmla="*/ 2147483646 h 47"/>
                <a:gd name="T8" fmla="*/ 2147483646 w 76"/>
                <a:gd name="T9" fmla="*/ 214748364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4" name="Freeform 12"/>
            <p:cNvSpPr>
              <a:spLocks/>
            </p:cNvSpPr>
            <p:nvPr/>
          </p:nvSpPr>
          <p:spPr bwMode="auto">
            <a:xfrm>
              <a:off x="5325" y="1201"/>
              <a:ext cx="415" cy="187"/>
            </a:xfrm>
            <a:custGeom>
              <a:avLst/>
              <a:gdLst>
                <a:gd name="T0" fmla="*/ 2147483646 w 82"/>
                <a:gd name="T1" fmla="*/ 2147483646 h 37"/>
                <a:gd name="T2" fmla="*/ 2147483646 w 82"/>
                <a:gd name="T3" fmla="*/ 2147483646 h 37"/>
                <a:gd name="T4" fmla="*/ 2147483646 w 82"/>
                <a:gd name="T5" fmla="*/ 2147483646 h 37"/>
                <a:gd name="T6" fmla="*/ 2147483646 w 82"/>
                <a:gd name="T7" fmla="*/ 2147483646 h 37"/>
                <a:gd name="T8" fmla="*/ 2147483646 w 82"/>
                <a:gd name="T9" fmla="*/ 2147483646 h 37"/>
                <a:gd name="T10" fmla="*/ 2147483646 w 82"/>
                <a:gd name="T11" fmla="*/ 0 h 37"/>
                <a:gd name="T12" fmla="*/ 2147483646 w 82"/>
                <a:gd name="T13" fmla="*/ 214748364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5" name="Freeform 13"/>
            <p:cNvSpPr>
              <a:spLocks/>
            </p:cNvSpPr>
            <p:nvPr/>
          </p:nvSpPr>
          <p:spPr bwMode="auto">
            <a:xfrm>
              <a:off x="5001" y="1378"/>
              <a:ext cx="698" cy="167"/>
            </a:xfrm>
            <a:custGeom>
              <a:avLst/>
              <a:gdLst>
                <a:gd name="T0" fmla="*/ 2147483646 w 138"/>
                <a:gd name="T1" fmla="*/ 2147483646 h 33"/>
                <a:gd name="T2" fmla="*/ 2147483646 w 138"/>
                <a:gd name="T3" fmla="*/ 2147483646 h 33"/>
                <a:gd name="T4" fmla="*/ 2147483646 w 138"/>
                <a:gd name="T5" fmla="*/ 2147483646 h 33"/>
                <a:gd name="T6" fmla="*/ 2147483646 w 138"/>
                <a:gd name="T7" fmla="*/ 2147483646 h 33"/>
                <a:gd name="T8" fmla="*/ 2147483646 w 138"/>
                <a:gd name="T9" fmla="*/ 2147483646 h 33"/>
                <a:gd name="T10" fmla="*/ 2147483646 w 138"/>
                <a:gd name="T11" fmla="*/ 2147483646 h 33"/>
                <a:gd name="T12" fmla="*/ 2147483646 w 138"/>
                <a:gd name="T13" fmla="*/ 2147483646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6" name="Freeform 14"/>
            <p:cNvSpPr>
              <a:spLocks/>
            </p:cNvSpPr>
            <p:nvPr/>
          </p:nvSpPr>
          <p:spPr bwMode="auto">
            <a:xfrm>
              <a:off x="5077" y="1540"/>
              <a:ext cx="567" cy="146"/>
            </a:xfrm>
            <a:custGeom>
              <a:avLst/>
              <a:gdLst>
                <a:gd name="T0" fmla="*/ 2147483646 w 112"/>
                <a:gd name="T1" fmla="*/ 2147483646 h 29"/>
                <a:gd name="T2" fmla="*/ 2147483646 w 112"/>
                <a:gd name="T3" fmla="*/ 2147483646 h 29"/>
                <a:gd name="T4" fmla="*/ 2147483646 w 112"/>
                <a:gd name="T5" fmla="*/ 2147483646 h 29"/>
                <a:gd name="T6" fmla="*/ 2147483646 w 112"/>
                <a:gd name="T7" fmla="*/ 2147483646 h 29"/>
                <a:gd name="T8" fmla="*/ 2147483646 w 112"/>
                <a:gd name="T9" fmla="*/ 2147483646 h 29"/>
                <a:gd name="T10" fmla="*/ 2147483646 w 112"/>
                <a:gd name="T11" fmla="*/ 2147483646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7" name="Freeform 15"/>
            <p:cNvSpPr>
              <a:spLocks/>
            </p:cNvSpPr>
            <p:nvPr/>
          </p:nvSpPr>
          <p:spPr bwMode="auto">
            <a:xfrm>
              <a:off x="5042" y="1656"/>
              <a:ext cx="584" cy="480"/>
            </a:xfrm>
            <a:custGeom>
              <a:avLst/>
              <a:gdLst>
                <a:gd name="T0" fmla="*/ 2147483646 w 115"/>
                <a:gd name="T1" fmla="*/ 2147483646 h 95"/>
                <a:gd name="T2" fmla="*/ 2147483646 w 115"/>
                <a:gd name="T3" fmla="*/ 2147483646 h 95"/>
                <a:gd name="T4" fmla="*/ 2147483646 w 115"/>
                <a:gd name="T5" fmla="*/ 2147483646 h 95"/>
                <a:gd name="T6" fmla="*/ 2147483646 w 115"/>
                <a:gd name="T7" fmla="*/ 2147483646 h 95"/>
                <a:gd name="T8" fmla="*/ 2147483646 w 115"/>
                <a:gd name="T9" fmla="*/ 2147483646 h 95"/>
                <a:gd name="T10" fmla="*/ 2147483646 w 115"/>
                <a:gd name="T11" fmla="*/ 2147483646 h 95"/>
                <a:gd name="T12" fmla="*/ 2147483646 w 115"/>
                <a:gd name="T13" fmla="*/ 2147483646 h 95"/>
                <a:gd name="T14" fmla="*/ 2147483646 w 115"/>
                <a:gd name="T15" fmla="*/ 2147483646 h 95"/>
                <a:gd name="T16" fmla="*/ 2147483646 w 115"/>
                <a:gd name="T17" fmla="*/ 2147483646 h 95"/>
                <a:gd name="T18" fmla="*/ 2147483646 w 115"/>
                <a:gd name="T19" fmla="*/ 2147483646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8" name="Freeform 16"/>
            <p:cNvSpPr>
              <a:spLocks/>
            </p:cNvSpPr>
            <p:nvPr/>
          </p:nvSpPr>
          <p:spPr bwMode="auto">
            <a:xfrm>
              <a:off x="5421" y="1464"/>
              <a:ext cx="329" cy="854"/>
            </a:xfrm>
            <a:custGeom>
              <a:avLst/>
              <a:gdLst>
                <a:gd name="T0" fmla="*/ 2147483646 w 65"/>
                <a:gd name="T1" fmla="*/ 2147483646 h 169"/>
                <a:gd name="T2" fmla="*/ 2147483646 w 65"/>
                <a:gd name="T3" fmla="*/ 2147483646 h 169"/>
                <a:gd name="T4" fmla="*/ 2147483646 w 65"/>
                <a:gd name="T5" fmla="*/ 2147483646 h 169"/>
                <a:gd name="T6" fmla="*/ 2147483646 w 65"/>
                <a:gd name="T7" fmla="*/ 2147483646 h 169"/>
                <a:gd name="T8" fmla="*/ 2147483646 w 65"/>
                <a:gd name="T9" fmla="*/ 2147483646 h 169"/>
                <a:gd name="T10" fmla="*/ 0 w 65"/>
                <a:gd name="T11" fmla="*/ 2147483646 h 169"/>
                <a:gd name="T12" fmla="*/ 2147483646 w 65"/>
                <a:gd name="T13" fmla="*/ 2147483646 h 169"/>
                <a:gd name="T14" fmla="*/ 2147483646 w 65"/>
                <a:gd name="T15" fmla="*/ 2147483646 h 169"/>
                <a:gd name="T16" fmla="*/ 2147483646 w 65"/>
                <a:gd name="T17" fmla="*/ 2147483646 h 169"/>
                <a:gd name="T18" fmla="*/ 2147483646 w 65"/>
                <a:gd name="T19" fmla="*/ 0 h 169"/>
                <a:gd name="T20" fmla="*/ 2147483646 w 65"/>
                <a:gd name="T21" fmla="*/ 2147483646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grpSp>
      <p:grpSp>
        <p:nvGrpSpPr>
          <p:cNvPr id="19" name="Group 17"/>
          <p:cNvGrpSpPr>
            <a:grpSpLocks/>
          </p:cNvGrpSpPr>
          <p:nvPr/>
        </p:nvGrpSpPr>
        <p:grpSpPr bwMode="auto">
          <a:xfrm>
            <a:off x="554039" y="36513"/>
            <a:ext cx="7891462" cy="6821487"/>
            <a:chOff x="349" y="23"/>
            <a:chExt cx="4971" cy="4297"/>
          </a:xfrm>
        </p:grpSpPr>
        <p:sp>
          <p:nvSpPr>
            <p:cNvPr id="20" name="Rectangle 18"/>
            <p:cNvSpPr>
              <a:spLocks noChangeArrowheads="1"/>
            </p:cNvSpPr>
            <p:nvPr/>
          </p:nvSpPr>
          <p:spPr bwMode="auto">
            <a:xfrm>
              <a:off x="38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21" name="Freeform 19"/>
            <p:cNvSpPr>
              <a:spLocks noEditPoints="1"/>
            </p:cNvSpPr>
            <p:nvPr/>
          </p:nvSpPr>
          <p:spPr bwMode="auto">
            <a:xfrm>
              <a:off x="384" y="225"/>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22" name="Freeform 20"/>
            <p:cNvSpPr>
              <a:spLocks noEditPoints="1"/>
            </p:cNvSpPr>
            <p:nvPr/>
          </p:nvSpPr>
          <p:spPr bwMode="auto">
            <a:xfrm>
              <a:off x="384" y="630"/>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23" name="Freeform 21"/>
            <p:cNvSpPr>
              <a:spLocks noEditPoints="1"/>
            </p:cNvSpPr>
            <p:nvPr/>
          </p:nvSpPr>
          <p:spPr bwMode="auto">
            <a:xfrm>
              <a:off x="384" y="1034"/>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24" name="Freeform 22"/>
            <p:cNvSpPr>
              <a:spLocks noEditPoints="1"/>
            </p:cNvSpPr>
            <p:nvPr/>
          </p:nvSpPr>
          <p:spPr bwMode="auto">
            <a:xfrm>
              <a:off x="384" y="1438"/>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25" name="Freeform 23"/>
            <p:cNvSpPr>
              <a:spLocks noEditPoints="1"/>
            </p:cNvSpPr>
            <p:nvPr/>
          </p:nvSpPr>
          <p:spPr bwMode="auto">
            <a:xfrm>
              <a:off x="384" y="1843"/>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26" name="Freeform 24"/>
            <p:cNvSpPr>
              <a:spLocks noEditPoints="1"/>
            </p:cNvSpPr>
            <p:nvPr/>
          </p:nvSpPr>
          <p:spPr bwMode="auto">
            <a:xfrm>
              <a:off x="384" y="2247"/>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27" name="Freeform 25"/>
            <p:cNvSpPr>
              <a:spLocks noEditPoints="1"/>
            </p:cNvSpPr>
            <p:nvPr/>
          </p:nvSpPr>
          <p:spPr bwMode="auto">
            <a:xfrm>
              <a:off x="384" y="2652"/>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28" name="Freeform 26"/>
            <p:cNvSpPr>
              <a:spLocks noEditPoints="1"/>
            </p:cNvSpPr>
            <p:nvPr/>
          </p:nvSpPr>
          <p:spPr bwMode="auto">
            <a:xfrm>
              <a:off x="384" y="3056"/>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29" name="Freeform 27"/>
            <p:cNvSpPr>
              <a:spLocks noEditPoints="1"/>
            </p:cNvSpPr>
            <p:nvPr/>
          </p:nvSpPr>
          <p:spPr bwMode="auto">
            <a:xfrm>
              <a:off x="384" y="3461"/>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30" name="Freeform 28"/>
            <p:cNvSpPr>
              <a:spLocks noEditPoints="1"/>
            </p:cNvSpPr>
            <p:nvPr/>
          </p:nvSpPr>
          <p:spPr bwMode="auto">
            <a:xfrm>
              <a:off x="384" y="3865"/>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31" name="Rectangle 29"/>
            <p:cNvSpPr>
              <a:spLocks noChangeArrowheads="1"/>
            </p:cNvSpPr>
            <p:nvPr/>
          </p:nvSpPr>
          <p:spPr bwMode="auto">
            <a:xfrm>
              <a:off x="38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32" name="Rectangle 30"/>
            <p:cNvSpPr>
              <a:spLocks noChangeArrowheads="1"/>
            </p:cNvSpPr>
            <p:nvPr/>
          </p:nvSpPr>
          <p:spPr bwMode="auto">
            <a:xfrm>
              <a:off x="82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33" name="Freeform 31"/>
            <p:cNvSpPr>
              <a:spLocks noEditPoints="1"/>
            </p:cNvSpPr>
            <p:nvPr/>
          </p:nvSpPr>
          <p:spPr bwMode="auto">
            <a:xfrm>
              <a:off x="829" y="225"/>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34" name="Freeform 32"/>
            <p:cNvSpPr>
              <a:spLocks noEditPoints="1"/>
            </p:cNvSpPr>
            <p:nvPr/>
          </p:nvSpPr>
          <p:spPr bwMode="auto">
            <a:xfrm>
              <a:off x="829" y="630"/>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35" name="Freeform 33"/>
            <p:cNvSpPr>
              <a:spLocks noEditPoints="1"/>
            </p:cNvSpPr>
            <p:nvPr/>
          </p:nvSpPr>
          <p:spPr bwMode="auto">
            <a:xfrm>
              <a:off x="829" y="1034"/>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36" name="Freeform 34"/>
            <p:cNvSpPr>
              <a:spLocks noEditPoints="1"/>
            </p:cNvSpPr>
            <p:nvPr/>
          </p:nvSpPr>
          <p:spPr bwMode="auto">
            <a:xfrm>
              <a:off x="829" y="1438"/>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37" name="Freeform 35"/>
            <p:cNvSpPr>
              <a:spLocks noEditPoints="1"/>
            </p:cNvSpPr>
            <p:nvPr/>
          </p:nvSpPr>
          <p:spPr bwMode="auto">
            <a:xfrm>
              <a:off x="829" y="1843"/>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38" name="Freeform 36"/>
            <p:cNvSpPr>
              <a:spLocks noEditPoints="1"/>
            </p:cNvSpPr>
            <p:nvPr/>
          </p:nvSpPr>
          <p:spPr bwMode="auto">
            <a:xfrm>
              <a:off x="829" y="2247"/>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39" name="Freeform 37"/>
            <p:cNvSpPr>
              <a:spLocks noEditPoints="1"/>
            </p:cNvSpPr>
            <p:nvPr/>
          </p:nvSpPr>
          <p:spPr bwMode="auto">
            <a:xfrm>
              <a:off x="829" y="2652"/>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40" name="Freeform 38"/>
            <p:cNvSpPr>
              <a:spLocks noEditPoints="1"/>
            </p:cNvSpPr>
            <p:nvPr/>
          </p:nvSpPr>
          <p:spPr bwMode="auto">
            <a:xfrm>
              <a:off x="829" y="3056"/>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41" name="Freeform 39"/>
            <p:cNvSpPr>
              <a:spLocks noEditPoints="1"/>
            </p:cNvSpPr>
            <p:nvPr/>
          </p:nvSpPr>
          <p:spPr bwMode="auto">
            <a:xfrm>
              <a:off x="829" y="3461"/>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42" name="Freeform 40"/>
            <p:cNvSpPr>
              <a:spLocks noEditPoints="1"/>
            </p:cNvSpPr>
            <p:nvPr/>
          </p:nvSpPr>
          <p:spPr bwMode="auto">
            <a:xfrm>
              <a:off x="829" y="3865"/>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43" name="Rectangle 41"/>
            <p:cNvSpPr>
              <a:spLocks noChangeArrowheads="1"/>
            </p:cNvSpPr>
            <p:nvPr/>
          </p:nvSpPr>
          <p:spPr bwMode="auto">
            <a:xfrm>
              <a:off x="82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44" name="Rectangle 42"/>
            <p:cNvSpPr>
              <a:spLocks noChangeArrowheads="1"/>
            </p:cNvSpPr>
            <p:nvPr/>
          </p:nvSpPr>
          <p:spPr bwMode="auto">
            <a:xfrm>
              <a:off x="127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45" name="Freeform 43"/>
            <p:cNvSpPr>
              <a:spLocks noEditPoints="1"/>
            </p:cNvSpPr>
            <p:nvPr/>
          </p:nvSpPr>
          <p:spPr bwMode="auto">
            <a:xfrm>
              <a:off x="1279" y="225"/>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46" name="Freeform 44"/>
            <p:cNvSpPr>
              <a:spLocks noEditPoints="1"/>
            </p:cNvSpPr>
            <p:nvPr/>
          </p:nvSpPr>
          <p:spPr bwMode="auto">
            <a:xfrm>
              <a:off x="1279" y="630"/>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47" name="Freeform 45"/>
            <p:cNvSpPr>
              <a:spLocks noEditPoints="1"/>
            </p:cNvSpPr>
            <p:nvPr/>
          </p:nvSpPr>
          <p:spPr bwMode="auto">
            <a:xfrm>
              <a:off x="1279" y="1034"/>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48" name="Freeform 46"/>
            <p:cNvSpPr>
              <a:spLocks noEditPoints="1"/>
            </p:cNvSpPr>
            <p:nvPr/>
          </p:nvSpPr>
          <p:spPr bwMode="auto">
            <a:xfrm>
              <a:off x="1279" y="1438"/>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49" name="Freeform 47"/>
            <p:cNvSpPr>
              <a:spLocks noEditPoints="1"/>
            </p:cNvSpPr>
            <p:nvPr/>
          </p:nvSpPr>
          <p:spPr bwMode="auto">
            <a:xfrm>
              <a:off x="1279" y="1843"/>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50" name="Freeform 48"/>
            <p:cNvSpPr>
              <a:spLocks noEditPoints="1"/>
            </p:cNvSpPr>
            <p:nvPr/>
          </p:nvSpPr>
          <p:spPr bwMode="auto">
            <a:xfrm>
              <a:off x="1279" y="2247"/>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51" name="Freeform 49"/>
            <p:cNvSpPr>
              <a:spLocks noEditPoints="1"/>
            </p:cNvSpPr>
            <p:nvPr/>
          </p:nvSpPr>
          <p:spPr bwMode="auto">
            <a:xfrm>
              <a:off x="1279" y="2652"/>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52" name="Freeform 50"/>
            <p:cNvSpPr>
              <a:spLocks noEditPoints="1"/>
            </p:cNvSpPr>
            <p:nvPr/>
          </p:nvSpPr>
          <p:spPr bwMode="auto">
            <a:xfrm>
              <a:off x="1279" y="3056"/>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53" name="Freeform 51"/>
            <p:cNvSpPr>
              <a:spLocks noEditPoints="1"/>
            </p:cNvSpPr>
            <p:nvPr/>
          </p:nvSpPr>
          <p:spPr bwMode="auto">
            <a:xfrm>
              <a:off x="1279" y="3461"/>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54" name="Freeform 52"/>
            <p:cNvSpPr>
              <a:spLocks noEditPoints="1"/>
            </p:cNvSpPr>
            <p:nvPr/>
          </p:nvSpPr>
          <p:spPr bwMode="auto">
            <a:xfrm>
              <a:off x="1279" y="3865"/>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55" name="Rectangle 53"/>
            <p:cNvSpPr>
              <a:spLocks noChangeArrowheads="1"/>
            </p:cNvSpPr>
            <p:nvPr/>
          </p:nvSpPr>
          <p:spPr bwMode="auto">
            <a:xfrm>
              <a:off x="127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56" name="Rectangle 54"/>
            <p:cNvSpPr>
              <a:spLocks noChangeArrowheads="1"/>
            </p:cNvSpPr>
            <p:nvPr/>
          </p:nvSpPr>
          <p:spPr bwMode="auto">
            <a:xfrm>
              <a:off x="172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57" name="Freeform 55"/>
            <p:cNvSpPr>
              <a:spLocks noEditPoints="1"/>
            </p:cNvSpPr>
            <p:nvPr/>
          </p:nvSpPr>
          <p:spPr bwMode="auto">
            <a:xfrm>
              <a:off x="1724" y="225"/>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58" name="Freeform 56"/>
            <p:cNvSpPr>
              <a:spLocks noEditPoints="1"/>
            </p:cNvSpPr>
            <p:nvPr/>
          </p:nvSpPr>
          <p:spPr bwMode="auto">
            <a:xfrm>
              <a:off x="1724" y="630"/>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59" name="Freeform 57"/>
            <p:cNvSpPr>
              <a:spLocks noEditPoints="1"/>
            </p:cNvSpPr>
            <p:nvPr/>
          </p:nvSpPr>
          <p:spPr bwMode="auto">
            <a:xfrm>
              <a:off x="1724" y="1034"/>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60" name="Freeform 58"/>
            <p:cNvSpPr>
              <a:spLocks noEditPoints="1"/>
            </p:cNvSpPr>
            <p:nvPr/>
          </p:nvSpPr>
          <p:spPr bwMode="auto">
            <a:xfrm>
              <a:off x="1724" y="1438"/>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61" name="Freeform 59"/>
            <p:cNvSpPr>
              <a:spLocks noEditPoints="1"/>
            </p:cNvSpPr>
            <p:nvPr/>
          </p:nvSpPr>
          <p:spPr bwMode="auto">
            <a:xfrm>
              <a:off x="1724" y="1843"/>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62" name="Freeform 60"/>
            <p:cNvSpPr>
              <a:spLocks noEditPoints="1"/>
            </p:cNvSpPr>
            <p:nvPr/>
          </p:nvSpPr>
          <p:spPr bwMode="auto">
            <a:xfrm>
              <a:off x="1724" y="2247"/>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63" name="Freeform 61"/>
            <p:cNvSpPr>
              <a:spLocks noEditPoints="1"/>
            </p:cNvSpPr>
            <p:nvPr/>
          </p:nvSpPr>
          <p:spPr bwMode="auto">
            <a:xfrm>
              <a:off x="1724" y="2652"/>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64" name="Freeform 62"/>
            <p:cNvSpPr>
              <a:spLocks noEditPoints="1"/>
            </p:cNvSpPr>
            <p:nvPr/>
          </p:nvSpPr>
          <p:spPr bwMode="auto">
            <a:xfrm>
              <a:off x="1724" y="3056"/>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65" name="Freeform 63"/>
            <p:cNvSpPr>
              <a:spLocks noEditPoints="1"/>
            </p:cNvSpPr>
            <p:nvPr/>
          </p:nvSpPr>
          <p:spPr bwMode="auto">
            <a:xfrm>
              <a:off x="1724" y="3461"/>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66" name="Freeform 64"/>
            <p:cNvSpPr>
              <a:spLocks noEditPoints="1"/>
            </p:cNvSpPr>
            <p:nvPr/>
          </p:nvSpPr>
          <p:spPr bwMode="auto">
            <a:xfrm>
              <a:off x="1724" y="3865"/>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67" name="Rectangle 65"/>
            <p:cNvSpPr>
              <a:spLocks noChangeArrowheads="1"/>
            </p:cNvSpPr>
            <p:nvPr/>
          </p:nvSpPr>
          <p:spPr bwMode="auto">
            <a:xfrm>
              <a:off x="172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68" name="Rectangle 66"/>
            <p:cNvSpPr>
              <a:spLocks noChangeArrowheads="1"/>
            </p:cNvSpPr>
            <p:nvPr/>
          </p:nvSpPr>
          <p:spPr bwMode="auto">
            <a:xfrm>
              <a:off x="216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69" name="Freeform 67"/>
            <p:cNvSpPr>
              <a:spLocks noEditPoints="1"/>
            </p:cNvSpPr>
            <p:nvPr/>
          </p:nvSpPr>
          <p:spPr bwMode="auto">
            <a:xfrm>
              <a:off x="2169" y="225"/>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70" name="Freeform 68"/>
            <p:cNvSpPr>
              <a:spLocks noEditPoints="1"/>
            </p:cNvSpPr>
            <p:nvPr/>
          </p:nvSpPr>
          <p:spPr bwMode="auto">
            <a:xfrm>
              <a:off x="2169" y="630"/>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71" name="Freeform 69"/>
            <p:cNvSpPr>
              <a:spLocks noEditPoints="1"/>
            </p:cNvSpPr>
            <p:nvPr/>
          </p:nvSpPr>
          <p:spPr bwMode="auto">
            <a:xfrm>
              <a:off x="2169" y="1034"/>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72" name="Freeform 70"/>
            <p:cNvSpPr>
              <a:spLocks noEditPoints="1"/>
            </p:cNvSpPr>
            <p:nvPr/>
          </p:nvSpPr>
          <p:spPr bwMode="auto">
            <a:xfrm>
              <a:off x="2169" y="1438"/>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73" name="Freeform 71"/>
            <p:cNvSpPr>
              <a:spLocks noEditPoints="1"/>
            </p:cNvSpPr>
            <p:nvPr/>
          </p:nvSpPr>
          <p:spPr bwMode="auto">
            <a:xfrm>
              <a:off x="2169" y="1843"/>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74" name="Freeform 72"/>
            <p:cNvSpPr>
              <a:spLocks noEditPoints="1"/>
            </p:cNvSpPr>
            <p:nvPr/>
          </p:nvSpPr>
          <p:spPr bwMode="auto">
            <a:xfrm>
              <a:off x="2169" y="2247"/>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75" name="Freeform 73"/>
            <p:cNvSpPr>
              <a:spLocks noEditPoints="1"/>
            </p:cNvSpPr>
            <p:nvPr/>
          </p:nvSpPr>
          <p:spPr bwMode="auto">
            <a:xfrm>
              <a:off x="2169" y="2652"/>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76" name="Freeform 74"/>
            <p:cNvSpPr>
              <a:spLocks noEditPoints="1"/>
            </p:cNvSpPr>
            <p:nvPr/>
          </p:nvSpPr>
          <p:spPr bwMode="auto">
            <a:xfrm>
              <a:off x="2169" y="3056"/>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77" name="Freeform 75"/>
            <p:cNvSpPr>
              <a:spLocks noEditPoints="1"/>
            </p:cNvSpPr>
            <p:nvPr/>
          </p:nvSpPr>
          <p:spPr bwMode="auto">
            <a:xfrm>
              <a:off x="2169" y="3461"/>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78" name="Freeform 76"/>
            <p:cNvSpPr>
              <a:spLocks noEditPoints="1"/>
            </p:cNvSpPr>
            <p:nvPr/>
          </p:nvSpPr>
          <p:spPr bwMode="auto">
            <a:xfrm>
              <a:off x="2169" y="3865"/>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79" name="Rectangle 77"/>
            <p:cNvSpPr>
              <a:spLocks noChangeArrowheads="1"/>
            </p:cNvSpPr>
            <p:nvPr/>
          </p:nvSpPr>
          <p:spPr bwMode="auto">
            <a:xfrm>
              <a:off x="216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80" name="Rectangle 78"/>
            <p:cNvSpPr>
              <a:spLocks noChangeArrowheads="1"/>
            </p:cNvSpPr>
            <p:nvPr/>
          </p:nvSpPr>
          <p:spPr bwMode="auto">
            <a:xfrm>
              <a:off x="262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81" name="Freeform 79"/>
            <p:cNvSpPr>
              <a:spLocks noEditPoints="1"/>
            </p:cNvSpPr>
            <p:nvPr/>
          </p:nvSpPr>
          <p:spPr bwMode="auto">
            <a:xfrm>
              <a:off x="2620"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82" name="Freeform 80"/>
            <p:cNvSpPr>
              <a:spLocks noEditPoints="1"/>
            </p:cNvSpPr>
            <p:nvPr/>
          </p:nvSpPr>
          <p:spPr bwMode="auto">
            <a:xfrm>
              <a:off x="2620"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83" name="Freeform 81"/>
            <p:cNvSpPr>
              <a:spLocks noEditPoints="1"/>
            </p:cNvSpPr>
            <p:nvPr/>
          </p:nvSpPr>
          <p:spPr bwMode="auto">
            <a:xfrm>
              <a:off x="2620"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84" name="Freeform 82"/>
            <p:cNvSpPr>
              <a:spLocks noEditPoints="1"/>
            </p:cNvSpPr>
            <p:nvPr/>
          </p:nvSpPr>
          <p:spPr bwMode="auto">
            <a:xfrm>
              <a:off x="2620"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85" name="Freeform 83"/>
            <p:cNvSpPr>
              <a:spLocks noEditPoints="1"/>
            </p:cNvSpPr>
            <p:nvPr/>
          </p:nvSpPr>
          <p:spPr bwMode="auto">
            <a:xfrm>
              <a:off x="2620"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86" name="Freeform 84"/>
            <p:cNvSpPr>
              <a:spLocks noEditPoints="1"/>
            </p:cNvSpPr>
            <p:nvPr/>
          </p:nvSpPr>
          <p:spPr bwMode="auto">
            <a:xfrm>
              <a:off x="2620"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87" name="Freeform 85"/>
            <p:cNvSpPr>
              <a:spLocks noEditPoints="1"/>
            </p:cNvSpPr>
            <p:nvPr/>
          </p:nvSpPr>
          <p:spPr bwMode="auto">
            <a:xfrm>
              <a:off x="2620"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88" name="Freeform 86"/>
            <p:cNvSpPr>
              <a:spLocks noEditPoints="1"/>
            </p:cNvSpPr>
            <p:nvPr/>
          </p:nvSpPr>
          <p:spPr bwMode="auto">
            <a:xfrm>
              <a:off x="2620"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89" name="Freeform 87"/>
            <p:cNvSpPr>
              <a:spLocks noEditPoints="1"/>
            </p:cNvSpPr>
            <p:nvPr/>
          </p:nvSpPr>
          <p:spPr bwMode="auto">
            <a:xfrm>
              <a:off x="2620"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90" name="Freeform 88"/>
            <p:cNvSpPr>
              <a:spLocks noEditPoints="1"/>
            </p:cNvSpPr>
            <p:nvPr/>
          </p:nvSpPr>
          <p:spPr bwMode="auto">
            <a:xfrm>
              <a:off x="2620"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91" name="Rectangle 89"/>
            <p:cNvSpPr>
              <a:spLocks noChangeArrowheads="1"/>
            </p:cNvSpPr>
            <p:nvPr/>
          </p:nvSpPr>
          <p:spPr bwMode="auto">
            <a:xfrm>
              <a:off x="262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92" name="Rectangle 90"/>
            <p:cNvSpPr>
              <a:spLocks noChangeArrowheads="1"/>
            </p:cNvSpPr>
            <p:nvPr/>
          </p:nvSpPr>
          <p:spPr bwMode="auto">
            <a:xfrm>
              <a:off x="306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93" name="Freeform 91"/>
            <p:cNvSpPr>
              <a:spLocks noEditPoints="1"/>
            </p:cNvSpPr>
            <p:nvPr/>
          </p:nvSpPr>
          <p:spPr bwMode="auto">
            <a:xfrm>
              <a:off x="3065"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94" name="Freeform 92"/>
            <p:cNvSpPr>
              <a:spLocks noEditPoints="1"/>
            </p:cNvSpPr>
            <p:nvPr/>
          </p:nvSpPr>
          <p:spPr bwMode="auto">
            <a:xfrm>
              <a:off x="3065"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95" name="Freeform 93"/>
            <p:cNvSpPr>
              <a:spLocks noEditPoints="1"/>
            </p:cNvSpPr>
            <p:nvPr/>
          </p:nvSpPr>
          <p:spPr bwMode="auto">
            <a:xfrm>
              <a:off x="3065"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96" name="Freeform 94"/>
            <p:cNvSpPr>
              <a:spLocks noEditPoints="1"/>
            </p:cNvSpPr>
            <p:nvPr/>
          </p:nvSpPr>
          <p:spPr bwMode="auto">
            <a:xfrm>
              <a:off x="3065"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97" name="Freeform 95"/>
            <p:cNvSpPr>
              <a:spLocks noEditPoints="1"/>
            </p:cNvSpPr>
            <p:nvPr/>
          </p:nvSpPr>
          <p:spPr bwMode="auto">
            <a:xfrm>
              <a:off x="3065"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98" name="Freeform 96"/>
            <p:cNvSpPr>
              <a:spLocks noEditPoints="1"/>
            </p:cNvSpPr>
            <p:nvPr/>
          </p:nvSpPr>
          <p:spPr bwMode="auto">
            <a:xfrm>
              <a:off x="3065"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99" name="Freeform 97"/>
            <p:cNvSpPr>
              <a:spLocks noEditPoints="1"/>
            </p:cNvSpPr>
            <p:nvPr/>
          </p:nvSpPr>
          <p:spPr bwMode="auto">
            <a:xfrm>
              <a:off x="3065"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0" name="Freeform 98"/>
            <p:cNvSpPr>
              <a:spLocks noEditPoints="1"/>
            </p:cNvSpPr>
            <p:nvPr/>
          </p:nvSpPr>
          <p:spPr bwMode="auto">
            <a:xfrm>
              <a:off x="3065"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1" name="Freeform 99"/>
            <p:cNvSpPr>
              <a:spLocks noEditPoints="1"/>
            </p:cNvSpPr>
            <p:nvPr/>
          </p:nvSpPr>
          <p:spPr bwMode="auto">
            <a:xfrm>
              <a:off x="3065"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2" name="Freeform 100"/>
            <p:cNvSpPr>
              <a:spLocks noEditPoints="1"/>
            </p:cNvSpPr>
            <p:nvPr/>
          </p:nvSpPr>
          <p:spPr bwMode="auto">
            <a:xfrm>
              <a:off x="3065"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3" name="Rectangle 101"/>
            <p:cNvSpPr>
              <a:spLocks noChangeArrowheads="1"/>
            </p:cNvSpPr>
            <p:nvPr/>
          </p:nvSpPr>
          <p:spPr bwMode="auto">
            <a:xfrm>
              <a:off x="306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04" name="Rectangle 102"/>
            <p:cNvSpPr>
              <a:spLocks noChangeArrowheads="1"/>
            </p:cNvSpPr>
            <p:nvPr/>
          </p:nvSpPr>
          <p:spPr bwMode="auto">
            <a:xfrm>
              <a:off x="351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05" name="Freeform 103"/>
            <p:cNvSpPr>
              <a:spLocks noEditPoints="1"/>
            </p:cNvSpPr>
            <p:nvPr/>
          </p:nvSpPr>
          <p:spPr bwMode="auto">
            <a:xfrm>
              <a:off x="3510"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6" name="Freeform 104"/>
            <p:cNvSpPr>
              <a:spLocks noEditPoints="1"/>
            </p:cNvSpPr>
            <p:nvPr/>
          </p:nvSpPr>
          <p:spPr bwMode="auto">
            <a:xfrm>
              <a:off x="3510"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7" name="Freeform 105"/>
            <p:cNvSpPr>
              <a:spLocks noEditPoints="1"/>
            </p:cNvSpPr>
            <p:nvPr/>
          </p:nvSpPr>
          <p:spPr bwMode="auto">
            <a:xfrm>
              <a:off x="3510"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8" name="Freeform 106"/>
            <p:cNvSpPr>
              <a:spLocks noEditPoints="1"/>
            </p:cNvSpPr>
            <p:nvPr/>
          </p:nvSpPr>
          <p:spPr bwMode="auto">
            <a:xfrm>
              <a:off x="3510"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9" name="Freeform 107"/>
            <p:cNvSpPr>
              <a:spLocks noEditPoints="1"/>
            </p:cNvSpPr>
            <p:nvPr/>
          </p:nvSpPr>
          <p:spPr bwMode="auto">
            <a:xfrm>
              <a:off x="3510"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0" name="Freeform 108"/>
            <p:cNvSpPr>
              <a:spLocks noEditPoints="1"/>
            </p:cNvSpPr>
            <p:nvPr/>
          </p:nvSpPr>
          <p:spPr bwMode="auto">
            <a:xfrm>
              <a:off x="3510"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1" name="Freeform 109"/>
            <p:cNvSpPr>
              <a:spLocks noEditPoints="1"/>
            </p:cNvSpPr>
            <p:nvPr/>
          </p:nvSpPr>
          <p:spPr bwMode="auto">
            <a:xfrm>
              <a:off x="3510"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2" name="Freeform 110"/>
            <p:cNvSpPr>
              <a:spLocks noEditPoints="1"/>
            </p:cNvSpPr>
            <p:nvPr/>
          </p:nvSpPr>
          <p:spPr bwMode="auto">
            <a:xfrm>
              <a:off x="3510"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3" name="Freeform 111"/>
            <p:cNvSpPr>
              <a:spLocks noEditPoints="1"/>
            </p:cNvSpPr>
            <p:nvPr/>
          </p:nvSpPr>
          <p:spPr bwMode="auto">
            <a:xfrm>
              <a:off x="3510"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4" name="Freeform 112"/>
            <p:cNvSpPr>
              <a:spLocks noEditPoints="1"/>
            </p:cNvSpPr>
            <p:nvPr/>
          </p:nvSpPr>
          <p:spPr bwMode="auto">
            <a:xfrm>
              <a:off x="3510"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5" name="Rectangle 113"/>
            <p:cNvSpPr>
              <a:spLocks noChangeArrowheads="1"/>
            </p:cNvSpPr>
            <p:nvPr/>
          </p:nvSpPr>
          <p:spPr bwMode="auto">
            <a:xfrm>
              <a:off x="351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16" name="Rectangle 114"/>
            <p:cNvSpPr>
              <a:spLocks noChangeArrowheads="1"/>
            </p:cNvSpPr>
            <p:nvPr/>
          </p:nvSpPr>
          <p:spPr bwMode="auto">
            <a:xfrm>
              <a:off x="396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17" name="Freeform 115"/>
            <p:cNvSpPr>
              <a:spLocks noEditPoints="1"/>
            </p:cNvSpPr>
            <p:nvPr/>
          </p:nvSpPr>
          <p:spPr bwMode="auto">
            <a:xfrm>
              <a:off x="3960"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8" name="Freeform 116"/>
            <p:cNvSpPr>
              <a:spLocks noEditPoints="1"/>
            </p:cNvSpPr>
            <p:nvPr/>
          </p:nvSpPr>
          <p:spPr bwMode="auto">
            <a:xfrm>
              <a:off x="3960"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9" name="Freeform 117"/>
            <p:cNvSpPr>
              <a:spLocks noEditPoints="1"/>
            </p:cNvSpPr>
            <p:nvPr/>
          </p:nvSpPr>
          <p:spPr bwMode="auto">
            <a:xfrm>
              <a:off x="3960"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0" name="Freeform 118"/>
            <p:cNvSpPr>
              <a:spLocks noEditPoints="1"/>
            </p:cNvSpPr>
            <p:nvPr/>
          </p:nvSpPr>
          <p:spPr bwMode="auto">
            <a:xfrm>
              <a:off x="3960"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1" name="Freeform 119"/>
            <p:cNvSpPr>
              <a:spLocks noEditPoints="1"/>
            </p:cNvSpPr>
            <p:nvPr/>
          </p:nvSpPr>
          <p:spPr bwMode="auto">
            <a:xfrm>
              <a:off x="3960"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2" name="Freeform 120"/>
            <p:cNvSpPr>
              <a:spLocks noEditPoints="1"/>
            </p:cNvSpPr>
            <p:nvPr/>
          </p:nvSpPr>
          <p:spPr bwMode="auto">
            <a:xfrm>
              <a:off x="3960"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3" name="Freeform 121"/>
            <p:cNvSpPr>
              <a:spLocks noEditPoints="1"/>
            </p:cNvSpPr>
            <p:nvPr/>
          </p:nvSpPr>
          <p:spPr bwMode="auto">
            <a:xfrm>
              <a:off x="3960"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4" name="Freeform 122"/>
            <p:cNvSpPr>
              <a:spLocks noEditPoints="1"/>
            </p:cNvSpPr>
            <p:nvPr/>
          </p:nvSpPr>
          <p:spPr bwMode="auto">
            <a:xfrm>
              <a:off x="3960"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5" name="Freeform 123"/>
            <p:cNvSpPr>
              <a:spLocks noEditPoints="1"/>
            </p:cNvSpPr>
            <p:nvPr/>
          </p:nvSpPr>
          <p:spPr bwMode="auto">
            <a:xfrm>
              <a:off x="3960"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6" name="Freeform 124"/>
            <p:cNvSpPr>
              <a:spLocks noEditPoints="1"/>
            </p:cNvSpPr>
            <p:nvPr/>
          </p:nvSpPr>
          <p:spPr bwMode="auto">
            <a:xfrm>
              <a:off x="3960"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7" name="Rectangle 125"/>
            <p:cNvSpPr>
              <a:spLocks noChangeArrowheads="1"/>
            </p:cNvSpPr>
            <p:nvPr/>
          </p:nvSpPr>
          <p:spPr bwMode="auto">
            <a:xfrm>
              <a:off x="396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28" name="Rectangle 126"/>
            <p:cNvSpPr>
              <a:spLocks noChangeArrowheads="1"/>
            </p:cNvSpPr>
            <p:nvPr/>
          </p:nvSpPr>
          <p:spPr bwMode="auto">
            <a:xfrm>
              <a:off x="440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29" name="Freeform 127"/>
            <p:cNvSpPr>
              <a:spLocks noEditPoints="1"/>
            </p:cNvSpPr>
            <p:nvPr/>
          </p:nvSpPr>
          <p:spPr bwMode="auto">
            <a:xfrm>
              <a:off x="4405"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30" name="Freeform 128"/>
            <p:cNvSpPr>
              <a:spLocks noEditPoints="1"/>
            </p:cNvSpPr>
            <p:nvPr/>
          </p:nvSpPr>
          <p:spPr bwMode="auto">
            <a:xfrm>
              <a:off x="4405"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31" name="Freeform 129"/>
            <p:cNvSpPr>
              <a:spLocks noEditPoints="1"/>
            </p:cNvSpPr>
            <p:nvPr/>
          </p:nvSpPr>
          <p:spPr bwMode="auto">
            <a:xfrm>
              <a:off x="4405"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32" name="Freeform 130"/>
            <p:cNvSpPr>
              <a:spLocks noEditPoints="1"/>
            </p:cNvSpPr>
            <p:nvPr/>
          </p:nvSpPr>
          <p:spPr bwMode="auto">
            <a:xfrm>
              <a:off x="4405"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33" name="Freeform 131"/>
            <p:cNvSpPr>
              <a:spLocks noEditPoints="1"/>
            </p:cNvSpPr>
            <p:nvPr/>
          </p:nvSpPr>
          <p:spPr bwMode="auto">
            <a:xfrm>
              <a:off x="4405"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34" name="Freeform 132"/>
            <p:cNvSpPr>
              <a:spLocks noEditPoints="1"/>
            </p:cNvSpPr>
            <p:nvPr/>
          </p:nvSpPr>
          <p:spPr bwMode="auto">
            <a:xfrm>
              <a:off x="4405"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35" name="Freeform 133"/>
            <p:cNvSpPr>
              <a:spLocks noEditPoints="1"/>
            </p:cNvSpPr>
            <p:nvPr/>
          </p:nvSpPr>
          <p:spPr bwMode="auto">
            <a:xfrm>
              <a:off x="4405"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36" name="Freeform 134"/>
            <p:cNvSpPr>
              <a:spLocks noEditPoints="1"/>
            </p:cNvSpPr>
            <p:nvPr/>
          </p:nvSpPr>
          <p:spPr bwMode="auto">
            <a:xfrm>
              <a:off x="4405"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37" name="Freeform 135"/>
            <p:cNvSpPr>
              <a:spLocks noEditPoints="1"/>
            </p:cNvSpPr>
            <p:nvPr/>
          </p:nvSpPr>
          <p:spPr bwMode="auto">
            <a:xfrm>
              <a:off x="4405"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38" name="Freeform 136"/>
            <p:cNvSpPr>
              <a:spLocks noEditPoints="1"/>
            </p:cNvSpPr>
            <p:nvPr/>
          </p:nvSpPr>
          <p:spPr bwMode="auto">
            <a:xfrm>
              <a:off x="4405"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39" name="Rectangle 137"/>
            <p:cNvSpPr>
              <a:spLocks noChangeArrowheads="1"/>
            </p:cNvSpPr>
            <p:nvPr/>
          </p:nvSpPr>
          <p:spPr bwMode="auto">
            <a:xfrm>
              <a:off x="440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40" name="Rectangle 138"/>
            <p:cNvSpPr>
              <a:spLocks noChangeArrowheads="1"/>
            </p:cNvSpPr>
            <p:nvPr/>
          </p:nvSpPr>
          <p:spPr bwMode="auto">
            <a:xfrm>
              <a:off x="485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41" name="Freeform 139"/>
            <p:cNvSpPr>
              <a:spLocks noEditPoints="1"/>
            </p:cNvSpPr>
            <p:nvPr/>
          </p:nvSpPr>
          <p:spPr bwMode="auto">
            <a:xfrm>
              <a:off x="4850"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42" name="Freeform 140"/>
            <p:cNvSpPr>
              <a:spLocks noEditPoints="1"/>
            </p:cNvSpPr>
            <p:nvPr/>
          </p:nvSpPr>
          <p:spPr bwMode="auto">
            <a:xfrm>
              <a:off x="4850"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43" name="Freeform 141"/>
            <p:cNvSpPr>
              <a:spLocks noEditPoints="1"/>
            </p:cNvSpPr>
            <p:nvPr/>
          </p:nvSpPr>
          <p:spPr bwMode="auto">
            <a:xfrm>
              <a:off x="4850"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44" name="Freeform 142"/>
            <p:cNvSpPr>
              <a:spLocks noEditPoints="1"/>
            </p:cNvSpPr>
            <p:nvPr/>
          </p:nvSpPr>
          <p:spPr bwMode="auto">
            <a:xfrm>
              <a:off x="4850"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45" name="Freeform 143"/>
            <p:cNvSpPr>
              <a:spLocks noEditPoints="1"/>
            </p:cNvSpPr>
            <p:nvPr/>
          </p:nvSpPr>
          <p:spPr bwMode="auto">
            <a:xfrm>
              <a:off x="4850"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46" name="Freeform 144"/>
            <p:cNvSpPr>
              <a:spLocks noEditPoints="1"/>
            </p:cNvSpPr>
            <p:nvPr/>
          </p:nvSpPr>
          <p:spPr bwMode="auto">
            <a:xfrm>
              <a:off x="4850"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47" name="Freeform 145"/>
            <p:cNvSpPr>
              <a:spLocks noEditPoints="1"/>
            </p:cNvSpPr>
            <p:nvPr/>
          </p:nvSpPr>
          <p:spPr bwMode="auto">
            <a:xfrm>
              <a:off x="4850"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48" name="Freeform 146"/>
            <p:cNvSpPr>
              <a:spLocks noEditPoints="1"/>
            </p:cNvSpPr>
            <p:nvPr/>
          </p:nvSpPr>
          <p:spPr bwMode="auto">
            <a:xfrm>
              <a:off x="4850"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49" name="Freeform 147"/>
            <p:cNvSpPr>
              <a:spLocks noEditPoints="1"/>
            </p:cNvSpPr>
            <p:nvPr/>
          </p:nvSpPr>
          <p:spPr bwMode="auto">
            <a:xfrm>
              <a:off x="4850"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50" name="Freeform 148"/>
            <p:cNvSpPr>
              <a:spLocks noEditPoints="1"/>
            </p:cNvSpPr>
            <p:nvPr/>
          </p:nvSpPr>
          <p:spPr bwMode="auto">
            <a:xfrm>
              <a:off x="4850"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51" name="Rectangle 149"/>
            <p:cNvSpPr>
              <a:spLocks noChangeArrowheads="1"/>
            </p:cNvSpPr>
            <p:nvPr/>
          </p:nvSpPr>
          <p:spPr bwMode="auto">
            <a:xfrm>
              <a:off x="485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52" name="Rectangle 150"/>
            <p:cNvSpPr>
              <a:spLocks noChangeArrowheads="1"/>
            </p:cNvSpPr>
            <p:nvPr/>
          </p:nvSpPr>
          <p:spPr bwMode="auto">
            <a:xfrm>
              <a:off x="530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53" name="Freeform 151"/>
            <p:cNvSpPr>
              <a:spLocks noEditPoints="1"/>
            </p:cNvSpPr>
            <p:nvPr/>
          </p:nvSpPr>
          <p:spPr bwMode="auto">
            <a:xfrm>
              <a:off x="5300"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54" name="Freeform 152"/>
            <p:cNvSpPr>
              <a:spLocks noEditPoints="1"/>
            </p:cNvSpPr>
            <p:nvPr/>
          </p:nvSpPr>
          <p:spPr bwMode="auto">
            <a:xfrm>
              <a:off x="5300"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55" name="Freeform 153"/>
            <p:cNvSpPr>
              <a:spLocks noEditPoints="1"/>
            </p:cNvSpPr>
            <p:nvPr/>
          </p:nvSpPr>
          <p:spPr bwMode="auto">
            <a:xfrm>
              <a:off x="5300"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56" name="Freeform 154"/>
            <p:cNvSpPr>
              <a:spLocks noEditPoints="1"/>
            </p:cNvSpPr>
            <p:nvPr/>
          </p:nvSpPr>
          <p:spPr bwMode="auto">
            <a:xfrm>
              <a:off x="5300"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57" name="Freeform 155"/>
            <p:cNvSpPr>
              <a:spLocks noEditPoints="1"/>
            </p:cNvSpPr>
            <p:nvPr/>
          </p:nvSpPr>
          <p:spPr bwMode="auto">
            <a:xfrm>
              <a:off x="5300"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58" name="Freeform 156"/>
            <p:cNvSpPr>
              <a:spLocks noEditPoints="1"/>
            </p:cNvSpPr>
            <p:nvPr/>
          </p:nvSpPr>
          <p:spPr bwMode="auto">
            <a:xfrm>
              <a:off x="5300"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59" name="Freeform 157"/>
            <p:cNvSpPr>
              <a:spLocks noEditPoints="1"/>
            </p:cNvSpPr>
            <p:nvPr/>
          </p:nvSpPr>
          <p:spPr bwMode="auto">
            <a:xfrm>
              <a:off x="5300"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60" name="Freeform 158"/>
            <p:cNvSpPr>
              <a:spLocks noEditPoints="1"/>
            </p:cNvSpPr>
            <p:nvPr/>
          </p:nvSpPr>
          <p:spPr bwMode="auto">
            <a:xfrm>
              <a:off x="5300"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61" name="Freeform 159"/>
            <p:cNvSpPr>
              <a:spLocks noEditPoints="1"/>
            </p:cNvSpPr>
            <p:nvPr/>
          </p:nvSpPr>
          <p:spPr bwMode="auto">
            <a:xfrm>
              <a:off x="5300"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62" name="Freeform 160"/>
            <p:cNvSpPr>
              <a:spLocks noEditPoints="1"/>
            </p:cNvSpPr>
            <p:nvPr/>
          </p:nvSpPr>
          <p:spPr bwMode="auto">
            <a:xfrm>
              <a:off x="5300"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63" name="Rectangle 161"/>
            <p:cNvSpPr>
              <a:spLocks noChangeArrowheads="1"/>
            </p:cNvSpPr>
            <p:nvPr/>
          </p:nvSpPr>
          <p:spPr bwMode="auto">
            <a:xfrm>
              <a:off x="530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64" name="Freeform 162"/>
            <p:cNvSpPr>
              <a:spLocks/>
            </p:cNvSpPr>
            <p:nvPr/>
          </p:nvSpPr>
          <p:spPr bwMode="auto">
            <a:xfrm>
              <a:off x="349" y="3304"/>
              <a:ext cx="20" cy="10"/>
            </a:xfrm>
            <a:custGeom>
              <a:avLst/>
              <a:gdLst>
                <a:gd name="T0" fmla="*/ 0 w 4"/>
                <a:gd name="T1" fmla="*/ 2147483646 h 2"/>
                <a:gd name="T2" fmla="*/ 0 w 4"/>
                <a:gd name="T3" fmla="*/ 2147483646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grpSp>
      <p:grpSp>
        <p:nvGrpSpPr>
          <p:cNvPr id="165" name="Group 168"/>
          <p:cNvGrpSpPr>
            <a:grpSpLocks/>
          </p:cNvGrpSpPr>
          <p:nvPr/>
        </p:nvGrpSpPr>
        <p:grpSpPr bwMode="auto">
          <a:xfrm>
            <a:off x="152401" y="4724400"/>
            <a:ext cx="1685925" cy="1557338"/>
            <a:chOff x="96" y="2784"/>
            <a:chExt cx="1062" cy="981"/>
          </a:xfrm>
        </p:grpSpPr>
        <p:sp>
          <p:nvSpPr>
            <p:cNvPr id="166" name="Freeform 169"/>
            <p:cNvSpPr>
              <a:spLocks/>
            </p:cNvSpPr>
            <p:nvPr userDrawn="1"/>
          </p:nvSpPr>
          <p:spPr bwMode="auto">
            <a:xfrm>
              <a:off x="121" y="2784"/>
              <a:ext cx="207" cy="81"/>
            </a:xfrm>
            <a:custGeom>
              <a:avLst/>
              <a:gdLst>
                <a:gd name="T0" fmla="*/ 2147483646 w 41"/>
                <a:gd name="T1" fmla="*/ 2147483646 h 16"/>
                <a:gd name="T2" fmla="*/ 2147483646 w 41"/>
                <a:gd name="T3" fmla="*/ 2147483646 h 16"/>
                <a:gd name="T4" fmla="*/ 2147483646 w 41"/>
                <a:gd name="T5" fmla="*/ 2147483646 h 16"/>
                <a:gd name="T6" fmla="*/ 2147483646 w 41"/>
                <a:gd name="T7" fmla="*/ 2147483646 h 16"/>
                <a:gd name="T8" fmla="*/ 2147483646 w 41"/>
                <a:gd name="T9" fmla="*/ 2147483646 h 16"/>
                <a:gd name="T10" fmla="*/ 2147483646 w 41"/>
                <a:gd name="T11" fmla="*/ 2147483646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67" name="Freeform 170"/>
            <p:cNvSpPr>
              <a:spLocks noEditPoints="1"/>
            </p:cNvSpPr>
            <p:nvPr userDrawn="1"/>
          </p:nvSpPr>
          <p:spPr bwMode="auto">
            <a:xfrm>
              <a:off x="96" y="2789"/>
              <a:ext cx="1062" cy="976"/>
            </a:xfrm>
            <a:custGeom>
              <a:avLst/>
              <a:gdLst>
                <a:gd name="T0" fmla="*/ 2147483646 w 210"/>
                <a:gd name="T1" fmla="*/ 2147483646 h 193"/>
                <a:gd name="T2" fmla="*/ 2147483646 w 210"/>
                <a:gd name="T3" fmla="*/ 2147483646 h 193"/>
                <a:gd name="T4" fmla="*/ 2147483646 w 210"/>
                <a:gd name="T5" fmla="*/ 2147483646 h 193"/>
                <a:gd name="T6" fmla="*/ 2147483646 w 210"/>
                <a:gd name="T7" fmla="*/ 2147483646 h 193"/>
                <a:gd name="T8" fmla="*/ 2147483646 w 210"/>
                <a:gd name="T9" fmla="*/ 2147483646 h 193"/>
                <a:gd name="T10" fmla="*/ 2147483646 w 210"/>
                <a:gd name="T11" fmla="*/ 2147483646 h 193"/>
                <a:gd name="T12" fmla="*/ 2147483646 w 210"/>
                <a:gd name="T13" fmla="*/ 2147483646 h 193"/>
                <a:gd name="T14" fmla="*/ 2147483646 w 210"/>
                <a:gd name="T15" fmla="*/ 2147483646 h 193"/>
                <a:gd name="T16" fmla="*/ 2147483646 w 210"/>
                <a:gd name="T17" fmla="*/ 2147483646 h 193"/>
                <a:gd name="T18" fmla="*/ 2147483646 w 210"/>
                <a:gd name="T19" fmla="*/ 2147483646 h 193"/>
                <a:gd name="T20" fmla="*/ 2147483646 w 210"/>
                <a:gd name="T21" fmla="*/ 2147483646 h 193"/>
                <a:gd name="T22" fmla="*/ 2147483646 w 210"/>
                <a:gd name="T23" fmla="*/ 2147483646 h 193"/>
                <a:gd name="T24" fmla="*/ 2147483646 w 210"/>
                <a:gd name="T25" fmla="*/ 2147483646 h 193"/>
                <a:gd name="T26" fmla="*/ 2147483646 w 210"/>
                <a:gd name="T27" fmla="*/ 2147483646 h 193"/>
                <a:gd name="T28" fmla="*/ 2147483646 w 210"/>
                <a:gd name="T29" fmla="*/ 2147483646 h 193"/>
                <a:gd name="T30" fmla="*/ 2147483646 w 210"/>
                <a:gd name="T31" fmla="*/ 2147483646 h 193"/>
                <a:gd name="T32" fmla="*/ 2147483646 w 210"/>
                <a:gd name="T33" fmla="*/ 2147483646 h 193"/>
                <a:gd name="T34" fmla="*/ 2147483646 w 210"/>
                <a:gd name="T35" fmla="*/ 2147483646 h 193"/>
                <a:gd name="T36" fmla="*/ 2147483646 w 210"/>
                <a:gd name="T37" fmla="*/ 2147483646 h 193"/>
                <a:gd name="T38" fmla="*/ 2147483646 w 210"/>
                <a:gd name="T39" fmla="*/ 2147483646 h 193"/>
                <a:gd name="T40" fmla="*/ 2147483646 w 210"/>
                <a:gd name="T41" fmla="*/ 2147483646 h 193"/>
                <a:gd name="T42" fmla="*/ 2147483646 w 210"/>
                <a:gd name="T43" fmla="*/ 2147483646 h 193"/>
                <a:gd name="T44" fmla="*/ 2147483646 w 210"/>
                <a:gd name="T45" fmla="*/ 2147483646 h 193"/>
                <a:gd name="T46" fmla="*/ 2147483646 w 210"/>
                <a:gd name="T47" fmla="*/ 2147483646 h 193"/>
                <a:gd name="T48" fmla="*/ 2147483646 w 210"/>
                <a:gd name="T49" fmla="*/ 2147483646 h 193"/>
                <a:gd name="T50" fmla="*/ 2147483646 w 210"/>
                <a:gd name="T51" fmla="*/ 2147483646 h 193"/>
                <a:gd name="T52" fmla="*/ 2147483646 w 210"/>
                <a:gd name="T53" fmla="*/ 2147483646 h 193"/>
                <a:gd name="T54" fmla="*/ 2147483646 w 210"/>
                <a:gd name="T55" fmla="*/ 2147483646 h 193"/>
                <a:gd name="T56" fmla="*/ 2147483646 w 210"/>
                <a:gd name="T57" fmla="*/ 2147483646 h 193"/>
                <a:gd name="T58" fmla="*/ 2147483646 w 210"/>
                <a:gd name="T59" fmla="*/ 2147483646 h 193"/>
                <a:gd name="T60" fmla="*/ 2147483646 w 210"/>
                <a:gd name="T61" fmla="*/ 2147483646 h 193"/>
                <a:gd name="T62" fmla="*/ 2147483646 w 210"/>
                <a:gd name="T63" fmla="*/ 2147483646 h 193"/>
                <a:gd name="T64" fmla="*/ 2147483646 w 210"/>
                <a:gd name="T65" fmla="*/ 2147483646 h 193"/>
                <a:gd name="T66" fmla="*/ 2147483646 w 210"/>
                <a:gd name="T67" fmla="*/ 2147483646 h 193"/>
                <a:gd name="T68" fmla="*/ 2147483646 w 210"/>
                <a:gd name="T69" fmla="*/ 2147483646 h 193"/>
                <a:gd name="T70" fmla="*/ 2147483646 w 210"/>
                <a:gd name="T71" fmla="*/ 2147483646 h 193"/>
                <a:gd name="T72" fmla="*/ 2147483646 w 210"/>
                <a:gd name="T73" fmla="*/ 2147483646 h 193"/>
                <a:gd name="T74" fmla="*/ 2147483646 w 210"/>
                <a:gd name="T75" fmla="*/ 2147483646 h 193"/>
                <a:gd name="T76" fmla="*/ 2147483646 w 210"/>
                <a:gd name="T77" fmla="*/ 2147483646 h 193"/>
                <a:gd name="T78" fmla="*/ 2147483646 w 210"/>
                <a:gd name="T79" fmla="*/ 2147483646 h 193"/>
                <a:gd name="T80" fmla="*/ 2147483646 w 210"/>
                <a:gd name="T81" fmla="*/ 2147483646 h 193"/>
                <a:gd name="T82" fmla="*/ 2147483646 w 210"/>
                <a:gd name="T83" fmla="*/ 2147483646 h 193"/>
                <a:gd name="T84" fmla="*/ 2147483646 w 210"/>
                <a:gd name="T85" fmla="*/ 2147483646 h 193"/>
                <a:gd name="T86" fmla="*/ 2147483646 w 210"/>
                <a:gd name="T87" fmla="*/ 2147483646 h 193"/>
                <a:gd name="T88" fmla="*/ 2147483646 w 210"/>
                <a:gd name="T89" fmla="*/ 2147483646 h 193"/>
                <a:gd name="T90" fmla="*/ 2147483646 w 210"/>
                <a:gd name="T91" fmla="*/ 2147483646 h 193"/>
                <a:gd name="T92" fmla="*/ 2147483646 w 210"/>
                <a:gd name="T93" fmla="*/ 2147483646 h 193"/>
                <a:gd name="T94" fmla="*/ 2147483646 w 210"/>
                <a:gd name="T95" fmla="*/ 2147483646 h 193"/>
                <a:gd name="T96" fmla="*/ 2147483646 w 210"/>
                <a:gd name="T97" fmla="*/ 2147483646 h 193"/>
                <a:gd name="T98" fmla="*/ 2147483646 w 210"/>
                <a:gd name="T99" fmla="*/ 2147483646 h 193"/>
                <a:gd name="T100" fmla="*/ 2147483646 w 210"/>
                <a:gd name="T101" fmla="*/ 2147483646 h 193"/>
                <a:gd name="T102" fmla="*/ 2147483646 w 210"/>
                <a:gd name="T103" fmla="*/ 2147483646 h 193"/>
                <a:gd name="T104" fmla="*/ 2147483646 w 210"/>
                <a:gd name="T105" fmla="*/ 2147483646 h 193"/>
                <a:gd name="T106" fmla="*/ 2147483646 w 210"/>
                <a:gd name="T107" fmla="*/ 2147483646 h 193"/>
                <a:gd name="T108" fmla="*/ 2147483646 w 210"/>
                <a:gd name="T109" fmla="*/ 2147483646 h 193"/>
                <a:gd name="T110" fmla="*/ 2147483646 w 210"/>
                <a:gd name="T111" fmla="*/ 2147483646 h 193"/>
                <a:gd name="T112" fmla="*/ 2147483646 w 210"/>
                <a:gd name="T113" fmla="*/ 214748364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68" name="Freeform 171"/>
            <p:cNvSpPr>
              <a:spLocks/>
            </p:cNvSpPr>
            <p:nvPr userDrawn="1"/>
          </p:nvSpPr>
          <p:spPr bwMode="auto">
            <a:xfrm>
              <a:off x="348" y="3254"/>
              <a:ext cx="86" cy="102"/>
            </a:xfrm>
            <a:custGeom>
              <a:avLst/>
              <a:gdLst>
                <a:gd name="T0" fmla="*/ 2147483646 w 17"/>
                <a:gd name="T1" fmla="*/ 2147483646 h 20"/>
                <a:gd name="T2" fmla="*/ 2147483646 w 17"/>
                <a:gd name="T3" fmla="*/ 2147483646 h 20"/>
                <a:gd name="T4" fmla="*/ 2147483646 w 17"/>
                <a:gd name="T5" fmla="*/ 214748364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69" name="Freeform 172"/>
            <p:cNvSpPr>
              <a:spLocks/>
            </p:cNvSpPr>
            <p:nvPr userDrawn="1"/>
          </p:nvSpPr>
          <p:spPr bwMode="auto">
            <a:xfrm>
              <a:off x="267" y="3295"/>
              <a:ext cx="76" cy="136"/>
            </a:xfrm>
            <a:custGeom>
              <a:avLst/>
              <a:gdLst>
                <a:gd name="T0" fmla="*/ 2147483646 w 15"/>
                <a:gd name="T1" fmla="*/ 2147483646 h 27"/>
                <a:gd name="T2" fmla="*/ 2147483646 w 15"/>
                <a:gd name="T3" fmla="*/ 2147483646 h 27"/>
                <a:gd name="T4" fmla="*/ 2147483646 w 15"/>
                <a:gd name="T5" fmla="*/ 2147483646 h 27"/>
                <a:gd name="T6" fmla="*/ 2147483646 w 15"/>
                <a:gd name="T7" fmla="*/ 2147483646 h 27"/>
                <a:gd name="T8" fmla="*/ 2147483646 w 15"/>
                <a:gd name="T9" fmla="*/ 2147483646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70" name="Freeform 173"/>
            <p:cNvSpPr>
              <a:spLocks/>
            </p:cNvSpPr>
            <p:nvPr userDrawn="1"/>
          </p:nvSpPr>
          <p:spPr bwMode="auto">
            <a:xfrm>
              <a:off x="222" y="3022"/>
              <a:ext cx="243" cy="116"/>
            </a:xfrm>
            <a:custGeom>
              <a:avLst/>
              <a:gdLst>
                <a:gd name="T0" fmla="*/ 2147483646 w 48"/>
                <a:gd name="T1" fmla="*/ 2147483646 h 23"/>
                <a:gd name="T2" fmla="*/ 2147483646 w 48"/>
                <a:gd name="T3" fmla="*/ 2147483646 h 23"/>
                <a:gd name="T4" fmla="*/ 2147483646 w 48"/>
                <a:gd name="T5" fmla="*/ 2147483646 h 23"/>
                <a:gd name="T6" fmla="*/ 2147483646 w 48"/>
                <a:gd name="T7" fmla="*/ 2147483646 h 23"/>
                <a:gd name="T8" fmla="*/ 2147483646 w 48"/>
                <a:gd name="T9" fmla="*/ 2147483646 h 23"/>
                <a:gd name="T10" fmla="*/ 2147483646 w 48"/>
                <a:gd name="T11" fmla="*/ 2147483646 h 23"/>
                <a:gd name="T12" fmla="*/ 2147483646 w 48"/>
                <a:gd name="T13" fmla="*/ 2147483646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71" name="Freeform 174"/>
            <p:cNvSpPr>
              <a:spLocks/>
            </p:cNvSpPr>
            <p:nvPr userDrawn="1"/>
          </p:nvSpPr>
          <p:spPr bwMode="auto">
            <a:xfrm>
              <a:off x="500" y="3345"/>
              <a:ext cx="177" cy="187"/>
            </a:xfrm>
            <a:custGeom>
              <a:avLst/>
              <a:gdLst>
                <a:gd name="T0" fmla="*/ 2147483646 w 35"/>
                <a:gd name="T1" fmla="*/ 2147483646 h 37"/>
                <a:gd name="T2" fmla="*/ 2147483646 w 35"/>
                <a:gd name="T3" fmla="*/ 2147483646 h 37"/>
                <a:gd name="T4" fmla="*/ 2147483646 w 35"/>
                <a:gd name="T5" fmla="*/ 2147483646 h 37"/>
                <a:gd name="T6" fmla="*/ 2147483646 w 35"/>
                <a:gd name="T7" fmla="*/ 2147483646 h 37"/>
                <a:gd name="T8" fmla="*/ 2147483646 w 35"/>
                <a:gd name="T9" fmla="*/ 214748364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72" name="Freeform 175"/>
            <p:cNvSpPr>
              <a:spLocks/>
            </p:cNvSpPr>
            <p:nvPr userDrawn="1"/>
          </p:nvSpPr>
          <p:spPr bwMode="auto">
            <a:xfrm>
              <a:off x="905" y="3158"/>
              <a:ext cx="177" cy="36"/>
            </a:xfrm>
            <a:custGeom>
              <a:avLst/>
              <a:gdLst>
                <a:gd name="T0" fmla="*/ 2147483646 w 35"/>
                <a:gd name="T1" fmla="*/ 0 h 7"/>
                <a:gd name="T2" fmla="*/ 2147483646 w 35"/>
                <a:gd name="T3" fmla="*/ 2147483646 h 7"/>
                <a:gd name="T4" fmla="*/ 214748364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73" name="Freeform 176"/>
            <p:cNvSpPr>
              <a:spLocks/>
            </p:cNvSpPr>
            <p:nvPr userDrawn="1"/>
          </p:nvSpPr>
          <p:spPr bwMode="auto">
            <a:xfrm>
              <a:off x="965" y="3153"/>
              <a:ext cx="137" cy="81"/>
            </a:xfrm>
            <a:custGeom>
              <a:avLst/>
              <a:gdLst>
                <a:gd name="T0" fmla="*/ 2147483646 w 27"/>
                <a:gd name="T1" fmla="*/ 2147483646 h 16"/>
                <a:gd name="T2" fmla="*/ 2147483646 w 27"/>
                <a:gd name="T3" fmla="*/ 2147483646 h 16"/>
                <a:gd name="T4" fmla="*/ 2147483646 w 27"/>
                <a:gd name="T5" fmla="*/ 2147483646 h 16"/>
                <a:gd name="T6" fmla="*/ 2147483646 w 27"/>
                <a:gd name="T7" fmla="*/ 2147483646 h 16"/>
                <a:gd name="T8" fmla="*/ 2147483646 w 27"/>
                <a:gd name="T9" fmla="*/ 214748364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74" name="Freeform 177"/>
            <p:cNvSpPr>
              <a:spLocks/>
            </p:cNvSpPr>
            <p:nvPr userDrawn="1"/>
          </p:nvSpPr>
          <p:spPr bwMode="auto">
            <a:xfrm>
              <a:off x="960" y="3204"/>
              <a:ext cx="177" cy="86"/>
            </a:xfrm>
            <a:custGeom>
              <a:avLst/>
              <a:gdLst>
                <a:gd name="T0" fmla="*/ 2147483646 w 35"/>
                <a:gd name="T1" fmla="*/ 2147483646 h 17"/>
                <a:gd name="T2" fmla="*/ 2147483646 w 35"/>
                <a:gd name="T3" fmla="*/ 2147483646 h 17"/>
                <a:gd name="T4" fmla="*/ 2147483646 w 35"/>
                <a:gd name="T5" fmla="*/ 2147483646 h 17"/>
                <a:gd name="T6" fmla="*/ 2147483646 w 35"/>
                <a:gd name="T7" fmla="*/ 2147483646 h 17"/>
                <a:gd name="T8" fmla="*/ 2147483646 w 35"/>
                <a:gd name="T9" fmla="*/ 214748364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75" name="Freeform 178"/>
            <p:cNvSpPr>
              <a:spLocks/>
            </p:cNvSpPr>
            <p:nvPr userDrawn="1"/>
          </p:nvSpPr>
          <p:spPr bwMode="auto">
            <a:xfrm>
              <a:off x="844" y="3285"/>
              <a:ext cx="248" cy="60"/>
            </a:xfrm>
            <a:custGeom>
              <a:avLst/>
              <a:gdLst>
                <a:gd name="T0" fmla="*/ 2147483646 w 49"/>
                <a:gd name="T1" fmla="*/ 2147483646 h 12"/>
                <a:gd name="T2" fmla="*/ 2147483646 w 49"/>
                <a:gd name="T3" fmla="*/ 2147483646 h 12"/>
                <a:gd name="T4" fmla="*/ 2147483646 w 49"/>
                <a:gd name="T5" fmla="*/ 0 h 12"/>
                <a:gd name="T6" fmla="*/ 2147483646 w 49"/>
                <a:gd name="T7" fmla="*/ 2147483646 h 12"/>
                <a:gd name="T8" fmla="*/ 2147483646 w 49"/>
                <a:gd name="T9" fmla="*/ 2147483646 h 12"/>
                <a:gd name="T10" fmla="*/ 2147483646 w 49"/>
                <a:gd name="T11" fmla="*/ 2147483646 h 12"/>
                <a:gd name="T12" fmla="*/ 2147483646 w 49"/>
                <a:gd name="T13" fmla="*/ 2147483646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76" name="Freeform 179"/>
            <p:cNvSpPr>
              <a:spLocks/>
            </p:cNvSpPr>
            <p:nvPr userDrawn="1"/>
          </p:nvSpPr>
          <p:spPr bwMode="auto">
            <a:xfrm>
              <a:off x="869" y="3340"/>
              <a:ext cx="203" cy="56"/>
            </a:xfrm>
            <a:custGeom>
              <a:avLst/>
              <a:gdLst>
                <a:gd name="T0" fmla="*/ 2147483646 w 40"/>
                <a:gd name="T1" fmla="*/ 2147483646 h 11"/>
                <a:gd name="T2" fmla="*/ 2147483646 w 40"/>
                <a:gd name="T3" fmla="*/ 2147483646 h 11"/>
                <a:gd name="T4" fmla="*/ 2147483646 w 40"/>
                <a:gd name="T5" fmla="*/ 2147483646 h 11"/>
                <a:gd name="T6" fmla="*/ 2147483646 w 40"/>
                <a:gd name="T7" fmla="*/ 2147483646 h 11"/>
                <a:gd name="T8" fmla="*/ 2147483646 w 40"/>
                <a:gd name="T9" fmla="*/ 2147483646 h 11"/>
                <a:gd name="T10" fmla="*/ 2147483646 w 40"/>
                <a:gd name="T11" fmla="*/ 2147483646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77" name="Freeform 180"/>
            <p:cNvSpPr>
              <a:spLocks/>
            </p:cNvSpPr>
            <p:nvPr userDrawn="1"/>
          </p:nvSpPr>
          <p:spPr bwMode="auto">
            <a:xfrm>
              <a:off x="859" y="3386"/>
              <a:ext cx="207" cy="172"/>
            </a:xfrm>
            <a:custGeom>
              <a:avLst/>
              <a:gdLst>
                <a:gd name="T0" fmla="*/ 2147483646 w 41"/>
                <a:gd name="T1" fmla="*/ 2147483646 h 34"/>
                <a:gd name="T2" fmla="*/ 2147483646 w 41"/>
                <a:gd name="T3" fmla="*/ 2147483646 h 34"/>
                <a:gd name="T4" fmla="*/ 2147483646 w 41"/>
                <a:gd name="T5" fmla="*/ 2147483646 h 34"/>
                <a:gd name="T6" fmla="*/ 2147483646 w 41"/>
                <a:gd name="T7" fmla="*/ 2147483646 h 34"/>
                <a:gd name="T8" fmla="*/ 2147483646 w 41"/>
                <a:gd name="T9" fmla="*/ 2147483646 h 34"/>
                <a:gd name="T10" fmla="*/ 2147483646 w 41"/>
                <a:gd name="T11" fmla="*/ 2147483646 h 34"/>
                <a:gd name="T12" fmla="*/ 2147483646 w 41"/>
                <a:gd name="T13" fmla="*/ 2147483646 h 34"/>
                <a:gd name="T14" fmla="*/ 2147483646 w 41"/>
                <a:gd name="T15" fmla="*/ 2147483646 h 34"/>
                <a:gd name="T16" fmla="*/ 2147483646 w 41"/>
                <a:gd name="T17" fmla="*/ 2147483646 h 34"/>
                <a:gd name="T18" fmla="*/ 2147483646 w 41"/>
                <a:gd name="T19" fmla="*/ 21474836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78" name="Freeform 181"/>
            <p:cNvSpPr>
              <a:spLocks/>
            </p:cNvSpPr>
            <p:nvPr userDrawn="1"/>
          </p:nvSpPr>
          <p:spPr bwMode="auto">
            <a:xfrm>
              <a:off x="996" y="3305"/>
              <a:ext cx="126" cy="318"/>
            </a:xfrm>
            <a:custGeom>
              <a:avLst/>
              <a:gdLst>
                <a:gd name="T0" fmla="*/ 2147483646 w 25"/>
                <a:gd name="T1" fmla="*/ 2147483646 h 63"/>
                <a:gd name="T2" fmla="*/ 2147483646 w 25"/>
                <a:gd name="T3" fmla="*/ 2147483646 h 63"/>
                <a:gd name="T4" fmla="*/ 2147483646 w 25"/>
                <a:gd name="T5" fmla="*/ 2147483646 h 63"/>
                <a:gd name="T6" fmla="*/ 2147483646 w 25"/>
                <a:gd name="T7" fmla="*/ 2147483646 h 63"/>
                <a:gd name="T8" fmla="*/ 2147483646 w 25"/>
                <a:gd name="T9" fmla="*/ 2147483646 h 63"/>
                <a:gd name="T10" fmla="*/ 2147483646 w 25"/>
                <a:gd name="T11" fmla="*/ 2147483646 h 63"/>
                <a:gd name="T12" fmla="*/ 0 w 25"/>
                <a:gd name="T13" fmla="*/ 2147483646 h 63"/>
                <a:gd name="T14" fmla="*/ 2147483646 w 25"/>
                <a:gd name="T15" fmla="*/ 2147483646 h 63"/>
                <a:gd name="T16" fmla="*/ 2147483646 w 25"/>
                <a:gd name="T17" fmla="*/ 2147483646 h 63"/>
                <a:gd name="T18" fmla="*/ 2147483646 w 25"/>
                <a:gd name="T19" fmla="*/ 2147483646 h 63"/>
                <a:gd name="T20" fmla="*/ 2147483646 w 25"/>
                <a:gd name="T21" fmla="*/ 2147483646 h 63"/>
                <a:gd name="T22" fmla="*/ 2147483646 w 25"/>
                <a:gd name="T23" fmla="*/ 2147483646 h 63"/>
                <a:gd name="T24" fmla="*/ 2147483646 w 25"/>
                <a:gd name="T25" fmla="*/ 2147483646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grpSp>
      <p:sp>
        <p:nvSpPr>
          <p:cNvPr id="174243" name="Rectangle 163"/>
          <p:cNvSpPr>
            <a:spLocks noGrp="1" noRot="1" noChangeArrowheads="1"/>
          </p:cNvSpPr>
          <p:nvPr>
            <p:ph type="ctrTitle"/>
          </p:nvPr>
        </p:nvSpPr>
        <p:spPr>
          <a:xfrm>
            <a:off x="685800" y="2057400"/>
            <a:ext cx="7772400" cy="1143000"/>
          </a:xfrm>
        </p:spPr>
        <p:txBody>
          <a:bodyPr/>
          <a:lstStyle>
            <a:lvl1pPr>
              <a:defRPr/>
            </a:lvl1pPr>
          </a:lstStyle>
          <a:p>
            <a:r>
              <a:rPr lang="zh-CN" altLang="en-US"/>
              <a:t>单击此处编辑母版标题样式</a:t>
            </a:r>
          </a:p>
        </p:txBody>
      </p:sp>
      <p:sp>
        <p:nvSpPr>
          <p:cNvPr id="174247" name="Rectangle 167"/>
          <p:cNvSpPr>
            <a:spLocks noGrp="1" noRot="1" noChangeArrowheads="1"/>
          </p:cNvSpPr>
          <p:nvPr>
            <p:ph type="subTitle" idx="1"/>
          </p:nvPr>
        </p:nvSpPr>
        <p:spPr>
          <a:xfrm>
            <a:off x="1371600" y="3505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79" name="Rectangle 164"/>
          <p:cNvSpPr>
            <a:spLocks noGrp="1" noChangeArrowheads="1"/>
          </p:cNvSpPr>
          <p:nvPr>
            <p:ph type="dt" sz="half" idx="10"/>
          </p:nvPr>
        </p:nvSpPr>
        <p:spPr>
          <a:xfrm>
            <a:off x="301626" y="6248400"/>
            <a:ext cx="2289175" cy="476250"/>
          </a:xfrm>
        </p:spPr>
        <p:txBody>
          <a:bodyPr/>
          <a:lstStyle>
            <a:lvl1pPr>
              <a:defRPr/>
            </a:lvl1pPr>
          </a:lstStyle>
          <a:p>
            <a:pPr>
              <a:defRPr/>
            </a:pPr>
            <a:endParaRPr lang="en-US" altLang="zh-CN">
              <a:solidFill>
                <a:srgbClr val="000000"/>
              </a:solidFill>
            </a:endParaRPr>
          </a:p>
        </p:txBody>
      </p:sp>
      <p:sp>
        <p:nvSpPr>
          <p:cNvPr id="180" name="Rectangle 165"/>
          <p:cNvSpPr>
            <a:spLocks noGrp="1" noChangeArrowheads="1"/>
          </p:cNvSpPr>
          <p:nvPr>
            <p:ph type="ftr" sz="quarter" idx="11"/>
          </p:nvPr>
        </p:nvSpPr>
        <p:spPr>
          <a:xfrm>
            <a:off x="3124200" y="6248400"/>
            <a:ext cx="2895600" cy="476250"/>
          </a:xfrm>
        </p:spPr>
        <p:txBody>
          <a:bodyPr/>
          <a:lstStyle>
            <a:lvl1pPr>
              <a:defRPr/>
            </a:lvl1pPr>
          </a:lstStyle>
          <a:p>
            <a:pPr>
              <a:defRPr/>
            </a:pPr>
            <a:endParaRPr lang="en-US" altLang="zh-CN">
              <a:solidFill>
                <a:srgbClr val="000000"/>
              </a:solidFill>
            </a:endParaRPr>
          </a:p>
        </p:txBody>
      </p:sp>
      <p:sp>
        <p:nvSpPr>
          <p:cNvPr id="181" name="Rectangle 166"/>
          <p:cNvSpPr>
            <a:spLocks noGrp="1" noChangeArrowheads="1"/>
          </p:cNvSpPr>
          <p:nvPr>
            <p:ph type="sldNum" sz="quarter" idx="12"/>
          </p:nvPr>
        </p:nvSpPr>
        <p:spPr>
          <a:xfrm>
            <a:off x="6553201" y="6248400"/>
            <a:ext cx="2289175" cy="476250"/>
          </a:xfrm>
        </p:spPr>
        <p:txBody>
          <a:bodyPr/>
          <a:lstStyle>
            <a:lvl1pPr>
              <a:defRPr sz="1050" b="0"/>
            </a:lvl1pPr>
          </a:lstStyle>
          <a:p>
            <a:pPr>
              <a:defRPr/>
            </a:pPr>
            <a:fld id="{70AC6D82-E80A-41F4-A8DD-4C343F0823AD}"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72622001"/>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ln/>
        </p:spPr>
        <p:txBody>
          <a:bodyPr/>
          <a:lstStyle>
            <a:lvl1pPr>
              <a:defRPr/>
            </a:lvl1pPr>
          </a:lstStyle>
          <a:p>
            <a:pPr>
              <a:defRPr/>
            </a:pPr>
            <a:fld id="{975D9556-A0DD-4DF0-B3C6-BB960E452483}"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17852973"/>
      </p:ext>
    </p:extLst>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ln/>
        </p:spPr>
        <p:txBody>
          <a:bodyPr/>
          <a:lstStyle>
            <a:lvl1pPr>
              <a:defRPr/>
            </a:lvl1pPr>
          </a:lstStyle>
          <a:p>
            <a:pPr>
              <a:defRPr/>
            </a:pPr>
            <a:fld id="{CBAE88B7-CFCA-46D9-B960-30DCD541895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14578345"/>
      </p:ext>
    </p:extLst>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252"/>
          <p:cNvSpPr>
            <a:spLocks noGrp="1" noChangeArrowheads="1"/>
          </p:cNvSpPr>
          <p:nvPr>
            <p:ph type="sldNum" sz="quarter" idx="12"/>
          </p:nvPr>
        </p:nvSpPr>
        <p:spPr>
          <a:ln/>
        </p:spPr>
        <p:txBody>
          <a:bodyPr/>
          <a:lstStyle>
            <a:lvl1pPr>
              <a:defRPr/>
            </a:lvl1pPr>
          </a:lstStyle>
          <a:p>
            <a:pPr>
              <a:defRPr/>
            </a:pPr>
            <a:fld id="{CD66F03E-3317-4E40-9775-EF036E5F0B63}"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78204488"/>
      </p:ext>
    </p:extLst>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252"/>
          <p:cNvSpPr>
            <a:spLocks noGrp="1" noChangeArrowheads="1"/>
          </p:cNvSpPr>
          <p:nvPr>
            <p:ph type="sldNum" sz="quarter" idx="12"/>
          </p:nvPr>
        </p:nvSpPr>
        <p:spPr>
          <a:ln/>
        </p:spPr>
        <p:txBody>
          <a:bodyPr/>
          <a:lstStyle>
            <a:lvl1pPr>
              <a:defRPr/>
            </a:lvl1pPr>
          </a:lstStyle>
          <a:p>
            <a:pPr>
              <a:defRPr/>
            </a:pPr>
            <a:fld id="{CE40819D-B9B0-4F10-883C-C18E2AEA78B6}"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54291452"/>
      </p:ext>
    </p:extLst>
  </p:cSld>
  <p:clrMapOvr>
    <a:masterClrMapping/>
  </p:clrMapOvr>
  <p:transition spd="slow">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252"/>
          <p:cNvSpPr>
            <a:spLocks noGrp="1" noChangeArrowheads="1"/>
          </p:cNvSpPr>
          <p:nvPr>
            <p:ph type="sldNum" sz="quarter" idx="12"/>
          </p:nvPr>
        </p:nvSpPr>
        <p:spPr>
          <a:ln/>
        </p:spPr>
        <p:txBody>
          <a:bodyPr/>
          <a:lstStyle>
            <a:lvl1pPr>
              <a:defRPr/>
            </a:lvl1pPr>
          </a:lstStyle>
          <a:p>
            <a:pPr>
              <a:defRPr/>
            </a:pPr>
            <a:fld id="{BC320AB1-921A-4ECE-A725-5F89D0CD2C4B}"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38988825"/>
      </p:ext>
    </p:extLst>
  </p:cSld>
  <p:clrMapOvr>
    <a:masterClrMapping/>
  </p:clrMapOvr>
  <p:transition spd="slow">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252"/>
          <p:cNvSpPr>
            <a:spLocks noGrp="1" noChangeArrowheads="1"/>
          </p:cNvSpPr>
          <p:nvPr>
            <p:ph type="sldNum" sz="quarter" idx="12"/>
          </p:nvPr>
        </p:nvSpPr>
        <p:spPr>
          <a:ln/>
        </p:spPr>
        <p:txBody>
          <a:bodyPr/>
          <a:lstStyle>
            <a:lvl1pPr>
              <a:defRPr/>
            </a:lvl1pPr>
          </a:lstStyle>
          <a:p>
            <a:pPr>
              <a:defRPr/>
            </a:pPr>
            <a:fld id="{3D6B3730-F2E3-4EC0-9E86-50A8FE8877E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81453065"/>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B501C5C5-A77E-4F8E-900E-E5A3DA531295}"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252"/>
          <p:cNvSpPr>
            <a:spLocks noGrp="1" noChangeArrowheads="1"/>
          </p:cNvSpPr>
          <p:nvPr>
            <p:ph type="sldNum" sz="quarter" idx="12"/>
          </p:nvPr>
        </p:nvSpPr>
        <p:spPr>
          <a:ln/>
        </p:spPr>
        <p:txBody>
          <a:bodyPr/>
          <a:lstStyle>
            <a:lvl1pPr>
              <a:defRPr/>
            </a:lvl1pPr>
          </a:lstStyle>
          <a:p>
            <a:pPr>
              <a:defRPr/>
            </a:pPr>
            <a:fld id="{AD379353-B3E2-4A29-A66A-497EBC3DA5F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31515337"/>
      </p:ext>
    </p:extLst>
  </p:cSld>
  <p:clrMapOvr>
    <a:masterClrMapping/>
  </p:clrMapOvr>
  <p:transition spd="slow">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252"/>
          <p:cNvSpPr>
            <a:spLocks noGrp="1" noChangeArrowheads="1"/>
          </p:cNvSpPr>
          <p:nvPr>
            <p:ph type="sldNum" sz="quarter" idx="12"/>
          </p:nvPr>
        </p:nvSpPr>
        <p:spPr>
          <a:ln/>
        </p:spPr>
        <p:txBody>
          <a:bodyPr/>
          <a:lstStyle>
            <a:lvl1pPr>
              <a:defRPr/>
            </a:lvl1pPr>
          </a:lstStyle>
          <a:p>
            <a:pPr>
              <a:defRPr/>
            </a:pPr>
            <a:fld id="{AF98E289-0BF3-402A-B517-B6571253FDDD}"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73535071"/>
      </p:ext>
    </p:extLst>
  </p:cSld>
  <p:clrMapOvr>
    <a:masterClrMapping/>
  </p:clrMapOvr>
  <p:transition spd="slow">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ln/>
        </p:spPr>
        <p:txBody>
          <a:bodyPr/>
          <a:lstStyle>
            <a:lvl1pPr>
              <a:defRPr/>
            </a:lvl1pPr>
          </a:lstStyle>
          <a:p>
            <a:pPr>
              <a:defRPr/>
            </a:pPr>
            <a:fld id="{FB55EF0C-D2DF-41D3-AD5B-570B1CD20423}"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08475978"/>
      </p:ext>
    </p:extLst>
  </p:cSld>
  <p:clrMapOvr>
    <a:masterClrMapping/>
  </p:clrMapOvr>
  <p:transition spd="slow">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4" y="228602"/>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1" y="228602"/>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ln/>
        </p:spPr>
        <p:txBody>
          <a:bodyPr/>
          <a:lstStyle>
            <a:lvl1pPr>
              <a:defRPr/>
            </a:lvl1pPr>
          </a:lstStyle>
          <a:p>
            <a:pPr>
              <a:defRPr/>
            </a:pPr>
            <a:fld id="{210023A3-DEBA-44AA-A688-4E63A2E85EAA}"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79614545"/>
      </p:ext>
    </p:extLst>
  </p:cSld>
  <p:clrMapOvr>
    <a:masterClrMapping/>
  </p:clrMapOvr>
  <p:transition spd="slow">
    <p:randomBar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9" y="22225"/>
            <a:ext cx="7793037"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43000" y="1524000"/>
            <a:ext cx="7812088" cy="4495800"/>
          </a:xfrm>
        </p:spPr>
        <p:txBody>
          <a:bodyPr/>
          <a:lstStyle/>
          <a:p>
            <a:endParaRPr lang="zh-CN" altLang="en-US"/>
          </a:p>
        </p:txBody>
      </p:sp>
    </p:spTree>
    <p:extLst>
      <p:ext uri="{BB962C8B-B14F-4D97-AF65-F5344CB8AC3E}">
        <p14:creationId xmlns:p14="http://schemas.microsoft.com/office/powerpoint/2010/main" val="2380700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3FE4FD62-A282-4C58-864B-9420EFFD7D41}"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911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690A2794-779D-439B-87EC-8ABD546FDEE3}"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34"/>
          <p:cNvSpPr>
            <a:spLocks noGrp="1" noChangeArrowheads="1"/>
          </p:cNvSpPr>
          <p:nvPr>
            <p:ph type="sldNum" sz="quarter" idx="12"/>
          </p:nvPr>
        </p:nvSpPr>
        <p:spPr>
          <a:ln/>
        </p:spPr>
        <p:txBody>
          <a:bodyPr/>
          <a:lstStyle>
            <a:lvl1pPr>
              <a:defRPr/>
            </a:lvl1pPr>
          </a:lstStyle>
          <a:p>
            <a:pPr>
              <a:defRPr/>
            </a:pPr>
            <a:fld id="{AF38CD87-87F2-4C3C-98E9-556D4F2B771E}"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4"/>
          <p:cNvSpPr>
            <a:spLocks noGrp="1" noChangeArrowheads="1"/>
          </p:cNvSpPr>
          <p:nvPr>
            <p:ph type="sldNum" sz="quarter" idx="12"/>
          </p:nvPr>
        </p:nvSpPr>
        <p:spPr>
          <a:ln/>
        </p:spPr>
        <p:txBody>
          <a:bodyPr/>
          <a:lstStyle>
            <a:lvl1pPr>
              <a:defRPr/>
            </a:lvl1pPr>
          </a:lstStyle>
          <a:p>
            <a:pPr>
              <a:defRPr/>
            </a:pPr>
            <a:fld id="{50427E16-2C99-4963-BBB3-3724CE09CDE7}"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34"/>
          <p:cNvSpPr>
            <a:spLocks noGrp="1" noChangeArrowheads="1"/>
          </p:cNvSpPr>
          <p:nvPr>
            <p:ph type="sldNum" sz="quarter" idx="12"/>
          </p:nvPr>
        </p:nvSpPr>
        <p:spPr>
          <a:ln/>
        </p:spPr>
        <p:txBody>
          <a:bodyPr/>
          <a:lstStyle>
            <a:lvl1pPr>
              <a:defRPr/>
            </a:lvl1pPr>
          </a:lstStyle>
          <a:p>
            <a:pPr>
              <a:defRPr/>
            </a:pPr>
            <a:fld id="{DB0D8A83-142D-4B00-BD00-AEA35B0FF3A7}"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C440E9FB-9DA3-4CEE-9D3A-35A47370D32E}"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F6CFAC86-F953-44A3-B6C1-1107950A42A5}"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46" name="Group 1026"/>
          <p:cNvGrpSpPr>
            <a:grpSpLocks/>
          </p:cNvGrpSpPr>
          <p:nvPr/>
        </p:nvGrpSpPr>
        <p:grpSpPr bwMode="auto">
          <a:xfrm>
            <a:off x="0" y="0"/>
            <a:ext cx="3127375" cy="6859588"/>
            <a:chOff x="0" y="0"/>
            <a:chExt cx="2016" cy="4320"/>
          </a:xfrm>
        </p:grpSpPr>
        <p:sp>
          <p:nvSpPr>
            <p:cNvPr id="3075" name="Rectangle 1027"/>
            <p:cNvSpPr>
              <a:spLocks noChangeArrowheads="1"/>
            </p:cNvSpPr>
            <p:nvPr/>
          </p:nvSpPr>
          <p:spPr bwMode="auto">
            <a:xfrm>
              <a:off x="0" y="0"/>
              <a:ext cx="480" cy="4320"/>
            </a:xfrm>
            <a:prstGeom prst="rect">
              <a:avLst/>
            </a:prstGeom>
            <a:solidFill>
              <a:schemeClr val="accent1"/>
            </a:solidFill>
            <a:ln w="9525">
              <a:noFill/>
              <a:miter lim="800000"/>
              <a:headEnd/>
              <a:tailEnd/>
            </a:ln>
            <a:effectLst/>
          </p:spPr>
          <p:txBody>
            <a:bodyPr wrap="none" anchor="ctr"/>
            <a:lstStyle/>
            <a:p>
              <a:pPr>
                <a:defRPr/>
              </a:pPr>
              <a:endParaRPr lang="zh-CN" altLang="en-US">
                <a:latin typeface="Arial" pitchFamily="34" charset="0"/>
              </a:endParaRPr>
            </a:p>
          </p:txBody>
        </p:sp>
        <p:sp>
          <p:nvSpPr>
            <p:cNvPr id="3076" name="Rectangle 1028"/>
            <p:cNvSpPr>
              <a:spLocks noChangeArrowheads="1"/>
            </p:cNvSpPr>
            <p:nvPr/>
          </p:nvSpPr>
          <p:spPr bwMode="auto">
            <a:xfrm>
              <a:off x="432" y="0"/>
              <a:ext cx="1584" cy="672"/>
            </a:xfrm>
            <a:prstGeom prst="rect">
              <a:avLst/>
            </a:prstGeom>
            <a:solidFill>
              <a:schemeClr val="accent1"/>
            </a:solidFill>
            <a:ln w="9525">
              <a:noFill/>
              <a:miter lim="800000"/>
              <a:headEnd/>
              <a:tailEnd/>
            </a:ln>
            <a:effectLst/>
          </p:spPr>
          <p:txBody>
            <a:bodyPr wrap="none" anchor="ctr"/>
            <a:lstStyle/>
            <a:p>
              <a:pPr>
                <a:defRPr/>
              </a:pPr>
              <a:endParaRPr lang="zh-CN" altLang="en-US">
                <a:latin typeface="Arial" pitchFamily="34" charset="0"/>
              </a:endParaRPr>
            </a:p>
          </p:txBody>
        </p:sp>
      </p:grpSp>
      <p:sp>
        <p:nvSpPr>
          <p:cNvPr id="3077" name="AutoShape 1029"/>
          <p:cNvSpPr>
            <a:spLocks noChangeArrowheads="1"/>
          </p:cNvSpPr>
          <p:nvPr/>
        </p:nvSpPr>
        <p:spPr bwMode="auto">
          <a:xfrm>
            <a:off x="762000" y="762000"/>
            <a:ext cx="5105400" cy="609600"/>
          </a:xfrm>
          <a:prstGeom prst="roundRect">
            <a:avLst>
              <a:gd name="adj" fmla="val 50000"/>
            </a:avLst>
          </a:prstGeom>
          <a:solidFill>
            <a:schemeClr val="bg1"/>
          </a:solidFill>
          <a:ln w="9525">
            <a:noFill/>
            <a:round/>
            <a:headEnd/>
            <a:tailEnd/>
          </a:ln>
          <a:effectLst/>
        </p:spPr>
        <p:txBody>
          <a:bodyPr wrap="none" anchor="ctr"/>
          <a:lstStyle/>
          <a:p>
            <a:pPr algn="ctr">
              <a:spcBef>
                <a:spcPct val="0"/>
              </a:spcBef>
              <a:buClrTx/>
              <a:buSzTx/>
              <a:defRPr/>
            </a:pPr>
            <a:endParaRPr lang="zh-CN" altLang="zh-CN" b="0">
              <a:latin typeface="Times New Roman" pitchFamily="18" charset="0"/>
            </a:endParaRPr>
          </a:p>
        </p:txBody>
      </p:sp>
      <p:sp>
        <p:nvSpPr>
          <p:cNvPr id="6148" name="Rectangle 1030"/>
          <p:cNvSpPr>
            <a:spLocks noGrp="1" noChangeArrowheads="1"/>
          </p:cNvSpPr>
          <p:nvPr>
            <p:ph type="title"/>
          </p:nvPr>
        </p:nvSpPr>
        <p:spPr bwMode="auto">
          <a:xfrm>
            <a:off x="914400" y="381000"/>
            <a:ext cx="8001000" cy="838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6149" name="Rectangle 1031"/>
          <p:cNvSpPr>
            <a:spLocks noGrp="1" noChangeArrowheads="1"/>
          </p:cNvSpPr>
          <p:nvPr>
            <p:ph type="body" idx="1"/>
          </p:nvPr>
        </p:nvSpPr>
        <p:spPr bwMode="auto">
          <a:xfrm>
            <a:off x="914400" y="1981200"/>
            <a:ext cx="80010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0" name="Rectangle 1032"/>
          <p:cNvSpPr>
            <a:spLocks noGrp="1" noChangeArrowheads="1"/>
          </p:cNvSpPr>
          <p:nvPr>
            <p:ph type="dt" sz="half" idx="2"/>
          </p:nvPr>
        </p:nvSpPr>
        <p:spPr bwMode="auto">
          <a:xfrm>
            <a:off x="7010400"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a:spcBef>
                <a:spcPct val="0"/>
              </a:spcBef>
              <a:buClrTx/>
              <a:buSzTx/>
              <a:defRPr kumimoji="0" sz="1400" b="0">
                <a:latin typeface="Arial" pitchFamily="34" charset="0"/>
              </a:defRPr>
            </a:lvl1pPr>
          </a:lstStyle>
          <a:p>
            <a:pPr>
              <a:defRPr/>
            </a:pPr>
            <a:endParaRPr lang="en-US" altLang="zh-CN"/>
          </a:p>
        </p:txBody>
      </p:sp>
      <p:sp>
        <p:nvSpPr>
          <p:cNvPr id="3081" name="Rectangle 1033"/>
          <p:cNvSpPr>
            <a:spLocks noGrp="1" noChangeArrowheads="1"/>
          </p:cNvSpPr>
          <p:nvPr>
            <p:ph type="ftr" sz="quarter" idx="3"/>
          </p:nvPr>
        </p:nvSpPr>
        <p:spPr bwMode="auto">
          <a:xfrm>
            <a:off x="2936875" y="6529388"/>
            <a:ext cx="2895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a:spcBef>
                <a:spcPct val="0"/>
              </a:spcBef>
              <a:buClrTx/>
              <a:buSzTx/>
              <a:defRPr kumimoji="0" sz="1400" b="0">
                <a:latin typeface="Arial" pitchFamily="34" charset="0"/>
              </a:defRPr>
            </a:lvl1pPr>
          </a:lstStyle>
          <a:p>
            <a:pPr>
              <a:defRPr/>
            </a:pPr>
            <a:endParaRPr lang="en-US" altLang="zh-CN"/>
          </a:p>
        </p:txBody>
      </p:sp>
      <p:sp>
        <p:nvSpPr>
          <p:cNvPr id="3082" name="Rectangle 1034"/>
          <p:cNvSpPr>
            <a:spLocks noGrp="1" noChangeArrowheads="1"/>
          </p:cNvSpPr>
          <p:nvPr>
            <p:ph type="sldNum" sz="quarter" idx="4"/>
          </p:nvPr>
        </p:nvSpPr>
        <p:spPr bwMode="auto">
          <a:xfrm>
            <a:off x="84138" y="63436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a:spcBef>
                <a:spcPct val="0"/>
              </a:spcBef>
              <a:buClrTx/>
              <a:buSzTx/>
              <a:defRPr kumimoji="0" sz="2600">
                <a:solidFill>
                  <a:schemeClr val="bg1"/>
                </a:solidFill>
                <a:latin typeface="Arial" pitchFamily="34" charset="0"/>
              </a:defRPr>
            </a:lvl1pPr>
          </a:lstStyle>
          <a:p>
            <a:pPr>
              <a:defRPr/>
            </a:pPr>
            <a:fld id="{6B962866-7234-4361-BEE2-AF6C18257AD5}" type="slidenum">
              <a:rPr lang="en-US" altLang="zh-CN"/>
              <a:pPr>
                <a:defRPr/>
              </a:pPr>
              <a:t>‹#›</a:t>
            </a:fld>
            <a:endParaRPr lang="en-US" altLang="zh-CN"/>
          </a:p>
        </p:txBody>
      </p:sp>
      <p:grpSp>
        <p:nvGrpSpPr>
          <p:cNvPr id="6153" name="Group 1035"/>
          <p:cNvGrpSpPr>
            <a:grpSpLocks/>
          </p:cNvGrpSpPr>
          <p:nvPr/>
        </p:nvGrpSpPr>
        <p:grpSpPr bwMode="auto">
          <a:xfrm>
            <a:off x="457200" y="1371600"/>
            <a:ext cx="7391400" cy="320675"/>
            <a:chOff x="144" y="1248"/>
            <a:chExt cx="4656" cy="201"/>
          </a:xfrm>
        </p:grpSpPr>
        <p:sp>
          <p:nvSpPr>
            <p:cNvPr id="3084" name="AutoShape 1036"/>
            <p:cNvSpPr>
              <a:spLocks noChangeArrowheads="1"/>
            </p:cNvSpPr>
            <p:nvPr/>
          </p:nvSpPr>
          <p:spPr bwMode="auto">
            <a:xfrm>
              <a:off x="384" y="1248"/>
              <a:ext cx="4416" cy="200"/>
            </a:xfrm>
            <a:prstGeom prst="roundRect">
              <a:avLst>
                <a:gd name="adj" fmla="val 0"/>
              </a:avLst>
            </a:prstGeom>
            <a:solidFill>
              <a:schemeClr val="bg2"/>
            </a:solidFill>
            <a:ln w="9525">
              <a:noFill/>
              <a:round/>
              <a:headEnd/>
              <a:tailEnd/>
            </a:ln>
            <a:effectLst/>
          </p:spPr>
          <p:txBody>
            <a:bodyPr wrap="none" anchor="ctr"/>
            <a:lstStyle/>
            <a:p>
              <a:pPr>
                <a:defRPr/>
              </a:pPr>
              <a:endParaRPr lang="zh-CN" altLang="en-US">
                <a:latin typeface="Arial" pitchFamily="34" charset="0"/>
              </a:endParaRPr>
            </a:p>
          </p:txBody>
        </p:sp>
        <p:sp>
          <p:nvSpPr>
            <p:cNvPr id="3085" name="AutoShape 1037"/>
            <p:cNvSpPr>
              <a:spLocks noChangeArrowheads="1"/>
            </p:cNvSpPr>
            <p:nvPr/>
          </p:nvSpPr>
          <p:spPr bwMode="auto">
            <a:xfrm flipH="1">
              <a:off x="144" y="1248"/>
              <a:ext cx="248" cy="201"/>
            </a:xfrm>
            <a:prstGeom prst="flowChartDelay">
              <a:avLst/>
            </a:prstGeom>
            <a:solidFill>
              <a:schemeClr val="bg2"/>
            </a:solidFill>
            <a:ln w="9525">
              <a:noFill/>
              <a:miter lim="800000"/>
              <a:headEnd/>
              <a:tailEnd/>
            </a:ln>
            <a:effectLst/>
          </p:spPr>
          <p:txBody>
            <a:bodyPr wrap="none" anchor="ctr"/>
            <a:lstStyle/>
            <a:p>
              <a:pPr>
                <a:defRPr/>
              </a:pPr>
              <a:endParaRPr lang="zh-CN" altLang="en-US">
                <a:latin typeface="Arial" pitchFamily="34" charset="0"/>
              </a:endParaRPr>
            </a:p>
          </p:txBody>
        </p:sp>
      </p:grpSp>
    </p:spTree>
  </p:cSld>
  <p:clrMap bg1="lt1" tx1="dk1" bg2="lt2" tx2="dk2" accent1="accent1" accent2="accent2" accent3="accent3" accent4="accent4" accent5="accent5" accent6="accent6" hlink="hlink" folHlink="folHlink"/>
  <p:sldLayoutIdLst>
    <p:sldLayoutId id="2147483843"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Lst>
  <p:hf hdr="0" ft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150000"/>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vl6pPr marL="2514600" indent="-228600" algn="l" rtl="0" fontAlgn="base">
        <a:spcBef>
          <a:spcPct val="20000"/>
        </a:spcBef>
        <a:spcAft>
          <a:spcPct val="0"/>
        </a:spcAft>
        <a:buClr>
          <a:srgbClr val="660066"/>
        </a:buClr>
        <a:buSzPct val="150000"/>
        <a:buChar char="•"/>
        <a:defRPr kumimoji="1">
          <a:solidFill>
            <a:schemeClr val="tx1"/>
          </a:solidFill>
          <a:latin typeface="+mn-lt"/>
          <a:ea typeface="+mn-ea"/>
        </a:defRPr>
      </a:lvl6pPr>
      <a:lvl7pPr marL="2971800" indent="-228600" algn="l" rtl="0" fontAlgn="base">
        <a:spcBef>
          <a:spcPct val="20000"/>
        </a:spcBef>
        <a:spcAft>
          <a:spcPct val="0"/>
        </a:spcAft>
        <a:buClr>
          <a:srgbClr val="660066"/>
        </a:buClr>
        <a:buSzPct val="150000"/>
        <a:buChar char="•"/>
        <a:defRPr kumimoji="1">
          <a:solidFill>
            <a:schemeClr val="tx1"/>
          </a:solidFill>
          <a:latin typeface="+mn-lt"/>
          <a:ea typeface="+mn-ea"/>
        </a:defRPr>
      </a:lvl7pPr>
      <a:lvl8pPr marL="3429000" indent="-228600" algn="l" rtl="0" fontAlgn="base">
        <a:spcBef>
          <a:spcPct val="20000"/>
        </a:spcBef>
        <a:spcAft>
          <a:spcPct val="0"/>
        </a:spcAft>
        <a:buClr>
          <a:srgbClr val="660066"/>
        </a:buClr>
        <a:buSzPct val="150000"/>
        <a:buChar char="•"/>
        <a:defRPr kumimoji="1">
          <a:solidFill>
            <a:schemeClr val="tx1"/>
          </a:solidFill>
          <a:latin typeface="+mn-lt"/>
          <a:ea typeface="+mn-ea"/>
        </a:defRPr>
      </a:lvl8pPr>
      <a:lvl9pPr marL="3886200" indent="-228600" algn="l" rtl="0" fontAlgn="base">
        <a:spcBef>
          <a:spcPct val="20000"/>
        </a:spcBef>
        <a:spcAft>
          <a:spcPct val="0"/>
        </a:spcAft>
        <a:buClr>
          <a:srgbClr val="660066"/>
        </a:buClr>
        <a:buSzPct val="150000"/>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566739" y="0"/>
            <a:ext cx="7891462" cy="6821488"/>
            <a:chOff x="349" y="23"/>
            <a:chExt cx="4971" cy="4297"/>
          </a:xfrm>
        </p:grpSpPr>
        <p:sp>
          <p:nvSpPr>
            <p:cNvPr id="1132" name="Rectangle 3"/>
            <p:cNvSpPr>
              <a:spLocks noChangeArrowheads="1"/>
            </p:cNvSpPr>
            <p:nvPr/>
          </p:nvSpPr>
          <p:spPr bwMode="auto">
            <a:xfrm>
              <a:off x="38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133" name="Freeform 4"/>
            <p:cNvSpPr>
              <a:spLocks noEditPoints="1"/>
            </p:cNvSpPr>
            <p:nvPr/>
          </p:nvSpPr>
          <p:spPr bwMode="auto">
            <a:xfrm>
              <a:off x="384" y="225"/>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34" name="Freeform 5"/>
            <p:cNvSpPr>
              <a:spLocks noEditPoints="1"/>
            </p:cNvSpPr>
            <p:nvPr/>
          </p:nvSpPr>
          <p:spPr bwMode="auto">
            <a:xfrm>
              <a:off x="384" y="630"/>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35" name="Freeform 6"/>
            <p:cNvSpPr>
              <a:spLocks noEditPoints="1"/>
            </p:cNvSpPr>
            <p:nvPr/>
          </p:nvSpPr>
          <p:spPr bwMode="auto">
            <a:xfrm>
              <a:off x="384" y="1034"/>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36" name="Freeform 7"/>
            <p:cNvSpPr>
              <a:spLocks noEditPoints="1"/>
            </p:cNvSpPr>
            <p:nvPr/>
          </p:nvSpPr>
          <p:spPr bwMode="auto">
            <a:xfrm>
              <a:off x="384" y="1438"/>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37" name="Freeform 8"/>
            <p:cNvSpPr>
              <a:spLocks noEditPoints="1"/>
            </p:cNvSpPr>
            <p:nvPr/>
          </p:nvSpPr>
          <p:spPr bwMode="auto">
            <a:xfrm>
              <a:off x="384" y="1843"/>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38" name="Freeform 9"/>
            <p:cNvSpPr>
              <a:spLocks noEditPoints="1"/>
            </p:cNvSpPr>
            <p:nvPr/>
          </p:nvSpPr>
          <p:spPr bwMode="auto">
            <a:xfrm>
              <a:off x="384" y="2247"/>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39" name="Freeform 10"/>
            <p:cNvSpPr>
              <a:spLocks noEditPoints="1"/>
            </p:cNvSpPr>
            <p:nvPr/>
          </p:nvSpPr>
          <p:spPr bwMode="auto">
            <a:xfrm>
              <a:off x="384" y="2652"/>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40" name="Freeform 11"/>
            <p:cNvSpPr>
              <a:spLocks noEditPoints="1"/>
            </p:cNvSpPr>
            <p:nvPr/>
          </p:nvSpPr>
          <p:spPr bwMode="auto">
            <a:xfrm>
              <a:off x="384" y="3056"/>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41" name="Freeform 12"/>
            <p:cNvSpPr>
              <a:spLocks noEditPoints="1"/>
            </p:cNvSpPr>
            <p:nvPr/>
          </p:nvSpPr>
          <p:spPr bwMode="auto">
            <a:xfrm>
              <a:off x="384" y="3461"/>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42" name="Freeform 13"/>
            <p:cNvSpPr>
              <a:spLocks noEditPoints="1"/>
            </p:cNvSpPr>
            <p:nvPr/>
          </p:nvSpPr>
          <p:spPr bwMode="auto">
            <a:xfrm>
              <a:off x="384" y="3865"/>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43" name="Rectangle 14"/>
            <p:cNvSpPr>
              <a:spLocks noChangeArrowheads="1"/>
            </p:cNvSpPr>
            <p:nvPr/>
          </p:nvSpPr>
          <p:spPr bwMode="auto">
            <a:xfrm>
              <a:off x="38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144" name="Rectangle 15"/>
            <p:cNvSpPr>
              <a:spLocks noChangeArrowheads="1"/>
            </p:cNvSpPr>
            <p:nvPr/>
          </p:nvSpPr>
          <p:spPr bwMode="auto">
            <a:xfrm>
              <a:off x="82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145" name="Freeform 16"/>
            <p:cNvSpPr>
              <a:spLocks noEditPoints="1"/>
            </p:cNvSpPr>
            <p:nvPr/>
          </p:nvSpPr>
          <p:spPr bwMode="auto">
            <a:xfrm>
              <a:off x="829" y="225"/>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46" name="Freeform 17"/>
            <p:cNvSpPr>
              <a:spLocks noEditPoints="1"/>
            </p:cNvSpPr>
            <p:nvPr/>
          </p:nvSpPr>
          <p:spPr bwMode="auto">
            <a:xfrm>
              <a:off x="829" y="630"/>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47" name="Freeform 18"/>
            <p:cNvSpPr>
              <a:spLocks noEditPoints="1"/>
            </p:cNvSpPr>
            <p:nvPr/>
          </p:nvSpPr>
          <p:spPr bwMode="auto">
            <a:xfrm>
              <a:off x="829" y="1034"/>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48" name="Freeform 19"/>
            <p:cNvSpPr>
              <a:spLocks noEditPoints="1"/>
            </p:cNvSpPr>
            <p:nvPr/>
          </p:nvSpPr>
          <p:spPr bwMode="auto">
            <a:xfrm>
              <a:off x="829" y="1438"/>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49" name="Freeform 20"/>
            <p:cNvSpPr>
              <a:spLocks noEditPoints="1"/>
            </p:cNvSpPr>
            <p:nvPr/>
          </p:nvSpPr>
          <p:spPr bwMode="auto">
            <a:xfrm>
              <a:off x="829" y="1843"/>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50" name="Freeform 21"/>
            <p:cNvSpPr>
              <a:spLocks noEditPoints="1"/>
            </p:cNvSpPr>
            <p:nvPr/>
          </p:nvSpPr>
          <p:spPr bwMode="auto">
            <a:xfrm>
              <a:off x="829" y="2247"/>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51" name="Freeform 22"/>
            <p:cNvSpPr>
              <a:spLocks noEditPoints="1"/>
            </p:cNvSpPr>
            <p:nvPr/>
          </p:nvSpPr>
          <p:spPr bwMode="auto">
            <a:xfrm>
              <a:off x="829" y="2652"/>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52" name="Freeform 23"/>
            <p:cNvSpPr>
              <a:spLocks noEditPoints="1"/>
            </p:cNvSpPr>
            <p:nvPr/>
          </p:nvSpPr>
          <p:spPr bwMode="auto">
            <a:xfrm>
              <a:off x="829" y="3056"/>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53" name="Freeform 24"/>
            <p:cNvSpPr>
              <a:spLocks noEditPoints="1"/>
            </p:cNvSpPr>
            <p:nvPr/>
          </p:nvSpPr>
          <p:spPr bwMode="auto">
            <a:xfrm>
              <a:off x="829" y="3461"/>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54" name="Freeform 25"/>
            <p:cNvSpPr>
              <a:spLocks noEditPoints="1"/>
            </p:cNvSpPr>
            <p:nvPr/>
          </p:nvSpPr>
          <p:spPr bwMode="auto">
            <a:xfrm>
              <a:off x="829" y="3865"/>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55" name="Rectangle 26"/>
            <p:cNvSpPr>
              <a:spLocks noChangeArrowheads="1"/>
            </p:cNvSpPr>
            <p:nvPr/>
          </p:nvSpPr>
          <p:spPr bwMode="auto">
            <a:xfrm>
              <a:off x="82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156" name="Rectangle 27"/>
            <p:cNvSpPr>
              <a:spLocks noChangeArrowheads="1"/>
            </p:cNvSpPr>
            <p:nvPr/>
          </p:nvSpPr>
          <p:spPr bwMode="auto">
            <a:xfrm>
              <a:off x="127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157" name="Freeform 28"/>
            <p:cNvSpPr>
              <a:spLocks noEditPoints="1"/>
            </p:cNvSpPr>
            <p:nvPr/>
          </p:nvSpPr>
          <p:spPr bwMode="auto">
            <a:xfrm>
              <a:off x="1279" y="225"/>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58" name="Freeform 29"/>
            <p:cNvSpPr>
              <a:spLocks noEditPoints="1"/>
            </p:cNvSpPr>
            <p:nvPr/>
          </p:nvSpPr>
          <p:spPr bwMode="auto">
            <a:xfrm>
              <a:off x="1279" y="630"/>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59" name="Freeform 30"/>
            <p:cNvSpPr>
              <a:spLocks noEditPoints="1"/>
            </p:cNvSpPr>
            <p:nvPr/>
          </p:nvSpPr>
          <p:spPr bwMode="auto">
            <a:xfrm>
              <a:off x="1279" y="1034"/>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60" name="Freeform 31"/>
            <p:cNvSpPr>
              <a:spLocks noEditPoints="1"/>
            </p:cNvSpPr>
            <p:nvPr/>
          </p:nvSpPr>
          <p:spPr bwMode="auto">
            <a:xfrm>
              <a:off x="1279" y="1438"/>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61" name="Freeform 32"/>
            <p:cNvSpPr>
              <a:spLocks noEditPoints="1"/>
            </p:cNvSpPr>
            <p:nvPr/>
          </p:nvSpPr>
          <p:spPr bwMode="auto">
            <a:xfrm>
              <a:off x="1279" y="1843"/>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62" name="Freeform 33"/>
            <p:cNvSpPr>
              <a:spLocks noEditPoints="1"/>
            </p:cNvSpPr>
            <p:nvPr/>
          </p:nvSpPr>
          <p:spPr bwMode="auto">
            <a:xfrm>
              <a:off x="1279" y="2247"/>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63" name="Freeform 34"/>
            <p:cNvSpPr>
              <a:spLocks noEditPoints="1"/>
            </p:cNvSpPr>
            <p:nvPr/>
          </p:nvSpPr>
          <p:spPr bwMode="auto">
            <a:xfrm>
              <a:off x="1279" y="2652"/>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64" name="Freeform 35"/>
            <p:cNvSpPr>
              <a:spLocks noEditPoints="1"/>
            </p:cNvSpPr>
            <p:nvPr/>
          </p:nvSpPr>
          <p:spPr bwMode="auto">
            <a:xfrm>
              <a:off x="1279" y="3056"/>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65" name="Freeform 36"/>
            <p:cNvSpPr>
              <a:spLocks noEditPoints="1"/>
            </p:cNvSpPr>
            <p:nvPr/>
          </p:nvSpPr>
          <p:spPr bwMode="auto">
            <a:xfrm>
              <a:off x="1279" y="3461"/>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66" name="Freeform 37"/>
            <p:cNvSpPr>
              <a:spLocks noEditPoints="1"/>
            </p:cNvSpPr>
            <p:nvPr/>
          </p:nvSpPr>
          <p:spPr bwMode="auto">
            <a:xfrm>
              <a:off x="1279" y="3865"/>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67" name="Rectangle 38"/>
            <p:cNvSpPr>
              <a:spLocks noChangeArrowheads="1"/>
            </p:cNvSpPr>
            <p:nvPr/>
          </p:nvSpPr>
          <p:spPr bwMode="auto">
            <a:xfrm>
              <a:off x="127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168" name="Rectangle 39"/>
            <p:cNvSpPr>
              <a:spLocks noChangeArrowheads="1"/>
            </p:cNvSpPr>
            <p:nvPr/>
          </p:nvSpPr>
          <p:spPr bwMode="auto">
            <a:xfrm>
              <a:off x="172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169" name="Freeform 40"/>
            <p:cNvSpPr>
              <a:spLocks noEditPoints="1"/>
            </p:cNvSpPr>
            <p:nvPr/>
          </p:nvSpPr>
          <p:spPr bwMode="auto">
            <a:xfrm>
              <a:off x="1724" y="225"/>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70" name="Freeform 41"/>
            <p:cNvSpPr>
              <a:spLocks noEditPoints="1"/>
            </p:cNvSpPr>
            <p:nvPr/>
          </p:nvSpPr>
          <p:spPr bwMode="auto">
            <a:xfrm>
              <a:off x="1724" y="630"/>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71" name="Freeform 42"/>
            <p:cNvSpPr>
              <a:spLocks noEditPoints="1"/>
            </p:cNvSpPr>
            <p:nvPr/>
          </p:nvSpPr>
          <p:spPr bwMode="auto">
            <a:xfrm>
              <a:off x="1724" y="1034"/>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72" name="Freeform 43"/>
            <p:cNvSpPr>
              <a:spLocks noEditPoints="1"/>
            </p:cNvSpPr>
            <p:nvPr/>
          </p:nvSpPr>
          <p:spPr bwMode="auto">
            <a:xfrm>
              <a:off x="1724" y="1438"/>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73" name="Freeform 44"/>
            <p:cNvSpPr>
              <a:spLocks noEditPoints="1"/>
            </p:cNvSpPr>
            <p:nvPr/>
          </p:nvSpPr>
          <p:spPr bwMode="auto">
            <a:xfrm>
              <a:off x="1724" y="1843"/>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74" name="Freeform 45"/>
            <p:cNvSpPr>
              <a:spLocks noEditPoints="1"/>
            </p:cNvSpPr>
            <p:nvPr/>
          </p:nvSpPr>
          <p:spPr bwMode="auto">
            <a:xfrm>
              <a:off x="1724" y="2247"/>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75" name="Freeform 46"/>
            <p:cNvSpPr>
              <a:spLocks noEditPoints="1"/>
            </p:cNvSpPr>
            <p:nvPr/>
          </p:nvSpPr>
          <p:spPr bwMode="auto">
            <a:xfrm>
              <a:off x="1724" y="2652"/>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76" name="Freeform 47"/>
            <p:cNvSpPr>
              <a:spLocks noEditPoints="1"/>
            </p:cNvSpPr>
            <p:nvPr/>
          </p:nvSpPr>
          <p:spPr bwMode="auto">
            <a:xfrm>
              <a:off x="1724" y="3056"/>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77" name="Freeform 48"/>
            <p:cNvSpPr>
              <a:spLocks noEditPoints="1"/>
            </p:cNvSpPr>
            <p:nvPr/>
          </p:nvSpPr>
          <p:spPr bwMode="auto">
            <a:xfrm>
              <a:off x="1724" y="3461"/>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78" name="Freeform 49"/>
            <p:cNvSpPr>
              <a:spLocks noEditPoints="1"/>
            </p:cNvSpPr>
            <p:nvPr/>
          </p:nvSpPr>
          <p:spPr bwMode="auto">
            <a:xfrm>
              <a:off x="1724" y="3865"/>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79" name="Rectangle 50"/>
            <p:cNvSpPr>
              <a:spLocks noChangeArrowheads="1"/>
            </p:cNvSpPr>
            <p:nvPr/>
          </p:nvSpPr>
          <p:spPr bwMode="auto">
            <a:xfrm>
              <a:off x="172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180" name="Rectangle 51"/>
            <p:cNvSpPr>
              <a:spLocks noChangeArrowheads="1"/>
            </p:cNvSpPr>
            <p:nvPr/>
          </p:nvSpPr>
          <p:spPr bwMode="auto">
            <a:xfrm>
              <a:off x="216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181" name="Freeform 52"/>
            <p:cNvSpPr>
              <a:spLocks noEditPoints="1"/>
            </p:cNvSpPr>
            <p:nvPr/>
          </p:nvSpPr>
          <p:spPr bwMode="auto">
            <a:xfrm>
              <a:off x="2169" y="225"/>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82" name="Freeform 53"/>
            <p:cNvSpPr>
              <a:spLocks noEditPoints="1"/>
            </p:cNvSpPr>
            <p:nvPr/>
          </p:nvSpPr>
          <p:spPr bwMode="auto">
            <a:xfrm>
              <a:off x="2169" y="630"/>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83" name="Freeform 54"/>
            <p:cNvSpPr>
              <a:spLocks noEditPoints="1"/>
            </p:cNvSpPr>
            <p:nvPr/>
          </p:nvSpPr>
          <p:spPr bwMode="auto">
            <a:xfrm>
              <a:off x="2169" y="1034"/>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84" name="Freeform 55"/>
            <p:cNvSpPr>
              <a:spLocks noEditPoints="1"/>
            </p:cNvSpPr>
            <p:nvPr/>
          </p:nvSpPr>
          <p:spPr bwMode="auto">
            <a:xfrm>
              <a:off x="2169" y="1438"/>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85" name="Freeform 56"/>
            <p:cNvSpPr>
              <a:spLocks noEditPoints="1"/>
            </p:cNvSpPr>
            <p:nvPr/>
          </p:nvSpPr>
          <p:spPr bwMode="auto">
            <a:xfrm>
              <a:off x="2169" y="1843"/>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86" name="Freeform 57"/>
            <p:cNvSpPr>
              <a:spLocks noEditPoints="1"/>
            </p:cNvSpPr>
            <p:nvPr/>
          </p:nvSpPr>
          <p:spPr bwMode="auto">
            <a:xfrm>
              <a:off x="2169" y="2247"/>
              <a:ext cx="21"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87" name="Freeform 58"/>
            <p:cNvSpPr>
              <a:spLocks noEditPoints="1"/>
            </p:cNvSpPr>
            <p:nvPr/>
          </p:nvSpPr>
          <p:spPr bwMode="auto">
            <a:xfrm>
              <a:off x="2169" y="2652"/>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88" name="Freeform 59"/>
            <p:cNvSpPr>
              <a:spLocks noEditPoints="1"/>
            </p:cNvSpPr>
            <p:nvPr/>
          </p:nvSpPr>
          <p:spPr bwMode="auto">
            <a:xfrm>
              <a:off x="2169" y="3056"/>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89" name="Freeform 60"/>
            <p:cNvSpPr>
              <a:spLocks noEditPoints="1"/>
            </p:cNvSpPr>
            <p:nvPr/>
          </p:nvSpPr>
          <p:spPr bwMode="auto">
            <a:xfrm>
              <a:off x="2169" y="3461"/>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90" name="Freeform 61"/>
            <p:cNvSpPr>
              <a:spLocks noEditPoints="1"/>
            </p:cNvSpPr>
            <p:nvPr/>
          </p:nvSpPr>
          <p:spPr bwMode="auto">
            <a:xfrm>
              <a:off x="2169" y="3865"/>
              <a:ext cx="21"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91" name="Rectangle 62"/>
            <p:cNvSpPr>
              <a:spLocks noChangeArrowheads="1"/>
            </p:cNvSpPr>
            <p:nvPr/>
          </p:nvSpPr>
          <p:spPr bwMode="auto">
            <a:xfrm>
              <a:off x="216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192" name="Rectangle 63"/>
            <p:cNvSpPr>
              <a:spLocks noChangeArrowheads="1"/>
            </p:cNvSpPr>
            <p:nvPr/>
          </p:nvSpPr>
          <p:spPr bwMode="auto">
            <a:xfrm>
              <a:off x="262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193" name="Freeform 64"/>
            <p:cNvSpPr>
              <a:spLocks noEditPoints="1"/>
            </p:cNvSpPr>
            <p:nvPr/>
          </p:nvSpPr>
          <p:spPr bwMode="auto">
            <a:xfrm>
              <a:off x="2620"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94" name="Freeform 65"/>
            <p:cNvSpPr>
              <a:spLocks noEditPoints="1"/>
            </p:cNvSpPr>
            <p:nvPr/>
          </p:nvSpPr>
          <p:spPr bwMode="auto">
            <a:xfrm>
              <a:off x="2620"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95" name="Freeform 66"/>
            <p:cNvSpPr>
              <a:spLocks noEditPoints="1"/>
            </p:cNvSpPr>
            <p:nvPr/>
          </p:nvSpPr>
          <p:spPr bwMode="auto">
            <a:xfrm>
              <a:off x="2620"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96" name="Freeform 67"/>
            <p:cNvSpPr>
              <a:spLocks noEditPoints="1"/>
            </p:cNvSpPr>
            <p:nvPr/>
          </p:nvSpPr>
          <p:spPr bwMode="auto">
            <a:xfrm>
              <a:off x="2620"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97" name="Freeform 68"/>
            <p:cNvSpPr>
              <a:spLocks noEditPoints="1"/>
            </p:cNvSpPr>
            <p:nvPr/>
          </p:nvSpPr>
          <p:spPr bwMode="auto">
            <a:xfrm>
              <a:off x="2620"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98" name="Freeform 69"/>
            <p:cNvSpPr>
              <a:spLocks noEditPoints="1"/>
            </p:cNvSpPr>
            <p:nvPr/>
          </p:nvSpPr>
          <p:spPr bwMode="auto">
            <a:xfrm>
              <a:off x="2620"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99" name="Freeform 70"/>
            <p:cNvSpPr>
              <a:spLocks noEditPoints="1"/>
            </p:cNvSpPr>
            <p:nvPr/>
          </p:nvSpPr>
          <p:spPr bwMode="auto">
            <a:xfrm>
              <a:off x="2620"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00" name="Freeform 71"/>
            <p:cNvSpPr>
              <a:spLocks noEditPoints="1"/>
            </p:cNvSpPr>
            <p:nvPr/>
          </p:nvSpPr>
          <p:spPr bwMode="auto">
            <a:xfrm>
              <a:off x="2620"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01" name="Freeform 72"/>
            <p:cNvSpPr>
              <a:spLocks noEditPoints="1"/>
            </p:cNvSpPr>
            <p:nvPr/>
          </p:nvSpPr>
          <p:spPr bwMode="auto">
            <a:xfrm>
              <a:off x="2620"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02" name="Freeform 73"/>
            <p:cNvSpPr>
              <a:spLocks noEditPoints="1"/>
            </p:cNvSpPr>
            <p:nvPr/>
          </p:nvSpPr>
          <p:spPr bwMode="auto">
            <a:xfrm>
              <a:off x="2620"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03" name="Rectangle 74"/>
            <p:cNvSpPr>
              <a:spLocks noChangeArrowheads="1"/>
            </p:cNvSpPr>
            <p:nvPr/>
          </p:nvSpPr>
          <p:spPr bwMode="auto">
            <a:xfrm>
              <a:off x="262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204" name="Rectangle 75"/>
            <p:cNvSpPr>
              <a:spLocks noChangeArrowheads="1"/>
            </p:cNvSpPr>
            <p:nvPr/>
          </p:nvSpPr>
          <p:spPr bwMode="auto">
            <a:xfrm>
              <a:off x="306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205" name="Freeform 76"/>
            <p:cNvSpPr>
              <a:spLocks noEditPoints="1"/>
            </p:cNvSpPr>
            <p:nvPr/>
          </p:nvSpPr>
          <p:spPr bwMode="auto">
            <a:xfrm>
              <a:off x="3065"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06" name="Freeform 77"/>
            <p:cNvSpPr>
              <a:spLocks noEditPoints="1"/>
            </p:cNvSpPr>
            <p:nvPr/>
          </p:nvSpPr>
          <p:spPr bwMode="auto">
            <a:xfrm>
              <a:off x="3065"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07" name="Freeform 78"/>
            <p:cNvSpPr>
              <a:spLocks noEditPoints="1"/>
            </p:cNvSpPr>
            <p:nvPr/>
          </p:nvSpPr>
          <p:spPr bwMode="auto">
            <a:xfrm>
              <a:off x="3065"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08" name="Freeform 79"/>
            <p:cNvSpPr>
              <a:spLocks noEditPoints="1"/>
            </p:cNvSpPr>
            <p:nvPr/>
          </p:nvSpPr>
          <p:spPr bwMode="auto">
            <a:xfrm>
              <a:off x="3065"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09" name="Freeform 80"/>
            <p:cNvSpPr>
              <a:spLocks noEditPoints="1"/>
            </p:cNvSpPr>
            <p:nvPr/>
          </p:nvSpPr>
          <p:spPr bwMode="auto">
            <a:xfrm>
              <a:off x="3065"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10" name="Freeform 81"/>
            <p:cNvSpPr>
              <a:spLocks noEditPoints="1"/>
            </p:cNvSpPr>
            <p:nvPr/>
          </p:nvSpPr>
          <p:spPr bwMode="auto">
            <a:xfrm>
              <a:off x="3065"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11" name="Freeform 82"/>
            <p:cNvSpPr>
              <a:spLocks noEditPoints="1"/>
            </p:cNvSpPr>
            <p:nvPr/>
          </p:nvSpPr>
          <p:spPr bwMode="auto">
            <a:xfrm>
              <a:off x="3065"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12" name="Freeform 83"/>
            <p:cNvSpPr>
              <a:spLocks noEditPoints="1"/>
            </p:cNvSpPr>
            <p:nvPr/>
          </p:nvSpPr>
          <p:spPr bwMode="auto">
            <a:xfrm>
              <a:off x="3065"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13" name="Freeform 84"/>
            <p:cNvSpPr>
              <a:spLocks noEditPoints="1"/>
            </p:cNvSpPr>
            <p:nvPr/>
          </p:nvSpPr>
          <p:spPr bwMode="auto">
            <a:xfrm>
              <a:off x="3065"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14" name="Freeform 85"/>
            <p:cNvSpPr>
              <a:spLocks noEditPoints="1"/>
            </p:cNvSpPr>
            <p:nvPr/>
          </p:nvSpPr>
          <p:spPr bwMode="auto">
            <a:xfrm>
              <a:off x="3065"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15" name="Rectangle 86"/>
            <p:cNvSpPr>
              <a:spLocks noChangeArrowheads="1"/>
            </p:cNvSpPr>
            <p:nvPr/>
          </p:nvSpPr>
          <p:spPr bwMode="auto">
            <a:xfrm>
              <a:off x="306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216" name="Rectangle 87"/>
            <p:cNvSpPr>
              <a:spLocks noChangeArrowheads="1"/>
            </p:cNvSpPr>
            <p:nvPr/>
          </p:nvSpPr>
          <p:spPr bwMode="auto">
            <a:xfrm>
              <a:off x="351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217" name="Freeform 88"/>
            <p:cNvSpPr>
              <a:spLocks noEditPoints="1"/>
            </p:cNvSpPr>
            <p:nvPr/>
          </p:nvSpPr>
          <p:spPr bwMode="auto">
            <a:xfrm>
              <a:off x="3510"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18" name="Freeform 89"/>
            <p:cNvSpPr>
              <a:spLocks noEditPoints="1"/>
            </p:cNvSpPr>
            <p:nvPr/>
          </p:nvSpPr>
          <p:spPr bwMode="auto">
            <a:xfrm>
              <a:off x="3510"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19" name="Freeform 90"/>
            <p:cNvSpPr>
              <a:spLocks noEditPoints="1"/>
            </p:cNvSpPr>
            <p:nvPr/>
          </p:nvSpPr>
          <p:spPr bwMode="auto">
            <a:xfrm>
              <a:off x="3510"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20" name="Freeform 91"/>
            <p:cNvSpPr>
              <a:spLocks noEditPoints="1"/>
            </p:cNvSpPr>
            <p:nvPr/>
          </p:nvSpPr>
          <p:spPr bwMode="auto">
            <a:xfrm>
              <a:off x="3510"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21" name="Freeform 92"/>
            <p:cNvSpPr>
              <a:spLocks noEditPoints="1"/>
            </p:cNvSpPr>
            <p:nvPr/>
          </p:nvSpPr>
          <p:spPr bwMode="auto">
            <a:xfrm>
              <a:off x="3510"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22" name="Freeform 93"/>
            <p:cNvSpPr>
              <a:spLocks noEditPoints="1"/>
            </p:cNvSpPr>
            <p:nvPr/>
          </p:nvSpPr>
          <p:spPr bwMode="auto">
            <a:xfrm>
              <a:off x="3510"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23" name="Freeform 94"/>
            <p:cNvSpPr>
              <a:spLocks noEditPoints="1"/>
            </p:cNvSpPr>
            <p:nvPr/>
          </p:nvSpPr>
          <p:spPr bwMode="auto">
            <a:xfrm>
              <a:off x="3510"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24" name="Freeform 95"/>
            <p:cNvSpPr>
              <a:spLocks noEditPoints="1"/>
            </p:cNvSpPr>
            <p:nvPr/>
          </p:nvSpPr>
          <p:spPr bwMode="auto">
            <a:xfrm>
              <a:off x="3510"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25" name="Freeform 96"/>
            <p:cNvSpPr>
              <a:spLocks noEditPoints="1"/>
            </p:cNvSpPr>
            <p:nvPr/>
          </p:nvSpPr>
          <p:spPr bwMode="auto">
            <a:xfrm>
              <a:off x="3510"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26" name="Freeform 97"/>
            <p:cNvSpPr>
              <a:spLocks noEditPoints="1"/>
            </p:cNvSpPr>
            <p:nvPr/>
          </p:nvSpPr>
          <p:spPr bwMode="auto">
            <a:xfrm>
              <a:off x="3510"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27" name="Rectangle 98"/>
            <p:cNvSpPr>
              <a:spLocks noChangeArrowheads="1"/>
            </p:cNvSpPr>
            <p:nvPr/>
          </p:nvSpPr>
          <p:spPr bwMode="auto">
            <a:xfrm>
              <a:off x="351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228" name="Rectangle 99"/>
            <p:cNvSpPr>
              <a:spLocks noChangeArrowheads="1"/>
            </p:cNvSpPr>
            <p:nvPr/>
          </p:nvSpPr>
          <p:spPr bwMode="auto">
            <a:xfrm>
              <a:off x="396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229" name="Freeform 100"/>
            <p:cNvSpPr>
              <a:spLocks noEditPoints="1"/>
            </p:cNvSpPr>
            <p:nvPr/>
          </p:nvSpPr>
          <p:spPr bwMode="auto">
            <a:xfrm>
              <a:off x="3960"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30" name="Freeform 101"/>
            <p:cNvSpPr>
              <a:spLocks noEditPoints="1"/>
            </p:cNvSpPr>
            <p:nvPr/>
          </p:nvSpPr>
          <p:spPr bwMode="auto">
            <a:xfrm>
              <a:off x="3960"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31" name="Freeform 102"/>
            <p:cNvSpPr>
              <a:spLocks noEditPoints="1"/>
            </p:cNvSpPr>
            <p:nvPr/>
          </p:nvSpPr>
          <p:spPr bwMode="auto">
            <a:xfrm>
              <a:off x="3960"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32" name="Freeform 103"/>
            <p:cNvSpPr>
              <a:spLocks noEditPoints="1"/>
            </p:cNvSpPr>
            <p:nvPr/>
          </p:nvSpPr>
          <p:spPr bwMode="auto">
            <a:xfrm>
              <a:off x="3960"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33" name="Freeform 104"/>
            <p:cNvSpPr>
              <a:spLocks noEditPoints="1"/>
            </p:cNvSpPr>
            <p:nvPr/>
          </p:nvSpPr>
          <p:spPr bwMode="auto">
            <a:xfrm>
              <a:off x="3960"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34" name="Freeform 105"/>
            <p:cNvSpPr>
              <a:spLocks noEditPoints="1"/>
            </p:cNvSpPr>
            <p:nvPr/>
          </p:nvSpPr>
          <p:spPr bwMode="auto">
            <a:xfrm>
              <a:off x="3960"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35" name="Freeform 106"/>
            <p:cNvSpPr>
              <a:spLocks noEditPoints="1"/>
            </p:cNvSpPr>
            <p:nvPr/>
          </p:nvSpPr>
          <p:spPr bwMode="auto">
            <a:xfrm>
              <a:off x="3960"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36" name="Freeform 107"/>
            <p:cNvSpPr>
              <a:spLocks noEditPoints="1"/>
            </p:cNvSpPr>
            <p:nvPr/>
          </p:nvSpPr>
          <p:spPr bwMode="auto">
            <a:xfrm>
              <a:off x="3960"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37" name="Freeform 108"/>
            <p:cNvSpPr>
              <a:spLocks noEditPoints="1"/>
            </p:cNvSpPr>
            <p:nvPr/>
          </p:nvSpPr>
          <p:spPr bwMode="auto">
            <a:xfrm>
              <a:off x="3960"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38" name="Freeform 109"/>
            <p:cNvSpPr>
              <a:spLocks noEditPoints="1"/>
            </p:cNvSpPr>
            <p:nvPr/>
          </p:nvSpPr>
          <p:spPr bwMode="auto">
            <a:xfrm>
              <a:off x="3960"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39" name="Rectangle 110"/>
            <p:cNvSpPr>
              <a:spLocks noChangeArrowheads="1"/>
            </p:cNvSpPr>
            <p:nvPr/>
          </p:nvSpPr>
          <p:spPr bwMode="auto">
            <a:xfrm>
              <a:off x="396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240" name="Rectangle 111"/>
            <p:cNvSpPr>
              <a:spLocks noChangeArrowheads="1"/>
            </p:cNvSpPr>
            <p:nvPr/>
          </p:nvSpPr>
          <p:spPr bwMode="auto">
            <a:xfrm>
              <a:off x="440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241" name="Freeform 112"/>
            <p:cNvSpPr>
              <a:spLocks noEditPoints="1"/>
            </p:cNvSpPr>
            <p:nvPr/>
          </p:nvSpPr>
          <p:spPr bwMode="auto">
            <a:xfrm>
              <a:off x="4405"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42" name="Freeform 113"/>
            <p:cNvSpPr>
              <a:spLocks noEditPoints="1"/>
            </p:cNvSpPr>
            <p:nvPr/>
          </p:nvSpPr>
          <p:spPr bwMode="auto">
            <a:xfrm>
              <a:off x="4405"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43" name="Freeform 114"/>
            <p:cNvSpPr>
              <a:spLocks noEditPoints="1"/>
            </p:cNvSpPr>
            <p:nvPr/>
          </p:nvSpPr>
          <p:spPr bwMode="auto">
            <a:xfrm>
              <a:off x="4405"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44" name="Freeform 115"/>
            <p:cNvSpPr>
              <a:spLocks noEditPoints="1"/>
            </p:cNvSpPr>
            <p:nvPr/>
          </p:nvSpPr>
          <p:spPr bwMode="auto">
            <a:xfrm>
              <a:off x="4405"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45" name="Freeform 116"/>
            <p:cNvSpPr>
              <a:spLocks noEditPoints="1"/>
            </p:cNvSpPr>
            <p:nvPr/>
          </p:nvSpPr>
          <p:spPr bwMode="auto">
            <a:xfrm>
              <a:off x="4405"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46" name="Freeform 117"/>
            <p:cNvSpPr>
              <a:spLocks noEditPoints="1"/>
            </p:cNvSpPr>
            <p:nvPr/>
          </p:nvSpPr>
          <p:spPr bwMode="auto">
            <a:xfrm>
              <a:off x="4405"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47" name="Freeform 118"/>
            <p:cNvSpPr>
              <a:spLocks noEditPoints="1"/>
            </p:cNvSpPr>
            <p:nvPr/>
          </p:nvSpPr>
          <p:spPr bwMode="auto">
            <a:xfrm>
              <a:off x="4405"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48" name="Freeform 119"/>
            <p:cNvSpPr>
              <a:spLocks noEditPoints="1"/>
            </p:cNvSpPr>
            <p:nvPr/>
          </p:nvSpPr>
          <p:spPr bwMode="auto">
            <a:xfrm>
              <a:off x="4405"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49" name="Freeform 120"/>
            <p:cNvSpPr>
              <a:spLocks noEditPoints="1"/>
            </p:cNvSpPr>
            <p:nvPr/>
          </p:nvSpPr>
          <p:spPr bwMode="auto">
            <a:xfrm>
              <a:off x="4405"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50" name="Freeform 121"/>
            <p:cNvSpPr>
              <a:spLocks noEditPoints="1"/>
            </p:cNvSpPr>
            <p:nvPr/>
          </p:nvSpPr>
          <p:spPr bwMode="auto">
            <a:xfrm>
              <a:off x="4405"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51" name="Rectangle 122"/>
            <p:cNvSpPr>
              <a:spLocks noChangeArrowheads="1"/>
            </p:cNvSpPr>
            <p:nvPr/>
          </p:nvSpPr>
          <p:spPr bwMode="auto">
            <a:xfrm>
              <a:off x="440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252" name="Rectangle 123"/>
            <p:cNvSpPr>
              <a:spLocks noChangeArrowheads="1"/>
            </p:cNvSpPr>
            <p:nvPr/>
          </p:nvSpPr>
          <p:spPr bwMode="auto">
            <a:xfrm>
              <a:off x="485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253" name="Freeform 124"/>
            <p:cNvSpPr>
              <a:spLocks noEditPoints="1"/>
            </p:cNvSpPr>
            <p:nvPr/>
          </p:nvSpPr>
          <p:spPr bwMode="auto">
            <a:xfrm>
              <a:off x="4850"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54" name="Freeform 125"/>
            <p:cNvSpPr>
              <a:spLocks noEditPoints="1"/>
            </p:cNvSpPr>
            <p:nvPr/>
          </p:nvSpPr>
          <p:spPr bwMode="auto">
            <a:xfrm>
              <a:off x="4850"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55" name="Freeform 126"/>
            <p:cNvSpPr>
              <a:spLocks noEditPoints="1"/>
            </p:cNvSpPr>
            <p:nvPr/>
          </p:nvSpPr>
          <p:spPr bwMode="auto">
            <a:xfrm>
              <a:off x="4850"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56" name="Freeform 127"/>
            <p:cNvSpPr>
              <a:spLocks noEditPoints="1"/>
            </p:cNvSpPr>
            <p:nvPr/>
          </p:nvSpPr>
          <p:spPr bwMode="auto">
            <a:xfrm>
              <a:off x="4850"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57" name="Freeform 128"/>
            <p:cNvSpPr>
              <a:spLocks noEditPoints="1"/>
            </p:cNvSpPr>
            <p:nvPr/>
          </p:nvSpPr>
          <p:spPr bwMode="auto">
            <a:xfrm>
              <a:off x="4850"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58" name="Freeform 129"/>
            <p:cNvSpPr>
              <a:spLocks noEditPoints="1"/>
            </p:cNvSpPr>
            <p:nvPr/>
          </p:nvSpPr>
          <p:spPr bwMode="auto">
            <a:xfrm>
              <a:off x="4850"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59" name="Freeform 130"/>
            <p:cNvSpPr>
              <a:spLocks noEditPoints="1"/>
            </p:cNvSpPr>
            <p:nvPr/>
          </p:nvSpPr>
          <p:spPr bwMode="auto">
            <a:xfrm>
              <a:off x="4850"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60" name="Freeform 131"/>
            <p:cNvSpPr>
              <a:spLocks noEditPoints="1"/>
            </p:cNvSpPr>
            <p:nvPr/>
          </p:nvSpPr>
          <p:spPr bwMode="auto">
            <a:xfrm>
              <a:off x="4850"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61" name="Freeform 132"/>
            <p:cNvSpPr>
              <a:spLocks noEditPoints="1"/>
            </p:cNvSpPr>
            <p:nvPr/>
          </p:nvSpPr>
          <p:spPr bwMode="auto">
            <a:xfrm>
              <a:off x="4850"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62" name="Freeform 133"/>
            <p:cNvSpPr>
              <a:spLocks noEditPoints="1"/>
            </p:cNvSpPr>
            <p:nvPr/>
          </p:nvSpPr>
          <p:spPr bwMode="auto">
            <a:xfrm>
              <a:off x="4850"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63" name="Rectangle 134"/>
            <p:cNvSpPr>
              <a:spLocks noChangeArrowheads="1"/>
            </p:cNvSpPr>
            <p:nvPr/>
          </p:nvSpPr>
          <p:spPr bwMode="auto">
            <a:xfrm>
              <a:off x="485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264" name="Rectangle 135"/>
            <p:cNvSpPr>
              <a:spLocks noChangeArrowheads="1"/>
            </p:cNvSpPr>
            <p:nvPr/>
          </p:nvSpPr>
          <p:spPr bwMode="auto">
            <a:xfrm>
              <a:off x="530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265" name="Freeform 136"/>
            <p:cNvSpPr>
              <a:spLocks noEditPoints="1"/>
            </p:cNvSpPr>
            <p:nvPr/>
          </p:nvSpPr>
          <p:spPr bwMode="auto">
            <a:xfrm>
              <a:off x="5300" y="225"/>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66" name="Freeform 137"/>
            <p:cNvSpPr>
              <a:spLocks noEditPoints="1"/>
            </p:cNvSpPr>
            <p:nvPr/>
          </p:nvSpPr>
          <p:spPr bwMode="auto">
            <a:xfrm>
              <a:off x="5300" y="630"/>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67" name="Freeform 138"/>
            <p:cNvSpPr>
              <a:spLocks noEditPoints="1"/>
            </p:cNvSpPr>
            <p:nvPr/>
          </p:nvSpPr>
          <p:spPr bwMode="auto">
            <a:xfrm>
              <a:off x="5300" y="1034"/>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68" name="Freeform 139"/>
            <p:cNvSpPr>
              <a:spLocks noEditPoints="1"/>
            </p:cNvSpPr>
            <p:nvPr/>
          </p:nvSpPr>
          <p:spPr bwMode="auto">
            <a:xfrm>
              <a:off x="5300" y="1438"/>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69" name="Freeform 140"/>
            <p:cNvSpPr>
              <a:spLocks noEditPoints="1"/>
            </p:cNvSpPr>
            <p:nvPr/>
          </p:nvSpPr>
          <p:spPr bwMode="auto">
            <a:xfrm>
              <a:off x="5300" y="1843"/>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70" name="Freeform 141"/>
            <p:cNvSpPr>
              <a:spLocks noEditPoints="1"/>
            </p:cNvSpPr>
            <p:nvPr/>
          </p:nvSpPr>
          <p:spPr bwMode="auto">
            <a:xfrm>
              <a:off x="5300" y="2247"/>
              <a:ext cx="20" cy="304"/>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71" name="Freeform 142"/>
            <p:cNvSpPr>
              <a:spLocks noEditPoints="1"/>
            </p:cNvSpPr>
            <p:nvPr/>
          </p:nvSpPr>
          <p:spPr bwMode="auto">
            <a:xfrm>
              <a:off x="5300" y="2652"/>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72" name="Freeform 143"/>
            <p:cNvSpPr>
              <a:spLocks noEditPoints="1"/>
            </p:cNvSpPr>
            <p:nvPr/>
          </p:nvSpPr>
          <p:spPr bwMode="auto">
            <a:xfrm>
              <a:off x="5300" y="3056"/>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73" name="Freeform 144"/>
            <p:cNvSpPr>
              <a:spLocks noEditPoints="1"/>
            </p:cNvSpPr>
            <p:nvPr/>
          </p:nvSpPr>
          <p:spPr bwMode="auto">
            <a:xfrm>
              <a:off x="5300" y="3461"/>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74" name="Freeform 145"/>
            <p:cNvSpPr>
              <a:spLocks noEditPoints="1"/>
            </p:cNvSpPr>
            <p:nvPr/>
          </p:nvSpPr>
          <p:spPr bwMode="auto">
            <a:xfrm>
              <a:off x="5300" y="3865"/>
              <a:ext cx="20" cy="303"/>
            </a:xfrm>
            <a:custGeom>
              <a:avLst/>
              <a:gdLst>
                <a:gd name="T0" fmla="*/ 0 w 4"/>
                <a:gd name="T1" fmla="*/ 0 h 60"/>
                <a:gd name="T2" fmla="*/ 0 w 4"/>
                <a:gd name="T3" fmla="*/ 2147483646 h 60"/>
                <a:gd name="T4" fmla="*/ 2147483646 w 4"/>
                <a:gd name="T5" fmla="*/ 2147483646 h 60"/>
                <a:gd name="T6" fmla="*/ 2147483646 w 4"/>
                <a:gd name="T7" fmla="*/ 0 h 60"/>
                <a:gd name="T8" fmla="*/ 0 w 4"/>
                <a:gd name="T9" fmla="*/ 0 h 60"/>
                <a:gd name="T10" fmla="*/ 0 w 4"/>
                <a:gd name="T11" fmla="*/ 2147483646 h 60"/>
                <a:gd name="T12" fmla="*/ 0 w 4"/>
                <a:gd name="T13" fmla="*/ 2147483646 h 60"/>
                <a:gd name="T14" fmla="*/ 2147483646 w 4"/>
                <a:gd name="T15" fmla="*/ 2147483646 h 60"/>
                <a:gd name="T16" fmla="*/ 2147483646 w 4"/>
                <a:gd name="T17" fmla="*/ 2147483646 h 60"/>
                <a:gd name="T18" fmla="*/ 0 w 4"/>
                <a:gd name="T19" fmla="*/ 2147483646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275" name="Rectangle 146"/>
            <p:cNvSpPr>
              <a:spLocks noChangeArrowheads="1"/>
            </p:cNvSpPr>
            <p:nvPr/>
          </p:nvSpPr>
          <p:spPr bwMode="auto">
            <a:xfrm>
              <a:off x="530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lgn="ctr">
                <a:defRPr sz="2800" b="1">
                  <a:solidFill>
                    <a:schemeClr val="tx2"/>
                  </a:solidFill>
                  <a:latin typeface="Arial" panose="020B0604020202020204" pitchFamily="34" charset="0"/>
                  <a:ea typeface="宋体" panose="02010600030101010101" pitchFamily="2" charset="-122"/>
                </a:defRPr>
              </a:lvl1pPr>
              <a:lvl2pPr marL="742950" indent="-285750" algn="ctr">
                <a:defRPr sz="2800" b="1">
                  <a:solidFill>
                    <a:schemeClr val="tx2"/>
                  </a:solidFill>
                  <a:latin typeface="Arial" panose="020B0604020202020204" pitchFamily="34" charset="0"/>
                  <a:ea typeface="宋体" panose="02010600030101010101" pitchFamily="2" charset="-122"/>
                </a:defRPr>
              </a:lvl2pPr>
              <a:lvl3pPr marL="1143000" indent="-228600" algn="ctr">
                <a:defRPr sz="2800" b="1">
                  <a:solidFill>
                    <a:schemeClr val="tx2"/>
                  </a:solidFill>
                  <a:latin typeface="Arial" panose="020B0604020202020204" pitchFamily="34" charset="0"/>
                  <a:ea typeface="宋体" panose="02010600030101010101" pitchFamily="2" charset="-122"/>
                </a:defRPr>
              </a:lvl3pPr>
              <a:lvl4pPr marL="1600200" indent="-228600" algn="ctr">
                <a:defRPr sz="2800" b="1">
                  <a:solidFill>
                    <a:schemeClr val="tx2"/>
                  </a:solidFill>
                  <a:latin typeface="Arial" panose="020B0604020202020204" pitchFamily="34" charset="0"/>
                  <a:ea typeface="宋体" panose="02010600030101010101" pitchFamily="2" charset="-122"/>
                </a:defRPr>
              </a:lvl4pPr>
              <a:lvl5pPr marL="2057400" indent="-228600" algn="ctr">
                <a:defRPr sz="2800"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a:spcBef>
                  <a:spcPct val="0"/>
                </a:spcBef>
                <a:buClrTx/>
                <a:buSzTx/>
                <a:defRPr/>
              </a:pPr>
              <a:endParaRPr kumimoji="0" lang="zh-CN" altLang="en-US" sz="2100" smtClean="0">
                <a:solidFill>
                  <a:srgbClr val="E40000"/>
                </a:solidFill>
              </a:endParaRPr>
            </a:p>
          </p:txBody>
        </p:sp>
        <p:sp>
          <p:nvSpPr>
            <p:cNvPr id="1276" name="Freeform 147"/>
            <p:cNvSpPr>
              <a:spLocks/>
            </p:cNvSpPr>
            <p:nvPr/>
          </p:nvSpPr>
          <p:spPr bwMode="auto">
            <a:xfrm>
              <a:off x="349" y="3304"/>
              <a:ext cx="20" cy="10"/>
            </a:xfrm>
            <a:custGeom>
              <a:avLst/>
              <a:gdLst>
                <a:gd name="T0" fmla="*/ 0 w 4"/>
                <a:gd name="T1" fmla="*/ 2147483646 h 2"/>
                <a:gd name="T2" fmla="*/ 0 w 4"/>
                <a:gd name="T3" fmla="*/ 2147483646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grpSp>
      <p:grpSp>
        <p:nvGrpSpPr>
          <p:cNvPr id="1027" name="Group 148"/>
          <p:cNvGrpSpPr>
            <a:grpSpLocks/>
          </p:cNvGrpSpPr>
          <p:nvPr/>
        </p:nvGrpSpPr>
        <p:grpSpPr bwMode="auto">
          <a:xfrm>
            <a:off x="1066800" y="3444876"/>
            <a:ext cx="533400" cy="492125"/>
            <a:chOff x="96" y="2784"/>
            <a:chExt cx="1062" cy="981"/>
          </a:xfrm>
        </p:grpSpPr>
        <p:sp>
          <p:nvSpPr>
            <p:cNvPr id="1119" name="Freeform 149"/>
            <p:cNvSpPr>
              <a:spLocks/>
            </p:cNvSpPr>
            <p:nvPr userDrawn="1"/>
          </p:nvSpPr>
          <p:spPr bwMode="auto">
            <a:xfrm>
              <a:off x="121" y="2784"/>
              <a:ext cx="205" cy="82"/>
            </a:xfrm>
            <a:custGeom>
              <a:avLst/>
              <a:gdLst>
                <a:gd name="T0" fmla="*/ 2147483646 w 41"/>
                <a:gd name="T1" fmla="*/ 2147483646 h 16"/>
                <a:gd name="T2" fmla="*/ 2147483646 w 41"/>
                <a:gd name="T3" fmla="*/ 2147483646 h 16"/>
                <a:gd name="T4" fmla="*/ 2147483646 w 41"/>
                <a:gd name="T5" fmla="*/ 2147483646 h 16"/>
                <a:gd name="T6" fmla="*/ 2147483646 w 41"/>
                <a:gd name="T7" fmla="*/ 2147483646 h 16"/>
                <a:gd name="T8" fmla="*/ 2147483646 w 41"/>
                <a:gd name="T9" fmla="*/ 2147483646 h 16"/>
                <a:gd name="T10" fmla="*/ 2147483646 w 41"/>
                <a:gd name="T11" fmla="*/ 2147483646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20" name="Freeform 150"/>
            <p:cNvSpPr>
              <a:spLocks noEditPoints="1"/>
            </p:cNvSpPr>
            <p:nvPr userDrawn="1"/>
          </p:nvSpPr>
          <p:spPr bwMode="auto">
            <a:xfrm>
              <a:off x="96" y="2790"/>
              <a:ext cx="1062" cy="975"/>
            </a:xfrm>
            <a:custGeom>
              <a:avLst/>
              <a:gdLst>
                <a:gd name="T0" fmla="*/ 2147483646 w 210"/>
                <a:gd name="T1" fmla="*/ 2147483646 h 193"/>
                <a:gd name="T2" fmla="*/ 2147483646 w 210"/>
                <a:gd name="T3" fmla="*/ 2147483646 h 193"/>
                <a:gd name="T4" fmla="*/ 2147483646 w 210"/>
                <a:gd name="T5" fmla="*/ 2147483646 h 193"/>
                <a:gd name="T6" fmla="*/ 2147483646 w 210"/>
                <a:gd name="T7" fmla="*/ 2147483646 h 193"/>
                <a:gd name="T8" fmla="*/ 2147483646 w 210"/>
                <a:gd name="T9" fmla="*/ 2147483646 h 193"/>
                <a:gd name="T10" fmla="*/ 2147483646 w 210"/>
                <a:gd name="T11" fmla="*/ 2147483646 h 193"/>
                <a:gd name="T12" fmla="*/ 2147483646 w 210"/>
                <a:gd name="T13" fmla="*/ 2147483646 h 193"/>
                <a:gd name="T14" fmla="*/ 2147483646 w 210"/>
                <a:gd name="T15" fmla="*/ 2147483646 h 193"/>
                <a:gd name="T16" fmla="*/ 2147483646 w 210"/>
                <a:gd name="T17" fmla="*/ 2147483646 h 193"/>
                <a:gd name="T18" fmla="*/ 2147483646 w 210"/>
                <a:gd name="T19" fmla="*/ 2147483646 h 193"/>
                <a:gd name="T20" fmla="*/ 2147483646 w 210"/>
                <a:gd name="T21" fmla="*/ 2147483646 h 193"/>
                <a:gd name="T22" fmla="*/ 2147483646 w 210"/>
                <a:gd name="T23" fmla="*/ 2147483646 h 193"/>
                <a:gd name="T24" fmla="*/ 2147483646 w 210"/>
                <a:gd name="T25" fmla="*/ 2147483646 h 193"/>
                <a:gd name="T26" fmla="*/ 2147483646 w 210"/>
                <a:gd name="T27" fmla="*/ 2147483646 h 193"/>
                <a:gd name="T28" fmla="*/ 2147483646 w 210"/>
                <a:gd name="T29" fmla="*/ 2147483646 h 193"/>
                <a:gd name="T30" fmla="*/ 2147483646 w 210"/>
                <a:gd name="T31" fmla="*/ 2147483646 h 193"/>
                <a:gd name="T32" fmla="*/ 2147483646 w 210"/>
                <a:gd name="T33" fmla="*/ 2147483646 h 193"/>
                <a:gd name="T34" fmla="*/ 2147483646 w 210"/>
                <a:gd name="T35" fmla="*/ 2147483646 h 193"/>
                <a:gd name="T36" fmla="*/ 2147483646 w 210"/>
                <a:gd name="T37" fmla="*/ 2147483646 h 193"/>
                <a:gd name="T38" fmla="*/ 2147483646 w 210"/>
                <a:gd name="T39" fmla="*/ 2147483646 h 193"/>
                <a:gd name="T40" fmla="*/ 2147483646 w 210"/>
                <a:gd name="T41" fmla="*/ 2147483646 h 193"/>
                <a:gd name="T42" fmla="*/ 2147483646 w 210"/>
                <a:gd name="T43" fmla="*/ 2147483646 h 193"/>
                <a:gd name="T44" fmla="*/ 2147483646 w 210"/>
                <a:gd name="T45" fmla="*/ 2147483646 h 193"/>
                <a:gd name="T46" fmla="*/ 2147483646 w 210"/>
                <a:gd name="T47" fmla="*/ 2147483646 h 193"/>
                <a:gd name="T48" fmla="*/ 2147483646 w 210"/>
                <a:gd name="T49" fmla="*/ 2147483646 h 193"/>
                <a:gd name="T50" fmla="*/ 2147483646 w 210"/>
                <a:gd name="T51" fmla="*/ 2147483646 h 193"/>
                <a:gd name="T52" fmla="*/ 2147483646 w 210"/>
                <a:gd name="T53" fmla="*/ 2147483646 h 193"/>
                <a:gd name="T54" fmla="*/ 2147483646 w 210"/>
                <a:gd name="T55" fmla="*/ 2147483646 h 193"/>
                <a:gd name="T56" fmla="*/ 2147483646 w 210"/>
                <a:gd name="T57" fmla="*/ 2147483646 h 193"/>
                <a:gd name="T58" fmla="*/ 2147483646 w 210"/>
                <a:gd name="T59" fmla="*/ 2147483646 h 193"/>
                <a:gd name="T60" fmla="*/ 2147483646 w 210"/>
                <a:gd name="T61" fmla="*/ 2147483646 h 193"/>
                <a:gd name="T62" fmla="*/ 2147483646 w 210"/>
                <a:gd name="T63" fmla="*/ 2147483646 h 193"/>
                <a:gd name="T64" fmla="*/ 2147483646 w 210"/>
                <a:gd name="T65" fmla="*/ 2147483646 h 193"/>
                <a:gd name="T66" fmla="*/ 2147483646 w 210"/>
                <a:gd name="T67" fmla="*/ 2147483646 h 193"/>
                <a:gd name="T68" fmla="*/ 2147483646 w 210"/>
                <a:gd name="T69" fmla="*/ 2147483646 h 193"/>
                <a:gd name="T70" fmla="*/ 2147483646 w 210"/>
                <a:gd name="T71" fmla="*/ 2147483646 h 193"/>
                <a:gd name="T72" fmla="*/ 2147483646 w 210"/>
                <a:gd name="T73" fmla="*/ 2147483646 h 193"/>
                <a:gd name="T74" fmla="*/ 2147483646 w 210"/>
                <a:gd name="T75" fmla="*/ 2147483646 h 193"/>
                <a:gd name="T76" fmla="*/ 2147483646 w 210"/>
                <a:gd name="T77" fmla="*/ 2147483646 h 193"/>
                <a:gd name="T78" fmla="*/ 2147483646 w 210"/>
                <a:gd name="T79" fmla="*/ 2147483646 h 193"/>
                <a:gd name="T80" fmla="*/ 2147483646 w 210"/>
                <a:gd name="T81" fmla="*/ 2147483646 h 193"/>
                <a:gd name="T82" fmla="*/ 2147483646 w 210"/>
                <a:gd name="T83" fmla="*/ 2147483646 h 193"/>
                <a:gd name="T84" fmla="*/ 2147483646 w 210"/>
                <a:gd name="T85" fmla="*/ 2147483646 h 193"/>
                <a:gd name="T86" fmla="*/ 2147483646 w 210"/>
                <a:gd name="T87" fmla="*/ 2147483646 h 193"/>
                <a:gd name="T88" fmla="*/ 2147483646 w 210"/>
                <a:gd name="T89" fmla="*/ 2147483646 h 193"/>
                <a:gd name="T90" fmla="*/ 2147483646 w 210"/>
                <a:gd name="T91" fmla="*/ 2147483646 h 193"/>
                <a:gd name="T92" fmla="*/ 2147483646 w 210"/>
                <a:gd name="T93" fmla="*/ 2147483646 h 193"/>
                <a:gd name="T94" fmla="*/ 2147483646 w 210"/>
                <a:gd name="T95" fmla="*/ 2147483646 h 193"/>
                <a:gd name="T96" fmla="*/ 2147483646 w 210"/>
                <a:gd name="T97" fmla="*/ 2147483646 h 193"/>
                <a:gd name="T98" fmla="*/ 2147483646 w 210"/>
                <a:gd name="T99" fmla="*/ 2147483646 h 193"/>
                <a:gd name="T100" fmla="*/ 2147483646 w 210"/>
                <a:gd name="T101" fmla="*/ 2147483646 h 193"/>
                <a:gd name="T102" fmla="*/ 2147483646 w 210"/>
                <a:gd name="T103" fmla="*/ 2147483646 h 193"/>
                <a:gd name="T104" fmla="*/ 2147483646 w 210"/>
                <a:gd name="T105" fmla="*/ 2147483646 h 193"/>
                <a:gd name="T106" fmla="*/ 2147483646 w 210"/>
                <a:gd name="T107" fmla="*/ 2147483646 h 193"/>
                <a:gd name="T108" fmla="*/ 2147483646 w 210"/>
                <a:gd name="T109" fmla="*/ 2147483646 h 193"/>
                <a:gd name="T110" fmla="*/ 2147483646 w 210"/>
                <a:gd name="T111" fmla="*/ 2147483646 h 193"/>
                <a:gd name="T112" fmla="*/ 2147483646 w 210"/>
                <a:gd name="T113" fmla="*/ 214748364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21" name="Freeform 151"/>
            <p:cNvSpPr>
              <a:spLocks/>
            </p:cNvSpPr>
            <p:nvPr userDrawn="1"/>
          </p:nvSpPr>
          <p:spPr bwMode="auto">
            <a:xfrm>
              <a:off x="349" y="3256"/>
              <a:ext cx="85" cy="101"/>
            </a:xfrm>
            <a:custGeom>
              <a:avLst/>
              <a:gdLst>
                <a:gd name="T0" fmla="*/ 2147483646 w 17"/>
                <a:gd name="T1" fmla="*/ 2147483646 h 20"/>
                <a:gd name="T2" fmla="*/ 2147483646 w 17"/>
                <a:gd name="T3" fmla="*/ 2147483646 h 20"/>
                <a:gd name="T4" fmla="*/ 2147483646 w 17"/>
                <a:gd name="T5" fmla="*/ 214748364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22" name="Freeform 152"/>
            <p:cNvSpPr>
              <a:spLocks/>
            </p:cNvSpPr>
            <p:nvPr userDrawn="1"/>
          </p:nvSpPr>
          <p:spPr bwMode="auto">
            <a:xfrm>
              <a:off x="267" y="3293"/>
              <a:ext cx="76" cy="136"/>
            </a:xfrm>
            <a:custGeom>
              <a:avLst/>
              <a:gdLst>
                <a:gd name="T0" fmla="*/ 2147483646 w 15"/>
                <a:gd name="T1" fmla="*/ 2147483646 h 27"/>
                <a:gd name="T2" fmla="*/ 2147483646 w 15"/>
                <a:gd name="T3" fmla="*/ 2147483646 h 27"/>
                <a:gd name="T4" fmla="*/ 2147483646 w 15"/>
                <a:gd name="T5" fmla="*/ 2147483646 h 27"/>
                <a:gd name="T6" fmla="*/ 2147483646 w 15"/>
                <a:gd name="T7" fmla="*/ 2147483646 h 27"/>
                <a:gd name="T8" fmla="*/ 2147483646 w 15"/>
                <a:gd name="T9" fmla="*/ 2147483646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23" name="Freeform 153"/>
            <p:cNvSpPr>
              <a:spLocks/>
            </p:cNvSpPr>
            <p:nvPr userDrawn="1"/>
          </p:nvSpPr>
          <p:spPr bwMode="auto">
            <a:xfrm>
              <a:off x="222" y="3021"/>
              <a:ext cx="243" cy="117"/>
            </a:xfrm>
            <a:custGeom>
              <a:avLst/>
              <a:gdLst>
                <a:gd name="T0" fmla="*/ 2147483646 w 48"/>
                <a:gd name="T1" fmla="*/ 2147483646 h 23"/>
                <a:gd name="T2" fmla="*/ 2147483646 w 48"/>
                <a:gd name="T3" fmla="*/ 2147483646 h 23"/>
                <a:gd name="T4" fmla="*/ 2147483646 w 48"/>
                <a:gd name="T5" fmla="*/ 2147483646 h 23"/>
                <a:gd name="T6" fmla="*/ 2147483646 w 48"/>
                <a:gd name="T7" fmla="*/ 2147483646 h 23"/>
                <a:gd name="T8" fmla="*/ 2147483646 w 48"/>
                <a:gd name="T9" fmla="*/ 2147483646 h 23"/>
                <a:gd name="T10" fmla="*/ 2147483646 w 48"/>
                <a:gd name="T11" fmla="*/ 2147483646 h 23"/>
                <a:gd name="T12" fmla="*/ 2147483646 w 48"/>
                <a:gd name="T13" fmla="*/ 2147483646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24" name="Freeform 154"/>
            <p:cNvSpPr>
              <a:spLocks/>
            </p:cNvSpPr>
            <p:nvPr userDrawn="1"/>
          </p:nvSpPr>
          <p:spPr bwMode="auto">
            <a:xfrm>
              <a:off x="501" y="3344"/>
              <a:ext cx="177" cy="187"/>
            </a:xfrm>
            <a:custGeom>
              <a:avLst/>
              <a:gdLst>
                <a:gd name="T0" fmla="*/ 2147483646 w 35"/>
                <a:gd name="T1" fmla="*/ 2147483646 h 37"/>
                <a:gd name="T2" fmla="*/ 2147483646 w 35"/>
                <a:gd name="T3" fmla="*/ 2147483646 h 37"/>
                <a:gd name="T4" fmla="*/ 2147483646 w 35"/>
                <a:gd name="T5" fmla="*/ 2147483646 h 37"/>
                <a:gd name="T6" fmla="*/ 2147483646 w 35"/>
                <a:gd name="T7" fmla="*/ 2147483646 h 37"/>
                <a:gd name="T8" fmla="*/ 2147483646 w 35"/>
                <a:gd name="T9" fmla="*/ 214748364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25" name="Freeform 155"/>
            <p:cNvSpPr>
              <a:spLocks/>
            </p:cNvSpPr>
            <p:nvPr userDrawn="1"/>
          </p:nvSpPr>
          <p:spPr bwMode="auto">
            <a:xfrm>
              <a:off x="905" y="3157"/>
              <a:ext cx="177" cy="38"/>
            </a:xfrm>
            <a:custGeom>
              <a:avLst/>
              <a:gdLst>
                <a:gd name="T0" fmla="*/ 2147483646 w 35"/>
                <a:gd name="T1" fmla="*/ 0 h 7"/>
                <a:gd name="T2" fmla="*/ 2147483646 w 35"/>
                <a:gd name="T3" fmla="*/ 2147483646 h 7"/>
                <a:gd name="T4" fmla="*/ 214748364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26" name="Freeform 156"/>
            <p:cNvSpPr>
              <a:spLocks/>
            </p:cNvSpPr>
            <p:nvPr userDrawn="1"/>
          </p:nvSpPr>
          <p:spPr bwMode="auto">
            <a:xfrm>
              <a:off x="965" y="3154"/>
              <a:ext cx="136" cy="79"/>
            </a:xfrm>
            <a:custGeom>
              <a:avLst/>
              <a:gdLst>
                <a:gd name="T0" fmla="*/ 2147483646 w 27"/>
                <a:gd name="T1" fmla="*/ 2147483646 h 16"/>
                <a:gd name="T2" fmla="*/ 2147483646 w 27"/>
                <a:gd name="T3" fmla="*/ 2147483646 h 16"/>
                <a:gd name="T4" fmla="*/ 2147483646 w 27"/>
                <a:gd name="T5" fmla="*/ 2147483646 h 16"/>
                <a:gd name="T6" fmla="*/ 2147483646 w 27"/>
                <a:gd name="T7" fmla="*/ 2147483646 h 16"/>
                <a:gd name="T8" fmla="*/ 2147483646 w 27"/>
                <a:gd name="T9" fmla="*/ 214748364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27" name="Freeform 157"/>
            <p:cNvSpPr>
              <a:spLocks/>
            </p:cNvSpPr>
            <p:nvPr userDrawn="1"/>
          </p:nvSpPr>
          <p:spPr bwMode="auto">
            <a:xfrm>
              <a:off x="959" y="3205"/>
              <a:ext cx="177" cy="85"/>
            </a:xfrm>
            <a:custGeom>
              <a:avLst/>
              <a:gdLst>
                <a:gd name="T0" fmla="*/ 2147483646 w 35"/>
                <a:gd name="T1" fmla="*/ 2147483646 h 17"/>
                <a:gd name="T2" fmla="*/ 2147483646 w 35"/>
                <a:gd name="T3" fmla="*/ 2147483646 h 17"/>
                <a:gd name="T4" fmla="*/ 2147483646 w 35"/>
                <a:gd name="T5" fmla="*/ 2147483646 h 17"/>
                <a:gd name="T6" fmla="*/ 2147483646 w 35"/>
                <a:gd name="T7" fmla="*/ 2147483646 h 17"/>
                <a:gd name="T8" fmla="*/ 2147483646 w 35"/>
                <a:gd name="T9" fmla="*/ 214748364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28" name="Freeform 158"/>
            <p:cNvSpPr>
              <a:spLocks/>
            </p:cNvSpPr>
            <p:nvPr userDrawn="1"/>
          </p:nvSpPr>
          <p:spPr bwMode="auto">
            <a:xfrm>
              <a:off x="845" y="3284"/>
              <a:ext cx="247" cy="60"/>
            </a:xfrm>
            <a:custGeom>
              <a:avLst/>
              <a:gdLst>
                <a:gd name="T0" fmla="*/ 2147483646 w 49"/>
                <a:gd name="T1" fmla="*/ 2147483646 h 12"/>
                <a:gd name="T2" fmla="*/ 2147483646 w 49"/>
                <a:gd name="T3" fmla="*/ 2147483646 h 12"/>
                <a:gd name="T4" fmla="*/ 2147483646 w 49"/>
                <a:gd name="T5" fmla="*/ 0 h 12"/>
                <a:gd name="T6" fmla="*/ 2147483646 w 49"/>
                <a:gd name="T7" fmla="*/ 2147483646 h 12"/>
                <a:gd name="T8" fmla="*/ 2147483646 w 49"/>
                <a:gd name="T9" fmla="*/ 2147483646 h 12"/>
                <a:gd name="T10" fmla="*/ 2147483646 w 49"/>
                <a:gd name="T11" fmla="*/ 2147483646 h 12"/>
                <a:gd name="T12" fmla="*/ 2147483646 w 49"/>
                <a:gd name="T13" fmla="*/ 2147483646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29" name="Freeform 159"/>
            <p:cNvSpPr>
              <a:spLocks/>
            </p:cNvSpPr>
            <p:nvPr userDrawn="1"/>
          </p:nvSpPr>
          <p:spPr bwMode="auto">
            <a:xfrm>
              <a:off x="870" y="3341"/>
              <a:ext cx="202" cy="54"/>
            </a:xfrm>
            <a:custGeom>
              <a:avLst/>
              <a:gdLst>
                <a:gd name="T0" fmla="*/ 2147483646 w 40"/>
                <a:gd name="T1" fmla="*/ 2147483646 h 11"/>
                <a:gd name="T2" fmla="*/ 2147483646 w 40"/>
                <a:gd name="T3" fmla="*/ 2147483646 h 11"/>
                <a:gd name="T4" fmla="*/ 2147483646 w 40"/>
                <a:gd name="T5" fmla="*/ 2147483646 h 11"/>
                <a:gd name="T6" fmla="*/ 2147483646 w 40"/>
                <a:gd name="T7" fmla="*/ 2147483646 h 11"/>
                <a:gd name="T8" fmla="*/ 2147483646 w 40"/>
                <a:gd name="T9" fmla="*/ 2147483646 h 11"/>
                <a:gd name="T10" fmla="*/ 2147483646 w 40"/>
                <a:gd name="T11" fmla="*/ 2147483646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30" name="Freeform 160"/>
            <p:cNvSpPr>
              <a:spLocks/>
            </p:cNvSpPr>
            <p:nvPr userDrawn="1"/>
          </p:nvSpPr>
          <p:spPr bwMode="auto">
            <a:xfrm>
              <a:off x="858" y="3385"/>
              <a:ext cx="209" cy="174"/>
            </a:xfrm>
            <a:custGeom>
              <a:avLst/>
              <a:gdLst>
                <a:gd name="T0" fmla="*/ 2147483646 w 41"/>
                <a:gd name="T1" fmla="*/ 2147483646 h 34"/>
                <a:gd name="T2" fmla="*/ 2147483646 w 41"/>
                <a:gd name="T3" fmla="*/ 2147483646 h 34"/>
                <a:gd name="T4" fmla="*/ 2147483646 w 41"/>
                <a:gd name="T5" fmla="*/ 2147483646 h 34"/>
                <a:gd name="T6" fmla="*/ 2147483646 w 41"/>
                <a:gd name="T7" fmla="*/ 2147483646 h 34"/>
                <a:gd name="T8" fmla="*/ 2147483646 w 41"/>
                <a:gd name="T9" fmla="*/ 2147483646 h 34"/>
                <a:gd name="T10" fmla="*/ 2147483646 w 41"/>
                <a:gd name="T11" fmla="*/ 2147483646 h 34"/>
                <a:gd name="T12" fmla="*/ 2147483646 w 41"/>
                <a:gd name="T13" fmla="*/ 2147483646 h 34"/>
                <a:gd name="T14" fmla="*/ 2147483646 w 41"/>
                <a:gd name="T15" fmla="*/ 2147483646 h 34"/>
                <a:gd name="T16" fmla="*/ 2147483646 w 41"/>
                <a:gd name="T17" fmla="*/ 2147483646 h 34"/>
                <a:gd name="T18" fmla="*/ 2147483646 w 41"/>
                <a:gd name="T19" fmla="*/ 21474836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31" name="Freeform 161"/>
            <p:cNvSpPr>
              <a:spLocks/>
            </p:cNvSpPr>
            <p:nvPr userDrawn="1"/>
          </p:nvSpPr>
          <p:spPr bwMode="auto">
            <a:xfrm>
              <a:off x="997" y="3306"/>
              <a:ext cx="126" cy="316"/>
            </a:xfrm>
            <a:custGeom>
              <a:avLst/>
              <a:gdLst>
                <a:gd name="T0" fmla="*/ 2147483646 w 25"/>
                <a:gd name="T1" fmla="*/ 2147483646 h 63"/>
                <a:gd name="T2" fmla="*/ 2147483646 w 25"/>
                <a:gd name="T3" fmla="*/ 2147483646 h 63"/>
                <a:gd name="T4" fmla="*/ 2147483646 w 25"/>
                <a:gd name="T5" fmla="*/ 2147483646 h 63"/>
                <a:gd name="T6" fmla="*/ 2147483646 w 25"/>
                <a:gd name="T7" fmla="*/ 2147483646 h 63"/>
                <a:gd name="T8" fmla="*/ 2147483646 w 25"/>
                <a:gd name="T9" fmla="*/ 2147483646 h 63"/>
                <a:gd name="T10" fmla="*/ 2147483646 w 25"/>
                <a:gd name="T11" fmla="*/ 2147483646 h 63"/>
                <a:gd name="T12" fmla="*/ 0 w 25"/>
                <a:gd name="T13" fmla="*/ 2147483646 h 63"/>
                <a:gd name="T14" fmla="*/ 2147483646 w 25"/>
                <a:gd name="T15" fmla="*/ 2147483646 h 63"/>
                <a:gd name="T16" fmla="*/ 2147483646 w 25"/>
                <a:gd name="T17" fmla="*/ 2147483646 h 63"/>
                <a:gd name="T18" fmla="*/ 2147483646 w 25"/>
                <a:gd name="T19" fmla="*/ 2147483646 h 63"/>
                <a:gd name="T20" fmla="*/ 2147483646 w 25"/>
                <a:gd name="T21" fmla="*/ 2147483646 h 63"/>
                <a:gd name="T22" fmla="*/ 2147483646 w 25"/>
                <a:gd name="T23" fmla="*/ 2147483646 h 63"/>
                <a:gd name="T24" fmla="*/ 2147483646 w 25"/>
                <a:gd name="T25" fmla="*/ 2147483646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grpSp>
      <p:grpSp>
        <p:nvGrpSpPr>
          <p:cNvPr id="1028" name="Group 162"/>
          <p:cNvGrpSpPr>
            <a:grpSpLocks/>
          </p:cNvGrpSpPr>
          <p:nvPr/>
        </p:nvGrpSpPr>
        <p:grpSpPr bwMode="auto">
          <a:xfrm>
            <a:off x="1066800" y="4552952"/>
            <a:ext cx="533400" cy="492125"/>
            <a:chOff x="96" y="2784"/>
            <a:chExt cx="1062" cy="981"/>
          </a:xfrm>
        </p:grpSpPr>
        <p:sp>
          <p:nvSpPr>
            <p:cNvPr id="1106" name="Freeform 163"/>
            <p:cNvSpPr>
              <a:spLocks/>
            </p:cNvSpPr>
            <p:nvPr userDrawn="1"/>
          </p:nvSpPr>
          <p:spPr bwMode="auto">
            <a:xfrm>
              <a:off x="121" y="2784"/>
              <a:ext cx="205" cy="82"/>
            </a:xfrm>
            <a:custGeom>
              <a:avLst/>
              <a:gdLst>
                <a:gd name="T0" fmla="*/ 2147483646 w 41"/>
                <a:gd name="T1" fmla="*/ 2147483646 h 16"/>
                <a:gd name="T2" fmla="*/ 2147483646 w 41"/>
                <a:gd name="T3" fmla="*/ 2147483646 h 16"/>
                <a:gd name="T4" fmla="*/ 2147483646 w 41"/>
                <a:gd name="T5" fmla="*/ 2147483646 h 16"/>
                <a:gd name="T6" fmla="*/ 2147483646 w 41"/>
                <a:gd name="T7" fmla="*/ 2147483646 h 16"/>
                <a:gd name="T8" fmla="*/ 2147483646 w 41"/>
                <a:gd name="T9" fmla="*/ 2147483646 h 16"/>
                <a:gd name="T10" fmla="*/ 2147483646 w 41"/>
                <a:gd name="T11" fmla="*/ 2147483646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07" name="Freeform 164"/>
            <p:cNvSpPr>
              <a:spLocks noEditPoints="1"/>
            </p:cNvSpPr>
            <p:nvPr userDrawn="1"/>
          </p:nvSpPr>
          <p:spPr bwMode="auto">
            <a:xfrm>
              <a:off x="96" y="2790"/>
              <a:ext cx="1062" cy="975"/>
            </a:xfrm>
            <a:custGeom>
              <a:avLst/>
              <a:gdLst>
                <a:gd name="T0" fmla="*/ 2147483646 w 210"/>
                <a:gd name="T1" fmla="*/ 2147483646 h 193"/>
                <a:gd name="T2" fmla="*/ 2147483646 w 210"/>
                <a:gd name="T3" fmla="*/ 2147483646 h 193"/>
                <a:gd name="T4" fmla="*/ 2147483646 w 210"/>
                <a:gd name="T5" fmla="*/ 2147483646 h 193"/>
                <a:gd name="T6" fmla="*/ 2147483646 w 210"/>
                <a:gd name="T7" fmla="*/ 2147483646 h 193"/>
                <a:gd name="T8" fmla="*/ 2147483646 w 210"/>
                <a:gd name="T9" fmla="*/ 2147483646 h 193"/>
                <a:gd name="T10" fmla="*/ 2147483646 w 210"/>
                <a:gd name="T11" fmla="*/ 2147483646 h 193"/>
                <a:gd name="T12" fmla="*/ 2147483646 w 210"/>
                <a:gd name="T13" fmla="*/ 2147483646 h 193"/>
                <a:gd name="T14" fmla="*/ 2147483646 w 210"/>
                <a:gd name="T15" fmla="*/ 2147483646 h 193"/>
                <a:gd name="T16" fmla="*/ 2147483646 w 210"/>
                <a:gd name="T17" fmla="*/ 2147483646 h 193"/>
                <a:gd name="T18" fmla="*/ 2147483646 w 210"/>
                <a:gd name="T19" fmla="*/ 2147483646 h 193"/>
                <a:gd name="T20" fmla="*/ 2147483646 w 210"/>
                <a:gd name="T21" fmla="*/ 2147483646 h 193"/>
                <a:gd name="T22" fmla="*/ 2147483646 w 210"/>
                <a:gd name="T23" fmla="*/ 2147483646 h 193"/>
                <a:gd name="T24" fmla="*/ 2147483646 w 210"/>
                <a:gd name="T25" fmla="*/ 2147483646 h 193"/>
                <a:gd name="T26" fmla="*/ 2147483646 w 210"/>
                <a:gd name="T27" fmla="*/ 2147483646 h 193"/>
                <a:gd name="T28" fmla="*/ 2147483646 w 210"/>
                <a:gd name="T29" fmla="*/ 2147483646 h 193"/>
                <a:gd name="T30" fmla="*/ 2147483646 w 210"/>
                <a:gd name="T31" fmla="*/ 2147483646 h 193"/>
                <a:gd name="T32" fmla="*/ 2147483646 w 210"/>
                <a:gd name="T33" fmla="*/ 2147483646 h 193"/>
                <a:gd name="T34" fmla="*/ 2147483646 w 210"/>
                <a:gd name="T35" fmla="*/ 2147483646 h 193"/>
                <a:gd name="T36" fmla="*/ 2147483646 w 210"/>
                <a:gd name="T37" fmla="*/ 2147483646 h 193"/>
                <a:gd name="T38" fmla="*/ 2147483646 w 210"/>
                <a:gd name="T39" fmla="*/ 2147483646 h 193"/>
                <a:gd name="T40" fmla="*/ 2147483646 w 210"/>
                <a:gd name="T41" fmla="*/ 2147483646 h 193"/>
                <a:gd name="T42" fmla="*/ 2147483646 w 210"/>
                <a:gd name="T43" fmla="*/ 2147483646 h 193"/>
                <a:gd name="T44" fmla="*/ 2147483646 w 210"/>
                <a:gd name="T45" fmla="*/ 2147483646 h 193"/>
                <a:gd name="T46" fmla="*/ 2147483646 w 210"/>
                <a:gd name="T47" fmla="*/ 2147483646 h 193"/>
                <a:gd name="T48" fmla="*/ 2147483646 w 210"/>
                <a:gd name="T49" fmla="*/ 2147483646 h 193"/>
                <a:gd name="T50" fmla="*/ 2147483646 w 210"/>
                <a:gd name="T51" fmla="*/ 2147483646 h 193"/>
                <a:gd name="T52" fmla="*/ 2147483646 w 210"/>
                <a:gd name="T53" fmla="*/ 2147483646 h 193"/>
                <a:gd name="T54" fmla="*/ 2147483646 w 210"/>
                <a:gd name="T55" fmla="*/ 2147483646 h 193"/>
                <a:gd name="T56" fmla="*/ 2147483646 w 210"/>
                <a:gd name="T57" fmla="*/ 2147483646 h 193"/>
                <a:gd name="T58" fmla="*/ 2147483646 w 210"/>
                <a:gd name="T59" fmla="*/ 2147483646 h 193"/>
                <a:gd name="T60" fmla="*/ 2147483646 w 210"/>
                <a:gd name="T61" fmla="*/ 2147483646 h 193"/>
                <a:gd name="T62" fmla="*/ 2147483646 w 210"/>
                <a:gd name="T63" fmla="*/ 2147483646 h 193"/>
                <a:gd name="T64" fmla="*/ 2147483646 w 210"/>
                <a:gd name="T65" fmla="*/ 2147483646 h 193"/>
                <a:gd name="T66" fmla="*/ 2147483646 w 210"/>
                <a:gd name="T67" fmla="*/ 2147483646 h 193"/>
                <a:gd name="T68" fmla="*/ 2147483646 w 210"/>
                <a:gd name="T69" fmla="*/ 2147483646 h 193"/>
                <a:gd name="T70" fmla="*/ 2147483646 w 210"/>
                <a:gd name="T71" fmla="*/ 2147483646 h 193"/>
                <a:gd name="T72" fmla="*/ 2147483646 w 210"/>
                <a:gd name="T73" fmla="*/ 2147483646 h 193"/>
                <a:gd name="T74" fmla="*/ 2147483646 w 210"/>
                <a:gd name="T75" fmla="*/ 2147483646 h 193"/>
                <a:gd name="T76" fmla="*/ 2147483646 w 210"/>
                <a:gd name="T77" fmla="*/ 2147483646 h 193"/>
                <a:gd name="T78" fmla="*/ 2147483646 w 210"/>
                <a:gd name="T79" fmla="*/ 2147483646 h 193"/>
                <a:gd name="T80" fmla="*/ 2147483646 w 210"/>
                <a:gd name="T81" fmla="*/ 2147483646 h 193"/>
                <a:gd name="T82" fmla="*/ 2147483646 w 210"/>
                <a:gd name="T83" fmla="*/ 2147483646 h 193"/>
                <a:gd name="T84" fmla="*/ 2147483646 w 210"/>
                <a:gd name="T85" fmla="*/ 2147483646 h 193"/>
                <a:gd name="T86" fmla="*/ 2147483646 w 210"/>
                <a:gd name="T87" fmla="*/ 2147483646 h 193"/>
                <a:gd name="T88" fmla="*/ 2147483646 w 210"/>
                <a:gd name="T89" fmla="*/ 2147483646 h 193"/>
                <a:gd name="T90" fmla="*/ 2147483646 w 210"/>
                <a:gd name="T91" fmla="*/ 2147483646 h 193"/>
                <a:gd name="T92" fmla="*/ 2147483646 w 210"/>
                <a:gd name="T93" fmla="*/ 2147483646 h 193"/>
                <a:gd name="T94" fmla="*/ 2147483646 w 210"/>
                <a:gd name="T95" fmla="*/ 2147483646 h 193"/>
                <a:gd name="T96" fmla="*/ 2147483646 w 210"/>
                <a:gd name="T97" fmla="*/ 2147483646 h 193"/>
                <a:gd name="T98" fmla="*/ 2147483646 w 210"/>
                <a:gd name="T99" fmla="*/ 2147483646 h 193"/>
                <a:gd name="T100" fmla="*/ 2147483646 w 210"/>
                <a:gd name="T101" fmla="*/ 2147483646 h 193"/>
                <a:gd name="T102" fmla="*/ 2147483646 w 210"/>
                <a:gd name="T103" fmla="*/ 2147483646 h 193"/>
                <a:gd name="T104" fmla="*/ 2147483646 w 210"/>
                <a:gd name="T105" fmla="*/ 2147483646 h 193"/>
                <a:gd name="T106" fmla="*/ 2147483646 w 210"/>
                <a:gd name="T107" fmla="*/ 2147483646 h 193"/>
                <a:gd name="T108" fmla="*/ 2147483646 w 210"/>
                <a:gd name="T109" fmla="*/ 2147483646 h 193"/>
                <a:gd name="T110" fmla="*/ 2147483646 w 210"/>
                <a:gd name="T111" fmla="*/ 2147483646 h 193"/>
                <a:gd name="T112" fmla="*/ 2147483646 w 210"/>
                <a:gd name="T113" fmla="*/ 214748364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08" name="Freeform 165"/>
            <p:cNvSpPr>
              <a:spLocks/>
            </p:cNvSpPr>
            <p:nvPr userDrawn="1"/>
          </p:nvSpPr>
          <p:spPr bwMode="auto">
            <a:xfrm>
              <a:off x="349" y="3256"/>
              <a:ext cx="85" cy="101"/>
            </a:xfrm>
            <a:custGeom>
              <a:avLst/>
              <a:gdLst>
                <a:gd name="T0" fmla="*/ 2147483646 w 17"/>
                <a:gd name="T1" fmla="*/ 2147483646 h 20"/>
                <a:gd name="T2" fmla="*/ 2147483646 w 17"/>
                <a:gd name="T3" fmla="*/ 2147483646 h 20"/>
                <a:gd name="T4" fmla="*/ 2147483646 w 17"/>
                <a:gd name="T5" fmla="*/ 214748364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09" name="Freeform 166"/>
            <p:cNvSpPr>
              <a:spLocks/>
            </p:cNvSpPr>
            <p:nvPr userDrawn="1"/>
          </p:nvSpPr>
          <p:spPr bwMode="auto">
            <a:xfrm>
              <a:off x="267" y="3293"/>
              <a:ext cx="76" cy="136"/>
            </a:xfrm>
            <a:custGeom>
              <a:avLst/>
              <a:gdLst>
                <a:gd name="T0" fmla="*/ 2147483646 w 15"/>
                <a:gd name="T1" fmla="*/ 2147483646 h 27"/>
                <a:gd name="T2" fmla="*/ 2147483646 w 15"/>
                <a:gd name="T3" fmla="*/ 2147483646 h 27"/>
                <a:gd name="T4" fmla="*/ 2147483646 w 15"/>
                <a:gd name="T5" fmla="*/ 2147483646 h 27"/>
                <a:gd name="T6" fmla="*/ 2147483646 w 15"/>
                <a:gd name="T7" fmla="*/ 2147483646 h 27"/>
                <a:gd name="T8" fmla="*/ 2147483646 w 15"/>
                <a:gd name="T9" fmla="*/ 2147483646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10" name="Freeform 167"/>
            <p:cNvSpPr>
              <a:spLocks/>
            </p:cNvSpPr>
            <p:nvPr userDrawn="1"/>
          </p:nvSpPr>
          <p:spPr bwMode="auto">
            <a:xfrm>
              <a:off x="222" y="3021"/>
              <a:ext cx="243" cy="117"/>
            </a:xfrm>
            <a:custGeom>
              <a:avLst/>
              <a:gdLst>
                <a:gd name="T0" fmla="*/ 2147483646 w 48"/>
                <a:gd name="T1" fmla="*/ 2147483646 h 23"/>
                <a:gd name="T2" fmla="*/ 2147483646 w 48"/>
                <a:gd name="T3" fmla="*/ 2147483646 h 23"/>
                <a:gd name="T4" fmla="*/ 2147483646 w 48"/>
                <a:gd name="T5" fmla="*/ 2147483646 h 23"/>
                <a:gd name="T6" fmla="*/ 2147483646 w 48"/>
                <a:gd name="T7" fmla="*/ 2147483646 h 23"/>
                <a:gd name="T8" fmla="*/ 2147483646 w 48"/>
                <a:gd name="T9" fmla="*/ 2147483646 h 23"/>
                <a:gd name="T10" fmla="*/ 2147483646 w 48"/>
                <a:gd name="T11" fmla="*/ 2147483646 h 23"/>
                <a:gd name="T12" fmla="*/ 2147483646 w 48"/>
                <a:gd name="T13" fmla="*/ 2147483646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11" name="Freeform 168"/>
            <p:cNvSpPr>
              <a:spLocks/>
            </p:cNvSpPr>
            <p:nvPr userDrawn="1"/>
          </p:nvSpPr>
          <p:spPr bwMode="auto">
            <a:xfrm>
              <a:off x="501" y="3344"/>
              <a:ext cx="177" cy="187"/>
            </a:xfrm>
            <a:custGeom>
              <a:avLst/>
              <a:gdLst>
                <a:gd name="T0" fmla="*/ 2147483646 w 35"/>
                <a:gd name="T1" fmla="*/ 2147483646 h 37"/>
                <a:gd name="T2" fmla="*/ 2147483646 w 35"/>
                <a:gd name="T3" fmla="*/ 2147483646 h 37"/>
                <a:gd name="T4" fmla="*/ 2147483646 w 35"/>
                <a:gd name="T5" fmla="*/ 2147483646 h 37"/>
                <a:gd name="T6" fmla="*/ 2147483646 w 35"/>
                <a:gd name="T7" fmla="*/ 2147483646 h 37"/>
                <a:gd name="T8" fmla="*/ 2147483646 w 35"/>
                <a:gd name="T9" fmla="*/ 214748364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12" name="Freeform 169"/>
            <p:cNvSpPr>
              <a:spLocks/>
            </p:cNvSpPr>
            <p:nvPr userDrawn="1"/>
          </p:nvSpPr>
          <p:spPr bwMode="auto">
            <a:xfrm>
              <a:off x="905" y="3157"/>
              <a:ext cx="177" cy="38"/>
            </a:xfrm>
            <a:custGeom>
              <a:avLst/>
              <a:gdLst>
                <a:gd name="T0" fmla="*/ 2147483646 w 35"/>
                <a:gd name="T1" fmla="*/ 0 h 7"/>
                <a:gd name="T2" fmla="*/ 2147483646 w 35"/>
                <a:gd name="T3" fmla="*/ 2147483646 h 7"/>
                <a:gd name="T4" fmla="*/ 214748364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13" name="Freeform 170"/>
            <p:cNvSpPr>
              <a:spLocks/>
            </p:cNvSpPr>
            <p:nvPr userDrawn="1"/>
          </p:nvSpPr>
          <p:spPr bwMode="auto">
            <a:xfrm>
              <a:off x="965" y="3154"/>
              <a:ext cx="136" cy="79"/>
            </a:xfrm>
            <a:custGeom>
              <a:avLst/>
              <a:gdLst>
                <a:gd name="T0" fmla="*/ 2147483646 w 27"/>
                <a:gd name="T1" fmla="*/ 2147483646 h 16"/>
                <a:gd name="T2" fmla="*/ 2147483646 w 27"/>
                <a:gd name="T3" fmla="*/ 2147483646 h 16"/>
                <a:gd name="T4" fmla="*/ 2147483646 w 27"/>
                <a:gd name="T5" fmla="*/ 2147483646 h 16"/>
                <a:gd name="T6" fmla="*/ 2147483646 w 27"/>
                <a:gd name="T7" fmla="*/ 2147483646 h 16"/>
                <a:gd name="T8" fmla="*/ 2147483646 w 27"/>
                <a:gd name="T9" fmla="*/ 214748364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14" name="Freeform 171"/>
            <p:cNvSpPr>
              <a:spLocks/>
            </p:cNvSpPr>
            <p:nvPr userDrawn="1"/>
          </p:nvSpPr>
          <p:spPr bwMode="auto">
            <a:xfrm>
              <a:off x="959" y="3205"/>
              <a:ext cx="177" cy="85"/>
            </a:xfrm>
            <a:custGeom>
              <a:avLst/>
              <a:gdLst>
                <a:gd name="T0" fmla="*/ 2147483646 w 35"/>
                <a:gd name="T1" fmla="*/ 2147483646 h 17"/>
                <a:gd name="T2" fmla="*/ 2147483646 w 35"/>
                <a:gd name="T3" fmla="*/ 2147483646 h 17"/>
                <a:gd name="T4" fmla="*/ 2147483646 w 35"/>
                <a:gd name="T5" fmla="*/ 2147483646 h 17"/>
                <a:gd name="T6" fmla="*/ 2147483646 w 35"/>
                <a:gd name="T7" fmla="*/ 2147483646 h 17"/>
                <a:gd name="T8" fmla="*/ 2147483646 w 35"/>
                <a:gd name="T9" fmla="*/ 214748364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15" name="Freeform 172"/>
            <p:cNvSpPr>
              <a:spLocks/>
            </p:cNvSpPr>
            <p:nvPr userDrawn="1"/>
          </p:nvSpPr>
          <p:spPr bwMode="auto">
            <a:xfrm>
              <a:off x="845" y="3284"/>
              <a:ext cx="247" cy="60"/>
            </a:xfrm>
            <a:custGeom>
              <a:avLst/>
              <a:gdLst>
                <a:gd name="T0" fmla="*/ 2147483646 w 49"/>
                <a:gd name="T1" fmla="*/ 2147483646 h 12"/>
                <a:gd name="T2" fmla="*/ 2147483646 w 49"/>
                <a:gd name="T3" fmla="*/ 2147483646 h 12"/>
                <a:gd name="T4" fmla="*/ 2147483646 w 49"/>
                <a:gd name="T5" fmla="*/ 0 h 12"/>
                <a:gd name="T6" fmla="*/ 2147483646 w 49"/>
                <a:gd name="T7" fmla="*/ 2147483646 h 12"/>
                <a:gd name="T8" fmla="*/ 2147483646 w 49"/>
                <a:gd name="T9" fmla="*/ 2147483646 h 12"/>
                <a:gd name="T10" fmla="*/ 2147483646 w 49"/>
                <a:gd name="T11" fmla="*/ 2147483646 h 12"/>
                <a:gd name="T12" fmla="*/ 2147483646 w 49"/>
                <a:gd name="T13" fmla="*/ 2147483646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16" name="Freeform 173"/>
            <p:cNvSpPr>
              <a:spLocks/>
            </p:cNvSpPr>
            <p:nvPr userDrawn="1"/>
          </p:nvSpPr>
          <p:spPr bwMode="auto">
            <a:xfrm>
              <a:off x="870" y="3341"/>
              <a:ext cx="202" cy="54"/>
            </a:xfrm>
            <a:custGeom>
              <a:avLst/>
              <a:gdLst>
                <a:gd name="T0" fmla="*/ 2147483646 w 40"/>
                <a:gd name="T1" fmla="*/ 2147483646 h 11"/>
                <a:gd name="T2" fmla="*/ 2147483646 w 40"/>
                <a:gd name="T3" fmla="*/ 2147483646 h 11"/>
                <a:gd name="T4" fmla="*/ 2147483646 w 40"/>
                <a:gd name="T5" fmla="*/ 2147483646 h 11"/>
                <a:gd name="T6" fmla="*/ 2147483646 w 40"/>
                <a:gd name="T7" fmla="*/ 2147483646 h 11"/>
                <a:gd name="T8" fmla="*/ 2147483646 w 40"/>
                <a:gd name="T9" fmla="*/ 2147483646 h 11"/>
                <a:gd name="T10" fmla="*/ 2147483646 w 40"/>
                <a:gd name="T11" fmla="*/ 2147483646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17" name="Freeform 174"/>
            <p:cNvSpPr>
              <a:spLocks/>
            </p:cNvSpPr>
            <p:nvPr userDrawn="1"/>
          </p:nvSpPr>
          <p:spPr bwMode="auto">
            <a:xfrm>
              <a:off x="858" y="3385"/>
              <a:ext cx="209" cy="174"/>
            </a:xfrm>
            <a:custGeom>
              <a:avLst/>
              <a:gdLst>
                <a:gd name="T0" fmla="*/ 2147483646 w 41"/>
                <a:gd name="T1" fmla="*/ 2147483646 h 34"/>
                <a:gd name="T2" fmla="*/ 2147483646 w 41"/>
                <a:gd name="T3" fmla="*/ 2147483646 h 34"/>
                <a:gd name="T4" fmla="*/ 2147483646 w 41"/>
                <a:gd name="T5" fmla="*/ 2147483646 h 34"/>
                <a:gd name="T6" fmla="*/ 2147483646 w 41"/>
                <a:gd name="T7" fmla="*/ 2147483646 h 34"/>
                <a:gd name="T8" fmla="*/ 2147483646 w 41"/>
                <a:gd name="T9" fmla="*/ 2147483646 h 34"/>
                <a:gd name="T10" fmla="*/ 2147483646 w 41"/>
                <a:gd name="T11" fmla="*/ 2147483646 h 34"/>
                <a:gd name="T12" fmla="*/ 2147483646 w 41"/>
                <a:gd name="T13" fmla="*/ 2147483646 h 34"/>
                <a:gd name="T14" fmla="*/ 2147483646 w 41"/>
                <a:gd name="T15" fmla="*/ 2147483646 h 34"/>
                <a:gd name="T16" fmla="*/ 2147483646 w 41"/>
                <a:gd name="T17" fmla="*/ 2147483646 h 34"/>
                <a:gd name="T18" fmla="*/ 2147483646 w 41"/>
                <a:gd name="T19" fmla="*/ 21474836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18" name="Freeform 175"/>
            <p:cNvSpPr>
              <a:spLocks/>
            </p:cNvSpPr>
            <p:nvPr userDrawn="1"/>
          </p:nvSpPr>
          <p:spPr bwMode="auto">
            <a:xfrm>
              <a:off x="997" y="3306"/>
              <a:ext cx="126" cy="316"/>
            </a:xfrm>
            <a:custGeom>
              <a:avLst/>
              <a:gdLst>
                <a:gd name="T0" fmla="*/ 2147483646 w 25"/>
                <a:gd name="T1" fmla="*/ 2147483646 h 63"/>
                <a:gd name="T2" fmla="*/ 2147483646 w 25"/>
                <a:gd name="T3" fmla="*/ 2147483646 h 63"/>
                <a:gd name="T4" fmla="*/ 2147483646 w 25"/>
                <a:gd name="T5" fmla="*/ 2147483646 h 63"/>
                <a:gd name="T6" fmla="*/ 2147483646 w 25"/>
                <a:gd name="T7" fmla="*/ 2147483646 h 63"/>
                <a:gd name="T8" fmla="*/ 2147483646 w 25"/>
                <a:gd name="T9" fmla="*/ 2147483646 h 63"/>
                <a:gd name="T10" fmla="*/ 2147483646 w 25"/>
                <a:gd name="T11" fmla="*/ 2147483646 h 63"/>
                <a:gd name="T12" fmla="*/ 0 w 25"/>
                <a:gd name="T13" fmla="*/ 2147483646 h 63"/>
                <a:gd name="T14" fmla="*/ 2147483646 w 25"/>
                <a:gd name="T15" fmla="*/ 2147483646 h 63"/>
                <a:gd name="T16" fmla="*/ 2147483646 w 25"/>
                <a:gd name="T17" fmla="*/ 2147483646 h 63"/>
                <a:gd name="T18" fmla="*/ 2147483646 w 25"/>
                <a:gd name="T19" fmla="*/ 2147483646 h 63"/>
                <a:gd name="T20" fmla="*/ 2147483646 w 25"/>
                <a:gd name="T21" fmla="*/ 2147483646 h 63"/>
                <a:gd name="T22" fmla="*/ 2147483646 w 25"/>
                <a:gd name="T23" fmla="*/ 2147483646 h 63"/>
                <a:gd name="T24" fmla="*/ 2147483646 w 25"/>
                <a:gd name="T25" fmla="*/ 2147483646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grpSp>
      <p:grpSp>
        <p:nvGrpSpPr>
          <p:cNvPr id="1029" name="Group 176"/>
          <p:cNvGrpSpPr>
            <a:grpSpLocks/>
          </p:cNvGrpSpPr>
          <p:nvPr/>
        </p:nvGrpSpPr>
        <p:grpSpPr bwMode="auto">
          <a:xfrm>
            <a:off x="1066800" y="5562602"/>
            <a:ext cx="533400" cy="492125"/>
            <a:chOff x="96" y="2784"/>
            <a:chExt cx="1062" cy="981"/>
          </a:xfrm>
        </p:grpSpPr>
        <p:sp>
          <p:nvSpPr>
            <p:cNvPr id="1093" name="Freeform 177"/>
            <p:cNvSpPr>
              <a:spLocks/>
            </p:cNvSpPr>
            <p:nvPr userDrawn="1"/>
          </p:nvSpPr>
          <p:spPr bwMode="auto">
            <a:xfrm>
              <a:off x="121" y="2784"/>
              <a:ext cx="205" cy="82"/>
            </a:xfrm>
            <a:custGeom>
              <a:avLst/>
              <a:gdLst>
                <a:gd name="T0" fmla="*/ 2147483646 w 41"/>
                <a:gd name="T1" fmla="*/ 2147483646 h 16"/>
                <a:gd name="T2" fmla="*/ 2147483646 w 41"/>
                <a:gd name="T3" fmla="*/ 2147483646 h 16"/>
                <a:gd name="T4" fmla="*/ 2147483646 w 41"/>
                <a:gd name="T5" fmla="*/ 2147483646 h 16"/>
                <a:gd name="T6" fmla="*/ 2147483646 w 41"/>
                <a:gd name="T7" fmla="*/ 2147483646 h 16"/>
                <a:gd name="T8" fmla="*/ 2147483646 w 41"/>
                <a:gd name="T9" fmla="*/ 2147483646 h 16"/>
                <a:gd name="T10" fmla="*/ 2147483646 w 41"/>
                <a:gd name="T11" fmla="*/ 2147483646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94" name="Freeform 178"/>
            <p:cNvSpPr>
              <a:spLocks noEditPoints="1"/>
            </p:cNvSpPr>
            <p:nvPr userDrawn="1"/>
          </p:nvSpPr>
          <p:spPr bwMode="auto">
            <a:xfrm>
              <a:off x="96" y="2790"/>
              <a:ext cx="1062" cy="975"/>
            </a:xfrm>
            <a:custGeom>
              <a:avLst/>
              <a:gdLst>
                <a:gd name="T0" fmla="*/ 2147483646 w 210"/>
                <a:gd name="T1" fmla="*/ 2147483646 h 193"/>
                <a:gd name="T2" fmla="*/ 2147483646 w 210"/>
                <a:gd name="T3" fmla="*/ 2147483646 h 193"/>
                <a:gd name="T4" fmla="*/ 2147483646 w 210"/>
                <a:gd name="T5" fmla="*/ 2147483646 h 193"/>
                <a:gd name="T6" fmla="*/ 2147483646 w 210"/>
                <a:gd name="T7" fmla="*/ 2147483646 h 193"/>
                <a:gd name="T8" fmla="*/ 2147483646 w 210"/>
                <a:gd name="T9" fmla="*/ 2147483646 h 193"/>
                <a:gd name="T10" fmla="*/ 2147483646 w 210"/>
                <a:gd name="T11" fmla="*/ 2147483646 h 193"/>
                <a:gd name="T12" fmla="*/ 2147483646 w 210"/>
                <a:gd name="T13" fmla="*/ 2147483646 h 193"/>
                <a:gd name="T14" fmla="*/ 2147483646 w 210"/>
                <a:gd name="T15" fmla="*/ 2147483646 h 193"/>
                <a:gd name="T16" fmla="*/ 2147483646 w 210"/>
                <a:gd name="T17" fmla="*/ 2147483646 h 193"/>
                <a:gd name="T18" fmla="*/ 2147483646 w 210"/>
                <a:gd name="T19" fmla="*/ 2147483646 h 193"/>
                <a:gd name="T20" fmla="*/ 2147483646 w 210"/>
                <a:gd name="T21" fmla="*/ 2147483646 h 193"/>
                <a:gd name="T22" fmla="*/ 2147483646 w 210"/>
                <a:gd name="T23" fmla="*/ 2147483646 h 193"/>
                <a:gd name="T24" fmla="*/ 2147483646 w 210"/>
                <a:gd name="T25" fmla="*/ 2147483646 h 193"/>
                <a:gd name="T26" fmla="*/ 2147483646 w 210"/>
                <a:gd name="T27" fmla="*/ 2147483646 h 193"/>
                <a:gd name="T28" fmla="*/ 2147483646 w 210"/>
                <a:gd name="T29" fmla="*/ 2147483646 h 193"/>
                <a:gd name="T30" fmla="*/ 2147483646 w 210"/>
                <a:gd name="T31" fmla="*/ 2147483646 h 193"/>
                <a:gd name="T32" fmla="*/ 2147483646 w 210"/>
                <a:gd name="T33" fmla="*/ 2147483646 h 193"/>
                <a:gd name="T34" fmla="*/ 2147483646 w 210"/>
                <a:gd name="T35" fmla="*/ 2147483646 h 193"/>
                <a:gd name="T36" fmla="*/ 2147483646 w 210"/>
                <a:gd name="T37" fmla="*/ 2147483646 h 193"/>
                <a:gd name="T38" fmla="*/ 2147483646 w 210"/>
                <a:gd name="T39" fmla="*/ 2147483646 h 193"/>
                <a:gd name="T40" fmla="*/ 2147483646 w 210"/>
                <a:gd name="T41" fmla="*/ 2147483646 h 193"/>
                <a:gd name="T42" fmla="*/ 2147483646 w 210"/>
                <a:gd name="T43" fmla="*/ 2147483646 h 193"/>
                <a:gd name="T44" fmla="*/ 2147483646 w 210"/>
                <a:gd name="T45" fmla="*/ 2147483646 h 193"/>
                <a:gd name="T46" fmla="*/ 2147483646 w 210"/>
                <a:gd name="T47" fmla="*/ 2147483646 h 193"/>
                <a:gd name="T48" fmla="*/ 2147483646 w 210"/>
                <a:gd name="T49" fmla="*/ 2147483646 h 193"/>
                <a:gd name="T50" fmla="*/ 2147483646 w 210"/>
                <a:gd name="T51" fmla="*/ 2147483646 h 193"/>
                <a:gd name="T52" fmla="*/ 2147483646 w 210"/>
                <a:gd name="T53" fmla="*/ 2147483646 h 193"/>
                <a:gd name="T54" fmla="*/ 2147483646 w 210"/>
                <a:gd name="T55" fmla="*/ 2147483646 h 193"/>
                <a:gd name="T56" fmla="*/ 2147483646 w 210"/>
                <a:gd name="T57" fmla="*/ 2147483646 h 193"/>
                <a:gd name="T58" fmla="*/ 2147483646 w 210"/>
                <a:gd name="T59" fmla="*/ 2147483646 h 193"/>
                <a:gd name="T60" fmla="*/ 2147483646 w 210"/>
                <a:gd name="T61" fmla="*/ 2147483646 h 193"/>
                <a:gd name="T62" fmla="*/ 2147483646 w 210"/>
                <a:gd name="T63" fmla="*/ 2147483646 h 193"/>
                <a:gd name="T64" fmla="*/ 2147483646 w 210"/>
                <a:gd name="T65" fmla="*/ 2147483646 h 193"/>
                <a:gd name="T66" fmla="*/ 2147483646 w 210"/>
                <a:gd name="T67" fmla="*/ 2147483646 h 193"/>
                <a:gd name="T68" fmla="*/ 2147483646 w 210"/>
                <a:gd name="T69" fmla="*/ 2147483646 h 193"/>
                <a:gd name="T70" fmla="*/ 2147483646 w 210"/>
                <a:gd name="T71" fmla="*/ 2147483646 h 193"/>
                <a:gd name="T72" fmla="*/ 2147483646 w 210"/>
                <a:gd name="T73" fmla="*/ 2147483646 h 193"/>
                <a:gd name="T74" fmla="*/ 2147483646 w 210"/>
                <a:gd name="T75" fmla="*/ 2147483646 h 193"/>
                <a:gd name="T76" fmla="*/ 2147483646 w 210"/>
                <a:gd name="T77" fmla="*/ 2147483646 h 193"/>
                <a:gd name="T78" fmla="*/ 2147483646 w 210"/>
                <a:gd name="T79" fmla="*/ 2147483646 h 193"/>
                <a:gd name="T80" fmla="*/ 2147483646 w 210"/>
                <a:gd name="T81" fmla="*/ 2147483646 h 193"/>
                <a:gd name="T82" fmla="*/ 2147483646 w 210"/>
                <a:gd name="T83" fmla="*/ 2147483646 h 193"/>
                <a:gd name="T84" fmla="*/ 2147483646 w 210"/>
                <a:gd name="T85" fmla="*/ 2147483646 h 193"/>
                <a:gd name="T86" fmla="*/ 2147483646 w 210"/>
                <a:gd name="T87" fmla="*/ 2147483646 h 193"/>
                <a:gd name="T88" fmla="*/ 2147483646 w 210"/>
                <a:gd name="T89" fmla="*/ 2147483646 h 193"/>
                <a:gd name="T90" fmla="*/ 2147483646 w 210"/>
                <a:gd name="T91" fmla="*/ 2147483646 h 193"/>
                <a:gd name="T92" fmla="*/ 2147483646 w 210"/>
                <a:gd name="T93" fmla="*/ 2147483646 h 193"/>
                <a:gd name="T94" fmla="*/ 2147483646 w 210"/>
                <a:gd name="T95" fmla="*/ 2147483646 h 193"/>
                <a:gd name="T96" fmla="*/ 2147483646 w 210"/>
                <a:gd name="T97" fmla="*/ 2147483646 h 193"/>
                <a:gd name="T98" fmla="*/ 2147483646 w 210"/>
                <a:gd name="T99" fmla="*/ 2147483646 h 193"/>
                <a:gd name="T100" fmla="*/ 2147483646 w 210"/>
                <a:gd name="T101" fmla="*/ 2147483646 h 193"/>
                <a:gd name="T102" fmla="*/ 2147483646 w 210"/>
                <a:gd name="T103" fmla="*/ 2147483646 h 193"/>
                <a:gd name="T104" fmla="*/ 2147483646 w 210"/>
                <a:gd name="T105" fmla="*/ 2147483646 h 193"/>
                <a:gd name="T106" fmla="*/ 2147483646 w 210"/>
                <a:gd name="T107" fmla="*/ 2147483646 h 193"/>
                <a:gd name="T108" fmla="*/ 2147483646 w 210"/>
                <a:gd name="T109" fmla="*/ 2147483646 h 193"/>
                <a:gd name="T110" fmla="*/ 2147483646 w 210"/>
                <a:gd name="T111" fmla="*/ 2147483646 h 193"/>
                <a:gd name="T112" fmla="*/ 2147483646 w 210"/>
                <a:gd name="T113" fmla="*/ 214748364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95" name="Freeform 179"/>
            <p:cNvSpPr>
              <a:spLocks/>
            </p:cNvSpPr>
            <p:nvPr userDrawn="1"/>
          </p:nvSpPr>
          <p:spPr bwMode="auto">
            <a:xfrm>
              <a:off x="349" y="3256"/>
              <a:ext cx="85" cy="101"/>
            </a:xfrm>
            <a:custGeom>
              <a:avLst/>
              <a:gdLst>
                <a:gd name="T0" fmla="*/ 2147483646 w 17"/>
                <a:gd name="T1" fmla="*/ 2147483646 h 20"/>
                <a:gd name="T2" fmla="*/ 2147483646 w 17"/>
                <a:gd name="T3" fmla="*/ 2147483646 h 20"/>
                <a:gd name="T4" fmla="*/ 2147483646 w 17"/>
                <a:gd name="T5" fmla="*/ 214748364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96" name="Freeform 180"/>
            <p:cNvSpPr>
              <a:spLocks/>
            </p:cNvSpPr>
            <p:nvPr userDrawn="1"/>
          </p:nvSpPr>
          <p:spPr bwMode="auto">
            <a:xfrm>
              <a:off x="267" y="3293"/>
              <a:ext cx="76" cy="136"/>
            </a:xfrm>
            <a:custGeom>
              <a:avLst/>
              <a:gdLst>
                <a:gd name="T0" fmla="*/ 2147483646 w 15"/>
                <a:gd name="T1" fmla="*/ 2147483646 h 27"/>
                <a:gd name="T2" fmla="*/ 2147483646 w 15"/>
                <a:gd name="T3" fmla="*/ 2147483646 h 27"/>
                <a:gd name="T4" fmla="*/ 2147483646 w 15"/>
                <a:gd name="T5" fmla="*/ 2147483646 h 27"/>
                <a:gd name="T6" fmla="*/ 2147483646 w 15"/>
                <a:gd name="T7" fmla="*/ 2147483646 h 27"/>
                <a:gd name="T8" fmla="*/ 2147483646 w 15"/>
                <a:gd name="T9" fmla="*/ 2147483646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97" name="Freeform 181"/>
            <p:cNvSpPr>
              <a:spLocks/>
            </p:cNvSpPr>
            <p:nvPr userDrawn="1"/>
          </p:nvSpPr>
          <p:spPr bwMode="auto">
            <a:xfrm>
              <a:off x="222" y="3021"/>
              <a:ext cx="243" cy="117"/>
            </a:xfrm>
            <a:custGeom>
              <a:avLst/>
              <a:gdLst>
                <a:gd name="T0" fmla="*/ 2147483646 w 48"/>
                <a:gd name="T1" fmla="*/ 2147483646 h 23"/>
                <a:gd name="T2" fmla="*/ 2147483646 w 48"/>
                <a:gd name="T3" fmla="*/ 2147483646 h 23"/>
                <a:gd name="T4" fmla="*/ 2147483646 w 48"/>
                <a:gd name="T5" fmla="*/ 2147483646 h 23"/>
                <a:gd name="T6" fmla="*/ 2147483646 w 48"/>
                <a:gd name="T7" fmla="*/ 2147483646 h 23"/>
                <a:gd name="T8" fmla="*/ 2147483646 w 48"/>
                <a:gd name="T9" fmla="*/ 2147483646 h 23"/>
                <a:gd name="T10" fmla="*/ 2147483646 w 48"/>
                <a:gd name="T11" fmla="*/ 2147483646 h 23"/>
                <a:gd name="T12" fmla="*/ 2147483646 w 48"/>
                <a:gd name="T13" fmla="*/ 2147483646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98" name="Freeform 182"/>
            <p:cNvSpPr>
              <a:spLocks/>
            </p:cNvSpPr>
            <p:nvPr userDrawn="1"/>
          </p:nvSpPr>
          <p:spPr bwMode="auto">
            <a:xfrm>
              <a:off x="501" y="3344"/>
              <a:ext cx="177" cy="187"/>
            </a:xfrm>
            <a:custGeom>
              <a:avLst/>
              <a:gdLst>
                <a:gd name="T0" fmla="*/ 2147483646 w 35"/>
                <a:gd name="T1" fmla="*/ 2147483646 h 37"/>
                <a:gd name="T2" fmla="*/ 2147483646 w 35"/>
                <a:gd name="T3" fmla="*/ 2147483646 h 37"/>
                <a:gd name="T4" fmla="*/ 2147483646 w 35"/>
                <a:gd name="T5" fmla="*/ 2147483646 h 37"/>
                <a:gd name="T6" fmla="*/ 2147483646 w 35"/>
                <a:gd name="T7" fmla="*/ 2147483646 h 37"/>
                <a:gd name="T8" fmla="*/ 2147483646 w 35"/>
                <a:gd name="T9" fmla="*/ 214748364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99" name="Freeform 183"/>
            <p:cNvSpPr>
              <a:spLocks/>
            </p:cNvSpPr>
            <p:nvPr userDrawn="1"/>
          </p:nvSpPr>
          <p:spPr bwMode="auto">
            <a:xfrm>
              <a:off x="905" y="3157"/>
              <a:ext cx="177" cy="38"/>
            </a:xfrm>
            <a:custGeom>
              <a:avLst/>
              <a:gdLst>
                <a:gd name="T0" fmla="*/ 2147483646 w 35"/>
                <a:gd name="T1" fmla="*/ 0 h 7"/>
                <a:gd name="T2" fmla="*/ 2147483646 w 35"/>
                <a:gd name="T3" fmla="*/ 2147483646 h 7"/>
                <a:gd name="T4" fmla="*/ 214748364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00" name="Freeform 184"/>
            <p:cNvSpPr>
              <a:spLocks/>
            </p:cNvSpPr>
            <p:nvPr userDrawn="1"/>
          </p:nvSpPr>
          <p:spPr bwMode="auto">
            <a:xfrm>
              <a:off x="965" y="3154"/>
              <a:ext cx="136" cy="79"/>
            </a:xfrm>
            <a:custGeom>
              <a:avLst/>
              <a:gdLst>
                <a:gd name="T0" fmla="*/ 2147483646 w 27"/>
                <a:gd name="T1" fmla="*/ 2147483646 h 16"/>
                <a:gd name="T2" fmla="*/ 2147483646 w 27"/>
                <a:gd name="T3" fmla="*/ 2147483646 h 16"/>
                <a:gd name="T4" fmla="*/ 2147483646 w 27"/>
                <a:gd name="T5" fmla="*/ 2147483646 h 16"/>
                <a:gd name="T6" fmla="*/ 2147483646 w 27"/>
                <a:gd name="T7" fmla="*/ 2147483646 h 16"/>
                <a:gd name="T8" fmla="*/ 2147483646 w 27"/>
                <a:gd name="T9" fmla="*/ 214748364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01" name="Freeform 185"/>
            <p:cNvSpPr>
              <a:spLocks/>
            </p:cNvSpPr>
            <p:nvPr userDrawn="1"/>
          </p:nvSpPr>
          <p:spPr bwMode="auto">
            <a:xfrm>
              <a:off x="959" y="3205"/>
              <a:ext cx="177" cy="85"/>
            </a:xfrm>
            <a:custGeom>
              <a:avLst/>
              <a:gdLst>
                <a:gd name="T0" fmla="*/ 2147483646 w 35"/>
                <a:gd name="T1" fmla="*/ 2147483646 h 17"/>
                <a:gd name="T2" fmla="*/ 2147483646 w 35"/>
                <a:gd name="T3" fmla="*/ 2147483646 h 17"/>
                <a:gd name="T4" fmla="*/ 2147483646 w 35"/>
                <a:gd name="T5" fmla="*/ 2147483646 h 17"/>
                <a:gd name="T6" fmla="*/ 2147483646 w 35"/>
                <a:gd name="T7" fmla="*/ 2147483646 h 17"/>
                <a:gd name="T8" fmla="*/ 2147483646 w 35"/>
                <a:gd name="T9" fmla="*/ 214748364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02" name="Freeform 186"/>
            <p:cNvSpPr>
              <a:spLocks/>
            </p:cNvSpPr>
            <p:nvPr userDrawn="1"/>
          </p:nvSpPr>
          <p:spPr bwMode="auto">
            <a:xfrm>
              <a:off x="845" y="3284"/>
              <a:ext cx="247" cy="60"/>
            </a:xfrm>
            <a:custGeom>
              <a:avLst/>
              <a:gdLst>
                <a:gd name="T0" fmla="*/ 2147483646 w 49"/>
                <a:gd name="T1" fmla="*/ 2147483646 h 12"/>
                <a:gd name="T2" fmla="*/ 2147483646 w 49"/>
                <a:gd name="T3" fmla="*/ 2147483646 h 12"/>
                <a:gd name="T4" fmla="*/ 2147483646 w 49"/>
                <a:gd name="T5" fmla="*/ 0 h 12"/>
                <a:gd name="T6" fmla="*/ 2147483646 w 49"/>
                <a:gd name="T7" fmla="*/ 2147483646 h 12"/>
                <a:gd name="T8" fmla="*/ 2147483646 w 49"/>
                <a:gd name="T9" fmla="*/ 2147483646 h 12"/>
                <a:gd name="T10" fmla="*/ 2147483646 w 49"/>
                <a:gd name="T11" fmla="*/ 2147483646 h 12"/>
                <a:gd name="T12" fmla="*/ 2147483646 w 49"/>
                <a:gd name="T13" fmla="*/ 2147483646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03" name="Freeform 187"/>
            <p:cNvSpPr>
              <a:spLocks/>
            </p:cNvSpPr>
            <p:nvPr userDrawn="1"/>
          </p:nvSpPr>
          <p:spPr bwMode="auto">
            <a:xfrm>
              <a:off x="870" y="3341"/>
              <a:ext cx="202" cy="54"/>
            </a:xfrm>
            <a:custGeom>
              <a:avLst/>
              <a:gdLst>
                <a:gd name="T0" fmla="*/ 2147483646 w 40"/>
                <a:gd name="T1" fmla="*/ 2147483646 h 11"/>
                <a:gd name="T2" fmla="*/ 2147483646 w 40"/>
                <a:gd name="T3" fmla="*/ 2147483646 h 11"/>
                <a:gd name="T4" fmla="*/ 2147483646 w 40"/>
                <a:gd name="T5" fmla="*/ 2147483646 h 11"/>
                <a:gd name="T6" fmla="*/ 2147483646 w 40"/>
                <a:gd name="T7" fmla="*/ 2147483646 h 11"/>
                <a:gd name="T8" fmla="*/ 2147483646 w 40"/>
                <a:gd name="T9" fmla="*/ 2147483646 h 11"/>
                <a:gd name="T10" fmla="*/ 2147483646 w 40"/>
                <a:gd name="T11" fmla="*/ 2147483646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04" name="Freeform 188"/>
            <p:cNvSpPr>
              <a:spLocks/>
            </p:cNvSpPr>
            <p:nvPr userDrawn="1"/>
          </p:nvSpPr>
          <p:spPr bwMode="auto">
            <a:xfrm>
              <a:off x="858" y="3385"/>
              <a:ext cx="209" cy="174"/>
            </a:xfrm>
            <a:custGeom>
              <a:avLst/>
              <a:gdLst>
                <a:gd name="T0" fmla="*/ 2147483646 w 41"/>
                <a:gd name="T1" fmla="*/ 2147483646 h 34"/>
                <a:gd name="T2" fmla="*/ 2147483646 w 41"/>
                <a:gd name="T3" fmla="*/ 2147483646 h 34"/>
                <a:gd name="T4" fmla="*/ 2147483646 w 41"/>
                <a:gd name="T5" fmla="*/ 2147483646 h 34"/>
                <a:gd name="T6" fmla="*/ 2147483646 w 41"/>
                <a:gd name="T7" fmla="*/ 2147483646 h 34"/>
                <a:gd name="T8" fmla="*/ 2147483646 w 41"/>
                <a:gd name="T9" fmla="*/ 2147483646 h 34"/>
                <a:gd name="T10" fmla="*/ 2147483646 w 41"/>
                <a:gd name="T11" fmla="*/ 2147483646 h 34"/>
                <a:gd name="T12" fmla="*/ 2147483646 w 41"/>
                <a:gd name="T13" fmla="*/ 2147483646 h 34"/>
                <a:gd name="T14" fmla="*/ 2147483646 w 41"/>
                <a:gd name="T15" fmla="*/ 2147483646 h 34"/>
                <a:gd name="T16" fmla="*/ 2147483646 w 41"/>
                <a:gd name="T17" fmla="*/ 2147483646 h 34"/>
                <a:gd name="T18" fmla="*/ 2147483646 w 41"/>
                <a:gd name="T19" fmla="*/ 21474836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105" name="Freeform 189"/>
            <p:cNvSpPr>
              <a:spLocks/>
            </p:cNvSpPr>
            <p:nvPr userDrawn="1"/>
          </p:nvSpPr>
          <p:spPr bwMode="auto">
            <a:xfrm>
              <a:off x="997" y="3306"/>
              <a:ext cx="126" cy="316"/>
            </a:xfrm>
            <a:custGeom>
              <a:avLst/>
              <a:gdLst>
                <a:gd name="T0" fmla="*/ 2147483646 w 25"/>
                <a:gd name="T1" fmla="*/ 2147483646 h 63"/>
                <a:gd name="T2" fmla="*/ 2147483646 w 25"/>
                <a:gd name="T3" fmla="*/ 2147483646 h 63"/>
                <a:gd name="T4" fmla="*/ 2147483646 w 25"/>
                <a:gd name="T5" fmla="*/ 2147483646 h 63"/>
                <a:gd name="T6" fmla="*/ 2147483646 w 25"/>
                <a:gd name="T7" fmla="*/ 2147483646 h 63"/>
                <a:gd name="T8" fmla="*/ 2147483646 w 25"/>
                <a:gd name="T9" fmla="*/ 2147483646 h 63"/>
                <a:gd name="T10" fmla="*/ 2147483646 w 25"/>
                <a:gd name="T11" fmla="*/ 2147483646 h 63"/>
                <a:gd name="T12" fmla="*/ 0 w 25"/>
                <a:gd name="T13" fmla="*/ 2147483646 h 63"/>
                <a:gd name="T14" fmla="*/ 2147483646 w 25"/>
                <a:gd name="T15" fmla="*/ 2147483646 h 63"/>
                <a:gd name="T16" fmla="*/ 2147483646 w 25"/>
                <a:gd name="T17" fmla="*/ 2147483646 h 63"/>
                <a:gd name="T18" fmla="*/ 2147483646 w 25"/>
                <a:gd name="T19" fmla="*/ 2147483646 h 63"/>
                <a:gd name="T20" fmla="*/ 2147483646 w 25"/>
                <a:gd name="T21" fmla="*/ 2147483646 h 63"/>
                <a:gd name="T22" fmla="*/ 2147483646 w 25"/>
                <a:gd name="T23" fmla="*/ 2147483646 h 63"/>
                <a:gd name="T24" fmla="*/ 2147483646 w 25"/>
                <a:gd name="T25" fmla="*/ 2147483646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grpSp>
      <p:grpSp>
        <p:nvGrpSpPr>
          <p:cNvPr id="1030" name="Group 190"/>
          <p:cNvGrpSpPr>
            <a:grpSpLocks/>
          </p:cNvGrpSpPr>
          <p:nvPr/>
        </p:nvGrpSpPr>
        <p:grpSpPr bwMode="auto">
          <a:xfrm>
            <a:off x="381000" y="3962402"/>
            <a:ext cx="533400" cy="492125"/>
            <a:chOff x="96" y="2784"/>
            <a:chExt cx="1062" cy="981"/>
          </a:xfrm>
        </p:grpSpPr>
        <p:sp>
          <p:nvSpPr>
            <p:cNvPr id="1080" name="Freeform 191"/>
            <p:cNvSpPr>
              <a:spLocks/>
            </p:cNvSpPr>
            <p:nvPr userDrawn="1"/>
          </p:nvSpPr>
          <p:spPr bwMode="auto">
            <a:xfrm>
              <a:off x="121" y="2784"/>
              <a:ext cx="205" cy="82"/>
            </a:xfrm>
            <a:custGeom>
              <a:avLst/>
              <a:gdLst>
                <a:gd name="T0" fmla="*/ 2147483646 w 41"/>
                <a:gd name="T1" fmla="*/ 2147483646 h 16"/>
                <a:gd name="T2" fmla="*/ 2147483646 w 41"/>
                <a:gd name="T3" fmla="*/ 2147483646 h 16"/>
                <a:gd name="T4" fmla="*/ 2147483646 w 41"/>
                <a:gd name="T5" fmla="*/ 2147483646 h 16"/>
                <a:gd name="T6" fmla="*/ 2147483646 w 41"/>
                <a:gd name="T7" fmla="*/ 2147483646 h 16"/>
                <a:gd name="T8" fmla="*/ 2147483646 w 41"/>
                <a:gd name="T9" fmla="*/ 2147483646 h 16"/>
                <a:gd name="T10" fmla="*/ 2147483646 w 41"/>
                <a:gd name="T11" fmla="*/ 2147483646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81" name="Freeform 192"/>
            <p:cNvSpPr>
              <a:spLocks noEditPoints="1"/>
            </p:cNvSpPr>
            <p:nvPr userDrawn="1"/>
          </p:nvSpPr>
          <p:spPr bwMode="auto">
            <a:xfrm>
              <a:off x="96" y="2790"/>
              <a:ext cx="1062" cy="975"/>
            </a:xfrm>
            <a:custGeom>
              <a:avLst/>
              <a:gdLst>
                <a:gd name="T0" fmla="*/ 2147483646 w 210"/>
                <a:gd name="T1" fmla="*/ 2147483646 h 193"/>
                <a:gd name="T2" fmla="*/ 2147483646 w 210"/>
                <a:gd name="T3" fmla="*/ 2147483646 h 193"/>
                <a:gd name="T4" fmla="*/ 2147483646 w 210"/>
                <a:gd name="T5" fmla="*/ 2147483646 h 193"/>
                <a:gd name="T6" fmla="*/ 2147483646 w 210"/>
                <a:gd name="T7" fmla="*/ 2147483646 h 193"/>
                <a:gd name="T8" fmla="*/ 2147483646 w 210"/>
                <a:gd name="T9" fmla="*/ 2147483646 h 193"/>
                <a:gd name="T10" fmla="*/ 2147483646 w 210"/>
                <a:gd name="T11" fmla="*/ 2147483646 h 193"/>
                <a:gd name="T12" fmla="*/ 2147483646 w 210"/>
                <a:gd name="T13" fmla="*/ 2147483646 h 193"/>
                <a:gd name="T14" fmla="*/ 2147483646 w 210"/>
                <a:gd name="T15" fmla="*/ 2147483646 h 193"/>
                <a:gd name="T16" fmla="*/ 2147483646 w 210"/>
                <a:gd name="T17" fmla="*/ 2147483646 h 193"/>
                <a:gd name="T18" fmla="*/ 2147483646 w 210"/>
                <a:gd name="T19" fmla="*/ 2147483646 h 193"/>
                <a:gd name="T20" fmla="*/ 2147483646 w 210"/>
                <a:gd name="T21" fmla="*/ 2147483646 h 193"/>
                <a:gd name="T22" fmla="*/ 2147483646 w 210"/>
                <a:gd name="T23" fmla="*/ 2147483646 h 193"/>
                <a:gd name="T24" fmla="*/ 2147483646 w 210"/>
                <a:gd name="T25" fmla="*/ 2147483646 h 193"/>
                <a:gd name="T26" fmla="*/ 2147483646 w 210"/>
                <a:gd name="T27" fmla="*/ 2147483646 h 193"/>
                <a:gd name="T28" fmla="*/ 2147483646 w 210"/>
                <a:gd name="T29" fmla="*/ 2147483646 h 193"/>
                <a:gd name="T30" fmla="*/ 2147483646 w 210"/>
                <a:gd name="T31" fmla="*/ 2147483646 h 193"/>
                <a:gd name="T32" fmla="*/ 2147483646 w 210"/>
                <a:gd name="T33" fmla="*/ 2147483646 h 193"/>
                <a:gd name="T34" fmla="*/ 2147483646 w 210"/>
                <a:gd name="T35" fmla="*/ 2147483646 h 193"/>
                <a:gd name="T36" fmla="*/ 2147483646 w 210"/>
                <a:gd name="T37" fmla="*/ 2147483646 h 193"/>
                <a:gd name="T38" fmla="*/ 2147483646 w 210"/>
                <a:gd name="T39" fmla="*/ 2147483646 h 193"/>
                <a:gd name="T40" fmla="*/ 2147483646 w 210"/>
                <a:gd name="T41" fmla="*/ 2147483646 h 193"/>
                <a:gd name="T42" fmla="*/ 2147483646 w 210"/>
                <a:gd name="T43" fmla="*/ 2147483646 h 193"/>
                <a:gd name="T44" fmla="*/ 2147483646 w 210"/>
                <a:gd name="T45" fmla="*/ 2147483646 h 193"/>
                <a:gd name="T46" fmla="*/ 2147483646 w 210"/>
                <a:gd name="T47" fmla="*/ 2147483646 h 193"/>
                <a:gd name="T48" fmla="*/ 2147483646 w 210"/>
                <a:gd name="T49" fmla="*/ 2147483646 h 193"/>
                <a:gd name="T50" fmla="*/ 2147483646 w 210"/>
                <a:gd name="T51" fmla="*/ 2147483646 h 193"/>
                <a:gd name="T52" fmla="*/ 2147483646 w 210"/>
                <a:gd name="T53" fmla="*/ 2147483646 h 193"/>
                <a:gd name="T54" fmla="*/ 2147483646 w 210"/>
                <a:gd name="T55" fmla="*/ 2147483646 h 193"/>
                <a:gd name="T56" fmla="*/ 2147483646 w 210"/>
                <a:gd name="T57" fmla="*/ 2147483646 h 193"/>
                <a:gd name="T58" fmla="*/ 2147483646 w 210"/>
                <a:gd name="T59" fmla="*/ 2147483646 h 193"/>
                <a:gd name="T60" fmla="*/ 2147483646 w 210"/>
                <a:gd name="T61" fmla="*/ 2147483646 h 193"/>
                <a:gd name="T62" fmla="*/ 2147483646 w 210"/>
                <a:gd name="T63" fmla="*/ 2147483646 h 193"/>
                <a:gd name="T64" fmla="*/ 2147483646 w 210"/>
                <a:gd name="T65" fmla="*/ 2147483646 h 193"/>
                <a:gd name="T66" fmla="*/ 2147483646 w 210"/>
                <a:gd name="T67" fmla="*/ 2147483646 h 193"/>
                <a:gd name="T68" fmla="*/ 2147483646 w 210"/>
                <a:gd name="T69" fmla="*/ 2147483646 h 193"/>
                <a:gd name="T70" fmla="*/ 2147483646 w 210"/>
                <a:gd name="T71" fmla="*/ 2147483646 h 193"/>
                <a:gd name="T72" fmla="*/ 2147483646 w 210"/>
                <a:gd name="T73" fmla="*/ 2147483646 h 193"/>
                <a:gd name="T74" fmla="*/ 2147483646 w 210"/>
                <a:gd name="T75" fmla="*/ 2147483646 h 193"/>
                <a:gd name="T76" fmla="*/ 2147483646 w 210"/>
                <a:gd name="T77" fmla="*/ 2147483646 h 193"/>
                <a:gd name="T78" fmla="*/ 2147483646 w 210"/>
                <a:gd name="T79" fmla="*/ 2147483646 h 193"/>
                <a:gd name="T80" fmla="*/ 2147483646 w 210"/>
                <a:gd name="T81" fmla="*/ 2147483646 h 193"/>
                <a:gd name="T82" fmla="*/ 2147483646 w 210"/>
                <a:gd name="T83" fmla="*/ 2147483646 h 193"/>
                <a:gd name="T84" fmla="*/ 2147483646 w 210"/>
                <a:gd name="T85" fmla="*/ 2147483646 h 193"/>
                <a:gd name="T86" fmla="*/ 2147483646 w 210"/>
                <a:gd name="T87" fmla="*/ 2147483646 h 193"/>
                <a:gd name="T88" fmla="*/ 2147483646 w 210"/>
                <a:gd name="T89" fmla="*/ 2147483646 h 193"/>
                <a:gd name="T90" fmla="*/ 2147483646 w 210"/>
                <a:gd name="T91" fmla="*/ 2147483646 h 193"/>
                <a:gd name="T92" fmla="*/ 2147483646 w 210"/>
                <a:gd name="T93" fmla="*/ 2147483646 h 193"/>
                <a:gd name="T94" fmla="*/ 2147483646 w 210"/>
                <a:gd name="T95" fmla="*/ 2147483646 h 193"/>
                <a:gd name="T96" fmla="*/ 2147483646 w 210"/>
                <a:gd name="T97" fmla="*/ 2147483646 h 193"/>
                <a:gd name="T98" fmla="*/ 2147483646 w 210"/>
                <a:gd name="T99" fmla="*/ 2147483646 h 193"/>
                <a:gd name="T100" fmla="*/ 2147483646 w 210"/>
                <a:gd name="T101" fmla="*/ 2147483646 h 193"/>
                <a:gd name="T102" fmla="*/ 2147483646 w 210"/>
                <a:gd name="T103" fmla="*/ 2147483646 h 193"/>
                <a:gd name="T104" fmla="*/ 2147483646 w 210"/>
                <a:gd name="T105" fmla="*/ 2147483646 h 193"/>
                <a:gd name="T106" fmla="*/ 2147483646 w 210"/>
                <a:gd name="T107" fmla="*/ 2147483646 h 193"/>
                <a:gd name="T108" fmla="*/ 2147483646 w 210"/>
                <a:gd name="T109" fmla="*/ 2147483646 h 193"/>
                <a:gd name="T110" fmla="*/ 2147483646 w 210"/>
                <a:gd name="T111" fmla="*/ 2147483646 h 193"/>
                <a:gd name="T112" fmla="*/ 2147483646 w 210"/>
                <a:gd name="T113" fmla="*/ 214748364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82" name="Freeform 193"/>
            <p:cNvSpPr>
              <a:spLocks/>
            </p:cNvSpPr>
            <p:nvPr userDrawn="1"/>
          </p:nvSpPr>
          <p:spPr bwMode="auto">
            <a:xfrm>
              <a:off x="349" y="3256"/>
              <a:ext cx="85" cy="101"/>
            </a:xfrm>
            <a:custGeom>
              <a:avLst/>
              <a:gdLst>
                <a:gd name="T0" fmla="*/ 2147483646 w 17"/>
                <a:gd name="T1" fmla="*/ 2147483646 h 20"/>
                <a:gd name="T2" fmla="*/ 2147483646 w 17"/>
                <a:gd name="T3" fmla="*/ 2147483646 h 20"/>
                <a:gd name="T4" fmla="*/ 2147483646 w 17"/>
                <a:gd name="T5" fmla="*/ 214748364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83" name="Freeform 194"/>
            <p:cNvSpPr>
              <a:spLocks/>
            </p:cNvSpPr>
            <p:nvPr userDrawn="1"/>
          </p:nvSpPr>
          <p:spPr bwMode="auto">
            <a:xfrm>
              <a:off x="267" y="3293"/>
              <a:ext cx="76" cy="136"/>
            </a:xfrm>
            <a:custGeom>
              <a:avLst/>
              <a:gdLst>
                <a:gd name="T0" fmla="*/ 2147483646 w 15"/>
                <a:gd name="T1" fmla="*/ 2147483646 h 27"/>
                <a:gd name="T2" fmla="*/ 2147483646 w 15"/>
                <a:gd name="T3" fmla="*/ 2147483646 h 27"/>
                <a:gd name="T4" fmla="*/ 2147483646 w 15"/>
                <a:gd name="T5" fmla="*/ 2147483646 h 27"/>
                <a:gd name="T6" fmla="*/ 2147483646 w 15"/>
                <a:gd name="T7" fmla="*/ 2147483646 h 27"/>
                <a:gd name="T8" fmla="*/ 2147483646 w 15"/>
                <a:gd name="T9" fmla="*/ 2147483646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84" name="Freeform 195"/>
            <p:cNvSpPr>
              <a:spLocks/>
            </p:cNvSpPr>
            <p:nvPr userDrawn="1"/>
          </p:nvSpPr>
          <p:spPr bwMode="auto">
            <a:xfrm>
              <a:off x="222" y="3021"/>
              <a:ext cx="243" cy="117"/>
            </a:xfrm>
            <a:custGeom>
              <a:avLst/>
              <a:gdLst>
                <a:gd name="T0" fmla="*/ 2147483646 w 48"/>
                <a:gd name="T1" fmla="*/ 2147483646 h 23"/>
                <a:gd name="T2" fmla="*/ 2147483646 w 48"/>
                <a:gd name="T3" fmla="*/ 2147483646 h 23"/>
                <a:gd name="T4" fmla="*/ 2147483646 w 48"/>
                <a:gd name="T5" fmla="*/ 2147483646 h 23"/>
                <a:gd name="T6" fmla="*/ 2147483646 w 48"/>
                <a:gd name="T7" fmla="*/ 2147483646 h 23"/>
                <a:gd name="T8" fmla="*/ 2147483646 w 48"/>
                <a:gd name="T9" fmla="*/ 2147483646 h 23"/>
                <a:gd name="T10" fmla="*/ 2147483646 w 48"/>
                <a:gd name="T11" fmla="*/ 2147483646 h 23"/>
                <a:gd name="T12" fmla="*/ 2147483646 w 48"/>
                <a:gd name="T13" fmla="*/ 2147483646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85" name="Freeform 196"/>
            <p:cNvSpPr>
              <a:spLocks/>
            </p:cNvSpPr>
            <p:nvPr userDrawn="1"/>
          </p:nvSpPr>
          <p:spPr bwMode="auto">
            <a:xfrm>
              <a:off x="501" y="3344"/>
              <a:ext cx="177" cy="187"/>
            </a:xfrm>
            <a:custGeom>
              <a:avLst/>
              <a:gdLst>
                <a:gd name="T0" fmla="*/ 2147483646 w 35"/>
                <a:gd name="T1" fmla="*/ 2147483646 h 37"/>
                <a:gd name="T2" fmla="*/ 2147483646 w 35"/>
                <a:gd name="T3" fmla="*/ 2147483646 h 37"/>
                <a:gd name="T4" fmla="*/ 2147483646 w 35"/>
                <a:gd name="T5" fmla="*/ 2147483646 h 37"/>
                <a:gd name="T6" fmla="*/ 2147483646 w 35"/>
                <a:gd name="T7" fmla="*/ 2147483646 h 37"/>
                <a:gd name="T8" fmla="*/ 2147483646 w 35"/>
                <a:gd name="T9" fmla="*/ 214748364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86" name="Freeform 197"/>
            <p:cNvSpPr>
              <a:spLocks/>
            </p:cNvSpPr>
            <p:nvPr userDrawn="1"/>
          </p:nvSpPr>
          <p:spPr bwMode="auto">
            <a:xfrm>
              <a:off x="905" y="3157"/>
              <a:ext cx="177" cy="38"/>
            </a:xfrm>
            <a:custGeom>
              <a:avLst/>
              <a:gdLst>
                <a:gd name="T0" fmla="*/ 2147483646 w 35"/>
                <a:gd name="T1" fmla="*/ 0 h 7"/>
                <a:gd name="T2" fmla="*/ 2147483646 w 35"/>
                <a:gd name="T3" fmla="*/ 2147483646 h 7"/>
                <a:gd name="T4" fmla="*/ 214748364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87" name="Freeform 198"/>
            <p:cNvSpPr>
              <a:spLocks/>
            </p:cNvSpPr>
            <p:nvPr userDrawn="1"/>
          </p:nvSpPr>
          <p:spPr bwMode="auto">
            <a:xfrm>
              <a:off x="965" y="3154"/>
              <a:ext cx="136" cy="79"/>
            </a:xfrm>
            <a:custGeom>
              <a:avLst/>
              <a:gdLst>
                <a:gd name="T0" fmla="*/ 2147483646 w 27"/>
                <a:gd name="T1" fmla="*/ 2147483646 h 16"/>
                <a:gd name="T2" fmla="*/ 2147483646 w 27"/>
                <a:gd name="T3" fmla="*/ 2147483646 h 16"/>
                <a:gd name="T4" fmla="*/ 2147483646 w 27"/>
                <a:gd name="T5" fmla="*/ 2147483646 h 16"/>
                <a:gd name="T6" fmla="*/ 2147483646 w 27"/>
                <a:gd name="T7" fmla="*/ 2147483646 h 16"/>
                <a:gd name="T8" fmla="*/ 2147483646 w 27"/>
                <a:gd name="T9" fmla="*/ 214748364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88" name="Freeform 199"/>
            <p:cNvSpPr>
              <a:spLocks/>
            </p:cNvSpPr>
            <p:nvPr userDrawn="1"/>
          </p:nvSpPr>
          <p:spPr bwMode="auto">
            <a:xfrm>
              <a:off x="959" y="3205"/>
              <a:ext cx="177" cy="85"/>
            </a:xfrm>
            <a:custGeom>
              <a:avLst/>
              <a:gdLst>
                <a:gd name="T0" fmla="*/ 2147483646 w 35"/>
                <a:gd name="T1" fmla="*/ 2147483646 h 17"/>
                <a:gd name="T2" fmla="*/ 2147483646 w 35"/>
                <a:gd name="T3" fmla="*/ 2147483646 h 17"/>
                <a:gd name="T4" fmla="*/ 2147483646 w 35"/>
                <a:gd name="T5" fmla="*/ 2147483646 h 17"/>
                <a:gd name="T6" fmla="*/ 2147483646 w 35"/>
                <a:gd name="T7" fmla="*/ 2147483646 h 17"/>
                <a:gd name="T8" fmla="*/ 2147483646 w 35"/>
                <a:gd name="T9" fmla="*/ 214748364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89" name="Freeform 200"/>
            <p:cNvSpPr>
              <a:spLocks/>
            </p:cNvSpPr>
            <p:nvPr userDrawn="1"/>
          </p:nvSpPr>
          <p:spPr bwMode="auto">
            <a:xfrm>
              <a:off x="845" y="3284"/>
              <a:ext cx="247" cy="60"/>
            </a:xfrm>
            <a:custGeom>
              <a:avLst/>
              <a:gdLst>
                <a:gd name="T0" fmla="*/ 2147483646 w 49"/>
                <a:gd name="T1" fmla="*/ 2147483646 h 12"/>
                <a:gd name="T2" fmla="*/ 2147483646 w 49"/>
                <a:gd name="T3" fmla="*/ 2147483646 h 12"/>
                <a:gd name="T4" fmla="*/ 2147483646 w 49"/>
                <a:gd name="T5" fmla="*/ 0 h 12"/>
                <a:gd name="T6" fmla="*/ 2147483646 w 49"/>
                <a:gd name="T7" fmla="*/ 2147483646 h 12"/>
                <a:gd name="T8" fmla="*/ 2147483646 w 49"/>
                <a:gd name="T9" fmla="*/ 2147483646 h 12"/>
                <a:gd name="T10" fmla="*/ 2147483646 w 49"/>
                <a:gd name="T11" fmla="*/ 2147483646 h 12"/>
                <a:gd name="T12" fmla="*/ 2147483646 w 49"/>
                <a:gd name="T13" fmla="*/ 2147483646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90" name="Freeform 201"/>
            <p:cNvSpPr>
              <a:spLocks/>
            </p:cNvSpPr>
            <p:nvPr userDrawn="1"/>
          </p:nvSpPr>
          <p:spPr bwMode="auto">
            <a:xfrm>
              <a:off x="870" y="3341"/>
              <a:ext cx="202" cy="54"/>
            </a:xfrm>
            <a:custGeom>
              <a:avLst/>
              <a:gdLst>
                <a:gd name="T0" fmla="*/ 2147483646 w 40"/>
                <a:gd name="T1" fmla="*/ 2147483646 h 11"/>
                <a:gd name="T2" fmla="*/ 2147483646 w 40"/>
                <a:gd name="T3" fmla="*/ 2147483646 h 11"/>
                <a:gd name="T4" fmla="*/ 2147483646 w 40"/>
                <a:gd name="T5" fmla="*/ 2147483646 h 11"/>
                <a:gd name="T6" fmla="*/ 2147483646 w 40"/>
                <a:gd name="T7" fmla="*/ 2147483646 h 11"/>
                <a:gd name="T8" fmla="*/ 2147483646 w 40"/>
                <a:gd name="T9" fmla="*/ 2147483646 h 11"/>
                <a:gd name="T10" fmla="*/ 2147483646 w 40"/>
                <a:gd name="T11" fmla="*/ 2147483646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91" name="Freeform 202"/>
            <p:cNvSpPr>
              <a:spLocks/>
            </p:cNvSpPr>
            <p:nvPr userDrawn="1"/>
          </p:nvSpPr>
          <p:spPr bwMode="auto">
            <a:xfrm>
              <a:off x="858" y="3385"/>
              <a:ext cx="209" cy="174"/>
            </a:xfrm>
            <a:custGeom>
              <a:avLst/>
              <a:gdLst>
                <a:gd name="T0" fmla="*/ 2147483646 w 41"/>
                <a:gd name="T1" fmla="*/ 2147483646 h 34"/>
                <a:gd name="T2" fmla="*/ 2147483646 w 41"/>
                <a:gd name="T3" fmla="*/ 2147483646 h 34"/>
                <a:gd name="T4" fmla="*/ 2147483646 w 41"/>
                <a:gd name="T5" fmla="*/ 2147483646 h 34"/>
                <a:gd name="T6" fmla="*/ 2147483646 w 41"/>
                <a:gd name="T7" fmla="*/ 2147483646 h 34"/>
                <a:gd name="T8" fmla="*/ 2147483646 w 41"/>
                <a:gd name="T9" fmla="*/ 2147483646 h 34"/>
                <a:gd name="T10" fmla="*/ 2147483646 w 41"/>
                <a:gd name="T11" fmla="*/ 2147483646 h 34"/>
                <a:gd name="T12" fmla="*/ 2147483646 w 41"/>
                <a:gd name="T13" fmla="*/ 2147483646 h 34"/>
                <a:gd name="T14" fmla="*/ 2147483646 w 41"/>
                <a:gd name="T15" fmla="*/ 2147483646 h 34"/>
                <a:gd name="T16" fmla="*/ 2147483646 w 41"/>
                <a:gd name="T17" fmla="*/ 2147483646 h 34"/>
                <a:gd name="T18" fmla="*/ 2147483646 w 41"/>
                <a:gd name="T19" fmla="*/ 21474836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92" name="Freeform 203"/>
            <p:cNvSpPr>
              <a:spLocks/>
            </p:cNvSpPr>
            <p:nvPr userDrawn="1"/>
          </p:nvSpPr>
          <p:spPr bwMode="auto">
            <a:xfrm>
              <a:off x="997" y="3306"/>
              <a:ext cx="126" cy="316"/>
            </a:xfrm>
            <a:custGeom>
              <a:avLst/>
              <a:gdLst>
                <a:gd name="T0" fmla="*/ 2147483646 w 25"/>
                <a:gd name="T1" fmla="*/ 2147483646 h 63"/>
                <a:gd name="T2" fmla="*/ 2147483646 w 25"/>
                <a:gd name="T3" fmla="*/ 2147483646 h 63"/>
                <a:gd name="T4" fmla="*/ 2147483646 w 25"/>
                <a:gd name="T5" fmla="*/ 2147483646 h 63"/>
                <a:gd name="T6" fmla="*/ 2147483646 w 25"/>
                <a:gd name="T7" fmla="*/ 2147483646 h 63"/>
                <a:gd name="T8" fmla="*/ 2147483646 w 25"/>
                <a:gd name="T9" fmla="*/ 2147483646 h 63"/>
                <a:gd name="T10" fmla="*/ 2147483646 w 25"/>
                <a:gd name="T11" fmla="*/ 2147483646 h 63"/>
                <a:gd name="T12" fmla="*/ 0 w 25"/>
                <a:gd name="T13" fmla="*/ 2147483646 h 63"/>
                <a:gd name="T14" fmla="*/ 2147483646 w 25"/>
                <a:gd name="T15" fmla="*/ 2147483646 h 63"/>
                <a:gd name="T16" fmla="*/ 2147483646 w 25"/>
                <a:gd name="T17" fmla="*/ 2147483646 h 63"/>
                <a:gd name="T18" fmla="*/ 2147483646 w 25"/>
                <a:gd name="T19" fmla="*/ 2147483646 h 63"/>
                <a:gd name="T20" fmla="*/ 2147483646 w 25"/>
                <a:gd name="T21" fmla="*/ 2147483646 h 63"/>
                <a:gd name="T22" fmla="*/ 2147483646 w 25"/>
                <a:gd name="T23" fmla="*/ 2147483646 h 63"/>
                <a:gd name="T24" fmla="*/ 2147483646 w 25"/>
                <a:gd name="T25" fmla="*/ 2147483646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grpSp>
      <p:grpSp>
        <p:nvGrpSpPr>
          <p:cNvPr id="1031" name="Group 204"/>
          <p:cNvGrpSpPr>
            <a:grpSpLocks/>
          </p:cNvGrpSpPr>
          <p:nvPr/>
        </p:nvGrpSpPr>
        <p:grpSpPr bwMode="auto">
          <a:xfrm>
            <a:off x="381000" y="5070477"/>
            <a:ext cx="533400" cy="492125"/>
            <a:chOff x="96" y="2784"/>
            <a:chExt cx="1062" cy="981"/>
          </a:xfrm>
        </p:grpSpPr>
        <p:sp>
          <p:nvSpPr>
            <p:cNvPr id="1067" name="Freeform 205"/>
            <p:cNvSpPr>
              <a:spLocks/>
            </p:cNvSpPr>
            <p:nvPr userDrawn="1"/>
          </p:nvSpPr>
          <p:spPr bwMode="auto">
            <a:xfrm>
              <a:off x="121" y="2784"/>
              <a:ext cx="205" cy="82"/>
            </a:xfrm>
            <a:custGeom>
              <a:avLst/>
              <a:gdLst>
                <a:gd name="T0" fmla="*/ 2147483646 w 41"/>
                <a:gd name="T1" fmla="*/ 2147483646 h 16"/>
                <a:gd name="T2" fmla="*/ 2147483646 w 41"/>
                <a:gd name="T3" fmla="*/ 2147483646 h 16"/>
                <a:gd name="T4" fmla="*/ 2147483646 w 41"/>
                <a:gd name="T5" fmla="*/ 2147483646 h 16"/>
                <a:gd name="T6" fmla="*/ 2147483646 w 41"/>
                <a:gd name="T7" fmla="*/ 2147483646 h 16"/>
                <a:gd name="T8" fmla="*/ 2147483646 w 41"/>
                <a:gd name="T9" fmla="*/ 2147483646 h 16"/>
                <a:gd name="T10" fmla="*/ 2147483646 w 41"/>
                <a:gd name="T11" fmla="*/ 2147483646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68" name="Freeform 206"/>
            <p:cNvSpPr>
              <a:spLocks noEditPoints="1"/>
            </p:cNvSpPr>
            <p:nvPr userDrawn="1"/>
          </p:nvSpPr>
          <p:spPr bwMode="auto">
            <a:xfrm>
              <a:off x="96" y="2790"/>
              <a:ext cx="1062" cy="975"/>
            </a:xfrm>
            <a:custGeom>
              <a:avLst/>
              <a:gdLst>
                <a:gd name="T0" fmla="*/ 2147483646 w 210"/>
                <a:gd name="T1" fmla="*/ 2147483646 h 193"/>
                <a:gd name="T2" fmla="*/ 2147483646 w 210"/>
                <a:gd name="T3" fmla="*/ 2147483646 h 193"/>
                <a:gd name="T4" fmla="*/ 2147483646 w 210"/>
                <a:gd name="T5" fmla="*/ 2147483646 h 193"/>
                <a:gd name="T6" fmla="*/ 2147483646 w 210"/>
                <a:gd name="T7" fmla="*/ 2147483646 h 193"/>
                <a:gd name="T8" fmla="*/ 2147483646 w 210"/>
                <a:gd name="T9" fmla="*/ 2147483646 h 193"/>
                <a:gd name="T10" fmla="*/ 2147483646 w 210"/>
                <a:gd name="T11" fmla="*/ 2147483646 h 193"/>
                <a:gd name="T12" fmla="*/ 2147483646 w 210"/>
                <a:gd name="T13" fmla="*/ 2147483646 h 193"/>
                <a:gd name="T14" fmla="*/ 2147483646 w 210"/>
                <a:gd name="T15" fmla="*/ 2147483646 h 193"/>
                <a:gd name="T16" fmla="*/ 2147483646 w 210"/>
                <a:gd name="T17" fmla="*/ 2147483646 h 193"/>
                <a:gd name="T18" fmla="*/ 2147483646 w 210"/>
                <a:gd name="T19" fmla="*/ 2147483646 h 193"/>
                <a:gd name="T20" fmla="*/ 2147483646 w 210"/>
                <a:gd name="T21" fmla="*/ 2147483646 h 193"/>
                <a:gd name="T22" fmla="*/ 2147483646 w 210"/>
                <a:gd name="T23" fmla="*/ 2147483646 h 193"/>
                <a:gd name="T24" fmla="*/ 2147483646 w 210"/>
                <a:gd name="T25" fmla="*/ 2147483646 h 193"/>
                <a:gd name="T26" fmla="*/ 2147483646 w 210"/>
                <a:gd name="T27" fmla="*/ 2147483646 h 193"/>
                <a:gd name="T28" fmla="*/ 2147483646 w 210"/>
                <a:gd name="T29" fmla="*/ 2147483646 h 193"/>
                <a:gd name="T30" fmla="*/ 2147483646 w 210"/>
                <a:gd name="T31" fmla="*/ 2147483646 h 193"/>
                <a:gd name="T32" fmla="*/ 2147483646 w 210"/>
                <a:gd name="T33" fmla="*/ 2147483646 h 193"/>
                <a:gd name="T34" fmla="*/ 2147483646 w 210"/>
                <a:gd name="T35" fmla="*/ 2147483646 h 193"/>
                <a:gd name="T36" fmla="*/ 2147483646 w 210"/>
                <a:gd name="T37" fmla="*/ 2147483646 h 193"/>
                <a:gd name="T38" fmla="*/ 2147483646 w 210"/>
                <a:gd name="T39" fmla="*/ 2147483646 h 193"/>
                <a:gd name="T40" fmla="*/ 2147483646 w 210"/>
                <a:gd name="T41" fmla="*/ 2147483646 h 193"/>
                <a:gd name="T42" fmla="*/ 2147483646 w 210"/>
                <a:gd name="T43" fmla="*/ 2147483646 h 193"/>
                <a:gd name="T44" fmla="*/ 2147483646 w 210"/>
                <a:gd name="T45" fmla="*/ 2147483646 h 193"/>
                <a:gd name="T46" fmla="*/ 2147483646 w 210"/>
                <a:gd name="T47" fmla="*/ 2147483646 h 193"/>
                <a:gd name="T48" fmla="*/ 2147483646 w 210"/>
                <a:gd name="T49" fmla="*/ 2147483646 h 193"/>
                <a:gd name="T50" fmla="*/ 2147483646 w 210"/>
                <a:gd name="T51" fmla="*/ 2147483646 h 193"/>
                <a:gd name="T52" fmla="*/ 2147483646 w 210"/>
                <a:gd name="T53" fmla="*/ 2147483646 h 193"/>
                <a:gd name="T54" fmla="*/ 2147483646 w 210"/>
                <a:gd name="T55" fmla="*/ 2147483646 h 193"/>
                <a:gd name="T56" fmla="*/ 2147483646 w 210"/>
                <a:gd name="T57" fmla="*/ 2147483646 h 193"/>
                <a:gd name="T58" fmla="*/ 2147483646 w 210"/>
                <a:gd name="T59" fmla="*/ 2147483646 h 193"/>
                <a:gd name="T60" fmla="*/ 2147483646 w 210"/>
                <a:gd name="T61" fmla="*/ 2147483646 h 193"/>
                <a:gd name="T62" fmla="*/ 2147483646 w 210"/>
                <a:gd name="T63" fmla="*/ 2147483646 h 193"/>
                <a:gd name="T64" fmla="*/ 2147483646 w 210"/>
                <a:gd name="T65" fmla="*/ 2147483646 h 193"/>
                <a:gd name="T66" fmla="*/ 2147483646 w 210"/>
                <a:gd name="T67" fmla="*/ 2147483646 h 193"/>
                <a:gd name="T68" fmla="*/ 2147483646 w 210"/>
                <a:gd name="T69" fmla="*/ 2147483646 h 193"/>
                <a:gd name="T70" fmla="*/ 2147483646 w 210"/>
                <a:gd name="T71" fmla="*/ 2147483646 h 193"/>
                <a:gd name="T72" fmla="*/ 2147483646 w 210"/>
                <a:gd name="T73" fmla="*/ 2147483646 h 193"/>
                <a:gd name="T74" fmla="*/ 2147483646 w 210"/>
                <a:gd name="T75" fmla="*/ 2147483646 h 193"/>
                <a:gd name="T76" fmla="*/ 2147483646 w 210"/>
                <a:gd name="T77" fmla="*/ 2147483646 h 193"/>
                <a:gd name="T78" fmla="*/ 2147483646 w 210"/>
                <a:gd name="T79" fmla="*/ 2147483646 h 193"/>
                <a:gd name="T80" fmla="*/ 2147483646 w 210"/>
                <a:gd name="T81" fmla="*/ 2147483646 h 193"/>
                <a:gd name="T82" fmla="*/ 2147483646 w 210"/>
                <a:gd name="T83" fmla="*/ 2147483646 h 193"/>
                <a:gd name="T84" fmla="*/ 2147483646 w 210"/>
                <a:gd name="T85" fmla="*/ 2147483646 h 193"/>
                <a:gd name="T86" fmla="*/ 2147483646 w 210"/>
                <a:gd name="T87" fmla="*/ 2147483646 h 193"/>
                <a:gd name="T88" fmla="*/ 2147483646 w 210"/>
                <a:gd name="T89" fmla="*/ 2147483646 h 193"/>
                <a:gd name="T90" fmla="*/ 2147483646 w 210"/>
                <a:gd name="T91" fmla="*/ 2147483646 h 193"/>
                <a:gd name="T92" fmla="*/ 2147483646 w 210"/>
                <a:gd name="T93" fmla="*/ 2147483646 h 193"/>
                <a:gd name="T94" fmla="*/ 2147483646 w 210"/>
                <a:gd name="T95" fmla="*/ 2147483646 h 193"/>
                <a:gd name="T96" fmla="*/ 2147483646 w 210"/>
                <a:gd name="T97" fmla="*/ 2147483646 h 193"/>
                <a:gd name="T98" fmla="*/ 2147483646 w 210"/>
                <a:gd name="T99" fmla="*/ 2147483646 h 193"/>
                <a:gd name="T100" fmla="*/ 2147483646 w 210"/>
                <a:gd name="T101" fmla="*/ 2147483646 h 193"/>
                <a:gd name="T102" fmla="*/ 2147483646 w 210"/>
                <a:gd name="T103" fmla="*/ 2147483646 h 193"/>
                <a:gd name="T104" fmla="*/ 2147483646 w 210"/>
                <a:gd name="T105" fmla="*/ 2147483646 h 193"/>
                <a:gd name="T106" fmla="*/ 2147483646 w 210"/>
                <a:gd name="T107" fmla="*/ 2147483646 h 193"/>
                <a:gd name="T108" fmla="*/ 2147483646 w 210"/>
                <a:gd name="T109" fmla="*/ 2147483646 h 193"/>
                <a:gd name="T110" fmla="*/ 2147483646 w 210"/>
                <a:gd name="T111" fmla="*/ 2147483646 h 193"/>
                <a:gd name="T112" fmla="*/ 2147483646 w 210"/>
                <a:gd name="T113" fmla="*/ 214748364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69" name="Freeform 207"/>
            <p:cNvSpPr>
              <a:spLocks/>
            </p:cNvSpPr>
            <p:nvPr userDrawn="1"/>
          </p:nvSpPr>
          <p:spPr bwMode="auto">
            <a:xfrm>
              <a:off x="349" y="3256"/>
              <a:ext cx="85" cy="101"/>
            </a:xfrm>
            <a:custGeom>
              <a:avLst/>
              <a:gdLst>
                <a:gd name="T0" fmla="*/ 2147483646 w 17"/>
                <a:gd name="T1" fmla="*/ 2147483646 h 20"/>
                <a:gd name="T2" fmla="*/ 2147483646 w 17"/>
                <a:gd name="T3" fmla="*/ 2147483646 h 20"/>
                <a:gd name="T4" fmla="*/ 2147483646 w 17"/>
                <a:gd name="T5" fmla="*/ 214748364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70" name="Freeform 208"/>
            <p:cNvSpPr>
              <a:spLocks/>
            </p:cNvSpPr>
            <p:nvPr userDrawn="1"/>
          </p:nvSpPr>
          <p:spPr bwMode="auto">
            <a:xfrm>
              <a:off x="267" y="3293"/>
              <a:ext cx="76" cy="136"/>
            </a:xfrm>
            <a:custGeom>
              <a:avLst/>
              <a:gdLst>
                <a:gd name="T0" fmla="*/ 2147483646 w 15"/>
                <a:gd name="T1" fmla="*/ 2147483646 h 27"/>
                <a:gd name="T2" fmla="*/ 2147483646 w 15"/>
                <a:gd name="T3" fmla="*/ 2147483646 h 27"/>
                <a:gd name="T4" fmla="*/ 2147483646 w 15"/>
                <a:gd name="T5" fmla="*/ 2147483646 h 27"/>
                <a:gd name="T6" fmla="*/ 2147483646 w 15"/>
                <a:gd name="T7" fmla="*/ 2147483646 h 27"/>
                <a:gd name="T8" fmla="*/ 2147483646 w 15"/>
                <a:gd name="T9" fmla="*/ 2147483646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71" name="Freeform 209"/>
            <p:cNvSpPr>
              <a:spLocks/>
            </p:cNvSpPr>
            <p:nvPr userDrawn="1"/>
          </p:nvSpPr>
          <p:spPr bwMode="auto">
            <a:xfrm>
              <a:off x="222" y="3021"/>
              <a:ext cx="243" cy="117"/>
            </a:xfrm>
            <a:custGeom>
              <a:avLst/>
              <a:gdLst>
                <a:gd name="T0" fmla="*/ 2147483646 w 48"/>
                <a:gd name="T1" fmla="*/ 2147483646 h 23"/>
                <a:gd name="T2" fmla="*/ 2147483646 w 48"/>
                <a:gd name="T3" fmla="*/ 2147483646 h 23"/>
                <a:gd name="T4" fmla="*/ 2147483646 w 48"/>
                <a:gd name="T5" fmla="*/ 2147483646 h 23"/>
                <a:gd name="T6" fmla="*/ 2147483646 w 48"/>
                <a:gd name="T7" fmla="*/ 2147483646 h 23"/>
                <a:gd name="T8" fmla="*/ 2147483646 w 48"/>
                <a:gd name="T9" fmla="*/ 2147483646 h 23"/>
                <a:gd name="T10" fmla="*/ 2147483646 w 48"/>
                <a:gd name="T11" fmla="*/ 2147483646 h 23"/>
                <a:gd name="T12" fmla="*/ 2147483646 w 48"/>
                <a:gd name="T13" fmla="*/ 2147483646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72" name="Freeform 210"/>
            <p:cNvSpPr>
              <a:spLocks/>
            </p:cNvSpPr>
            <p:nvPr userDrawn="1"/>
          </p:nvSpPr>
          <p:spPr bwMode="auto">
            <a:xfrm>
              <a:off x="501" y="3344"/>
              <a:ext cx="177" cy="187"/>
            </a:xfrm>
            <a:custGeom>
              <a:avLst/>
              <a:gdLst>
                <a:gd name="T0" fmla="*/ 2147483646 w 35"/>
                <a:gd name="T1" fmla="*/ 2147483646 h 37"/>
                <a:gd name="T2" fmla="*/ 2147483646 w 35"/>
                <a:gd name="T3" fmla="*/ 2147483646 h 37"/>
                <a:gd name="T4" fmla="*/ 2147483646 w 35"/>
                <a:gd name="T5" fmla="*/ 2147483646 h 37"/>
                <a:gd name="T6" fmla="*/ 2147483646 w 35"/>
                <a:gd name="T7" fmla="*/ 2147483646 h 37"/>
                <a:gd name="T8" fmla="*/ 2147483646 w 35"/>
                <a:gd name="T9" fmla="*/ 214748364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73" name="Freeform 211"/>
            <p:cNvSpPr>
              <a:spLocks/>
            </p:cNvSpPr>
            <p:nvPr userDrawn="1"/>
          </p:nvSpPr>
          <p:spPr bwMode="auto">
            <a:xfrm>
              <a:off x="905" y="3157"/>
              <a:ext cx="177" cy="38"/>
            </a:xfrm>
            <a:custGeom>
              <a:avLst/>
              <a:gdLst>
                <a:gd name="T0" fmla="*/ 2147483646 w 35"/>
                <a:gd name="T1" fmla="*/ 0 h 7"/>
                <a:gd name="T2" fmla="*/ 2147483646 w 35"/>
                <a:gd name="T3" fmla="*/ 2147483646 h 7"/>
                <a:gd name="T4" fmla="*/ 214748364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74" name="Freeform 212"/>
            <p:cNvSpPr>
              <a:spLocks/>
            </p:cNvSpPr>
            <p:nvPr userDrawn="1"/>
          </p:nvSpPr>
          <p:spPr bwMode="auto">
            <a:xfrm>
              <a:off x="965" y="3154"/>
              <a:ext cx="136" cy="79"/>
            </a:xfrm>
            <a:custGeom>
              <a:avLst/>
              <a:gdLst>
                <a:gd name="T0" fmla="*/ 2147483646 w 27"/>
                <a:gd name="T1" fmla="*/ 2147483646 h 16"/>
                <a:gd name="T2" fmla="*/ 2147483646 w 27"/>
                <a:gd name="T3" fmla="*/ 2147483646 h 16"/>
                <a:gd name="T4" fmla="*/ 2147483646 w 27"/>
                <a:gd name="T5" fmla="*/ 2147483646 h 16"/>
                <a:gd name="T6" fmla="*/ 2147483646 w 27"/>
                <a:gd name="T7" fmla="*/ 2147483646 h 16"/>
                <a:gd name="T8" fmla="*/ 2147483646 w 27"/>
                <a:gd name="T9" fmla="*/ 214748364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75" name="Freeform 213"/>
            <p:cNvSpPr>
              <a:spLocks/>
            </p:cNvSpPr>
            <p:nvPr userDrawn="1"/>
          </p:nvSpPr>
          <p:spPr bwMode="auto">
            <a:xfrm>
              <a:off x="959" y="3205"/>
              <a:ext cx="177" cy="85"/>
            </a:xfrm>
            <a:custGeom>
              <a:avLst/>
              <a:gdLst>
                <a:gd name="T0" fmla="*/ 2147483646 w 35"/>
                <a:gd name="T1" fmla="*/ 2147483646 h 17"/>
                <a:gd name="T2" fmla="*/ 2147483646 w 35"/>
                <a:gd name="T3" fmla="*/ 2147483646 h 17"/>
                <a:gd name="T4" fmla="*/ 2147483646 w 35"/>
                <a:gd name="T5" fmla="*/ 2147483646 h 17"/>
                <a:gd name="T6" fmla="*/ 2147483646 w 35"/>
                <a:gd name="T7" fmla="*/ 2147483646 h 17"/>
                <a:gd name="T8" fmla="*/ 2147483646 w 35"/>
                <a:gd name="T9" fmla="*/ 214748364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76" name="Freeform 214"/>
            <p:cNvSpPr>
              <a:spLocks/>
            </p:cNvSpPr>
            <p:nvPr userDrawn="1"/>
          </p:nvSpPr>
          <p:spPr bwMode="auto">
            <a:xfrm>
              <a:off x="845" y="3284"/>
              <a:ext cx="247" cy="60"/>
            </a:xfrm>
            <a:custGeom>
              <a:avLst/>
              <a:gdLst>
                <a:gd name="T0" fmla="*/ 2147483646 w 49"/>
                <a:gd name="T1" fmla="*/ 2147483646 h 12"/>
                <a:gd name="T2" fmla="*/ 2147483646 w 49"/>
                <a:gd name="T3" fmla="*/ 2147483646 h 12"/>
                <a:gd name="T4" fmla="*/ 2147483646 w 49"/>
                <a:gd name="T5" fmla="*/ 0 h 12"/>
                <a:gd name="T6" fmla="*/ 2147483646 w 49"/>
                <a:gd name="T7" fmla="*/ 2147483646 h 12"/>
                <a:gd name="T8" fmla="*/ 2147483646 w 49"/>
                <a:gd name="T9" fmla="*/ 2147483646 h 12"/>
                <a:gd name="T10" fmla="*/ 2147483646 w 49"/>
                <a:gd name="T11" fmla="*/ 2147483646 h 12"/>
                <a:gd name="T12" fmla="*/ 2147483646 w 49"/>
                <a:gd name="T13" fmla="*/ 2147483646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77" name="Freeform 215"/>
            <p:cNvSpPr>
              <a:spLocks/>
            </p:cNvSpPr>
            <p:nvPr userDrawn="1"/>
          </p:nvSpPr>
          <p:spPr bwMode="auto">
            <a:xfrm>
              <a:off x="870" y="3341"/>
              <a:ext cx="202" cy="54"/>
            </a:xfrm>
            <a:custGeom>
              <a:avLst/>
              <a:gdLst>
                <a:gd name="T0" fmla="*/ 2147483646 w 40"/>
                <a:gd name="T1" fmla="*/ 2147483646 h 11"/>
                <a:gd name="T2" fmla="*/ 2147483646 w 40"/>
                <a:gd name="T3" fmla="*/ 2147483646 h 11"/>
                <a:gd name="T4" fmla="*/ 2147483646 w 40"/>
                <a:gd name="T5" fmla="*/ 2147483646 h 11"/>
                <a:gd name="T6" fmla="*/ 2147483646 w 40"/>
                <a:gd name="T7" fmla="*/ 2147483646 h 11"/>
                <a:gd name="T8" fmla="*/ 2147483646 w 40"/>
                <a:gd name="T9" fmla="*/ 2147483646 h 11"/>
                <a:gd name="T10" fmla="*/ 2147483646 w 40"/>
                <a:gd name="T11" fmla="*/ 2147483646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78" name="Freeform 216"/>
            <p:cNvSpPr>
              <a:spLocks/>
            </p:cNvSpPr>
            <p:nvPr userDrawn="1"/>
          </p:nvSpPr>
          <p:spPr bwMode="auto">
            <a:xfrm>
              <a:off x="858" y="3385"/>
              <a:ext cx="209" cy="174"/>
            </a:xfrm>
            <a:custGeom>
              <a:avLst/>
              <a:gdLst>
                <a:gd name="T0" fmla="*/ 2147483646 w 41"/>
                <a:gd name="T1" fmla="*/ 2147483646 h 34"/>
                <a:gd name="T2" fmla="*/ 2147483646 w 41"/>
                <a:gd name="T3" fmla="*/ 2147483646 h 34"/>
                <a:gd name="T4" fmla="*/ 2147483646 w 41"/>
                <a:gd name="T5" fmla="*/ 2147483646 h 34"/>
                <a:gd name="T6" fmla="*/ 2147483646 w 41"/>
                <a:gd name="T7" fmla="*/ 2147483646 h 34"/>
                <a:gd name="T8" fmla="*/ 2147483646 w 41"/>
                <a:gd name="T9" fmla="*/ 2147483646 h 34"/>
                <a:gd name="T10" fmla="*/ 2147483646 w 41"/>
                <a:gd name="T11" fmla="*/ 2147483646 h 34"/>
                <a:gd name="T12" fmla="*/ 2147483646 w 41"/>
                <a:gd name="T13" fmla="*/ 2147483646 h 34"/>
                <a:gd name="T14" fmla="*/ 2147483646 w 41"/>
                <a:gd name="T15" fmla="*/ 2147483646 h 34"/>
                <a:gd name="T16" fmla="*/ 2147483646 w 41"/>
                <a:gd name="T17" fmla="*/ 2147483646 h 34"/>
                <a:gd name="T18" fmla="*/ 2147483646 w 41"/>
                <a:gd name="T19" fmla="*/ 21474836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79" name="Freeform 217"/>
            <p:cNvSpPr>
              <a:spLocks/>
            </p:cNvSpPr>
            <p:nvPr userDrawn="1"/>
          </p:nvSpPr>
          <p:spPr bwMode="auto">
            <a:xfrm>
              <a:off x="997" y="3306"/>
              <a:ext cx="126" cy="316"/>
            </a:xfrm>
            <a:custGeom>
              <a:avLst/>
              <a:gdLst>
                <a:gd name="T0" fmla="*/ 2147483646 w 25"/>
                <a:gd name="T1" fmla="*/ 2147483646 h 63"/>
                <a:gd name="T2" fmla="*/ 2147483646 w 25"/>
                <a:gd name="T3" fmla="*/ 2147483646 h 63"/>
                <a:gd name="T4" fmla="*/ 2147483646 w 25"/>
                <a:gd name="T5" fmla="*/ 2147483646 h 63"/>
                <a:gd name="T6" fmla="*/ 2147483646 w 25"/>
                <a:gd name="T7" fmla="*/ 2147483646 h 63"/>
                <a:gd name="T8" fmla="*/ 2147483646 w 25"/>
                <a:gd name="T9" fmla="*/ 2147483646 h 63"/>
                <a:gd name="T10" fmla="*/ 2147483646 w 25"/>
                <a:gd name="T11" fmla="*/ 2147483646 h 63"/>
                <a:gd name="T12" fmla="*/ 0 w 25"/>
                <a:gd name="T13" fmla="*/ 2147483646 h 63"/>
                <a:gd name="T14" fmla="*/ 2147483646 w 25"/>
                <a:gd name="T15" fmla="*/ 2147483646 h 63"/>
                <a:gd name="T16" fmla="*/ 2147483646 w 25"/>
                <a:gd name="T17" fmla="*/ 2147483646 h 63"/>
                <a:gd name="T18" fmla="*/ 2147483646 w 25"/>
                <a:gd name="T19" fmla="*/ 2147483646 h 63"/>
                <a:gd name="T20" fmla="*/ 2147483646 w 25"/>
                <a:gd name="T21" fmla="*/ 2147483646 h 63"/>
                <a:gd name="T22" fmla="*/ 2147483646 w 25"/>
                <a:gd name="T23" fmla="*/ 2147483646 h 63"/>
                <a:gd name="T24" fmla="*/ 2147483646 w 25"/>
                <a:gd name="T25" fmla="*/ 2147483646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grpSp>
      <p:grpSp>
        <p:nvGrpSpPr>
          <p:cNvPr id="1032" name="Group 218"/>
          <p:cNvGrpSpPr>
            <a:grpSpLocks/>
          </p:cNvGrpSpPr>
          <p:nvPr/>
        </p:nvGrpSpPr>
        <p:grpSpPr bwMode="auto">
          <a:xfrm>
            <a:off x="381000" y="6121402"/>
            <a:ext cx="533400" cy="492125"/>
            <a:chOff x="96" y="2784"/>
            <a:chExt cx="1062" cy="981"/>
          </a:xfrm>
        </p:grpSpPr>
        <p:sp>
          <p:nvSpPr>
            <p:cNvPr id="1054" name="Freeform 219"/>
            <p:cNvSpPr>
              <a:spLocks/>
            </p:cNvSpPr>
            <p:nvPr userDrawn="1"/>
          </p:nvSpPr>
          <p:spPr bwMode="auto">
            <a:xfrm>
              <a:off x="121" y="2784"/>
              <a:ext cx="205" cy="82"/>
            </a:xfrm>
            <a:custGeom>
              <a:avLst/>
              <a:gdLst>
                <a:gd name="T0" fmla="*/ 2147483646 w 41"/>
                <a:gd name="T1" fmla="*/ 2147483646 h 16"/>
                <a:gd name="T2" fmla="*/ 2147483646 w 41"/>
                <a:gd name="T3" fmla="*/ 2147483646 h 16"/>
                <a:gd name="T4" fmla="*/ 2147483646 w 41"/>
                <a:gd name="T5" fmla="*/ 2147483646 h 16"/>
                <a:gd name="T6" fmla="*/ 2147483646 w 41"/>
                <a:gd name="T7" fmla="*/ 2147483646 h 16"/>
                <a:gd name="T8" fmla="*/ 2147483646 w 41"/>
                <a:gd name="T9" fmla="*/ 2147483646 h 16"/>
                <a:gd name="T10" fmla="*/ 2147483646 w 41"/>
                <a:gd name="T11" fmla="*/ 2147483646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55" name="Freeform 220"/>
            <p:cNvSpPr>
              <a:spLocks noEditPoints="1"/>
            </p:cNvSpPr>
            <p:nvPr userDrawn="1"/>
          </p:nvSpPr>
          <p:spPr bwMode="auto">
            <a:xfrm>
              <a:off x="96" y="2790"/>
              <a:ext cx="1062" cy="975"/>
            </a:xfrm>
            <a:custGeom>
              <a:avLst/>
              <a:gdLst>
                <a:gd name="T0" fmla="*/ 2147483646 w 210"/>
                <a:gd name="T1" fmla="*/ 2147483646 h 193"/>
                <a:gd name="T2" fmla="*/ 2147483646 w 210"/>
                <a:gd name="T3" fmla="*/ 2147483646 h 193"/>
                <a:gd name="T4" fmla="*/ 2147483646 w 210"/>
                <a:gd name="T5" fmla="*/ 2147483646 h 193"/>
                <a:gd name="T6" fmla="*/ 2147483646 w 210"/>
                <a:gd name="T7" fmla="*/ 2147483646 h 193"/>
                <a:gd name="T8" fmla="*/ 2147483646 w 210"/>
                <a:gd name="T9" fmla="*/ 2147483646 h 193"/>
                <a:gd name="T10" fmla="*/ 2147483646 w 210"/>
                <a:gd name="T11" fmla="*/ 2147483646 h 193"/>
                <a:gd name="T12" fmla="*/ 2147483646 w 210"/>
                <a:gd name="T13" fmla="*/ 2147483646 h 193"/>
                <a:gd name="T14" fmla="*/ 2147483646 w 210"/>
                <a:gd name="T15" fmla="*/ 2147483646 h 193"/>
                <a:gd name="T16" fmla="*/ 2147483646 w 210"/>
                <a:gd name="T17" fmla="*/ 2147483646 h 193"/>
                <a:gd name="T18" fmla="*/ 2147483646 w 210"/>
                <a:gd name="T19" fmla="*/ 2147483646 h 193"/>
                <a:gd name="T20" fmla="*/ 2147483646 w 210"/>
                <a:gd name="T21" fmla="*/ 2147483646 h 193"/>
                <a:gd name="T22" fmla="*/ 2147483646 w 210"/>
                <a:gd name="T23" fmla="*/ 2147483646 h 193"/>
                <a:gd name="T24" fmla="*/ 2147483646 w 210"/>
                <a:gd name="T25" fmla="*/ 2147483646 h 193"/>
                <a:gd name="T26" fmla="*/ 2147483646 w 210"/>
                <a:gd name="T27" fmla="*/ 2147483646 h 193"/>
                <a:gd name="T28" fmla="*/ 2147483646 w 210"/>
                <a:gd name="T29" fmla="*/ 2147483646 h 193"/>
                <a:gd name="T30" fmla="*/ 2147483646 w 210"/>
                <a:gd name="T31" fmla="*/ 2147483646 h 193"/>
                <a:gd name="T32" fmla="*/ 2147483646 w 210"/>
                <a:gd name="T33" fmla="*/ 2147483646 h 193"/>
                <a:gd name="T34" fmla="*/ 2147483646 w 210"/>
                <a:gd name="T35" fmla="*/ 2147483646 h 193"/>
                <a:gd name="T36" fmla="*/ 2147483646 w 210"/>
                <a:gd name="T37" fmla="*/ 2147483646 h 193"/>
                <a:gd name="T38" fmla="*/ 2147483646 w 210"/>
                <a:gd name="T39" fmla="*/ 2147483646 h 193"/>
                <a:gd name="T40" fmla="*/ 2147483646 w 210"/>
                <a:gd name="T41" fmla="*/ 2147483646 h 193"/>
                <a:gd name="T42" fmla="*/ 2147483646 w 210"/>
                <a:gd name="T43" fmla="*/ 2147483646 h 193"/>
                <a:gd name="T44" fmla="*/ 2147483646 w 210"/>
                <a:gd name="T45" fmla="*/ 2147483646 h 193"/>
                <a:gd name="T46" fmla="*/ 2147483646 w 210"/>
                <a:gd name="T47" fmla="*/ 2147483646 h 193"/>
                <a:gd name="T48" fmla="*/ 2147483646 w 210"/>
                <a:gd name="T49" fmla="*/ 2147483646 h 193"/>
                <a:gd name="T50" fmla="*/ 2147483646 w 210"/>
                <a:gd name="T51" fmla="*/ 2147483646 h 193"/>
                <a:gd name="T52" fmla="*/ 2147483646 w 210"/>
                <a:gd name="T53" fmla="*/ 2147483646 h 193"/>
                <a:gd name="T54" fmla="*/ 2147483646 w 210"/>
                <a:gd name="T55" fmla="*/ 2147483646 h 193"/>
                <a:gd name="T56" fmla="*/ 2147483646 w 210"/>
                <a:gd name="T57" fmla="*/ 2147483646 h 193"/>
                <a:gd name="T58" fmla="*/ 2147483646 w 210"/>
                <a:gd name="T59" fmla="*/ 2147483646 h 193"/>
                <a:gd name="T60" fmla="*/ 2147483646 w 210"/>
                <a:gd name="T61" fmla="*/ 2147483646 h 193"/>
                <a:gd name="T62" fmla="*/ 2147483646 w 210"/>
                <a:gd name="T63" fmla="*/ 2147483646 h 193"/>
                <a:gd name="T64" fmla="*/ 2147483646 w 210"/>
                <a:gd name="T65" fmla="*/ 2147483646 h 193"/>
                <a:gd name="T66" fmla="*/ 2147483646 w 210"/>
                <a:gd name="T67" fmla="*/ 2147483646 h 193"/>
                <a:gd name="T68" fmla="*/ 2147483646 w 210"/>
                <a:gd name="T69" fmla="*/ 2147483646 h 193"/>
                <a:gd name="T70" fmla="*/ 2147483646 w 210"/>
                <a:gd name="T71" fmla="*/ 2147483646 h 193"/>
                <a:gd name="T72" fmla="*/ 2147483646 w 210"/>
                <a:gd name="T73" fmla="*/ 2147483646 h 193"/>
                <a:gd name="T74" fmla="*/ 2147483646 w 210"/>
                <a:gd name="T75" fmla="*/ 2147483646 h 193"/>
                <a:gd name="T76" fmla="*/ 2147483646 w 210"/>
                <a:gd name="T77" fmla="*/ 2147483646 h 193"/>
                <a:gd name="T78" fmla="*/ 2147483646 w 210"/>
                <a:gd name="T79" fmla="*/ 2147483646 h 193"/>
                <a:gd name="T80" fmla="*/ 2147483646 w 210"/>
                <a:gd name="T81" fmla="*/ 2147483646 h 193"/>
                <a:gd name="T82" fmla="*/ 2147483646 w 210"/>
                <a:gd name="T83" fmla="*/ 2147483646 h 193"/>
                <a:gd name="T84" fmla="*/ 2147483646 w 210"/>
                <a:gd name="T85" fmla="*/ 2147483646 h 193"/>
                <a:gd name="T86" fmla="*/ 2147483646 w 210"/>
                <a:gd name="T87" fmla="*/ 2147483646 h 193"/>
                <a:gd name="T88" fmla="*/ 2147483646 w 210"/>
                <a:gd name="T89" fmla="*/ 2147483646 h 193"/>
                <a:gd name="T90" fmla="*/ 2147483646 w 210"/>
                <a:gd name="T91" fmla="*/ 2147483646 h 193"/>
                <a:gd name="T92" fmla="*/ 2147483646 w 210"/>
                <a:gd name="T93" fmla="*/ 2147483646 h 193"/>
                <a:gd name="T94" fmla="*/ 2147483646 w 210"/>
                <a:gd name="T95" fmla="*/ 2147483646 h 193"/>
                <a:gd name="T96" fmla="*/ 2147483646 w 210"/>
                <a:gd name="T97" fmla="*/ 2147483646 h 193"/>
                <a:gd name="T98" fmla="*/ 2147483646 w 210"/>
                <a:gd name="T99" fmla="*/ 2147483646 h 193"/>
                <a:gd name="T100" fmla="*/ 2147483646 w 210"/>
                <a:gd name="T101" fmla="*/ 2147483646 h 193"/>
                <a:gd name="T102" fmla="*/ 2147483646 w 210"/>
                <a:gd name="T103" fmla="*/ 2147483646 h 193"/>
                <a:gd name="T104" fmla="*/ 2147483646 w 210"/>
                <a:gd name="T105" fmla="*/ 2147483646 h 193"/>
                <a:gd name="T106" fmla="*/ 2147483646 w 210"/>
                <a:gd name="T107" fmla="*/ 2147483646 h 193"/>
                <a:gd name="T108" fmla="*/ 2147483646 w 210"/>
                <a:gd name="T109" fmla="*/ 2147483646 h 193"/>
                <a:gd name="T110" fmla="*/ 2147483646 w 210"/>
                <a:gd name="T111" fmla="*/ 2147483646 h 193"/>
                <a:gd name="T112" fmla="*/ 2147483646 w 210"/>
                <a:gd name="T113" fmla="*/ 214748364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56" name="Freeform 221"/>
            <p:cNvSpPr>
              <a:spLocks/>
            </p:cNvSpPr>
            <p:nvPr userDrawn="1"/>
          </p:nvSpPr>
          <p:spPr bwMode="auto">
            <a:xfrm>
              <a:off x="349" y="3256"/>
              <a:ext cx="85" cy="101"/>
            </a:xfrm>
            <a:custGeom>
              <a:avLst/>
              <a:gdLst>
                <a:gd name="T0" fmla="*/ 2147483646 w 17"/>
                <a:gd name="T1" fmla="*/ 2147483646 h 20"/>
                <a:gd name="T2" fmla="*/ 2147483646 w 17"/>
                <a:gd name="T3" fmla="*/ 2147483646 h 20"/>
                <a:gd name="T4" fmla="*/ 2147483646 w 17"/>
                <a:gd name="T5" fmla="*/ 214748364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57" name="Freeform 222"/>
            <p:cNvSpPr>
              <a:spLocks/>
            </p:cNvSpPr>
            <p:nvPr userDrawn="1"/>
          </p:nvSpPr>
          <p:spPr bwMode="auto">
            <a:xfrm>
              <a:off x="267" y="3293"/>
              <a:ext cx="76" cy="136"/>
            </a:xfrm>
            <a:custGeom>
              <a:avLst/>
              <a:gdLst>
                <a:gd name="T0" fmla="*/ 2147483646 w 15"/>
                <a:gd name="T1" fmla="*/ 2147483646 h 27"/>
                <a:gd name="T2" fmla="*/ 2147483646 w 15"/>
                <a:gd name="T3" fmla="*/ 2147483646 h 27"/>
                <a:gd name="T4" fmla="*/ 2147483646 w 15"/>
                <a:gd name="T5" fmla="*/ 2147483646 h 27"/>
                <a:gd name="T6" fmla="*/ 2147483646 w 15"/>
                <a:gd name="T7" fmla="*/ 2147483646 h 27"/>
                <a:gd name="T8" fmla="*/ 2147483646 w 15"/>
                <a:gd name="T9" fmla="*/ 2147483646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58" name="Freeform 223"/>
            <p:cNvSpPr>
              <a:spLocks/>
            </p:cNvSpPr>
            <p:nvPr userDrawn="1"/>
          </p:nvSpPr>
          <p:spPr bwMode="auto">
            <a:xfrm>
              <a:off x="222" y="3021"/>
              <a:ext cx="243" cy="117"/>
            </a:xfrm>
            <a:custGeom>
              <a:avLst/>
              <a:gdLst>
                <a:gd name="T0" fmla="*/ 2147483646 w 48"/>
                <a:gd name="T1" fmla="*/ 2147483646 h 23"/>
                <a:gd name="T2" fmla="*/ 2147483646 w 48"/>
                <a:gd name="T3" fmla="*/ 2147483646 h 23"/>
                <a:gd name="T4" fmla="*/ 2147483646 w 48"/>
                <a:gd name="T5" fmla="*/ 2147483646 h 23"/>
                <a:gd name="T6" fmla="*/ 2147483646 w 48"/>
                <a:gd name="T7" fmla="*/ 2147483646 h 23"/>
                <a:gd name="T8" fmla="*/ 2147483646 w 48"/>
                <a:gd name="T9" fmla="*/ 2147483646 h 23"/>
                <a:gd name="T10" fmla="*/ 2147483646 w 48"/>
                <a:gd name="T11" fmla="*/ 2147483646 h 23"/>
                <a:gd name="T12" fmla="*/ 2147483646 w 48"/>
                <a:gd name="T13" fmla="*/ 2147483646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59" name="Freeform 224"/>
            <p:cNvSpPr>
              <a:spLocks/>
            </p:cNvSpPr>
            <p:nvPr userDrawn="1"/>
          </p:nvSpPr>
          <p:spPr bwMode="auto">
            <a:xfrm>
              <a:off x="501" y="3344"/>
              <a:ext cx="177" cy="187"/>
            </a:xfrm>
            <a:custGeom>
              <a:avLst/>
              <a:gdLst>
                <a:gd name="T0" fmla="*/ 2147483646 w 35"/>
                <a:gd name="T1" fmla="*/ 2147483646 h 37"/>
                <a:gd name="T2" fmla="*/ 2147483646 w 35"/>
                <a:gd name="T3" fmla="*/ 2147483646 h 37"/>
                <a:gd name="T4" fmla="*/ 2147483646 w 35"/>
                <a:gd name="T5" fmla="*/ 2147483646 h 37"/>
                <a:gd name="T6" fmla="*/ 2147483646 w 35"/>
                <a:gd name="T7" fmla="*/ 2147483646 h 37"/>
                <a:gd name="T8" fmla="*/ 2147483646 w 35"/>
                <a:gd name="T9" fmla="*/ 214748364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60" name="Freeform 225"/>
            <p:cNvSpPr>
              <a:spLocks/>
            </p:cNvSpPr>
            <p:nvPr userDrawn="1"/>
          </p:nvSpPr>
          <p:spPr bwMode="auto">
            <a:xfrm>
              <a:off x="905" y="3157"/>
              <a:ext cx="177" cy="38"/>
            </a:xfrm>
            <a:custGeom>
              <a:avLst/>
              <a:gdLst>
                <a:gd name="T0" fmla="*/ 2147483646 w 35"/>
                <a:gd name="T1" fmla="*/ 0 h 7"/>
                <a:gd name="T2" fmla="*/ 2147483646 w 35"/>
                <a:gd name="T3" fmla="*/ 2147483646 h 7"/>
                <a:gd name="T4" fmla="*/ 214748364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61" name="Freeform 226"/>
            <p:cNvSpPr>
              <a:spLocks/>
            </p:cNvSpPr>
            <p:nvPr userDrawn="1"/>
          </p:nvSpPr>
          <p:spPr bwMode="auto">
            <a:xfrm>
              <a:off x="965" y="3154"/>
              <a:ext cx="136" cy="79"/>
            </a:xfrm>
            <a:custGeom>
              <a:avLst/>
              <a:gdLst>
                <a:gd name="T0" fmla="*/ 2147483646 w 27"/>
                <a:gd name="T1" fmla="*/ 2147483646 h 16"/>
                <a:gd name="T2" fmla="*/ 2147483646 w 27"/>
                <a:gd name="T3" fmla="*/ 2147483646 h 16"/>
                <a:gd name="T4" fmla="*/ 2147483646 w 27"/>
                <a:gd name="T5" fmla="*/ 2147483646 h 16"/>
                <a:gd name="T6" fmla="*/ 2147483646 w 27"/>
                <a:gd name="T7" fmla="*/ 2147483646 h 16"/>
                <a:gd name="T8" fmla="*/ 2147483646 w 27"/>
                <a:gd name="T9" fmla="*/ 214748364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62" name="Freeform 227"/>
            <p:cNvSpPr>
              <a:spLocks/>
            </p:cNvSpPr>
            <p:nvPr userDrawn="1"/>
          </p:nvSpPr>
          <p:spPr bwMode="auto">
            <a:xfrm>
              <a:off x="959" y="3205"/>
              <a:ext cx="177" cy="85"/>
            </a:xfrm>
            <a:custGeom>
              <a:avLst/>
              <a:gdLst>
                <a:gd name="T0" fmla="*/ 2147483646 w 35"/>
                <a:gd name="T1" fmla="*/ 2147483646 h 17"/>
                <a:gd name="T2" fmla="*/ 2147483646 w 35"/>
                <a:gd name="T3" fmla="*/ 2147483646 h 17"/>
                <a:gd name="T4" fmla="*/ 2147483646 w 35"/>
                <a:gd name="T5" fmla="*/ 2147483646 h 17"/>
                <a:gd name="T6" fmla="*/ 2147483646 w 35"/>
                <a:gd name="T7" fmla="*/ 2147483646 h 17"/>
                <a:gd name="T8" fmla="*/ 2147483646 w 35"/>
                <a:gd name="T9" fmla="*/ 214748364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63" name="Freeform 228"/>
            <p:cNvSpPr>
              <a:spLocks/>
            </p:cNvSpPr>
            <p:nvPr userDrawn="1"/>
          </p:nvSpPr>
          <p:spPr bwMode="auto">
            <a:xfrm>
              <a:off x="845" y="3284"/>
              <a:ext cx="247" cy="60"/>
            </a:xfrm>
            <a:custGeom>
              <a:avLst/>
              <a:gdLst>
                <a:gd name="T0" fmla="*/ 2147483646 w 49"/>
                <a:gd name="T1" fmla="*/ 2147483646 h 12"/>
                <a:gd name="T2" fmla="*/ 2147483646 w 49"/>
                <a:gd name="T3" fmla="*/ 2147483646 h 12"/>
                <a:gd name="T4" fmla="*/ 2147483646 w 49"/>
                <a:gd name="T5" fmla="*/ 0 h 12"/>
                <a:gd name="T6" fmla="*/ 2147483646 w 49"/>
                <a:gd name="T7" fmla="*/ 2147483646 h 12"/>
                <a:gd name="T8" fmla="*/ 2147483646 w 49"/>
                <a:gd name="T9" fmla="*/ 2147483646 h 12"/>
                <a:gd name="T10" fmla="*/ 2147483646 w 49"/>
                <a:gd name="T11" fmla="*/ 2147483646 h 12"/>
                <a:gd name="T12" fmla="*/ 2147483646 w 49"/>
                <a:gd name="T13" fmla="*/ 2147483646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64" name="Freeform 229"/>
            <p:cNvSpPr>
              <a:spLocks/>
            </p:cNvSpPr>
            <p:nvPr userDrawn="1"/>
          </p:nvSpPr>
          <p:spPr bwMode="auto">
            <a:xfrm>
              <a:off x="870" y="3341"/>
              <a:ext cx="202" cy="54"/>
            </a:xfrm>
            <a:custGeom>
              <a:avLst/>
              <a:gdLst>
                <a:gd name="T0" fmla="*/ 2147483646 w 40"/>
                <a:gd name="T1" fmla="*/ 2147483646 h 11"/>
                <a:gd name="T2" fmla="*/ 2147483646 w 40"/>
                <a:gd name="T3" fmla="*/ 2147483646 h 11"/>
                <a:gd name="T4" fmla="*/ 2147483646 w 40"/>
                <a:gd name="T5" fmla="*/ 2147483646 h 11"/>
                <a:gd name="T6" fmla="*/ 2147483646 w 40"/>
                <a:gd name="T7" fmla="*/ 2147483646 h 11"/>
                <a:gd name="T8" fmla="*/ 2147483646 w 40"/>
                <a:gd name="T9" fmla="*/ 2147483646 h 11"/>
                <a:gd name="T10" fmla="*/ 2147483646 w 40"/>
                <a:gd name="T11" fmla="*/ 2147483646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65" name="Freeform 230"/>
            <p:cNvSpPr>
              <a:spLocks/>
            </p:cNvSpPr>
            <p:nvPr userDrawn="1"/>
          </p:nvSpPr>
          <p:spPr bwMode="auto">
            <a:xfrm>
              <a:off x="858" y="3385"/>
              <a:ext cx="209" cy="174"/>
            </a:xfrm>
            <a:custGeom>
              <a:avLst/>
              <a:gdLst>
                <a:gd name="T0" fmla="*/ 2147483646 w 41"/>
                <a:gd name="T1" fmla="*/ 2147483646 h 34"/>
                <a:gd name="T2" fmla="*/ 2147483646 w 41"/>
                <a:gd name="T3" fmla="*/ 2147483646 h 34"/>
                <a:gd name="T4" fmla="*/ 2147483646 w 41"/>
                <a:gd name="T5" fmla="*/ 2147483646 h 34"/>
                <a:gd name="T6" fmla="*/ 2147483646 w 41"/>
                <a:gd name="T7" fmla="*/ 2147483646 h 34"/>
                <a:gd name="T8" fmla="*/ 2147483646 w 41"/>
                <a:gd name="T9" fmla="*/ 2147483646 h 34"/>
                <a:gd name="T10" fmla="*/ 2147483646 w 41"/>
                <a:gd name="T11" fmla="*/ 2147483646 h 34"/>
                <a:gd name="T12" fmla="*/ 2147483646 w 41"/>
                <a:gd name="T13" fmla="*/ 2147483646 h 34"/>
                <a:gd name="T14" fmla="*/ 2147483646 w 41"/>
                <a:gd name="T15" fmla="*/ 2147483646 h 34"/>
                <a:gd name="T16" fmla="*/ 2147483646 w 41"/>
                <a:gd name="T17" fmla="*/ 2147483646 h 34"/>
                <a:gd name="T18" fmla="*/ 2147483646 w 41"/>
                <a:gd name="T19" fmla="*/ 21474836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66" name="Freeform 231"/>
            <p:cNvSpPr>
              <a:spLocks/>
            </p:cNvSpPr>
            <p:nvPr userDrawn="1"/>
          </p:nvSpPr>
          <p:spPr bwMode="auto">
            <a:xfrm>
              <a:off x="997" y="3306"/>
              <a:ext cx="126" cy="316"/>
            </a:xfrm>
            <a:custGeom>
              <a:avLst/>
              <a:gdLst>
                <a:gd name="T0" fmla="*/ 2147483646 w 25"/>
                <a:gd name="T1" fmla="*/ 2147483646 h 63"/>
                <a:gd name="T2" fmla="*/ 2147483646 w 25"/>
                <a:gd name="T3" fmla="*/ 2147483646 h 63"/>
                <a:gd name="T4" fmla="*/ 2147483646 w 25"/>
                <a:gd name="T5" fmla="*/ 2147483646 h 63"/>
                <a:gd name="T6" fmla="*/ 2147483646 w 25"/>
                <a:gd name="T7" fmla="*/ 2147483646 h 63"/>
                <a:gd name="T8" fmla="*/ 2147483646 w 25"/>
                <a:gd name="T9" fmla="*/ 2147483646 h 63"/>
                <a:gd name="T10" fmla="*/ 2147483646 w 25"/>
                <a:gd name="T11" fmla="*/ 2147483646 h 63"/>
                <a:gd name="T12" fmla="*/ 0 w 25"/>
                <a:gd name="T13" fmla="*/ 2147483646 h 63"/>
                <a:gd name="T14" fmla="*/ 2147483646 w 25"/>
                <a:gd name="T15" fmla="*/ 2147483646 h 63"/>
                <a:gd name="T16" fmla="*/ 2147483646 w 25"/>
                <a:gd name="T17" fmla="*/ 2147483646 h 63"/>
                <a:gd name="T18" fmla="*/ 2147483646 w 25"/>
                <a:gd name="T19" fmla="*/ 2147483646 h 63"/>
                <a:gd name="T20" fmla="*/ 2147483646 w 25"/>
                <a:gd name="T21" fmla="*/ 2147483646 h 63"/>
                <a:gd name="T22" fmla="*/ 2147483646 w 25"/>
                <a:gd name="T23" fmla="*/ 2147483646 h 63"/>
                <a:gd name="T24" fmla="*/ 2147483646 w 25"/>
                <a:gd name="T25" fmla="*/ 2147483646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grpSp>
      <p:grpSp>
        <p:nvGrpSpPr>
          <p:cNvPr id="1033" name="Group 232"/>
          <p:cNvGrpSpPr>
            <a:grpSpLocks/>
          </p:cNvGrpSpPr>
          <p:nvPr/>
        </p:nvGrpSpPr>
        <p:grpSpPr bwMode="auto">
          <a:xfrm>
            <a:off x="6934200" y="-7938"/>
            <a:ext cx="2317750" cy="2063751"/>
            <a:chOff x="4080" y="-5"/>
            <a:chExt cx="1748" cy="1556"/>
          </a:xfrm>
        </p:grpSpPr>
        <p:sp>
          <p:nvSpPr>
            <p:cNvPr id="1039" name="Freeform 233"/>
            <p:cNvSpPr>
              <a:spLocks/>
            </p:cNvSpPr>
            <p:nvPr userDrawn="1"/>
          </p:nvSpPr>
          <p:spPr bwMode="auto">
            <a:xfrm>
              <a:off x="4161" y="-5"/>
              <a:ext cx="1585" cy="1443"/>
            </a:xfrm>
            <a:custGeom>
              <a:avLst/>
              <a:gdLst>
                <a:gd name="T0" fmla="*/ 2147483646 w 546"/>
                <a:gd name="T1" fmla="*/ 2147483646 h 497"/>
                <a:gd name="T2" fmla="*/ 2147483646 w 546"/>
                <a:gd name="T3" fmla="*/ 2147483646 h 497"/>
                <a:gd name="T4" fmla="*/ 2147483646 w 546"/>
                <a:gd name="T5" fmla="*/ 2147483646 h 497"/>
                <a:gd name="T6" fmla="*/ 2147483646 w 546"/>
                <a:gd name="T7" fmla="*/ 2147483646 h 497"/>
                <a:gd name="T8" fmla="*/ 2147483646 w 546"/>
                <a:gd name="T9" fmla="*/ 2147483646 h 497"/>
                <a:gd name="T10" fmla="*/ 2147483646 w 546"/>
                <a:gd name="T11" fmla="*/ 2147483646 h 497"/>
                <a:gd name="T12" fmla="*/ 2147483646 w 546"/>
                <a:gd name="T13" fmla="*/ 2147483646 h 497"/>
                <a:gd name="T14" fmla="*/ 2147483646 w 546"/>
                <a:gd name="T15" fmla="*/ 2147483646 h 497"/>
                <a:gd name="T16" fmla="*/ 2147483646 w 546"/>
                <a:gd name="T17" fmla="*/ 2147483646 h 497"/>
                <a:gd name="T18" fmla="*/ 2147483646 w 546"/>
                <a:gd name="T19" fmla="*/ 2147483646 h 497"/>
                <a:gd name="T20" fmla="*/ 2147483646 w 546"/>
                <a:gd name="T21" fmla="*/ 2147483646 h 497"/>
                <a:gd name="T22" fmla="*/ 2147483646 w 546"/>
                <a:gd name="T23" fmla="*/ 2147483646 h 497"/>
                <a:gd name="T24" fmla="*/ 2147483646 w 546"/>
                <a:gd name="T25" fmla="*/ 2147483646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grpSp>
          <p:nvGrpSpPr>
            <p:cNvPr id="1040" name="Group 234"/>
            <p:cNvGrpSpPr>
              <a:grpSpLocks/>
            </p:cNvGrpSpPr>
            <p:nvPr userDrawn="1"/>
          </p:nvGrpSpPr>
          <p:grpSpPr bwMode="auto">
            <a:xfrm>
              <a:off x="4080" y="0"/>
              <a:ext cx="1748" cy="1551"/>
              <a:chOff x="2918" y="18"/>
              <a:chExt cx="2958" cy="2699"/>
            </a:xfrm>
          </p:grpSpPr>
          <p:sp>
            <p:nvSpPr>
              <p:cNvPr id="1041" name="Freeform 235"/>
              <p:cNvSpPr>
                <a:spLocks/>
              </p:cNvSpPr>
              <p:nvPr/>
            </p:nvSpPr>
            <p:spPr bwMode="auto">
              <a:xfrm>
                <a:off x="3060" y="18"/>
                <a:ext cx="490" cy="187"/>
              </a:xfrm>
              <a:custGeom>
                <a:avLst/>
                <a:gdLst>
                  <a:gd name="T0" fmla="*/ 2147483646 w 97"/>
                  <a:gd name="T1" fmla="*/ 2147483646 h 37"/>
                  <a:gd name="T2" fmla="*/ 2147483646 w 97"/>
                  <a:gd name="T3" fmla="*/ 2147483646 h 37"/>
                  <a:gd name="T4" fmla="*/ 2147483646 w 97"/>
                  <a:gd name="T5" fmla="*/ 2147483646 h 37"/>
                  <a:gd name="T6" fmla="*/ 2147483646 w 97"/>
                  <a:gd name="T7" fmla="*/ 0 h 37"/>
                  <a:gd name="T8" fmla="*/ 2147483646 w 97"/>
                  <a:gd name="T9" fmla="*/ 0 h 37"/>
                  <a:gd name="T10" fmla="*/ 2147483646 w 97"/>
                  <a:gd name="T11" fmla="*/ 2147483646 h 37"/>
                  <a:gd name="T12" fmla="*/ 2147483646 w 97"/>
                  <a:gd name="T13" fmla="*/ 214748364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42" name="Freeform 236"/>
              <p:cNvSpPr>
                <a:spLocks noEditPoints="1"/>
              </p:cNvSpPr>
              <p:nvPr/>
            </p:nvSpPr>
            <p:spPr bwMode="auto">
              <a:xfrm>
                <a:off x="2918" y="18"/>
                <a:ext cx="2958" cy="2699"/>
              </a:xfrm>
              <a:custGeom>
                <a:avLst/>
                <a:gdLst>
                  <a:gd name="T0" fmla="*/ 2147483646 w 585"/>
                  <a:gd name="T1" fmla="*/ 2147483646 h 534"/>
                  <a:gd name="T2" fmla="*/ 2147483646 w 585"/>
                  <a:gd name="T3" fmla="*/ 0 h 534"/>
                  <a:gd name="T4" fmla="*/ 2147483646 w 585"/>
                  <a:gd name="T5" fmla="*/ 2147483646 h 534"/>
                  <a:gd name="T6" fmla="*/ 2147483646 w 585"/>
                  <a:gd name="T7" fmla="*/ 2147483646 h 534"/>
                  <a:gd name="T8" fmla="*/ 2147483646 w 585"/>
                  <a:gd name="T9" fmla="*/ 2147483646 h 534"/>
                  <a:gd name="T10" fmla="*/ 2147483646 w 585"/>
                  <a:gd name="T11" fmla="*/ 2147483646 h 534"/>
                  <a:gd name="T12" fmla="*/ 2147483646 w 585"/>
                  <a:gd name="T13" fmla="*/ 2147483646 h 534"/>
                  <a:gd name="T14" fmla="*/ 2147483646 w 585"/>
                  <a:gd name="T15" fmla="*/ 2147483646 h 534"/>
                  <a:gd name="T16" fmla="*/ 2147483646 w 585"/>
                  <a:gd name="T17" fmla="*/ 2147483646 h 534"/>
                  <a:gd name="T18" fmla="*/ 2147483646 w 585"/>
                  <a:gd name="T19" fmla="*/ 2147483646 h 534"/>
                  <a:gd name="T20" fmla="*/ 2147483646 w 585"/>
                  <a:gd name="T21" fmla="*/ 2147483646 h 534"/>
                  <a:gd name="T22" fmla="*/ 2147483646 w 585"/>
                  <a:gd name="T23" fmla="*/ 2147483646 h 534"/>
                  <a:gd name="T24" fmla="*/ 2147483646 w 585"/>
                  <a:gd name="T25" fmla="*/ 2147483646 h 534"/>
                  <a:gd name="T26" fmla="*/ 2147483646 w 585"/>
                  <a:gd name="T27" fmla="*/ 2147483646 h 534"/>
                  <a:gd name="T28" fmla="*/ 2147483646 w 585"/>
                  <a:gd name="T29" fmla="*/ 2147483646 h 534"/>
                  <a:gd name="T30" fmla="*/ 2147483646 w 585"/>
                  <a:gd name="T31" fmla="*/ 2147483646 h 534"/>
                  <a:gd name="T32" fmla="*/ 2147483646 w 585"/>
                  <a:gd name="T33" fmla="*/ 2147483646 h 534"/>
                  <a:gd name="T34" fmla="*/ 2147483646 w 585"/>
                  <a:gd name="T35" fmla="*/ 2147483646 h 534"/>
                  <a:gd name="T36" fmla="*/ 2147483646 w 585"/>
                  <a:gd name="T37" fmla="*/ 2147483646 h 534"/>
                  <a:gd name="T38" fmla="*/ 2147483646 w 585"/>
                  <a:gd name="T39" fmla="*/ 2147483646 h 534"/>
                  <a:gd name="T40" fmla="*/ 2147483646 w 585"/>
                  <a:gd name="T41" fmla="*/ 2147483646 h 534"/>
                  <a:gd name="T42" fmla="*/ 2147483646 w 585"/>
                  <a:gd name="T43" fmla="*/ 2147483646 h 534"/>
                  <a:gd name="T44" fmla="*/ 2147483646 w 585"/>
                  <a:gd name="T45" fmla="*/ 2147483646 h 534"/>
                  <a:gd name="T46" fmla="*/ 2147483646 w 585"/>
                  <a:gd name="T47" fmla="*/ 2147483646 h 534"/>
                  <a:gd name="T48" fmla="*/ 2147483646 w 585"/>
                  <a:gd name="T49" fmla="*/ 2147483646 h 534"/>
                  <a:gd name="T50" fmla="*/ 2147483646 w 585"/>
                  <a:gd name="T51" fmla="*/ 2147483646 h 534"/>
                  <a:gd name="T52" fmla="*/ 2147483646 w 585"/>
                  <a:gd name="T53" fmla="*/ 2147483646 h 534"/>
                  <a:gd name="T54" fmla="*/ 2147483646 w 585"/>
                  <a:gd name="T55" fmla="*/ 2147483646 h 534"/>
                  <a:gd name="T56" fmla="*/ 2147483646 w 585"/>
                  <a:gd name="T57" fmla="*/ 2147483646 h 534"/>
                  <a:gd name="T58" fmla="*/ 2147483646 w 585"/>
                  <a:gd name="T59" fmla="*/ 2147483646 h 534"/>
                  <a:gd name="T60" fmla="*/ 2147483646 w 585"/>
                  <a:gd name="T61" fmla="*/ 2147483646 h 534"/>
                  <a:gd name="T62" fmla="*/ 2147483646 w 585"/>
                  <a:gd name="T63" fmla="*/ 2147483646 h 534"/>
                  <a:gd name="T64" fmla="*/ 2147483646 w 585"/>
                  <a:gd name="T65" fmla="*/ 2147483646 h 534"/>
                  <a:gd name="T66" fmla="*/ 2147483646 w 585"/>
                  <a:gd name="T67" fmla="*/ 2147483646 h 534"/>
                  <a:gd name="T68" fmla="*/ 2147483646 w 585"/>
                  <a:gd name="T69" fmla="*/ 2147483646 h 534"/>
                  <a:gd name="T70" fmla="*/ 2147483646 w 585"/>
                  <a:gd name="T71" fmla="*/ 2147483646 h 534"/>
                  <a:gd name="T72" fmla="*/ 2147483646 w 585"/>
                  <a:gd name="T73" fmla="*/ 2147483646 h 534"/>
                  <a:gd name="T74" fmla="*/ 2147483646 w 585"/>
                  <a:gd name="T75" fmla="*/ 2147483646 h 534"/>
                  <a:gd name="T76" fmla="*/ 2147483646 w 585"/>
                  <a:gd name="T77" fmla="*/ 2147483646 h 534"/>
                  <a:gd name="T78" fmla="*/ 2147483646 w 585"/>
                  <a:gd name="T79" fmla="*/ 2147483646 h 534"/>
                  <a:gd name="T80" fmla="*/ 2147483646 w 585"/>
                  <a:gd name="T81" fmla="*/ 2147483646 h 534"/>
                  <a:gd name="T82" fmla="*/ 2147483646 w 585"/>
                  <a:gd name="T83" fmla="*/ 2147483646 h 534"/>
                  <a:gd name="T84" fmla="*/ 2147483646 w 585"/>
                  <a:gd name="T85" fmla="*/ 2147483646 h 534"/>
                  <a:gd name="T86" fmla="*/ 2147483646 w 585"/>
                  <a:gd name="T87" fmla="*/ 2147483646 h 534"/>
                  <a:gd name="T88" fmla="*/ 2147483646 w 585"/>
                  <a:gd name="T89" fmla="*/ 2147483646 h 534"/>
                  <a:gd name="T90" fmla="*/ 2147483646 w 585"/>
                  <a:gd name="T91" fmla="*/ 2147483646 h 534"/>
                  <a:gd name="T92" fmla="*/ 2147483646 w 585"/>
                  <a:gd name="T93" fmla="*/ 2147483646 h 534"/>
                  <a:gd name="T94" fmla="*/ 2147483646 w 585"/>
                  <a:gd name="T95" fmla="*/ 2147483646 h 534"/>
                  <a:gd name="T96" fmla="*/ 2147483646 w 585"/>
                  <a:gd name="T97" fmla="*/ 2147483646 h 534"/>
                  <a:gd name="T98" fmla="*/ 2147483646 w 585"/>
                  <a:gd name="T99" fmla="*/ 2147483646 h 534"/>
                  <a:gd name="T100" fmla="*/ 2147483646 w 585"/>
                  <a:gd name="T101" fmla="*/ 2147483646 h 534"/>
                  <a:gd name="T102" fmla="*/ 2147483646 w 585"/>
                  <a:gd name="T103" fmla="*/ 2147483646 h 534"/>
                  <a:gd name="T104" fmla="*/ 2147483646 w 585"/>
                  <a:gd name="T105" fmla="*/ 2147483646 h 534"/>
                  <a:gd name="T106" fmla="*/ 2147483646 w 585"/>
                  <a:gd name="T107" fmla="*/ 2147483646 h 534"/>
                  <a:gd name="T108" fmla="*/ 2147483646 w 585"/>
                  <a:gd name="T109" fmla="*/ 2147483646 h 534"/>
                  <a:gd name="T110" fmla="*/ 2147483646 w 585"/>
                  <a:gd name="T111" fmla="*/ 2147483646 h 534"/>
                  <a:gd name="T112" fmla="*/ 2147483646 w 585"/>
                  <a:gd name="T113" fmla="*/ 2147483646 h 534"/>
                  <a:gd name="T114" fmla="*/ 2147483646 w 585"/>
                  <a:gd name="T115" fmla="*/ 2147483646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43" name="Freeform 237"/>
              <p:cNvSpPr>
                <a:spLocks/>
              </p:cNvSpPr>
              <p:nvPr/>
            </p:nvSpPr>
            <p:spPr bwMode="auto">
              <a:xfrm>
                <a:off x="3621" y="1286"/>
                <a:ext cx="237" cy="283"/>
              </a:xfrm>
              <a:custGeom>
                <a:avLst/>
                <a:gdLst>
                  <a:gd name="T0" fmla="*/ 2147483646 w 47"/>
                  <a:gd name="T1" fmla="*/ 2147483646 h 56"/>
                  <a:gd name="T2" fmla="*/ 2147483646 w 47"/>
                  <a:gd name="T3" fmla="*/ 2147483646 h 56"/>
                  <a:gd name="T4" fmla="*/ 2147483646 w 47"/>
                  <a:gd name="T5" fmla="*/ 2147483646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44" name="Freeform 238"/>
              <p:cNvSpPr>
                <a:spLocks/>
              </p:cNvSpPr>
              <p:nvPr/>
            </p:nvSpPr>
            <p:spPr bwMode="auto">
              <a:xfrm>
                <a:off x="3402" y="1403"/>
                <a:ext cx="209" cy="379"/>
              </a:xfrm>
              <a:custGeom>
                <a:avLst/>
                <a:gdLst>
                  <a:gd name="T0" fmla="*/ 2147483646 w 41"/>
                  <a:gd name="T1" fmla="*/ 2147483646 h 75"/>
                  <a:gd name="T2" fmla="*/ 2147483646 w 41"/>
                  <a:gd name="T3" fmla="*/ 2147483646 h 75"/>
                  <a:gd name="T4" fmla="*/ 2147483646 w 41"/>
                  <a:gd name="T5" fmla="*/ 2147483646 h 75"/>
                  <a:gd name="T6" fmla="*/ 2147483646 w 41"/>
                  <a:gd name="T7" fmla="*/ 2147483646 h 75"/>
                  <a:gd name="T8" fmla="*/ 2147483646 w 41"/>
                  <a:gd name="T9" fmla="*/ 214748364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45" name="Freeform 239"/>
              <p:cNvSpPr>
                <a:spLocks/>
              </p:cNvSpPr>
              <p:nvPr/>
            </p:nvSpPr>
            <p:spPr bwMode="auto">
              <a:xfrm>
                <a:off x="3273" y="645"/>
                <a:ext cx="683" cy="319"/>
              </a:xfrm>
              <a:custGeom>
                <a:avLst/>
                <a:gdLst>
                  <a:gd name="T0" fmla="*/ 2147483646 w 135"/>
                  <a:gd name="T1" fmla="*/ 2147483646 h 63"/>
                  <a:gd name="T2" fmla="*/ 2147483646 w 135"/>
                  <a:gd name="T3" fmla="*/ 2147483646 h 63"/>
                  <a:gd name="T4" fmla="*/ 2147483646 w 135"/>
                  <a:gd name="T5" fmla="*/ 2147483646 h 63"/>
                  <a:gd name="T6" fmla="*/ 2147483646 w 135"/>
                  <a:gd name="T7" fmla="*/ 2147483646 h 63"/>
                  <a:gd name="T8" fmla="*/ 2147483646 w 135"/>
                  <a:gd name="T9" fmla="*/ 2147483646 h 63"/>
                  <a:gd name="T10" fmla="*/ 2147483646 w 135"/>
                  <a:gd name="T11" fmla="*/ 2147483646 h 63"/>
                  <a:gd name="T12" fmla="*/ 2147483646 w 135"/>
                  <a:gd name="T13" fmla="*/ 2147483646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46" name="Freeform 240"/>
              <p:cNvSpPr>
                <a:spLocks/>
              </p:cNvSpPr>
              <p:nvPr/>
            </p:nvSpPr>
            <p:spPr bwMode="auto">
              <a:xfrm>
                <a:off x="4046" y="1544"/>
                <a:ext cx="490" cy="517"/>
              </a:xfrm>
              <a:custGeom>
                <a:avLst/>
                <a:gdLst>
                  <a:gd name="T0" fmla="*/ 2147483646 w 97"/>
                  <a:gd name="T1" fmla="*/ 2147483646 h 102"/>
                  <a:gd name="T2" fmla="*/ 2147483646 w 97"/>
                  <a:gd name="T3" fmla="*/ 2147483646 h 102"/>
                  <a:gd name="T4" fmla="*/ 2147483646 w 97"/>
                  <a:gd name="T5" fmla="*/ 2147483646 h 102"/>
                  <a:gd name="T6" fmla="*/ 2147483646 w 97"/>
                  <a:gd name="T7" fmla="*/ 2147483646 h 102"/>
                  <a:gd name="T8" fmla="*/ 2147483646 w 97"/>
                  <a:gd name="T9" fmla="*/ 21474836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47" name="Freeform 241"/>
              <p:cNvSpPr>
                <a:spLocks/>
              </p:cNvSpPr>
              <p:nvPr/>
            </p:nvSpPr>
            <p:spPr bwMode="auto">
              <a:xfrm>
                <a:off x="5173" y="1024"/>
                <a:ext cx="500" cy="96"/>
              </a:xfrm>
              <a:custGeom>
                <a:avLst/>
                <a:gdLst>
                  <a:gd name="T0" fmla="*/ 2147483646 w 99"/>
                  <a:gd name="T1" fmla="*/ 0 h 19"/>
                  <a:gd name="T2" fmla="*/ 2147483646 w 99"/>
                  <a:gd name="T3" fmla="*/ 2147483646 h 19"/>
                  <a:gd name="T4" fmla="*/ 2147483646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48" name="Freeform 242"/>
              <p:cNvSpPr>
                <a:spLocks/>
              </p:cNvSpPr>
              <p:nvPr/>
            </p:nvSpPr>
            <p:spPr bwMode="auto">
              <a:xfrm>
                <a:off x="5339" y="1003"/>
                <a:ext cx="385" cy="237"/>
              </a:xfrm>
              <a:custGeom>
                <a:avLst/>
                <a:gdLst>
                  <a:gd name="T0" fmla="*/ 2147483646 w 76"/>
                  <a:gd name="T1" fmla="*/ 2147483646 h 47"/>
                  <a:gd name="T2" fmla="*/ 2147483646 w 76"/>
                  <a:gd name="T3" fmla="*/ 2147483646 h 47"/>
                  <a:gd name="T4" fmla="*/ 2147483646 w 76"/>
                  <a:gd name="T5" fmla="*/ 2147483646 h 47"/>
                  <a:gd name="T6" fmla="*/ 2147483646 w 76"/>
                  <a:gd name="T7" fmla="*/ 2147483646 h 47"/>
                  <a:gd name="T8" fmla="*/ 2147483646 w 76"/>
                  <a:gd name="T9" fmla="*/ 214748364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49" name="Freeform 243"/>
              <p:cNvSpPr>
                <a:spLocks/>
              </p:cNvSpPr>
              <p:nvPr/>
            </p:nvSpPr>
            <p:spPr bwMode="auto">
              <a:xfrm>
                <a:off x="5325" y="1201"/>
                <a:ext cx="415" cy="187"/>
              </a:xfrm>
              <a:custGeom>
                <a:avLst/>
                <a:gdLst>
                  <a:gd name="T0" fmla="*/ 2147483646 w 82"/>
                  <a:gd name="T1" fmla="*/ 2147483646 h 37"/>
                  <a:gd name="T2" fmla="*/ 2147483646 w 82"/>
                  <a:gd name="T3" fmla="*/ 2147483646 h 37"/>
                  <a:gd name="T4" fmla="*/ 2147483646 w 82"/>
                  <a:gd name="T5" fmla="*/ 2147483646 h 37"/>
                  <a:gd name="T6" fmla="*/ 2147483646 w 82"/>
                  <a:gd name="T7" fmla="*/ 2147483646 h 37"/>
                  <a:gd name="T8" fmla="*/ 2147483646 w 82"/>
                  <a:gd name="T9" fmla="*/ 2147483646 h 37"/>
                  <a:gd name="T10" fmla="*/ 2147483646 w 82"/>
                  <a:gd name="T11" fmla="*/ 0 h 37"/>
                  <a:gd name="T12" fmla="*/ 2147483646 w 82"/>
                  <a:gd name="T13" fmla="*/ 214748364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50" name="Freeform 244"/>
              <p:cNvSpPr>
                <a:spLocks/>
              </p:cNvSpPr>
              <p:nvPr/>
            </p:nvSpPr>
            <p:spPr bwMode="auto">
              <a:xfrm>
                <a:off x="5001" y="1378"/>
                <a:ext cx="699" cy="167"/>
              </a:xfrm>
              <a:custGeom>
                <a:avLst/>
                <a:gdLst>
                  <a:gd name="T0" fmla="*/ 2147483646 w 138"/>
                  <a:gd name="T1" fmla="*/ 2147483646 h 33"/>
                  <a:gd name="T2" fmla="*/ 2147483646 w 138"/>
                  <a:gd name="T3" fmla="*/ 2147483646 h 33"/>
                  <a:gd name="T4" fmla="*/ 2147483646 w 138"/>
                  <a:gd name="T5" fmla="*/ 2147483646 h 33"/>
                  <a:gd name="T6" fmla="*/ 2147483646 w 138"/>
                  <a:gd name="T7" fmla="*/ 2147483646 h 33"/>
                  <a:gd name="T8" fmla="*/ 2147483646 w 138"/>
                  <a:gd name="T9" fmla="*/ 2147483646 h 33"/>
                  <a:gd name="T10" fmla="*/ 2147483646 w 138"/>
                  <a:gd name="T11" fmla="*/ 2147483646 h 33"/>
                  <a:gd name="T12" fmla="*/ 2147483646 w 138"/>
                  <a:gd name="T13" fmla="*/ 2147483646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51" name="Freeform 245"/>
              <p:cNvSpPr>
                <a:spLocks/>
              </p:cNvSpPr>
              <p:nvPr/>
            </p:nvSpPr>
            <p:spPr bwMode="auto">
              <a:xfrm>
                <a:off x="5078" y="1540"/>
                <a:ext cx="565" cy="146"/>
              </a:xfrm>
              <a:custGeom>
                <a:avLst/>
                <a:gdLst>
                  <a:gd name="T0" fmla="*/ 2147483646 w 112"/>
                  <a:gd name="T1" fmla="*/ 2147483646 h 29"/>
                  <a:gd name="T2" fmla="*/ 2147483646 w 112"/>
                  <a:gd name="T3" fmla="*/ 2147483646 h 29"/>
                  <a:gd name="T4" fmla="*/ 2147483646 w 112"/>
                  <a:gd name="T5" fmla="*/ 2147483646 h 29"/>
                  <a:gd name="T6" fmla="*/ 2147483646 w 112"/>
                  <a:gd name="T7" fmla="*/ 2147483646 h 29"/>
                  <a:gd name="T8" fmla="*/ 2147483646 w 112"/>
                  <a:gd name="T9" fmla="*/ 2147483646 h 29"/>
                  <a:gd name="T10" fmla="*/ 2147483646 w 112"/>
                  <a:gd name="T11" fmla="*/ 2147483646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52" name="Freeform 246"/>
              <p:cNvSpPr>
                <a:spLocks/>
              </p:cNvSpPr>
              <p:nvPr/>
            </p:nvSpPr>
            <p:spPr bwMode="auto">
              <a:xfrm>
                <a:off x="5041" y="1657"/>
                <a:ext cx="581" cy="479"/>
              </a:xfrm>
              <a:custGeom>
                <a:avLst/>
                <a:gdLst>
                  <a:gd name="T0" fmla="*/ 2147483646 w 115"/>
                  <a:gd name="T1" fmla="*/ 2147483646 h 95"/>
                  <a:gd name="T2" fmla="*/ 2147483646 w 115"/>
                  <a:gd name="T3" fmla="*/ 2147483646 h 95"/>
                  <a:gd name="T4" fmla="*/ 2147483646 w 115"/>
                  <a:gd name="T5" fmla="*/ 2147483646 h 95"/>
                  <a:gd name="T6" fmla="*/ 2147483646 w 115"/>
                  <a:gd name="T7" fmla="*/ 2147483646 h 95"/>
                  <a:gd name="T8" fmla="*/ 2147483646 w 115"/>
                  <a:gd name="T9" fmla="*/ 2147483646 h 95"/>
                  <a:gd name="T10" fmla="*/ 2147483646 w 115"/>
                  <a:gd name="T11" fmla="*/ 2147483646 h 95"/>
                  <a:gd name="T12" fmla="*/ 2147483646 w 115"/>
                  <a:gd name="T13" fmla="*/ 2147483646 h 95"/>
                  <a:gd name="T14" fmla="*/ 2147483646 w 115"/>
                  <a:gd name="T15" fmla="*/ 2147483646 h 95"/>
                  <a:gd name="T16" fmla="*/ 2147483646 w 115"/>
                  <a:gd name="T17" fmla="*/ 2147483646 h 95"/>
                  <a:gd name="T18" fmla="*/ 2147483646 w 115"/>
                  <a:gd name="T19" fmla="*/ 2147483646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sp>
            <p:nvSpPr>
              <p:cNvPr id="1053" name="Freeform 247"/>
              <p:cNvSpPr>
                <a:spLocks/>
              </p:cNvSpPr>
              <p:nvPr/>
            </p:nvSpPr>
            <p:spPr bwMode="auto">
              <a:xfrm>
                <a:off x="5420" y="1463"/>
                <a:ext cx="330" cy="854"/>
              </a:xfrm>
              <a:custGeom>
                <a:avLst/>
                <a:gdLst>
                  <a:gd name="T0" fmla="*/ 2147483646 w 65"/>
                  <a:gd name="T1" fmla="*/ 2147483646 h 169"/>
                  <a:gd name="T2" fmla="*/ 2147483646 w 65"/>
                  <a:gd name="T3" fmla="*/ 2147483646 h 169"/>
                  <a:gd name="T4" fmla="*/ 2147483646 w 65"/>
                  <a:gd name="T5" fmla="*/ 2147483646 h 169"/>
                  <a:gd name="T6" fmla="*/ 2147483646 w 65"/>
                  <a:gd name="T7" fmla="*/ 2147483646 h 169"/>
                  <a:gd name="T8" fmla="*/ 2147483646 w 65"/>
                  <a:gd name="T9" fmla="*/ 2147483646 h 169"/>
                  <a:gd name="T10" fmla="*/ 0 w 65"/>
                  <a:gd name="T11" fmla="*/ 2147483646 h 169"/>
                  <a:gd name="T12" fmla="*/ 2147483646 w 65"/>
                  <a:gd name="T13" fmla="*/ 2147483646 h 169"/>
                  <a:gd name="T14" fmla="*/ 2147483646 w 65"/>
                  <a:gd name="T15" fmla="*/ 2147483646 h 169"/>
                  <a:gd name="T16" fmla="*/ 2147483646 w 65"/>
                  <a:gd name="T17" fmla="*/ 2147483646 h 169"/>
                  <a:gd name="T18" fmla="*/ 2147483646 w 65"/>
                  <a:gd name="T19" fmla="*/ 0 h 169"/>
                  <a:gd name="T20" fmla="*/ 2147483646 w 65"/>
                  <a:gd name="T21" fmla="*/ 2147483646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eaLnBrk="0" hangingPunct="0">
                  <a:spcBef>
                    <a:spcPct val="0"/>
                  </a:spcBef>
                  <a:buClrTx/>
                  <a:buSzTx/>
                </a:pPr>
                <a:endParaRPr kumimoji="0" lang="zh-CN" altLang="en-US" sz="2100">
                  <a:solidFill>
                    <a:srgbClr val="E40000"/>
                  </a:solidFill>
                  <a:latin typeface="Arial"/>
                  <a:ea typeface="宋体"/>
                </a:endParaRPr>
              </a:p>
            </p:txBody>
          </p:sp>
        </p:grpSp>
      </p:grpSp>
      <p:sp>
        <p:nvSpPr>
          <p:cNvPr id="1034" name="Rectangle 248"/>
          <p:cNvSpPr>
            <a:spLocks noGrp="1" noRot="1" noChangeArrowheads="1"/>
          </p:cNvSpPr>
          <p:nvPr>
            <p:ph type="title"/>
          </p:nvPr>
        </p:nvSpPr>
        <p:spPr bwMode="auto">
          <a:xfrm>
            <a:off x="298450" y="228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5" name="Rectangle 249"/>
          <p:cNvSpPr>
            <a:spLocks noGrp="1" noRot="1" noChangeArrowheads="1"/>
          </p:cNvSpPr>
          <p:nvPr>
            <p:ph type="body" idx="1"/>
          </p:nvPr>
        </p:nvSpPr>
        <p:spPr bwMode="auto">
          <a:xfrm>
            <a:off x="609600" y="1600200"/>
            <a:ext cx="81534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3306" name="Rectangle 250"/>
          <p:cNvSpPr>
            <a:spLocks noGrp="1" noChangeArrowheads="1"/>
          </p:cNvSpPr>
          <p:nvPr>
            <p:ph type="dt" sz="half" idx="2"/>
          </p:nvPr>
        </p:nvSpPr>
        <p:spPr bwMode="auto">
          <a:xfrm>
            <a:off x="298451"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50" b="0">
                <a:solidFill>
                  <a:schemeClr val="tx1"/>
                </a:solidFill>
                <a:latin typeface="Arial" charset="0"/>
                <a:ea typeface="宋体" pitchFamily="2" charset="-122"/>
              </a:defRPr>
            </a:lvl1pPr>
          </a:lstStyle>
          <a:p>
            <a:pPr>
              <a:spcBef>
                <a:spcPct val="0"/>
              </a:spcBef>
              <a:buClrTx/>
              <a:buSzTx/>
              <a:defRPr/>
            </a:pPr>
            <a:endParaRPr kumimoji="0" lang="en-US" altLang="zh-CN">
              <a:solidFill>
                <a:srgbClr val="000000"/>
              </a:solidFill>
            </a:endParaRPr>
          </a:p>
        </p:txBody>
      </p:sp>
      <p:sp>
        <p:nvSpPr>
          <p:cNvPr id="173307" name="Rectangle 251"/>
          <p:cNvSpPr>
            <a:spLocks noGrp="1" noChangeArrowheads="1"/>
          </p:cNvSpPr>
          <p:nvPr>
            <p:ph type="ftr" sz="quarter" idx="3"/>
          </p:nvPr>
        </p:nvSpPr>
        <p:spPr bwMode="auto">
          <a:xfrm>
            <a:off x="3121025"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50" b="0">
                <a:solidFill>
                  <a:schemeClr val="tx1"/>
                </a:solidFill>
                <a:latin typeface="Arial" charset="0"/>
                <a:ea typeface="宋体" pitchFamily="2" charset="-122"/>
              </a:defRPr>
            </a:lvl1pPr>
          </a:lstStyle>
          <a:p>
            <a:pPr>
              <a:spcBef>
                <a:spcPct val="0"/>
              </a:spcBef>
              <a:buClrTx/>
              <a:buSzTx/>
              <a:defRPr/>
            </a:pPr>
            <a:endParaRPr kumimoji="0" lang="en-US" altLang="zh-CN">
              <a:solidFill>
                <a:srgbClr val="000000"/>
              </a:solidFill>
            </a:endParaRPr>
          </a:p>
        </p:txBody>
      </p:sp>
      <p:sp>
        <p:nvSpPr>
          <p:cNvPr id="173308" name="Rectangle 252"/>
          <p:cNvSpPr>
            <a:spLocks noGrp="1" noChangeArrowheads="1"/>
          </p:cNvSpPr>
          <p:nvPr>
            <p:ph type="sldNum" sz="quarter" idx="4"/>
          </p:nvPr>
        </p:nvSpPr>
        <p:spPr bwMode="auto">
          <a:xfrm>
            <a:off x="6550026"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defRPr>
            </a:lvl1pPr>
          </a:lstStyle>
          <a:p>
            <a:pPr>
              <a:spcBef>
                <a:spcPct val="0"/>
              </a:spcBef>
              <a:buClrTx/>
              <a:buSzTx/>
              <a:defRPr/>
            </a:pPr>
            <a:fld id="{D18E293D-C64F-40DE-A1B4-AC78E040FD05}" type="slidenum">
              <a:rPr kumimoji="0" lang="zh-CN" altLang="en-US">
                <a:solidFill>
                  <a:srgbClr val="000000"/>
                </a:solidFill>
                <a:latin typeface="Arial"/>
                <a:ea typeface="宋体"/>
              </a:rPr>
              <a:pPr>
                <a:spcBef>
                  <a:spcPct val="0"/>
                </a:spcBef>
                <a:buClrTx/>
                <a:buSzTx/>
                <a:defRPr/>
              </a:pPr>
              <a:t>‹#›</a:t>
            </a:fld>
            <a:endParaRPr kumimoji="0" lang="en-US" altLang="zh-CN">
              <a:solidFill>
                <a:srgbClr val="000000"/>
              </a:solidFill>
              <a:latin typeface="Arial"/>
              <a:ea typeface="宋体"/>
            </a:endParaRPr>
          </a:p>
        </p:txBody>
      </p:sp>
    </p:spTree>
    <p:extLst>
      <p:ext uri="{BB962C8B-B14F-4D97-AF65-F5344CB8AC3E}">
        <p14:creationId xmlns:p14="http://schemas.microsoft.com/office/powerpoint/2010/main" val="2528378322"/>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Lst>
  <p:transition spd="slow">
    <p:randomBar dir="vert"/>
  </p:transition>
  <p:timing>
    <p:tnLst>
      <p:par>
        <p:cTn id="1" dur="indefinite" restart="never" nodeType="tmRoot"/>
      </p:par>
    </p:tnLst>
  </p:timing>
  <p:hf hdr="0" ftr="0" dt="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charset="0"/>
          <a:ea typeface="宋体" pitchFamily="2" charset="-122"/>
        </a:defRPr>
      </a:lvl2pPr>
      <a:lvl3pPr algn="ctr" rtl="0" eaLnBrk="0" fontAlgn="base" hangingPunct="0">
        <a:spcBef>
          <a:spcPct val="0"/>
        </a:spcBef>
        <a:spcAft>
          <a:spcPct val="0"/>
        </a:spcAft>
        <a:defRPr sz="3300">
          <a:solidFill>
            <a:schemeClr val="tx2"/>
          </a:solidFill>
          <a:latin typeface="Arial" charset="0"/>
          <a:ea typeface="宋体" pitchFamily="2" charset="-122"/>
        </a:defRPr>
      </a:lvl3pPr>
      <a:lvl4pPr algn="ctr" rtl="0" eaLnBrk="0" fontAlgn="base" hangingPunct="0">
        <a:spcBef>
          <a:spcPct val="0"/>
        </a:spcBef>
        <a:spcAft>
          <a:spcPct val="0"/>
        </a:spcAft>
        <a:defRPr sz="3300">
          <a:solidFill>
            <a:schemeClr val="tx2"/>
          </a:solidFill>
          <a:latin typeface="Arial" charset="0"/>
          <a:ea typeface="宋体" pitchFamily="2" charset="-122"/>
        </a:defRPr>
      </a:lvl4pPr>
      <a:lvl5pPr algn="ctr" rtl="0" eaLnBrk="0" fontAlgn="base" hangingPunct="0">
        <a:spcBef>
          <a:spcPct val="0"/>
        </a:spcBef>
        <a:spcAft>
          <a:spcPct val="0"/>
        </a:spcAft>
        <a:defRPr sz="3300">
          <a:solidFill>
            <a:schemeClr val="tx2"/>
          </a:solidFill>
          <a:latin typeface="Arial" charset="0"/>
          <a:ea typeface="宋体" pitchFamily="2" charset="-122"/>
        </a:defRPr>
      </a:lvl5pPr>
      <a:lvl6pPr marL="342900" algn="ctr" rtl="0" fontAlgn="base">
        <a:spcBef>
          <a:spcPct val="0"/>
        </a:spcBef>
        <a:spcAft>
          <a:spcPct val="0"/>
        </a:spcAft>
        <a:defRPr sz="3300">
          <a:solidFill>
            <a:schemeClr val="tx2"/>
          </a:solidFill>
          <a:latin typeface="Arial" charset="0"/>
          <a:ea typeface="宋体" pitchFamily="2" charset="-122"/>
        </a:defRPr>
      </a:lvl6pPr>
      <a:lvl7pPr marL="685800" algn="ctr" rtl="0" fontAlgn="base">
        <a:spcBef>
          <a:spcPct val="0"/>
        </a:spcBef>
        <a:spcAft>
          <a:spcPct val="0"/>
        </a:spcAft>
        <a:defRPr sz="3300">
          <a:solidFill>
            <a:schemeClr val="tx2"/>
          </a:solidFill>
          <a:latin typeface="Arial" charset="0"/>
          <a:ea typeface="宋体" pitchFamily="2" charset="-122"/>
        </a:defRPr>
      </a:lvl7pPr>
      <a:lvl8pPr marL="1028700" algn="ctr" rtl="0" fontAlgn="base">
        <a:spcBef>
          <a:spcPct val="0"/>
        </a:spcBef>
        <a:spcAft>
          <a:spcPct val="0"/>
        </a:spcAft>
        <a:defRPr sz="3300">
          <a:solidFill>
            <a:schemeClr val="tx2"/>
          </a:solidFill>
          <a:latin typeface="Arial" charset="0"/>
          <a:ea typeface="宋体" pitchFamily="2" charset="-122"/>
        </a:defRPr>
      </a:lvl8pPr>
      <a:lvl9pPr marL="1371600" algn="ctr" rtl="0" fontAlgn="base">
        <a:spcBef>
          <a:spcPct val="0"/>
        </a:spcBef>
        <a:spcAft>
          <a:spcPct val="0"/>
        </a:spcAft>
        <a:defRPr sz="3300">
          <a:solidFill>
            <a:schemeClr val="tx2"/>
          </a:solidFill>
          <a:latin typeface="Arial" charset="0"/>
          <a:ea typeface="宋体" pitchFamily="2" charset="-122"/>
        </a:defRPr>
      </a:lvl9pPr>
    </p:titleStyle>
    <p:bodyStyle>
      <a:lvl1pPr marL="257175" indent="-257175"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lr>
          <a:schemeClr val="tx2"/>
        </a:buClr>
        <a:buSzPct val="85000"/>
        <a:buFont typeface="Wingdings" panose="05000000000000000000" pitchFamily="2" charset="2"/>
        <a:buChar char="Ø"/>
        <a:defRPr sz="2100">
          <a:solidFill>
            <a:schemeClr val="tx1"/>
          </a:solidFill>
          <a:latin typeface="+mn-lt"/>
          <a:ea typeface="+mn-ea"/>
        </a:defRPr>
      </a:lvl2pPr>
      <a:lvl3pPr marL="857250" indent="-171450" algn="l" rtl="0" eaLnBrk="0" fontAlgn="base" hangingPunct="0">
        <a:spcBef>
          <a:spcPct val="20000"/>
        </a:spcBef>
        <a:spcAft>
          <a:spcPct val="0"/>
        </a:spcAft>
        <a:buClr>
          <a:schemeClr val="hlink"/>
        </a:buClr>
        <a:buSzPct val="95000"/>
        <a:buFont typeface="Wingdings 2" panose="05020102010507070707" pitchFamily="18" charset="2"/>
        <a:buChar char="¡"/>
        <a:defRPr sz="1800">
          <a:solidFill>
            <a:schemeClr val="tx1"/>
          </a:solidFill>
          <a:latin typeface="+mn-lt"/>
          <a:ea typeface="+mn-ea"/>
        </a:defRPr>
      </a:lvl3pPr>
      <a:lvl4pPr marL="1200150" indent="-171450" algn="l" rtl="0" eaLnBrk="0" fontAlgn="base" hangingPunct="0">
        <a:spcBef>
          <a:spcPct val="20000"/>
        </a:spcBef>
        <a:spcAft>
          <a:spcPct val="0"/>
        </a:spcAft>
        <a:buClr>
          <a:schemeClr val="tx2"/>
        </a:buClr>
        <a:buSzPct val="90000"/>
        <a:buFont typeface="Wingdings" panose="05000000000000000000" pitchFamily="2" charset="2"/>
        <a:buChar char="Ø"/>
        <a:defRPr sz="1500">
          <a:solidFill>
            <a:schemeClr val="tx1"/>
          </a:solidFill>
          <a:latin typeface="+mn-lt"/>
          <a:ea typeface="+mn-ea"/>
        </a:defRPr>
      </a:lvl4pPr>
      <a:lvl5pPr marL="1543050" indent="-171450" algn="l" rtl="0" eaLnBrk="0" fontAlgn="base" hangingPunct="0">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5pPr>
      <a:lvl6pPr marL="1885950" indent="-171450" algn="l" rtl="0" fontAlgn="base">
        <a:spcBef>
          <a:spcPct val="20000"/>
        </a:spcBef>
        <a:spcAft>
          <a:spcPct val="0"/>
        </a:spcAft>
        <a:buClr>
          <a:schemeClr val="hlink"/>
        </a:buClr>
        <a:buFont typeface="Wingdings 2" pitchFamily="18" charset="2"/>
        <a:buChar char="¡"/>
        <a:defRPr sz="1500">
          <a:solidFill>
            <a:schemeClr val="tx1"/>
          </a:solidFill>
          <a:latin typeface="+mn-lt"/>
          <a:ea typeface="+mn-ea"/>
        </a:defRPr>
      </a:lvl6pPr>
      <a:lvl7pPr marL="2228850" indent="-171450" algn="l" rtl="0" fontAlgn="base">
        <a:spcBef>
          <a:spcPct val="20000"/>
        </a:spcBef>
        <a:spcAft>
          <a:spcPct val="0"/>
        </a:spcAft>
        <a:buClr>
          <a:schemeClr val="hlink"/>
        </a:buClr>
        <a:buFont typeface="Wingdings 2" pitchFamily="18" charset="2"/>
        <a:buChar char="¡"/>
        <a:defRPr sz="1500">
          <a:solidFill>
            <a:schemeClr val="tx1"/>
          </a:solidFill>
          <a:latin typeface="+mn-lt"/>
          <a:ea typeface="+mn-ea"/>
        </a:defRPr>
      </a:lvl7pPr>
      <a:lvl8pPr marL="2571750" indent="-171450" algn="l" rtl="0" fontAlgn="base">
        <a:spcBef>
          <a:spcPct val="20000"/>
        </a:spcBef>
        <a:spcAft>
          <a:spcPct val="0"/>
        </a:spcAft>
        <a:buClr>
          <a:schemeClr val="hlink"/>
        </a:buClr>
        <a:buFont typeface="Wingdings 2" pitchFamily="18" charset="2"/>
        <a:buChar char="¡"/>
        <a:defRPr sz="1500">
          <a:solidFill>
            <a:schemeClr val="tx1"/>
          </a:solidFill>
          <a:latin typeface="+mn-lt"/>
          <a:ea typeface="+mn-ea"/>
        </a:defRPr>
      </a:lvl8pPr>
      <a:lvl9pPr marL="2914650" indent="-171450" algn="l" rtl="0" fontAlgn="base">
        <a:spcBef>
          <a:spcPct val="20000"/>
        </a:spcBef>
        <a:spcAft>
          <a:spcPct val="0"/>
        </a:spcAft>
        <a:buClr>
          <a:schemeClr val="hlink"/>
        </a:buClr>
        <a:buFont typeface="Wingdings 2" pitchFamily="18" charset="2"/>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0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84.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10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42.png"/><Relationship Id="rId4" Type="http://schemas.openxmlformats.org/officeDocument/2006/relationships/image" Target="../media/image41.png"/></Relationships>
</file>

<file path=ppt/slides/_rels/slide103.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31.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46.png"/><Relationship Id="rId4" Type="http://schemas.openxmlformats.org/officeDocument/2006/relationships/image" Target="../media/image45.png"/></Relationships>
</file>

<file path=ppt/slides/_rels/slide10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0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6.xml"/><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10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9.xml"/><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hyperlink" Target="https://link.zhihu.com/?target=https://www.baidu.com/s?ie=UTF-8&amp;wd=1000000000001%20ems"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ltesting.net/html/73/category-catid-273.html"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www.ltesting.net/html/94/category-catid-94.html"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6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4.wmf"/><Relationship Id="rId4" Type="http://schemas.openxmlformats.org/officeDocument/2006/relationships/oleObject" Target="../embeddings/oleObject2.bin"/></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0.emf"/><Relationship Id="rId5" Type="http://schemas.openxmlformats.org/officeDocument/2006/relationships/oleObject" Target="../embeddings/Microsoft_Word_97_-_2003___1.doc"/><Relationship Id="rId4" Type="http://schemas.openxmlformats.org/officeDocument/2006/relationships/oleObject" Target="../embeddings/oleObject3.bin"/></Relationships>
</file>

<file path=ppt/slides/_rels/slide7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3.wmf"/><Relationship Id="rId5" Type="http://schemas.openxmlformats.org/officeDocument/2006/relationships/oleObject" Target="../embeddings/Microsoft_Word_97_-_2003___2.doc"/><Relationship Id="rId4" Type="http://schemas.openxmlformats.org/officeDocument/2006/relationships/oleObject" Target="../embeddings/oleObject4.bin"/></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1.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74.xml"/><Relationship Id="rId7" Type="http://schemas.openxmlformats.org/officeDocument/2006/relationships/image" Target="../media/image29.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28.wmf"/><Relationship Id="rId4" Type="http://schemas.openxmlformats.org/officeDocument/2006/relationships/oleObject" Target="../embeddings/oleObject5.bin"/></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p>
            <a:fld id="{F8E5D239-8292-4B70-BC44-7C8F73CA044A}" type="slidenum">
              <a:rPr lang="en-US" altLang="zh-CN" smtClean="0">
                <a:latin typeface="Arial" charset="0"/>
              </a:rPr>
              <a:pPr/>
              <a:t>1</a:t>
            </a:fld>
            <a:endParaRPr lang="en-US" altLang="zh-CN" smtClean="0">
              <a:latin typeface="Arial" charset="0"/>
            </a:endParaRPr>
          </a:p>
        </p:txBody>
      </p:sp>
      <p:sp>
        <p:nvSpPr>
          <p:cNvPr id="819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8196" name="Rectangle 3"/>
          <p:cNvSpPr>
            <a:spLocks noGrp="1" noChangeArrowheads="1"/>
          </p:cNvSpPr>
          <p:nvPr>
            <p:ph type="body" idx="1"/>
          </p:nvPr>
        </p:nvSpPr>
        <p:spPr>
          <a:xfrm>
            <a:off x="762000" y="1752600"/>
            <a:ext cx="8153400" cy="5105400"/>
          </a:xfrm>
        </p:spPr>
        <p:txBody>
          <a:bodyPr/>
          <a:lstStyle/>
          <a:p>
            <a:pPr eaLnBrk="1" hangingPunct="1">
              <a:buFontTx/>
              <a:buNone/>
            </a:pPr>
            <a:r>
              <a:rPr lang="en-US" altLang="zh-CN" b="1" dirty="0" smtClean="0">
                <a:solidFill>
                  <a:srgbClr val="0000FF"/>
                </a:solidFill>
              </a:rPr>
              <a:t>Contents</a:t>
            </a:r>
            <a:r>
              <a:rPr lang="en-US" altLang="zh-CN" sz="2400" b="1" dirty="0" smtClean="0"/>
              <a:t>:</a:t>
            </a:r>
          </a:p>
          <a:p>
            <a:pPr eaLnBrk="1" hangingPunct="1">
              <a:buFontTx/>
              <a:buNone/>
            </a:pPr>
            <a:r>
              <a:rPr lang="en-US" altLang="zh-CN" sz="2400" b="1" dirty="0" smtClean="0"/>
              <a:t>          A: eliciting requirements </a:t>
            </a:r>
          </a:p>
          <a:p>
            <a:pPr eaLnBrk="1" hangingPunct="1">
              <a:buFontTx/>
              <a:buNone/>
            </a:pPr>
            <a:r>
              <a:rPr lang="en-US" altLang="zh-CN" sz="2400" b="1" dirty="0" smtClean="0"/>
              <a:t>          B: modeling requirements </a:t>
            </a:r>
          </a:p>
          <a:p>
            <a:pPr eaLnBrk="1" hangingPunct="1">
              <a:buFontTx/>
              <a:buNone/>
            </a:pPr>
            <a:r>
              <a:rPr lang="en-US" altLang="zh-CN" sz="2400" b="1" dirty="0" smtClean="0"/>
              <a:t>          C: reviewing requirements </a:t>
            </a:r>
          </a:p>
          <a:p>
            <a:pPr eaLnBrk="1" hangingPunct="1">
              <a:buFontTx/>
              <a:buNone/>
            </a:pPr>
            <a:r>
              <a:rPr lang="en-US" altLang="zh-CN" sz="2400" b="1" dirty="0" smtClean="0"/>
              <a:t>          D: documenting requirements </a:t>
            </a:r>
          </a:p>
          <a:p>
            <a:pPr eaLnBrk="1" hangingPunct="1">
              <a:buFontTx/>
              <a:buNone/>
            </a:pPr>
            <a:endParaRPr lang="en-US" altLang="zh-CN" sz="2400" b="1" dirty="0" smtClean="0"/>
          </a:p>
          <a:p>
            <a:pPr eaLnBrk="1" hangingPunct="1">
              <a:buFontTx/>
              <a:buNone/>
            </a:pPr>
            <a:r>
              <a:rPr lang="en-US" altLang="zh-CN" sz="2400" b="1" dirty="0" smtClean="0"/>
              <a:t>         Why requirements are so important ?</a:t>
            </a:r>
          </a:p>
          <a:p>
            <a:pPr eaLnBrk="1" hangingPunct="1">
              <a:buFontTx/>
              <a:buNone/>
            </a:pPr>
            <a:r>
              <a:rPr lang="en-US" altLang="zh-CN" sz="2400" b="1" dirty="0" smtClean="0"/>
              <a:t>            ----sidebar 4.1</a:t>
            </a:r>
            <a:r>
              <a:rPr lang="zh-CN" altLang="en-US" sz="2400" b="1" dirty="0" smtClean="0"/>
              <a:t>（</a:t>
            </a:r>
            <a:r>
              <a:rPr lang="en-US" altLang="zh-CN" sz="2400" b="1" dirty="0" smtClean="0"/>
              <a:t>Standish Group</a:t>
            </a:r>
            <a:r>
              <a:rPr lang="zh-CN" altLang="en-US" sz="2400" b="1" dirty="0" smtClean="0"/>
              <a:t>的调查结果）</a:t>
            </a:r>
            <a:endParaRPr lang="en-US" altLang="zh-CN" sz="2400" b="1" dirty="0" smtClean="0"/>
          </a:p>
          <a:p>
            <a:pPr eaLnBrk="1" hangingPunct="1">
              <a:buFontTx/>
              <a:buNone/>
            </a:pPr>
            <a:r>
              <a:rPr lang="en-US" altLang="zh-CN" sz="2400" b="1" dirty="0" smtClean="0"/>
              <a:t>         What is the requirements?  </a:t>
            </a:r>
          </a:p>
          <a:p>
            <a:pPr eaLnBrk="1" hangingPunct="1">
              <a:buFontTx/>
              <a:buNone/>
            </a:pPr>
            <a:r>
              <a:rPr lang="en-US" altLang="zh-CN" sz="2400" b="1" dirty="0" smtClean="0"/>
              <a:t>            ----Understanding what the customers and </a:t>
            </a:r>
          </a:p>
          <a:p>
            <a:pPr eaLnBrk="1" hangingPunct="1">
              <a:buFontTx/>
              <a:buNone/>
            </a:pPr>
            <a:r>
              <a:rPr lang="en-US" altLang="zh-CN" sz="2400" b="1" dirty="0" smtClean="0"/>
              <a:t>                 users expect the system to do.</a:t>
            </a:r>
          </a:p>
        </p:txBody>
      </p:sp>
      <p:sp>
        <p:nvSpPr>
          <p:cNvPr id="8197" name="Rectangle 5"/>
          <p:cNvSpPr>
            <a:spLocks noChangeArrowheads="1"/>
          </p:cNvSpPr>
          <p:nvPr/>
        </p:nvSpPr>
        <p:spPr bwMode="auto">
          <a:xfrm>
            <a:off x="1187450" y="4365625"/>
            <a:ext cx="7129463" cy="2303463"/>
          </a:xfrm>
          <a:prstGeom prst="rect">
            <a:avLst/>
          </a:prstGeom>
          <a:noFill/>
          <a:ln w="25400">
            <a:solidFill>
              <a:srgbClr val="800080"/>
            </a:solidFill>
            <a:miter lim="800000"/>
            <a:headEnd/>
            <a:tailEnd/>
          </a:ln>
        </p:spPr>
        <p:txBody>
          <a:bodyPr wrap="none" lIns="92075" tIns="46038" rIns="92075" bIns="46038" anchor="ctr"/>
          <a:lstStyle/>
          <a:p>
            <a:endParaRPr lang="zh-CN" altLang="en-US"/>
          </a:p>
        </p:txBody>
      </p:sp>
      <p:sp>
        <p:nvSpPr>
          <p:cNvPr id="8198" name="AutoShape 8"/>
          <p:cNvSpPr>
            <a:spLocks noChangeArrowheads="1"/>
          </p:cNvSpPr>
          <p:nvPr/>
        </p:nvSpPr>
        <p:spPr bwMode="auto">
          <a:xfrm>
            <a:off x="6084888" y="1604963"/>
            <a:ext cx="2987675" cy="2519362"/>
          </a:xfrm>
          <a:prstGeom prst="wedgeRectCallout">
            <a:avLst>
              <a:gd name="adj1" fmla="val -43944"/>
              <a:gd name="adj2" fmla="val 60273"/>
            </a:avLst>
          </a:prstGeom>
          <a:noFill/>
          <a:ln w="9525" algn="ctr">
            <a:solidFill>
              <a:srgbClr val="800080"/>
            </a:solidFill>
            <a:miter lim="800000"/>
            <a:headEnd/>
            <a:tailEnd/>
          </a:ln>
        </p:spPr>
        <p:txBody>
          <a:bodyPr lIns="92075" tIns="46038" rIns="92075" bIns="46038"/>
          <a:lstStyle/>
          <a:p>
            <a:pPr marL="342900" indent="-342900" algn="ctr"/>
            <a:r>
              <a:rPr lang="zh-CN" altLang="en-US"/>
              <a:t>需求似乎耳熟能</a:t>
            </a:r>
          </a:p>
          <a:p>
            <a:pPr marL="342900" indent="-342900" algn="ctr"/>
            <a:r>
              <a:rPr lang="zh-CN" altLang="en-US"/>
              <a:t>详</a:t>
            </a:r>
            <a:r>
              <a:rPr lang="en-US" altLang="zh-CN"/>
              <a:t>,</a:t>
            </a:r>
            <a:r>
              <a:rPr lang="zh-CN" altLang="en-US"/>
              <a:t>但做起来还真</a:t>
            </a:r>
          </a:p>
          <a:p>
            <a:pPr marL="342900" indent="-342900" algn="ctr"/>
            <a:r>
              <a:rPr lang="zh-CN" altLang="en-US"/>
              <a:t>不简单</a:t>
            </a:r>
            <a:r>
              <a:rPr lang="en-US" altLang="zh-CN"/>
              <a:t>,</a:t>
            </a:r>
            <a:r>
              <a:rPr lang="zh-CN" altLang="en-US"/>
              <a:t>比如</a:t>
            </a:r>
            <a:r>
              <a:rPr lang="zh-CN" altLang="en-US">
                <a:latin typeface="Times New Roman" pitchFamily="18" charset="0"/>
              </a:rPr>
              <a:t>”</a:t>
            </a:r>
            <a:r>
              <a:rPr lang="zh-CN" altLang="en-US"/>
              <a:t>如何</a:t>
            </a:r>
          </a:p>
          <a:p>
            <a:pPr marL="342900" indent="-342900" algn="ctr"/>
            <a:r>
              <a:rPr lang="zh-CN" altLang="en-US"/>
              <a:t>保持需求的完整</a:t>
            </a:r>
          </a:p>
          <a:p>
            <a:pPr marL="342900" indent="-342900" algn="ctr"/>
            <a:r>
              <a:rPr lang="zh-CN" altLang="en-US"/>
              <a:t> 性和一致性</a:t>
            </a:r>
            <a:r>
              <a:rPr lang="en-US" altLang="zh-CN"/>
              <a:t>?</a:t>
            </a:r>
            <a:r>
              <a:rPr lang="en-US" altLang="zh-CN">
                <a:latin typeface="Times New Roman" pitchFamily="18" charset="0"/>
              </a:rPr>
              <a:t>”“</a:t>
            </a:r>
            <a:r>
              <a:rPr lang="zh-CN" altLang="en-US"/>
              <a:t>如何满足需求的扩充？</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p>
            <a:fld id="{12E76630-C840-4652-B7B9-00DB380ABD8A}" type="slidenum">
              <a:rPr lang="en-US" altLang="zh-CN" smtClean="0">
                <a:latin typeface="Arial" charset="0"/>
              </a:rPr>
              <a:pPr/>
              <a:t>10</a:t>
            </a:fld>
            <a:endParaRPr lang="en-US" altLang="zh-CN" smtClean="0">
              <a:latin typeface="Arial" charset="0"/>
            </a:endParaRPr>
          </a:p>
        </p:txBody>
      </p:sp>
      <p:sp>
        <p:nvSpPr>
          <p:cNvPr id="1536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5364"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smtClean="0">
                <a:solidFill>
                  <a:schemeClr val="bg2"/>
                </a:solidFill>
                <a:sym typeface="Wingdings 2" pitchFamily="18" charset="2"/>
              </a:rPr>
              <a:t>    C: </a:t>
            </a:r>
            <a:r>
              <a:rPr lang="en-US" altLang="zh-CN" sz="2400" b="1" u="sng" dirty="0" smtClean="0">
                <a:solidFill>
                  <a:srgbClr val="FF0066"/>
                </a:solidFill>
                <a:sym typeface="Wingdings 2" pitchFamily="18" charset="2"/>
              </a:rPr>
              <a:t>Specification(</a:t>
            </a:r>
            <a:r>
              <a:rPr lang="zh-CN" altLang="en-US" sz="2400" b="1" u="sng" dirty="0" smtClean="0">
                <a:solidFill>
                  <a:srgbClr val="FF0066"/>
                </a:solidFill>
                <a:sym typeface="Wingdings 2" pitchFamily="18" charset="2"/>
              </a:rPr>
              <a:t>规格说明草稿</a:t>
            </a:r>
            <a:r>
              <a:rPr lang="en-US" altLang="zh-CN" sz="2400" b="1" u="sng" dirty="0" smtClean="0">
                <a:solidFill>
                  <a:srgbClr val="FF0066"/>
                </a:solidFill>
                <a:sym typeface="Wingdings 2" pitchFamily="18" charset="2"/>
              </a:rPr>
              <a:t>) </a:t>
            </a:r>
            <a:endParaRPr lang="en-US" altLang="zh-CN" sz="2400" b="1" dirty="0" smtClean="0">
              <a:sym typeface="Wingdings 2" pitchFamily="18" charset="2"/>
            </a:endParaRPr>
          </a:p>
          <a:p>
            <a:pPr eaLnBrk="1" hangingPunct="1">
              <a:lnSpc>
                <a:spcPct val="90000"/>
              </a:lnSpc>
              <a:buFontTx/>
              <a:buNone/>
            </a:pPr>
            <a:r>
              <a:rPr lang="en-US" altLang="zh-CN" sz="2400" b="1" dirty="0" smtClean="0">
                <a:solidFill>
                  <a:schemeClr val="bg2"/>
                </a:solidFill>
                <a:sym typeface="Wingdings 2" pitchFamily="18" charset="2"/>
              </a:rPr>
              <a:t>         </a:t>
            </a:r>
            <a:r>
              <a:rPr lang="en-US" altLang="zh-CN" sz="2400" b="1" dirty="0" smtClean="0">
                <a:sym typeface="Wingdings 2" pitchFamily="18" charset="2"/>
              </a:rPr>
              <a:t>(rewrite the </a:t>
            </a:r>
            <a:r>
              <a:rPr lang="en-US" altLang="zh-CN" sz="2400" b="1" dirty="0" smtClean="0">
                <a:solidFill>
                  <a:schemeClr val="bg2"/>
                </a:solidFill>
                <a:sym typeface="Wingdings 2" pitchFamily="18" charset="2"/>
              </a:rPr>
              <a:t>definition </a:t>
            </a:r>
            <a:r>
              <a:rPr lang="en-US" altLang="zh-CN" sz="2400" b="1" u="sng" dirty="0" smtClean="0">
                <a:solidFill>
                  <a:schemeClr val="bg2"/>
                </a:solidFill>
                <a:sym typeface="Wingdings 2" pitchFamily="18" charset="2"/>
              </a:rPr>
              <a:t>formally </a:t>
            </a:r>
            <a:r>
              <a:rPr lang="en-US" altLang="zh-CN" sz="2400" b="1" dirty="0" smtClean="0">
                <a:solidFill>
                  <a:schemeClr val="bg2"/>
                </a:solidFill>
                <a:sym typeface="Wingdings 2" pitchFamily="18" charset="2"/>
              </a:rPr>
              <a:t>by notations</a:t>
            </a:r>
            <a:r>
              <a:rPr lang="en-US" altLang="zh-CN" sz="2400" b="1" dirty="0" smtClean="0">
                <a:sym typeface="Wingdings 2" pitchFamily="18" charset="2"/>
              </a:rPr>
              <a:t>)</a:t>
            </a:r>
          </a:p>
          <a:p>
            <a:pPr eaLnBrk="1" hangingPunct="1">
              <a:lnSpc>
                <a:spcPct val="90000"/>
              </a:lnSpc>
              <a:buFontTx/>
              <a:buNone/>
            </a:pPr>
            <a:r>
              <a:rPr lang="en-US" altLang="zh-CN" sz="2400" b="1" dirty="0" smtClean="0">
                <a:solidFill>
                  <a:schemeClr val="bg2"/>
                </a:solidFill>
                <a:sym typeface="Wingdings 2" pitchFamily="18" charset="2"/>
              </a:rPr>
              <a:t>    D: </a:t>
            </a:r>
            <a:r>
              <a:rPr lang="en-US" altLang="zh-CN" sz="2400" b="1" u="sng" dirty="0" smtClean="0">
                <a:solidFill>
                  <a:srgbClr val="FF0066"/>
                </a:solidFill>
                <a:sym typeface="Wingdings 2" pitchFamily="18" charset="2"/>
              </a:rPr>
              <a:t>Validation (</a:t>
            </a:r>
            <a:r>
              <a:rPr lang="zh-CN" altLang="en-US" sz="2400" b="1" u="sng" dirty="0" smtClean="0">
                <a:solidFill>
                  <a:srgbClr val="FF0066"/>
                </a:solidFill>
                <a:sym typeface="Wingdings 2" pitchFamily="18" charset="2"/>
              </a:rPr>
              <a:t>需求核准</a:t>
            </a:r>
            <a:r>
              <a:rPr lang="en-US" altLang="zh-CN" sz="2400" b="1" u="sng" dirty="0" smtClean="0">
                <a:solidFill>
                  <a:srgbClr val="FF0066"/>
                </a:solidFill>
                <a:sym typeface="Wingdings 2" pitchFamily="18" charset="2"/>
              </a:rPr>
              <a:t>) </a:t>
            </a:r>
            <a:r>
              <a:rPr lang="en-US" altLang="zh-CN" sz="2400" b="1" dirty="0" smtClean="0">
                <a:solidFill>
                  <a:schemeClr val="bg2"/>
                </a:solidFill>
                <a:sym typeface="Wingdings 2" pitchFamily="18" charset="2"/>
              </a:rPr>
              <a:t>(check by developers and </a:t>
            </a:r>
          </a:p>
          <a:p>
            <a:pPr eaLnBrk="1" hangingPunct="1">
              <a:lnSpc>
                <a:spcPct val="90000"/>
              </a:lnSpc>
              <a:buFontTx/>
              <a:buNone/>
            </a:pPr>
            <a:r>
              <a:rPr lang="en-US" altLang="zh-CN" sz="2400" b="1" dirty="0" smtClean="0">
                <a:solidFill>
                  <a:schemeClr val="bg2"/>
                </a:solidFill>
                <a:sym typeface="Wingdings 2" pitchFamily="18" charset="2"/>
              </a:rPr>
              <a:t>         customer, sometime test the prototypes)</a:t>
            </a:r>
          </a:p>
          <a:p>
            <a:pPr eaLnBrk="1" hangingPunct="1">
              <a:lnSpc>
                <a:spcPct val="90000"/>
              </a:lnSpc>
              <a:buFontTx/>
              <a:buNone/>
            </a:pPr>
            <a:r>
              <a:rPr lang="en-US" altLang="zh-CN" sz="2400" b="1" dirty="0" smtClean="0">
                <a:solidFill>
                  <a:schemeClr val="bg2"/>
                </a:solidFill>
                <a:sym typeface="Wingdings 2" pitchFamily="18" charset="2"/>
              </a:rPr>
              <a:t>    E: final output:  </a:t>
            </a:r>
            <a:r>
              <a:rPr lang="en-US" altLang="zh-CN" sz="2400" b="1" u="sng" dirty="0" smtClean="0">
                <a:solidFill>
                  <a:srgbClr val="FF0066"/>
                </a:solidFill>
                <a:sym typeface="Wingdings 2" pitchFamily="18" charset="2"/>
              </a:rPr>
              <a:t>formal document of </a:t>
            </a:r>
            <a:r>
              <a:rPr lang="en-US" altLang="zh-CN" sz="2400" b="1" u="sng" dirty="0" err="1" smtClean="0">
                <a:solidFill>
                  <a:srgbClr val="FF0066"/>
                </a:solidFill>
                <a:sym typeface="Wingdings 2" pitchFamily="18" charset="2"/>
              </a:rPr>
              <a:t>reruirements</a:t>
            </a:r>
            <a:r>
              <a:rPr lang="en-US" altLang="zh-CN" sz="2400" b="1" u="sng" dirty="0" smtClean="0">
                <a:solidFill>
                  <a:srgbClr val="FF0066"/>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正式的 </a:t>
            </a:r>
            <a:r>
              <a:rPr lang="en-US" altLang="zh-CN" sz="2400" b="1" u="sng" dirty="0" smtClean="0">
                <a:solidFill>
                  <a:srgbClr val="FF0066"/>
                </a:solidFill>
                <a:sym typeface="Wingdings 2" pitchFamily="18" charset="2"/>
              </a:rPr>
              <a:t>&lt;SRS&gt;</a:t>
            </a:r>
            <a:r>
              <a:rPr lang="en-US" altLang="zh-CN" sz="2400" b="1" dirty="0" smtClean="0">
                <a:sym typeface="Wingdings 2" pitchFamily="18" charset="2"/>
              </a:rPr>
              <a:t> (after validation))</a:t>
            </a:r>
          </a:p>
          <a:p>
            <a:pPr eaLnBrk="1" hangingPunct="1">
              <a:lnSpc>
                <a:spcPct val="90000"/>
              </a:lnSpc>
              <a:buFontTx/>
              <a:buNone/>
            </a:pPr>
            <a:r>
              <a:rPr lang="en-US" altLang="zh-CN" sz="2400" b="1" dirty="0" smtClean="0">
                <a:solidFill>
                  <a:schemeClr val="bg2"/>
                </a:solidFill>
                <a:sym typeface="Wingdings 2" pitchFamily="18" charset="2"/>
              </a:rPr>
              <a:t>  importance (P142, siderbar4.1) </a:t>
            </a:r>
            <a:endParaRPr lang="en-US" altLang="zh-CN" sz="2400" b="1" dirty="0" smtClean="0"/>
          </a:p>
          <a:p>
            <a:pPr eaLnBrk="1" hangingPunct="1">
              <a:lnSpc>
                <a:spcPct val="90000"/>
              </a:lnSpc>
              <a:buFontTx/>
              <a:buNone/>
            </a:pPr>
            <a:r>
              <a:rPr lang="en-US" altLang="zh-CN" sz="2400" dirty="0" smtClean="0"/>
              <a:t>     ---- </a:t>
            </a:r>
            <a:r>
              <a:rPr lang="en-US" altLang="zh-CN" sz="2400" b="1" dirty="0" smtClean="0"/>
              <a:t>requirements process is critical to good software</a:t>
            </a:r>
          </a:p>
          <a:p>
            <a:pPr eaLnBrk="1" hangingPunct="1">
              <a:lnSpc>
                <a:spcPct val="90000"/>
              </a:lnSpc>
              <a:buFontTx/>
              <a:buNone/>
            </a:pPr>
            <a:r>
              <a:rPr lang="en-US" altLang="zh-CN" sz="2400" b="1" dirty="0" smtClean="0"/>
              <a:t>           development </a:t>
            </a:r>
          </a:p>
          <a:p>
            <a:pPr eaLnBrk="1" hangingPunct="1">
              <a:lnSpc>
                <a:spcPct val="90000"/>
              </a:lnSpc>
              <a:buFontTx/>
              <a:buNone/>
            </a:pPr>
            <a:r>
              <a:rPr lang="en-US" altLang="zh-CN" sz="2400" b="1" dirty="0" smtClean="0"/>
              <a:t>    A: the top 8 factors that cause the failure of projects</a:t>
            </a:r>
          </a:p>
          <a:p>
            <a:pPr eaLnBrk="1" hangingPunct="1">
              <a:lnSpc>
                <a:spcPct val="90000"/>
              </a:lnSpc>
              <a:buFontTx/>
              <a:buNone/>
            </a:pPr>
            <a:r>
              <a:rPr lang="en-US" altLang="zh-CN" sz="2400" b="1" dirty="0" smtClean="0"/>
              <a:t>    B: Incomplete requirements(no.1) and changing of </a:t>
            </a:r>
          </a:p>
          <a:p>
            <a:pPr eaLnBrk="1" hangingPunct="1">
              <a:lnSpc>
                <a:spcPct val="90000"/>
              </a:lnSpc>
              <a:buFontTx/>
              <a:buNone/>
            </a:pPr>
            <a:r>
              <a:rPr lang="en-US" altLang="zh-CN" sz="2400" b="1" dirty="0" smtClean="0"/>
              <a:t>         requirements(no.6) account for </a:t>
            </a:r>
            <a:r>
              <a:rPr lang="en-US" altLang="zh-CN" sz="2400" b="1" u="sng" dirty="0" smtClean="0">
                <a:solidFill>
                  <a:srgbClr val="0000FF"/>
                </a:solidFill>
              </a:rPr>
              <a:t>13.1% + 8.7%</a:t>
            </a:r>
            <a:r>
              <a:rPr lang="en-US" altLang="zh-CN" sz="2400" b="1" dirty="0" smtClean="0"/>
              <a:t>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noFill/>
        </p:spPr>
        <p:txBody>
          <a:bodyPr/>
          <a:lstStyle/>
          <a:p>
            <a:fld id="{6C01396C-9032-412C-8BD1-AA4A651D91BB}" type="slidenum">
              <a:rPr lang="en-US" altLang="zh-CN" smtClean="0">
                <a:latin typeface="Arial" charset="0"/>
              </a:rPr>
              <a:pPr/>
              <a:t>100</a:t>
            </a:fld>
            <a:endParaRPr lang="en-US" altLang="zh-CN" smtClean="0">
              <a:latin typeface="Arial" charset="0"/>
            </a:endParaRPr>
          </a:p>
        </p:txBody>
      </p:sp>
      <p:sp>
        <p:nvSpPr>
          <p:cNvPr id="87043" name="Rectangle 2"/>
          <p:cNvSpPr>
            <a:spLocks noGrp="1" noChangeArrowheads="1"/>
          </p:cNvSpPr>
          <p:nvPr>
            <p:ph type="title"/>
          </p:nvPr>
        </p:nvSpPr>
        <p:spPr/>
        <p:txBody>
          <a:bodyPr/>
          <a:lstStyle/>
          <a:p>
            <a:pPr eaLnBrk="1" hangingPunct="1"/>
            <a:r>
              <a:rPr lang="en-US" altLang="zh-CN" sz="3200" smtClean="0"/>
              <a:t> Chapter 4  Capturing the Requirement</a:t>
            </a:r>
          </a:p>
        </p:txBody>
      </p:sp>
      <p:pic>
        <p:nvPicPr>
          <p:cNvPr id="87044" name="Title 1"/>
          <p:cNvPicPr>
            <a:picLocks noChangeArrowheads="1"/>
          </p:cNvPicPr>
          <p:nvPr/>
        </p:nvPicPr>
        <p:blipFill>
          <a:blip r:embed="rId3" cstate="print"/>
          <a:srcRect/>
          <a:stretch>
            <a:fillRect/>
          </a:stretch>
        </p:blipFill>
        <p:spPr bwMode="auto">
          <a:xfrm>
            <a:off x="0" y="-26988"/>
            <a:ext cx="9180513" cy="1727201"/>
          </a:xfrm>
          <a:prstGeom prst="rect">
            <a:avLst/>
          </a:prstGeom>
          <a:solidFill>
            <a:srgbClr val="C0C0C0"/>
          </a:solidFill>
          <a:ln w="9525">
            <a:noFill/>
            <a:miter lim="800000"/>
            <a:headEnd/>
            <a:tailEnd/>
          </a:ln>
        </p:spPr>
      </p:pic>
      <p:pic>
        <p:nvPicPr>
          <p:cNvPr id="87045" name="Picture 5" descr="image002"/>
          <p:cNvPicPr>
            <a:picLocks noChangeAspect="1" noChangeArrowheads="1"/>
          </p:cNvPicPr>
          <p:nvPr/>
        </p:nvPicPr>
        <p:blipFill>
          <a:blip r:embed="rId4" cstate="print"/>
          <a:srcRect/>
          <a:stretch>
            <a:fillRect/>
          </a:stretch>
        </p:blipFill>
        <p:spPr bwMode="auto">
          <a:xfrm>
            <a:off x="7019925" y="1052513"/>
            <a:ext cx="2160588" cy="647700"/>
          </a:xfrm>
          <a:prstGeom prst="rect">
            <a:avLst/>
          </a:prstGeom>
          <a:noFill/>
          <a:ln w="9525">
            <a:noFill/>
            <a:miter lim="800000"/>
            <a:headEnd/>
            <a:tailEnd/>
          </a:ln>
        </p:spPr>
      </p:pic>
      <p:sp>
        <p:nvSpPr>
          <p:cNvPr id="87046" name="Rectangle 7"/>
          <p:cNvSpPr>
            <a:spLocks noGrp="1" noChangeArrowheads="1"/>
          </p:cNvSpPr>
          <p:nvPr>
            <p:ph type="body" idx="1"/>
          </p:nvPr>
        </p:nvSpPr>
        <p:spPr>
          <a:xfrm>
            <a:off x="684213" y="1844675"/>
            <a:ext cx="8231187" cy="5013325"/>
          </a:xfrm>
        </p:spPr>
        <p:txBody>
          <a:bodyPr/>
          <a:lstStyle/>
          <a:p>
            <a:pPr eaLnBrk="1" hangingPunct="1"/>
            <a:r>
              <a:rPr lang="en-US" altLang="zh-CN" b="1" smtClean="0"/>
              <a:t>Moving from Work-Down to Value-Up Practices</a:t>
            </a:r>
          </a:p>
          <a:p>
            <a:pPr lvl="1" eaLnBrk="1" hangingPunct="1"/>
            <a:r>
              <a:rPr lang="en-US" altLang="zh-CN" b="1" smtClean="0"/>
              <a:t>The Driving Forces for Change</a:t>
            </a:r>
          </a:p>
          <a:p>
            <a:pPr lvl="1" eaLnBrk="1" hangingPunct="1"/>
            <a:r>
              <a:rPr lang="en-US" altLang="zh-CN" b="1" smtClean="0"/>
              <a:t>The Business Context for Software Development</a:t>
            </a:r>
          </a:p>
          <a:p>
            <a:pPr lvl="1" eaLnBrk="1" hangingPunct="1"/>
            <a:r>
              <a:rPr lang="en-US" altLang="zh-CN" b="1" smtClean="0"/>
              <a:t>A Value-Up Approach to Software Development</a:t>
            </a:r>
          </a:p>
          <a:p>
            <a:pPr lvl="1" eaLnBrk="1" hangingPunct="1"/>
            <a:r>
              <a:rPr lang="en-US" altLang="zh-CN" b="1" smtClean="0"/>
              <a:t>Comparing Value-Up and Work-Down Practices</a:t>
            </a:r>
          </a:p>
          <a:p>
            <a:pPr lvl="1" eaLnBrk="1" hangingPunct="1"/>
            <a:r>
              <a:rPr lang="en-US" altLang="zh-CN" b="1" smtClean="0"/>
              <a:t>The Core Principles of Value-Up</a:t>
            </a:r>
          </a:p>
          <a:p>
            <a:pPr lvl="1" eaLnBrk="1" hangingPunct="1"/>
            <a:r>
              <a:rPr lang="en-US" altLang="zh-CN" b="1" smtClean="0"/>
              <a:t>The Importance of Project </a:t>
            </a:r>
            <a:r>
              <a:rPr lang="en-US" altLang="zh-CN" b="1" smtClean="0">
                <a:latin typeface="Times New Roman" pitchFamily="18" charset="0"/>
              </a:rPr>
              <a:t>“</a:t>
            </a:r>
            <a:r>
              <a:rPr lang="en-US" altLang="zh-CN" b="1" smtClean="0"/>
              <a:t>Flow</a:t>
            </a:r>
            <a:r>
              <a:rPr lang="en-US" altLang="zh-CN" b="1" smtClean="0">
                <a:latin typeface="Times New Roman" pitchFamily="18" charset="0"/>
              </a:rPr>
              <a:t>”</a:t>
            </a:r>
            <a:endParaRPr lang="en-US" altLang="zh-CN" b="1" smtClean="0"/>
          </a:p>
          <a:p>
            <a:pPr lvl="1" eaLnBrk="1" hangingPunct="1"/>
            <a:r>
              <a:rPr lang="en-US" altLang="zh-CN" b="1" smtClean="0"/>
              <a:t>Measuring Flow</a:t>
            </a:r>
          </a:p>
          <a:p>
            <a:pPr lvl="1" eaLnBrk="1" hangingPunct="1"/>
            <a:r>
              <a:rPr lang="en-US" altLang="zh-CN" b="1" smtClean="0"/>
              <a:t>Exercise: Work-Down vs. Value-Up</a:t>
            </a:r>
            <a:endParaRPr lang="en-US" altLang="zh-CN" sz="2000" b="1"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3"/>
          <p:cNvSpPr>
            <a:spLocks noGrp="1"/>
          </p:cNvSpPr>
          <p:nvPr>
            <p:ph type="sldNum" sz="quarter" idx="12"/>
          </p:nvPr>
        </p:nvSpPr>
        <p:spPr>
          <a:noFill/>
        </p:spPr>
        <p:txBody>
          <a:bodyPr/>
          <a:lstStyle/>
          <a:p>
            <a:fld id="{0E578B5B-28AA-4DA4-9962-0CE3D545CB3A}" type="slidenum">
              <a:rPr lang="en-US" altLang="zh-CN" smtClean="0">
                <a:latin typeface="Arial" charset="0"/>
              </a:rPr>
              <a:pPr/>
              <a:t>101</a:t>
            </a:fld>
            <a:endParaRPr lang="en-US" altLang="zh-CN" smtClean="0">
              <a:latin typeface="Arial" charset="0"/>
            </a:endParaRPr>
          </a:p>
        </p:txBody>
      </p:sp>
      <p:sp>
        <p:nvSpPr>
          <p:cNvPr id="88067" name="Rectangle 24"/>
          <p:cNvSpPr>
            <a:spLocks noChangeArrowheads="1"/>
          </p:cNvSpPr>
          <p:nvPr/>
        </p:nvSpPr>
        <p:spPr bwMode="auto">
          <a:xfrm>
            <a:off x="0" y="0"/>
            <a:ext cx="9144000" cy="6858000"/>
          </a:xfrm>
          <a:prstGeom prst="rect">
            <a:avLst/>
          </a:prstGeom>
          <a:solidFill>
            <a:srgbClr val="99CCFF"/>
          </a:solidFill>
          <a:ln w="9525" algn="ctr">
            <a:solidFill>
              <a:schemeClr val="bg1"/>
            </a:solidFill>
            <a:miter lim="800000"/>
            <a:headEnd/>
            <a:tailEnd/>
          </a:ln>
        </p:spPr>
        <p:txBody>
          <a:bodyPr wrap="none" lIns="92075" tIns="46038" rIns="92075" bIns="46038" anchor="ctr"/>
          <a:lstStyle/>
          <a:p>
            <a:endParaRPr lang="zh-CN" altLang="en-US"/>
          </a:p>
        </p:txBody>
      </p:sp>
      <p:sp>
        <p:nvSpPr>
          <p:cNvPr id="6146" name="Title 1"/>
          <p:cNvSpPr>
            <a:spLocks noGrp="1"/>
          </p:cNvSpPr>
          <p:nvPr>
            <p:ph type="title" idx="4294967295"/>
          </p:nvPr>
        </p:nvSpPr>
        <p:spPr>
          <a:xfrm>
            <a:off x="381000" y="230188"/>
            <a:ext cx="8382000" cy="664797"/>
          </a:xfrm>
        </p:spPr>
        <p:txBody>
          <a:bodyPr lIns="0" tIns="0" rIns="0" bIns="0" rtlCol="0" anchor="t">
            <a:spAutoFit/>
          </a:bodyPr>
          <a:lstStyle/>
          <a:p>
            <a:pPr defTabSz="914363" eaLnBrk="1" fontAlgn="auto" hangingPunct="1">
              <a:spcAft>
                <a:spcPts val="0"/>
              </a:spcAft>
              <a:defRPr/>
            </a:pPr>
            <a:r>
              <a:rPr kumimoji="0" lang="en-US" sz="4800" b="0" kern="1200" spc="-15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rPr>
              <a:t>The Driving Forces for Change</a:t>
            </a:r>
          </a:p>
        </p:txBody>
      </p:sp>
      <p:pic>
        <p:nvPicPr>
          <p:cNvPr id="12" name="Picture 7" descr="Gel - Gel3 arrows ruby"/>
          <p:cNvPicPr>
            <a:picLocks noChangeAspect="1" noChangeArrowheads="1"/>
          </p:cNvPicPr>
          <p:nvPr/>
        </p:nvPicPr>
        <p:blipFill>
          <a:blip r:embed="rId3" cstate="print"/>
          <a:srcRect/>
          <a:stretch>
            <a:fillRect/>
          </a:stretch>
        </p:blipFill>
        <p:spPr bwMode="auto">
          <a:xfrm rot="7470163">
            <a:off x="1534319" y="1864519"/>
            <a:ext cx="1152525" cy="1230313"/>
          </a:xfrm>
          <a:prstGeom prst="rect">
            <a:avLst/>
          </a:prstGeom>
          <a:noFill/>
          <a:ln w="9525">
            <a:noFill/>
            <a:miter lim="800000"/>
            <a:headEnd/>
            <a:tailEnd/>
          </a:ln>
        </p:spPr>
      </p:pic>
      <p:sp>
        <p:nvSpPr>
          <p:cNvPr id="13" name="Rectangle 8"/>
          <p:cNvSpPr>
            <a:spLocks noChangeArrowheads="1"/>
          </p:cNvSpPr>
          <p:nvPr/>
        </p:nvSpPr>
        <p:spPr bwMode="auto">
          <a:xfrm>
            <a:off x="657225" y="1885950"/>
            <a:ext cx="1517650" cy="366713"/>
          </a:xfrm>
          <a:prstGeom prst="rect">
            <a:avLst/>
          </a:prstGeom>
          <a:noFill/>
          <a:ln w="12700" algn="ctr">
            <a:noFill/>
            <a:miter lim="800000"/>
            <a:headEnd/>
            <a:tailEnd/>
          </a:ln>
        </p:spPr>
        <p:txBody>
          <a:bodyPr wrap="none">
            <a:spAutoFit/>
          </a:bodyPr>
          <a:lstStyle/>
          <a:p>
            <a:pPr algn="ctr" eaLnBrk="0" hangingPunct="0">
              <a:spcBef>
                <a:spcPct val="0"/>
              </a:spcBef>
              <a:buClrTx/>
              <a:buSzTx/>
            </a:pPr>
            <a:r>
              <a:rPr kumimoji="0" lang="en-US" altLang="zh-CN" sz="1800">
                <a:solidFill>
                  <a:schemeClr val="tx2"/>
                </a:solidFill>
              </a:rPr>
              <a:t>Competition</a:t>
            </a:r>
          </a:p>
        </p:txBody>
      </p:sp>
      <p:pic>
        <p:nvPicPr>
          <p:cNvPr id="14" name="Picture 9" descr="Gel - Gel3 arrows ruby"/>
          <p:cNvPicPr>
            <a:picLocks noChangeAspect="1" noChangeArrowheads="1"/>
          </p:cNvPicPr>
          <p:nvPr/>
        </p:nvPicPr>
        <p:blipFill>
          <a:blip r:embed="rId3" cstate="print"/>
          <a:srcRect/>
          <a:stretch>
            <a:fillRect/>
          </a:stretch>
        </p:blipFill>
        <p:spPr bwMode="auto">
          <a:xfrm rot="10510418">
            <a:off x="3101975" y="1141413"/>
            <a:ext cx="1152525" cy="1230312"/>
          </a:xfrm>
          <a:prstGeom prst="rect">
            <a:avLst/>
          </a:prstGeom>
          <a:noFill/>
          <a:ln w="9525">
            <a:noFill/>
            <a:miter lim="800000"/>
            <a:headEnd/>
            <a:tailEnd/>
          </a:ln>
        </p:spPr>
      </p:pic>
      <p:sp>
        <p:nvSpPr>
          <p:cNvPr id="15" name="Rectangle 10"/>
          <p:cNvSpPr>
            <a:spLocks noChangeArrowheads="1"/>
          </p:cNvSpPr>
          <p:nvPr/>
        </p:nvSpPr>
        <p:spPr bwMode="auto">
          <a:xfrm>
            <a:off x="3101975" y="1174750"/>
            <a:ext cx="1085850" cy="366713"/>
          </a:xfrm>
          <a:prstGeom prst="rect">
            <a:avLst/>
          </a:prstGeom>
          <a:noFill/>
          <a:ln w="12700" algn="ctr">
            <a:noFill/>
            <a:miter lim="800000"/>
            <a:headEnd/>
            <a:tailEnd/>
          </a:ln>
        </p:spPr>
        <p:txBody>
          <a:bodyPr wrap="none">
            <a:spAutoFit/>
          </a:bodyPr>
          <a:lstStyle/>
          <a:p>
            <a:pPr algn="ctr" eaLnBrk="0" hangingPunct="0">
              <a:spcBef>
                <a:spcPct val="0"/>
              </a:spcBef>
              <a:buClrTx/>
              <a:buSzTx/>
            </a:pPr>
            <a:r>
              <a:rPr kumimoji="0" lang="en-US" altLang="zh-CN" sz="1800">
                <a:solidFill>
                  <a:schemeClr val="tx2"/>
                </a:solidFill>
              </a:rPr>
              <a:t>Security</a:t>
            </a:r>
          </a:p>
        </p:txBody>
      </p:sp>
      <p:pic>
        <p:nvPicPr>
          <p:cNvPr id="16" name="Picture 11" descr="Gel - Gel3 arrows ruby"/>
          <p:cNvPicPr>
            <a:picLocks noChangeAspect="1" noChangeArrowheads="1"/>
          </p:cNvPicPr>
          <p:nvPr/>
        </p:nvPicPr>
        <p:blipFill>
          <a:blip r:embed="rId3" cstate="print"/>
          <a:srcRect/>
          <a:stretch>
            <a:fillRect/>
          </a:stretch>
        </p:blipFill>
        <p:spPr bwMode="auto">
          <a:xfrm rot="-10053637">
            <a:off x="5062538" y="1158875"/>
            <a:ext cx="1152525" cy="1230313"/>
          </a:xfrm>
          <a:prstGeom prst="rect">
            <a:avLst/>
          </a:prstGeom>
          <a:noFill/>
          <a:ln w="9525">
            <a:noFill/>
            <a:miter lim="800000"/>
            <a:headEnd/>
            <a:tailEnd/>
          </a:ln>
        </p:spPr>
      </p:pic>
      <p:sp>
        <p:nvSpPr>
          <p:cNvPr id="17" name="Rectangle 12"/>
          <p:cNvSpPr>
            <a:spLocks noChangeArrowheads="1"/>
          </p:cNvSpPr>
          <p:nvPr/>
        </p:nvSpPr>
        <p:spPr bwMode="auto">
          <a:xfrm>
            <a:off x="4149725" y="1181100"/>
            <a:ext cx="3324225" cy="366713"/>
          </a:xfrm>
          <a:prstGeom prst="rect">
            <a:avLst/>
          </a:prstGeom>
          <a:noFill/>
          <a:ln w="12700" algn="ctr">
            <a:noFill/>
            <a:miter lim="800000"/>
            <a:headEnd/>
            <a:tailEnd/>
          </a:ln>
        </p:spPr>
        <p:txBody>
          <a:bodyPr>
            <a:spAutoFit/>
          </a:bodyPr>
          <a:lstStyle/>
          <a:p>
            <a:pPr algn="ctr" eaLnBrk="0" hangingPunct="0">
              <a:spcBef>
                <a:spcPct val="0"/>
              </a:spcBef>
              <a:buClrTx/>
              <a:buSzTx/>
            </a:pPr>
            <a:r>
              <a:rPr kumimoji="0" lang="en-US" altLang="zh-CN" sz="1800">
                <a:solidFill>
                  <a:schemeClr val="tx2"/>
                </a:solidFill>
              </a:rPr>
              <a:t>Regulatory Compliance</a:t>
            </a:r>
          </a:p>
        </p:txBody>
      </p:sp>
      <p:pic>
        <p:nvPicPr>
          <p:cNvPr id="18" name="Picture 13" descr="Gel - Gel3 arrows ruby"/>
          <p:cNvPicPr>
            <a:picLocks noChangeAspect="1" noChangeArrowheads="1"/>
          </p:cNvPicPr>
          <p:nvPr/>
        </p:nvPicPr>
        <p:blipFill>
          <a:blip r:embed="rId3" cstate="print"/>
          <a:srcRect/>
          <a:stretch>
            <a:fillRect/>
          </a:stretch>
        </p:blipFill>
        <p:spPr bwMode="auto">
          <a:xfrm rot="-7241621">
            <a:off x="6617494" y="1866106"/>
            <a:ext cx="1152525" cy="1230313"/>
          </a:xfrm>
          <a:prstGeom prst="rect">
            <a:avLst/>
          </a:prstGeom>
          <a:noFill/>
          <a:ln w="9525">
            <a:noFill/>
            <a:miter lim="800000"/>
            <a:headEnd/>
            <a:tailEnd/>
          </a:ln>
        </p:spPr>
      </p:pic>
      <p:sp>
        <p:nvSpPr>
          <p:cNvPr id="19" name="Rectangle 14"/>
          <p:cNvSpPr>
            <a:spLocks noChangeArrowheads="1"/>
          </p:cNvSpPr>
          <p:nvPr/>
        </p:nvSpPr>
        <p:spPr bwMode="auto">
          <a:xfrm>
            <a:off x="6261100" y="5399088"/>
            <a:ext cx="1504950" cy="641350"/>
          </a:xfrm>
          <a:prstGeom prst="rect">
            <a:avLst/>
          </a:prstGeom>
          <a:noFill/>
          <a:ln w="12700" algn="ctr">
            <a:noFill/>
            <a:miter lim="800000"/>
            <a:headEnd/>
            <a:tailEnd/>
          </a:ln>
        </p:spPr>
        <p:txBody>
          <a:bodyPr wrap="none">
            <a:spAutoFit/>
          </a:bodyPr>
          <a:lstStyle/>
          <a:p>
            <a:pPr algn="ctr" eaLnBrk="0" hangingPunct="0">
              <a:spcBef>
                <a:spcPct val="0"/>
              </a:spcBef>
              <a:buClrTx/>
              <a:buSzTx/>
            </a:pPr>
            <a:r>
              <a:rPr kumimoji="0" lang="en-US" altLang="zh-CN" sz="1800">
                <a:solidFill>
                  <a:schemeClr val="tx2"/>
                </a:solidFill>
              </a:rPr>
              <a:t>End User </a:t>
            </a:r>
          </a:p>
          <a:p>
            <a:pPr algn="ctr" eaLnBrk="0" hangingPunct="0">
              <a:spcBef>
                <a:spcPct val="0"/>
              </a:spcBef>
              <a:buClrTx/>
              <a:buSzTx/>
            </a:pPr>
            <a:r>
              <a:rPr kumimoji="0" lang="en-US" altLang="zh-CN" sz="1800">
                <a:solidFill>
                  <a:schemeClr val="tx2"/>
                </a:solidFill>
              </a:rPr>
              <a:t>Productivity</a:t>
            </a:r>
          </a:p>
        </p:txBody>
      </p:sp>
      <p:pic>
        <p:nvPicPr>
          <p:cNvPr id="20" name="Picture 15" descr="Gel - Gel3 arrows ruby"/>
          <p:cNvPicPr>
            <a:picLocks noChangeAspect="1" noChangeArrowheads="1"/>
          </p:cNvPicPr>
          <p:nvPr/>
        </p:nvPicPr>
        <p:blipFill>
          <a:blip r:embed="rId4" cstate="print"/>
          <a:srcRect/>
          <a:stretch>
            <a:fillRect/>
          </a:stretch>
        </p:blipFill>
        <p:spPr bwMode="auto">
          <a:xfrm>
            <a:off x="6338888" y="3435350"/>
            <a:ext cx="1230312" cy="1152525"/>
          </a:xfrm>
          <a:prstGeom prst="rect">
            <a:avLst/>
          </a:prstGeom>
          <a:noFill/>
          <a:ln w="9525">
            <a:noFill/>
            <a:miter lim="800000"/>
            <a:headEnd/>
            <a:tailEnd/>
          </a:ln>
        </p:spPr>
      </p:pic>
      <p:sp>
        <p:nvSpPr>
          <p:cNvPr id="21" name="Rectangle 16"/>
          <p:cNvSpPr>
            <a:spLocks noChangeArrowheads="1"/>
          </p:cNvSpPr>
          <p:nvPr/>
        </p:nvSpPr>
        <p:spPr bwMode="auto">
          <a:xfrm>
            <a:off x="7183438" y="3792538"/>
            <a:ext cx="882650" cy="366712"/>
          </a:xfrm>
          <a:prstGeom prst="rect">
            <a:avLst/>
          </a:prstGeom>
          <a:noFill/>
          <a:ln w="12700" algn="ctr">
            <a:noFill/>
            <a:miter lim="800000"/>
            <a:headEnd/>
            <a:tailEnd/>
          </a:ln>
        </p:spPr>
        <p:txBody>
          <a:bodyPr wrap="none">
            <a:spAutoFit/>
          </a:bodyPr>
          <a:lstStyle/>
          <a:p>
            <a:pPr algn="ctr" eaLnBrk="0" hangingPunct="0">
              <a:spcBef>
                <a:spcPct val="0"/>
              </a:spcBef>
              <a:buClrTx/>
              <a:buSzTx/>
            </a:pPr>
            <a:r>
              <a:rPr kumimoji="0" lang="en-US" altLang="zh-CN" sz="1800">
                <a:solidFill>
                  <a:schemeClr val="tx2"/>
                </a:solidFill>
              </a:rPr>
              <a:t>Agility</a:t>
            </a:r>
          </a:p>
        </p:txBody>
      </p:sp>
      <p:pic>
        <p:nvPicPr>
          <p:cNvPr id="22" name="Picture 17" descr="Gel - Gel3 arrows ruby"/>
          <p:cNvPicPr>
            <a:picLocks noChangeAspect="1" noChangeArrowheads="1"/>
          </p:cNvPicPr>
          <p:nvPr/>
        </p:nvPicPr>
        <p:blipFill>
          <a:blip r:embed="rId5" cstate="print"/>
          <a:srcRect/>
          <a:stretch>
            <a:fillRect/>
          </a:stretch>
        </p:blipFill>
        <p:spPr bwMode="auto">
          <a:xfrm>
            <a:off x="1371600" y="3435350"/>
            <a:ext cx="1230313" cy="1152525"/>
          </a:xfrm>
          <a:prstGeom prst="rect">
            <a:avLst/>
          </a:prstGeom>
          <a:noFill/>
          <a:ln w="9525">
            <a:noFill/>
            <a:miter lim="800000"/>
            <a:headEnd/>
            <a:tailEnd/>
          </a:ln>
        </p:spPr>
      </p:pic>
      <p:sp>
        <p:nvSpPr>
          <p:cNvPr id="23" name="Rectangle 18"/>
          <p:cNvSpPr>
            <a:spLocks noChangeArrowheads="1"/>
          </p:cNvSpPr>
          <p:nvPr/>
        </p:nvSpPr>
        <p:spPr bwMode="auto">
          <a:xfrm>
            <a:off x="117475" y="3505200"/>
            <a:ext cx="1771650" cy="915988"/>
          </a:xfrm>
          <a:prstGeom prst="rect">
            <a:avLst/>
          </a:prstGeom>
          <a:noFill/>
          <a:ln w="12700" algn="ctr">
            <a:noFill/>
            <a:miter lim="800000"/>
            <a:headEnd/>
            <a:tailEnd/>
          </a:ln>
        </p:spPr>
        <p:txBody>
          <a:bodyPr wrap="none">
            <a:spAutoFit/>
          </a:bodyPr>
          <a:lstStyle/>
          <a:p>
            <a:pPr algn="ctr" eaLnBrk="0" hangingPunct="0">
              <a:spcBef>
                <a:spcPct val="0"/>
              </a:spcBef>
              <a:buClrTx/>
              <a:buSzTx/>
            </a:pPr>
            <a:r>
              <a:rPr kumimoji="0" lang="en-US" altLang="zh-CN" sz="1800">
                <a:solidFill>
                  <a:schemeClr val="tx2"/>
                </a:solidFill>
              </a:rPr>
              <a:t>Cost</a:t>
            </a:r>
            <a:br>
              <a:rPr kumimoji="0" lang="en-US" altLang="zh-CN" sz="1800">
                <a:solidFill>
                  <a:schemeClr val="tx2"/>
                </a:solidFill>
              </a:rPr>
            </a:br>
            <a:r>
              <a:rPr kumimoji="0" lang="en-US" altLang="zh-CN" sz="1800">
                <a:solidFill>
                  <a:schemeClr val="tx2"/>
                </a:solidFill>
              </a:rPr>
              <a:t>Reduction and</a:t>
            </a:r>
          </a:p>
          <a:p>
            <a:pPr algn="ctr" eaLnBrk="0" hangingPunct="0">
              <a:spcBef>
                <a:spcPct val="0"/>
              </a:spcBef>
              <a:buClrTx/>
              <a:buSzTx/>
            </a:pPr>
            <a:r>
              <a:rPr kumimoji="0" lang="en-US" altLang="zh-CN" sz="1800">
                <a:solidFill>
                  <a:schemeClr val="tx2"/>
                </a:solidFill>
              </a:rPr>
              <a:t>Outsourcing</a:t>
            </a:r>
          </a:p>
        </p:txBody>
      </p:sp>
      <p:pic>
        <p:nvPicPr>
          <p:cNvPr id="24" name="Picture 19" descr="Gel - Gel3 arrows green"/>
          <p:cNvPicPr>
            <a:picLocks noChangeAspect="1" noChangeArrowheads="1"/>
          </p:cNvPicPr>
          <p:nvPr/>
        </p:nvPicPr>
        <p:blipFill>
          <a:blip r:embed="rId6" cstate="print"/>
          <a:srcRect/>
          <a:stretch>
            <a:fillRect/>
          </a:stretch>
        </p:blipFill>
        <p:spPr bwMode="auto">
          <a:xfrm>
            <a:off x="4038600" y="5065713"/>
            <a:ext cx="1149350" cy="1274762"/>
          </a:xfrm>
          <a:prstGeom prst="rect">
            <a:avLst/>
          </a:prstGeom>
          <a:noFill/>
          <a:ln w="9525">
            <a:noFill/>
            <a:miter lim="800000"/>
            <a:headEnd/>
            <a:tailEnd/>
          </a:ln>
        </p:spPr>
      </p:pic>
      <p:pic>
        <p:nvPicPr>
          <p:cNvPr id="25" name="Picture 20" descr="Gel - Gel3 arrows green"/>
          <p:cNvPicPr>
            <a:picLocks noChangeAspect="1" noChangeArrowheads="1"/>
          </p:cNvPicPr>
          <p:nvPr/>
        </p:nvPicPr>
        <p:blipFill>
          <a:blip r:embed="rId6" cstate="print"/>
          <a:srcRect/>
          <a:stretch>
            <a:fillRect/>
          </a:stretch>
        </p:blipFill>
        <p:spPr bwMode="auto">
          <a:xfrm rot="3033597">
            <a:off x="2348707" y="4610893"/>
            <a:ext cx="1149350" cy="1274763"/>
          </a:xfrm>
          <a:prstGeom prst="rect">
            <a:avLst/>
          </a:prstGeom>
          <a:noFill/>
          <a:ln w="9525">
            <a:noFill/>
            <a:miter lim="800000"/>
            <a:headEnd/>
            <a:tailEnd/>
          </a:ln>
        </p:spPr>
      </p:pic>
      <p:pic>
        <p:nvPicPr>
          <p:cNvPr id="26" name="Picture 21" descr="Gel - Gel3 arrows green"/>
          <p:cNvPicPr>
            <a:picLocks noChangeAspect="1" noChangeArrowheads="1"/>
          </p:cNvPicPr>
          <p:nvPr/>
        </p:nvPicPr>
        <p:blipFill>
          <a:blip r:embed="rId6" cstate="print"/>
          <a:srcRect/>
          <a:stretch>
            <a:fillRect/>
          </a:stretch>
        </p:blipFill>
        <p:spPr bwMode="auto">
          <a:xfrm rot="-2603527">
            <a:off x="5761038" y="4610100"/>
            <a:ext cx="1149350" cy="1274763"/>
          </a:xfrm>
          <a:prstGeom prst="rect">
            <a:avLst/>
          </a:prstGeom>
          <a:noFill/>
          <a:ln w="9525">
            <a:noFill/>
            <a:miter lim="800000"/>
            <a:headEnd/>
            <a:tailEnd/>
          </a:ln>
        </p:spPr>
      </p:pic>
      <p:sp>
        <p:nvSpPr>
          <p:cNvPr id="27" name="Rectangle 22"/>
          <p:cNvSpPr>
            <a:spLocks noChangeArrowheads="1"/>
          </p:cNvSpPr>
          <p:nvPr/>
        </p:nvSpPr>
        <p:spPr bwMode="auto">
          <a:xfrm>
            <a:off x="1304925" y="5272088"/>
            <a:ext cx="1441450" cy="641350"/>
          </a:xfrm>
          <a:prstGeom prst="rect">
            <a:avLst/>
          </a:prstGeom>
          <a:noFill/>
          <a:ln w="12700" algn="ctr">
            <a:noFill/>
            <a:miter lim="800000"/>
            <a:headEnd/>
            <a:tailEnd/>
          </a:ln>
        </p:spPr>
        <p:txBody>
          <a:bodyPr wrap="none">
            <a:spAutoFit/>
          </a:bodyPr>
          <a:lstStyle/>
          <a:p>
            <a:pPr algn="ctr" eaLnBrk="0" hangingPunct="0">
              <a:spcBef>
                <a:spcPct val="0"/>
              </a:spcBef>
              <a:buClrTx/>
              <a:buSzTx/>
            </a:pPr>
            <a:r>
              <a:rPr kumimoji="0" lang="en-US" altLang="zh-CN" sz="1800">
                <a:solidFill>
                  <a:schemeClr val="tx2"/>
                </a:solidFill>
              </a:rPr>
              <a:t>Customer</a:t>
            </a:r>
          </a:p>
          <a:p>
            <a:pPr algn="ctr" eaLnBrk="0" hangingPunct="0">
              <a:spcBef>
                <a:spcPct val="0"/>
              </a:spcBef>
              <a:buClrTx/>
              <a:buSzTx/>
            </a:pPr>
            <a:r>
              <a:rPr kumimoji="0" lang="en-US" altLang="zh-CN" sz="1800">
                <a:solidFill>
                  <a:schemeClr val="tx2"/>
                </a:solidFill>
              </a:rPr>
              <a:t>Connection</a:t>
            </a:r>
          </a:p>
        </p:txBody>
      </p:sp>
      <p:sp>
        <p:nvSpPr>
          <p:cNvPr id="28" name="Rectangle 23"/>
          <p:cNvSpPr>
            <a:spLocks noChangeArrowheads="1"/>
          </p:cNvSpPr>
          <p:nvPr/>
        </p:nvSpPr>
        <p:spPr bwMode="auto">
          <a:xfrm>
            <a:off x="3613150" y="6002338"/>
            <a:ext cx="2089150" cy="641350"/>
          </a:xfrm>
          <a:prstGeom prst="rect">
            <a:avLst/>
          </a:prstGeom>
          <a:noFill/>
          <a:ln w="12700" algn="ctr">
            <a:noFill/>
            <a:miter lim="800000"/>
            <a:headEnd/>
            <a:tailEnd/>
          </a:ln>
        </p:spPr>
        <p:txBody>
          <a:bodyPr wrap="none">
            <a:spAutoFit/>
          </a:bodyPr>
          <a:lstStyle/>
          <a:p>
            <a:pPr algn="ctr" eaLnBrk="0" hangingPunct="0">
              <a:spcBef>
                <a:spcPct val="0"/>
              </a:spcBef>
              <a:buClrTx/>
              <a:buSzTx/>
            </a:pPr>
            <a:r>
              <a:rPr kumimoji="0" lang="en-US" altLang="zh-CN" sz="1800">
                <a:solidFill>
                  <a:schemeClr val="tx2"/>
                </a:solidFill>
              </a:rPr>
              <a:t>Business Results</a:t>
            </a:r>
          </a:p>
          <a:p>
            <a:pPr algn="ctr" eaLnBrk="0" hangingPunct="0">
              <a:spcBef>
                <a:spcPct val="0"/>
              </a:spcBef>
              <a:buClrTx/>
              <a:buSzTx/>
            </a:pPr>
            <a:r>
              <a:rPr kumimoji="0" lang="en-US" altLang="zh-CN" sz="1800">
                <a:solidFill>
                  <a:schemeClr val="tx2"/>
                </a:solidFill>
              </a:rPr>
              <a:t>and New Value</a:t>
            </a:r>
          </a:p>
        </p:txBody>
      </p:sp>
      <p:sp>
        <p:nvSpPr>
          <p:cNvPr id="29" name="Rectangle 24"/>
          <p:cNvSpPr>
            <a:spLocks noChangeArrowheads="1"/>
          </p:cNvSpPr>
          <p:nvPr/>
        </p:nvSpPr>
        <p:spPr bwMode="auto">
          <a:xfrm>
            <a:off x="7310438" y="1854200"/>
            <a:ext cx="1466850" cy="641350"/>
          </a:xfrm>
          <a:prstGeom prst="rect">
            <a:avLst/>
          </a:prstGeom>
          <a:noFill/>
          <a:ln w="12700" algn="ctr">
            <a:noFill/>
            <a:miter lim="800000"/>
            <a:headEnd/>
            <a:tailEnd/>
          </a:ln>
        </p:spPr>
        <p:txBody>
          <a:bodyPr wrap="none">
            <a:spAutoFit/>
          </a:bodyPr>
          <a:lstStyle/>
          <a:p>
            <a:pPr algn="ctr" eaLnBrk="0" hangingPunct="0">
              <a:spcBef>
                <a:spcPct val="0"/>
              </a:spcBef>
              <a:buClrTx/>
              <a:buSzTx/>
            </a:pPr>
            <a:r>
              <a:rPr kumimoji="0" lang="en-US" altLang="zh-CN" sz="1800">
                <a:solidFill>
                  <a:schemeClr val="tx2"/>
                </a:solidFill>
              </a:rPr>
              <a:t>Technology</a:t>
            </a:r>
          </a:p>
          <a:p>
            <a:pPr algn="ctr" eaLnBrk="0" hangingPunct="0">
              <a:spcBef>
                <a:spcPct val="0"/>
              </a:spcBef>
              <a:buClrTx/>
              <a:buSzTx/>
            </a:pPr>
            <a:r>
              <a:rPr kumimoji="0" lang="en-US" altLang="zh-CN" sz="1800">
                <a:solidFill>
                  <a:schemeClr val="tx2"/>
                </a:solidFill>
              </a:rPr>
              <a:t>Change</a:t>
            </a:r>
          </a:p>
        </p:txBody>
      </p:sp>
      <p:pic>
        <p:nvPicPr>
          <p:cNvPr id="88087" name="Picture 48" descr="IT Work people work working tech technical "/>
          <p:cNvPicPr>
            <a:picLocks noChangeAspect="1" noChangeArrowheads="1"/>
          </p:cNvPicPr>
          <p:nvPr/>
        </p:nvPicPr>
        <p:blipFill>
          <a:blip r:embed="rId7" cstate="print"/>
          <a:srcRect/>
          <a:stretch>
            <a:fillRect/>
          </a:stretch>
        </p:blipFill>
        <p:spPr bwMode="auto">
          <a:xfrm>
            <a:off x="4305300" y="2209800"/>
            <a:ext cx="2095500" cy="1392238"/>
          </a:xfrm>
          <a:prstGeom prst="rect">
            <a:avLst/>
          </a:prstGeom>
          <a:noFill/>
          <a:ln w="9525">
            <a:noFill/>
            <a:miter lim="800000"/>
            <a:headEnd/>
            <a:tailEnd/>
          </a:ln>
        </p:spPr>
      </p:pic>
      <p:pic>
        <p:nvPicPr>
          <p:cNvPr id="88088" name="Picture 51" descr="Office man laptop alone"/>
          <p:cNvPicPr>
            <a:picLocks noChangeAspect="1" noChangeArrowheads="1"/>
          </p:cNvPicPr>
          <p:nvPr/>
        </p:nvPicPr>
        <p:blipFill>
          <a:blip r:embed="rId8" cstate="print"/>
          <a:srcRect/>
          <a:stretch>
            <a:fillRect/>
          </a:stretch>
        </p:blipFill>
        <p:spPr bwMode="auto">
          <a:xfrm>
            <a:off x="2628900" y="2446338"/>
            <a:ext cx="1524000" cy="1744662"/>
          </a:xfrm>
          <a:prstGeom prst="rect">
            <a:avLst/>
          </a:prstGeom>
          <a:noFill/>
          <a:ln w="9525">
            <a:noFill/>
            <a:miter lim="800000"/>
            <a:headEnd/>
            <a:tailEnd/>
          </a:ln>
        </p:spPr>
      </p:pic>
      <p:pic>
        <p:nvPicPr>
          <p:cNvPr id="88089" name="Picture 62" descr="MCE Media Center woman my pictures home T1 UI"/>
          <p:cNvPicPr>
            <a:picLocks noChangeAspect="1" noChangeArrowheads="1"/>
          </p:cNvPicPr>
          <p:nvPr/>
        </p:nvPicPr>
        <p:blipFill>
          <a:blip r:embed="rId9" cstate="print"/>
          <a:srcRect/>
          <a:stretch>
            <a:fillRect/>
          </a:stretch>
        </p:blipFill>
        <p:spPr bwMode="auto">
          <a:xfrm>
            <a:off x="3543300" y="3352800"/>
            <a:ext cx="2212975" cy="17526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down)">
                                      <p:cBhvr>
                                        <p:cTn id="15" dur="500"/>
                                        <p:tgtEl>
                                          <p:spTgt spid="2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down)">
                                      <p:cBhvr>
                                        <p:cTn id="23" dur="500"/>
                                        <p:tgtEl>
                                          <p:spTgt spid="2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right)">
                                      <p:cBhvr>
                                        <p:cTn id="39" dur="500"/>
                                        <p:tgtEl>
                                          <p:spTgt spid="18"/>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childTnLst>
                          </p:cTn>
                        </p:par>
                        <p:par>
                          <p:cTn id="52" fill="hold">
                            <p:stCondLst>
                              <p:cond delay="6000"/>
                            </p:stCondLst>
                            <p:childTnLst>
                              <p:par>
                                <p:cTn id="53" presetID="22" presetClass="entr" presetSubtype="1"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up)">
                                      <p:cBhvr>
                                        <p:cTn id="55" dur="500"/>
                                        <p:tgtEl>
                                          <p:spTgt spid="16"/>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childTnLst>
                          </p:cTn>
                        </p:par>
                        <p:par>
                          <p:cTn id="60" fill="hold">
                            <p:stCondLst>
                              <p:cond delay="7000"/>
                            </p:stCondLst>
                            <p:childTnLst>
                              <p:par>
                                <p:cTn id="61" presetID="22" presetClass="entr" presetSubtype="8" fill="hold" nodeType="after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wipe(left)">
                                      <p:cBhvr>
                                        <p:cTn id="63" dur="500"/>
                                        <p:tgtEl>
                                          <p:spTgt spid="12"/>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childTnLst>
                          </p:cTn>
                        </p:par>
                        <p:par>
                          <p:cTn id="68" fill="hold">
                            <p:stCondLst>
                              <p:cond delay="8000"/>
                            </p:stCondLst>
                            <p:childTnLst>
                              <p:par>
                                <p:cTn id="69" presetID="22" presetClass="entr" presetSubtype="2" fill="hold" nodeType="after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wipe(right)">
                                      <p:cBhvr>
                                        <p:cTn id="71" dur="500"/>
                                        <p:tgtEl>
                                          <p:spTgt spid="20"/>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9" grpId="0"/>
      <p:bldP spid="21" grpId="0"/>
      <p:bldP spid="23" grpId="0"/>
      <p:bldP spid="27" grpId="0"/>
      <p:bldP spid="28" grpId="0"/>
      <p:bldP spid="29"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p:spPr>
        <p:txBody>
          <a:bodyPr/>
          <a:lstStyle/>
          <a:p>
            <a:fld id="{73EDE138-150B-4436-8B5C-AB0A4032EC05}" type="slidenum">
              <a:rPr lang="en-US" altLang="zh-CN" smtClean="0">
                <a:latin typeface="Arial" charset="0"/>
              </a:rPr>
              <a:pPr/>
              <a:t>102</a:t>
            </a:fld>
            <a:endParaRPr lang="en-US" altLang="zh-CN" smtClean="0">
              <a:latin typeface="Arial" charset="0"/>
            </a:endParaRPr>
          </a:p>
        </p:txBody>
      </p:sp>
      <p:sp>
        <p:nvSpPr>
          <p:cNvPr id="89091" name="Rectangle 2"/>
          <p:cNvSpPr>
            <a:spLocks noGrp="1" noChangeArrowheads="1"/>
          </p:cNvSpPr>
          <p:nvPr>
            <p:ph type="title"/>
          </p:nvPr>
        </p:nvSpPr>
        <p:spPr/>
        <p:txBody>
          <a:bodyPr/>
          <a:lstStyle/>
          <a:p>
            <a:pPr eaLnBrk="1" hangingPunct="1"/>
            <a:endParaRPr lang="zh-CN" altLang="zh-CN" smtClean="0"/>
          </a:p>
        </p:txBody>
      </p:sp>
      <p:sp>
        <p:nvSpPr>
          <p:cNvPr id="89092" name="Rectangle 3"/>
          <p:cNvSpPr>
            <a:spLocks noGrp="1" noChangeArrowheads="1"/>
          </p:cNvSpPr>
          <p:nvPr>
            <p:ph type="body" idx="1"/>
          </p:nvPr>
        </p:nvSpPr>
        <p:spPr>
          <a:xfrm>
            <a:off x="914400" y="1981200"/>
            <a:ext cx="8001000" cy="4876800"/>
          </a:xfrm>
        </p:spPr>
        <p:txBody>
          <a:bodyPr/>
          <a:lstStyle/>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endParaRPr lang="en-US" altLang="zh-CN" sz="2400" smtClean="0"/>
          </a:p>
          <a:p>
            <a:pPr eaLnBrk="1" hangingPunct="1">
              <a:lnSpc>
                <a:spcPct val="80000"/>
              </a:lnSpc>
            </a:pPr>
            <a:r>
              <a:rPr lang="en-US" altLang="zh-CN" sz="2400" smtClean="0"/>
              <a:t>Supporting Value-Up Practices with Visual Studio Team System (VSTS)</a:t>
            </a:r>
          </a:p>
        </p:txBody>
      </p:sp>
      <p:sp>
        <p:nvSpPr>
          <p:cNvPr id="7174" name="AutoShape 6"/>
          <p:cNvSpPr>
            <a:spLocks noChangeArrowheads="1"/>
          </p:cNvSpPr>
          <p:nvPr/>
        </p:nvSpPr>
        <p:spPr bwMode="auto">
          <a:xfrm>
            <a:off x="1066800" y="1773238"/>
            <a:ext cx="3357563" cy="4038600"/>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wrap="none"/>
          <a:lstStyle/>
          <a:p>
            <a:pPr algn="ctr" eaLnBrk="0" hangingPunct="0">
              <a:lnSpc>
                <a:spcPct val="90000"/>
              </a:lnSpc>
              <a:spcBef>
                <a:spcPct val="40000"/>
              </a:spcBef>
              <a:buClrTx/>
              <a:buSzTx/>
              <a:defRPr/>
            </a:pPr>
            <a:r>
              <a:rPr kumimoji="0" lang="en-US" dirty="0">
                <a:solidFill>
                  <a:srgbClr val="FFC000"/>
                </a:solidFill>
                <a:latin typeface="Arial Narrow" pitchFamily="34" charset="0"/>
                <a:ea typeface="+mn-ea"/>
                <a:cs typeface="Arial" charset="0"/>
              </a:rPr>
              <a:t>Civil Engineering</a:t>
            </a:r>
            <a:endParaRPr kumimoji="0" lang="en-US" b="0" dirty="0">
              <a:solidFill>
                <a:srgbClr val="FFC000"/>
              </a:solidFill>
              <a:latin typeface="Arial Narrow" pitchFamily="34" charset="0"/>
              <a:ea typeface="+mn-ea"/>
              <a:cs typeface="Arial" charset="0"/>
            </a:endParaRPr>
          </a:p>
        </p:txBody>
      </p:sp>
      <p:sp>
        <p:nvSpPr>
          <p:cNvPr id="7175" name="AutoShape 7"/>
          <p:cNvSpPr>
            <a:spLocks noChangeArrowheads="1"/>
          </p:cNvSpPr>
          <p:nvPr/>
        </p:nvSpPr>
        <p:spPr bwMode="auto">
          <a:xfrm>
            <a:off x="1069975" y="3986213"/>
            <a:ext cx="3335338" cy="1595437"/>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a:spAutoFit/>
          </a:bodyPr>
          <a:lstStyle/>
          <a:p>
            <a:pPr marL="225425" indent="-225425" eaLnBrk="0" hangingPunct="0">
              <a:lnSpc>
                <a:spcPct val="90000"/>
              </a:lnSpc>
              <a:spcBef>
                <a:spcPct val="40000"/>
              </a:spcBef>
              <a:buClrTx/>
              <a:buSzPct val="80000"/>
              <a:buFontTx/>
              <a:buBlip>
                <a:blip r:embed="rId2"/>
              </a:buBlip>
              <a:defRPr/>
            </a:pPr>
            <a:r>
              <a:rPr kumimoji="0" lang="en-US" altLang="ja-JP" sz="1800">
                <a:solidFill>
                  <a:srgbClr val="FFC000"/>
                </a:solidFill>
                <a:latin typeface="Arial Narrow" pitchFamily="34" charset="0"/>
                <a:ea typeface="MS PGothic" pitchFamily="34" charset="-128"/>
              </a:rPr>
              <a:t>Design risks are low</a:t>
            </a:r>
            <a:r>
              <a:rPr kumimoji="0" lang="en-US" altLang="ja-JP" sz="1800" b="0">
                <a:solidFill>
                  <a:srgbClr val="FFC000"/>
                </a:solidFill>
                <a:latin typeface="Arial Narrow" pitchFamily="34" charset="0"/>
                <a:ea typeface="MS PGothic" pitchFamily="34" charset="-128"/>
              </a:rPr>
              <a:t> </a:t>
            </a:r>
            <a:endParaRPr kumimoji="0" lang="en-US" altLang="zh-CN" sz="2200">
              <a:solidFill>
                <a:srgbClr val="FFC000"/>
              </a:solidFill>
              <a:latin typeface="Arial Narrow" pitchFamily="34" charset="0"/>
              <a:ea typeface="MS PGothic" pitchFamily="34" charset="-128"/>
            </a:endParaRPr>
          </a:p>
          <a:p>
            <a:pPr marL="225425" indent="-225425" eaLnBrk="0" hangingPunct="0">
              <a:lnSpc>
                <a:spcPct val="90000"/>
              </a:lnSpc>
              <a:spcBef>
                <a:spcPct val="40000"/>
              </a:spcBef>
              <a:buClrTx/>
              <a:buSzPct val="80000"/>
              <a:buFontTx/>
              <a:buBlip>
                <a:blip r:embed="rId2"/>
              </a:buBlip>
              <a:defRPr/>
            </a:pPr>
            <a:r>
              <a:rPr kumimoji="0" lang="en-US" altLang="ja-JP" sz="1800">
                <a:solidFill>
                  <a:srgbClr val="FFC000"/>
                </a:solidFill>
                <a:latin typeface="Arial Narrow" pitchFamily="34" charset="0"/>
                <a:ea typeface="MS PGothic" pitchFamily="34" charset="-128"/>
              </a:rPr>
              <a:t>Design cost is small relative to build cost</a:t>
            </a:r>
            <a:r>
              <a:rPr kumimoji="0" lang="en-US" altLang="ja-JP" sz="1800" b="0">
                <a:solidFill>
                  <a:srgbClr val="FFC000"/>
                </a:solidFill>
                <a:latin typeface="Arial Narrow" pitchFamily="34" charset="0"/>
                <a:ea typeface="MS PGothic" pitchFamily="34" charset="-128"/>
              </a:rPr>
              <a:t> </a:t>
            </a:r>
            <a:endParaRPr kumimoji="0" lang="en-US" altLang="zh-CN" sz="2200">
              <a:solidFill>
                <a:srgbClr val="FFC000"/>
              </a:solidFill>
              <a:latin typeface="Arial Narrow" pitchFamily="34" charset="0"/>
            </a:endParaRPr>
          </a:p>
          <a:p>
            <a:pPr marL="225425" indent="-225425" eaLnBrk="0" hangingPunct="0">
              <a:lnSpc>
                <a:spcPct val="90000"/>
              </a:lnSpc>
              <a:spcBef>
                <a:spcPct val="40000"/>
              </a:spcBef>
              <a:buClrTx/>
              <a:buSzPct val="80000"/>
              <a:buFontTx/>
              <a:buBlip>
                <a:blip r:embed="rId2"/>
              </a:buBlip>
              <a:defRPr/>
            </a:pPr>
            <a:r>
              <a:rPr kumimoji="0" lang="en-US" altLang="ja-JP" sz="1800">
                <a:solidFill>
                  <a:srgbClr val="FFC000"/>
                </a:solidFill>
                <a:latin typeface="Arial Narrow" pitchFamily="34" charset="0"/>
                <a:ea typeface="MS PGothic" pitchFamily="34" charset="-128"/>
              </a:rPr>
              <a:t>Opportunity to deliver incremental value is rare</a:t>
            </a:r>
            <a:endParaRPr kumimoji="0" lang="en-US" altLang="zh-CN" sz="2200">
              <a:solidFill>
                <a:srgbClr val="FFC000"/>
              </a:solidFill>
              <a:latin typeface="Arial Narrow" pitchFamily="34" charset="0"/>
            </a:endParaRPr>
          </a:p>
        </p:txBody>
      </p:sp>
      <p:sp>
        <p:nvSpPr>
          <p:cNvPr id="7176" name="AutoShape 8"/>
          <p:cNvSpPr>
            <a:spLocks noChangeArrowheads="1"/>
          </p:cNvSpPr>
          <p:nvPr/>
        </p:nvSpPr>
        <p:spPr bwMode="auto">
          <a:xfrm>
            <a:off x="4572000" y="1773238"/>
            <a:ext cx="3357563" cy="4038600"/>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wrap="none"/>
          <a:lstStyle/>
          <a:p>
            <a:pPr algn="ctr" eaLnBrk="0" hangingPunct="0">
              <a:lnSpc>
                <a:spcPct val="90000"/>
              </a:lnSpc>
              <a:spcBef>
                <a:spcPct val="40000"/>
              </a:spcBef>
              <a:buClrTx/>
              <a:buSzTx/>
              <a:defRPr/>
            </a:pPr>
            <a:r>
              <a:rPr kumimoji="0" lang="en-US" dirty="0">
                <a:solidFill>
                  <a:srgbClr val="FFC000"/>
                </a:solidFill>
                <a:latin typeface="Arial Narrow" pitchFamily="34" charset="0"/>
                <a:ea typeface="+mn-ea"/>
                <a:cs typeface="Arial" charset="0"/>
              </a:rPr>
              <a:t>Software Engineering</a:t>
            </a:r>
            <a:endParaRPr kumimoji="0" lang="en-US" b="0" dirty="0">
              <a:solidFill>
                <a:srgbClr val="FFC000"/>
              </a:solidFill>
              <a:latin typeface="Arial Narrow" pitchFamily="34" charset="0"/>
              <a:ea typeface="+mn-ea"/>
              <a:cs typeface="Arial" charset="0"/>
            </a:endParaRPr>
          </a:p>
        </p:txBody>
      </p:sp>
      <p:sp>
        <p:nvSpPr>
          <p:cNvPr id="7177" name="AutoShape 9"/>
          <p:cNvSpPr>
            <a:spLocks noChangeArrowheads="1"/>
          </p:cNvSpPr>
          <p:nvPr/>
        </p:nvSpPr>
        <p:spPr bwMode="auto">
          <a:xfrm>
            <a:off x="4572000" y="3983038"/>
            <a:ext cx="3349625" cy="1849437"/>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a:spAutoFit/>
          </a:bodyPr>
          <a:lstStyle/>
          <a:p>
            <a:pPr marL="225425" indent="-225425" eaLnBrk="0" hangingPunct="0">
              <a:lnSpc>
                <a:spcPct val="90000"/>
              </a:lnSpc>
              <a:spcBef>
                <a:spcPct val="40000"/>
              </a:spcBef>
              <a:buClrTx/>
              <a:buSzPct val="80000"/>
              <a:buFontTx/>
              <a:buBlip>
                <a:blip r:embed="rId2"/>
              </a:buBlip>
              <a:defRPr/>
            </a:pPr>
            <a:r>
              <a:rPr kumimoji="0" lang="en-US" sz="1800" dirty="0">
                <a:solidFill>
                  <a:srgbClr val="FFC000"/>
                </a:solidFill>
                <a:latin typeface="Arial Narrow" pitchFamily="34" charset="0"/>
                <a:ea typeface="+mn-ea"/>
                <a:cs typeface="Arial" charset="0"/>
              </a:rPr>
              <a:t>Design can evolve as lessons are learned</a:t>
            </a:r>
          </a:p>
          <a:p>
            <a:pPr marL="225425" indent="-225425" eaLnBrk="0" hangingPunct="0">
              <a:lnSpc>
                <a:spcPct val="90000"/>
              </a:lnSpc>
              <a:spcBef>
                <a:spcPct val="40000"/>
              </a:spcBef>
              <a:buClrTx/>
              <a:buSzPct val="80000"/>
              <a:buFontTx/>
              <a:buBlip>
                <a:blip r:embed="rId2"/>
              </a:buBlip>
              <a:defRPr/>
            </a:pPr>
            <a:r>
              <a:rPr kumimoji="0" lang="en-US" sz="1800" dirty="0">
                <a:solidFill>
                  <a:srgbClr val="FFC000"/>
                </a:solidFill>
                <a:latin typeface="Arial Narrow" pitchFamily="34" charset="0"/>
                <a:ea typeface="+mn-ea"/>
                <a:cs typeface="Arial" charset="0"/>
              </a:rPr>
              <a:t>Design and build costs are relatively equal</a:t>
            </a:r>
          </a:p>
          <a:p>
            <a:pPr marL="225425" indent="-225425" eaLnBrk="0" hangingPunct="0">
              <a:lnSpc>
                <a:spcPct val="90000"/>
              </a:lnSpc>
              <a:spcBef>
                <a:spcPct val="40000"/>
              </a:spcBef>
              <a:buClrTx/>
              <a:buSzPct val="80000"/>
              <a:buFontTx/>
              <a:buBlip>
                <a:blip r:embed="rId2"/>
              </a:buBlip>
              <a:defRPr/>
            </a:pPr>
            <a:r>
              <a:rPr kumimoji="0" lang="en-US" sz="1800" dirty="0">
                <a:solidFill>
                  <a:srgbClr val="FFC000"/>
                </a:solidFill>
                <a:latin typeface="Arial Narrow" pitchFamily="34" charset="0"/>
                <a:ea typeface="+mn-ea"/>
                <a:cs typeface="Arial" charset="0"/>
              </a:rPr>
              <a:t>Delivering incremental value is beneficial</a:t>
            </a:r>
          </a:p>
        </p:txBody>
      </p:sp>
      <p:pic>
        <p:nvPicPr>
          <p:cNvPr id="89097" name="Picture 13" descr="BackEnd"/>
          <p:cNvPicPr>
            <a:picLocks noChangeAspect="1" noChangeArrowheads="1"/>
          </p:cNvPicPr>
          <p:nvPr/>
        </p:nvPicPr>
        <p:blipFill>
          <a:blip r:embed="rId3" cstate="print"/>
          <a:srcRect/>
          <a:stretch>
            <a:fillRect/>
          </a:stretch>
        </p:blipFill>
        <p:spPr bwMode="auto">
          <a:xfrm>
            <a:off x="5181600" y="2611438"/>
            <a:ext cx="2286000" cy="1228725"/>
          </a:xfrm>
          <a:prstGeom prst="rect">
            <a:avLst/>
          </a:prstGeom>
          <a:noFill/>
          <a:ln w="9525">
            <a:noFill/>
            <a:miter lim="800000"/>
            <a:headEnd/>
            <a:tailEnd/>
          </a:ln>
        </p:spPr>
      </p:pic>
      <p:pic>
        <p:nvPicPr>
          <p:cNvPr id="89098" name="Picture 14" descr="Infrastructure"/>
          <p:cNvPicPr>
            <a:picLocks noChangeAspect="1" noChangeArrowheads="1"/>
          </p:cNvPicPr>
          <p:nvPr/>
        </p:nvPicPr>
        <p:blipFill>
          <a:blip r:embed="rId4" cstate="print"/>
          <a:srcRect/>
          <a:stretch>
            <a:fillRect/>
          </a:stretch>
        </p:blipFill>
        <p:spPr bwMode="auto">
          <a:xfrm>
            <a:off x="1981200" y="2306638"/>
            <a:ext cx="1400175" cy="1571625"/>
          </a:xfrm>
          <a:prstGeom prst="rect">
            <a:avLst/>
          </a:prstGeom>
          <a:noFill/>
          <a:ln w="9525">
            <a:noFill/>
            <a:miter lim="800000"/>
            <a:headEnd/>
            <a:tailEnd/>
          </a:ln>
        </p:spPr>
      </p:pic>
      <p:pic>
        <p:nvPicPr>
          <p:cNvPr id="89099" name="Title 1"/>
          <p:cNvPicPr>
            <a:picLocks noChangeArrowheads="1"/>
          </p:cNvPicPr>
          <p:nvPr/>
        </p:nvPicPr>
        <p:blipFill>
          <a:blip r:embed="rId5" cstate="print"/>
          <a:srcRect/>
          <a:stretch>
            <a:fillRect/>
          </a:stretch>
        </p:blipFill>
        <p:spPr bwMode="auto">
          <a:xfrm>
            <a:off x="-6350" y="-42863"/>
            <a:ext cx="9150350" cy="1743076"/>
          </a:xfrm>
          <a:prstGeom prst="rect">
            <a:avLst/>
          </a:prstGeom>
          <a:solidFill>
            <a:srgbClr val="C0C0C0"/>
          </a:solidFill>
          <a:ln w="9525">
            <a:noFill/>
            <a:miter lim="800000"/>
            <a:headEnd/>
            <a:tailEnd/>
          </a:ln>
        </p:spPr>
      </p:pic>
      <p:pic>
        <p:nvPicPr>
          <p:cNvPr id="89100" name="Picture 5" descr="image002"/>
          <p:cNvPicPr>
            <a:picLocks noChangeAspect="1" noChangeArrowheads="1"/>
          </p:cNvPicPr>
          <p:nvPr/>
        </p:nvPicPr>
        <p:blipFill>
          <a:blip r:embed="rId6" cstate="print"/>
          <a:srcRect/>
          <a:stretch>
            <a:fillRect/>
          </a:stretch>
        </p:blipFill>
        <p:spPr bwMode="auto">
          <a:xfrm>
            <a:off x="7019925" y="1052513"/>
            <a:ext cx="2160588"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a:noFill/>
        </p:spPr>
        <p:txBody>
          <a:bodyPr/>
          <a:lstStyle/>
          <a:p>
            <a:fld id="{631AD735-DEF1-432C-A053-1480F6060FF6}" type="slidenum">
              <a:rPr lang="en-US" altLang="zh-CN" smtClean="0">
                <a:latin typeface="Arial" charset="0"/>
              </a:rPr>
              <a:pPr/>
              <a:t>103</a:t>
            </a:fld>
            <a:endParaRPr lang="en-US" altLang="zh-CN" smtClean="0">
              <a:latin typeface="Arial" charset="0"/>
            </a:endParaRPr>
          </a:p>
        </p:txBody>
      </p:sp>
      <p:sp>
        <p:nvSpPr>
          <p:cNvPr id="90115" name="Rectangle 26"/>
          <p:cNvSpPr>
            <a:spLocks noChangeArrowheads="1"/>
          </p:cNvSpPr>
          <p:nvPr/>
        </p:nvSpPr>
        <p:spPr bwMode="auto">
          <a:xfrm>
            <a:off x="0" y="1916113"/>
            <a:ext cx="9144000" cy="4941887"/>
          </a:xfrm>
          <a:prstGeom prst="rect">
            <a:avLst/>
          </a:prstGeom>
          <a:solidFill>
            <a:srgbClr val="99CCFF"/>
          </a:solidFill>
          <a:ln w="9525" algn="ctr">
            <a:solidFill>
              <a:schemeClr val="bg1"/>
            </a:solidFill>
            <a:miter lim="800000"/>
            <a:headEnd/>
            <a:tailEnd/>
          </a:ln>
        </p:spPr>
        <p:txBody>
          <a:bodyPr wrap="none" lIns="92075" tIns="46038" rIns="92075" bIns="46038" anchor="ctr"/>
          <a:lstStyle/>
          <a:p>
            <a:endParaRPr lang="zh-CN" altLang="en-US"/>
          </a:p>
        </p:txBody>
      </p:sp>
      <p:sp>
        <p:nvSpPr>
          <p:cNvPr id="90116" name="Rectangle 2"/>
          <p:cNvSpPr>
            <a:spLocks noGrp="1" noChangeArrowheads="1"/>
          </p:cNvSpPr>
          <p:nvPr>
            <p:ph type="title"/>
          </p:nvPr>
        </p:nvSpPr>
        <p:spPr/>
        <p:txBody>
          <a:bodyPr/>
          <a:lstStyle/>
          <a:p>
            <a:pPr eaLnBrk="1" hangingPunct="1"/>
            <a:endParaRPr lang="zh-CN" altLang="zh-CN" smtClean="0"/>
          </a:p>
        </p:txBody>
      </p:sp>
      <p:sp>
        <p:nvSpPr>
          <p:cNvPr id="90117" name="Rectangle 3"/>
          <p:cNvSpPr>
            <a:spLocks noGrp="1" noChangeArrowheads="1"/>
          </p:cNvSpPr>
          <p:nvPr>
            <p:ph type="body" idx="1"/>
          </p:nvPr>
        </p:nvSpPr>
        <p:spPr>
          <a:xfrm>
            <a:off x="611188" y="1981200"/>
            <a:ext cx="8304212" cy="4876800"/>
          </a:xfrm>
        </p:spPr>
        <p:txBody>
          <a:bodyPr/>
          <a:lstStyle/>
          <a:p>
            <a:pPr eaLnBrk="1" hangingPunct="1">
              <a:buFontTx/>
              <a:buNone/>
            </a:pPr>
            <a:endParaRPr lang="zh-CN" altLang="zh-CN" smtClean="0"/>
          </a:p>
        </p:txBody>
      </p:sp>
      <p:pic>
        <p:nvPicPr>
          <p:cNvPr id="90118" name="Title 1"/>
          <p:cNvPicPr>
            <a:picLocks noChangeArrowheads="1"/>
          </p:cNvPicPr>
          <p:nvPr/>
        </p:nvPicPr>
        <p:blipFill>
          <a:blip r:embed="rId2" cstate="print"/>
          <a:srcRect/>
          <a:stretch>
            <a:fillRect/>
          </a:stretch>
        </p:blipFill>
        <p:spPr bwMode="auto">
          <a:xfrm>
            <a:off x="0" y="0"/>
            <a:ext cx="9144000" cy="1916113"/>
          </a:xfrm>
          <a:prstGeom prst="rect">
            <a:avLst/>
          </a:prstGeom>
          <a:solidFill>
            <a:srgbClr val="C0C0C0"/>
          </a:solidFill>
          <a:ln w="9525">
            <a:noFill/>
            <a:miter lim="800000"/>
            <a:headEnd/>
            <a:tailEnd/>
          </a:ln>
        </p:spPr>
      </p:pic>
      <p:sp>
        <p:nvSpPr>
          <p:cNvPr id="90119" name="Line 18"/>
          <p:cNvSpPr>
            <a:spLocks noChangeShapeType="1"/>
          </p:cNvSpPr>
          <p:nvPr/>
        </p:nvSpPr>
        <p:spPr bwMode="auto">
          <a:xfrm flipH="1" flipV="1">
            <a:off x="1154113" y="2387600"/>
            <a:ext cx="0" cy="2514600"/>
          </a:xfrm>
          <a:prstGeom prst="line">
            <a:avLst/>
          </a:prstGeom>
          <a:noFill/>
          <a:ln w="38100">
            <a:solidFill>
              <a:srgbClr val="808080"/>
            </a:solidFill>
            <a:round/>
            <a:headEnd type="triangle" w="med" len="med"/>
            <a:tailEnd/>
          </a:ln>
        </p:spPr>
        <p:txBody>
          <a:bodyPr/>
          <a:lstStyle/>
          <a:p>
            <a:endParaRPr lang="zh-CN" altLang="en-US"/>
          </a:p>
        </p:txBody>
      </p:sp>
      <p:pic>
        <p:nvPicPr>
          <p:cNvPr id="90120" name="Picture 32" descr="abstract_rectangle02_02_blue"/>
          <p:cNvPicPr>
            <a:picLocks noChangeAspect="1" noChangeArrowheads="1"/>
          </p:cNvPicPr>
          <p:nvPr/>
        </p:nvPicPr>
        <p:blipFill>
          <a:blip r:embed="rId3" cstate="print"/>
          <a:srcRect/>
          <a:stretch>
            <a:fillRect/>
          </a:stretch>
        </p:blipFill>
        <p:spPr bwMode="auto">
          <a:xfrm>
            <a:off x="1308100" y="2503488"/>
            <a:ext cx="495300" cy="425450"/>
          </a:xfrm>
          <a:prstGeom prst="rect">
            <a:avLst/>
          </a:prstGeom>
          <a:noFill/>
          <a:ln w="9525">
            <a:noFill/>
            <a:miter lim="800000"/>
            <a:headEnd/>
            <a:tailEnd/>
          </a:ln>
        </p:spPr>
      </p:pic>
      <p:pic>
        <p:nvPicPr>
          <p:cNvPr id="90121" name="Picture 33" descr="abstract_rectangle02_02_blue"/>
          <p:cNvPicPr>
            <a:picLocks noChangeAspect="1" noChangeArrowheads="1"/>
          </p:cNvPicPr>
          <p:nvPr/>
        </p:nvPicPr>
        <p:blipFill>
          <a:blip r:embed="rId3" cstate="print"/>
          <a:srcRect/>
          <a:stretch>
            <a:fillRect/>
          </a:stretch>
        </p:blipFill>
        <p:spPr bwMode="auto">
          <a:xfrm>
            <a:off x="1308100" y="3424238"/>
            <a:ext cx="495300" cy="425450"/>
          </a:xfrm>
          <a:prstGeom prst="rect">
            <a:avLst/>
          </a:prstGeom>
          <a:noFill/>
          <a:ln w="9525">
            <a:noFill/>
            <a:miter lim="800000"/>
            <a:headEnd/>
            <a:tailEnd/>
          </a:ln>
        </p:spPr>
      </p:pic>
      <p:pic>
        <p:nvPicPr>
          <p:cNvPr id="90122" name="Picture 34" descr="abstract_rectangle02_02_blue"/>
          <p:cNvPicPr>
            <a:picLocks noChangeAspect="1" noChangeArrowheads="1"/>
          </p:cNvPicPr>
          <p:nvPr/>
        </p:nvPicPr>
        <p:blipFill>
          <a:blip r:embed="rId3" cstate="print"/>
          <a:srcRect/>
          <a:stretch>
            <a:fillRect/>
          </a:stretch>
        </p:blipFill>
        <p:spPr bwMode="auto">
          <a:xfrm>
            <a:off x="1308100" y="3884613"/>
            <a:ext cx="495300" cy="425450"/>
          </a:xfrm>
          <a:prstGeom prst="rect">
            <a:avLst/>
          </a:prstGeom>
          <a:noFill/>
          <a:ln w="9525">
            <a:noFill/>
            <a:miter lim="800000"/>
            <a:headEnd/>
            <a:tailEnd/>
          </a:ln>
        </p:spPr>
      </p:pic>
      <p:pic>
        <p:nvPicPr>
          <p:cNvPr id="90123" name="Picture 35" descr="abstract_rectangle02_02_blue"/>
          <p:cNvPicPr>
            <a:picLocks noChangeAspect="1" noChangeArrowheads="1"/>
          </p:cNvPicPr>
          <p:nvPr/>
        </p:nvPicPr>
        <p:blipFill>
          <a:blip r:embed="rId3" cstate="print"/>
          <a:srcRect/>
          <a:stretch>
            <a:fillRect/>
          </a:stretch>
        </p:blipFill>
        <p:spPr bwMode="auto">
          <a:xfrm>
            <a:off x="1308100" y="4384675"/>
            <a:ext cx="495300" cy="425450"/>
          </a:xfrm>
          <a:prstGeom prst="rect">
            <a:avLst/>
          </a:prstGeom>
          <a:noFill/>
          <a:ln w="9525">
            <a:noFill/>
            <a:miter lim="800000"/>
            <a:headEnd/>
            <a:tailEnd/>
          </a:ln>
        </p:spPr>
      </p:pic>
      <p:pic>
        <p:nvPicPr>
          <p:cNvPr id="90124" name="Picture 36" descr="abstract_rectangle02_02_blue"/>
          <p:cNvPicPr>
            <a:picLocks noChangeAspect="1" noChangeArrowheads="1"/>
          </p:cNvPicPr>
          <p:nvPr/>
        </p:nvPicPr>
        <p:blipFill>
          <a:blip r:embed="rId3" cstate="print"/>
          <a:srcRect/>
          <a:stretch>
            <a:fillRect/>
          </a:stretch>
        </p:blipFill>
        <p:spPr bwMode="auto">
          <a:xfrm>
            <a:off x="1308100" y="2963863"/>
            <a:ext cx="495300" cy="425450"/>
          </a:xfrm>
          <a:prstGeom prst="rect">
            <a:avLst/>
          </a:prstGeom>
          <a:noFill/>
          <a:ln w="9525">
            <a:noFill/>
            <a:miter lim="800000"/>
            <a:headEnd/>
            <a:tailEnd/>
          </a:ln>
        </p:spPr>
      </p:pic>
      <p:pic>
        <p:nvPicPr>
          <p:cNvPr id="90125" name="Picture 37" descr="Validate_CheckMark"/>
          <p:cNvPicPr>
            <a:picLocks noChangeAspect="1" noChangeArrowheads="1"/>
          </p:cNvPicPr>
          <p:nvPr/>
        </p:nvPicPr>
        <p:blipFill>
          <a:blip r:embed="rId4" cstate="print"/>
          <a:srcRect/>
          <a:stretch>
            <a:fillRect/>
          </a:stretch>
        </p:blipFill>
        <p:spPr bwMode="auto">
          <a:xfrm>
            <a:off x="1308100" y="2963863"/>
            <a:ext cx="485775" cy="425450"/>
          </a:xfrm>
          <a:prstGeom prst="rect">
            <a:avLst/>
          </a:prstGeom>
          <a:noFill/>
          <a:ln w="9525">
            <a:noFill/>
            <a:miter lim="800000"/>
            <a:headEnd/>
            <a:tailEnd/>
          </a:ln>
        </p:spPr>
      </p:pic>
      <p:sp>
        <p:nvSpPr>
          <p:cNvPr id="90126" name="Text Box 38"/>
          <p:cNvSpPr txBox="1">
            <a:spLocks noChangeArrowheads="1"/>
          </p:cNvSpPr>
          <p:nvPr/>
        </p:nvSpPr>
        <p:spPr bwMode="auto">
          <a:xfrm>
            <a:off x="1844675" y="2541588"/>
            <a:ext cx="946150" cy="366712"/>
          </a:xfrm>
          <a:prstGeom prst="rect">
            <a:avLst/>
          </a:prstGeom>
          <a:noFill/>
          <a:ln w="9525">
            <a:noFill/>
            <a:miter lim="800000"/>
            <a:headEnd/>
            <a:tailEnd/>
          </a:ln>
        </p:spPr>
        <p:txBody>
          <a:bodyPr>
            <a:spAutoFit/>
          </a:bodyPr>
          <a:lstStyle/>
          <a:p>
            <a:pPr>
              <a:spcBef>
                <a:spcPct val="50000"/>
              </a:spcBef>
              <a:buClrTx/>
              <a:buSzTx/>
            </a:pPr>
            <a:r>
              <a:rPr kumimoji="0" lang="en-US" altLang="zh-CN" sz="1800"/>
              <a:t>Plan</a:t>
            </a:r>
          </a:p>
        </p:txBody>
      </p:sp>
      <p:sp>
        <p:nvSpPr>
          <p:cNvPr id="90127" name="Text Box 46"/>
          <p:cNvSpPr txBox="1">
            <a:spLocks noChangeArrowheads="1"/>
          </p:cNvSpPr>
          <p:nvPr/>
        </p:nvSpPr>
        <p:spPr bwMode="auto">
          <a:xfrm>
            <a:off x="1806575" y="3001963"/>
            <a:ext cx="946150" cy="366712"/>
          </a:xfrm>
          <a:prstGeom prst="rect">
            <a:avLst/>
          </a:prstGeom>
          <a:noFill/>
          <a:ln w="9525">
            <a:noFill/>
            <a:miter lim="800000"/>
            <a:headEnd/>
            <a:tailEnd/>
          </a:ln>
        </p:spPr>
        <p:txBody>
          <a:bodyPr>
            <a:spAutoFit/>
          </a:bodyPr>
          <a:lstStyle/>
          <a:p>
            <a:pPr>
              <a:spcBef>
                <a:spcPct val="50000"/>
              </a:spcBef>
              <a:buClrTx/>
              <a:buSzTx/>
            </a:pPr>
            <a:r>
              <a:rPr kumimoji="0" lang="en-US" altLang="zh-CN" sz="1800"/>
              <a:t>Task 1</a:t>
            </a:r>
          </a:p>
        </p:txBody>
      </p:sp>
      <p:sp>
        <p:nvSpPr>
          <p:cNvPr id="90128" name="Text Box 47"/>
          <p:cNvSpPr txBox="1">
            <a:spLocks noChangeArrowheads="1"/>
          </p:cNvSpPr>
          <p:nvPr/>
        </p:nvSpPr>
        <p:spPr bwMode="auto">
          <a:xfrm>
            <a:off x="1806575" y="4384675"/>
            <a:ext cx="946150" cy="366713"/>
          </a:xfrm>
          <a:prstGeom prst="rect">
            <a:avLst/>
          </a:prstGeom>
          <a:noFill/>
          <a:ln w="9525">
            <a:noFill/>
            <a:miter lim="800000"/>
            <a:headEnd/>
            <a:tailEnd/>
          </a:ln>
        </p:spPr>
        <p:txBody>
          <a:bodyPr>
            <a:spAutoFit/>
          </a:bodyPr>
          <a:lstStyle/>
          <a:p>
            <a:pPr>
              <a:spcBef>
                <a:spcPct val="50000"/>
              </a:spcBef>
              <a:buClrTx/>
              <a:buSzTx/>
            </a:pPr>
            <a:r>
              <a:rPr kumimoji="0" lang="en-US" altLang="zh-CN" sz="1800"/>
              <a:t>Task 4</a:t>
            </a:r>
          </a:p>
        </p:txBody>
      </p:sp>
      <p:sp>
        <p:nvSpPr>
          <p:cNvPr id="90129" name="Text Box 48"/>
          <p:cNvSpPr txBox="1">
            <a:spLocks noChangeArrowheads="1"/>
          </p:cNvSpPr>
          <p:nvPr/>
        </p:nvSpPr>
        <p:spPr bwMode="auto">
          <a:xfrm>
            <a:off x="1806575" y="3884613"/>
            <a:ext cx="946150" cy="366712"/>
          </a:xfrm>
          <a:prstGeom prst="rect">
            <a:avLst/>
          </a:prstGeom>
          <a:noFill/>
          <a:ln w="9525">
            <a:noFill/>
            <a:miter lim="800000"/>
            <a:headEnd/>
            <a:tailEnd/>
          </a:ln>
        </p:spPr>
        <p:txBody>
          <a:bodyPr>
            <a:spAutoFit/>
          </a:bodyPr>
          <a:lstStyle/>
          <a:p>
            <a:pPr>
              <a:spcBef>
                <a:spcPct val="50000"/>
              </a:spcBef>
              <a:buClrTx/>
              <a:buSzTx/>
            </a:pPr>
            <a:r>
              <a:rPr kumimoji="0" lang="en-US" altLang="zh-CN" sz="1800"/>
              <a:t>Task 3</a:t>
            </a:r>
          </a:p>
        </p:txBody>
      </p:sp>
      <p:sp>
        <p:nvSpPr>
          <p:cNvPr id="90130" name="Text Box 49"/>
          <p:cNvSpPr txBox="1">
            <a:spLocks noChangeArrowheads="1"/>
          </p:cNvSpPr>
          <p:nvPr/>
        </p:nvSpPr>
        <p:spPr bwMode="auto">
          <a:xfrm>
            <a:off x="1806575" y="3462338"/>
            <a:ext cx="946150" cy="366712"/>
          </a:xfrm>
          <a:prstGeom prst="rect">
            <a:avLst/>
          </a:prstGeom>
          <a:noFill/>
          <a:ln w="9525">
            <a:noFill/>
            <a:miter lim="800000"/>
            <a:headEnd/>
            <a:tailEnd/>
          </a:ln>
        </p:spPr>
        <p:txBody>
          <a:bodyPr>
            <a:spAutoFit/>
          </a:bodyPr>
          <a:lstStyle/>
          <a:p>
            <a:pPr>
              <a:spcBef>
                <a:spcPct val="50000"/>
              </a:spcBef>
              <a:buClrTx/>
              <a:buSzTx/>
            </a:pPr>
            <a:r>
              <a:rPr kumimoji="0" lang="en-US" altLang="zh-CN" sz="1800"/>
              <a:t>Task 2</a:t>
            </a:r>
          </a:p>
        </p:txBody>
      </p:sp>
      <p:sp>
        <p:nvSpPr>
          <p:cNvPr id="8207" name="Line 66"/>
          <p:cNvSpPr>
            <a:spLocks noChangeShapeType="1"/>
          </p:cNvSpPr>
          <p:nvPr/>
        </p:nvSpPr>
        <p:spPr bwMode="auto">
          <a:xfrm>
            <a:off x="4725988" y="2311400"/>
            <a:ext cx="0" cy="2611438"/>
          </a:xfrm>
          <a:prstGeom prst="line">
            <a:avLst/>
          </a:prstGeom>
          <a:noFill/>
          <a:ln w="38100">
            <a:solidFill>
              <a:srgbClr val="808080"/>
            </a:solidFill>
            <a:round/>
            <a:headEnd type="triangle" w="med" len="med"/>
            <a:tailEnd/>
          </a:ln>
        </p:spPr>
        <p:txBody>
          <a:bodyPr/>
          <a:lstStyle/>
          <a:p>
            <a:endParaRPr lang="zh-CN" altLang="en-US"/>
          </a:p>
        </p:txBody>
      </p:sp>
      <p:pic>
        <p:nvPicPr>
          <p:cNvPr id="8208" name="Picture 67" descr="Arrow_Loop"/>
          <p:cNvPicPr>
            <a:picLocks noChangeAspect="1" noChangeArrowheads="1"/>
          </p:cNvPicPr>
          <p:nvPr/>
        </p:nvPicPr>
        <p:blipFill>
          <a:blip r:embed="rId5" cstate="print"/>
          <a:srcRect/>
          <a:stretch>
            <a:fillRect/>
          </a:stretch>
        </p:blipFill>
        <p:spPr bwMode="auto">
          <a:xfrm>
            <a:off x="4840288" y="4230688"/>
            <a:ext cx="701675" cy="666750"/>
          </a:xfrm>
          <a:prstGeom prst="rect">
            <a:avLst/>
          </a:prstGeom>
          <a:noFill/>
          <a:ln w="9525">
            <a:noFill/>
            <a:miter lim="800000"/>
            <a:headEnd/>
            <a:tailEnd/>
          </a:ln>
        </p:spPr>
      </p:pic>
      <p:pic>
        <p:nvPicPr>
          <p:cNvPr id="8209" name="Picture 68" descr="Arrow_Loop"/>
          <p:cNvPicPr>
            <a:picLocks noChangeAspect="1" noChangeArrowheads="1"/>
          </p:cNvPicPr>
          <p:nvPr/>
        </p:nvPicPr>
        <p:blipFill>
          <a:blip r:embed="rId5" cstate="print"/>
          <a:srcRect/>
          <a:stretch>
            <a:fillRect/>
          </a:stretch>
        </p:blipFill>
        <p:spPr bwMode="auto">
          <a:xfrm>
            <a:off x="5416550" y="3462338"/>
            <a:ext cx="1085850" cy="1031875"/>
          </a:xfrm>
          <a:prstGeom prst="rect">
            <a:avLst/>
          </a:prstGeom>
          <a:noFill/>
          <a:ln w="9525">
            <a:noFill/>
            <a:miter lim="800000"/>
            <a:headEnd/>
            <a:tailEnd/>
          </a:ln>
        </p:spPr>
      </p:pic>
      <p:pic>
        <p:nvPicPr>
          <p:cNvPr id="8210" name="Picture 69" descr="Arrow_Loop"/>
          <p:cNvPicPr>
            <a:picLocks noChangeAspect="1" noChangeArrowheads="1"/>
          </p:cNvPicPr>
          <p:nvPr/>
        </p:nvPicPr>
        <p:blipFill>
          <a:blip r:embed="rId5" cstate="print"/>
          <a:srcRect/>
          <a:stretch>
            <a:fillRect/>
          </a:stretch>
        </p:blipFill>
        <p:spPr bwMode="auto">
          <a:xfrm>
            <a:off x="6261100" y="2503488"/>
            <a:ext cx="1382713" cy="1314450"/>
          </a:xfrm>
          <a:prstGeom prst="rect">
            <a:avLst/>
          </a:prstGeom>
          <a:noFill/>
          <a:ln w="9525">
            <a:noFill/>
            <a:miter lim="800000"/>
            <a:headEnd/>
            <a:tailEnd/>
          </a:ln>
        </p:spPr>
      </p:pic>
      <p:sp>
        <p:nvSpPr>
          <p:cNvPr id="8211" name="Text Box 72"/>
          <p:cNvSpPr txBox="1">
            <a:spLocks noChangeArrowheads="1"/>
          </p:cNvSpPr>
          <p:nvPr/>
        </p:nvSpPr>
        <p:spPr bwMode="auto">
          <a:xfrm>
            <a:off x="4764088" y="2003425"/>
            <a:ext cx="1843087" cy="396875"/>
          </a:xfrm>
          <a:prstGeom prst="rect">
            <a:avLst/>
          </a:prstGeom>
          <a:noFill/>
          <a:ln w="9525">
            <a:noFill/>
            <a:miter lim="800000"/>
            <a:headEnd/>
            <a:tailEnd/>
          </a:ln>
        </p:spPr>
        <p:txBody>
          <a:bodyPr>
            <a:spAutoFit/>
          </a:bodyPr>
          <a:lstStyle/>
          <a:p>
            <a:pPr>
              <a:spcBef>
                <a:spcPct val="50000"/>
              </a:spcBef>
              <a:buClrTx/>
              <a:buSzTx/>
            </a:pPr>
            <a:r>
              <a:rPr kumimoji="0" lang="en-US" altLang="zh-CN" sz="2000"/>
              <a:t>Value-up</a:t>
            </a:r>
          </a:p>
        </p:txBody>
      </p:sp>
      <p:sp>
        <p:nvSpPr>
          <p:cNvPr id="90136" name="Text Box 73"/>
          <p:cNvSpPr txBox="1">
            <a:spLocks noChangeArrowheads="1"/>
          </p:cNvSpPr>
          <p:nvPr/>
        </p:nvSpPr>
        <p:spPr bwMode="auto">
          <a:xfrm>
            <a:off x="1192213" y="2003425"/>
            <a:ext cx="2343150" cy="396875"/>
          </a:xfrm>
          <a:prstGeom prst="rect">
            <a:avLst/>
          </a:prstGeom>
          <a:noFill/>
          <a:ln w="9525">
            <a:noFill/>
            <a:miter lim="800000"/>
            <a:headEnd/>
            <a:tailEnd/>
          </a:ln>
        </p:spPr>
        <p:txBody>
          <a:bodyPr>
            <a:spAutoFit/>
          </a:bodyPr>
          <a:lstStyle/>
          <a:p>
            <a:pPr>
              <a:spcBef>
                <a:spcPct val="50000"/>
              </a:spcBef>
              <a:buClrTx/>
              <a:buSzTx/>
            </a:pPr>
            <a:r>
              <a:rPr kumimoji="0" lang="en-US" altLang="zh-CN" sz="2000"/>
              <a:t>Work-down</a:t>
            </a:r>
          </a:p>
        </p:txBody>
      </p:sp>
      <p:sp>
        <p:nvSpPr>
          <p:cNvPr id="90137" name="Content Placeholder 2"/>
          <p:cNvSpPr>
            <a:spLocks/>
          </p:cNvSpPr>
          <p:nvPr/>
        </p:nvSpPr>
        <p:spPr bwMode="auto">
          <a:xfrm>
            <a:off x="1038225" y="5153025"/>
            <a:ext cx="3322638" cy="1690688"/>
          </a:xfrm>
          <a:prstGeom prst="rect">
            <a:avLst/>
          </a:prstGeom>
          <a:noFill/>
          <a:ln w="9525">
            <a:noFill/>
            <a:miter lim="800000"/>
            <a:headEnd/>
            <a:tailEnd/>
          </a:ln>
        </p:spPr>
        <p:txBody>
          <a:bodyPr lIns="0" tIns="0" rIns="0" bIns="0"/>
          <a:lstStyle/>
          <a:p>
            <a:pPr marL="228600" indent="-228600" eaLnBrk="0" hangingPunct="0">
              <a:lnSpc>
                <a:spcPct val="90000"/>
              </a:lnSpc>
              <a:spcBef>
                <a:spcPct val="40000"/>
              </a:spcBef>
              <a:buClr>
                <a:srgbClr val="8DACD0"/>
              </a:buClr>
              <a:buSzPct val="70000"/>
              <a:buFont typeface="Wingdings" pitchFamily="2" charset="2"/>
              <a:buBlip>
                <a:blip r:embed="rId6"/>
              </a:buBlip>
            </a:pPr>
            <a:r>
              <a:rPr kumimoji="0" lang="en-US" altLang="zh-CN">
                <a:latin typeface="Arial Narrow" pitchFamily="34" charset="0"/>
              </a:rPr>
              <a:t>In traditional project management tasks are decomposed into items and checked off as completed</a:t>
            </a:r>
          </a:p>
        </p:txBody>
      </p:sp>
      <p:sp>
        <p:nvSpPr>
          <p:cNvPr id="8214" name="Content Placeholder 2"/>
          <p:cNvSpPr>
            <a:spLocks/>
          </p:cNvSpPr>
          <p:nvPr/>
        </p:nvSpPr>
        <p:spPr bwMode="auto">
          <a:xfrm>
            <a:off x="4725988" y="4883150"/>
            <a:ext cx="3322637" cy="2074863"/>
          </a:xfrm>
          <a:prstGeom prst="rect">
            <a:avLst/>
          </a:prstGeom>
          <a:noFill/>
          <a:ln w="9525">
            <a:noFill/>
            <a:miter lim="800000"/>
            <a:headEnd/>
            <a:tailEnd/>
          </a:ln>
        </p:spPr>
        <p:txBody>
          <a:bodyPr lIns="0" tIns="0" rIns="0" bIns="0"/>
          <a:lstStyle/>
          <a:p>
            <a:pPr marL="228600" indent="-228600" eaLnBrk="0" hangingPunct="0">
              <a:lnSpc>
                <a:spcPct val="90000"/>
              </a:lnSpc>
              <a:spcBef>
                <a:spcPct val="40000"/>
              </a:spcBef>
              <a:buClr>
                <a:srgbClr val="8DACD0"/>
              </a:buClr>
              <a:buSzPct val="70000"/>
              <a:buFont typeface="Wingdings" pitchFamily="2" charset="2"/>
              <a:buBlip>
                <a:blip r:embed="rId6"/>
              </a:buBlip>
            </a:pPr>
            <a:endParaRPr kumimoji="0" lang="en-GB" altLang="zh-CN">
              <a:latin typeface="Arial Narrow" pitchFamily="34" charset="0"/>
            </a:endParaRPr>
          </a:p>
        </p:txBody>
      </p:sp>
      <p:sp>
        <p:nvSpPr>
          <p:cNvPr id="8215" name="Content Placeholder 2"/>
          <p:cNvSpPr>
            <a:spLocks/>
          </p:cNvSpPr>
          <p:nvPr/>
        </p:nvSpPr>
        <p:spPr bwMode="auto">
          <a:xfrm>
            <a:off x="4764088" y="5191125"/>
            <a:ext cx="3322637" cy="1344613"/>
          </a:xfrm>
          <a:prstGeom prst="rect">
            <a:avLst/>
          </a:prstGeom>
          <a:noFill/>
          <a:ln w="9525">
            <a:noFill/>
            <a:miter lim="800000"/>
            <a:headEnd/>
            <a:tailEnd/>
          </a:ln>
        </p:spPr>
        <p:txBody>
          <a:bodyPr lIns="0" tIns="0" rIns="0" bIns="0"/>
          <a:lstStyle/>
          <a:p>
            <a:pPr marL="228600" indent="-228600" eaLnBrk="0" hangingPunct="0">
              <a:lnSpc>
                <a:spcPct val="90000"/>
              </a:lnSpc>
              <a:spcBef>
                <a:spcPct val="40000"/>
              </a:spcBef>
              <a:buClr>
                <a:srgbClr val="8DACD0"/>
              </a:buClr>
              <a:buSzPct val="70000"/>
              <a:buFont typeface="Wingdings" pitchFamily="2" charset="2"/>
              <a:buBlip>
                <a:blip r:embed="rId6"/>
              </a:buBlip>
            </a:pPr>
            <a:r>
              <a:rPr kumimoji="0" lang="en-US" altLang="zh-CN">
                <a:latin typeface="Arial Narrow" pitchFamily="34" charset="0"/>
              </a:rPr>
              <a:t>Value-up methods deliver incremental value for the customer to evaluate each iteration</a:t>
            </a:r>
          </a:p>
        </p:txBody>
      </p:sp>
      <p:pic>
        <p:nvPicPr>
          <p:cNvPr id="90140" name="Picture 27" descr="image002"/>
          <p:cNvPicPr>
            <a:picLocks noChangeAspect="1" noChangeArrowheads="1"/>
          </p:cNvPicPr>
          <p:nvPr/>
        </p:nvPicPr>
        <p:blipFill>
          <a:blip r:embed="rId7" cstate="print"/>
          <a:srcRect/>
          <a:stretch>
            <a:fillRect/>
          </a:stretch>
        </p:blipFill>
        <p:spPr bwMode="auto">
          <a:xfrm>
            <a:off x="7019925" y="1268413"/>
            <a:ext cx="2160588" cy="647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0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0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20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11"/>
                                        </p:tgtEl>
                                        <p:attrNameLst>
                                          <p:attrName>style.visibility</p:attrName>
                                        </p:attrNameLst>
                                      </p:cBhvr>
                                      <p:to>
                                        <p:strVal val="visible"/>
                                      </p:to>
                                    </p:set>
                                  </p:childTnLst>
                                </p:cTn>
                              </p:par>
                              <p:par>
                                <p:cTn id="15" presetID="1" presetClass="entr" presetSubtype="0" fill="hold" grpId="0" nodeType="withEffect" nodePh="1">
                                  <p:stCondLst>
                                    <p:cond delay="0"/>
                                  </p:stCondLst>
                                  <p:endCondLst>
                                    <p:cond evt="begin" delay="0">
                                      <p:tn val="15"/>
                                    </p:cond>
                                  </p:endCondLst>
                                  <p:childTnLst>
                                    <p:set>
                                      <p:cBhvr>
                                        <p:cTn id="16" dur="1" fill="hold">
                                          <p:stCondLst>
                                            <p:cond delay="0"/>
                                          </p:stCondLst>
                                        </p:cTn>
                                        <p:tgtEl>
                                          <p:spTgt spid="82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7" grpId="0" animBg="1"/>
      <p:bldP spid="8211" grpId="0"/>
      <p:bldP spid="8214" grpId="0"/>
      <p:bldP spid="8215"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a:noFill/>
        </p:spPr>
        <p:txBody>
          <a:bodyPr/>
          <a:lstStyle/>
          <a:p>
            <a:fld id="{84F5ACE2-9752-4790-B78B-BAB79BD31BBE}" type="slidenum">
              <a:rPr lang="en-US" altLang="zh-CN" smtClean="0">
                <a:latin typeface="Arial" charset="0"/>
              </a:rPr>
              <a:pPr/>
              <a:t>104</a:t>
            </a:fld>
            <a:endParaRPr lang="en-US" altLang="zh-CN" smtClean="0">
              <a:latin typeface="Arial" charset="0"/>
            </a:endParaRPr>
          </a:p>
        </p:txBody>
      </p:sp>
      <p:sp>
        <p:nvSpPr>
          <p:cNvPr id="91139" name="Rectangle 2"/>
          <p:cNvSpPr>
            <a:spLocks noGrp="1" noChangeArrowheads="1"/>
          </p:cNvSpPr>
          <p:nvPr>
            <p:ph type="title"/>
          </p:nvPr>
        </p:nvSpPr>
        <p:spPr/>
        <p:txBody>
          <a:bodyPr/>
          <a:lstStyle/>
          <a:p>
            <a:pPr eaLnBrk="1" hangingPunct="1"/>
            <a:endParaRPr lang="zh-CN" altLang="zh-CN" smtClean="0"/>
          </a:p>
        </p:txBody>
      </p:sp>
      <p:sp>
        <p:nvSpPr>
          <p:cNvPr id="91140" name="Rectangle 3"/>
          <p:cNvSpPr>
            <a:spLocks noGrp="1" noChangeArrowheads="1"/>
          </p:cNvSpPr>
          <p:nvPr>
            <p:ph type="body" idx="1"/>
          </p:nvPr>
        </p:nvSpPr>
        <p:spPr/>
        <p:txBody>
          <a:bodyPr/>
          <a:lstStyle/>
          <a:p>
            <a:pPr eaLnBrk="1" hangingPunct="1"/>
            <a:endParaRPr lang="zh-CN" altLang="zh-CN" smtClean="0"/>
          </a:p>
        </p:txBody>
      </p:sp>
      <p:pic>
        <p:nvPicPr>
          <p:cNvPr id="91141" name="Title 1"/>
          <p:cNvPicPr>
            <a:picLocks noChangeArrowheads="1"/>
          </p:cNvPicPr>
          <p:nvPr/>
        </p:nvPicPr>
        <p:blipFill>
          <a:blip r:embed="rId2" cstate="print"/>
          <a:srcRect/>
          <a:stretch>
            <a:fillRect/>
          </a:stretch>
        </p:blipFill>
        <p:spPr bwMode="auto">
          <a:xfrm>
            <a:off x="0" y="-26988"/>
            <a:ext cx="9144000" cy="1892301"/>
          </a:xfrm>
          <a:prstGeom prst="rect">
            <a:avLst/>
          </a:prstGeom>
          <a:solidFill>
            <a:srgbClr val="C0C0C0"/>
          </a:solidFill>
          <a:ln w="9525">
            <a:noFill/>
            <a:miter lim="800000"/>
            <a:headEnd/>
            <a:tailEnd/>
          </a:ln>
        </p:spPr>
      </p:pic>
      <p:pic>
        <p:nvPicPr>
          <p:cNvPr id="91142" name="Picture 5" descr="image002"/>
          <p:cNvPicPr>
            <a:picLocks noChangeAspect="1" noChangeArrowheads="1"/>
          </p:cNvPicPr>
          <p:nvPr/>
        </p:nvPicPr>
        <p:blipFill>
          <a:blip r:embed="rId3" cstate="print"/>
          <a:srcRect/>
          <a:stretch>
            <a:fillRect/>
          </a:stretch>
        </p:blipFill>
        <p:spPr bwMode="auto">
          <a:xfrm>
            <a:off x="7019925" y="1196975"/>
            <a:ext cx="2160588" cy="647700"/>
          </a:xfrm>
          <a:prstGeom prst="rect">
            <a:avLst/>
          </a:prstGeom>
          <a:noFill/>
          <a:ln w="9525">
            <a:noFill/>
            <a:miter lim="800000"/>
            <a:headEnd/>
            <a:tailEnd/>
          </a:ln>
        </p:spPr>
      </p:pic>
      <p:grpSp>
        <p:nvGrpSpPr>
          <p:cNvPr id="91143" name="Group 44"/>
          <p:cNvGrpSpPr>
            <a:grpSpLocks/>
          </p:cNvGrpSpPr>
          <p:nvPr/>
        </p:nvGrpSpPr>
        <p:grpSpPr bwMode="auto">
          <a:xfrm>
            <a:off x="0" y="1878013"/>
            <a:ext cx="9144000" cy="4979987"/>
            <a:chOff x="240" y="859"/>
            <a:chExt cx="5298" cy="2786"/>
          </a:xfrm>
        </p:grpSpPr>
        <p:sp>
          <p:nvSpPr>
            <p:cNvPr id="2" name="Rectangle 7"/>
            <p:cNvSpPr>
              <a:spLocks noChangeArrowheads="1"/>
            </p:cNvSpPr>
            <p:nvPr/>
          </p:nvSpPr>
          <p:spPr bwMode="auto">
            <a:xfrm>
              <a:off x="240" y="859"/>
              <a:ext cx="1555" cy="386"/>
            </a:xfrm>
            <a:prstGeom prst="rect">
              <a:avLst/>
            </a:prstGeom>
            <a:solidFill>
              <a:schemeClr val="bg1"/>
            </a:solidFill>
            <a:ln w="9525">
              <a:noFill/>
              <a:miter lim="800000"/>
              <a:headEnd/>
              <a:tailEnd/>
            </a:ln>
          </p:spPr>
          <p:txBody>
            <a:bodyPr/>
            <a:lstStyle/>
            <a:p>
              <a:pPr>
                <a:lnSpc>
                  <a:spcPct val="90000"/>
                </a:lnSpc>
                <a:spcBef>
                  <a:spcPct val="40000"/>
                </a:spcBef>
                <a:buClr>
                  <a:srgbClr val="8DACD0"/>
                </a:buClr>
                <a:buSzPct val="70000"/>
                <a:buFont typeface="Wingdings" pitchFamily="2" charset="2"/>
                <a:buNone/>
                <a:defRPr/>
              </a:pPr>
              <a:endParaRPr kumimoji="0" lang="en-US" sz="1800">
                <a:effectLst>
                  <a:outerShdw blurRad="38100" dist="38100" dir="2700000" algn="tl">
                    <a:srgbClr val="C0C0C0"/>
                  </a:outerShdw>
                </a:effectLst>
                <a:latin typeface="Arial Narrow" pitchFamily="34" charset="0"/>
                <a:ea typeface="+mn-ea"/>
                <a:cs typeface="Arial" charset="0"/>
              </a:endParaRPr>
            </a:p>
          </p:txBody>
        </p:sp>
        <p:sp>
          <p:nvSpPr>
            <p:cNvPr id="91145" name="Rectangle 8"/>
            <p:cNvSpPr>
              <a:spLocks noChangeArrowheads="1"/>
            </p:cNvSpPr>
            <p:nvPr/>
          </p:nvSpPr>
          <p:spPr bwMode="auto">
            <a:xfrm>
              <a:off x="1795" y="859"/>
              <a:ext cx="1900" cy="386"/>
            </a:xfrm>
            <a:prstGeom prst="rect">
              <a:avLst/>
            </a:prstGeom>
            <a:solidFill>
              <a:schemeClr val="bg1">
                <a:alpha val="50195"/>
              </a:schemeClr>
            </a:solidFill>
            <a:ln w="9525">
              <a:noFill/>
              <a:miter lim="800000"/>
              <a:headEnd/>
              <a:tailEnd/>
            </a:ln>
          </p:spPr>
          <p:txBody>
            <a:bodyPr/>
            <a:lstStyle/>
            <a:p>
              <a:pPr marL="447675" indent="-447675">
                <a:spcBef>
                  <a:spcPct val="0"/>
                </a:spcBef>
                <a:buClrTx/>
                <a:buSzPct val="70000"/>
              </a:pPr>
              <a:r>
                <a:rPr kumimoji="0" lang="en-US" altLang="zh-CN" sz="2000">
                  <a:latin typeface="Arial Narrow" pitchFamily="34" charset="0"/>
                  <a:cs typeface="Times New Roman" pitchFamily="18" charset="0"/>
                </a:rPr>
                <a:t>Work-down</a:t>
              </a:r>
              <a:endParaRPr kumimoji="0" lang="en-US" altLang="zh-CN" sz="2000">
                <a:latin typeface="Arial Narrow" pitchFamily="34" charset="0"/>
              </a:endParaRPr>
            </a:p>
          </p:txBody>
        </p:sp>
        <p:sp>
          <p:nvSpPr>
            <p:cNvPr id="91146" name="Rectangle 9"/>
            <p:cNvSpPr>
              <a:spLocks noChangeArrowheads="1"/>
            </p:cNvSpPr>
            <p:nvPr/>
          </p:nvSpPr>
          <p:spPr bwMode="auto">
            <a:xfrm>
              <a:off x="3695" y="859"/>
              <a:ext cx="1843" cy="386"/>
            </a:xfrm>
            <a:prstGeom prst="rect">
              <a:avLst/>
            </a:prstGeom>
            <a:solidFill>
              <a:schemeClr val="bg1">
                <a:alpha val="50195"/>
              </a:schemeClr>
            </a:solidFill>
            <a:ln w="9525">
              <a:noFill/>
              <a:miter lim="800000"/>
              <a:headEnd/>
              <a:tailEnd/>
            </a:ln>
          </p:spPr>
          <p:txBody>
            <a:bodyPr/>
            <a:lstStyle/>
            <a:p>
              <a:pPr marL="447675" indent="-447675">
                <a:spcBef>
                  <a:spcPct val="0"/>
                </a:spcBef>
                <a:buClrTx/>
                <a:buSzPct val="70000"/>
              </a:pPr>
              <a:r>
                <a:rPr kumimoji="0" lang="en-US" altLang="zh-CN" sz="1800">
                  <a:latin typeface="Arial Narrow" pitchFamily="34" charset="0"/>
                  <a:cs typeface="Times New Roman" pitchFamily="18" charset="0"/>
                </a:rPr>
                <a:t>Value-up</a:t>
              </a:r>
              <a:endParaRPr kumimoji="0" lang="en-US" altLang="zh-CN" sz="1800">
                <a:latin typeface="Arial Narrow" pitchFamily="34" charset="0"/>
              </a:endParaRPr>
            </a:p>
          </p:txBody>
        </p:sp>
        <p:sp>
          <p:nvSpPr>
            <p:cNvPr id="91147" name="Rectangle 10"/>
            <p:cNvSpPr>
              <a:spLocks noChangeArrowheads="1"/>
            </p:cNvSpPr>
            <p:nvPr/>
          </p:nvSpPr>
          <p:spPr bwMode="auto">
            <a:xfrm>
              <a:off x="240" y="1245"/>
              <a:ext cx="1555" cy="365"/>
            </a:xfrm>
            <a:prstGeom prst="rect">
              <a:avLst/>
            </a:prstGeom>
            <a:gradFill rotWithShape="1">
              <a:gsLst>
                <a:gs pos="0">
                  <a:schemeClr val="accent2">
                    <a:alpha val="50000"/>
                  </a:schemeClr>
                </a:gs>
                <a:gs pos="100000">
                  <a:srgbClr val="7CAA52">
                    <a:alpha val="50000"/>
                  </a:srgbClr>
                </a:gs>
              </a:gsLst>
              <a:lin ang="0" scaled="1"/>
            </a:gradFill>
            <a:ln w="9525">
              <a:noFill/>
              <a:miter lim="800000"/>
              <a:headEnd/>
              <a:tailEnd/>
            </a:ln>
          </p:spPr>
          <p:txBody>
            <a:bodyPr/>
            <a:lstStyle/>
            <a:p>
              <a:pPr>
                <a:spcBef>
                  <a:spcPct val="0"/>
                </a:spcBef>
                <a:buClrTx/>
                <a:buSzPct val="70000"/>
              </a:pPr>
              <a:r>
                <a:rPr kumimoji="0" lang="en-US" altLang="zh-CN" sz="1400" b="0">
                  <a:latin typeface="Arial Narrow" pitchFamily="34" charset="0"/>
                  <a:cs typeface="Times New Roman" pitchFamily="18" charset="0"/>
                </a:rPr>
                <a:t>Planning and </a:t>
              </a:r>
              <a:br>
                <a:rPr kumimoji="0" lang="en-US" altLang="zh-CN" sz="1400" b="0">
                  <a:latin typeface="Arial Narrow" pitchFamily="34" charset="0"/>
                  <a:cs typeface="Times New Roman" pitchFamily="18" charset="0"/>
                </a:rPr>
              </a:br>
              <a:r>
                <a:rPr kumimoji="0" lang="en-US" altLang="zh-CN" sz="1400" b="0">
                  <a:latin typeface="Arial Narrow" pitchFamily="34" charset="0"/>
                  <a:cs typeface="Times New Roman" pitchFamily="18" charset="0"/>
                </a:rPr>
                <a:t>change process</a:t>
              </a:r>
              <a:endParaRPr kumimoji="0" lang="en-US" altLang="zh-CN" sz="1200">
                <a:latin typeface="Arial Narrow" pitchFamily="34" charset="0"/>
              </a:endParaRPr>
            </a:p>
          </p:txBody>
        </p:sp>
        <p:sp>
          <p:nvSpPr>
            <p:cNvPr id="91148" name="Rectangle 11"/>
            <p:cNvSpPr>
              <a:spLocks noChangeArrowheads="1"/>
            </p:cNvSpPr>
            <p:nvPr/>
          </p:nvSpPr>
          <p:spPr bwMode="auto">
            <a:xfrm>
              <a:off x="1795" y="1245"/>
              <a:ext cx="1900" cy="365"/>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Get planning and design right up front</a:t>
              </a:r>
              <a:endParaRPr kumimoji="0" lang="en-US" altLang="zh-CN" sz="1200">
                <a:latin typeface="Arial Narrow" pitchFamily="34" charset="0"/>
              </a:endParaRPr>
            </a:p>
          </p:txBody>
        </p:sp>
        <p:sp>
          <p:nvSpPr>
            <p:cNvPr id="91149" name="Rectangle 12"/>
            <p:cNvSpPr>
              <a:spLocks noChangeArrowheads="1"/>
            </p:cNvSpPr>
            <p:nvPr/>
          </p:nvSpPr>
          <p:spPr bwMode="auto">
            <a:xfrm>
              <a:off x="3695" y="1245"/>
              <a:ext cx="1843" cy="365"/>
            </a:xfrm>
            <a:prstGeom prst="rect">
              <a:avLst/>
            </a:prstGeom>
            <a:solidFill>
              <a:schemeClr val="bg2">
                <a:alpha val="50195"/>
              </a:schemeClr>
            </a:solidFill>
            <a:ln w="9525">
              <a:noFill/>
              <a:miter lim="800000"/>
              <a:headEnd/>
              <a:tailEnd/>
            </a:ln>
          </p:spPr>
          <p:txBody>
            <a:bodyPr/>
            <a:lstStyle/>
            <a:p>
              <a:pPr marL="447675" indent="-447675">
                <a:spcBef>
                  <a:spcPct val="0"/>
                </a:spcBef>
                <a:buClrTx/>
                <a:buSzPct val="70000"/>
              </a:pPr>
              <a:r>
                <a:rPr kumimoji="0" lang="en-US" altLang="zh-CN" sz="1400">
                  <a:latin typeface="Arial Narrow" pitchFamily="34" charset="0"/>
                  <a:cs typeface="Times New Roman" pitchFamily="18" charset="0"/>
                </a:rPr>
                <a:t>Change happens, embrace it  </a:t>
              </a:r>
              <a:endParaRPr kumimoji="0" lang="en-US" altLang="zh-CN" sz="1200">
                <a:latin typeface="Arial Narrow" pitchFamily="34" charset="0"/>
              </a:endParaRPr>
            </a:p>
          </p:txBody>
        </p:sp>
        <p:sp>
          <p:nvSpPr>
            <p:cNvPr id="91150" name="Rectangle 13"/>
            <p:cNvSpPr>
              <a:spLocks noChangeArrowheads="1"/>
            </p:cNvSpPr>
            <p:nvPr/>
          </p:nvSpPr>
          <p:spPr bwMode="auto">
            <a:xfrm>
              <a:off x="240" y="1610"/>
              <a:ext cx="1555" cy="364"/>
            </a:xfrm>
            <a:prstGeom prst="rect">
              <a:avLst/>
            </a:prstGeom>
            <a:gradFill rotWithShape="1">
              <a:gsLst>
                <a:gs pos="0">
                  <a:schemeClr val="accent2">
                    <a:alpha val="50000"/>
                  </a:schemeClr>
                </a:gs>
                <a:gs pos="100000">
                  <a:srgbClr val="7CAA52">
                    <a:alpha val="50000"/>
                  </a:srgbClr>
                </a:gs>
              </a:gsLst>
              <a:lin ang="0" scaled="1"/>
            </a:gradFill>
            <a:ln w="9525">
              <a:noFill/>
              <a:miter lim="800000"/>
              <a:headEnd/>
              <a:tailEnd/>
            </a:ln>
          </p:spPr>
          <p:txBody>
            <a:bodyPr/>
            <a:lstStyle/>
            <a:p>
              <a:pPr marL="447675" indent="-447675">
                <a:spcBef>
                  <a:spcPct val="0"/>
                </a:spcBef>
                <a:buClrTx/>
                <a:buSzPct val="70000"/>
              </a:pPr>
              <a:r>
                <a:rPr kumimoji="0" lang="en-US" altLang="zh-CN" sz="1400" b="0">
                  <a:latin typeface="Arial Narrow" pitchFamily="34" charset="0"/>
                  <a:cs typeface="Times New Roman" pitchFamily="18" charset="0"/>
                </a:rPr>
                <a:t>Primary measurement</a:t>
              </a:r>
              <a:endParaRPr kumimoji="0" lang="en-US" altLang="zh-CN" sz="1200">
                <a:latin typeface="Arial Narrow" pitchFamily="34" charset="0"/>
              </a:endParaRPr>
            </a:p>
          </p:txBody>
        </p:sp>
        <p:sp>
          <p:nvSpPr>
            <p:cNvPr id="91151" name="Rectangle 14"/>
            <p:cNvSpPr>
              <a:spLocks noChangeArrowheads="1"/>
            </p:cNvSpPr>
            <p:nvPr/>
          </p:nvSpPr>
          <p:spPr bwMode="auto">
            <a:xfrm>
              <a:off x="1795" y="1610"/>
              <a:ext cx="1900" cy="364"/>
            </a:xfrm>
            <a:prstGeom prst="rect">
              <a:avLst/>
            </a:prstGeom>
            <a:solidFill>
              <a:schemeClr val="bg2">
                <a:alpha val="50195"/>
              </a:schemeClr>
            </a:solidFill>
            <a:ln w="9525">
              <a:noFill/>
              <a:miter lim="800000"/>
              <a:headEnd/>
              <a:tailEnd/>
            </a:ln>
          </p:spPr>
          <p:txBody>
            <a:bodyPr/>
            <a:lstStyle/>
            <a:p>
              <a:pPr marL="447675" indent="-447675">
                <a:spcBef>
                  <a:spcPct val="0"/>
                </a:spcBef>
                <a:buClrTx/>
                <a:buSzPct val="70000"/>
              </a:pPr>
              <a:r>
                <a:rPr kumimoji="0" lang="en-US" altLang="zh-CN" sz="1400">
                  <a:latin typeface="Arial Narrow" pitchFamily="34" charset="0"/>
                  <a:cs typeface="Times New Roman" pitchFamily="18" charset="0"/>
                </a:rPr>
                <a:t>Task completion </a:t>
              </a:r>
              <a:endParaRPr kumimoji="0" lang="en-US" altLang="zh-CN" sz="1200">
                <a:latin typeface="Arial Narrow" pitchFamily="34" charset="0"/>
              </a:endParaRPr>
            </a:p>
          </p:txBody>
        </p:sp>
        <p:sp>
          <p:nvSpPr>
            <p:cNvPr id="91152" name="Rectangle 15"/>
            <p:cNvSpPr>
              <a:spLocks noChangeArrowheads="1"/>
            </p:cNvSpPr>
            <p:nvPr/>
          </p:nvSpPr>
          <p:spPr bwMode="auto">
            <a:xfrm>
              <a:off x="3695" y="1610"/>
              <a:ext cx="1843" cy="364"/>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Only deliverables that the customer count  </a:t>
              </a:r>
              <a:endParaRPr kumimoji="0" lang="en-US" altLang="zh-CN" sz="1200">
                <a:latin typeface="Arial Narrow" pitchFamily="34" charset="0"/>
              </a:endParaRPr>
            </a:p>
          </p:txBody>
        </p:sp>
        <p:sp>
          <p:nvSpPr>
            <p:cNvPr id="91153" name="Rectangle 16"/>
            <p:cNvSpPr>
              <a:spLocks noChangeArrowheads="1"/>
            </p:cNvSpPr>
            <p:nvPr/>
          </p:nvSpPr>
          <p:spPr bwMode="auto">
            <a:xfrm>
              <a:off x="240" y="1974"/>
              <a:ext cx="1555" cy="212"/>
            </a:xfrm>
            <a:prstGeom prst="rect">
              <a:avLst/>
            </a:prstGeom>
            <a:gradFill rotWithShape="1">
              <a:gsLst>
                <a:gs pos="0">
                  <a:schemeClr val="accent2">
                    <a:alpha val="50000"/>
                  </a:schemeClr>
                </a:gs>
                <a:gs pos="100000">
                  <a:srgbClr val="7CAA52">
                    <a:alpha val="50000"/>
                  </a:srgbClr>
                </a:gs>
              </a:gsLst>
              <a:lin ang="0" scaled="1"/>
            </a:gradFill>
            <a:ln w="9525">
              <a:noFill/>
              <a:miter lim="800000"/>
              <a:headEnd/>
              <a:tailEnd/>
            </a:ln>
          </p:spPr>
          <p:txBody>
            <a:bodyPr/>
            <a:lstStyle/>
            <a:p>
              <a:pPr marL="447675" indent="-447675">
                <a:spcBef>
                  <a:spcPct val="0"/>
                </a:spcBef>
                <a:buClrTx/>
                <a:buSzPct val="70000"/>
              </a:pPr>
              <a:r>
                <a:rPr kumimoji="0" lang="en-US" altLang="zh-CN" sz="1400" b="0">
                  <a:latin typeface="Arial Narrow" pitchFamily="34" charset="0"/>
                  <a:cs typeface="Times New Roman" pitchFamily="18" charset="0"/>
                </a:rPr>
                <a:t>Definition of quality</a:t>
              </a:r>
              <a:endParaRPr kumimoji="0" lang="en-US" altLang="zh-CN" sz="1200">
                <a:latin typeface="Arial Narrow" pitchFamily="34" charset="0"/>
              </a:endParaRPr>
            </a:p>
          </p:txBody>
        </p:sp>
        <p:sp>
          <p:nvSpPr>
            <p:cNvPr id="91154" name="Rectangle 17"/>
            <p:cNvSpPr>
              <a:spLocks noChangeArrowheads="1"/>
            </p:cNvSpPr>
            <p:nvPr/>
          </p:nvSpPr>
          <p:spPr bwMode="auto">
            <a:xfrm>
              <a:off x="1795" y="1974"/>
              <a:ext cx="1900" cy="212"/>
            </a:xfrm>
            <a:prstGeom prst="rect">
              <a:avLst/>
            </a:prstGeom>
            <a:solidFill>
              <a:schemeClr val="bg2">
                <a:alpha val="50195"/>
              </a:schemeClr>
            </a:solidFill>
            <a:ln w="9525">
              <a:noFill/>
              <a:miter lim="800000"/>
              <a:headEnd/>
              <a:tailEnd/>
            </a:ln>
          </p:spPr>
          <p:txBody>
            <a:bodyPr/>
            <a:lstStyle/>
            <a:p>
              <a:pPr marL="447675" indent="-447675">
                <a:spcBef>
                  <a:spcPct val="0"/>
                </a:spcBef>
                <a:buClrTx/>
                <a:buSzPct val="70000"/>
              </a:pPr>
              <a:r>
                <a:rPr kumimoji="0" lang="en-US" altLang="zh-CN" sz="1400">
                  <a:latin typeface="Arial Narrow" pitchFamily="34" charset="0"/>
                  <a:cs typeface="Times New Roman" pitchFamily="18" charset="0"/>
                </a:rPr>
                <a:t>Conformance to specification  </a:t>
              </a:r>
              <a:endParaRPr kumimoji="0" lang="en-US" altLang="zh-CN" sz="1200">
                <a:latin typeface="Arial Narrow" pitchFamily="34" charset="0"/>
              </a:endParaRPr>
            </a:p>
          </p:txBody>
        </p:sp>
        <p:sp>
          <p:nvSpPr>
            <p:cNvPr id="91155" name="Rectangle 18"/>
            <p:cNvSpPr>
              <a:spLocks noChangeArrowheads="1"/>
            </p:cNvSpPr>
            <p:nvPr/>
          </p:nvSpPr>
          <p:spPr bwMode="auto">
            <a:xfrm>
              <a:off x="3695" y="1974"/>
              <a:ext cx="1843" cy="212"/>
            </a:xfrm>
            <a:prstGeom prst="rect">
              <a:avLst/>
            </a:prstGeom>
            <a:solidFill>
              <a:schemeClr val="bg2">
                <a:alpha val="50195"/>
              </a:schemeClr>
            </a:solidFill>
            <a:ln w="9525">
              <a:noFill/>
              <a:miter lim="800000"/>
              <a:headEnd/>
              <a:tailEnd/>
            </a:ln>
          </p:spPr>
          <p:txBody>
            <a:bodyPr/>
            <a:lstStyle/>
            <a:p>
              <a:pPr marL="447675" indent="-447675">
                <a:spcBef>
                  <a:spcPct val="0"/>
                </a:spcBef>
                <a:buClrTx/>
                <a:buSzPct val="70000"/>
              </a:pPr>
              <a:r>
                <a:rPr kumimoji="0" lang="en-US" altLang="zh-CN" sz="1400">
                  <a:latin typeface="Arial Narrow" pitchFamily="34" charset="0"/>
                  <a:cs typeface="Times New Roman" pitchFamily="18" charset="0"/>
                </a:rPr>
                <a:t>Value to the customer  </a:t>
              </a:r>
              <a:endParaRPr kumimoji="0" lang="en-US" altLang="zh-CN" sz="1200">
                <a:latin typeface="Arial Narrow" pitchFamily="34" charset="0"/>
              </a:endParaRPr>
            </a:p>
          </p:txBody>
        </p:sp>
        <p:sp>
          <p:nvSpPr>
            <p:cNvPr id="91156" name="Rectangle 19"/>
            <p:cNvSpPr>
              <a:spLocks noChangeArrowheads="1"/>
            </p:cNvSpPr>
            <p:nvPr/>
          </p:nvSpPr>
          <p:spPr bwMode="auto">
            <a:xfrm>
              <a:off x="240" y="2186"/>
              <a:ext cx="1555" cy="364"/>
            </a:xfrm>
            <a:prstGeom prst="rect">
              <a:avLst/>
            </a:prstGeom>
            <a:gradFill rotWithShape="1">
              <a:gsLst>
                <a:gs pos="0">
                  <a:schemeClr val="accent2">
                    <a:alpha val="50000"/>
                  </a:schemeClr>
                </a:gs>
                <a:gs pos="100000">
                  <a:srgbClr val="7CAA52">
                    <a:alpha val="50000"/>
                  </a:srgbClr>
                </a:gs>
              </a:gsLst>
              <a:lin ang="0" scaled="1"/>
            </a:gradFill>
            <a:ln w="9525">
              <a:noFill/>
              <a:miter lim="800000"/>
              <a:headEnd/>
              <a:tailEnd/>
            </a:ln>
          </p:spPr>
          <p:txBody>
            <a:bodyPr/>
            <a:lstStyle/>
            <a:p>
              <a:pPr>
                <a:spcBef>
                  <a:spcPct val="0"/>
                </a:spcBef>
                <a:buClrTx/>
                <a:buSzPct val="70000"/>
              </a:pPr>
              <a:r>
                <a:rPr kumimoji="0" lang="en-US" altLang="zh-CN" sz="1400" b="0">
                  <a:latin typeface="Arial Narrow" pitchFamily="34" charset="0"/>
                  <a:cs typeface="Times New Roman" pitchFamily="18" charset="0"/>
                </a:rPr>
                <a:t>Acceptance of variance</a:t>
              </a:r>
              <a:endParaRPr kumimoji="0" lang="en-US" altLang="zh-CN" sz="1200">
                <a:latin typeface="Arial Narrow" pitchFamily="34" charset="0"/>
              </a:endParaRPr>
            </a:p>
          </p:txBody>
        </p:sp>
        <p:sp>
          <p:nvSpPr>
            <p:cNvPr id="91157" name="Rectangle 20"/>
            <p:cNvSpPr>
              <a:spLocks noChangeArrowheads="1"/>
            </p:cNvSpPr>
            <p:nvPr/>
          </p:nvSpPr>
          <p:spPr bwMode="auto">
            <a:xfrm>
              <a:off x="1795" y="2186"/>
              <a:ext cx="1900" cy="364"/>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Tasks can be identified and estimated deterministically   </a:t>
              </a:r>
              <a:endParaRPr kumimoji="0" lang="en-US" altLang="zh-CN" sz="1200">
                <a:latin typeface="Arial Narrow" pitchFamily="34" charset="0"/>
              </a:endParaRPr>
            </a:p>
          </p:txBody>
        </p:sp>
        <p:sp>
          <p:nvSpPr>
            <p:cNvPr id="91158" name="Rectangle 21"/>
            <p:cNvSpPr>
              <a:spLocks noChangeArrowheads="1"/>
            </p:cNvSpPr>
            <p:nvPr/>
          </p:nvSpPr>
          <p:spPr bwMode="auto">
            <a:xfrm>
              <a:off x="3695" y="2186"/>
              <a:ext cx="1843" cy="364"/>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Variance is part of all process flows    </a:t>
              </a:r>
              <a:endParaRPr kumimoji="0" lang="en-US" altLang="zh-CN" sz="1200">
                <a:latin typeface="Arial Narrow" pitchFamily="34" charset="0"/>
              </a:endParaRPr>
            </a:p>
          </p:txBody>
        </p:sp>
        <p:sp>
          <p:nvSpPr>
            <p:cNvPr id="91159" name="Rectangle 22"/>
            <p:cNvSpPr>
              <a:spLocks noChangeArrowheads="1"/>
            </p:cNvSpPr>
            <p:nvPr/>
          </p:nvSpPr>
          <p:spPr bwMode="auto">
            <a:xfrm>
              <a:off x="240" y="2550"/>
              <a:ext cx="1555" cy="365"/>
            </a:xfrm>
            <a:prstGeom prst="rect">
              <a:avLst/>
            </a:prstGeom>
            <a:gradFill rotWithShape="1">
              <a:gsLst>
                <a:gs pos="0">
                  <a:schemeClr val="accent2">
                    <a:alpha val="50000"/>
                  </a:schemeClr>
                </a:gs>
                <a:gs pos="100000">
                  <a:srgbClr val="7CAA52">
                    <a:alpha val="50000"/>
                  </a:srgbClr>
                </a:gs>
              </a:gsLst>
              <a:lin ang="0" scaled="1"/>
            </a:gradFill>
            <a:ln w="9525">
              <a:noFill/>
              <a:miter lim="800000"/>
              <a:headEnd/>
              <a:tailEnd/>
            </a:ln>
          </p:spPr>
          <p:txBody>
            <a:bodyPr/>
            <a:lstStyle/>
            <a:p>
              <a:pPr>
                <a:spcBef>
                  <a:spcPct val="0"/>
                </a:spcBef>
                <a:buClrTx/>
                <a:buSzPct val="70000"/>
              </a:pPr>
              <a:r>
                <a:rPr kumimoji="0" lang="en-US" altLang="zh-CN" sz="1400" b="0">
                  <a:latin typeface="Arial Narrow" pitchFamily="34" charset="0"/>
                  <a:cs typeface="Times New Roman" pitchFamily="18" charset="0"/>
                </a:rPr>
                <a:t>Intermediate </a:t>
              </a:r>
              <a:br>
                <a:rPr kumimoji="0" lang="en-US" altLang="zh-CN" sz="1400" b="0">
                  <a:latin typeface="Arial Narrow" pitchFamily="34" charset="0"/>
                  <a:cs typeface="Times New Roman" pitchFamily="18" charset="0"/>
                </a:rPr>
              </a:br>
              <a:r>
                <a:rPr kumimoji="0" lang="en-US" altLang="zh-CN" sz="1400" b="0">
                  <a:latin typeface="Arial Narrow" pitchFamily="34" charset="0"/>
                  <a:cs typeface="Times New Roman" pitchFamily="18" charset="0"/>
                </a:rPr>
                <a:t>work products</a:t>
              </a:r>
              <a:endParaRPr kumimoji="0" lang="en-US" altLang="zh-CN" sz="1200">
                <a:latin typeface="Arial Narrow" pitchFamily="34" charset="0"/>
              </a:endParaRPr>
            </a:p>
          </p:txBody>
        </p:sp>
        <p:sp>
          <p:nvSpPr>
            <p:cNvPr id="91160" name="Rectangle 23"/>
            <p:cNvSpPr>
              <a:spLocks noChangeArrowheads="1"/>
            </p:cNvSpPr>
            <p:nvPr/>
          </p:nvSpPr>
          <p:spPr bwMode="auto">
            <a:xfrm>
              <a:off x="1795" y="2550"/>
              <a:ext cx="1900" cy="365"/>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Documents, models, and other artifacts are necessary</a:t>
              </a:r>
              <a:endParaRPr kumimoji="0" lang="en-US" altLang="zh-CN" sz="1200">
                <a:latin typeface="Arial Narrow" pitchFamily="34" charset="0"/>
              </a:endParaRPr>
            </a:p>
          </p:txBody>
        </p:sp>
        <p:sp>
          <p:nvSpPr>
            <p:cNvPr id="91161" name="Rectangle 24"/>
            <p:cNvSpPr>
              <a:spLocks noChangeArrowheads="1"/>
            </p:cNvSpPr>
            <p:nvPr/>
          </p:nvSpPr>
          <p:spPr bwMode="auto">
            <a:xfrm>
              <a:off x="3695" y="2550"/>
              <a:ext cx="1843" cy="365"/>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Just enough to minimize the uncertainty</a:t>
              </a:r>
              <a:endParaRPr kumimoji="0" lang="en-US" altLang="zh-CN" sz="300">
                <a:latin typeface="Arial Narrow" pitchFamily="34" charset="0"/>
              </a:endParaRPr>
            </a:p>
          </p:txBody>
        </p:sp>
        <p:sp>
          <p:nvSpPr>
            <p:cNvPr id="91162" name="Rectangle 25"/>
            <p:cNvSpPr>
              <a:spLocks noChangeArrowheads="1"/>
            </p:cNvSpPr>
            <p:nvPr/>
          </p:nvSpPr>
          <p:spPr bwMode="auto">
            <a:xfrm>
              <a:off x="240" y="2915"/>
              <a:ext cx="1555" cy="365"/>
            </a:xfrm>
            <a:prstGeom prst="rect">
              <a:avLst/>
            </a:prstGeom>
            <a:gradFill rotWithShape="1">
              <a:gsLst>
                <a:gs pos="0">
                  <a:schemeClr val="accent2">
                    <a:alpha val="50000"/>
                  </a:schemeClr>
                </a:gs>
                <a:gs pos="100000">
                  <a:srgbClr val="7CAA52">
                    <a:alpha val="50000"/>
                  </a:srgbClr>
                </a:gs>
              </a:gsLst>
              <a:lin ang="0" scaled="1"/>
            </a:gradFill>
            <a:ln w="9525">
              <a:noFill/>
              <a:miter lim="800000"/>
              <a:headEnd/>
              <a:tailEnd/>
            </a:ln>
          </p:spPr>
          <p:txBody>
            <a:bodyPr/>
            <a:lstStyle/>
            <a:p>
              <a:pPr>
                <a:spcBef>
                  <a:spcPct val="0"/>
                </a:spcBef>
                <a:buClrTx/>
                <a:buSzPct val="70000"/>
              </a:pPr>
              <a:r>
                <a:rPr kumimoji="0" lang="en-US" altLang="zh-CN" sz="1400" b="0">
                  <a:latin typeface="Arial Narrow" pitchFamily="34" charset="0"/>
                  <a:cs typeface="Times New Roman" pitchFamily="18" charset="0"/>
                </a:rPr>
                <a:t>Troubleshooting approach</a:t>
              </a:r>
              <a:endParaRPr kumimoji="0" lang="en-US" altLang="zh-CN" sz="1200">
                <a:latin typeface="Arial Narrow" pitchFamily="34" charset="0"/>
              </a:endParaRPr>
            </a:p>
          </p:txBody>
        </p:sp>
        <p:sp>
          <p:nvSpPr>
            <p:cNvPr id="91163" name="Rectangle 26"/>
            <p:cNvSpPr>
              <a:spLocks noChangeArrowheads="1"/>
            </p:cNvSpPr>
            <p:nvPr/>
          </p:nvSpPr>
          <p:spPr bwMode="auto">
            <a:xfrm>
              <a:off x="1795" y="2915"/>
              <a:ext cx="1900" cy="365"/>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Time, resource, functionality and quality </a:t>
              </a:r>
              <a:endParaRPr kumimoji="0" lang="en-US" altLang="zh-CN" sz="1200">
                <a:latin typeface="Arial Narrow" pitchFamily="34" charset="0"/>
              </a:endParaRPr>
            </a:p>
          </p:txBody>
        </p:sp>
        <p:sp>
          <p:nvSpPr>
            <p:cNvPr id="91164" name="Rectangle 27"/>
            <p:cNvSpPr>
              <a:spLocks noChangeArrowheads="1"/>
            </p:cNvSpPr>
            <p:nvPr/>
          </p:nvSpPr>
          <p:spPr bwMode="auto">
            <a:xfrm>
              <a:off x="3695" y="2915"/>
              <a:ext cx="1843" cy="365"/>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Find and remove the bottlenecks  </a:t>
              </a:r>
              <a:endParaRPr kumimoji="0" lang="en-US" altLang="zh-CN" sz="1200">
                <a:latin typeface="Arial Narrow" pitchFamily="34" charset="0"/>
              </a:endParaRPr>
            </a:p>
          </p:txBody>
        </p:sp>
        <p:sp>
          <p:nvSpPr>
            <p:cNvPr id="91165" name="Rectangle 28"/>
            <p:cNvSpPr>
              <a:spLocks noChangeArrowheads="1"/>
            </p:cNvSpPr>
            <p:nvPr/>
          </p:nvSpPr>
          <p:spPr bwMode="auto">
            <a:xfrm>
              <a:off x="240" y="3280"/>
              <a:ext cx="1555" cy="365"/>
            </a:xfrm>
            <a:prstGeom prst="rect">
              <a:avLst/>
            </a:prstGeom>
            <a:gradFill rotWithShape="1">
              <a:gsLst>
                <a:gs pos="0">
                  <a:schemeClr val="accent2">
                    <a:alpha val="50000"/>
                  </a:schemeClr>
                </a:gs>
                <a:gs pos="100000">
                  <a:srgbClr val="7CAA52">
                    <a:alpha val="50000"/>
                  </a:srgbClr>
                </a:gs>
              </a:gsLst>
              <a:lin ang="0" scaled="1"/>
            </a:gradFill>
            <a:ln w="9525">
              <a:noFill/>
              <a:miter lim="800000"/>
              <a:headEnd/>
              <a:tailEnd/>
            </a:ln>
          </p:spPr>
          <p:txBody>
            <a:bodyPr/>
            <a:lstStyle/>
            <a:p>
              <a:pPr marL="447675" indent="-447675">
                <a:spcBef>
                  <a:spcPct val="0"/>
                </a:spcBef>
                <a:buClrTx/>
                <a:buSzPct val="70000"/>
              </a:pPr>
              <a:r>
                <a:rPr kumimoji="0" lang="en-US" altLang="zh-CN" sz="1400" b="0">
                  <a:latin typeface="Arial Narrow" pitchFamily="34" charset="0"/>
                  <a:cs typeface="Times New Roman" pitchFamily="18" charset="0"/>
                </a:rPr>
                <a:t>Approach to Trust</a:t>
              </a:r>
              <a:endParaRPr kumimoji="0" lang="en-US" altLang="zh-CN" sz="1200">
                <a:latin typeface="Arial Narrow" pitchFamily="34" charset="0"/>
              </a:endParaRPr>
            </a:p>
          </p:txBody>
        </p:sp>
        <p:sp>
          <p:nvSpPr>
            <p:cNvPr id="91166" name="Rectangle 29"/>
            <p:cNvSpPr>
              <a:spLocks noChangeArrowheads="1"/>
            </p:cNvSpPr>
            <p:nvPr/>
          </p:nvSpPr>
          <p:spPr bwMode="auto">
            <a:xfrm>
              <a:off x="1795" y="3280"/>
              <a:ext cx="1900" cy="365"/>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Monitor and measure performance relative to plan</a:t>
              </a:r>
              <a:endParaRPr kumimoji="0" lang="en-US" altLang="zh-CN" sz="1200">
                <a:latin typeface="Arial Narrow" pitchFamily="34" charset="0"/>
              </a:endParaRPr>
            </a:p>
          </p:txBody>
        </p:sp>
        <p:sp>
          <p:nvSpPr>
            <p:cNvPr id="91167" name="Rectangle 30"/>
            <p:cNvSpPr>
              <a:spLocks noChangeArrowheads="1"/>
            </p:cNvSpPr>
            <p:nvPr/>
          </p:nvSpPr>
          <p:spPr bwMode="auto">
            <a:xfrm>
              <a:off x="3695" y="3280"/>
              <a:ext cx="1843" cy="365"/>
            </a:xfrm>
            <a:prstGeom prst="rect">
              <a:avLst/>
            </a:prstGeom>
            <a:solidFill>
              <a:schemeClr val="bg2">
                <a:alpha val="50195"/>
              </a:schemeClr>
            </a:solidFill>
            <a:ln w="9525">
              <a:noFill/>
              <a:miter lim="800000"/>
              <a:headEnd/>
              <a:tailEnd/>
            </a:ln>
          </p:spPr>
          <p:txBody>
            <a:bodyPr/>
            <a:lstStyle/>
            <a:p>
              <a:pPr>
                <a:spcBef>
                  <a:spcPct val="0"/>
                </a:spcBef>
                <a:buClrTx/>
                <a:buSzPct val="70000"/>
              </a:pPr>
              <a:r>
                <a:rPr kumimoji="0" lang="en-US" altLang="zh-CN" sz="1400">
                  <a:latin typeface="Arial Narrow" pitchFamily="34" charset="0"/>
                  <a:cs typeface="Times New Roman" pitchFamily="18" charset="0"/>
                </a:rPr>
                <a:t>Pride of workmanship and teamwork </a:t>
              </a:r>
              <a:endParaRPr kumimoji="0" lang="en-US" altLang="zh-CN" sz="1200">
                <a:latin typeface="Arial Narrow" pitchFamily="34" charset="0"/>
              </a:endParaRPr>
            </a:p>
          </p:txBody>
        </p:sp>
        <p:sp>
          <p:nvSpPr>
            <p:cNvPr id="91168" name="Line 31"/>
            <p:cNvSpPr>
              <a:spLocks noChangeShapeType="1"/>
            </p:cNvSpPr>
            <p:nvPr/>
          </p:nvSpPr>
          <p:spPr bwMode="auto">
            <a:xfrm>
              <a:off x="1795" y="859"/>
              <a:ext cx="0" cy="2786"/>
            </a:xfrm>
            <a:prstGeom prst="line">
              <a:avLst/>
            </a:prstGeom>
            <a:noFill/>
            <a:ln w="12700" algn="ctr">
              <a:solidFill>
                <a:schemeClr val="tx1"/>
              </a:solidFill>
              <a:round/>
              <a:headEnd/>
              <a:tailEnd/>
            </a:ln>
          </p:spPr>
          <p:txBody>
            <a:bodyPr/>
            <a:lstStyle/>
            <a:p>
              <a:endParaRPr lang="zh-CN" altLang="en-US"/>
            </a:p>
          </p:txBody>
        </p:sp>
        <p:sp>
          <p:nvSpPr>
            <p:cNvPr id="91169" name="Line 32"/>
            <p:cNvSpPr>
              <a:spLocks noChangeShapeType="1"/>
            </p:cNvSpPr>
            <p:nvPr/>
          </p:nvSpPr>
          <p:spPr bwMode="auto">
            <a:xfrm>
              <a:off x="3695" y="859"/>
              <a:ext cx="0" cy="2786"/>
            </a:xfrm>
            <a:prstGeom prst="line">
              <a:avLst/>
            </a:prstGeom>
            <a:noFill/>
            <a:ln w="12700" algn="ctr">
              <a:solidFill>
                <a:schemeClr val="tx1"/>
              </a:solidFill>
              <a:round/>
              <a:headEnd/>
              <a:tailEnd/>
            </a:ln>
          </p:spPr>
          <p:txBody>
            <a:bodyPr/>
            <a:lstStyle/>
            <a:p>
              <a:endParaRPr lang="zh-CN" altLang="en-US"/>
            </a:p>
          </p:txBody>
        </p:sp>
        <p:sp>
          <p:nvSpPr>
            <p:cNvPr id="91170" name="Line 33"/>
            <p:cNvSpPr>
              <a:spLocks noChangeShapeType="1"/>
            </p:cNvSpPr>
            <p:nvPr/>
          </p:nvSpPr>
          <p:spPr bwMode="auto">
            <a:xfrm>
              <a:off x="240" y="1245"/>
              <a:ext cx="5298" cy="0"/>
            </a:xfrm>
            <a:prstGeom prst="line">
              <a:avLst/>
            </a:prstGeom>
            <a:noFill/>
            <a:ln w="12700" algn="ctr">
              <a:solidFill>
                <a:schemeClr val="tx1"/>
              </a:solidFill>
              <a:round/>
              <a:headEnd/>
              <a:tailEnd/>
            </a:ln>
          </p:spPr>
          <p:txBody>
            <a:bodyPr/>
            <a:lstStyle/>
            <a:p>
              <a:endParaRPr lang="zh-CN" altLang="en-US"/>
            </a:p>
          </p:txBody>
        </p:sp>
        <p:sp>
          <p:nvSpPr>
            <p:cNvPr id="91171" name="Line 34"/>
            <p:cNvSpPr>
              <a:spLocks noChangeShapeType="1"/>
            </p:cNvSpPr>
            <p:nvPr/>
          </p:nvSpPr>
          <p:spPr bwMode="auto">
            <a:xfrm>
              <a:off x="240" y="1610"/>
              <a:ext cx="5298" cy="0"/>
            </a:xfrm>
            <a:prstGeom prst="line">
              <a:avLst/>
            </a:prstGeom>
            <a:noFill/>
            <a:ln w="12700" algn="ctr">
              <a:solidFill>
                <a:schemeClr val="tx1"/>
              </a:solidFill>
              <a:round/>
              <a:headEnd/>
              <a:tailEnd/>
            </a:ln>
          </p:spPr>
          <p:txBody>
            <a:bodyPr/>
            <a:lstStyle/>
            <a:p>
              <a:endParaRPr lang="zh-CN" altLang="en-US"/>
            </a:p>
          </p:txBody>
        </p:sp>
        <p:sp>
          <p:nvSpPr>
            <p:cNvPr id="91172" name="Line 35"/>
            <p:cNvSpPr>
              <a:spLocks noChangeShapeType="1"/>
            </p:cNvSpPr>
            <p:nvPr/>
          </p:nvSpPr>
          <p:spPr bwMode="auto">
            <a:xfrm>
              <a:off x="240" y="1974"/>
              <a:ext cx="5298" cy="0"/>
            </a:xfrm>
            <a:prstGeom prst="line">
              <a:avLst/>
            </a:prstGeom>
            <a:noFill/>
            <a:ln w="12700" algn="ctr">
              <a:solidFill>
                <a:schemeClr val="tx1"/>
              </a:solidFill>
              <a:round/>
              <a:headEnd/>
              <a:tailEnd/>
            </a:ln>
          </p:spPr>
          <p:txBody>
            <a:bodyPr/>
            <a:lstStyle/>
            <a:p>
              <a:endParaRPr lang="zh-CN" altLang="en-US"/>
            </a:p>
          </p:txBody>
        </p:sp>
        <p:sp>
          <p:nvSpPr>
            <p:cNvPr id="91173" name="Line 36"/>
            <p:cNvSpPr>
              <a:spLocks noChangeShapeType="1"/>
            </p:cNvSpPr>
            <p:nvPr/>
          </p:nvSpPr>
          <p:spPr bwMode="auto">
            <a:xfrm>
              <a:off x="240" y="2186"/>
              <a:ext cx="5298" cy="0"/>
            </a:xfrm>
            <a:prstGeom prst="line">
              <a:avLst/>
            </a:prstGeom>
            <a:noFill/>
            <a:ln w="12700" algn="ctr">
              <a:solidFill>
                <a:schemeClr val="tx1"/>
              </a:solidFill>
              <a:round/>
              <a:headEnd/>
              <a:tailEnd/>
            </a:ln>
          </p:spPr>
          <p:txBody>
            <a:bodyPr/>
            <a:lstStyle/>
            <a:p>
              <a:endParaRPr lang="zh-CN" altLang="en-US"/>
            </a:p>
          </p:txBody>
        </p:sp>
        <p:sp>
          <p:nvSpPr>
            <p:cNvPr id="91174" name="Line 37"/>
            <p:cNvSpPr>
              <a:spLocks noChangeShapeType="1"/>
            </p:cNvSpPr>
            <p:nvPr/>
          </p:nvSpPr>
          <p:spPr bwMode="auto">
            <a:xfrm>
              <a:off x="240" y="2550"/>
              <a:ext cx="5298" cy="0"/>
            </a:xfrm>
            <a:prstGeom prst="line">
              <a:avLst/>
            </a:prstGeom>
            <a:noFill/>
            <a:ln w="12700" algn="ctr">
              <a:solidFill>
                <a:schemeClr val="tx1"/>
              </a:solidFill>
              <a:round/>
              <a:headEnd/>
              <a:tailEnd/>
            </a:ln>
          </p:spPr>
          <p:txBody>
            <a:bodyPr/>
            <a:lstStyle/>
            <a:p>
              <a:endParaRPr lang="zh-CN" altLang="en-US"/>
            </a:p>
          </p:txBody>
        </p:sp>
        <p:sp>
          <p:nvSpPr>
            <p:cNvPr id="91175" name="Line 38"/>
            <p:cNvSpPr>
              <a:spLocks noChangeShapeType="1"/>
            </p:cNvSpPr>
            <p:nvPr/>
          </p:nvSpPr>
          <p:spPr bwMode="auto">
            <a:xfrm>
              <a:off x="240" y="2915"/>
              <a:ext cx="5298" cy="0"/>
            </a:xfrm>
            <a:prstGeom prst="line">
              <a:avLst/>
            </a:prstGeom>
            <a:noFill/>
            <a:ln w="12700" algn="ctr">
              <a:solidFill>
                <a:schemeClr val="tx1"/>
              </a:solidFill>
              <a:round/>
              <a:headEnd/>
              <a:tailEnd/>
            </a:ln>
          </p:spPr>
          <p:txBody>
            <a:bodyPr/>
            <a:lstStyle/>
            <a:p>
              <a:endParaRPr lang="zh-CN" altLang="en-US"/>
            </a:p>
          </p:txBody>
        </p:sp>
        <p:sp>
          <p:nvSpPr>
            <p:cNvPr id="91176" name="Line 39"/>
            <p:cNvSpPr>
              <a:spLocks noChangeShapeType="1"/>
            </p:cNvSpPr>
            <p:nvPr/>
          </p:nvSpPr>
          <p:spPr bwMode="auto">
            <a:xfrm>
              <a:off x="240" y="3280"/>
              <a:ext cx="5298" cy="0"/>
            </a:xfrm>
            <a:prstGeom prst="line">
              <a:avLst/>
            </a:prstGeom>
            <a:noFill/>
            <a:ln w="12700" algn="ctr">
              <a:solidFill>
                <a:schemeClr val="tx1"/>
              </a:solidFill>
              <a:round/>
              <a:headEnd/>
              <a:tailEnd/>
            </a:ln>
          </p:spPr>
          <p:txBody>
            <a:bodyPr/>
            <a:lstStyle/>
            <a:p>
              <a:endParaRPr lang="zh-CN" altLang="en-US"/>
            </a:p>
          </p:txBody>
        </p:sp>
        <p:sp>
          <p:nvSpPr>
            <p:cNvPr id="91177" name="Line 40"/>
            <p:cNvSpPr>
              <a:spLocks noChangeShapeType="1"/>
            </p:cNvSpPr>
            <p:nvPr/>
          </p:nvSpPr>
          <p:spPr bwMode="auto">
            <a:xfrm>
              <a:off x="240" y="859"/>
              <a:ext cx="0" cy="2786"/>
            </a:xfrm>
            <a:prstGeom prst="line">
              <a:avLst/>
            </a:prstGeom>
            <a:noFill/>
            <a:ln w="12700" algn="ctr">
              <a:solidFill>
                <a:schemeClr val="tx1"/>
              </a:solidFill>
              <a:round/>
              <a:headEnd/>
              <a:tailEnd/>
            </a:ln>
          </p:spPr>
          <p:txBody>
            <a:bodyPr/>
            <a:lstStyle/>
            <a:p>
              <a:endParaRPr lang="zh-CN" altLang="en-US"/>
            </a:p>
          </p:txBody>
        </p:sp>
        <p:sp>
          <p:nvSpPr>
            <p:cNvPr id="91178" name="Line 41"/>
            <p:cNvSpPr>
              <a:spLocks noChangeShapeType="1"/>
            </p:cNvSpPr>
            <p:nvPr/>
          </p:nvSpPr>
          <p:spPr bwMode="auto">
            <a:xfrm>
              <a:off x="5538" y="859"/>
              <a:ext cx="0" cy="2786"/>
            </a:xfrm>
            <a:prstGeom prst="line">
              <a:avLst/>
            </a:prstGeom>
            <a:noFill/>
            <a:ln w="12700" algn="ctr">
              <a:solidFill>
                <a:schemeClr val="tx1"/>
              </a:solidFill>
              <a:round/>
              <a:headEnd/>
              <a:tailEnd/>
            </a:ln>
          </p:spPr>
          <p:txBody>
            <a:bodyPr/>
            <a:lstStyle/>
            <a:p>
              <a:endParaRPr lang="zh-CN" altLang="en-US"/>
            </a:p>
          </p:txBody>
        </p:sp>
        <p:sp>
          <p:nvSpPr>
            <p:cNvPr id="91179" name="Line 42"/>
            <p:cNvSpPr>
              <a:spLocks noChangeShapeType="1"/>
            </p:cNvSpPr>
            <p:nvPr/>
          </p:nvSpPr>
          <p:spPr bwMode="auto">
            <a:xfrm>
              <a:off x="240" y="859"/>
              <a:ext cx="5298" cy="0"/>
            </a:xfrm>
            <a:prstGeom prst="line">
              <a:avLst/>
            </a:prstGeom>
            <a:noFill/>
            <a:ln w="12700" algn="ctr">
              <a:solidFill>
                <a:schemeClr val="tx1"/>
              </a:solidFill>
              <a:round/>
              <a:headEnd/>
              <a:tailEnd/>
            </a:ln>
          </p:spPr>
          <p:txBody>
            <a:bodyPr/>
            <a:lstStyle/>
            <a:p>
              <a:endParaRPr lang="zh-CN" altLang="en-US"/>
            </a:p>
          </p:txBody>
        </p:sp>
        <p:sp>
          <p:nvSpPr>
            <p:cNvPr id="91180" name="Line 43"/>
            <p:cNvSpPr>
              <a:spLocks noChangeShapeType="1"/>
            </p:cNvSpPr>
            <p:nvPr/>
          </p:nvSpPr>
          <p:spPr bwMode="auto">
            <a:xfrm>
              <a:off x="240" y="3645"/>
              <a:ext cx="5298" cy="0"/>
            </a:xfrm>
            <a:prstGeom prst="line">
              <a:avLst/>
            </a:prstGeom>
            <a:noFill/>
            <a:ln w="12700" algn="ctr">
              <a:solidFill>
                <a:schemeClr val="tx1"/>
              </a:solidFill>
              <a:round/>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a:spLocks noGrp="1"/>
          </p:cNvSpPr>
          <p:nvPr>
            <p:ph type="sldNum" sz="quarter" idx="12"/>
          </p:nvPr>
        </p:nvSpPr>
        <p:spPr>
          <a:noFill/>
        </p:spPr>
        <p:txBody>
          <a:bodyPr/>
          <a:lstStyle/>
          <a:p>
            <a:fld id="{12C944E6-68F4-4692-8F64-414ED1CABDA9}" type="slidenum">
              <a:rPr lang="en-US" altLang="zh-CN" smtClean="0">
                <a:latin typeface="Arial" charset="0"/>
              </a:rPr>
              <a:pPr/>
              <a:t>105</a:t>
            </a:fld>
            <a:endParaRPr lang="en-US" altLang="zh-CN" smtClean="0">
              <a:latin typeface="Arial" charset="0"/>
            </a:endParaRPr>
          </a:p>
        </p:txBody>
      </p:sp>
      <p:sp>
        <p:nvSpPr>
          <p:cNvPr id="92163" name="Rectangle 2"/>
          <p:cNvSpPr>
            <a:spLocks noGrp="1" noChangeArrowheads="1"/>
          </p:cNvSpPr>
          <p:nvPr>
            <p:ph type="title"/>
          </p:nvPr>
        </p:nvSpPr>
        <p:spPr>
          <a:xfrm>
            <a:off x="900113" y="404813"/>
            <a:ext cx="8001000" cy="838200"/>
          </a:xfrm>
        </p:spPr>
        <p:txBody>
          <a:bodyPr/>
          <a:lstStyle/>
          <a:p>
            <a:pPr eaLnBrk="1" hangingPunct="1"/>
            <a:endParaRPr lang="zh-CN" altLang="zh-CN" smtClean="0"/>
          </a:p>
        </p:txBody>
      </p:sp>
      <p:sp>
        <p:nvSpPr>
          <p:cNvPr id="92164" name="Rectangle 3"/>
          <p:cNvSpPr>
            <a:spLocks noGrp="1" noChangeArrowheads="1"/>
          </p:cNvSpPr>
          <p:nvPr>
            <p:ph type="body" idx="1"/>
          </p:nvPr>
        </p:nvSpPr>
        <p:spPr/>
        <p:txBody>
          <a:bodyPr/>
          <a:lstStyle/>
          <a:p>
            <a:pPr eaLnBrk="1" hangingPunct="1">
              <a:lnSpc>
                <a:spcPct val="90000"/>
              </a:lnSpc>
              <a:buSzTx/>
              <a:buFontTx/>
              <a:buBlip>
                <a:blip r:embed="rId2"/>
              </a:buBlip>
            </a:pPr>
            <a:r>
              <a:rPr lang="en-US" altLang="zh-CN" sz="2400" smtClean="0"/>
              <a:t>Increase ROI by making continuous flow of value the focus</a:t>
            </a:r>
          </a:p>
          <a:p>
            <a:pPr eaLnBrk="1" hangingPunct="1">
              <a:lnSpc>
                <a:spcPct val="90000"/>
              </a:lnSpc>
              <a:buSzTx/>
              <a:buFontTx/>
              <a:buBlip>
                <a:blip r:embed="rId2"/>
              </a:buBlip>
            </a:pPr>
            <a:r>
              <a:rPr lang="en-US" altLang="zh-CN" sz="2400" smtClean="0"/>
              <a:t>Reliable results by engaging customers at frequent intervals (shared ownership)</a:t>
            </a:r>
          </a:p>
          <a:p>
            <a:pPr eaLnBrk="1" hangingPunct="1">
              <a:lnSpc>
                <a:spcPct val="90000"/>
              </a:lnSpc>
              <a:buSzTx/>
              <a:buFontTx/>
              <a:buBlip>
                <a:blip r:embed="rId2"/>
              </a:buBlip>
            </a:pPr>
            <a:r>
              <a:rPr lang="en-US" altLang="zh-CN" sz="2400" smtClean="0"/>
              <a:t>Expect uncertainty and manage for it (through iteration, anticipation and adaptation)</a:t>
            </a:r>
          </a:p>
          <a:p>
            <a:pPr eaLnBrk="1" hangingPunct="1">
              <a:lnSpc>
                <a:spcPct val="90000"/>
              </a:lnSpc>
              <a:buSzTx/>
              <a:buFontTx/>
              <a:buBlip>
                <a:blip r:embed="rId2"/>
              </a:buBlip>
            </a:pPr>
            <a:r>
              <a:rPr lang="en-US" altLang="zh-CN" sz="2400" smtClean="0"/>
              <a:t>Unleash creativity and innovation by recognizing that the individuals are the source of value</a:t>
            </a:r>
          </a:p>
          <a:p>
            <a:pPr eaLnBrk="1" hangingPunct="1">
              <a:lnSpc>
                <a:spcPct val="90000"/>
              </a:lnSpc>
              <a:buSzTx/>
              <a:buFontTx/>
              <a:buBlip>
                <a:blip r:embed="rId2"/>
              </a:buBlip>
            </a:pPr>
            <a:r>
              <a:rPr lang="en-US" altLang="zh-CN" sz="2400" smtClean="0"/>
              <a:t>Boost performance through group accountability</a:t>
            </a:r>
          </a:p>
          <a:p>
            <a:pPr eaLnBrk="1" hangingPunct="1">
              <a:lnSpc>
                <a:spcPct val="90000"/>
              </a:lnSpc>
              <a:buSzTx/>
              <a:buFontTx/>
              <a:buBlip>
                <a:blip r:embed="rId2"/>
              </a:buBlip>
            </a:pPr>
            <a:r>
              <a:rPr lang="en-US" altLang="zh-CN" sz="2400" smtClean="0"/>
              <a:t>Improve effectiveness and reliability through specific strategies, processes and practices</a:t>
            </a:r>
          </a:p>
        </p:txBody>
      </p:sp>
      <p:pic>
        <p:nvPicPr>
          <p:cNvPr id="92165" name="Title 1"/>
          <p:cNvPicPr>
            <a:picLocks noChangeArrowheads="1"/>
          </p:cNvPicPr>
          <p:nvPr/>
        </p:nvPicPr>
        <p:blipFill>
          <a:blip r:embed="rId3" cstate="print"/>
          <a:srcRect/>
          <a:stretch>
            <a:fillRect/>
          </a:stretch>
        </p:blipFill>
        <p:spPr bwMode="auto">
          <a:xfrm>
            <a:off x="-6350" y="0"/>
            <a:ext cx="9150350" cy="1700213"/>
          </a:xfrm>
          <a:prstGeom prst="rect">
            <a:avLst/>
          </a:prstGeom>
          <a:solidFill>
            <a:srgbClr val="C0C0C0"/>
          </a:solidFill>
          <a:ln w="9525">
            <a:noFill/>
            <a:miter lim="800000"/>
            <a:headEnd/>
            <a:tailEnd/>
          </a:ln>
        </p:spPr>
      </p:pic>
      <p:pic>
        <p:nvPicPr>
          <p:cNvPr id="92166" name="Picture 5" descr="image002"/>
          <p:cNvPicPr>
            <a:picLocks noChangeAspect="1" noChangeArrowheads="1"/>
          </p:cNvPicPr>
          <p:nvPr/>
        </p:nvPicPr>
        <p:blipFill>
          <a:blip r:embed="rId4" cstate="print"/>
          <a:srcRect/>
          <a:stretch>
            <a:fillRect/>
          </a:stretch>
        </p:blipFill>
        <p:spPr bwMode="auto">
          <a:xfrm>
            <a:off x="7019925" y="-26988"/>
            <a:ext cx="2160588" cy="6477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p:cNvSpPr>
            <a:spLocks noGrp="1"/>
          </p:cNvSpPr>
          <p:nvPr>
            <p:ph type="sldNum" sz="quarter" idx="12"/>
          </p:nvPr>
        </p:nvSpPr>
        <p:spPr>
          <a:noFill/>
        </p:spPr>
        <p:txBody>
          <a:bodyPr/>
          <a:lstStyle/>
          <a:p>
            <a:fld id="{BCBF45F8-925C-4959-97C5-09CF419444C5}" type="slidenum">
              <a:rPr lang="en-US" altLang="zh-CN" smtClean="0">
                <a:latin typeface="Arial" charset="0"/>
              </a:rPr>
              <a:pPr/>
              <a:t>106</a:t>
            </a:fld>
            <a:endParaRPr lang="en-US" altLang="zh-CN" smtClean="0">
              <a:latin typeface="Arial" charset="0"/>
            </a:endParaRPr>
          </a:p>
        </p:txBody>
      </p:sp>
      <p:pic>
        <p:nvPicPr>
          <p:cNvPr id="93187" name="Title 1"/>
          <p:cNvPicPr>
            <a:picLocks noGrp="1" noChangeArrowheads="1"/>
          </p:cNvPicPr>
          <p:nvPr>
            <p:ph type="title" idx="4294967295"/>
          </p:nvPr>
        </p:nvPicPr>
        <p:blipFill>
          <a:blip r:embed="rId3" cstate="print"/>
          <a:srcRect/>
          <a:stretch>
            <a:fillRect/>
          </a:stretch>
        </p:blipFill>
        <p:spPr>
          <a:xfrm>
            <a:off x="-6350" y="-42863"/>
            <a:ext cx="9083675" cy="1743076"/>
          </a:xfrm>
          <a:solidFill>
            <a:srgbClr val="C0C0C0"/>
          </a:solidFill>
        </p:spPr>
      </p:pic>
      <p:sp>
        <p:nvSpPr>
          <p:cNvPr id="93188" name="Content Placeholder 2"/>
          <p:cNvSpPr>
            <a:spLocks noGrp="1"/>
          </p:cNvSpPr>
          <p:nvPr>
            <p:ph type="body" sz="quarter" idx="4294967295"/>
          </p:nvPr>
        </p:nvSpPr>
        <p:spPr>
          <a:xfrm>
            <a:off x="755650" y="1916113"/>
            <a:ext cx="8166100" cy="2409825"/>
          </a:xfrm>
        </p:spPr>
        <p:txBody>
          <a:bodyPr lIns="0" tIns="0" rIns="0" bIns="0">
            <a:spAutoFit/>
          </a:bodyPr>
          <a:lstStyle/>
          <a:p>
            <a:pPr marL="396875" indent="-396875" defTabSz="912813" eaLnBrk="1" hangingPunct="1"/>
            <a:r>
              <a:rPr lang="en-US" altLang="zh-CN" sz="2400" b="1" smtClean="0"/>
              <a:t>Flow is central to value-up thinking and practices</a:t>
            </a:r>
          </a:p>
          <a:p>
            <a:pPr lvl="1" defTabSz="912813" eaLnBrk="1" hangingPunct="1"/>
            <a:r>
              <a:rPr lang="en-US" altLang="zh-CN" b="1" smtClean="0"/>
              <a:t>Working software and completed documentation are the work products that count</a:t>
            </a:r>
          </a:p>
          <a:p>
            <a:pPr lvl="1" defTabSz="912813" eaLnBrk="1" hangingPunct="1"/>
            <a:r>
              <a:rPr lang="en-US" altLang="zh-CN" b="1" smtClean="0"/>
              <a:t>Software to the customer is measured regularly</a:t>
            </a:r>
          </a:p>
          <a:p>
            <a:pPr marL="396875" indent="-396875" defTabSz="912813" eaLnBrk="1" hangingPunct="1"/>
            <a:r>
              <a:rPr lang="en-US" altLang="zh-CN" sz="2400" b="1" smtClean="0"/>
              <a:t>Example, Extreme Programming and the flow of </a:t>
            </a:r>
            <a:r>
              <a:rPr lang="en-US" altLang="zh-CN" sz="2400" b="1" smtClean="0">
                <a:latin typeface="Times New Roman" pitchFamily="18" charset="0"/>
              </a:rPr>
              <a:t>“</a:t>
            </a:r>
            <a:r>
              <a:rPr lang="en-US" altLang="zh-CN" sz="2400" b="1" smtClean="0"/>
              <a:t>customer value</a:t>
            </a:r>
            <a:r>
              <a:rPr lang="en-US" altLang="zh-CN" sz="2400" b="1" smtClean="0">
                <a:latin typeface="Times New Roman" pitchFamily="18" charset="0"/>
              </a:rPr>
              <a:t>”</a:t>
            </a:r>
            <a:endParaRPr lang="en-US" altLang="zh-CN" sz="2400" b="1" smtClean="0"/>
          </a:p>
        </p:txBody>
      </p:sp>
      <p:sp>
        <p:nvSpPr>
          <p:cNvPr id="93189" name="Freeform 5"/>
          <p:cNvSpPr>
            <a:spLocks/>
          </p:cNvSpPr>
          <p:nvPr/>
        </p:nvSpPr>
        <p:spPr bwMode="auto">
          <a:xfrm rot="-941906">
            <a:off x="2382838" y="4389438"/>
            <a:ext cx="2457450" cy="735012"/>
          </a:xfrm>
          <a:custGeom>
            <a:avLst/>
            <a:gdLst>
              <a:gd name="T0" fmla="*/ 2147483647 w 851"/>
              <a:gd name="T1" fmla="*/ 2147483647 h 927"/>
              <a:gd name="T2" fmla="*/ 2147483647 w 851"/>
              <a:gd name="T3" fmla="*/ 2147483647 h 927"/>
              <a:gd name="T4" fmla="*/ 2147483647 w 851"/>
              <a:gd name="T5" fmla="*/ 2147483647 h 927"/>
              <a:gd name="T6" fmla="*/ 2147483647 w 851"/>
              <a:gd name="T7" fmla="*/ 2147483647 h 927"/>
              <a:gd name="T8" fmla="*/ 2147483647 w 851"/>
              <a:gd name="T9" fmla="*/ 2147483647 h 927"/>
              <a:gd name="T10" fmla="*/ 2147483647 w 851"/>
              <a:gd name="T11" fmla="*/ 2147483647 h 927"/>
              <a:gd name="T12" fmla="*/ 2147483647 w 851"/>
              <a:gd name="T13" fmla="*/ 2147483647 h 927"/>
              <a:gd name="T14" fmla="*/ 2147483647 w 851"/>
              <a:gd name="T15" fmla="*/ 2147483647 h 927"/>
              <a:gd name="T16" fmla="*/ 2147483647 w 851"/>
              <a:gd name="T17" fmla="*/ 2147483647 h 927"/>
              <a:gd name="T18" fmla="*/ 2147483647 w 851"/>
              <a:gd name="T19" fmla="*/ 2147483647 h 927"/>
              <a:gd name="T20" fmla="*/ 2147483647 w 851"/>
              <a:gd name="T21" fmla="*/ 2147483647 h 927"/>
              <a:gd name="T22" fmla="*/ 2147483647 w 851"/>
              <a:gd name="T23" fmla="*/ 2147483647 h 927"/>
              <a:gd name="T24" fmla="*/ 2147483647 w 851"/>
              <a:gd name="T25" fmla="*/ 2147483647 h 927"/>
              <a:gd name="T26" fmla="*/ 2147483647 w 851"/>
              <a:gd name="T27" fmla="*/ 2147483647 h 927"/>
              <a:gd name="T28" fmla="*/ 2147483647 w 851"/>
              <a:gd name="T29" fmla="*/ 2147483647 h 927"/>
              <a:gd name="T30" fmla="*/ 2147483647 w 851"/>
              <a:gd name="T31" fmla="*/ 2147483647 h 927"/>
              <a:gd name="T32" fmla="*/ 2147483647 w 851"/>
              <a:gd name="T33" fmla="*/ 2147483647 h 927"/>
              <a:gd name="T34" fmla="*/ 2147483647 w 851"/>
              <a:gd name="T35" fmla="*/ 2147483647 h 927"/>
              <a:gd name="T36" fmla="*/ 2147483647 w 851"/>
              <a:gd name="T37" fmla="*/ 2147483647 h 927"/>
              <a:gd name="T38" fmla="*/ 2147483647 w 851"/>
              <a:gd name="T39" fmla="*/ 2147483647 h 927"/>
              <a:gd name="T40" fmla="*/ 2147483647 w 851"/>
              <a:gd name="T41" fmla="*/ 2147483647 h 927"/>
              <a:gd name="T42" fmla="*/ 2147483647 w 851"/>
              <a:gd name="T43" fmla="*/ 2147483647 h 927"/>
              <a:gd name="T44" fmla="*/ 2147483647 w 851"/>
              <a:gd name="T45" fmla="*/ 2147483647 h 927"/>
              <a:gd name="T46" fmla="*/ 2147483647 w 851"/>
              <a:gd name="T47" fmla="*/ 2147483647 h 927"/>
              <a:gd name="T48" fmla="*/ 2147483647 w 851"/>
              <a:gd name="T49" fmla="*/ 2147483647 h 927"/>
              <a:gd name="T50" fmla="*/ 2147483647 w 851"/>
              <a:gd name="T51" fmla="*/ 2147483647 h 927"/>
              <a:gd name="T52" fmla="*/ 2147483647 w 851"/>
              <a:gd name="T53" fmla="*/ 2147483647 h 927"/>
              <a:gd name="T54" fmla="*/ 2147483647 w 851"/>
              <a:gd name="T55" fmla="*/ 2147483647 h 927"/>
              <a:gd name="T56" fmla="*/ 2147483647 w 851"/>
              <a:gd name="T57" fmla="*/ 2147483647 h 927"/>
              <a:gd name="T58" fmla="*/ 2147483647 w 851"/>
              <a:gd name="T59" fmla="*/ 2147483647 h 927"/>
              <a:gd name="T60" fmla="*/ 2147483647 w 851"/>
              <a:gd name="T61" fmla="*/ 2147483647 h 927"/>
              <a:gd name="T62" fmla="*/ 2147483647 w 851"/>
              <a:gd name="T63" fmla="*/ 2147483647 h 927"/>
              <a:gd name="T64" fmla="*/ 2147483647 w 851"/>
              <a:gd name="T65" fmla="*/ 2147483647 h 9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1"/>
              <a:gd name="T100" fmla="*/ 0 h 927"/>
              <a:gd name="T101" fmla="*/ 851 w 851"/>
              <a:gd name="T102" fmla="*/ 927 h 9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1" h="927">
                <a:moveTo>
                  <a:pt x="0" y="927"/>
                </a:moveTo>
                <a:lnTo>
                  <a:pt x="18" y="919"/>
                </a:lnTo>
                <a:lnTo>
                  <a:pt x="35" y="909"/>
                </a:lnTo>
                <a:lnTo>
                  <a:pt x="55" y="898"/>
                </a:lnTo>
                <a:lnTo>
                  <a:pt x="76" y="886"/>
                </a:lnTo>
                <a:lnTo>
                  <a:pt x="119" y="857"/>
                </a:lnTo>
                <a:lnTo>
                  <a:pt x="142" y="841"/>
                </a:lnTo>
                <a:lnTo>
                  <a:pt x="167" y="825"/>
                </a:lnTo>
                <a:lnTo>
                  <a:pt x="216" y="787"/>
                </a:lnTo>
                <a:lnTo>
                  <a:pt x="242" y="767"/>
                </a:lnTo>
                <a:lnTo>
                  <a:pt x="268" y="747"/>
                </a:lnTo>
                <a:lnTo>
                  <a:pt x="322" y="703"/>
                </a:lnTo>
                <a:lnTo>
                  <a:pt x="348" y="680"/>
                </a:lnTo>
                <a:lnTo>
                  <a:pt x="376" y="657"/>
                </a:lnTo>
                <a:lnTo>
                  <a:pt x="429" y="608"/>
                </a:lnTo>
                <a:lnTo>
                  <a:pt x="481" y="558"/>
                </a:lnTo>
                <a:lnTo>
                  <a:pt x="507" y="532"/>
                </a:lnTo>
                <a:lnTo>
                  <a:pt x="534" y="506"/>
                </a:lnTo>
                <a:lnTo>
                  <a:pt x="558" y="480"/>
                </a:lnTo>
                <a:lnTo>
                  <a:pt x="583" y="454"/>
                </a:lnTo>
                <a:lnTo>
                  <a:pt x="607" y="427"/>
                </a:lnTo>
                <a:lnTo>
                  <a:pt x="631" y="400"/>
                </a:lnTo>
                <a:lnTo>
                  <a:pt x="652" y="374"/>
                </a:lnTo>
                <a:lnTo>
                  <a:pt x="674" y="348"/>
                </a:lnTo>
                <a:lnTo>
                  <a:pt x="694" y="322"/>
                </a:lnTo>
                <a:lnTo>
                  <a:pt x="713" y="296"/>
                </a:lnTo>
                <a:lnTo>
                  <a:pt x="731" y="270"/>
                </a:lnTo>
                <a:lnTo>
                  <a:pt x="748" y="244"/>
                </a:lnTo>
                <a:lnTo>
                  <a:pt x="750" y="247"/>
                </a:lnTo>
                <a:lnTo>
                  <a:pt x="754" y="251"/>
                </a:lnTo>
                <a:lnTo>
                  <a:pt x="767" y="267"/>
                </a:lnTo>
                <a:lnTo>
                  <a:pt x="789" y="290"/>
                </a:lnTo>
                <a:lnTo>
                  <a:pt x="819" y="145"/>
                </a:lnTo>
                <a:lnTo>
                  <a:pt x="841" y="45"/>
                </a:lnTo>
                <a:lnTo>
                  <a:pt x="851" y="0"/>
                </a:lnTo>
                <a:lnTo>
                  <a:pt x="839" y="8"/>
                </a:lnTo>
                <a:lnTo>
                  <a:pt x="813" y="28"/>
                </a:lnTo>
                <a:lnTo>
                  <a:pt x="732" y="87"/>
                </a:lnTo>
                <a:lnTo>
                  <a:pt x="651" y="148"/>
                </a:lnTo>
                <a:lnTo>
                  <a:pt x="613" y="176"/>
                </a:lnTo>
                <a:lnTo>
                  <a:pt x="642" y="183"/>
                </a:lnTo>
                <a:lnTo>
                  <a:pt x="663" y="189"/>
                </a:lnTo>
                <a:lnTo>
                  <a:pt x="673" y="192"/>
                </a:lnTo>
                <a:lnTo>
                  <a:pt x="661" y="211"/>
                </a:lnTo>
                <a:lnTo>
                  <a:pt x="647" y="235"/>
                </a:lnTo>
                <a:lnTo>
                  <a:pt x="629" y="266"/>
                </a:lnTo>
                <a:lnTo>
                  <a:pt x="606" y="300"/>
                </a:lnTo>
                <a:lnTo>
                  <a:pt x="593" y="319"/>
                </a:lnTo>
                <a:lnTo>
                  <a:pt x="578" y="338"/>
                </a:lnTo>
                <a:lnTo>
                  <a:pt x="548" y="382"/>
                </a:lnTo>
                <a:lnTo>
                  <a:pt x="513" y="428"/>
                </a:lnTo>
                <a:lnTo>
                  <a:pt x="493" y="451"/>
                </a:lnTo>
                <a:lnTo>
                  <a:pt x="473" y="476"/>
                </a:lnTo>
                <a:lnTo>
                  <a:pt x="429" y="528"/>
                </a:lnTo>
                <a:lnTo>
                  <a:pt x="406" y="554"/>
                </a:lnTo>
                <a:lnTo>
                  <a:pt x="381" y="582"/>
                </a:lnTo>
                <a:lnTo>
                  <a:pt x="355" y="609"/>
                </a:lnTo>
                <a:lnTo>
                  <a:pt x="329" y="638"/>
                </a:lnTo>
                <a:lnTo>
                  <a:pt x="302" y="666"/>
                </a:lnTo>
                <a:lnTo>
                  <a:pt x="273" y="695"/>
                </a:lnTo>
                <a:lnTo>
                  <a:pt x="242" y="724"/>
                </a:lnTo>
                <a:lnTo>
                  <a:pt x="210" y="753"/>
                </a:lnTo>
                <a:lnTo>
                  <a:pt x="145" y="811"/>
                </a:lnTo>
                <a:lnTo>
                  <a:pt x="110" y="840"/>
                </a:lnTo>
                <a:lnTo>
                  <a:pt x="76" y="869"/>
                </a:lnTo>
                <a:lnTo>
                  <a:pt x="38" y="898"/>
                </a:lnTo>
                <a:lnTo>
                  <a:pt x="0" y="927"/>
                </a:lnTo>
                <a:close/>
              </a:path>
            </a:pathLst>
          </a:custGeom>
          <a:solidFill>
            <a:srgbClr val="FF0000">
              <a:alpha val="74901"/>
            </a:srgbClr>
          </a:solidFill>
          <a:ln w="9525">
            <a:noFill/>
            <a:round/>
            <a:headEnd/>
            <a:tailEnd/>
          </a:ln>
        </p:spPr>
        <p:txBody>
          <a:bodyPr/>
          <a:lstStyle/>
          <a:p>
            <a:endParaRPr lang="zh-CN" altLang="en-US"/>
          </a:p>
        </p:txBody>
      </p:sp>
      <p:grpSp>
        <p:nvGrpSpPr>
          <p:cNvPr id="93190" name="Group 6"/>
          <p:cNvGrpSpPr>
            <a:grpSpLocks noChangeAspect="1"/>
          </p:cNvGrpSpPr>
          <p:nvPr/>
        </p:nvGrpSpPr>
        <p:grpSpPr bwMode="auto">
          <a:xfrm>
            <a:off x="2743200" y="5484813"/>
            <a:ext cx="600075" cy="577850"/>
            <a:chOff x="1775" y="1095"/>
            <a:chExt cx="2209" cy="2129"/>
          </a:xfrm>
        </p:grpSpPr>
        <p:sp>
          <p:nvSpPr>
            <p:cNvPr id="93199" name="AutoShape 7"/>
            <p:cNvSpPr>
              <a:spLocks noChangeAspect="1" noChangeArrowheads="1" noTextEdit="1"/>
            </p:cNvSpPr>
            <p:nvPr/>
          </p:nvSpPr>
          <p:spPr bwMode="auto">
            <a:xfrm>
              <a:off x="1775" y="1095"/>
              <a:ext cx="2209" cy="2129"/>
            </a:xfrm>
            <a:prstGeom prst="rect">
              <a:avLst/>
            </a:prstGeom>
            <a:noFill/>
            <a:ln w="9525">
              <a:noFill/>
              <a:miter lim="800000"/>
              <a:headEnd/>
              <a:tailEnd/>
            </a:ln>
          </p:spPr>
          <p:txBody>
            <a:bodyPr/>
            <a:lstStyle/>
            <a:p>
              <a:endParaRPr lang="zh-CN" altLang="en-US"/>
            </a:p>
          </p:txBody>
        </p:sp>
        <p:sp>
          <p:nvSpPr>
            <p:cNvPr id="93200" name="Freeform 8"/>
            <p:cNvSpPr>
              <a:spLocks/>
            </p:cNvSpPr>
            <p:nvPr/>
          </p:nvSpPr>
          <p:spPr bwMode="auto">
            <a:xfrm>
              <a:off x="1775" y="1094"/>
              <a:ext cx="2209" cy="2130"/>
            </a:xfrm>
            <a:custGeom>
              <a:avLst/>
              <a:gdLst>
                <a:gd name="T0" fmla="*/ 10 w 2209"/>
                <a:gd name="T1" fmla="*/ 911 h 2130"/>
                <a:gd name="T2" fmla="*/ 39 w 2209"/>
                <a:gd name="T3" fmla="*/ 779 h 2130"/>
                <a:gd name="T4" fmla="*/ 85 w 2209"/>
                <a:gd name="T5" fmla="*/ 653 h 2130"/>
                <a:gd name="T6" fmla="*/ 157 w 2209"/>
                <a:gd name="T7" fmla="*/ 519 h 2130"/>
                <a:gd name="T8" fmla="*/ 122 w 2209"/>
                <a:gd name="T9" fmla="*/ 408 h 2130"/>
                <a:gd name="T10" fmla="*/ 252 w 2209"/>
                <a:gd name="T11" fmla="*/ 288 h 2130"/>
                <a:gd name="T12" fmla="*/ 404 w 2209"/>
                <a:gd name="T13" fmla="*/ 190 h 2130"/>
                <a:gd name="T14" fmla="*/ 591 w 2209"/>
                <a:gd name="T15" fmla="*/ 104 h 2130"/>
                <a:gd name="T16" fmla="*/ 774 w 2209"/>
                <a:gd name="T17" fmla="*/ 51 h 2130"/>
                <a:gd name="T18" fmla="*/ 708 w 2209"/>
                <a:gd name="T19" fmla="*/ 165 h 2130"/>
                <a:gd name="T20" fmla="*/ 586 w 2209"/>
                <a:gd name="T21" fmla="*/ 392 h 2130"/>
                <a:gd name="T22" fmla="*/ 492 w 2209"/>
                <a:gd name="T23" fmla="*/ 639 h 2130"/>
                <a:gd name="T24" fmla="*/ 384 w 2209"/>
                <a:gd name="T25" fmla="*/ 630 h 2130"/>
                <a:gd name="T26" fmla="*/ 299 w 2209"/>
                <a:gd name="T27" fmla="*/ 806 h 2130"/>
                <a:gd name="T28" fmla="*/ 261 w 2209"/>
                <a:gd name="T29" fmla="*/ 993 h 2130"/>
                <a:gd name="T30" fmla="*/ 267 w 2209"/>
                <a:gd name="T31" fmla="*/ 1184 h 2130"/>
                <a:gd name="T32" fmla="*/ 315 w 2209"/>
                <a:gd name="T33" fmla="*/ 1369 h 2130"/>
                <a:gd name="T34" fmla="*/ 405 w 2209"/>
                <a:gd name="T35" fmla="*/ 1539 h 2130"/>
                <a:gd name="T36" fmla="*/ 533 w 2209"/>
                <a:gd name="T37" fmla="*/ 1686 h 2130"/>
                <a:gd name="T38" fmla="*/ 697 w 2209"/>
                <a:gd name="T39" fmla="*/ 1802 h 2130"/>
                <a:gd name="T40" fmla="*/ 897 w 2209"/>
                <a:gd name="T41" fmla="*/ 1878 h 2130"/>
                <a:gd name="T42" fmla="*/ 1131 w 2209"/>
                <a:gd name="T43" fmla="*/ 1906 h 2130"/>
                <a:gd name="T44" fmla="*/ 1480 w 2209"/>
                <a:gd name="T45" fmla="*/ 1848 h 2130"/>
                <a:gd name="T46" fmla="*/ 1742 w 2209"/>
                <a:gd name="T47" fmla="*/ 1692 h 2130"/>
                <a:gd name="T48" fmla="*/ 1919 w 2209"/>
                <a:gd name="T49" fmla="*/ 1463 h 2130"/>
                <a:gd name="T50" fmla="*/ 2009 w 2209"/>
                <a:gd name="T51" fmla="*/ 1187 h 2130"/>
                <a:gd name="T52" fmla="*/ 2013 w 2209"/>
                <a:gd name="T53" fmla="*/ 890 h 2130"/>
                <a:gd name="T54" fmla="*/ 1931 w 2209"/>
                <a:gd name="T55" fmla="*/ 598 h 2130"/>
                <a:gd name="T56" fmla="*/ 1761 w 2209"/>
                <a:gd name="T57" fmla="*/ 337 h 2130"/>
                <a:gd name="T58" fmla="*/ 1506 w 2209"/>
                <a:gd name="T59" fmla="*/ 132 h 2130"/>
                <a:gd name="T60" fmla="*/ 1163 w 2209"/>
                <a:gd name="T61" fmla="*/ 9 h 2130"/>
                <a:gd name="T62" fmla="*/ 1270 w 2209"/>
                <a:gd name="T63" fmla="*/ 12 h 2130"/>
                <a:gd name="T64" fmla="*/ 1478 w 2209"/>
                <a:gd name="T65" fmla="*/ 65 h 2130"/>
                <a:gd name="T66" fmla="*/ 1647 w 2209"/>
                <a:gd name="T67" fmla="*/ 141 h 2130"/>
                <a:gd name="T68" fmla="*/ 1801 w 2209"/>
                <a:gd name="T69" fmla="*/ 243 h 2130"/>
                <a:gd name="T70" fmla="*/ 1936 w 2209"/>
                <a:gd name="T71" fmla="*/ 367 h 2130"/>
                <a:gd name="T72" fmla="*/ 2048 w 2209"/>
                <a:gd name="T73" fmla="*/ 511 h 2130"/>
                <a:gd name="T74" fmla="*/ 2133 w 2209"/>
                <a:gd name="T75" fmla="*/ 673 h 2130"/>
                <a:gd name="T76" fmla="*/ 2188 w 2209"/>
                <a:gd name="T77" fmla="*/ 848 h 2130"/>
                <a:gd name="T78" fmla="*/ 2209 w 2209"/>
                <a:gd name="T79" fmla="*/ 1035 h 2130"/>
                <a:gd name="T80" fmla="*/ 2195 w 2209"/>
                <a:gd name="T81" fmla="*/ 1236 h 2130"/>
                <a:gd name="T82" fmla="*/ 2148 w 2209"/>
                <a:gd name="T83" fmla="*/ 1423 h 2130"/>
                <a:gd name="T84" fmla="*/ 2073 w 2209"/>
                <a:gd name="T85" fmla="*/ 1593 h 2130"/>
                <a:gd name="T86" fmla="*/ 1971 w 2209"/>
                <a:gd name="T87" fmla="*/ 1743 h 2130"/>
                <a:gd name="T88" fmla="*/ 1845 w 2209"/>
                <a:gd name="T89" fmla="*/ 1872 h 2130"/>
                <a:gd name="T90" fmla="*/ 1699 w 2209"/>
                <a:gd name="T91" fmla="*/ 1977 h 2130"/>
                <a:gd name="T92" fmla="*/ 1534 w 2209"/>
                <a:gd name="T93" fmla="*/ 2056 h 2130"/>
                <a:gd name="T94" fmla="*/ 1354 w 2209"/>
                <a:gd name="T95" fmla="*/ 2108 h 2130"/>
                <a:gd name="T96" fmla="*/ 1162 w 2209"/>
                <a:gd name="T97" fmla="*/ 2130 h 2130"/>
                <a:gd name="T98" fmla="*/ 967 w 2209"/>
                <a:gd name="T99" fmla="*/ 2120 h 2130"/>
                <a:gd name="T100" fmla="*/ 733 w 2209"/>
                <a:gd name="T101" fmla="*/ 2067 h 2130"/>
                <a:gd name="T102" fmla="*/ 564 w 2209"/>
                <a:gd name="T103" fmla="*/ 1994 h 2130"/>
                <a:gd name="T104" fmla="*/ 411 w 2209"/>
                <a:gd name="T105" fmla="*/ 1897 h 2130"/>
                <a:gd name="T106" fmla="*/ 276 w 2209"/>
                <a:gd name="T107" fmla="*/ 1775 h 2130"/>
                <a:gd name="T108" fmla="*/ 165 w 2209"/>
                <a:gd name="T109" fmla="*/ 1632 h 2130"/>
                <a:gd name="T110" fmla="*/ 79 w 2209"/>
                <a:gd name="T111" fmla="*/ 1467 h 2130"/>
                <a:gd name="T112" fmla="*/ 23 w 2209"/>
                <a:gd name="T113" fmla="*/ 1283 h 2130"/>
                <a:gd name="T114" fmla="*/ 1 w 2209"/>
                <a:gd name="T115" fmla="*/ 1081 h 213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09"/>
                <a:gd name="T175" fmla="*/ 0 h 2130"/>
                <a:gd name="T176" fmla="*/ 2209 w 2209"/>
                <a:gd name="T177" fmla="*/ 2130 h 213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09" h="2130">
                  <a:moveTo>
                    <a:pt x="0" y="1050"/>
                  </a:moveTo>
                  <a:lnTo>
                    <a:pt x="1" y="1010"/>
                  </a:lnTo>
                  <a:lnTo>
                    <a:pt x="2" y="990"/>
                  </a:lnTo>
                  <a:lnTo>
                    <a:pt x="3" y="970"/>
                  </a:lnTo>
                  <a:lnTo>
                    <a:pt x="5" y="951"/>
                  </a:lnTo>
                  <a:lnTo>
                    <a:pt x="7" y="931"/>
                  </a:lnTo>
                  <a:lnTo>
                    <a:pt x="10" y="911"/>
                  </a:lnTo>
                  <a:lnTo>
                    <a:pt x="13" y="892"/>
                  </a:lnTo>
                  <a:lnTo>
                    <a:pt x="16" y="873"/>
                  </a:lnTo>
                  <a:lnTo>
                    <a:pt x="20" y="854"/>
                  </a:lnTo>
                  <a:lnTo>
                    <a:pt x="24" y="835"/>
                  </a:lnTo>
                  <a:lnTo>
                    <a:pt x="29" y="816"/>
                  </a:lnTo>
                  <a:lnTo>
                    <a:pt x="34" y="797"/>
                  </a:lnTo>
                  <a:lnTo>
                    <a:pt x="39" y="779"/>
                  </a:lnTo>
                  <a:lnTo>
                    <a:pt x="44" y="760"/>
                  </a:lnTo>
                  <a:lnTo>
                    <a:pt x="50" y="742"/>
                  </a:lnTo>
                  <a:lnTo>
                    <a:pt x="56" y="724"/>
                  </a:lnTo>
                  <a:lnTo>
                    <a:pt x="63" y="706"/>
                  </a:lnTo>
                  <a:lnTo>
                    <a:pt x="70" y="688"/>
                  </a:lnTo>
                  <a:lnTo>
                    <a:pt x="77" y="670"/>
                  </a:lnTo>
                  <a:lnTo>
                    <a:pt x="85" y="653"/>
                  </a:lnTo>
                  <a:lnTo>
                    <a:pt x="93" y="636"/>
                  </a:lnTo>
                  <a:lnTo>
                    <a:pt x="109" y="601"/>
                  </a:lnTo>
                  <a:lnTo>
                    <a:pt x="118" y="585"/>
                  </a:lnTo>
                  <a:lnTo>
                    <a:pt x="127" y="568"/>
                  </a:lnTo>
                  <a:lnTo>
                    <a:pt x="137" y="551"/>
                  </a:lnTo>
                  <a:lnTo>
                    <a:pt x="147" y="535"/>
                  </a:lnTo>
                  <a:lnTo>
                    <a:pt x="157" y="519"/>
                  </a:lnTo>
                  <a:lnTo>
                    <a:pt x="167" y="503"/>
                  </a:lnTo>
                  <a:lnTo>
                    <a:pt x="189" y="472"/>
                  </a:lnTo>
                  <a:lnTo>
                    <a:pt x="148" y="450"/>
                  </a:lnTo>
                  <a:lnTo>
                    <a:pt x="119" y="434"/>
                  </a:lnTo>
                  <a:lnTo>
                    <a:pt x="109" y="428"/>
                  </a:lnTo>
                  <a:lnTo>
                    <a:pt x="106" y="426"/>
                  </a:lnTo>
                  <a:lnTo>
                    <a:pt x="122" y="408"/>
                  </a:lnTo>
                  <a:lnTo>
                    <a:pt x="139" y="389"/>
                  </a:lnTo>
                  <a:lnTo>
                    <a:pt x="156" y="371"/>
                  </a:lnTo>
                  <a:lnTo>
                    <a:pt x="174" y="354"/>
                  </a:lnTo>
                  <a:lnTo>
                    <a:pt x="193" y="337"/>
                  </a:lnTo>
                  <a:lnTo>
                    <a:pt x="212" y="320"/>
                  </a:lnTo>
                  <a:lnTo>
                    <a:pt x="232" y="304"/>
                  </a:lnTo>
                  <a:lnTo>
                    <a:pt x="252" y="288"/>
                  </a:lnTo>
                  <a:lnTo>
                    <a:pt x="273" y="273"/>
                  </a:lnTo>
                  <a:lnTo>
                    <a:pt x="294" y="258"/>
                  </a:lnTo>
                  <a:lnTo>
                    <a:pt x="315" y="243"/>
                  </a:lnTo>
                  <a:lnTo>
                    <a:pt x="337" y="229"/>
                  </a:lnTo>
                  <a:lnTo>
                    <a:pt x="359" y="216"/>
                  </a:lnTo>
                  <a:lnTo>
                    <a:pt x="381" y="202"/>
                  </a:lnTo>
                  <a:lnTo>
                    <a:pt x="404" y="190"/>
                  </a:lnTo>
                  <a:lnTo>
                    <a:pt x="427" y="177"/>
                  </a:lnTo>
                  <a:lnTo>
                    <a:pt x="450" y="166"/>
                  </a:lnTo>
                  <a:lnTo>
                    <a:pt x="473" y="154"/>
                  </a:lnTo>
                  <a:lnTo>
                    <a:pt x="497" y="143"/>
                  </a:lnTo>
                  <a:lnTo>
                    <a:pt x="520" y="133"/>
                  </a:lnTo>
                  <a:lnTo>
                    <a:pt x="567" y="113"/>
                  </a:lnTo>
                  <a:lnTo>
                    <a:pt x="591" y="104"/>
                  </a:lnTo>
                  <a:lnTo>
                    <a:pt x="614" y="96"/>
                  </a:lnTo>
                  <a:lnTo>
                    <a:pt x="637" y="88"/>
                  </a:lnTo>
                  <a:lnTo>
                    <a:pt x="661" y="80"/>
                  </a:lnTo>
                  <a:lnTo>
                    <a:pt x="707" y="67"/>
                  </a:lnTo>
                  <a:lnTo>
                    <a:pt x="729" y="61"/>
                  </a:lnTo>
                  <a:lnTo>
                    <a:pt x="752" y="56"/>
                  </a:lnTo>
                  <a:lnTo>
                    <a:pt x="774" y="51"/>
                  </a:lnTo>
                  <a:lnTo>
                    <a:pt x="796" y="46"/>
                  </a:lnTo>
                  <a:lnTo>
                    <a:pt x="787" y="57"/>
                  </a:lnTo>
                  <a:lnTo>
                    <a:pt x="777" y="69"/>
                  </a:lnTo>
                  <a:lnTo>
                    <a:pt x="759" y="92"/>
                  </a:lnTo>
                  <a:lnTo>
                    <a:pt x="741" y="116"/>
                  </a:lnTo>
                  <a:lnTo>
                    <a:pt x="724" y="140"/>
                  </a:lnTo>
                  <a:lnTo>
                    <a:pt x="708" y="165"/>
                  </a:lnTo>
                  <a:lnTo>
                    <a:pt x="692" y="190"/>
                  </a:lnTo>
                  <a:lnTo>
                    <a:pt x="677" y="215"/>
                  </a:lnTo>
                  <a:lnTo>
                    <a:pt x="662" y="241"/>
                  </a:lnTo>
                  <a:lnTo>
                    <a:pt x="648" y="267"/>
                  </a:lnTo>
                  <a:lnTo>
                    <a:pt x="634" y="292"/>
                  </a:lnTo>
                  <a:lnTo>
                    <a:pt x="609" y="343"/>
                  </a:lnTo>
                  <a:lnTo>
                    <a:pt x="586" y="392"/>
                  </a:lnTo>
                  <a:lnTo>
                    <a:pt x="575" y="416"/>
                  </a:lnTo>
                  <a:lnTo>
                    <a:pt x="565" y="439"/>
                  </a:lnTo>
                  <a:lnTo>
                    <a:pt x="547" y="484"/>
                  </a:lnTo>
                  <a:lnTo>
                    <a:pt x="531" y="525"/>
                  </a:lnTo>
                  <a:lnTo>
                    <a:pt x="518" y="562"/>
                  </a:lnTo>
                  <a:lnTo>
                    <a:pt x="507" y="593"/>
                  </a:lnTo>
                  <a:lnTo>
                    <a:pt x="492" y="639"/>
                  </a:lnTo>
                  <a:lnTo>
                    <a:pt x="487" y="655"/>
                  </a:lnTo>
                  <a:lnTo>
                    <a:pt x="484" y="653"/>
                  </a:lnTo>
                  <a:lnTo>
                    <a:pt x="474" y="647"/>
                  </a:lnTo>
                  <a:lnTo>
                    <a:pt x="444" y="630"/>
                  </a:lnTo>
                  <a:lnTo>
                    <a:pt x="414" y="614"/>
                  </a:lnTo>
                  <a:lnTo>
                    <a:pt x="400" y="606"/>
                  </a:lnTo>
                  <a:lnTo>
                    <a:pt x="384" y="630"/>
                  </a:lnTo>
                  <a:lnTo>
                    <a:pt x="369" y="654"/>
                  </a:lnTo>
                  <a:lnTo>
                    <a:pt x="355" y="678"/>
                  </a:lnTo>
                  <a:lnTo>
                    <a:pt x="342" y="703"/>
                  </a:lnTo>
                  <a:lnTo>
                    <a:pt x="330" y="728"/>
                  </a:lnTo>
                  <a:lnTo>
                    <a:pt x="319" y="754"/>
                  </a:lnTo>
                  <a:lnTo>
                    <a:pt x="309" y="780"/>
                  </a:lnTo>
                  <a:lnTo>
                    <a:pt x="299" y="806"/>
                  </a:lnTo>
                  <a:lnTo>
                    <a:pt x="291" y="832"/>
                  </a:lnTo>
                  <a:lnTo>
                    <a:pt x="284" y="858"/>
                  </a:lnTo>
                  <a:lnTo>
                    <a:pt x="277" y="885"/>
                  </a:lnTo>
                  <a:lnTo>
                    <a:pt x="272" y="912"/>
                  </a:lnTo>
                  <a:lnTo>
                    <a:pt x="267" y="939"/>
                  </a:lnTo>
                  <a:lnTo>
                    <a:pt x="264" y="966"/>
                  </a:lnTo>
                  <a:lnTo>
                    <a:pt x="261" y="993"/>
                  </a:lnTo>
                  <a:lnTo>
                    <a:pt x="259" y="1020"/>
                  </a:lnTo>
                  <a:lnTo>
                    <a:pt x="258" y="1047"/>
                  </a:lnTo>
                  <a:lnTo>
                    <a:pt x="258" y="1076"/>
                  </a:lnTo>
                  <a:lnTo>
                    <a:pt x="259" y="1103"/>
                  </a:lnTo>
                  <a:lnTo>
                    <a:pt x="261" y="1130"/>
                  </a:lnTo>
                  <a:lnTo>
                    <a:pt x="263" y="1157"/>
                  </a:lnTo>
                  <a:lnTo>
                    <a:pt x="267" y="1184"/>
                  </a:lnTo>
                  <a:lnTo>
                    <a:pt x="271" y="1211"/>
                  </a:lnTo>
                  <a:lnTo>
                    <a:pt x="277" y="1238"/>
                  </a:lnTo>
                  <a:lnTo>
                    <a:pt x="283" y="1264"/>
                  </a:lnTo>
                  <a:lnTo>
                    <a:pt x="290" y="1291"/>
                  </a:lnTo>
                  <a:lnTo>
                    <a:pt x="297" y="1317"/>
                  </a:lnTo>
                  <a:lnTo>
                    <a:pt x="306" y="1343"/>
                  </a:lnTo>
                  <a:lnTo>
                    <a:pt x="315" y="1369"/>
                  </a:lnTo>
                  <a:lnTo>
                    <a:pt x="326" y="1394"/>
                  </a:lnTo>
                  <a:lnTo>
                    <a:pt x="337" y="1419"/>
                  </a:lnTo>
                  <a:lnTo>
                    <a:pt x="349" y="1444"/>
                  </a:lnTo>
                  <a:lnTo>
                    <a:pt x="362" y="1468"/>
                  </a:lnTo>
                  <a:lnTo>
                    <a:pt x="375" y="1492"/>
                  </a:lnTo>
                  <a:lnTo>
                    <a:pt x="390" y="1516"/>
                  </a:lnTo>
                  <a:lnTo>
                    <a:pt x="405" y="1539"/>
                  </a:lnTo>
                  <a:lnTo>
                    <a:pt x="421" y="1562"/>
                  </a:lnTo>
                  <a:lnTo>
                    <a:pt x="437" y="1584"/>
                  </a:lnTo>
                  <a:lnTo>
                    <a:pt x="455" y="1605"/>
                  </a:lnTo>
                  <a:lnTo>
                    <a:pt x="473" y="1627"/>
                  </a:lnTo>
                  <a:lnTo>
                    <a:pt x="492" y="1647"/>
                  </a:lnTo>
                  <a:lnTo>
                    <a:pt x="512" y="1667"/>
                  </a:lnTo>
                  <a:lnTo>
                    <a:pt x="533" y="1686"/>
                  </a:lnTo>
                  <a:lnTo>
                    <a:pt x="554" y="1705"/>
                  </a:lnTo>
                  <a:lnTo>
                    <a:pt x="576" y="1723"/>
                  </a:lnTo>
                  <a:lnTo>
                    <a:pt x="599" y="1741"/>
                  </a:lnTo>
                  <a:lnTo>
                    <a:pt x="622" y="1757"/>
                  </a:lnTo>
                  <a:lnTo>
                    <a:pt x="647" y="1773"/>
                  </a:lnTo>
                  <a:lnTo>
                    <a:pt x="672" y="1788"/>
                  </a:lnTo>
                  <a:lnTo>
                    <a:pt x="697" y="1802"/>
                  </a:lnTo>
                  <a:lnTo>
                    <a:pt x="724" y="1816"/>
                  </a:lnTo>
                  <a:lnTo>
                    <a:pt x="751" y="1829"/>
                  </a:lnTo>
                  <a:lnTo>
                    <a:pt x="779" y="1840"/>
                  </a:lnTo>
                  <a:lnTo>
                    <a:pt x="807" y="1851"/>
                  </a:lnTo>
                  <a:lnTo>
                    <a:pt x="837" y="1861"/>
                  </a:lnTo>
                  <a:lnTo>
                    <a:pt x="866" y="1870"/>
                  </a:lnTo>
                  <a:lnTo>
                    <a:pt x="897" y="1878"/>
                  </a:lnTo>
                  <a:lnTo>
                    <a:pt x="928" y="1885"/>
                  </a:lnTo>
                  <a:lnTo>
                    <a:pt x="960" y="1891"/>
                  </a:lnTo>
                  <a:lnTo>
                    <a:pt x="993" y="1896"/>
                  </a:lnTo>
                  <a:lnTo>
                    <a:pt x="1026" y="1900"/>
                  </a:lnTo>
                  <a:lnTo>
                    <a:pt x="1060" y="1903"/>
                  </a:lnTo>
                  <a:lnTo>
                    <a:pt x="1095" y="1905"/>
                  </a:lnTo>
                  <a:lnTo>
                    <a:pt x="1131" y="1906"/>
                  </a:lnTo>
                  <a:lnTo>
                    <a:pt x="1186" y="1904"/>
                  </a:lnTo>
                  <a:lnTo>
                    <a:pt x="1239" y="1901"/>
                  </a:lnTo>
                  <a:lnTo>
                    <a:pt x="1291" y="1895"/>
                  </a:lnTo>
                  <a:lnTo>
                    <a:pt x="1341" y="1886"/>
                  </a:lnTo>
                  <a:lnTo>
                    <a:pt x="1389" y="1875"/>
                  </a:lnTo>
                  <a:lnTo>
                    <a:pt x="1435" y="1863"/>
                  </a:lnTo>
                  <a:lnTo>
                    <a:pt x="1480" y="1848"/>
                  </a:lnTo>
                  <a:lnTo>
                    <a:pt x="1522" y="1831"/>
                  </a:lnTo>
                  <a:lnTo>
                    <a:pt x="1564" y="1812"/>
                  </a:lnTo>
                  <a:lnTo>
                    <a:pt x="1603" y="1791"/>
                  </a:lnTo>
                  <a:lnTo>
                    <a:pt x="1640" y="1769"/>
                  </a:lnTo>
                  <a:lnTo>
                    <a:pt x="1676" y="1745"/>
                  </a:lnTo>
                  <a:lnTo>
                    <a:pt x="1710" y="1719"/>
                  </a:lnTo>
                  <a:lnTo>
                    <a:pt x="1742" y="1692"/>
                  </a:lnTo>
                  <a:lnTo>
                    <a:pt x="1773" y="1663"/>
                  </a:lnTo>
                  <a:lnTo>
                    <a:pt x="1802" y="1632"/>
                  </a:lnTo>
                  <a:lnTo>
                    <a:pt x="1829" y="1601"/>
                  </a:lnTo>
                  <a:lnTo>
                    <a:pt x="1854" y="1568"/>
                  </a:lnTo>
                  <a:lnTo>
                    <a:pt x="1877" y="1534"/>
                  </a:lnTo>
                  <a:lnTo>
                    <a:pt x="1899" y="1499"/>
                  </a:lnTo>
                  <a:lnTo>
                    <a:pt x="1919" y="1463"/>
                  </a:lnTo>
                  <a:lnTo>
                    <a:pt x="1937" y="1426"/>
                  </a:lnTo>
                  <a:lnTo>
                    <a:pt x="1954" y="1388"/>
                  </a:lnTo>
                  <a:lnTo>
                    <a:pt x="1968" y="1349"/>
                  </a:lnTo>
                  <a:lnTo>
                    <a:pt x="1981" y="1309"/>
                  </a:lnTo>
                  <a:lnTo>
                    <a:pt x="1992" y="1269"/>
                  </a:lnTo>
                  <a:lnTo>
                    <a:pt x="2002" y="1228"/>
                  </a:lnTo>
                  <a:lnTo>
                    <a:pt x="2009" y="1187"/>
                  </a:lnTo>
                  <a:lnTo>
                    <a:pt x="2015" y="1145"/>
                  </a:lnTo>
                  <a:lnTo>
                    <a:pt x="2019" y="1103"/>
                  </a:lnTo>
                  <a:lnTo>
                    <a:pt x="2022" y="1060"/>
                  </a:lnTo>
                  <a:lnTo>
                    <a:pt x="2022" y="1018"/>
                  </a:lnTo>
                  <a:lnTo>
                    <a:pt x="2021" y="975"/>
                  </a:lnTo>
                  <a:lnTo>
                    <a:pt x="2018" y="932"/>
                  </a:lnTo>
                  <a:lnTo>
                    <a:pt x="2013" y="890"/>
                  </a:lnTo>
                  <a:lnTo>
                    <a:pt x="2007" y="847"/>
                  </a:lnTo>
                  <a:lnTo>
                    <a:pt x="1998" y="805"/>
                  </a:lnTo>
                  <a:lnTo>
                    <a:pt x="1988" y="762"/>
                  </a:lnTo>
                  <a:lnTo>
                    <a:pt x="1977" y="721"/>
                  </a:lnTo>
                  <a:lnTo>
                    <a:pt x="1963" y="679"/>
                  </a:lnTo>
                  <a:lnTo>
                    <a:pt x="1948" y="638"/>
                  </a:lnTo>
                  <a:lnTo>
                    <a:pt x="1931" y="598"/>
                  </a:lnTo>
                  <a:lnTo>
                    <a:pt x="1912" y="558"/>
                  </a:lnTo>
                  <a:lnTo>
                    <a:pt x="1891" y="519"/>
                  </a:lnTo>
                  <a:lnTo>
                    <a:pt x="1869" y="481"/>
                  </a:lnTo>
                  <a:lnTo>
                    <a:pt x="1845" y="443"/>
                  </a:lnTo>
                  <a:lnTo>
                    <a:pt x="1819" y="407"/>
                  </a:lnTo>
                  <a:lnTo>
                    <a:pt x="1791" y="371"/>
                  </a:lnTo>
                  <a:lnTo>
                    <a:pt x="1761" y="337"/>
                  </a:lnTo>
                  <a:lnTo>
                    <a:pt x="1730" y="303"/>
                  </a:lnTo>
                  <a:lnTo>
                    <a:pt x="1697" y="271"/>
                  </a:lnTo>
                  <a:lnTo>
                    <a:pt x="1662" y="240"/>
                  </a:lnTo>
                  <a:lnTo>
                    <a:pt x="1626" y="211"/>
                  </a:lnTo>
                  <a:lnTo>
                    <a:pt x="1588" y="183"/>
                  </a:lnTo>
                  <a:lnTo>
                    <a:pt x="1547" y="157"/>
                  </a:lnTo>
                  <a:lnTo>
                    <a:pt x="1506" y="132"/>
                  </a:lnTo>
                  <a:lnTo>
                    <a:pt x="1462" y="109"/>
                  </a:lnTo>
                  <a:lnTo>
                    <a:pt x="1417" y="87"/>
                  </a:lnTo>
                  <a:lnTo>
                    <a:pt x="1369" y="68"/>
                  </a:lnTo>
                  <a:lnTo>
                    <a:pt x="1320" y="50"/>
                  </a:lnTo>
                  <a:lnTo>
                    <a:pt x="1270" y="34"/>
                  </a:lnTo>
                  <a:lnTo>
                    <a:pt x="1217" y="21"/>
                  </a:lnTo>
                  <a:lnTo>
                    <a:pt x="1163" y="9"/>
                  </a:lnTo>
                  <a:lnTo>
                    <a:pt x="1107" y="0"/>
                  </a:lnTo>
                  <a:lnTo>
                    <a:pt x="1134" y="0"/>
                  </a:lnTo>
                  <a:lnTo>
                    <a:pt x="1162" y="1"/>
                  </a:lnTo>
                  <a:lnTo>
                    <a:pt x="1189" y="3"/>
                  </a:lnTo>
                  <a:lnTo>
                    <a:pt x="1216" y="5"/>
                  </a:lnTo>
                  <a:lnTo>
                    <a:pt x="1243" y="9"/>
                  </a:lnTo>
                  <a:lnTo>
                    <a:pt x="1270" y="12"/>
                  </a:lnTo>
                  <a:lnTo>
                    <a:pt x="1297" y="17"/>
                  </a:lnTo>
                  <a:lnTo>
                    <a:pt x="1323" y="22"/>
                  </a:lnTo>
                  <a:lnTo>
                    <a:pt x="1349" y="27"/>
                  </a:lnTo>
                  <a:lnTo>
                    <a:pt x="1376" y="34"/>
                  </a:lnTo>
                  <a:lnTo>
                    <a:pt x="1427" y="48"/>
                  </a:lnTo>
                  <a:lnTo>
                    <a:pt x="1453" y="56"/>
                  </a:lnTo>
                  <a:lnTo>
                    <a:pt x="1478" y="65"/>
                  </a:lnTo>
                  <a:lnTo>
                    <a:pt x="1503" y="74"/>
                  </a:lnTo>
                  <a:lnTo>
                    <a:pt x="1528" y="84"/>
                  </a:lnTo>
                  <a:lnTo>
                    <a:pt x="1552" y="94"/>
                  </a:lnTo>
                  <a:lnTo>
                    <a:pt x="1577" y="105"/>
                  </a:lnTo>
                  <a:lnTo>
                    <a:pt x="1601" y="117"/>
                  </a:lnTo>
                  <a:lnTo>
                    <a:pt x="1624" y="129"/>
                  </a:lnTo>
                  <a:lnTo>
                    <a:pt x="1647" y="141"/>
                  </a:lnTo>
                  <a:lnTo>
                    <a:pt x="1671" y="154"/>
                  </a:lnTo>
                  <a:lnTo>
                    <a:pt x="1693" y="168"/>
                  </a:lnTo>
                  <a:lnTo>
                    <a:pt x="1716" y="182"/>
                  </a:lnTo>
                  <a:lnTo>
                    <a:pt x="1738" y="196"/>
                  </a:lnTo>
                  <a:lnTo>
                    <a:pt x="1759" y="211"/>
                  </a:lnTo>
                  <a:lnTo>
                    <a:pt x="1780" y="227"/>
                  </a:lnTo>
                  <a:lnTo>
                    <a:pt x="1801" y="243"/>
                  </a:lnTo>
                  <a:lnTo>
                    <a:pt x="1822" y="259"/>
                  </a:lnTo>
                  <a:lnTo>
                    <a:pt x="1842" y="276"/>
                  </a:lnTo>
                  <a:lnTo>
                    <a:pt x="1862" y="294"/>
                  </a:lnTo>
                  <a:lnTo>
                    <a:pt x="1881" y="311"/>
                  </a:lnTo>
                  <a:lnTo>
                    <a:pt x="1900" y="330"/>
                  </a:lnTo>
                  <a:lnTo>
                    <a:pt x="1918" y="348"/>
                  </a:lnTo>
                  <a:lnTo>
                    <a:pt x="1936" y="367"/>
                  </a:lnTo>
                  <a:lnTo>
                    <a:pt x="1953" y="387"/>
                  </a:lnTo>
                  <a:lnTo>
                    <a:pt x="1970" y="407"/>
                  </a:lnTo>
                  <a:lnTo>
                    <a:pt x="1987" y="427"/>
                  </a:lnTo>
                  <a:lnTo>
                    <a:pt x="2003" y="447"/>
                  </a:lnTo>
                  <a:lnTo>
                    <a:pt x="2018" y="468"/>
                  </a:lnTo>
                  <a:lnTo>
                    <a:pt x="2033" y="490"/>
                  </a:lnTo>
                  <a:lnTo>
                    <a:pt x="2048" y="511"/>
                  </a:lnTo>
                  <a:lnTo>
                    <a:pt x="2062" y="534"/>
                  </a:lnTo>
                  <a:lnTo>
                    <a:pt x="2075" y="556"/>
                  </a:lnTo>
                  <a:lnTo>
                    <a:pt x="2088" y="579"/>
                  </a:lnTo>
                  <a:lnTo>
                    <a:pt x="2100" y="602"/>
                  </a:lnTo>
                  <a:lnTo>
                    <a:pt x="2112" y="625"/>
                  </a:lnTo>
                  <a:lnTo>
                    <a:pt x="2123" y="649"/>
                  </a:lnTo>
                  <a:lnTo>
                    <a:pt x="2133" y="673"/>
                  </a:lnTo>
                  <a:lnTo>
                    <a:pt x="2143" y="697"/>
                  </a:lnTo>
                  <a:lnTo>
                    <a:pt x="2152" y="721"/>
                  </a:lnTo>
                  <a:lnTo>
                    <a:pt x="2160" y="746"/>
                  </a:lnTo>
                  <a:lnTo>
                    <a:pt x="2168" y="771"/>
                  </a:lnTo>
                  <a:lnTo>
                    <a:pt x="2176" y="797"/>
                  </a:lnTo>
                  <a:lnTo>
                    <a:pt x="2182" y="822"/>
                  </a:lnTo>
                  <a:lnTo>
                    <a:pt x="2188" y="848"/>
                  </a:lnTo>
                  <a:lnTo>
                    <a:pt x="2193" y="874"/>
                  </a:lnTo>
                  <a:lnTo>
                    <a:pt x="2198" y="900"/>
                  </a:lnTo>
                  <a:lnTo>
                    <a:pt x="2201" y="927"/>
                  </a:lnTo>
                  <a:lnTo>
                    <a:pt x="2204" y="954"/>
                  </a:lnTo>
                  <a:lnTo>
                    <a:pt x="2207" y="980"/>
                  </a:lnTo>
                  <a:lnTo>
                    <a:pt x="2208" y="1008"/>
                  </a:lnTo>
                  <a:lnTo>
                    <a:pt x="2209" y="1035"/>
                  </a:lnTo>
                  <a:lnTo>
                    <a:pt x="2209" y="1062"/>
                  </a:lnTo>
                  <a:lnTo>
                    <a:pt x="2208" y="1093"/>
                  </a:lnTo>
                  <a:lnTo>
                    <a:pt x="2207" y="1122"/>
                  </a:lnTo>
                  <a:lnTo>
                    <a:pt x="2205" y="1151"/>
                  </a:lnTo>
                  <a:lnTo>
                    <a:pt x="2202" y="1179"/>
                  </a:lnTo>
                  <a:lnTo>
                    <a:pt x="2199" y="1208"/>
                  </a:lnTo>
                  <a:lnTo>
                    <a:pt x="2195" y="1236"/>
                  </a:lnTo>
                  <a:lnTo>
                    <a:pt x="2190" y="1264"/>
                  </a:lnTo>
                  <a:lnTo>
                    <a:pt x="2184" y="1291"/>
                  </a:lnTo>
                  <a:lnTo>
                    <a:pt x="2178" y="1318"/>
                  </a:lnTo>
                  <a:lnTo>
                    <a:pt x="2172" y="1345"/>
                  </a:lnTo>
                  <a:lnTo>
                    <a:pt x="2165" y="1371"/>
                  </a:lnTo>
                  <a:lnTo>
                    <a:pt x="2157" y="1397"/>
                  </a:lnTo>
                  <a:lnTo>
                    <a:pt x="2148" y="1423"/>
                  </a:lnTo>
                  <a:lnTo>
                    <a:pt x="2139" y="1448"/>
                  </a:lnTo>
                  <a:lnTo>
                    <a:pt x="2130" y="1473"/>
                  </a:lnTo>
                  <a:lnTo>
                    <a:pt x="2119" y="1498"/>
                  </a:lnTo>
                  <a:lnTo>
                    <a:pt x="2109" y="1522"/>
                  </a:lnTo>
                  <a:lnTo>
                    <a:pt x="2097" y="1546"/>
                  </a:lnTo>
                  <a:lnTo>
                    <a:pt x="2085" y="1569"/>
                  </a:lnTo>
                  <a:lnTo>
                    <a:pt x="2073" y="1593"/>
                  </a:lnTo>
                  <a:lnTo>
                    <a:pt x="2060" y="1615"/>
                  </a:lnTo>
                  <a:lnTo>
                    <a:pt x="2046" y="1638"/>
                  </a:lnTo>
                  <a:lnTo>
                    <a:pt x="2032" y="1659"/>
                  </a:lnTo>
                  <a:lnTo>
                    <a:pt x="2018" y="1681"/>
                  </a:lnTo>
                  <a:lnTo>
                    <a:pt x="2003" y="1702"/>
                  </a:lnTo>
                  <a:lnTo>
                    <a:pt x="1987" y="1723"/>
                  </a:lnTo>
                  <a:lnTo>
                    <a:pt x="1971" y="1743"/>
                  </a:lnTo>
                  <a:lnTo>
                    <a:pt x="1954" y="1763"/>
                  </a:lnTo>
                  <a:lnTo>
                    <a:pt x="1937" y="1782"/>
                  </a:lnTo>
                  <a:lnTo>
                    <a:pt x="1920" y="1801"/>
                  </a:lnTo>
                  <a:lnTo>
                    <a:pt x="1902" y="1819"/>
                  </a:lnTo>
                  <a:lnTo>
                    <a:pt x="1884" y="1837"/>
                  </a:lnTo>
                  <a:lnTo>
                    <a:pt x="1865" y="1855"/>
                  </a:lnTo>
                  <a:lnTo>
                    <a:pt x="1845" y="1872"/>
                  </a:lnTo>
                  <a:lnTo>
                    <a:pt x="1826" y="1888"/>
                  </a:lnTo>
                  <a:lnTo>
                    <a:pt x="1806" y="1904"/>
                  </a:lnTo>
                  <a:lnTo>
                    <a:pt x="1785" y="1920"/>
                  </a:lnTo>
                  <a:lnTo>
                    <a:pt x="1764" y="1935"/>
                  </a:lnTo>
                  <a:lnTo>
                    <a:pt x="1743" y="1949"/>
                  </a:lnTo>
                  <a:lnTo>
                    <a:pt x="1721" y="1963"/>
                  </a:lnTo>
                  <a:lnTo>
                    <a:pt x="1699" y="1977"/>
                  </a:lnTo>
                  <a:lnTo>
                    <a:pt x="1677" y="1990"/>
                  </a:lnTo>
                  <a:lnTo>
                    <a:pt x="1654" y="2002"/>
                  </a:lnTo>
                  <a:lnTo>
                    <a:pt x="1631" y="2014"/>
                  </a:lnTo>
                  <a:lnTo>
                    <a:pt x="1607" y="2025"/>
                  </a:lnTo>
                  <a:lnTo>
                    <a:pt x="1583" y="2036"/>
                  </a:lnTo>
                  <a:lnTo>
                    <a:pt x="1559" y="2046"/>
                  </a:lnTo>
                  <a:lnTo>
                    <a:pt x="1534" y="2056"/>
                  </a:lnTo>
                  <a:lnTo>
                    <a:pt x="1510" y="2065"/>
                  </a:lnTo>
                  <a:lnTo>
                    <a:pt x="1484" y="2074"/>
                  </a:lnTo>
                  <a:lnTo>
                    <a:pt x="1459" y="2082"/>
                  </a:lnTo>
                  <a:lnTo>
                    <a:pt x="1433" y="2089"/>
                  </a:lnTo>
                  <a:lnTo>
                    <a:pt x="1407" y="2096"/>
                  </a:lnTo>
                  <a:lnTo>
                    <a:pt x="1381" y="2102"/>
                  </a:lnTo>
                  <a:lnTo>
                    <a:pt x="1354" y="2108"/>
                  </a:lnTo>
                  <a:lnTo>
                    <a:pt x="1328" y="2113"/>
                  </a:lnTo>
                  <a:lnTo>
                    <a:pt x="1300" y="2117"/>
                  </a:lnTo>
                  <a:lnTo>
                    <a:pt x="1273" y="2121"/>
                  </a:lnTo>
                  <a:lnTo>
                    <a:pt x="1246" y="2124"/>
                  </a:lnTo>
                  <a:lnTo>
                    <a:pt x="1218" y="2126"/>
                  </a:lnTo>
                  <a:lnTo>
                    <a:pt x="1190" y="2128"/>
                  </a:lnTo>
                  <a:lnTo>
                    <a:pt x="1162" y="2130"/>
                  </a:lnTo>
                  <a:lnTo>
                    <a:pt x="1133" y="2130"/>
                  </a:lnTo>
                  <a:lnTo>
                    <a:pt x="1103" y="2130"/>
                  </a:lnTo>
                  <a:lnTo>
                    <a:pt x="1076" y="2129"/>
                  </a:lnTo>
                  <a:lnTo>
                    <a:pt x="1049" y="2128"/>
                  </a:lnTo>
                  <a:lnTo>
                    <a:pt x="1021" y="2126"/>
                  </a:lnTo>
                  <a:lnTo>
                    <a:pt x="994" y="2124"/>
                  </a:lnTo>
                  <a:lnTo>
                    <a:pt x="967" y="2120"/>
                  </a:lnTo>
                  <a:lnTo>
                    <a:pt x="940" y="2117"/>
                  </a:lnTo>
                  <a:lnTo>
                    <a:pt x="887" y="2108"/>
                  </a:lnTo>
                  <a:lnTo>
                    <a:pt x="835" y="2096"/>
                  </a:lnTo>
                  <a:lnTo>
                    <a:pt x="809" y="2090"/>
                  </a:lnTo>
                  <a:lnTo>
                    <a:pt x="783" y="2083"/>
                  </a:lnTo>
                  <a:lnTo>
                    <a:pt x="758" y="2075"/>
                  </a:lnTo>
                  <a:lnTo>
                    <a:pt x="733" y="2067"/>
                  </a:lnTo>
                  <a:lnTo>
                    <a:pt x="708" y="2058"/>
                  </a:lnTo>
                  <a:lnTo>
                    <a:pt x="683" y="2049"/>
                  </a:lnTo>
                  <a:lnTo>
                    <a:pt x="659" y="2039"/>
                  </a:lnTo>
                  <a:lnTo>
                    <a:pt x="634" y="2029"/>
                  </a:lnTo>
                  <a:lnTo>
                    <a:pt x="611" y="2018"/>
                  </a:lnTo>
                  <a:lnTo>
                    <a:pt x="587" y="2006"/>
                  </a:lnTo>
                  <a:lnTo>
                    <a:pt x="564" y="1994"/>
                  </a:lnTo>
                  <a:lnTo>
                    <a:pt x="541" y="1982"/>
                  </a:lnTo>
                  <a:lnTo>
                    <a:pt x="518" y="1969"/>
                  </a:lnTo>
                  <a:lnTo>
                    <a:pt x="496" y="1956"/>
                  </a:lnTo>
                  <a:lnTo>
                    <a:pt x="474" y="1942"/>
                  </a:lnTo>
                  <a:lnTo>
                    <a:pt x="453" y="1927"/>
                  </a:lnTo>
                  <a:lnTo>
                    <a:pt x="431" y="1912"/>
                  </a:lnTo>
                  <a:lnTo>
                    <a:pt x="411" y="1897"/>
                  </a:lnTo>
                  <a:lnTo>
                    <a:pt x="390" y="1881"/>
                  </a:lnTo>
                  <a:lnTo>
                    <a:pt x="370" y="1865"/>
                  </a:lnTo>
                  <a:lnTo>
                    <a:pt x="351" y="1848"/>
                  </a:lnTo>
                  <a:lnTo>
                    <a:pt x="331" y="1830"/>
                  </a:lnTo>
                  <a:lnTo>
                    <a:pt x="313" y="1812"/>
                  </a:lnTo>
                  <a:lnTo>
                    <a:pt x="294" y="1794"/>
                  </a:lnTo>
                  <a:lnTo>
                    <a:pt x="276" y="1775"/>
                  </a:lnTo>
                  <a:lnTo>
                    <a:pt x="259" y="1756"/>
                  </a:lnTo>
                  <a:lnTo>
                    <a:pt x="242" y="1737"/>
                  </a:lnTo>
                  <a:lnTo>
                    <a:pt x="226" y="1716"/>
                  </a:lnTo>
                  <a:lnTo>
                    <a:pt x="210" y="1696"/>
                  </a:lnTo>
                  <a:lnTo>
                    <a:pt x="194" y="1675"/>
                  </a:lnTo>
                  <a:lnTo>
                    <a:pt x="179" y="1654"/>
                  </a:lnTo>
                  <a:lnTo>
                    <a:pt x="165" y="1632"/>
                  </a:lnTo>
                  <a:lnTo>
                    <a:pt x="151" y="1609"/>
                  </a:lnTo>
                  <a:lnTo>
                    <a:pt x="138" y="1587"/>
                  </a:lnTo>
                  <a:lnTo>
                    <a:pt x="125" y="1564"/>
                  </a:lnTo>
                  <a:lnTo>
                    <a:pt x="113" y="1540"/>
                  </a:lnTo>
                  <a:lnTo>
                    <a:pt x="101" y="1516"/>
                  </a:lnTo>
                  <a:lnTo>
                    <a:pt x="90" y="1492"/>
                  </a:lnTo>
                  <a:lnTo>
                    <a:pt x="79" y="1467"/>
                  </a:lnTo>
                  <a:lnTo>
                    <a:pt x="69" y="1442"/>
                  </a:lnTo>
                  <a:lnTo>
                    <a:pt x="60" y="1417"/>
                  </a:lnTo>
                  <a:lnTo>
                    <a:pt x="52" y="1391"/>
                  </a:lnTo>
                  <a:lnTo>
                    <a:pt x="44" y="1364"/>
                  </a:lnTo>
                  <a:lnTo>
                    <a:pt x="36" y="1338"/>
                  </a:lnTo>
                  <a:lnTo>
                    <a:pt x="29" y="1311"/>
                  </a:lnTo>
                  <a:lnTo>
                    <a:pt x="23" y="1283"/>
                  </a:lnTo>
                  <a:lnTo>
                    <a:pt x="18" y="1255"/>
                  </a:lnTo>
                  <a:lnTo>
                    <a:pt x="13" y="1227"/>
                  </a:lnTo>
                  <a:lnTo>
                    <a:pt x="9" y="1199"/>
                  </a:lnTo>
                  <a:lnTo>
                    <a:pt x="6" y="1170"/>
                  </a:lnTo>
                  <a:lnTo>
                    <a:pt x="3" y="1141"/>
                  </a:lnTo>
                  <a:lnTo>
                    <a:pt x="2" y="1111"/>
                  </a:lnTo>
                  <a:lnTo>
                    <a:pt x="1" y="1081"/>
                  </a:lnTo>
                  <a:lnTo>
                    <a:pt x="0" y="1050"/>
                  </a:lnTo>
                  <a:close/>
                </a:path>
              </a:pathLst>
            </a:custGeom>
            <a:solidFill>
              <a:srgbClr val="FF0000">
                <a:alpha val="74901"/>
              </a:srgbClr>
            </a:solidFill>
            <a:ln w="9525">
              <a:noFill/>
              <a:round/>
              <a:headEnd/>
              <a:tailEnd/>
            </a:ln>
          </p:spPr>
          <p:txBody>
            <a:bodyPr/>
            <a:lstStyle/>
            <a:p>
              <a:endParaRPr lang="zh-CN" altLang="en-US"/>
            </a:p>
          </p:txBody>
        </p:sp>
      </p:grpSp>
      <p:grpSp>
        <p:nvGrpSpPr>
          <p:cNvPr id="93191" name="Group 18"/>
          <p:cNvGrpSpPr>
            <a:grpSpLocks noChangeAspect="1"/>
          </p:cNvGrpSpPr>
          <p:nvPr/>
        </p:nvGrpSpPr>
        <p:grpSpPr bwMode="auto">
          <a:xfrm>
            <a:off x="3471863" y="5041900"/>
            <a:ext cx="600075" cy="577850"/>
            <a:chOff x="1775" y="1095"/>
            <a:chExt cx="2209" cy="2129"/>
          </a:xfrm>
        </p:grpSpPr>
        <p:sp>
          <p:nvSpPr>
            <p:cNvPr id="93197" name="AutoShape 19"/>
            <p:cNvSpPr>
              <a:spLocks noChangeAspect="1" noChangeArrowheads="1" noTextEdit="1"/>
            </p:cNvSpPr>
            <p:nvPr/>
          </p:nvSpPr>
          <p:spPr bwMode="auto">
            <a:xfrm>
              <a:off x="1775" y="1095"/>
              <a:ext cx="2209" cy="2129"/>
            </a:xfrm>
            <a:prstGeom prst="rect">
              <a:avLst/>
            </a:prstGeom>
            <a:noFill/>
            <a:ln w="9525">
              <a:noFill/>
              <a:miter lim="800000"/>
              <a:headEnd/>
              <a:tailEnd/>
            </a:ln>
          </p:spPr>
          <p:txBody>
            <a:bodyPr/>
            <a:lstStyle/>
            <a:p>
              <a:endParaRPr lang="zh-CN" altLang="en-US"/>
            </a:p>
          </p:txBody>
        </p:sp>
        <p:sp>
          <p:nvSpPr>
            <p:cNvPr id="93198" name="Freeform 20"/>
            <p:cNvSpPr>
              <a:spLocks/>
            </p:cNvSpPr>
            <p:nvPr/>
          </p:nvSpPr>
          <p:spPr bwMode="auto">
            <a:xfrm>
              <a:off x="1775" y="1094"/>
              <a:ext cx="2209" cy="2130"/>
            </a:xfrm>
            <a:custGeom>
              <a:avLst/>
              <a:gdLst>
                <a:gd name="T0" fmla="*/ 10 w 2209"/>
                <a:gd name="T1" fmla="*/ 911 h 2130"/>
                <a:gd name="T2" fmla="*/ 39 w 2209"/>
                <a:gd name="T3" fmla="*/ 779 h 2130"/>
                <a:gd name="T4" fmla="*/ 85 w 2209"/>
                <a:gd name="T5" fmla="*/ 653 h 2130"/>
                <a:gd name="T6" fmla="*/ 157 w 2209"/>
                <a:gd name="T7" fmla="*/ 519 h 2130"/>
                <a:gd name="T8" fmla="*/ 122 w 2209"/>
                <a:gd name="T9" fmla="*/ 408 h 2130"/>
                <a:gd name="T10" fmla="*/ 252 w 2209"/>
                <a:gd name="T11" fmla="*/ 288 h 2130"/>
                <a:gd name="T12" fmla="*/ 404 w 2209"/>
                <a:gd name="T13" fmla="*/ 190 h 2130"/>
                <a:gd name="T14" fmla="*/ 591 w 2209"/>
                <a:gd name="T15" fmla="*/ 104 h 2130"/>
                <a:gd name="T16" fmla="*/ 774 w 2209"/>
                <a:gd name="T17" fmla="*/ 51 h 2130"/>
                <a:gd name="T18" fmla="*/ 708 w 2209"/>
                <a:gd name="T19" fmla="*/ 165 h 2130"/>
                <a:gd name="T20" fmla="*/ 586 w 2209"/>
                <a:gd name="T21" fmla="*/ 392 h 2130"/>
                <a:gd name="T22" fmla="*/ 492 w 2209"/>
                <a:gd name="T23" fmla="*/ 639 h 2130"/>
                <a:gd name="T24" fmla="*/ 384 w 2209"/>
                <a:gd name="T25" fmla="*/ 630 h 2130"/>
                <a:gd name="T26" fmla="*/ 299 w 2209"/>
                <a:gd name="T27" fmla="*/ 806 h 2130"/>
                <a:gd name="T28" fmla="*/ 261 w 2209"/>
                <a:gd name="T29" fmla="*/ 993 h 2130"/>
                <a:gd name="T30" fmla="*/ 267 w 2209"/>
                <a:gd name="T31" fmla="*/ 1184 h 2130"/>
                <a:gd name="T32" fmla="*/ 315 w 2209"/>
                <a:gd name="T33" fmla="*/ 1369 h 2130"/>
                <a:gd name="T34" fmla="*/ 405 w 2209"/>
                <a:gd name="T35" fmla="*/ 1539 h 2130"/>
                <a:gd name="T36" fmla="*/ 533 w 2209"/>
                <a:gd name="T37" fmla="*/ 1686 h 2130"/>
                <a:gd name="T38" fmla="*/ 697 w 2209"/>
                <a:gd name="T39" fmla="*/ 1802 h 2130"/>
                <a:gd name="T40" fmla="*/ 897 w 2209"/>
                <a:gd name="T41" fmla="*/ 1878 h 2130"/>
                <a:gd name="T42" fmla="*/ 1131 w 2209"/>
                <a:gd name="T43" fmla="*/ 1906 h 2130"/>
                <a:gd name="T44" fmla="*/ 1480 w 2209"/>
                <a:gd name="T45" fmla="*/ 1848 h 2130"/>
                <a:gd name="T46" fmla="*/ 1742 w 2209"/>
                <a:gd name="T47" fmla="*/ 1692 h 2130"/>
                <a:gd name="T48" fmla="*/ 1919 w 2209"/>
                <a:gd name="T49" fmla="*/ 1463 h 2130"/>
                <a:gd name="T50" fmla="*/ 2009 w 2209"/>
                <a:gd name="T51" fmla="*/ 1187 h 2130"/>
                <a:gd name="T52" fmla="*/ 2013 w 2209"/>
                <a:gd name="T53" fmla="*/ 890 h 2130"/>
                <a:gd name="T54" fmla="*/ 1931 w 2209"/>
                <a:gd name="T55" fmla="*/ 598 h 2130"/>
                <a:gd name="T56" fmla="*/ 1761 w 2209"/>
                <a:gd name="T57" fmla="*/ 337 h 2130"/>
                <a:gd name="T58" fmla="*/ 1506 w 2209"/>
                <a:gd name="T59" fmla="*/ 132 h 2130"/>
                <a:gd name="T60" fmla="*/ 1163 w 2209"/>
                <a:gd name="T61" fmla="*/ 9 h 2130"/>
                <a:gd name="T62" fmla="*/ 1270 w 2209"/>
                <a:gd name="T63" fmla="*/ 12 h 2130"/>
                <a:gd name="T64" fmla="*/ 1478 w 2209"/>
                <a:gd name="T65" fmla="*/ 65 h 2130"/>
                <a:gd name="T66" fmla="*/ 1647 w 2209"/>
                <a:gd name="T67" fmla="*/ 141 h 2130"/>
                <a:gd name="T68" fmla="*/ 1801 w 2209"/>
                <a:gd name="T69" fmla="*/ 243 h 2130"/>
                <a:gd name="T70" fmla="*/ 1936 w 2209"/>
                <a:gd name="T71" fmla="*/ 367 h 2130"/>
                <a:gd name="T72" fmla="*/ 2048 w 2209"/>
                <a:gd name="T73" fmla="*/ 511 h 2130"/>
                <a:gd name="T74" fmla="*/ 2133 w 2209"/>
                <a:gd name="T75" fmla="*/ 673 h 2130"/>
                <a:gd name="T76" fmla="*/ 2188 w 2209"/>
                <a:gd name="T77" fmla="*/ 848 h 2130"/>
                <a:gd name="T78" fmla="*/ 2209 w 2209"/>
                <a:gd name="T79" fmla="*/ 1035 h 2130"/>
                <a:gd name="T80" fmla="*/ 2195 w 2209"/>
                <a:gd name="T81" fmla="*/ 1236 h 2130"/>
                <a:gd name="T82" fmla="*/ 2148 w 2209"/>
                <a:gd name="T83" fmla="*/ 1423 h 2130"/>
                <a:gd name="T84" fmla="*/ 2073 w 2209"/>
                <a:gd name="T85" fmla="*/ 1593 h 2130"/>
                <a:gd name="T86" fmla="*/ 1971 w 2209"/>
                <a:gd name="T87" fmla="*/ 1743 h 2130"/>
                <a:gd name="T88" fmla="*/ 1845 w 2209"/>
                <a:gd name="T89" fmla="*/ 1872 h 2130"/>
                <a:gd name="T90" fmla="*/ 1699 w 2209"/>
                <a:gd name="T91" fmla="*/ 1977 h 2130"/>
                <a:gd name="T92" fmla="*/ 1534 w 2209"/>
                <a:gd name="T93" fmla="*/ 2056 h 2130"/>
                <a:gd name="T94" fmla="*/ 1354 w 2209"/>
                <a:gd name="T95" fmla="*/ 2108 h 2130"/>
                <a:gd name="T96" fmla="*/ 1162 w 2209"/>
                <a:gd name="T97" fmla="*/ 2130 h 2130"/>
                <a:gd name="T98" fmla="*/ 967 w 2209"/>
                <a:gd name="T99" fmla="*/ 2120 h 2130"/>
                <a:gd name="T100" fmla="*/ 733 w 2209"/>
                <a:gd name="T101" fmla="*/ 2067 h 2130"/>
                <a:gd name="T102" fmla="*/ 564 w 2209"/>
                <a:gd name="T103" fmla="*/ 1994 h 2130"/>
                <a:gd name="T104" fmla="*/ 411 w 2209"/>
                <a:gd name="T105" fmla="*/ 1897 h 2130"/>
                <a:gd name="T106" fmla="*/ 276 w 2209"/>
                <a:gd name="T107" fmla="*/ 1775 h 2130"/>
                <a:gd name="T108" fmla="*/ 165 w 2209"/>
                <a:gd name="T109" fmla="*/ 1632 h 2130"/>
                <a:gd name="T110" fmla="*/ 79 w 2209"/>
                <a:gd name="T111" fmla="*/ 1467 h 2130"/>
                <a:gd name="T112" fmla="*/ 23 w 2209"/>
                <a:gd name="T113" fmla="*/ 1283 h 2130"/>
                <a:gd name="T114" fmla="*/ 1 w 2209"/>
                <a:gd name="T115" fmla="*/ 1081 h 213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09"/>
                <a:gd name="T175" fmla="*/ 0 h 2130"/>
                <a:gd name="T176" fmla="*/ 2209 w 2209"/>
                <a:gd name="T177" fmla="*/ 2130 h 213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09" h="2130">
                  <a:moveTo>
                    <a:pt x="0" y="1050"/>
                  </a:moveTo>
                  <a:lnTo>
                    <a:pt x="1" y="1010"/>
                  </a:lnTo>
                  <a:lnTo>
                    <a:pt x="2" y="990"/>
                  </a:lnTo>
                  <a:lnTo>
                    <a:pt x="3" y="970"/>
                  </a:lnTo>
                  <a:lnTo>
                    <a:pt x="5" y="951"/>
                  </a:lnTo>
                  <a:lnTo>
                    <a:pt x="7" y="931"/>
                  </a:lnTo>
                  <a:lnTo>
                    <a:pt x="10" y="911"/>
                  </a:lnTo>
                  <a:lnTo>
                    <a:pt x="13" y="892"/>
                  </a:lnTo>
                  <a:lnTo>
                    <a:pt x="16" y="873"/>
                  </a:lnTo>
                  <a:lnTo>
                    <a:pt x="20" y="854"/>
                  </a:lnTo>
                  <a:lnTo>
                    <a:pt x="24" y="835"/>
                  </a:lnTo>
                  <a:lnTo>
                    <a:pt x="29" y="816"/>
                  </a:lnTo>
                  <a:lnTo>
                    <a:pt x="34" y="797"/>
                  </a:lnTo>
                  <a:lnTo>
                    <a:pt x="39" y="779"/>
                  </a:lnTo>
                  <a:lnTo>
                    <a:pt x="44" y="760"/>
                  </a:lnTo>
                  <a:lnTo>
                    <a:pt x="50" y="742"/>
                  </a:lnTo>
                  <a:lnTo>
                    <a:pt x="56" y="724"/>
                  </a:lnTo>
                  <a:lnTo>
                    <a:pt x="63" y="706"/>
                  </a:lnTo>
                  <a:lnTo>
                    <a:pt x="70" y="688"/>
                  </a:lnTo>
                  <a:lnTo>
                    <a:pt x="77" y="670"/>
                  </a:lnTo>
                  <a:lnTo>
                    <a:pt x="85" y="653"/>
                  </a:lnTo>
                  <a:lnTo>
                    <a:pt x="93" y="636"/>
                  </a:lnTo>
                  <a:lnTo>
                    <a:pt x="109" y="601"/>
                  </a:lnTo>
                  <a:lnTo>
                    <a:pt x="118" y="585"/>
                  </a:lnTo>
                  <a:lnTo>
                    <a:pt x="127" y="568"/>
                  </a:lnTo>
                  <a:lnTo>
                    <a:pt x="137" y="551"/>
                  </a:lnTo>
                  <a:lnTo>
                    <a:pt x="147" y="535"/>
                  </a:lnTo>
                  <a:lnTo>
                    <a:pt x="157" y="519"/>
                  </a:lnTo>
                  <a:lnTo>
                    <a:pt x="167" y="503"/>
                  </a:lnTo>
                  <a:lnTo>
                    <a:pt x="189" y="472"/>
                  </a:lnTo>
                  <a:lnTo>
                    <a:pt x="148" y="450"/>
                  </a:lnTo>
                  <a:lnTo>
                    <a:pt x="119" y="434"/>
                  </a:lnTo>
                  <a:lnTo>
                    <a:pt x="109" y="428"/>
                  </a:lnTo>
                  <a:lnTo>
                    <a:pt x="106" y="426"/>
                  </a:lnTo>
                  <a:lnTo>
                    <a:pt x="122" y="408"/>
                  </a:lnTo>
                  <a:lnTo>
                    <a:pt x="139" y="389"/>
                  </a:lnTo>
                  <a:lnTo>
                    <a:pt x="156" y="371"/>
                  </a:lnTo>
                  <a:lnTo>
                    <a:pt x="174" y="354"/>
                  </a:lnTo>
                  <a:lnTo>
                    <a:pt x="193" y="337"/>
                  </a:lnTo>
                  <a:lnTo>
                    <a:pt x="212" y="320"/>
                  </a:lnTo>
                  <a:lnTo>
                    <a:pt x="232" y="304"/>
                  </a:lnTo>
                  <a:lnTo>
                    <a:pt x="252" y="288"/>
                  </a:lnTo>
                  <a:lnTo>
                    <a:pt x="273" y="273"/>
                  </a:lnTo>
                  <a:lnTo>
                    <a:pt x="294" y="258"/>
                  </a:lnTo>
                  <a:lnTo>
                    <a:pt x="315" y="243"/>
                  </a:lnTo>
                  <a:lnTo>
                    <a:pt x="337" y="229"/>
                  </a:lnTo>
                  <a:lnTo>
                    <a:pt x="359" y="216"/>
                  </a:lnTo>
                  <a:lnTo>
                    <a:pt x="381" y="202"/>
                  </a:lnTo>
                  <a:lnTo>
                    <a:pt x="404" y="190"/>
                  </a:lnTo>
                  <a:lnTo>
                    <a:pt x="427" y="177"/>
                  </a:lnTo>
                  <a:lnTo>
                    <a:pt x="450" y="166"/>
                  </a:lnTo>
                  <a:lnTo>
                    <a:pt x="473" y="154"/>
                  </a:lnTo>
                  <a:lnTo>
                    <a:pt x="497" y="143"/>
                  </a:lnTo>
                  <a:lnTo>
                    <a:pt x="520" y="133"/>
                  </a:lnTo>
                  <a:lnTo>
                    <a:pt x="567" y="113"/>
                  </a:lnTo>
                  <a:lnTo>
                    <a:pt x="591" y="104"/>
                  </a:lnTo>
                  <a:lnTo>
                    <a:pt x="614" y="96"/>
                  </a:lnTo>
                  <a:lnTo>
                    <a:pt x="637" y="88"/>
                  </a:lnTo>
                  <a:lnTo>
                    <a:pt x="661" y="80"/>
                  </a:lnTo>
                  <a:lnTo>
                    <a:pt x="707" y="67"/>
                  </a:lnTo>
                  <a:lnTo>
                    <a:pt x="729" y="61"/>
                  </a:lnTo>
                  <a:lnTo>
                    <a:pt x="752" y="56"/>
                  </a:lnTo>
                  <a:lnTo>
                    <a:pt x="774" y="51"/>
                  </a:lnTo>
                  <a:lnTo>
                    <a:pt x="796" y="46"/>
                  </a:lnTo>
                  <a:lnTo>
                    <a:pt x="787" y="57"/>
                  </a:lnTo>
                  <a:lnTo>
                    <a:pt x="777" y="69"/>
                  </a:lnTo>
                  <a:lnTo>
                    <a:pt x="759" y="92"/>
                  </a:lnTo>
                  <a:lnTo>
                    <a:pt x="741" y="116"/>
                  </a:lnTo>
                  <a:lnTo>
                    <a:pt x="724" y="140"/>
                  </a:lnTo>
                  <a:lnTo>
                    <a:pt x="708" y="165"/>
                  </a:lnTo>
                  <a:lnTo>
                    <a:pt x="692" y="190"/>
                  </a:lnTo>
                  <a:lnTo>
                    <a:pt x="677" y="215"/>
                  </a:lnTo>
                  <a:lnTo>
                    <a:pt x="662" y="241"/>
                  </a:lnTo>
                  <a:lnTo>
                    <a:pt x="648" y="267"/>
                  </a:lnTo>
                  <a:lnTo>
                    <a:pt x="634" y="292"/>
                  </a:lnTo>
                  <a:lnTo>
                    <a:pt x="609" y="343"/>
                  </a:lnTo>
                  <a:lnTo>
                    <a:pt x="586" y="392"/>
                  </a:lnTo>
                  <a:lnTo>
                    <a:pt x="575" y="416"/>
                  </a:lnTo>
                  <a:lnTo>
                    <a:pt x="565" y="439"/>
                  </a:lnTo>
                  <a:lnTo>
                    <a:pt x="547" y="484"/>
                  </a:lnTo>
                  <a:lnTo>
                    <a:pt x="531" y="525"/>
                  </a:lnTo>
                  <a:lnTo>
                    <a:pt x="518" y="562"/>
                  </a:lnTo>
                  <a:lnTo>
                    <a:pt x="507" y="593"/>
                  </a:lnTo>
                  <a:lnTo>
                    <a:pt x="492" y="639"/>
                  </a:lnTo>
                  <a:lnTo>
                    <a:pt x="487" y="655"/>
                  </a:lnTo>
                  <a:lnTo>
                    <a:pt x="484" y="653"/>
                  </a:lnTo>
                  <a:lnTo>
                    <a:pt x="474" y="647"/>
                  </a:lnTo>
                  <a:lnTo>
                    <a:pt x="444" y="630"/>
                  </a:lnTo>
                  <a:lnTo>
                    <a:pt x="414" y="614"/>
                  </a:lnTo>
                  <a:lnTo>
                    <a:pt x="400" y="606"/>
                  </a:lnTo>
                  <a:lnTo>
                    <a:pt x="384" y="630"/>
                  </a:lnTo>
                  <a:lnTo>
                    <a:pt x="369" y="654"/>
                  </a:lnTo>
                  <a:lnTo>
                    <a:pt x="355" y="678"/>
                  </a:lnTo>
                  <a:lnTo>
                    <a:pt x="342" y="703"/>
                  </a:lnTo>
                  <a:lnTo>
                    <a:pt x="330" y="728"/>
                  </a:lnTo>
                  <a:lnTo>
                    <a:pt x="319" y="754"/>
                  </a:lnTo>
                  <a:lnTo>
                    <a:pt x="309" y="780"/>
                  </a:lnTo>
                  <a:lnTo>
                    <a:pt x="299" y="806"/>
                  </a:lnTo>
                  <a:lnTo>
                    <a:pt x="291" y="832"/>
                  </a:lnTo>
                  <a:lnTo>
                    <a:pt x="284" y="858"/>
                  </a:lnTo>
                  <a:lnTo>
                    <a:pt x="277" y="885"/>
                  </a:lnTo>
                  <a:lnTo>
                    <a:pt x="272" y="912"/>
                  </a:lnTo>
                  <a:lnTo>
                    <a:pt x="267" y="939"/>
                  </a:lnTo>
                  <a:lnTo>
                    <a:pt x="264" y="966"/>
                  </a:lnTo>
                  <a:lnTo>
                    <a:pt x="261" y="993"/>
                  </a:lnTo>
                  <a:lnTo>
                    <a:pt x="259" y="1020"/>
                  </a:lnTo>
                  <a:lnTo>
                    <a:pt x="258" y="1047"/>
                  </a:lnTo>
                  <a:lnTo>
                    <a:pt x="258" y="1076"/>
                  </a:lnTo>
                  <a:lnTo>
                    <a:pt x="259" y="1103"/>
                  </a:lnTo>
                  <a:lnTo>
                    <a:pt x="261" y="1130"/>
                  </a:lnTo>
                  <a:lnTo>
                    <a:pt x="263" y="1157"/>
                  </a:lnTo>
                  <a:lnTo>
                    <a:pt x="267" y="1184"/>
                  </a:lnTo>
                  <a:lnTo>
                    <a:pt x="271" y="1211"/>
                  </a:lnTo>
                  <a:lnTo>
                    <a:pt x="277" y="1238"/>
                  </a:lnTo>
                  <a:lnTo>
                    <a:pt x="283" y="1264"/>
                  </a:lnTo>
                  <a:lnTo>
                    <a:pt x="290" y="1291"/>
                  </a:lnTo>
                  <a:lnTo>
                    <a:pt x="297" y="1317"/>
                  </a:lnTo>
                  <a:lnTo>
                    <a:pt x="306" y="1343"/>
                  </a:lnTo>
                  <a:lnTo>
                    <a:pt x="315" y="1369"/>
                  </a:lnTo>
                  <a:lnTo>
                    <a:pt x="326" y="1394"/>
                  </a:lnTo>
                  <a:lnTo>
                    <a:pt x="337" y="1419"/>
                  </a:lnTo>
                  <a:lnTo>
                    <a:pt x="349" y="1444"/>
                  </a:lnTo>
                  <a:lnTo>
                    <a:pt x="362" y="1468"/>
                  </a:lnTo>
                  <a:lnTo>
                    <a:pt x="375" y="1492"/>
                  </a:lnTo>
                  <a:lnTo>
                    <a:pt x="390" y="1516"/>
                  </a:lnTo>
                  <a:lnTo>
                    <a:pt x="405" y="1539"/>
                  </a:lnTo>
                  <a:lnTo>
                    <a:pt x="421" y="1562"/>
                  </a:lnTo>
                  <a:lnTo>
                    <a:pt x="437" y="1584"/>
                  </a:lnTo>
                  <a:lnTo>
                    <a:pt x="455" y="1605"/>
                  </a:lnTo>
                  <a:lnTo>
                    <a:pt x="473" y="1627"/>
                  </a:lnTo>
                  <a:lnTo>
                    <a:pt x="492" y="1647"/>
                  </a:lnTo>
                  <a:lnTo>
                    <a:pt x="512" y="1667"/>
                  </a:lnTo>
                  <a:lnTo>
                    <a:pt x="533" y="1686"/>
                  </a:lnTo>
                  <a:lnTo>
                    <a:pt x="554" y="1705"/>
                  </a:lnTo>
                  <a:lnTo>
                    <a:pt x="576" y="1723"/>
                  </a:lnTo>
                  <a:lnTo>
                    <a:pt x="599" y="1741"/>
                  </a:lnTo>
                  <a:lnTo>
                    <a:pt x="622" y="1757"/>
                  </a:lnTo>
                  <a:lnTo>
                    <a:pt x="647" y="1773"/>
                  </a:lnTo>
                  <a:lnTo>
                    <a:pt x="672" y="1788"/>
                  </a:lnTo>
                  <a:lnTo>
                    <a:pt x="697" y="1802"/>
                  </a:lnTo>
                  <a:lnTo>
                    <a:pt x="724" y="1816"/>
                  </a:lnTo>
                  <a:lnTo>
                    <a:pt x="751" y="1829"/>
                  </a:lnTo>
                  <a:lnTo>
                    <a:pt x="779" y="1840"/>
                  </a:lnTo>
                  <a:lnTo>
                    <a:pt x="807" y="1851"/>
                  </a:lnTo>
                  <a:lnTo>
                    <a:pt x="837" y="1861"/>
                  </a:lnTo>
                  <a:lnTo>
                    <a:pt x="866" y="1870"/>
                  </a:lnTo>
                  <a:lnTo>
                    <a:pt x="897" y="1878"/>
                  </a:lnTo>
                  <a:lnTo>
                    <a:pt x="928" y="1885"/>
                  </a:lnTo>
                  <a:lnTo>
                    <a:pt x="960" y="1891"/>
                  </a:lnTo>
                  <a:lnTo>
                    <a:pt x="993" y="1896"/>
                  </a:lnTo>
                  <a:lnTo>
                    <a:pt x="1026" y="1900"/>
                  </a:lnTo>
                  <a:lnTo>
                    <a:pt x="1060" y="1903"/>
                  </a:lnTo>
                  <a:lnTo>
                    <a:pt x="1095" y="1905"/>
                  </a:lnTo>
                  <a:lnTo>
                    <a:pt x="1131" y="1906"/>
                  </a:lnTo>
                  <a:lnTo>
                    <a:pt x="1186" y="1904"/>
                  </a:lnTo>
                  <a:lnTo>
                    <a:pt x="1239" y="1901"/>
                  </a:lnTo>
                  <a:lnTo>
                    <a:pt x="1291" y="1895"/>
                  </a:lnTo>
                  <a:lnTo>
                    <a:pt x="1341" y="1886"/>
                  </a:lnTo>
                  <a:lnTo>
                    <a:pt x="1389" y="1875"/>
                  </a:lnTo>
                  <a:lnTo>
                    <a:pt x="1435" y="1863"/>
                  </a:lnTo>
                  <a:lnTo>
                    <a:pt x="1480" y="1848"/>
                  </a:lnTo>
                  <a:lnTo>
                    <a:pt x="1522" y="1831"/>
                  </a:lnTo>
                  <a:lnTo>
                    <a:pt x="1564" y="1812"/>
                  </a:lnTo>
                  <a:lnTo>
                    <a:pt x="1603" y="1791"/>
                  </a:lnTo>
                  <a:lnTo>
                    <a:pt x="1640" y="1769"/>
                  </a:lnTo>
                  <a:lnTo>
                    <a:pt x="1676" y="1745"/>
                  </a:lnTo>
                  <a:lnTo>
                    <a:pt x="1710" y="1719"/>
                  </a:lnTo>
                  <a:lnTo>
                    <a:pt x="1742" y="1692"/>
                  </a:lnTo>
                  <a:lnTo>
                    <a:pt x="1773" y="1663"/>
                  </a:lnTo>
                  <a:lnTo>
                    <a:pt x="1802" y="1632"/>
                  </a:lnTo>
                  <a:lnTo>
                    <a:pt x="1829" y="1601"/>
                  </a:lnTo>
                  <a:lnTo>
                    <a:pt x="1854" y="1568"/>
                  </a:lnTo>
                  <a:lnTo>
                    <a:pt x="1877" y="1534"/>
                  </a:lnTo>
                  <a:lnTo>
                    <a:pt x="1899" y="1499"/>
                  </a:lnTo>
                  <a:lnTo>
                    <a:pt x="1919" y="1463"/>
                  </a:lnTo>
                  <a:lnTo>
                    <a:pt x="1937" y="1426"/>
                  </a:lnTo>
                  <a:lnTo>
                    <a:pt x="1954" y="1388"/>
                  </a:lnTo>
                  <a:lnTo>
                    <a:pt x="1968" y="1349"/>
                  </a:lnTo>
                  <a:lnTo>
                    <a:pt x="1981" y="1309"/>
                  </a:lnTo>
                  <a:lnTo>
                    <a:pt x="1992" y="1269"/>
                  </a:lnTo>
                  <a:lnTo>
                    <a:pt x="2002" y="1228"/>
                  </a:lnTo>
                  <a:lnTo>
                    <a:pt x="2009" y="1187"/>
                  </a:lnTo>
                  <a:lnTo>
                    <a:pt x="2015" y="1145"/>
                  </a:lnTo>
                  <a:lnTo>
                    <a:pt x="2019" y="1103"/>
                  </a:lnTo>
                  <a:lnTo>
                    <a:pt x="2022" y="1060"/>
                  </a:lnTo>
                  <a:lnTo>
                    <a:pt x="2022" y="1018"/>
                  </a:lnTo>
                  <a:lnTo>
                    <a:pt x="2021" y="975"/>
                  </a:lnTo>
                  <a:lnTo>
                    <a:pt x="2018" y="932"/>
                  </a:lnTo>
                  <a:lnTo>
                    <a:pt x="2013" y="890"/>
                  </a:lnTo>
                  <a:lnTo>
                    <a:pt x="2007" y="847"/>
                  </a:lnTo>
                  <a:lnTo>
                    <a:pt x="1998" y="805"/>
                  </a:lnTo>
                  <a:lnTo>
                    <a:pt x="1988" y="762"/>
                  </a:lnTo>
                  <a:lnTo>
                    <a:pt x="1977" y="721"/>
                  </a:lnTo>
                  <a:lnTo>
                    <a:pt x="1963" y="679"/>
                  </a:lnTo>
                  <a:lnTo>
                    <a:pt x="1948" y="638"/>
                  </a:lnTo>
                  <a:lnTo>
                    <a:pt x="1931" y="598"/>
                  </a:lnTo>
                  <a:lnTo>
                    <a:pt x="1912" y="558"/>
                  </a:lnTo>
                  <a:lnTo>
                    <a:pt x="1891" y="519"/>
                  </a:lnTo>
                  <a:lnTo>
                    <a:pt x="1869" y="481"/>
                  </a:lnTo>
                  <a:lnTo>
                    <a:pt x="1845" y="443"/>
                  </a:lnTo>
                  <a:lnTo>
                    <a:pt x="1819" y="407"/>
                  </a:lnTo>
                  <a:lnTo>
                    <a:pt x="1791" y="371"/>
                  </a:lnTo>
                  <a:lnTo>
                    <a:pt x="1761" y="337"/>
                  </a:lnTo>
                  <a:lnTo>
                    <a:pt x="1730" y="303"/>
                  </a:lnTo>
                  <a:lnTo>
                    <a:pt x="1697" y="271"/>
                  </a:lnTo>
                  <a:lnTo>
                    <a:pt x="1662" y="240"/>
                  </a:lnTo>
                  <a:lnTo>
                    <a:pt x="1626" y="211"/>
                  </a:lnTo>
                  <a:lnTo>
                    <a:pt x="1588" y="183"/>
                  </a:lnTo>
                  <a:lnTo>
                    <a:pt x="1547" y="157"/>
                  </a:lnTo>
                  <a:lnTo>
                    <a:pt x="1506" y="132"/>
                  </a:lnTo>
                  <a:lnTo>
                    <a:pt x="1462" y="109"/>
                  </a:lnTo>
                  <a:lnTo>
                    <a:pt x="1417" y="87"/>
                  </a:lnTo>
                  <a:lnTo>
                    <a:pt x="1369" y="68"/>
                  </a:lnTo>
                  <a:lnTo>
                    <a:pt x="1320" y="50"/>
                  </a:lnTo>
                  <a:lnTo>
                    <a:pt x="1270" y="34"/>
                  </a:lnTo>
                  <a:lnTo>
                    <a:pt x="1217" y="21"/>
                  </a:lnTo>
                  <a:lnTo>
                    <a:pt x="1163" y="9"/>
                  </a:lnTo>
                  <a:lnTo>
                    <a:pt x="1107" y="0"/>
                  </a:lnTo>
                  <a:lnTo>
                    <a:pt x="1134" y="0"/>
                  </a:lnTo>
                  <a:lnTo>
                    <a:pt x="1162" y="1"/>
                  </a:lnTo>
                  <a:lnTo>
                    <a:pt x="1189" y="3"/>
                  </a:lnTo>
                  <a:lnTo>
                    <a:pt x="1216" y="5"/>
                  </a:lnTo>
                  <a:lnTo>
                    <a:pt x="1243" y="9"/>
                  </a:lnTo>
                  <a:lnTo>
                    <a:pt x="1270" y="12"/>
                  </a:lnTo>
                  <a:lnTo>
                    <a:pt x="1297" y="17"/>
                  </a:lnTo>
                  <a:lnTo>
                    <a:pt x="1323" y="22"/>
                  </a:lnTo>
                  <a:lnTo>
                    <a:pt x="1349" y="27"/>
                  </a:lnTo>
                  <a:lnTo>
                    <a:pt x="1376" y="34"/>
                  </a:lnTo>
                  <a:lnTo>
                    <a:pt x="1427" y="48"/>
                  </a:lnTo>
                  <a:lnTo>
                    <a:pt x="1453" y="56"/>
                  </a:lnTo>
                  <a:lnTo>
                    <a:pt x="1478" y="65"/>
                  </a:lnTo>
                  <a:lnTo>
                    <a:pt x="1503" y="74"/>
                  </a:lnTo>
                  <a:lnTo>
                    <a:pt x="1528" y="84"/>
                  </a:lnTo>
                  <a:lnTo>
                    <a:pt x="1552" y="94"/>
                  </a:lnTo>
                  <a:lnTo>
                    <a:pt x="1577" y="105"/>
                  </a:lnTo>
                  <a:lnTo>
                    <a:pt x="1601" y="117"/>
                  </a:lnTo>
                  <a:lnTo>
                    <a:pt x="1624" y="129"/>
                  </a:lnTo>
                  <a:lnTo>
                    <a:pt x="1647" y="141"/>
                  </a:lnTo>
                  <a:lnTo>
                    <a:pt x="1671" y="154"/>
                  </a:lnTo>
                  <a:lnTo>
                    <a:pt x="1693" y="168"/>
                  </a:lnTo>
                  <a:lnTo>
                    <a:pt x="1716" y="182"/>
                  </a:lnTo>
                  <a:lnTo>
                    <a:pt x="1738" y="196"/>
                  </a:lnTo>
                  <a:lnTo>
                    <a:pt x="1759" y="211"/>
                  </a:lnTo>
                  <a:lnTo>
                    <a:pt x="1780" y="227"/>
                  </a:lnTo>
                  <a:lnTo>
                    <a:pt x="1801" y="243"/>
                  </a:lnTo>
                  <a:lnTo>
                    <a:pt x="1822" y="259"/>
                  </a:lnTo>
                  <a:lnTo>
                    <a:pt x="1842" y="276"/>
                  </a:lnTo>
                  <a:lnTo>
                    <a:pt x="1862" y="294"/>
                  </a:lnTo>
                  <a:lnTo>
                    <a:pt x="1881" y="311"/>
                  </a:lnTo>
                  <a:lnTo>
                    <a:pt x="1900" y="330"/>
                  </a:lnTo>
                  <a:lnTo>
                    <a:pt x="1918" y="348"/>
                  </a:lnTo>
                  <a:lnTo>
                    <a:pt x="1936" y="367"/>
                  </a:lnTo>
                  <a:lnTo>
                    <a:pt x="1953" y="387"/>
                  </a:lnTo>
                  <a:lnTo>
                    <a:pt x="1970" y="407"/>
                  </a:lnTo>
                  <a:lnTo>
                    <a:pt x="1987" y="427"/>
                  </a:lnTo>
                  <a:lnTo>
                    <a:pt x="2003" y="447"/>
                  </a:lnTo>
                  <a:lnTo>
                    <a:pt x="2018" y="468"/>
                  </a:lnTo>
                  <a:lnTo>
                    <a:pt x="2033" y="490"/>
                  </a:lnTo>
                  <a:lnTo>
                    <a:pt x="2048" y="511"/>
                  </a:lnTo>
                  <a:lnTo>
                    <a:pt x="2062" y="534"/>
                  </a:lnTo>
                  <a:lnTo>
                    <a:pt x="2075" y="556"/>
                  </a:lnTo>
                  <a:lnTo>
                    <a:pt x="2088" y="579"/>
                  </a:lnTo>
                  <a:lnTo>
                    <a:pt x="2100" y="602"/>
                  </a:lnTo>
                  <a:lnTo>
                    <a:pt x="2112" y="625"/>
                  </a:lnTo>
                  <a:lnTo>
                    <a:pt x="2123" y="649"/>
                  </a:lnTo>
                  <a:lnTo>
                    <a:pt x="2133" y="673"/>
                  </a:lnTo>
                  <a:lnTo>
                    <a:pt x="2143" y="697"/>
                  </a:lnTo>
                  <a:lnTo>
                    <a:pt x="2152" y="721"/>
                  </a:lnTo>
                  <a:lnTo>
                    <a:pt x="2160" y="746"/>
                  </a:lnTo>
                  <a:lnTo>
                    <a:pt x="2168" y="771"/>
                  </a:lnTo>
                  <a:lnTo>
                    <a:pt x="2176" y="797"/>
                  </a:lnTo>
                  <a:lnTo>
                    <a:pt x="2182" y="822"/>
                  </a:lnTo>
                  <a:lnTo>
                    <a:pt x="2188" y="848"/>
                  </a:lnTo>
                  <a:lnTo>
                    <a:pt x="2193" y="874"/>
                  </a:lnTo>
                  <a:lnTo>
                    <a:pt x="2198" y="900"/>
                  </a:lnTo>
                  <a:lnTo>
                    <a:pt x="2201" y="927"/>
                  </a:lnTo>
                  <a:lnTo>
                    <a:pt x="2204" y="954"/>
                  </a:lnTo>
                  <a:lnTo>
                    <a:pt x="2207" y="980"/>
                  </a:lnTo>
                  <a:lnTo>
                    <a:pt x="2208" y="1008"/>
                  </a:lnTo>
                  <a:lnTo>
                    <a:pt x="2209" y="1035"/>
                  </a:lnTo>
                  <a:lnTo>
                    <a:pt x="2209" y="1062"/>
                  </a:lnTo>
                  <a:lnTo>
                    <a:pt x="2208" y="1093"/>
                  </a:lnTo>
                  <a:lnTo>
                    <a:pt x="2207" y="1122"/>
                  </a:lnTo>
                  <a:lnTo>
                    <a:pt x="2205" y="1151"/>
                  </a:lnTo>
                  <a:lnTo>
                    <a:pt x="2202" y="1179"/>
                  </a:lnTo>
                  <a:lnTo>
                    <a:pt x="2199" y="1208"/>
                  </a:lnTo>
                  <a:lnTo>
                    <a:pt x="2195" y="1236"/>
                  </a:lnTo>
                  <a:lnTo>
                    <a:pt x="2190" y="1264"/>
                  </a:lnTo>
                  <a:lnTo>
                    <a:pt x="2184" y="1291"/>
                  </a:lnTo>
                  <a:lnTo>
                    <a:pt x="2178" y="1318"/>
                  </a:lnTo>
                  <a:lnTo>
                    <a:pt x="2172" y="1345"/>
                  </a:lnTo>
                  <a:lnTo>
                    <a:pt x="2165" y="1371"/>
                  </a:lnTo>
                  <a:lnTo>
                    <a:pt x="2157" y="1397"/>
                  </a:lnTo>
                  <a:lnTo>
                    <a:pt x="2148" y="1423"/>
                  </a:lnTo>
                  <a:lnTo>
                    <a:pt x="2139" y="1448"/>
                  </a:lnTo>
                  <a:lnTo>
                    <a:pt x="2130" y="1473"/>
                  </a:lnTo>
                  <a:lnTo>
                    <a:pt x="2119" y="1498"/>
                  </a:lnTo>
                  <a:lnTo>
                    <a:pt x="2109" y="1522"/>
                  </a:lnTo>
                  <a:lnTo>
                    <a:pt x="2097" y="1546"/>
                  </a:lnTo>
                  <a:lnTo>
                    <a:pt x="2085" y="1569"/>
                  </a:lnTo>
                  <a:lnTo>
                    <a:pt x="2073" y="1593"/>
                  </a:lnTo>
                  <a:lnTo>
                    <a:pt x="2060" y="1615"/>
                  </a:lnTo>
                  <a:lnTo>
                    <a:pt x="2046" y="1638"/>
                  </a:lnTo>
                  <a:lnTo>
                    <a:pt x="2032" y="1659"/>
                  </a:lnTo>
                  <a:lnTo>
                    <a:pt x="2018" y="1681"/>
                  </a:lnTo>
                  <a:lnTo>
                    <a:pt x="2003" y="1702"/>
                  </a:lnTo>
                  <a:lnTo>
                    <a:pt x="1987" y="1723"/>
                  </a:lnTo>
                  <a:lnTo>
                    <a:pt x="1971" y="1743"/>
                  </a:lnTo>
                  <a:lnTo>
                    <a:pt x="1954" y="1763"/>
                  </a:lnTo>
                  <a:lnTo>
                    <a:pt x="1937" y="1782"/>
                  </a:lnTo>
                  <a:lnTo>
                    <a:pt x="1920" y="1801"/>
                  </a:lnTo>
                  <a:lnTo>
                    <a:pt x="1902" y="1819"/>
                  </a:lnTo>
                  <a:lnTo>
                    <a:pt x="1884" y="1837"/>
                  </a:lnTo>
                  <a:lnTo>
                    <a:pt x="1865" y="1855"/>
                  </a:lnTo>
                  <a:lnTo>
                    <a:pt x="1845" y="1872"/>
                  </a:lnTo>
                  <a:lnTo>
                    <a:pt x="1826" y="1888"/>
                  </a:lnTo>
                  <a:lnTo>
                    <a:pt x="1806" y="1904"/>
                  </a:lnTo>
                  <a:lnTo>
                    <a:pt x="1785" y="1920"/>
                  </a:lnTo>
                  <a:lnTo>
                    <a:pt x="1764" y="1935"/>
                  </a:lnTo>
                  <a:lnTo>
                    <a:pt x="1743" y="1949"/>
                  </a:lnTo>
                  <a:lnTo>
                    <a:pt x="1721" y="1963"/>
                  </a:lnTo>
                  <a:lnTo>
                    <a:pt x="1699" y="1977"/>
                  </a:lnTo>
                  <a:lnTo>
                    <a:pt x="1677" y="1990"/>
                  </a:lnTo>
                  <a:lnTo>
                    <a:pt x="1654" y="2002"/>
                  </a:lnTo>
                  <a:lnTo>
                    <a:pt x="1631" y="2014"/>
                  </a:lnTo>
                  <a:lnTo>
                    <a:pt x="1607" y="2025"/>
                  </a:lnTo>
                  <a:lnTo>
                    <a:pt x="1583" y="2036"/>
                  </a:lnTo>
                  <a:lnTo>
                    <a:pt x="1559" y="2046"/>
                  </a:lnTo>
                  <a:lnTo>
                    <a:pt x="1534" y="2056"/>
                  </a:lnTo>
                  <a:lnTo>
                    <a:pt x="1510" y="2065"/>
                  </a:lnTo>
                  <a:lnTo>
                    <a:pt x="1484" y="2074"/>
                  </a:lnTo>
                  <a:lnTo>
                    <a:pt x="1459" y="2082"/>
                  </a:lnTo>
                  <a:lnTo>
                    <a:pt x="1433" y="2089"/>
                  </a:lnTo>
                  <a:lnTo>
                    <a:pt x="1407" y="2096"/>
                  </a:lnTo>
                  <a:lnTo>
                    <a:pt x="1381" y="2102"/>
                  </a:lnTo>
                  <a:lnTo>
                    <a:pt x="1354" y="2108"/>
                  </a:lnTo>
                  <a:lnTo>
                    <a:pt x="1328" y="2113"/>
                  </a:lnTo>
                  <a:lnTo>
                    <a:pt x="1300" y="2117"/>
                  </a:lnTo>
                  <a:lnTo>
                    <a:pt x="1273" y="2121"/>
                  </a:lnTo>
                  <a:lnTo>
                    <a:pt x="1246" y="2124"/>
                  </a:lnTo>
                  <a:lnTo>
                    <a:pt x="1218" y="2126"/>
                  </a:lnTo>
                  <a:lnTo>
                    <a:pt x="1190" y="2128"/>
                  </a:lnTo>
                  <a:lnTo>
                    <a:pt x="1162" y="2130"/>
                  </a:lnTo>
                  <a:lnTo>
                    <a:pt x="1133" y="2130"/>
                  </a:lnTo>
                  <a:lnTo>
                    <a:pt x="1103" y="2130"/>
                  </a:lnTo>
                  <a:lnTo>
                    <a:pt x="1076" y="2129"/>
                  </a:lnTo>
                  <a:lnTo>
                    <a:pt x="1049" y="2128"/>
                  </a:lnTo>
                  <a:lnTo>
                    <a:pt x="1021" y="2126"/>
                  </a:lnTo>
                  <a:lnTo>
                    <a:pt x="994" y="2124"/>
                  </a:lnTo>
                  <a:lnTo>
                    <a:pt x="967" y="2120"/>
                  </a:lnTo>
                  <a:lnTo>
                    <a:pt x="940" y="2117"/>
                  </a:lnTo>
                  <a:lnTo>
                    <a:pt x="887" y="2108"/>
                  </a:lnTo>
                  <a:lnTo>
                    <a:pt x="835" y="2096"/>
                  </a:lnTo>
                  <a:lnTo>
                    <a:pt x="809" y="2090"/>
                  </a:lnTo>
                  <a:lnTo>
                    <a:pt x="783" y="2083"/>
                  </a:lnTo>
                  <a:lnTo>
                    <a:pt x="758" y="2075"/>
                  </a:lnTo>
                  <a:lnTo>
                    <a:pt x="733" y="2067"/>
                  </a:lnTo>
                  <a:lnTo>
                    <a:pt x="708" y="2058"/>
                  </a:lnTo>
                  <a:lnTo>
                    <a:pt x="683" y="2049"/>
                  </a:lnTo>
                  <a:lnTo>
                    <a:pt x="659" y="2039"/>
                  </a:lnTo>
                  <a:lnTo>
                    <a:pt x="634" y="2029"/>
                  </a:lnTo>
                  <a:lnTo>
                    <a:pt x="611" y="2018"/>
                  </a:lnTo>
                  <a:lnTo>
                    <a:pt x="587" y="2006"/>
                  </a:lnTo>
                  <a:lnTo>
                    <a:pt x="564" y="1994"/>
                  </a:lnTo>
                  <a:lnTo>
                    <a:pt x="541" y="1982"/>
                  </a:lnTo>
                  <a:lnTo>
                    <a:pt x="518" y="1969"/>
                  </a:lnTo>
                  <a:lnTo>
                    <a:pt x="496" y="1956"/>
                  </a:lnTo>
                  <a:lnTo>
                    <a:pt x="474" y="1942"/>
                  </a:lnTo>
                  <a:lnTo>
                    <a:pt x="453" y="1927"/>
                  </a:lnTo>
                  <a:lnTo>
                    <a:pt x="431" y="1912"/>
                  </a:lnTo>
                  <a:lnTo>
                    <a:pt x="411" y="1897"/>
                  </a:lnTo>
                  <a:lnTo>
                    <a:pt x="390" y="1881"/>
                  </a:lnTo>
                  <a:lnTo>
                    <a:pt x="370" y="1865"/>
                  </a:lnTo>
                  <a:lnTo>
                    <a:pt x="351" y="1848"/>
                  </a:lnTo>
                  <a:lnTo>
                    <a:pt x="331" y="1830"/>
                  </a:lnTo>
                  <a:lnTo>
                    <a:pt x="313" y="1812"/>
                  </a:lnTo>
                  <a:lnTo>
                    <a:pt x="294" y="1794"/>
                  </a:lnTo>
                  <a:lnTo>
                    <a:pt x="276" y="1775"/>
                  </a:lnTo>
                  <a:lnTo>
                    <a:pt x="259" y="1756"/>
                  </a:lnTo>
                  <a:lnTo>
                    <a:pt x="242" y="1737"/>
                  </a:lnTo>
                  <a:lnTo>
                    <a:pt x="226" y="1716"/>
                  </a:lnTo>
                  <a:lnTo>
                    <a:pt x="210" y="1696"/>
                  </a:lnTo>
                  <a:lnTo>
                    <a:pt x="194" y="1675"/>
                  </a:lnTo>
                  <a:lnTo>
                    <a:pt x="179" y="1654"/>
                  </a:lnTo>
                  <a:lnTo>
                    <a:pt x="165" y="1632"/>
                  </a:lnTo>
                  <a:lnTo>
                    <a:pt x="151" y="1609"/>
                  </a:lnTo>
                  <a:lnTo>
                    <a:pt x="138" y="1587"/>
                  </a:lnTo>
                  <a:lnTo>
                    <a:pt x="125" y="1564"/>
                  </a:lnTo>
                  <a:lnTo>
                    <a:pt x="113" y="1540"/>
                  </a:lnTo>
                  <a:lnTo>
                    <a:pt x="101" y="1516"/>
                  </a:lnTo>
                  <a:lnTo>
                    <a:pt x="90" y="1492"/>
                  </a:lnTo>
                  <a:lnTo>
                    <a:pt x="79" y="1467"/>
                  </a:lnTo>
                  <a:lnTo>
                    <a:pt x="69" y="1442"/>
                  </a:lnTo>
                  <a:lnTo>
                    <a:pt x="60" y="1417"/>
                  </a:lnTo>
                  <a:lnTo>
                    <a:pt x="52" y="1391"/>
                  </a:lnTo>
                  <a:lnTo>
                    <a:pt x="44" y="1364"/>
                  </a:lnTo>
                  <a:lnTo>
                    <a:pt x="36" y="1338"/>
                  </a:lnTo>
                  <a:lnTo>
                    <a:pt x="29" y="1311"/>
                  </a:lnTo>
                  <a:lnTo>
                    <a:pt x="23" y="1283"/>
                  </a:lnTo>
                  <a:lnTo>
                    <a:pt x="18" y="1255"/>
                  </a:lnTo>
                  <a:lnTo>
                    <a:pt x="13" y="1227"/>
                  </a:lnTo>
                  <a:lnTo>
                    <a:pt x="9" y="1199"/>
                  </a:lnTo>
                  <a:lnTo>
                    <a:pt x="6" y="1170"/>
                  </a:lnTo>
                  <a:lnTo>
                    <a:pt x="3" y="1141"/>
                  </a:lnTo>
                  <a:lnTo>
                    <a:pt x="2" y="1111"/>
                  </a:lnTo>
                  <a:lnTo>
                    <a:pt x="1" y="1081"/>
                  </a:lnTo>
                  <a:lnTo>
                    <a:pt x="0" y="1050"/>
                  </a:lnTo>
                  <a:close/>
                </a:path>
              </a:pathLst>
            </a:custGeom>
            <a:solidFill>
              <a:srgbClr val="FF0000">
                <a:alpha val="74901"/>
              </a:srgbClr>
            </a:solidFill>
            <a:ln w="9525">
              <a:noFill/>
              <a:round/>
              <a:headEnd/>
              <a:tailEnd/>
            </a:ln>
          </p:spPr>
          <p:txBody>
            <a:bodyPr/>
            <a:lstStyle/>
            <a:p>
              <a:endParaRPr lang="zh-CN" altLang="en-US"/>
            </a:p>
          </p:txBody>
        </p:sp>
      </p:grpSp>
      <p:grpSp>
        <p:nvGrpSpPr>
          <p:cNvPr id="93192" name="Group 21"/>
          <p:cNvGrpSpPr>
            <a:grpSpLocks noChangeAspect="1"/>
          </p:cNvGrpSpPr>
          <p:nvPr/>
        </p:nvGrpSpPr>
        <p:grpSpPr bwMode="auto">
          <a:xfrm>
            <a:off x="4240213" y="4619625"/>
            <a:ext cx="600075" cy="577850"/>
            <a:chOff x="1775" y="1095"/>
            <a:chExt cx="2209" cy="2129"/>
          </a:xfrm>
        </p:grpSpPr>
        <p:sp>
          <p:nvSpPr>
            <p:cNvPr id="93195" name="AutoShape 22"/>
            <p:cNvSpPr>
              <a:spLocks noChangeAspect="1" noChangeArrowheads="1" noTextEdit="1"/>
            </p:cNvSpPr>
            <p:nvPr/>
          </p:nvSpPr>
          <p:spPr bwMode="auto">
            <a:xfrm>
              <a:off x="1775" y="1095"/>
              <a:ext cx="2209" cy="2129"/>
            </a:xfrm>
            <a:prstGeom prst="rect">
              <a:avLst/>
            </a:prstGeom>
            <a:noFill/>
            <a:ln w="9525">
              <a:noFill/>
              <a:miter lim="800000"/>
              <a:headEnd/>
              <a:tailEnd/>
            </a:ln>
          </p:spPr>
          <p:txBody>
            <a:bodyPr/>
            <a:lstStyle/>
            <a:p>
              <a:endParaRPr lang="zh-CN" altLang="en-US"/>
            </a:p>
          </p:txBody>
        </p:sp>
        <p:sp>
          <p:nvSpPr>
            <p:cNvPr id="93196" name="Freeform 23"/>
            <p:cNvSpPr>
              <a:spLocks/>
            </p:cNvSpPr>
            <p:nvPr/>
          </p:nvSpPr>
          <p:spPr bwMode="auto">
            <a:xfrm>
              <a:off x="1775" y="1094"/>
              <a:ext cx="2209" cy="2130"/>
            </a:xfrm>
            <a:custGeom>
              <a:avLst/>
              <a:gdLst>
                <a:gd name="T0" fmla="*/ 10 w 2209"/>
                <a:gd name="T1" fmla="*/ 911 h 2130"/>
                <a:gd name="T2" fmla="*/ 39 w 2209"/>
                <a:gd name="T3" fmla="*/ 779 h 2130"/>
                <a:gd name="T4" fmla="*/ 85 w 2209"/>
                <a:gd name="T5" fmla="*/ 653 h 2130"/>
                <a:gd name="T6" fmla="*/ 157 w 2209"/>
                <a:gd name="T7" fmla="*/ 519 h 2130"/>
                <a:gd name="T8" fmla="*/ 122 w 2209"/>
                <a:gd name="T9" fmla="*/ 408 h 2130"/>
                <a:gd name="T10" fmla="*/ 252 w 2209"/>
                <a:gd name="T11" fmla="*/ 288 h 2130"/>
                <a:gd name="T12" fmla="*/ 404 w 2209"/>
                <a:gd name="T13" fmla="*/ 190 h 2130"/>
                <a:gd name="T14" fmla="*/ 591 w 2209"/>
                <a:gd name="T15" fmla="*/ 104 h 2130"/>
                <a:gd name="T16" fmla="*/ 774 w 2209"/>
                <a:gd name="T17" fmla="*/ 51 h 2130"/>
                <a:gd name="T18" fmla="*/ 708 w 2209"/>
                <a:gd name="T19" fmla="*/ 165 h 2130"/>
                <a:gd name="T20" fmla="*/ 586 w 2209"/>
                <a:gd name="T21" fmla="*/ 392 h 2130"/>
                <a:gd name="T22" fmla="*/ 492 w 2209"/>
                <a:gd name="T23" fmla="*/ 639 h 2130"/>
                <a:gd name="T24" fmla="*/ 384 w 2209"/>
                <a:gd name="T25" fmla="*/ 630 h 2130"/>
                <a:gd name="T26" fmla="*/ 299 w 2209"/>
                <a:gd name="T27" fmla="*/ 806 h 2130"/>
                <a:gd name="T28" fmla="*/ 261 w 2209"/>
                <a:gd name="T29" fmla="*/ 993 h 2130"/>
                <a:gd name="T30" fmla="*/ 267 w 2209"/>
                <a:gd name="T31" fmla="*/ 1184 h 2130"/>
                <a:gd name="T32" fmla="*/ 315 w 2209"/>
                <a:gd name="T33" fmla="*/ 1369 h 2130"/>
                <a:gd name="T34" fmla="*/ 405 w 2209"/>
                <a:gd name="T35" fmla="*/ 1539 h 2130"/>
                <a:gd name="T36" fmla="*/ 533 w 2209"/>
                <a:gd name="T37" fmla="*/ 1686 h 2130"/>
                <a:gd name="T38" fmla="*/ 697 w 2209"/>
                <a:gd name="T39" fmla="*/ 1802 h 2130"/>
                <a:gd name="T40" fmla="*/ 897 w 2209"/>
                <a:gd name="T41" fmla="*/ 1878 h 2130"/>
                <a:gd name="T42" fmla="*/ 1131 w 2209"/>
                <a:gd name="T43" fmla="*/ 1906 h 2130"/>
                <a:gd name="T44" fmla="*/ 1480 w 2209"/>
                <a:gd name="T45" fmla="*/ 1848 h 2130"/>
                <a:gd name="T46" fmla="*/ 1742 w 2209"/>
                <a:gd name="T47" fmla="*/ 1692 h 2130"/>
                <a:gd name="T48" fmla="*/ 1919 w 2209"/>
                <a:gd name="T49" fmla="*/ 1463 h 2130"/>
                <a:gd name="T50" fmla="*/ 2009 w 2209"/>
                <a:gd name="T51" fmla="*/ 1187 h 2130"/>
                <a:gd name="T52" fmla="*/ 2013 w 2209"/>
                <a:gd name="T53" fmla="*/ 890 h 2130"/>
                <a:gd name="T54" fmla="*/ 1931 w 2209"/>
                <a:gd name="T55" fmla="*/ 598 h 2130"/>
                <a:gd name="T56" fmla="*/ 1761 w 2209"/>
                <a:gd name="T57" fmla="*/ 337 h 2130"/>
                <a:gd name="T58" fmla="*/ 1506 w 2209"/>
                <a:gd name="T59" fmla="*/ 132 h 2130"/>
                <a:gd name="T60" fmla="*/ 1163 w 2209"/>
                <a:gd name="T61" fmla="*/ 9 h 2130"/>
                <a:gd name="T62" fmla="*/ 1270 w 2209"/>
                <a:gd name="T63" fmla="*/ 12 h 2130"/>
                <a:gd name="T64" fmla="*/ 1478 w 2209"/>
                <a:gd name="T65" fmla="*/ 65 h 2130"/>
                <a:gd name="T66" fmla="*/ 1647 w 2209"/>
                <a:gd name="T67" fmla="*/ 141 h 2130"/>
                <a:gd name="T68" fmla="*/ 1801 w 2209"/>
                <a:gd name="T69" fmla="*/ 243 h 2130"/>
                <a:gd name="T70" fmla="*/ 1936 w 2209"/>
                <a:gd name="T71" fmla="*/ 367 h 2130"/>
                <a:gd name="T72" fmla="*/ 2048 w 2209"/>
                <a:gd name="T73" fmla="*/ 511 h 2130"/>
                <a:gd name="T74" fmla="*/ 2133 w 2209"/>
                <a:gd name="T75" fmla="*/ 673 h 2130"/>
                <a:gd name="T76" fmla="*/ 2188 w 2209"/>
                <a:gd name="T77" fmla="*/ 848 h 2130"/>
                <a:gd name="T78" fmla="*/ 2209 w 2209"/>
                <a:gd name="T79" fmla="*/ 1035 h 2130"/>
                <a:gd name="T80" fmla="*/ 2195 w 2209"/>
                <a:gd name="T81" fmla="*/ 1236 h 2130"/>
                <a:gd name="T82" fmla="*/ 2148 w 2209"/>
                <a:gd name="T83" fmla="*/ 1423 h 2130"/>
                <a:gd name="T84" fmla="*/ 2073 w 2209"/>
                <a:gd name="T85" fmla="*/ 1593 h 2130"/>
                <a:gd name="T86" fmla="*/ 1971 w 2209"/>
                <a:gd name="T87" fmla="*/ 1743 h 2130"/>
                <a:gd name="T88" fmla="*/ 1845 w 2209"/>
                <a:gd name="T89" fmla="*/ 1872 h 2130"/>
                <a:gd name="T90" fmla="*/ 1699 w 2209"/>
                <a:gd name="T91" fmla="*/ 1977 h 2130"/>
                <a:gd name="T92" fmla="*/ 1534 w 2209"/>
                <a:gd name="T93" fmla="*/ 2056 h 2130"/>
                <a:gd name="T94" fmla="*/ 1354 w 2209"/>
                <a:gd name="T95" fmla="*/ 2108 h 2130"/>
                <a:gd name="T96" fmla="*/ 1162 w 2209"/>
                <a:gd name="T97" fmla="*/ 2130 h 2130"/>
                <a:gd name="T98" fmla="*/ 967 w 2209"/>
                <a:gd name="T99" fmla="*/ 2120 h 2130"/>
                <a:gd name="T100" fmla="*/ 733 w 2209"/>
                <a:gd name="T101" fmla="*/ 2067 h 2130"/>
                <a:gd name="T102" fmla="*/ 564 w 2209"/>
                <a:gd name="T103" fmla="*/ 1994 h 2130"/>
                <a:gd name="T104" fmla="*/ 411 w 2209"/>
                <a:gd name="T105" fmla="*/ 1897 h 2130"/>
                <a:gd name="T106" fmla="*/ 276 w 2209"/>
                <a:gd name="T107" fmla="*/ 1775 h 2130"/>
                <a:gd name="T108" fmla="*/ 165 w 2209"/>
                <a:gd name="T109" fmla="*/ 1632 h 2130"/>
                <a:gd name="T110" fmla="*/ 79 w 2209"/>
                <a:gd name="T111" fmla="*/ 1467 h 2130"/>
                <a:gd name="T112" fmla="*/ 23 w 2209"/>
                <a:gd name="T113" fmla="*/ 1283 h 2130"/>
                <a:gd name="T114" fmla="*/ 1 w 2209"/>
                <a:gd name="T115" fmla="*/ 1081 h 213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09"/>
                <a:gd name="T175" fmla="*/ 0 h 2130"/>
                <a:gd name="T176" fmla="*/ 2209 w 2209"/>
                <a:gd name="T177" fmla="*/ 2130 h 213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09" h="2130">
                  <a:moveTo>
                    <a:pt x="0" y="1050"/>
                  </a:moveTo>
                  <a:lnTo>
                    <a:pt x="1" y="1010"/>
                  </a:lnTo>
                  <a:lnTo>
                    <a:pt x="2" y="990"/>
                  </a:lnTo>
                  <a:lnTo>
                    <a:pt x="3" y="970"/>
                  </a:lnTo>
                  <a:lnTo>
                    <a:pt x="5" y="951"/>
                  </a:lnTo>
                  <a:lnTo>
                    <a:pt x="7" y="931"/>
                  </a:lnTo>
                  <a:lnTo>
                    <a:pt x="10" y="911"/>
                  </a:lnTo>
                  <a:lnTo>
                    <a:pt x="13" y="892"/>
                  </a:lnTo>
                  <a:lnTo>
                    <a:pt x="16" y="873"/>
                  </a:lnTo>
                  <a:lnTo>
                    <a:pt x="20" y="854"/>
                  </a:lnTo>
                  <a:lnTo>
                    <a:pt x="24" y="835"/>
                  </a:lnTo>
                  <a:lnTo>
                    <a:pt x="29" y="816"/>
                  </a:lnTo>
                  <a:lnTo>
                    <a:pt x="34" y="797"/>
                  </a:lnTo>
                  <a:lnTo>
                    <a:pt x="39" y="779"/>
                  </a:lnTo>
                  <a:lnTo>
                    <a:pt x="44" y="760"/>
                  </a:lnTo>
                  <a:lnTo>
                    <a:pt x="50" y="742"/>
                  </a:lnTo>
                  <a:lnTo>
                    <a:pt x="56" y="724"/>
                  </a:lnTo>
                  <a:lnTo>
                    <a:pt x="63" y="706"/>
                  </a:lnTo>
                  <a:lnTo>
                    <a:pt x="70" y="688"/>
                  </a:lnTo>
                  <a:lnTo>
                    <a:pt x="77" y="670"/>
                  </a:lnTo>
                  <a:lnTo>
                    <a:pt x="85" y="653"/>
                  </a:lnTo>
                  <a:lnTo>
                    <a:pt x="93" y="636"/>
                  </a:lnTo>
                  <a:lnTo>
                    <a:pt x="109" y="601"/>
                  </a:lnTo>
                  <a:lnTo>
                    <a:pt x="118" y="585"/>
                  </a:lnTo>
                  <a:lnTo>
                    <a:pt x="127" y="568"/>
                  </a:lnTo>
                  <a:lnTo>
                    <a:pt x="137" y="551"/>
                  </a:lnTo>
                  <a:lnTo>
                    <a:pt x="147" y="535"/>
                  </a:lnTo>
                  <a:lnTo>
                    <a:pt x="157" y="519"/>
                  </a:lnTo>
                  <a:lnTo>
                    <a:pt x="167" y="503"/>
                  </a:lnTo>
                  <a:lnTo>
                    <a:pt x="189" y="472"/>
                  </a:lnTo>
                  <a:lnTo>
                    <a:pt x="148" y="450"/>
                  </a:lnTo>
                  <a:lnTo>
                    <a:pt x="119" y="434"/>
                  </a:lnTo>
                  <a:lnTo>
                    <a:pt x="109" y="428"/>
                  </a:lnTo>
                  <a:lnTo>
                    <a:pt x="106" y="426"/>
                  </a:lnTo>
                  <a:lnTo>
                    <a:pt x="122" y="408"/>
                  </a:lnTo>
                  <a:lnTo>
                    <a:pt x="139" y="389"/>
                  </a:lnTo>
                  <a:lnTo>
                    <a:pt x="156" y="371"/>
                  </a:lnTo>
                  <a:lnTo>
                    <a:pt x="174" y="354"/>
                  </a:lnTo>
                  <a:lnTo>
                    <a:pt x="193" y="337"/>
                  </a:lnTo>
                  <a:lnTo>
                    <a:pt x="212" y="320"/>
                  </a:lnTo>
                  <a:lnTo>
                    <a:pt x="232" y="304"/>
                  </a:lnTo>
                  <a:lnTo>
                    <a:pt x="252" y="288"/>
                  </a:lnTo>
                  <a:lnTo>
                    <a:pt x="273" y="273"/>
                  </a:lnTo>
                  <a:lnTo>
                    <a:pt x="294" y="258"/>
                  </a:lnTo>
                  <a:lnTo>
                    <a:pt x="315" y="243"/>
                  </a:lnTo>
                  <a:lnTo>
                    <a:pt x="337" y="229"/>
                  </a:lnTo>
                  <a:lnTo>
                    <a:pt x="359" y="216"/>
                  </a:lnTo>
                  <a:lnTo>
                    <a:pt x="381" y="202"/>
                  </a:lnTo>
                  <a:lnTo>
                    <a:pt x="404" y="190"/>
                  </a:lnTo>
                  <a:lnTo>
                    <a:pt x="427" y="177"/>
                  </a:lnTo>
                  <a:lnTo>
                    <a:pt x="450" y="166"/>
                  </a:lnTo>
                  <a:lnTo>
                    <a:pt x="473" y="154"/>
                  </a:lnTo>
                  <a:lnTo>
                    <a:pt x="497" y="143"/>
                  </a:lnTo>
                  <a:lnTo>
                    <a:pt x="520" y="133"/>
                  </a:lnTo>
                  <a:lnTo>
                    <a:pt x="567" y="113"/>
                  </a:lnTo>
                  <a:lnTo>
                    <a:pt x="591" y="104"/>
                  </a:lnTo>
                  <a:lnTo>
                    <a:pt x="614" y="96"/>
                  </a:lnTo>
                  <a:lnTo>
                    <a:pt x="637" y="88"/>
                  </a:lnTo>
                  <a:lnTo>
                    <a:pt x="661" y="80"/>
                  </a:lnTo>
                  <a:lnTo>
                    <a:pt x="707" y="67"/>
                  </a:lnTo>
                  <a:lnTo>
                    <a:pt x="729" y="61"/>
                  </a:lnTo>
                  <a:lnTo>
                    <a:pt x="752" y="56"/>
                  </a:lnTo>
                  <a:lnTo>
                    <a:pt x="774" y="51"/>
                  </a:lnTo>
                  <a:lnTo>
                    <a:pt x="796" y="46"/>
                  </a:lnTo>
                  <a:lnTo>
                    <a:pt x="787" y="57"/>
                  </a:lnTo>
                  <a:lnTo>
                    <a:pt x="777" y="69"/>
                  </a:lnTo>
                  <a:lnTo>
                    <a:pt x="759" y="92"/>
                  </a:lnTo>
                  <a:lnTo>
                    <a:pt x="741" y="116"/>
                  </a:lnTo>
                  <a:lnTo>
                    <a:pt x="724" y="140"/>
                  </a:lnTo>
                  <a:lnTo>
                    <a:pt x="708" y="165"/>
                  </a:lnTo>
                  <a:lnTo>
                    <a:pt x="692" y="190"/>
                  </a:lnTo>
                  <a:lnTo>
                    <a:pt x="677" y="215"/>
                  </a:lnTo>
                  <a:lnTo>
                    <a:pt x="662" y="241"/>
                  </a:lnTo>
                  <a:lnTo>
                    <a:pt x="648" y="267"/>
                  </a:lnTo>
                  <a:lnTo>
                    <a:pt x="634" y="292"/>
                  </a:lnTo>
                  <a:lnTo>
                    <a:pt x="609" y="343"/>
                  </a:lnTo>
                  <a:lnTo>
                    <a:pt x="586" y="392"/>
                  </a:lnTo>
                  <a:lnTo>
                    <a:pt x="575" y="416"/>
                  </a:lnTo>
                  <a:lnTo>
                    <a:pt x="565" y="439"/>
                  </a:lnTo>
                  <a:lnTo>
                    <a:pt x="547" y="484"/>
                  </a:lnTo>
                  <a:lnTo>
                    <a:pt x="531" y="525"/>
                  </a:lnTo>
                  <a:lnTo>
                    <a:pt x="518" y="562"/>
                  </a:lnTo>
                  <a:lnTo>
                    <a:pt x="507" y="593"/>
                  </a:lnTo>
                  <a:lnTo>
                    <a:pt x="492" y="639"/>
                  </a:lnTo>
                  <a:lnTo>
                    <a:pt x="487" y="655"/>
                  </a:lnTo>
                  <a:lnTo>
                    <a:pt x="484" y="653"/>
                  </a:lnTo>
                  <a:lnTo>
                    <a:pt x="474" y="647"/>
                  </a:lnTo>
                  <a:lnTo>
                    <a:pt x="444" y="630"/>
                  </a:lnTo>
                  <a:lnTo>
                    <a:pt x="414" y="614"/>
                  </a:lnTo>
                  <a:lnTo>
                    <a:pt x="400" y="606"/>
                  </a:lnTo>
                  <a:lnTo>
                    <a:pt x="384" y="630"/>
                  </a:lnTo>
                  <a:lnTo>
                    <a:pt x="369" y="654"/>
                  </a:lnTo>
                  <a:lnTo>
                    <a:pt x="355" y="678"/>
                  </a:lnTo>
                  <a:lnTo>
                    <a:pt x="342" y="703"/>
                  </a:lnTo>
                  <a:lnTo>
                    <a:pt x="330" y="728"/>
                  </a:lnTo>
                  <a:lnTo>
                    <a:pt x="319" y="754"/>
                  </a:lnTo>
                  <a:lnTo>
                    <a:pt x="309" y="780"/>
                  </a:lnTo>
                  <a:lnTo>
                    <a:pt x="299" y="806"/>
                  </a:lnTo>
                  <a:lnTo>
                    <a:pt x="291" y="832"/>
                  </a:lnTo>
                  <a:lnTo>
                    <a:pt x="284" y="858"/>
                  </a:lnTo>
                  <a:lnTo>
                    <a:pt x="277" y="885"/>
                  </a:lnTo>
                  <a:lnTo>
                    <a:pt x="272" y="912"/>
                  </a:lnTo>
                  <a:lnTo>
                    <a:pt x="267" y="939"/>
                  </a:lnTo>
                  <a:lnTo>
                    <a:pt x="264" y="966"/>
                  </a:lnTo>
                  <a:lnTo>
                    <a:pt x="261" y="993"/>
                  </a:lnTo>
                  <a:lnTo>
                    <a:pt x="259" y="1020"/>
                  </a:lnTo>
                  <a:lnTo>
                    <a:pt x="258" y="1047"/>
                  </a:lnTo>
                  <a:lnTo>
                    <a:pt x="258" y="1076"/>
                  </a:lnTo>
                  <a:lnTo>
                    <a:pt x="259" y="1103"/>
                  </a:lnTo>
                  <a:lnTo>
                    <a:pt x="261" y="1130"/>
                  </a:lnTo>
                  <a:lnTo>
                    <a:pt x="263" y="1157"/>
                  </a:lnTo>
                  <a:lnTo>
                    <a:pt x="267" y="1184"/>
                  </a:lnTo>
                  <a:lnTo>
                    <a:pt x="271" y="1211"/>
                  </a:lnTo>
                  <a:lnTo>
                    <a:pt x="277" y="1238"/>
                  </a:lnTo>
                  <a:lnTo>
                    <a:pt x="283" y="1264"/>
                  </a:lnTo>
                  <a:lnTo>
                    <a:pt x="290" y="1291"/>
                  </a:lnTo>
                  <a:lnTo>
                    <a:pt x="297" y="1317"/>
                  </a:lnTo>
                  <a:lnTo>
                    <a:pt x="306" y="1343"/>
                  </a:lnTo>
                  <a:lnTo>
                    <a:pt x="315" y="1369"/>
                  </a:lnTo>
                  <a:lnTo>
                    <a:pt x="326" y="1394"/>
                  </a:lnTo>
                  <a:lnTo>
                    <a:pt x="337" y="1419"/>
                  </a:lnTo>
                  <a:lnTo>
                    <a:pt x="349" y="1444"/>
                  </a:lnTo>
                  <a:lnTo>
                    <a:pt x="362" y="1468"/>
                  </a:lnTo>
                  <a:lnTo>
                    <a:pt x="375" y="1492"/>
                  </a:lnTo>
                  <a:lnTo>
                    <a:pt x="390" y="1516"/>
                  </a:lnTo>
                  <a:lnTo>
                    <a:pt x="405" y="1539"/>
                  </a:lnTo>
                  <a:lnTo>
                    <a:pt x="421" y="1562"/>
                  </a:lnTo>
                  <a:lnTo>
                    <a:pt x="437" y="1584"/>
                  </a:lnTo>
                  <a:lnTo>
                    <a:pt x="455" y="1605"/>
                  </a:lnTo>
                  <a:lnTo>
                    <a:pt x="473" y="1627"/>
                  </a:lnTo>
                  <a:lnTo>
                    <a:pt x="492" y="1647"/>
                  </a:lnTo>
                  <a:lnTo>
                    <a:pt x="512" y="1667"/>
                  </a:lnTo>
                  <a:lnTo>
                    <a:pt x="533" y="1686"/>
                  </a:lnTo>
                  <a:lnTo>
                    <a:pt x="554" y="1705"/>
                  </a:lnTo>
                  <a:lnTo>
                    <a:pt x="576" y="1723"/>
                  </a:lnTo>
                  <a:lnTo>
                    <a:pt x="599" y="1741"/>
                  </a:lnTo>
                  <a:lnTo>
                    <a:pt x="622" y="1757"/>
                  </a:lnTo>
                  <a:lnTo>
                    <a:pt x="647" y="1773"/>
                  </a:lnTo>
                  <a:lnTo>
                    <a:pt x="672" y="1788"/>
                  </a:lnTo>
                  <a:lnTo>
                    <a:pt x="697" y="1802"/>
                  </a:lnTo>
                  <a:lnTo>
                    <a:pt x="724" y="1816"/>
                  </a:lnTo>
                  <a:lnTo>
                    <a:pt x="751" y="1829"/>
                  </a:lnTo>
                  <a:lnTo>
                    <a:pt x="779" y="1840"/>
                  </a:lnTo>
                  <a:lnTo>
                    <a:pt x="807" y="1851"/>
                  </a:lnTo>
                  <a:lnTo>
                    <a:pt x="837" y="1861"/>
                  </a:lnTo>
                  <a:lnTo>
                    <a:pt x="866" y="1870"/>
                  </a:lnTo>
                  <a:lnTo>
                    <a:pt x="897" y="1878"/>
                  </a:lnTo>
                  <a:lnTo>
                    <a:pt x="928" y="1885"/>
                  </a:lnTo>
                  <a:lnTo>
                    <a:pt x="960" y="1891"/>
                  </a:lnTo>
                  <a:lnTo>
                    <a:pt x="993" y="1896"/>
                  </a:lnTo>
                  <a:lnTo>
                    <a:pt x="1026" y="1900"/>
                  </a:lnTo>
                  <a:lnTo>
                    <a:pt x="1060" y="1903"/>
                  </a:lnTo>
                  <a:lnTo>
                    <a:pt x="1095" y="1905"/>
                  </a:lnTo>
                  <a:lnTo>
                    <a:pt x="1131" y="1906"/>
                  </a:lnTo>
                  <a:lnTo>
                    <a:pt x="1186" y="1904"/>
                  </a:lnTo>
                  <a:lnTo>
                    <a:pt x="1239" y="1901"/>
                  </a:lnTo>
                  <a:lnTo>
                    <a:pt x="1291" y="1895"/>
                  </a:lnTo>
                  <a:lnTo>
                    <a:pt x="1341" y="1886"/>
                  </a:lnTo>
                  <a:lnTo>
                    <a:pt x="1389" y="1875"/>
                  </a:lnTo>
                  <a:lnTo>
                    <a:pt x="1435" y="1863"/>
                  </a:lnTo>
                  <a:lnTo>
                    <a:pt x="1480" y="1848"/>
                  </a:lnTo>
                  <a:lnTo>
                    <a:pt x="1522" y="1831"/>
                  </a:lnTo>
                  <a:lnTo>
                    <a:pt x="1564" y="1812"/>
                  </a:lnTo>
                  <a:lnTo>
                    <a:pt x="1603" y="1791"/>
                  </a:lnTo>
                  <a:lnTo>
                    <a:pt x="1640" y="1769"/>
                  </a:lnTo>
                  <a:lnTo>
                    <a:pt x="1676" y="1745"/>
                  </a:lnTo>
                  <a:lnTo>
                    <a:pt x="1710" y="1719"/>
                  </a:lnTo>
                  <a:lnTo>
                    <a:pt x="1742" y="1692"/>
                  </a:lnTo>
                  <a:lnTo>
                    <a:pt x="1773" y="1663"/>
                  </a:lnTo>
                  <a:lnTo>
                    <a:pt x="1802" y="1632"/>
                  </a:lnTo>
                  <a:lnTo>
                    <a:pt x="1829" y="1601"/>
                  </a:lnTo>
                  <a:lnTo>
                    <a:pt x="1854" y="1568"/>
                  </a:lnTo>
                  <a:lnTo>
                    <a:pt x="1877" y="1534"/>
                  </a:lnTo>
                  <a:lnTo>
                    <a:pt x="1899" y="1499"/>
                  </a:lnTo>
                  <a:lnTo>
                    <a:pt x="1919" y="1463"/>
                  </a:lnTo>
                  <a:lnTo>
                    <a:pt x="1937" y="1426"/>
                  </a:lnTo>
                  <a:lnTo>
                    <a:pt x="1954" y="1388"/>
                  </a:lnTo>
                  <a:lnTo>
                    <a:pt x="1968" y="1349"/>
                  </a:lnTo>
                  <a:lnTo>
                    <a:pt x="1981" y="1309"/>
                  </a:lnTo>
                  <a:lnTo>
                    <a:pt x="1992" y="1269"/>
                  </a:lnTo>
                  <a:lnTo>
                    <a:pt x="2002" y="1228"/>
                  </a:lnTo>
                  <a:lnTo>
                    <a:pt x="2009" y="1187"/>
                  </a:lnTo>
                  <a:lnTo>
                    <a:pt x="2015" y="1145"/>
                  </a:lnTo>
                  <a:lnTo>
                    <a:pt x="2019" y="1103"/>
                  </a:lnTo>
                  <a:lnTo>
                    <a:pt x="2022" y="1060"/>
                  </a:lnTo>
                  <a:lnTo>
                    <a:pt x="2022" y="1018"/>
                  </a:lnTo>
                  <a:lnTo>
                    <a:pt x="2021" y="975"/>
                  </a:lnTo>
                  <a:lnTo>
                    <a:pt x="2018" y="932"/>
                  </a:lnTo>
                  <a:lnTo>
                    <a:pt x="2013" y="890"/>
                  </a:lnTo>
                  <a:lnTo>
                    <a:pt x="2007" y="847"/>
                  </a:lnTo>
                  <a:lnTo>
                    <a:pt x="1998" y="805"/>
                  </a:lnTo>
                  <a:lnTo>
                    <a:pt x="1988" y="762"/>
                  </a:lnTo>
                  <a:lnTo>
                    <a:pt x="1977" y="721"/>
                  </a:lnTo>
                  <a:lnTo>
                    <a:pt x="1963" y="679"/>
                  </a:lnTo>
                  <a:lnTo>
                    <a:pt x="1948" y="638"/>
                  </a:lnTo>
                  <a:lnTo>
                    <a:pt x="1931" y="598"/>
                  </a:lnTo>
                  <a:lnTo>
                    <a:pt x="1912" y="558"/>
                  </a:lnTo>
                  <a:lnTo>
                    <a:pt x="1891" y="519"/>
                  </a:lnTo>
                  <a:lnTo>
                    <a:pt x="1869" y="481"/>
                  </a:lnTo>
                  <a:lnTo>
                    <a:pt x="1845" y="443"/>
                  </a:lnTo>
                  <a:lnTo>
                    <a:pt x="1819" y="407"/>
                  </a:lnTo>
                  <a:lnTo>
                    <a:pt x="1791" y="371"/>
                  </a:lnTo>
                  <a:lnTo>
                    <a:pt x="1761" y="337"/>
                  </a:lnTo>
                  <a:lnTo>
                    <a:pt x="1730" y="303"/>
                  </a:lnTo>
                  <a:lnTo>
                    <a:pt x="1697" y="271"/>
                  </a:lnTo>
                  <a:lnTo>
                    <a:pt x="1662" y="240"/>
                  </a:lnTo>
                  <a:lnTo>
                    <a:pt x="1626" y="211"/>
                  </a:lnTo>
                  <a:lnTo>
                    <a:pt x="1588" y="183"/>
                  </a:lnTo>
                  <a:lnTo>
                    <a:pt x="1547" y="157"/>
                  </a:lnTo>
                  <a:lnTo>
                    <a:pt x="1506" y="132"/>
                  </a:lnTo>
                  <a:lnTo>
                    <a:pt x="1462" y="109"/>
                  </a:lnTo>
                  <a:lnTo>
                    <a:pt x="1417" y="87"/>
                  </a:lnTo>
                  <a:lnTo>
                    <a:pt x="1369" y="68"/>
                  </a:lnTo>
                  <a:lnTo>
                    <a:pt x="1320" y="50"/>
                  </a:lnTo>
                  <a:lnTo>
                    <a:pt x="1270" y="34"/>
                  </a:lnTo>
                  <a:lnTo>
                    <a:pt x="1217" y="21"/>
                  </a:lnTo>
                  <a:lnTo>
                    <a:pt x="1163" y="9"/>
                  </a:lnTo>
                  <a:lnTo>
                    <a:pt x="1107" y="0"/>
                  </a:lnTo>
                  <a:lnTo>
                    <a:pt x="1134" y="0"/>
                  </a:lnTo>
                  <a:lnTo>
                    <a:pt x="1162" y="1"/>
                  </a:lnTo>
                  <a:lnTo>
                    <a:pt x="1189" y="3"/>
                  </a:lnTo>
                  <a:lnTo>
                    <a:pt x="1216" y="5"/>
                  </a:lnTo>
                  <a:lnTo>
                    <a:pt x="1243" y="9"/>
                  </a:lnTo>
                  <a:lnTo>
                    <a:pt x="1270" y="12"/>
                  </a:lnTo>
                  <a:lnTo>
                    <a:pt x="1297" y="17"/>
                  </a:lnTo>
                  <a:lnTo>
                    <a:pt x="1323" y="22"/>
                  </a:lnTo>
                  <a:lnTo>
                    <a:pt x="1349" y="27"/>
                  </a:lnTo>
                  <a:lnTo>
                    <a:pt x="1376" y="34"/>
                  </a:lnTo>
                  <a:lnTo>
                    <a:pt x="1427" y="48"/>
                  </a:lnTo>
                  <a:lnTo>
                    <a:pt x="1453" y="56"/>
                  </a:lnTo>
                  <a:lnTo>
                    <a:pt x="1478" y="65"/>
                  </a:lnTo>
                  <a:lnTo>
                    <a:pt x="1503" y="74"/>
                  </a:lnTo>
                  <a:lnTo>
                    <a:pt x="1528" y="84"/>
                  </a:lnTo>
                  <a:lnTo>
                    <a:pt x="1552" y="94"/>
                  </a:lnTo>
                  <a:lnTo>
                    <a:pt x="1577" y="105"/>
                  </a:lnTo>
                  <a:lnTo>
                    <a:pt x="1601" y="117"/>
                  </a:lnTo>
                  <a:lnTo>
                    <a:pt x="1624" y="129"/>
                  </a:lnTo>
                  <a:lnTo>
                    <a:pt x="1647" y="141"/>
                  </a:lnTo>
                  <a:lnTo>
                    <a:pt x="1671" y="154"/>
                  </a:lnTo>
                  <a:lnTo>
                    <a:pt x="1693" y="168"/>
                  </a:lnTo>
                  <a:lnTo>
                    <a:pt x="1716" y="182"/>
                  </a:lnTo>
                  <a:lnTo>
                    <a:pt x="1738" y="196"/>
                  </a:lnTo>
                  <a:lnTo>
                    <a:pt x="1759" y="211"/>
                  </a:lnTo>
                  <a:lnTo>
                    <a:pt x="1780" y="227"/>
                  </a:lnTo>
                  <a:lnTo>
                    <a:pt x="1801" y="243"/>
                  </a:lnTo>
                  <a:lnTo>
                    <a:pt x="1822" y="259"/>
                  </a:lnTo>
                  <a:lnTo>
                    <a:pt x="1842" y="276"/>
                  </a:lnTo>
                  <a:lnTo>
                    <a:pt x="1862" y="294"/>
                  </a:lnTo>
                  <a:lnTo>
                    <a:pt x="1881" y="311"/>
                  </a:lnTo>
                  <a:lnTo>
                    <a:pt x="1900" y="330"/>
                  </a:lnTo>
                  <a:lnTo>
                    <a:pt x="1918" y="348"/>
                  </a:lnTo>
                  <a:lnTo>
                    <a:pt x="1936" y="367"/>
                  </a:lnTo>
                  <a:lnTo>
                    <a:pt x="1953" y="387"/>
                  </a:lnTo>
                  <a:lnTo>
                    <a:pt x="1970" y="407"/>
                  </a:lnTo>
                  <a:lnTo>
                    <a:pt x="1987" y="427"/>
                  </a:lnTo>
                  <a:lnTo>
                    <a:pt x="2003" y="447"/>
                  </a:lnTo>
                  <a:lnTo>
                    <a:pt x="2018" y="468"/>
                  </a:lnTo>
                  <a:lnTo>
                    <a:pt x="2033" y="490"/>
                  </a:lnTo>
                  <a:lnTo>
                    <a:pt x="2048" y="511"/>
                  </a:lnTo>
                  <a:lnTo>
                    <a:pt x="2062" y="534"/>
                  </a:lnTo>
                  <a:lnTo>
                    <a:pt x="2075" y="556"/>
                  </a:lnTo>
                  <a:lnTo>
                    <a:pt x="2088" y="579"/>
                  </a:lnTo>
                  <a:lnTo>
                    <a:pt x="2100" y="602"/>
                  </a:lnTo>
                  <a:lnTo>
                    <a:pt x="2112" y="625"/>
                  </a:lnTo>
                  <a:lnTo>
                    <a:pt x="2123" y="649"/>
                  </a:lnTo>
                  <a:lnTo>
                    <a:pt x="2133" y="673"/>
                  </a:lnTo>
                  <a:lnTo>
                    <a:pt x="2143" y="697"/>
                  </a:lnTo>
                  <a:lnTo>
                    <a:pt x="2152" y="721"/>
                  </a:lnTo>
                  <a:lnTo>
                    <a:pt x="2160" y="746"/>
                  </a:lnTo>
                  <a:lnTo>
                    <a:pt x="2168" y="771"/>
                  </a:lnTo>
                  <a:lnTo>
                    <a:pt x="2176" y="797"/>
                  </a:lnTo>
                  <a:lnTo>
                    <a:pt x="2182" y="822"/>
                  </a:lnTo>
                  <a:lnTo>
                    <a:pt x="2188" y="848"/>
                  </a:lnTo>
                  <a:lnTo>
                    <a:pt x="2193" y="874"/>
                  </a:lnTo>
                  <a:lnTo>
                    <a:pt x="2198" y="900"/>
                  </a:lnTo>
                  <a:lnTo>
                    <a:pt x="2201" y="927"/>
                  </a:lnTo>
                  <a:lnTo>
                    <a:pt x="2204" y="954"/>
                  </a:lnTo>
                  <a:lnTo>
                    <a:pt x="2207" y="980"/>
                  </a:lnTo>
                  <a:lnTo>
                    <a:pt x="2208" y="1008"/>
                  </a:lnTo>
                  <a:lnTo>
                    <a:pt x="2209" y="1035"/>
                  </a:lnTo>
                  <a:lnTo>
                    <a:pt x="2209" y="1062"/>
                  </a:lnTo>
                  <a:lnTo>
                    <a:pt x="2208" y="1093"/>
                  </a:lnTo>
                  <a:lnTo>
                    <a:pt x="2207" y="1122"/>
                  </a:lnTo>
                  <a:lnTo>
                    <a:pt x="2205" y="1151"/>
                  </a:lnTo>
                  <a:lnTo>
                    <a:pt x="2202" y="1179"/>
                  </a:lnTo>
                  <a:lnTo>
                    <a:pt x="2199" y="1208"/>
                  </a:lnTo>
                  <a:lnTo>
                    <a:pt x="2195" y="1236"/>
                  </a:lnTo>
                  <a:lnTo>
                    <a:pt x="2190" y="1264"/>
                  </a:lnTo>
                  <a:lnTo>
                    <a:pt x="2184" y="1291"/>
                  </a:lnTo>
                  <a:lnTo>
                    <a:pt x="2178" y="1318"/>
                  </a:lnTo>
                  <a:lnTo>
                    <a:pt x="2172" y="1345"/>
                  </a:lnTo>
                  <a:lnTo>
                    <a:pt x="2165" y="1371"/>
                  </a:lnTo>
                  <a:lnTo>
                    <a:pt x="2157" y="1397"/>
                  </a:lnTo>
                  <a:lnTo>
                    <a:pt x="2148" y="1423"/>
                  </a:lnTo>
                  <a:lnTo>
                    <a:pt x="2139" y="1448"/>
                  </a:lnTo>
                  <a:lnTo>
                    <a:pt x="2130" y="1473"/>
                  </a:lnTo>
                  <a:lnTo>
                    <a:pt x="2119" y="1498"/>
                  </a:lnTo>
                  <a:lnTo>
                    <a:pt x="2109" y="1522"/>
                  </a:lnTo>
                  <a:lnTo>
                    <a:pt x="2097" y="1546"/>
                  </a:lnTo>
                  <a:lnTo>
                    <a:pt x="2085" y="1569"/>
                  </a:lnTo>
                  <a:lnTo>
                    <a:pt x="2073" y="1593"/>
                  </a:lnTo>
                  <a:lnTo>
                    <a:pt x="2060" y="1615"/>
                  </a:lnTo>
                  <a:lnTo>
                    <a:pt x="2046" y="1638"/>
                  </a:lnTo>
                  <a:lnTo>
                    <a:pt x="2032" y="1659"/>
                  </a:lnTo>
                  <a:lnTo>
                    <a:pt x="2018" y="1681"/>
                  </a:lnTo>
                  <a:lnTo>
                    <a:pt x="2003" y="1702"/>
                  </a:lnTo>
                  <a:lnTo>
                    <a:pt x="1987" y="1723"/>
                  </a:lnTo>
                  <a:lnTo>
                    <a:pt x="1971" y="1743"/>
                  </a:lnTo>
                  <a:lnTo>
                    <a:pt x="1954" y="1763"/>
                  </a:lnTo>
                  <a:lnTo>
                    <a:pt x="1937" y="1782"/>
                  </a:lnTo>
                  <a:lnTo>
                    <a:pt x="1920" y="1801"/>
                  </a:lnTo>
                  <a:lnTo>
                    <a:pt x="1902" y="1819"/>
                  </a:lnTo>
                  <a:lnTo>
                    <a:pt x="1884" y="1837"/>
                  </a:lnTo>
                  <a:lnTo>
                    <a:pt x="1865" y="1855"/>
                  </a:lnTo>
                  <a:lnTo>
                    <a:pt x="1845" y="1872"/>
                  </a:lnTo>
                  <a:lnTo>
                    <a:pt x="1826" y="1888"/>
                  </a:lnTo>
                  <a:lnTo>
                    <a:pt x="1806" y="1904"/>
                  </a:lnTo>
                  <a:lnTo>
                    <a:pt x="1785" y="1920"/>
                  </a:lnTo>
                  <a:lnTo>
                    <a:pt x="1764" y="1935"/>
                  </a:lnTo>
                  <a:lnTo>
                    <a:pt x="1743" y="1949"/>
                  </a:lnTo>
                  <a:lnTo>
                    <a:pt x="1721" y="1963"/>
                  </a:lnTo>
                  <a:lnTo>
                    <a:pt x="1699" y="1977"/>
                  </a:lnTo>
                  <a:lnTo>
                    <a:pt x="1677" y="1990"/>
                  </a:lnTo>
                  <a:lnTo>
                    <a:pt x="1654" y="2002"/>
                  </a:lnTo>
                  <a:lnTo>
                    <a:pt x="1631" y="2014"/>
                  </a:lnTo>
                  <a:lnTo>
                    <a:pt x="1607" y="2025"/>
                  </a:lnTo>
                  <a:lnTo>
                    <a:pt x="1583" y="2036"/>
                  </a:lnTo>
                  <a:lnTo>
                    <a:pt x="1559" y="2046"/>
                  </a:lnTo>
                  <a:lnTo>
                    <a:pt x="1534" y="2056"/>
                  </a:lnTo>
                  <a:lnTo>
                    <a:pt x="1510" y="2065"/>
                  </a:lnTo>
                  <a:lnTo>
                    <a:pt x="1484" y="2074"/>
                  </a:lnTo>
                  <a:lnTo>
                    <a:pt x="1459" y="2082"/>
                  </a:lnTo>
                  <a:lnTo>
                    <a:pt x="1433" y="2089"/>
                  </a:lnTo>
                  <a:lnTo>
                    <a:pt x="1407" y="2096"/>
                  </a:lnTo>
                  <a:lnTo>
                    <a:pt x="1381" y="2102"/>
                  </a:lnTo>
                  <a:lnTo>
                    <a:pt x="1354" y="2108"/>
                  </a:lnTo>
                  <a:lnTo>
                    <a:pt x="1328" y="2113"/>
                  </a:lnTo>
                  <a:lnTo>
                    <a:pt x="1300" y="2117"/>
                  </a:lnTo>
                  <a:lnTo>
                    <a:pt x="1273" y="2121"/>
                  </a:lnTo>
                  <a:lnTo>
                    <a:pt x="1246" y="2124"/>
                  </a:lnTo>
                  <a:lnTo>
                    <a:pt x="1218" y="2126"/>
                  </a:lnTo>
                  <a:lnTo>
                    <a:pt x="1190" y="2128"/>
                  </a:lnTo>
                  <a:lnTo>
                    <a:pt x="1162" y="2130"/>
                  </a:lnTo>
                  <a:lnTo>
                    <a:pt x="1133" y="2130"/>
                  </a:lnTo>
                  <a:lnTo>
                    <a:pt x="1103" y="2130"/>
                  </a:lnTo>
                  <a:lnTo>
                    <a:pt x="1076" y="2129"/>
                  </a:lnTo>
                  <a:lnTo>
                    <a:pt x="1049" y="2128"/>
                  </a:lnTo>
                  <a:lnTo>
                    <a:pt x="1021" y="2126"/>
                  </a:lnTo>
                  <a:lnTo>
                    <a:pt x="994" y="2124"/>
                  </a:lnTo>
                  <a:lnTo>
                    <a:pt x="967" y="2120"/>
                  </a:lnTo>
                  <a:lnTo>
                    <a:pt x="940" y="2117"/>
                  </a:lnTo>
                  <a:lnTo>
                    <a:pt x="887" y="2108"/>
                  </a:lnTo>
                  <a:lnTo>
                    <a:pt x="835" y="2096"/>
                  </a:lnTo>
                  <a:lnTo>
                    <a:pt x="809" y="2090"/>
                  </a:lnTo>
                  <a:lnTo>
                    <a:pt x="783" y="2083"/>
                  </a:lnTo>
                  <a:lnTo>
                    <a:pt x="758" y="2075"/>
                  </a:lnTo>
                  <a:lnTo>
                    <a:pt x="733" y="2067"/>
                  </a:lnTo>
                  <a:lnTo>
                    <a:pt x="708" y="2058"/>
                  </a:lnTo>
                  <a:lnTo>
                    <a:pt x="683" y="2049"/>
                  </a:lnTo>
                  <a:lnTo>
                    <a:pt x="659" y="2039"/>
                  </a:lnTo>
                  <a:lnTo>
                    <a:pt x="634" y="2029"/>
                  </a:lnTo>
                  <a:lnTo>
                    <a:pt x="611" y="2018"/>
                  </a:lnTo>
                  <a:lnTo>
                    <a:pt x="587" y="2006"/>
                  </a:lnTo>
                  <a:lnTo>
                    <a:pt x="564" y="1994"/>
                  </a:lnTo>
                  <a:lnTo>
                    <a:pt x="541" y="1982"/>
                  </a:lnTo>
                  <a:lnTo>
                    <a:pt x="518" y="1969"/>
                  </a:lnTo>
                  <a:lnTo>
                    <a:pt x="496" y="1956"/>
                  </a:lnTo>
                  <a:lnTo>
                    <a:pt x="474" y="1942"/>
                  </a:lnTo>
                  <a:lnTo>
                    <a:pt x="453" y="1927"/>
                  </a:lnTo>
                  <a:lnTo>
                    <a:pt x="431" y="1912"/>
                  </a:lnTo>
                  <a:lnTo>
                    <a:pt x="411" y="1897"/>
                  </a:lnTo>
                  <a:lnTo>
                    <a:pt x="390" y="1881"/>
                  </a:lnTo>
                  <a:lnTo>
                    <a:pt x="370" y="1865"/>
                  </a:lnTo>
                  <a:lnTo>
                    <a:pt x="351" y="1848"/>
                  </a:lnTo>
                  <a:lnTo>
                    <a:pt x="331" y="1830"/>
                  </a:lnTo>
                  <a:lnTo>
                    <a:pt x="313" y="1812"/>
                  </a:lnTo>
                  <a:lnTo>
                    <a:pt x="294" y="1794"/>
                  </a:lnTo>
                  <a:lnTo>
                    <a:pt x="276" y="1775"/>
                  </a:lnTo>
                  <a:lnTo>
                    <a:pt x="259" y="1756"/>
                  </a:lnTo>
                  <a:lnTo>
                    <a:pt x="242" y="1737"/>
                  </a:lnTo>
                  <a:lnTo>
                    <a:pt x="226" y="1716"/>
                  </a:lnTo>
                  <a:lnTo>
                    <a:pt x="210" y="1696"/>
                  </a:lnTo>
                  <a:lnTo>
                    <a:pt x="194" y="1675"/>
                  </a:lnTo>
                  <a:lnTo>
                    <a:pt x="179" y="1654"/>
                  </a:lnTo>
                  <a:lnTo>
                    <a:pt x="165" y="1632"/>
                  </a:lnTo>
                  <a:lnTo>
                    <a:pt x="151" y="1609"/>
                  </a:lnTo>
                  <a:lnTo>
                    <a:pt x="138" y="1587"/>
                  </a:lnTo>
                  <a:lnTo>
                    <a:pt x="125" y="1564"/>
                  </a:lnTo>
                  <a:lnTo>
                    <a:pt x="113" y="1540"/>
                  </a:lnTo>
                  <a:lnTo>
                    <a:pt x="101" y="1516"/>
                  </a:lnTo>
                  <a:lnTo>
                    <a:pt x="90" y="1492"/>
                  </a:lnTo>
                  <a:lnTo>
                    <a:pt x="79" y="1467"/>
                  </a:lnTo>
                  <a:lnTo>
                    <a:pt x="69" y="1442"/>
                  </a:lnTo>
                  <a:lnTo>
                    <a:pt x="60" y="1417"/>
                  </a:lnTo>
                  <a:lnTo>
                    <a:pt x="52" y="1391"/>
                  </a:lnTo>
                  <a:lnTo>
                    <a:pt x="44" y="1364"/>
                  </a:lnTo>
                  <a:lnTo>
                    <a:pt x="36" y="1338"/>
                  </a:lnTo>
                  <a:lnTo>
                    <a:pt x="29" y="1311"/>
                  </a:lnTo>
                  <a:lnTo>
                    <a:pt x="23" y="1283"/>
                  </a:lnTo>
                  <a:lnTo>
                    <a:pt x="18" y="1255"/>
                  </a:lnTo>
                  <a:lnTo>
                    <a:pt x="13" y="1227"/>
                  </a:lnTo>
                  <a:lnTo>
                    <a:pt x="9" y="1199"/>
                  </a:lnTo>
                  <a:lnTo>
                    <a:pt x="6" y="1170"/>
                  </a:lnTo>
                  <a:lnTo>
                    <a:pt x="3" y="1141"/>
                  </a:lnTo>
                  <a:lnTo>
                    <a:pt x="2" y="1111"/>
                  </a:lnTo>
                  <a:lnTo>
                    <a:pt x="1" y="1081"/>
                  </a:lnTo>
                  <a:lnTo>
                    <a:pt x="0" y="1050"/>
                  </a:lnTo>
                  <a:close/>
                </a:path>
              </a:pathLst>
            </a:custGeom>
            <a:solidFill>
              <a:srgbClr val="FF0000">
                <a:alpha val="74901"/>
              </a:srgbClr>
            </a:solidFill>
            <a:ln w="9525">
              <a:noFill/>
              <a:round/>
              <a:headEnd/>
              <a:tailEnd/>
            </a:ln>
          </p:spPr>
          <p:txBody>
            <a:bodyPr/>
            <a:lstStyle/>
            <a:p>
              <a:endParaRPr lang="zh-CN" altLang="en-US"/>
            </a:p>
          </p:txBody>
        </p:sp>
      </p:grpSp>
      <p:sp>
        <p:nvSpPr>
          <p:cNvPr id="11288" name="AutoShape 24"/>
          <p:cNvSpPr>
            <a:spLocks noChangeArrowheads="1"/>
          </p:cNvSpPr>
          <p:nvPr/>
        </p:nvSpPr>
        <p:spPr bwMode="auto">
          <a:xfrm>
            <a:off x="5072063" y="4043363"/>
            <a:ext cx="2803525" cy="960437"/>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a:outerShdw dist="28398" dir="1593903" algn="ctr" rotWithShape="0">
              <a:schemeClr val="tx1">
                <a:alpha val="50000"/>
              </a:schemeClr>
            </a:outerShdw>
          </a:effectLst>
        </p:spPr>
        <p:txBody>
          <a:bodyPr wrap="none" anchor="ctr"/>
          <a:lstStyle/>
          <a:p>
            <a:pPr algn="ctr" eaLnBrk="0" hangingPunct="0">
              <a:spcBef>
                <a:spcPct val="0"/>
              </a:spcBef>
              <a:buClrTx/>
              <a:buSzTx/>
              <a:defRPr/>
            </a:pPr>
            <a:r>
              <a:rPr kumimoji="0" lang="en-US" sz="1800">
                <a:latin typeface="Arial Narrow" pitchFamily="34" charset="0"/>
                <a:ea typeface="+mn-ea"/>
                <a:cs typeface="Arial" charset="0"/>
              </a:rPr>
              <a:t>Working software delivered </a:t>
            </a:r>
          </a:p>
          <a:p>
            <a:pPr algn="ctr" eaLnBrk="0" hangingPunct="0">
              <a:spcBef>
                <a:spcPct val="0"/>
              </a:spcBef>
              <a:buClrTx/>
              <a:buSzTx/>
              <a:defRPr/>
            </a:pPr>
            <a:r>
              <a:rPr kumimoji="0" lang="en-US" sz="1800">
                <a:latin typeface="Arial Narrow" pitchFamily="34" charset="0"/>
                <a:ea typeface="+mn-ea"/>
                <a:cs typeface="Arial" charset="0"/>
              </a:rPr>
              <a:t>to the customer at </a:t>
            </a:r>
          </a:p>
          <a:p>
            <a:pPr algn="ctr" eaLnBrk="0" hangingPunct="0">
              <a:spcBef>
                <a:spcPct val="0"/>
              </a:spcBef>
              <a:buClrTx/>
              <a:buSzTx/>
              <a:defRPr/>
            </a:pPr>
            <a:r>
              <a:rPr kumimoji="0" lang="en-US" sz="1800">
                <a:latin typeface="Arial Narrow" pitchFamily="34" charset="0"/>
                <a:ea typeface="+mn-ea"/>
                <a:cs typeface="Arial" charset="0"/>
              </a:rPr>
              <a:t>regular intervals</a:t>
            </a:r>
          </a:p>
        </p:txBody>
      </p:sp>
      <p:sp>
        <p:nvSpPr>
          <p:cNvPr id="11289" name="AutoShape 25"/>
          <p:cNvSpPr>
            <a:spLocks noChangeArrowheads="1"/>
          </p:cNvSpPr>
          <p:nvPr/>
        </p:nvSpPr>
        <p:spPr bwMode="auto">
          <a:xfrm>
            <a:off x="5072063" y="5118100"/>
            <a:ext cx="2803525" cy="960438"/>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a:outerShdw dist="28398" dir="1593903" algn="ctr" rotWithShape="0">
              <a:schemeClr val="tx1">
                <a:alpha val="50000"/>
              </a:schemeClr>
            </a:outerShdw>
          </a:effectLst>
        </p:spPr>
        <p:txBody>
          <a:bodyPr wrap="none" anchor="ctr"/>
          <a:lstStyle/>
          <a:p>
            <a:pPr algn="ctr" eaLnBrk="0" hangingPunct="0">
              <a:spcBef>
                <a:spcPct val="0"/>
              </a:spcBef>
              <a:buClrTx/>
              <a:buSzTx/>
              <a:defRPr/>
            </a:pPr>
            <a:r>
              <a:rPr kumimoji="0" lang="en-US" sz="1800">
                <a:latin typeface="Arial Narrow" pitchFamily="34" charset="0"/>
                <a:ea typeface="+mn-ea"/>
                <a:cs typeface="Arial" charset="0"/>
              </a:rPr>
              <a:t>Customer satisfaction is </a:t>
            </a:r>
          </a:p>
          <a:p>
            <a:pPr algn="ctr" eaLnBrk="0" hangingPunct="0">
              <a:spcBef>
                <a:spcPct val="0"/>
              </a:spcBef>
              <a:buClrTx/>
              <a:buSzTx/>
              <a:defRPr/>
            </a:pPr>
            <a:r>
              <a:rPr kumimoji="0" lang="en-US" sz="1800">
                <a:latin typeface="Arial Narrow" pitchFamily="34" charset="0"/>
                <a:ea typeface="+mn-ea"/>
                <a:cs typeface="Arial" charset="0"/>
              </a:rPr>
              <a:t>measured at regular</a:t>
            </a:r>
          </a:p>
          <a:p>
            <a:pPr algn="ctr" eaLnBrk="0" hangingPunct="0">
              <a:spcBef>
                <a:spcPct val="0"/>
              </a:spcBef>
              <a:buClrTx/>
              <a:buSzTx/>
              <a:defRPr/>
            </a:pPr>
            <a:r>
              <a:rPr kumimoji="0" lang="en-US" sz="1800">
                <a:latin typeface="Arial Narrow" pitchFamily="34" charset="0"/>
                <a:ea typeface="+mn-ea"/>
                <a:cs typeface="Arial" charset="0"/>
              </a:rPr>
              <a:t>intervals</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a:spLocks noGrp="1"/>
          </p:cNvSpPr>
          <p:nvPr>
            <p:ph type="sldNum" sz="quarter" idx="12"/>
          </p:nvPr>
        </p:nvSpPr>
        <p:spPr>
          <a:noFill/>
        </p:spPr>
        <p:txBody>
          <a:bodyPr/>
          <a:lstStyle/>
          <a:p>
            <a:fld id="{A277627A-B47A-434B-B298-28C762FB7542}" type="slidenum">
              <a:rPr lang="en-US" altLang="zh-CN" smtClean="0">
                <a:latin typeface="Arial" charset="0"/>
              </a:rPr>
              <a:pPr/>
              <a:t>107</a:t>
            </a:fld>
            <a:endParaRPr lang="en-US" altLang="zh-CN" smtClean="0">
              <a:latin typeface="Arial" charset="0"/>
            </a:endParaRPr>
          </a:p>
        </p:txBody>
      </p:sp>
      <p:pic>
        <p:nvPicPr>
          <p:cNvPr id="94211" name="Picture 11" descr="Measuring Flow"/>
          <p:cNvPicPr>
            <a:picLocks noChangeAspect="1" noChangeArrowheads="1"/>
          </p:cNvPicPr>
          <p:nvPr/>
        </p:nvPicPr>
        <p:blipFill>
          <a:blip r:embed="rId3" cstate="print"/>
          <a:srcRect/>
          <a:stretch>
            <a:fillRect/>
          </a:stretch>
        </p:blipFill>
        <p:spPr bwMode="auto">
          <a:xfrm>
            <a:off x="0" y="1282700"/>
            <a:ext cx="9144000" cy="5575300"/>
          </a:xfrm>
          <a:prstGeom prst="rect">
            <a:avLst/>
          </a:prstGeom>
          <a:noFill/>
          <a:ln w="9525">
            <a:noFill/>
            <a:miter lim="800000"/>
            <a:headEnd/>
            <a:tailEnd/>
          </a:ln>
        </p:spPr>
      </p:pic>
      <p:pic>
        <p:nvPicPr>
          <p:cNvPr id="94212" name="Title 1"/>
          <p:cNvPicPr>
            <a:picLocks noGrp="1" noChangeArrowheads="1"/>
          </p:cNvPicPr>
          <p:nvPr>
            <p:ph type="title" idx="4294967295"/>
          </p:nvPr>
        </p:nvPicPr>
        <p:blipFill>
          <a:blip r:embed="rId4" cstate="print"/>
          <a:srcRect/>
          <a:stretch>
            <a:fillRect/>
          </a:stretch>
        </p:blipFill>
        <p:spPr>
          <a:xfrm>
            <a:off x="-6350" y="-42863"/>
            <a:ext cx="9150350" cy="1311276"/>
          </a:xfrm>
          <a:solidFill>
            <a:srgbClr val="C0C0C0"/>
          </a:solidFill>
        </p:spPr>
      </p:pic>
      <p:sp>
        <p:nvSpPr>
          <p:cNvPr id="94213" name="Line 23"/>
          <p:cNvSpPr>
            <a:spLocks noChangeShapeType="1"/>
          </p:cNvSpPr>
          <p:nvPr/>
        </p:nvSpPr>
        <p:spPr bwMode="auto">
          <a:xfrm>
            <a:off x="5916613" y="1854200"/>
            <a:ext cx="536575" cy="1766888"/>
          </a:xfrm>
          <a:prstGeom prst="line">
            <a:avLst/>
          </a:prstGeom>
          <a:noFill/>
          <a:ln w="38100">
            <a:solidFill>
              <a:srgbClr val="0000FF"/>
            </a:solidFill>
            <a:round/>
            <a:headEnd/>
            <a:tailEnd type="none" w="lg" len="lg"/>
          </a:ln>
        </p:spPr>
        <p:txBody>
          <a:bodyPr/>
          <a:lstStyle/>
          <a:p>
            <a:endParaRPr lang="zh-CN" altLang="en-US"/>
          </a:p>
        </p:txBody>
      </p:sp>
      <p:sp>
        <p:nvSpPr>
          <p:cNvPr id="13334" name="AutoShape 22"/>
          <p:cNvSpPr>
            <a:spLocks noChangeArrowheads="1"/>
          </p:cNvSpPr>
          <p:nvPr/>
        </p:nvSpPr>
        <p:spPr bwMode="auto">
          <a:xfrm>
            <a:off x="3995738" y="1379538"/>
            <a:ext cx="3930650" cy="590550"/>
          </a:xfrm>
          <a:prstGeom prst="roundRect">
            <a:avLst>
              <a:gd name="adj" fmla="val 16667"/>
            </a:avLst>
          </a:prstGeom>
          <a:gradFill rotWithShape="1">
            <a:gsLst>
              <a:gs pos="0">
                <a:srgbClr val="8DACD0"/>
              </a:gs>
              <a:gs pos="100000">
                <a:srgbClr val="DEE7F1"/>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anchor="ctr">
            <a:spAutoFit/>
          </a:bodyPr>
          <a:lstStyle/>
          <a:p>
            <a:pPr algn="ctr" eaLnBrk="0" hangingPunct="0">
              <a:lnSpc>
                <a:spcPct val="90000"/>
              </a:lnSpc>
              <a:spcBef>
                <a:spcPct val="40000"/>
              </a:spcBef>
              <a:buClrTx/>
              <a:buSzTx/>
              <a:defRPr/>
            </a:pPr>
            <a:r>
              <a:rPr kumimoji="0" lang="en-US" sz="1600" dirty="0">
                <a:latin typeface="Arial Narrow" pitchFamily="34" charset="0"/>
                <a:ea typeface="+mn-ea"/>
                <a:cs typeface="Arial" charset="0"/>
              </a:rPr>
              <a:t>Bulge in the resolved scenario area, indicating a bottleneck in testing</a:t>
            </a:r>
          </a:p>
        </p:txBody>
      </p:sp>
      <p:sp>
        <p:nvSpPr>
          <p:cNvPr id="13337" name="AutoShape 25"/>
          <p:cNvSpPr>
            <a:spLocks noChangeArrowheads="1"/>
          </p:cNvSpPr>
          <p:nvPr/>
        </p:nvSpPr>
        <p:spPr bwMode="auto">
          <a:xfrm>
            <a:off x="7299325" y="4081463"/>
            <a:ext cx="1671638" cy="1323975"/>
          </a:xfrm>
          <a:prstGeom prst="roundRect">
            <a:avLst>
              <a:gd name="adj" fmla="val 16667"/>
            </a:avLst>
          </a:prstGeom>
          <a:gradFill rotWithShape="1">
            <a:gsLst>
              <a:gs pos="0">
                <a:srgbClr val="8DACD0"/>
              </a:gs>
              <a:gs pos="100000">
                <a:srgbClr val="DEE7F1"/>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anchor="ctr">
            <a:spAutoFit/>
          </a:bodyPr>
          <a:lstStyle/>
          <a:p>
            <a:pPr algn="ctr" eaLnBrk="0" hangingPunct="0">
              <a:lnSpc>
                <a:spcPct val="90000"/>
              </a:lnSpc>
              <a:spcBef>
                <a:spcPct val="40000"/>
              </a:spcBef>
              <a:buClrTx/>
              <a:buSzTx/>
              <a:defRPr/>
            </a:pPr>
            <a:r>
              <a:rPr kumimoji="0" lang="en-US" sz="1600">
                <a:latin typeface="Arial Narrow" pitchFamily="34" charset="0"/>
                <a:ea typeface="+mn-ea"/>
                <a:cs typeface="Arial" charset="0"/>
              </a:rPr>
              <a:t>Slope of closed line will not approach the backlog height by iteration end</a:t>
            </a:r>
          </a:p>
        </p:txBody>
      </p:sp>
      <p:sp>
        <p:nvSpPr>
          <p:cNvPr id="94216" name="Line 26"/>
          <p:cNvSpPr>
            <a:spLocks noChangeShapeType="1"/>
          </p:cNvSpPr>
          <p:nvPr/>
        </p:nvSpPr>
        <p:spPr bwMode="auto">
          <a:xfrm flipH="1" flipV="1">
            <a:off x="6146800" y="4503738"/>
            <a:ext cx="1152525" cy="1587"/>
          </a:xfrm>
          <a:prstGeom prst="line">
            <a:avLst/>
          </a:prstGeom>
          <a:noFill/>
          <a:ln w="38100">
            <a:solidFill>
              <a:srgbClr val="0000FF"/>
            </a:solidFill>
            <a:round/>
            <a:headEnd/>
            <a:tailEnd type="none" w="lg" len="lg"/>
          </a:ln>
        </p:spPr>
        <p:txBody>
          <a:bodyPr/>
          <a:lstStyle/>
          <a:p>
            <a:endParaRPr lang="zh-CN" altLang="en-US"/>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3"/>
          <p:cNvSpPr>
            <a:spLocks noGrp="1"/>
          </p:cNvSpPr>
          <p:nvPr>
            <p:ph type="sldNum" sz="quarter" idx="12"/>
          </p:nvPr>
        </p:nvSpPr>
        <p:spPr>
          <a:noFill/>
        </p:spPr>
        <p:txBody>
          <a:bodyPr/>
          <a:lstStyle/>
          <a:p>
            <a:fld id="{EBC9C88A-53E0-4FFC-AC5C-B113364342AA}" type="slidenum">
              <a:rPr lang="en-US" altLang="zh-CN" smtClean="0">
                <a:latin typeface="Arial" charset="0"/>
              </a:rPr>
              <a:pPr/>
              <a:t>108</a:t>
            </a:fld>
            <a:endParaRPr lang="en-US" altLang="zh-CN" smtClean="0">
              <a:latin typeface="Arial" charset="0"/>
            </a:endParaRPr>
          </a:p>
        </p:txBody>
      </p:sp>
      <p:pic>
        <p:nvPicPr>
          <p:cNvPr id="95235" name="Rectangle 2"/>
          <p:cNvPicPr>
            <a:picLocks noGrp="1" noChangeArrowheads="1"/>
          </p:cNvPicPr>
          <p:nvPr>
            <p:ph type="title" idx="4294967295"/>
          </p:nvPr>
        </p:nvPicPr>
        <p:blipFill>
          <a:blip r:embed="rId3" cstate="print"/>
          <a:srcRect/>
          <a:stretch>
            <a:fillRect/>
          </a:stretch>
        </p:blipFill>
        <p:spPr>
          <a:xfrm>
            <a:off x="-6350" y="-42863"/>
            <a:ext cx="9150350" cy="1743076"/>
          </a:xfrm>
          <a:solidFill>
            <a:srgbClr val="C0C0C0"/>
          </a:solidFill>
        </p:spPr>
      </p:pic>
      <p:sp>
        <p:nvSpPr>
          <p:cNvPr id="95236" name="Rectangle 3"/>
          <p:cNvSpPr>
            <a:spLocks noGrp="1" noChangeArrowheads="1"/>
          </p:cNvSpPr>
          <p:nvPr>
            <p:ph type="body" sz="quarter" idx="4294967295"/>
          </p:nvPr>
        </p:nvSpPr>
        <p:spPr>
          <a:xfrm>
            <a:off x="755650" y="1844675"/>
            <a:ext cx="8388350" cy="2994025"/>
          </a:xfrm>
        </p:spPr>
        <p:txBody>
          <a:bodyPr lIns="0" tIns="0" rIns="0" bIns="0">
            <a:spAutoFit/>
          </a:bodyPr>
          <a:lstStyle/>
          <a:p>
            <a:pPr marL="396875" indent="-396875" defTabSz="912813" eaLnBrk="1" hangingPunct="1"/>
            <a:r>
              <a:rPr lang="en-GB" altLang="zh-CN" sz="2400" b="1" smtClean="0"/>
              <a:t>How do you handle planning and process change?</a:t>
            </a:r>
          </a:p>
          <a:p>
            <a:pPr marL="396875" indent="-396875" defTabSz="912813" eaLnBrk="1" hangingPunct="1"/>
            <a:r>
              <a:rPr lang="en-GB" altLang="zh-CN" sz="2400" b="1" smtClean="0"/>
              <a:t>What is your primary measurement of progress?</a:t>
            </a:r>
          </a:p>
          <a:p>
            <a:pPr marL="396875" indent="-396875" defTabSz="912813" eaLnBrk="1" hangingPunct="1"/>
            <a:r>
              <a:rPr lang="en-GB" altLang="zh-CN" sz="2400" b="1" smtClean="0"/>
              <a:t>How do you define quality?</a:t>
            </a:r>
          </a:p>
          <a:p>
            <a:pPr marL="396875" indent="-396875" defTabSz="912813" eaLnBrk="1" hangingPunct="1"/>
            <a:r>
              <a:rPr lang="en-GB" altLang="zh-CN" sz="2400" b="1" smtClean="0"/>
              <a:t>How do you view variance?</a:t>
            </a:r>
          </a:p>
          <a:p>
            <a:pPr marL="396875" indent="-396875" defTabSz="912813" eaLnBrk="1" hangingPunct="1"/>
            <a:r>
              <a:rPr lang="en-GB" altLang="zh-CN" sz="2400" b="1" smtClean="0"/>
              <a:t>What are your intermediate work products?</a:t>
            </a:r>
          </a:p>
          <a:p>
            <a:pPr marL="396875" indent="-396875" defTabSz="912813" eaLnBrk="1" hangingPunct="1"/>
            <a:r>
              <a:rPr lang="en-GB" altLang="zh-CN" sz="2400" b="1" smtClean="0"/>
              <a:t>How do you troubleshoot a project?</a:t>
            </a:r>
          </a:p>
          <a:p>
            <a:pPr marL="396875" indent="-396875" defTabSz="912813" eaLnBrk="1" hangingPunct="1"/>
            <a:r>
              <a:rPr lang="en-GB" altLang="zh-CN" sz="2400" b="1" smtClean="0"/>
              <a:t>Who do you trust?</a:t>
            </a: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3"/>
          <p:cNvSpPr>
            <a:spLocks noGrp="1"/>
          </p:cNvSpPr>
          <p:nvPr>
            <p:ph type="sldNum" sz="quarter" idx="12"/>
          </p:nvPr>
        </p:nvSpPr>
        <p:spPr>
          <a:noFill/>
        </p:spPr>
        <p:txBody>
          <a:bodyPr/>
          <a:lstStyle/>
          <a:p>
            <a:fld id="{40A244B9-5C95-458D-BB99-48F226C28760}" type="slidenum">
              <a:rPr lang="en-US" altLang="zh-CN" smtClean="0">
                <a:latin typeface="Arial" charset="0"/>
              </a:rPr>
              <a:pPr/>
              <a:t>109</a:t>
            </a:fld>
            <a:endParaRPr lang="en-US" altLang="zh-CN" smtClean="0">
              <a:latin typeface="Arial" charset="0"/>
            </a:endParaRPr>
          </a:p>
        </p:txBody>
      </p:sp>
      <p:pic>
        <p:nvPicPr>
          <p:cNvPr id="96259" name="Title 1"/>
          <p:cNvPicPr>
            <a:picLocks noGrp="1" noChangeArrowheads="1"/>
          </p:cNvPicPr>
          <p:nvPr>
            <p:ph type="title" idx="4294967295"/>
          </p:nvPr>
        </p:nvPicPr>
        <p:blipFill>
          <a:blip r:embed="rId3" cstate="print"/>
          <a:srcRect/>
          <a:stretch>
            <a:fillRect/>
          </a:stretch>
        </p:blipFill>
        <p:spPr>
          <a:xfrm>
            <a:off x="49213" y="0"/>
            <a:ext cx="9094787" cy="1700213"/>
          </a:xfrm>
          <a:solidFill>
            <a:srgbClr val="C0C0C0"/>
          </a:solidFill>
        </p:spPr>
      </p:pic>
      <p:sp>
        <p:nvSpPr>
          <p:cNvPr id="96260" name="Content Placeholder 2"/>
          <p:cNvSpPr>
            <a:spLocks noGrp="1"/>
          </p:cNvSpPr>
          <p:nvPr>
            <p:ph type="body" sz="quarter" idx="4294967295"/>
          </p:nvPr>
        </p:nvSpPr>
        <p:spPr>
          <a:xfrm>
            <a:off x="812800" y="1773238"/>
            <a:ext cx="8331200" cy="2555875"/>
          </a:xfrm>
        </p:spPr>
        <p:txBody>
          <a:bodyPr lIns="0" tIns="0" rIns="0" bIns="0">
            <a:spAutoFit/>
          </a:bodyPr>
          <a:lstStyle/>
          <a:p>
            <a:pPr marL="396875" indent="-396875" defTabSz="912813" eaLnBrk="1" hangingPunct="1"/>
            <a:r>
              <a:rPr lang="en-US" altLang="zh-CN" sz="2400" b="1" smtClean="0"/>
              <a:t>Why Value-Up Requires Tooling</a:t>
            </a:r>
          </a:p>
          <a:p>
            <a:pPr marL="396875" indent="-396875" defTabSz="912813" eaLnBrk="1" hangingPunct="1"/>
            <a:r>
              <a:rPr lang="en-US" altLang="zh-CN" sz="2400" b="1" smtClean="0"/>
              <a:t>Benefits of a Common Product Backlog</a:t>
            </a:r>
          </a:p>
          <a:p>
            <a:pPr marL="396875" indent="-396875" defTabSz="912813" eaLnBrk="1" hangingPunct="1"/>
            <a:r>
              <a:rPr lang="en-US" altLang="zh-CN" sz="2400" b="1" smtClean="0"/>
              <a:t>Benefits of Instrumenting Daily Activities</a:t>
            </a:r>
          </a:p>
          <a:p>
            <a:pPr marL="396875" indent="-396875" defTabSz="912813" eaLnBrk="1" hangingPunct="1"/>
            <a:r>
              <a:rPr lang="en-US" altLang="zh-CN" sz="2400" b="1" smtClean="0"/>
              <a:t>Assessing Quality</a:t>
            </a:r>
          </a:p>
          <a:p>
            <a:pPr marL="396875" indent="-396875" defTabSz="912813" eaLnBrk="1" hangingPunct="1"/>
            <a:r>
              <a:rPr lang="en-US" altLang="zh-CN" sz="2400" b="1" smtClean="0"/>
              <a:t>Assessing Quality (Continued)</a:t>
            </a:r>
          </a:p>
          <a:p>
            <a:pPr marL="396875" indent="-396875" defTabSz="912813" eaLnBrk="1" hangingPunct="1"/>
            <a:r>
              <a:rPr lang="en-US" altLang="zh-CN" sz="2400" b="1" smtClean="0"/>
              <a:t>Benefits of Iterative Development</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p:spPr>
        <p:txBody>
          <a:bodyPr/>
          <a:lstStyle/>
          <a:p>
            <a:fld id="{7EE21ECF-483B-4E88-9111-07359D0D52A8}" type="slidenum">
              <a:rPr lang="en-US" altLang="zh-CN" smtClean="0">
                <a:latin typeface="Arial" charset="0"/>
              </a:rPr>
              <a:pPr/>
              <a:t>11</a:t>
            </a:fld>
            <a:endParaRPr lang="en-US" altLang="zh-CN" smtClean="0">
              <a:latin typeface="Arial" charset="0"/>
            </a:endParaRPr>
          </a:p>
        </p:txBody>
      </p:sp>
      <p:sp>
        <p:nvSpPr>
          <p:cNvPr id="273410" name="Rectangle 2"/>
          <p:cNvSpPr>
            <a:spLocks noGrp="1" noChangeArrowheads="1"/>
          </p:cNvSpPr>
          <p:nvPr>
            <p:ph type="title"/>
          </p:nvPr>
        </p:nvSpPr>
        <p:spPr>
          <a:xfrm>
            <a:off x="1042988" y="5943600"/>
            <a:ext cx="7632700" cy="609600"/>
          </a:xfrm>
        </p:spPr>
        <p:txBody>
          <a:bodyPr/>
          <a:lstStyle/>
          <a:p>
            <a:pPr eaLnBrk="1" hangingPunct="1">
              <a:defRPr/>
            </a:pPr>
            <a:r>
              <a:rPr lang="en-US" altLang="zh-CN" sz="2400" smtClean="0">
                <a:solidFill>
                  <a:schemeClr val="bg2"/>
                </a:solidFill>
                <a:effectLst>
                  <a:outerShdw blurRad="38100" dist="38100" dir="2700000" algn="tl">
                    <a:srgbClr val="C0C0C0"/>
                  </a:outerShdw>
                </a:effectLst>
              </a:rPr>
              <a:t>Fig 4.1 The process for capturing the requirements.</a:t>
            </a:r>
          </a:p>
        </p:txBody>
      </p:sp>
      <p:sp>
        <p:nvSpPr>
          <p:cNvPr id="16388" name="Rectangle 3"/>
          <p:cNvSpPr>
            <a:spLocks noChangeArrowheads="1"/>
          </p:cNvSpPr>
          <p:nvPr/>
        </p:nvSpPr>
        <p:spPr bwMode="auto">
          <a:xfrm>
            <a:off x="1836738" y="2362200"/>
            <a:ext cx="1295400" cy="1295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spcBef>
                <a:spcPct val="0"/>
              </a:spcBef>
              <a:buClrTx/>
              <a:buSzTx/>
            </a:pPr>
            <a:r>
              <a:rPr lang="en-US" altLang="zh-CN" sz="1800" b="0">
                <a:latin typeface="Comic Sans MS" pitchFamily="66" charset="0"/>
              </a:rPr>
              <a:t>Analysis</a:t>
            </a:r>
          </a:p>
        </p:txBody>
      </p:sp>
      <p:sp>
        <p:nvSpPr>
          <p:cNvPr id="16389" name="Rectangle 4"/>
          <p:cNvSpPr>
            <a:spLocks noChangeArrowheads="1"/>
          </p:cNvSpPr>
          <p:nvPr/>
        </p:nvSpPr>
        <p:spPr bwMode="auto">
          <a:xfrm>
            <a:off x="3479800" y="2362200"/>
            <a:ext cx="1295400" cy="1295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spcBef>
                <a:spcPct val="0"/>
              </a:spcBef>
              <a:buClrTx/>
              <a:buSzTx/>
            </a:pPr>
            <a:r>
              <a:rPr lang="en-US" altLang="zh-CN" sz="1800" b="0">
                <a:latin typeface="Comic Sans MS" pitchFamily="66" charset="0"/>
              </a:rPr>
              <a:t>Specification</a:t>
            </a:r>
          </a:p>
        </p:txBody>
      </p:sp>
      <p:sp>
        <p:nvSpPr>
          <p:cNvPr id="16390" name="Rectangle 5"/>
          <p:cNvSpPr>
            <a:spLocks noChangeArrowheads="1"/>
          </p:cNvSpPr>
          <p:nvPr/>
        </p:nvSpPr>
        <p:spPr bwMode="auto">
          <a:xfrm>
            <a:off x="5105400" y="2362200"/>
            <a:ext cx="1295400" cy="1295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spcBef>
                <a:spcPct val="0"/>
              </a:spcBef>
              <a:buClrTx/>
              <a:buSzTx/>
            </a:pPr>
            <a:r>
              <a:rPr lang="en-US" altLang="zh-CN" sz="1800" b="0">
                <a:latin typeface="Comic Sans MS" pitchFamily="66" charset="0"/>
              </a:rPr>
              <a:t>Validation</a:t>
            </a:r>
          </a:p>
        </p:txBody>
      </p:sp>
      <p:sp>
        <p:nvSpPr>
          <p:cNvPr id="16391" name="Rectangle 6"/>
          <p:cNvSpPr>
            <a:spLocks noChangeArrowheads="1"/>
          </p:cNvSpPr>
          <p:nvPr/>
        </p:nvSpPr>
        <p:spPr bwMode="auto">
          <a:xfrm>
            <a:off x="7162800" y="2362200"/>
            <a:ext cx="1676400" cy="1295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spcBef>
                <a:spcPct val="0"/>
              </a:spcBef>
              <a:buClrTx/>
              <a:buSzTx/>
            </a:pPr>
            <a:r>
              <a:rPr lang="en-US" altLang="zh-CN" sz="1800" b="0">
                <a:latin typeface="Comic Sans MS" pitchFamily="66" charset="0"/>
              </a:rPr>
              <a:t>SRS</a:t>
            </a:r>
          </a:p>
        </p:txBody>
      </p:sp>
      <p:sp>
        <p:nvSpPr>
          <p:cNvPr id="16392" name="Line 7"/>
          <p:cNvSpPr>
            <a:spLocks noChangeShapeType="1"/>
          </p:cNvSpPr>
          <p:nvPr/>
        </p:nvSpPr>
        <p:spPr bwMode="auto">
          <a:xfrm flipV="1">
            <a:off x="3132138" y="3068638"/>
            <a:ext cx="360362" cy="0"/>
          </a:xfrm>
          <a:prstGeom prst="line">
            <a:avLst/>
          </a:prstGeom>
          <a:noFill/>
          <a:ln w="12700" cap="sq">
            <a:solidFill>
              <a:schemeClr val="tx1"/>
            </a:solidFill>
            <a:round/>
            <a:headEnd type="none" w="sm" len="sm"/>
            <a:tailEnd type="triangle" w="med" len="med"/>
          </a:ln>
        </p:spPr>
        <p:txBody>
          <a:bodyPr wrap="none"/>
          <a:lstStyle/>
          <a:p>
            <a:endParaRPr lang="zh-CN" altLang="en-US"/>
          </a:p>
        </p:txBody>
      </p:sp>
      <p:sp>
        <p:nvSpPr>
          <p:cNvPr id="16393" name="Line 8"/>
          <p:cNvSpPr>
            <a:spLocks noChangeShapeType="1"/>
          </p:cNvSpPr>
          <p:nvPr/>
        </p:nvSpPr>
        <p:spPr bwMode="auto">
          <a:xfrm flipV="1">
            <a:off x="4787900" y="3068638"/>
            <a:ext cx="360363" cy="0"/>
          </a:xfrm>
          <a:prstGeom prst="line">
            <a:avLst/>
          </a:prstGeom>
          <a:noFill/>
          <a:ln w="12700" cap="sq">
            <a:solidFill>
              <a:schemeClr val="tx1"/>
            </a:solidFill>
            <a:round/>
            <a:headEnd type="none" w="sm" len="sm"/>
            <a:tailEnd type="triangle" w="med" len="med"/>
          </a:ln>
        </p:spPr>
        <p:txBody>
          <a:bodyPr wrap="none"/>
          <a:lstStyle/>
          <a:p>
            <a:endParaRPr lang="zh-CN" altLang="en-US"/>
          </a:p>
        </p:txBody>
      </p:sp>
      <p:sp>
        <p:nvSpPr>
          <p:cNvPr id="16394" name="Rectangle 9"/>
          <p:cNvSpPr>
            <a:spLocks noChangeArrowheads="1"/>
          </p:cNvSpPr>
          <p:nvPr/>
        </p:nvSpPr>
        <p:spPr bwMode="auto">
          <a:xfrm>
            <a:off x="6629400" y="533400"/>
            <a:ext cx="152400" cy="5105400"/>
          </a:xfrm>
          <a:prstGeom prst="rect">
            <a:avLst/>
          </a:prstGeom>
          <a:solidFill>
            <a:srgbClr val="FA3D02"/>
          </a:solidFill>
          <a:ln w="12700" cap="sq">
            <a:solidFill>
              <a:schemeClr val="tx1"/>
            </a:solidFill>
            <a:miter lim="800000"/>
            <a:headEnd type="none" w="sm" len="sm"/>
            <a:tailEnd type="none" w="sm" len="sm"/>
          </a:ln>
        </p:spPr>
        <p:txBody>
          <a:bodyPr wrap="none" anchor="ctr"/>
          <a:lstStyle/>
          <a:p>
            <a:endParaRPr lang="zh-CN" altLang="en-US"/>
          </a:p>
        </p:txBody>
      </p:sp>
      <p:sp>
        <p:nvSpPr>
          <p:cNvPr id="16395" name="Line 10"/>
          <p:cNvSpPr>
            <a:spLocks noChangeShapeType="1"/>
          </p:cNvSpPr>
          <p:nvPr/>
        </p:nvSpPr>
        <p:spPr bwMode="auto">
          <a:xfrm>
            <a:off x="6400800" y="3048000"/>
            <a:ext cx="762000" cy="0"/>
          </a:xfrm>
          <a:prstGeom prst="line">
            <a:avLst/>
          </a:prstGeom>
          <a:noFill/>
          <a:ln w="12700" cap="sq">
            <a:solidFill>
              <a:schemeClr val="tx1"/>
            </a:solidFill>
            <a:round/>
            <a:headEnd type="none" w="sm" len="sm"/>
            <a:tailEnd type="triangle" w="med" len="med"/>
          </a:ln>
        </p:spPr>
        <p:txBody>
          <a:bodyPr wrap="none"/>
          <a:lstStyle/>
          <a:p>
            <a:endParaRPr lang="zh-CN" altLang="en-US"/>
          </a:p>
        </p:txBody>
      </p:sp>
      <p:sp>
        <p:nvSpPr>
          <p:cNvPr id="16396" name="Text Box 11"/>
          <p:cNvSpPr txBox="1">
            <a:spLocks noChangeArrowheads="1"/>
          </p:cNvSpPr>
          <p:nvPr/>
        </p:nvSpPr>
        <p:spPr bwMode="auto">
          <a:xfrm>
            <a:off x="1692275" y="3789363"/>
            <a:ext cx="1536700" cy="942975"/>
          </a:xfrm>
          <a:prstGeom prst="rect">
            <a:avLst/>
          </a:prstGeom>
          <a:noFill/>
          <a:ln w="12700" cap="sq">
            <a:noFill/>
            <a:miter lim="800000"/>
            <a:headEnd type="none" w="sm" len="sm"/>
            <a:tailEnd type="none" w="sm" len="sm"/>
          </a:ln>
        </p:spPr>
        <p:txBody>
          <a:bodyPr>
            <a:spAutoFit/>
          </a:bodyPr>
          <a:lstStyle/>
          <a:p>
            <a:pPr algn="ctr">
              <a:spcBef>
                <a:spcPct val="50000"/>
              </a:spcBef>
              <a:buClrTx/>
              <a:buSzTx/>
            </a:pPr>
            <a:r>
              <a:rPr lang="en-US" altLang="zh-CN" sz="1400">
                <a:latin typeface="Comic Sans MS" pitchFamily="66" charset="0"/>
              </a:rPr>
              <a:t>Understanding and modeling the desired behavior.</a:t>
            </a:r>
          </a:p>
        </p:txBody>
      </p:sp>
      <p:sp>
        <p:nvSpPr>
          <p:cNvPr id="16397" name="Text Box 12"/>
          <p:cNvSpPr txBox="1">
            <a:spLocks noChangeArrowheads="1"/>
          </p:cNvSpPr>
          <p:nvPr/>
        </p:nvSpPr>
        <p:spPr bwMode="auto">
          <a:xfrm>
            <a:off x="3348038" y="3789363"/>
            <a:ext cx="1536700" cy="1155700"/>
          </a:xfrm>
          <a:prstGeom prst="rect">
            <a:avLst/>
          </a:prstGeom>
          <a:noFill/>
          <a:ln w="12700" cap="sq">
            <a:noFill/>
            <a:miter lim="800000"/>
            <a:headEnd type="none" w="sm" len="sm"/>
            <a:tailEnd type="none" w="sm" len="sm"/>
          </a:ln>
        </p:spPr>
        <p:txBody>
          <a:bodyPr>
            <a:spAutoFit/>
          </a:bodyPr>
          <a:lstStyle/>
          <a:p>
            <a:pPr algn="ctr">
              <a:spcBef>
                <a:spcPct val="50000"/>
              </a:spcBef>
              <a:buClrTx/>
              <a:buSzTx/>
            </a:pPr>
            <a:r>
              <a:rPr lang="en-US" altLang="zh-CN" sz="1400">
                <a:latin typeface="Comic Sans MS" pitchFamily="66" charset="0"/>
              </a:rPr>
              <a:t>Documenting the behavior of the proposed software system.</a:t>
            </a:r>
          </a:p>
        </p:txBody>
      </p:sp>
      <p:sp>
        <p:nvSpPr>
          <p:cNvPr id="16398" name="Text Box 13"/>
          <p:cNvSpPr txBox="1">
            <a:spLocks noChangeArrowheads="1"/>
          </p:cNvSpPr>
          <p:nvPr/>
        </p:nvSpPr>
        <p:spPr bwMode="auto">
          <a:xfrm>
            <a:off x="5003800" y="3733800"/>
            <a:ext cx="1512888" cy="1368425"/>
          </a:xfrm>
          <a:prstGeom prst="rect">
            <a:avLst/>
          </a:prstGeom>
          <a:noFill/>
          <a:ln w="12700" cap="sq">
            <a:noFill/>
            <a:miter lim="800000"/>
            <a:headEnd type="none" w="sm" len="sm"/>
            <a:tailEnd type="none" w="sm" len="sm"/>
          </a:ln>
        </p:spPr>
        <p:txBody>
          <a:bodyPr>
            <a:spAutoFit/>
          </a:bodyPr>
          <a:lstStyle/>
          <a:p>
            <a:pPr algn="ctr">
              <a:spcBef>
                <a:spcPct val="50000"/>
              </a:spcBef>
              <a:buClrTx/>
              <a:buSzTx/>
            </a:pPr>
            <a:r>
              <a:rPr lang="en-US" altLang="zh-CN" sz="1400">
                <a:latin typeface="Comic Sans MS" pitchFamily="66" charset="0"/>
              </a:rPr>
              <a:t>Checking that the specification matches the user’s requirements.</a:t>
            </a:r>
          </a:p>
        </p:txBody>
      </p:sp>
      <p:sp>
        <p:nvSpPr>
          <p:cNvPr id="16399" name="Text Box 14"/>
          <p:cNvSpPr txBox="1">
            <a:spLocks noChangeArrowheads="1"/>
          </p:cNvSpPr>
          <p:nvPr/>
        </p:nvSpPr>
        <p:spPr bwMode="auto">
          <a:xfrm>
            <a:off x="1835150" y="692150"/>
            <a:ext cx="4267200" cy="641350"/>
          </a:xfrm>
          <a:prstGeom prst="rect">
            <a:avLst/>
          </a:prstGeom>
          <a:noFill/>
          <a:ln w="12700" cap="sq">
            <a:noFill/>
            <a:miter lim="800000"/>
            <a:headEnd type="none" w="sm" len="sm"/>
            <a:tailEnd type="none" w="sm" len="sm"/>
          </a:ln>
        </p:spPr>
        <p:txBody>
          <a:bodyPr>
            <a:spAutoFit/>
          </a:bodyPr>
          <a:lstStyle/>
          <a:p>
            <a:pPr algn="ctr">
              <a:spcBef>
                <a:spcPct val="50000"/>
              </a:spcBef>
              <a:buClrTx/>
              <a:buSzTx/>
            </a:pPr>
            <a:r>
              <a:rPr lang="en-US" altLang="zh-CN" sz="1800" b="0">
                <a:latin typeface="Comic Sans MS" pitchFamily="66" charset="0"/>
              </a:rPr>
              <a:t>REQUIREMENTS ELICITATION AND ANALYSIS</a:t>
            </a:r>
          </a:p>
        </p:txBody>
      </p:sp>
      <p:sp>
        <p:nvSpPr>
          <p:cNvPr id="16400" name="Text Box 15"/>
          <p:cNvSpPr txBox="1">
            <a:spLocks noChangeArrowheads="1"/>
          </p:cNvSpPr>
          <p:nvPr/>
        </p:nvSpPr>
        <p:spPr bwMode="auto">
          <a:xfrm>
            <a:off x="6858000" y="3665538"/>
            <a:ext cx="2286000" cy="915987"/>
          </a:xfrm>
          <a:prstGeom prst="rect">
            <a:avLst/>
          </a:prstGeom>
          <a:noFill/>
          <a:ln w="12700" cap="sq">
            <a:noFill/>
            <a:miter lim="800000"/>
            <a:headEnd type="none" w="sm" len="sm"/>
            <a:tailEnd type="none" w="sm" len="sm"/>
          </a:ln>
        </p:spPr>
        <p:txBody>
          <a:bodyPr>
            <a:spAutoFit/>
          </a:bodyPr>
          <a:lstStyle/>
          <a:p>
            <a:pPr algn="ctr">
              <a:spcBef>
                <a:spcPct val="50000"/>
              </a:spcBef>
              <a:buClrTx/>
              <a:buSzTx/>
            </a:pPr>
            <a:r>
              <a:rPr lang="en-US" altLang="zh-CN" sz="1800" b="0">
                <a:solidFill>
                  <a:srgbClr val="FF0000"/>
                </a:solidFill>
                <a:latin typeface="Comic Sans MS" pitchFamily="66" charset="0"/>
              </a:rPr>
              <a:t>SOFTWARE REQUIREMNENTS SPECIFICATION</a:t>
            </a:r>
          </a:p>
        </p:txBody>
      </p:sp>
      <p:sp>
        <p:nvSpPr>
          <p:cNvPr id="16401" name="Rectangle 17"/>
          <p:cNvSpPr>
            <a:spLocks noChangeArrowheads="1"/>
          </p:cNvSpPr>
          <p:nvPr/>
        </p:nvSpPr>
        <p:spPr bwMode="auto">
          <a:xfrm>
            <a:off x="180975" y="2349500"/>
            <a:ext cx="1295400" cy="1295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spcBef>
                <a:spcPct val="0"/>
              </a:spcBef>
              <a:buClrTx/>
              <a:buSzTx/>
            </a:pPr>
            <a:r>
              <a:rPr lang="en-US" altLang="zh-CN" sz="1800" b="0">
                <a:latin typeface="Comic Sans MS" pitchFamily="66" charset="0"/>
              </a:rPr>
              <a:t>Elicitation</a:t>
            </a:r>
          </a:p>
        </p:txBody>
      </p:sp>
      <p:sp>
        <p:nvSpPr>
          <p:cNvPr id="16402" name="Line 18"/>
          <p:cNvSpPr>
            <a:spLocks noChangeShapeType="1"/>
          </p:cNvSpPr>
          <p:nvPr/>
        </p:nvSpPr>
        <p:spPr bwMode="auto">
          <a:xfrm>
            <a:off x="1476375" y="3068638"/>
            <a:ext cx="358775" cy="0"/>
          </a:xfrm>
          <a:prstGeom prst="line">
            <a:avLst/>
          </a:prstGeom>
          <a:noFill/>
          <a:ln w="12700" cap="sq">
            <a:solidFill>
              <a:schemeClr val="tx1"/>
            </a:solidFill>
            <a:round/>
            <a:headEnd type="none" w="sm" len="sm"/>
            <a:tailEnd type="triangle" w="med" len="med"/>
          </a:ln>
        </p:spPr>
        <p:txBody>
          <a:bodyPr wrap="none"/>
          <a:lstStyle/>
          <a:p>
            <a:endParaRPr lang="zh-CN" altLang="en-US"/>
          </a:p>
        </p:txBody>
      </p:sp>
      <p:sp>
        <p:nvSpPr>
          <p:cNvPr id="16403" name="Text Box 19"/>
          <p:cNvSpPr txBox="1">
            <a:spLocks noChangeArrowheads="1"/>
          </p:cNvSpPr>
          <p:nvPr/>
        </p:nvSpPr>
        <p:spPr bwMode="auto">
          <a:xfrm>
            <a:off x="179388" y="3789363"/>
            <a:ext cx="1331912" cy="730250"/>
          </a:xfrm>
          <a:prstGeom prst="rect">
            <a:avLst/>
          </a:prstGeom>
          <a:noFill/>
          <a:ln w="12700" cap="sq">
            <a:noFill/>
            <a:miter lim="800000"/>
            <a:headEnd type="none" w="sm" len="sm"/>
            <a:tailEnd type="none" w="sm" len="sm"/>
          </a:ln>
        </p:spPr>
        <p:txBody>
          <a:bodyPr>
            <a:spAutoFit/>
          </a:bodyPr>
          <a:lstStyle/>
          <a:p>
            <a:pPr algn="ctr">
              <a:spcBef>
                <a:spcPct val="50000"/>
              </a:spcBef>
              <a:buClrTx/>
              <a:buSzTx/>
            </a:pPr>
            <a:r>
              <a:rPr lang="en-US" altLang="zh-CN" sz="1400" dirty="0">
                <a:solidFill>
                  <a:srgbClr val="FD2711"/>
                </a:solidFill>
                <a:latin typeface="Comic Sans MS" pitchFamily="66" charset="0"/>
              </a:rPr>
              <a:t>Collecting the user’s requirements.</a:t>
            </a:r>
          </a:p>
        </p:txBody>
      </p:sp>
      <p:sp>
        <p:nvSpPr>
          <p:cNvPr id="16404" name="Freeform 20"/>
          <p:cNvSpPr>
            <a:spLocks/>
          </p:cNvSpPr>
          <p:nvPr/>
        </p:nvSpPr>
        <p:spPr bwMode="auto">
          <a:xfrm>
            <a:off x="1042988" y="1928813"/>
            <a:ext cx="1441450" cy="420687"/>
          </a:xfrm>
          <a:custGeom>
            <a:avLst/>
            <a:gdLst>
              <a:gd name="T0" fmla="*/ 2147483647 w 908"/>
              <a:gd name="T1" fmla="*/ 2147483647 h 265"/>
              <a:gd name="T2" fmla="*/ 2147483647 w 908"/>
              <a:gd name="T3" fmla="*/ 2147483647 h 265"/>
              <a:gd name="T4" fmla="*/ 2147483647 w 908"/>
              <a:gd name="T5" fmla="*/ 2147483647 h 265"/>
              <a:gd name="T6" fmla="*/ 0 w 908"/>
              <a:gd name="T7" fmla="*/ 2147483647 h 265"/>
              <a:gd name="T8" fmla="*/ 0 60000 65536"/>
              <a:gd name="T9" fmla="*/ 0 60000 65536"/>
              <a:gd name="T10" fmla="*/ 0 60000 65536"/>
              <a:gd name="T11" fmla="*/ 0 60000 65536"/>
              <a:gd name="T12" fmla="*/ 0 w 908"/>
              <a:gd name="T13" fmla="*/ 0 h 265"/>
              <a:gd name="T14" fmla="*/ 908 w 908"/>
              <a:gd name="T15" fmla="*/ 265 h 265"/>
            </a:gdLst>
            <a:ahLst/>
            <a:cxnLst>
              <a:cxn ang="T8">
                <a:pos x="T0" y="T1"/>
              </a:cxn>
              <a:cxn ang="T9">
                <a:pos x="T2" y="T3"/>
              </a:cxn>
              <a:cxn ang="T10">
                <a:pos x="T4" y="T5"/>
              </a:cxn>
              <a:cxn ang="T11">
                <a:pos x="T6" y="T7"/>
              </a:cxn>
            </a:cxnLst>
            <a:rect l="T12" t="T13" r="T14" b="T15"/>
            <a:pathLst>
              <a:path w="908" h="265">
                <a:moveTo>
                  <a:pt x="908" y="265"/>
                </a:moveTo>
                <a:cubicBezTo>
                  <a:pt x="809" y="170"/>
                  <a:pt x="711" y="76"/>
                  <a:pt x="590" y="38"/>
                </a:cubicBezTo>
                <a:cubicBezTo>
                  <a:pt x="469" y="0"/>
                  <a:pt x="280" y="0"/>
                  <a:pt x="182" y="38"/>
                </a:cubicBezTo>
                <a:cubicBezTo>
                  <a:pt x="84" y="76"/>
                  <a:pt x="42" y="170"/>
                  <a:pt x="0" y="265"/>
                </a:cubicBezTo>
              </a:path>
            </a:pathLst>
          </a:custGeom>
          <a:noFill/>
          <a:ln w="28575" cap="sq" cmpd="sng">
            <a:solidFill>
              <a:srgbClr val="FD2711"/>
            </a:solidFill>
            <a:prstDash val="solid"/>
            <a:round/>
            <a:headEnd type="none" w="med" len="med"/>
            <a:tailEnd type="triangle" w="med" len="med"/>
          </a:ln>
        </p:spPr>
        <p:txBody>
          <a:bodyPr wrap="none" anchor="ctr"/>
          <a:lstStyle/>
          <a:p>
            <a:endParaRPr lang="zh-CN" altLang="en-US"/>
          </a:p>
        </p:txBody>
      </p:sp>
      <p:sp>
        <p:nvSpPr>
          <p:cNvPr id="16405" name="Freeform 21"/>
          <p:cNvSpPr>
            <a:spLocks/>
          </p:cNvSpPr>
          <p:nvPr/>
        </p:nvSpPr>
        <p:spPr bwMode="auto">
          <a:xfrm>
            <a:off x="468313" y="1376363"/>
            <a:ext cx="5256212" cy="973137"/>
          </a:xfrm>
          <a:custGeom>
            <a:avLst/>
            <a:gdLst>
              <a:gd name="T0" fmla="*/ 2147483647 w 3311"/>
              <a:gd name="T1" fmla="*/ 2147483647 h 613"/>
              <a:gd name="T2" fmla="*/ 2147483647 w 3311"/>
              <a:gd name="T3" fmla="*/ 2147483647 h 613"/>
              <a:gd name="T4" fmla="*/ 2147483647 w 3311"/>
              <a:gd name="T5" fmla="*/ 2147483647 h 613"/>
              <a:gd name="T6" fmla="*/ 2147483647 w 3311"/>
              <a:gd name="T7" fmla="*/ 2147483647 h 613"/>
              <a:gd name="T8" fmla="*/ 0 w 3311"/>
              <a:gd name="T9" fmla="*/ 2147483647 h 613"/>
              <a:gd name="T10" fmla="*/ 0 60000 65536"/>
              <a:gd name="T11" fmla="*/ 0 60000 65536"/>
              <a:gd name="T12" fmla="*/ 0 60000 65536"/>
              <a:gd name="T13" fmla="*/ 0 60000 65536"/>
              <a:gd name="T14" fmla="*/ 0 60000 65536"/>
              <a:gd name="T15" fmla="*/ 0 w 3311"/>
              <a:gd name="T16" fmla="*/ 0 h 613"/>
              <a:gd name="T17" fmla="*/ 3311 w 3311"/>
              <a:gd name="T18" fmla="*/ 613 h 613"/>
            </a:gdLst>
            <a:ahLst/>
            <a:cxnLst>
              <a:cxn ang="T10">
                <a:pos x="T0" y="T1"/>
              </a:cxn>
              <a:cxn ang="T11">
                <a:pos x="T2" y="T3"/>
              </a:cxn>
              <a:cxn ang="T12">
                <a:pos x="T4" y="T5"/>
              </a:cxn>
              <a:cxn ang="T13">
                <a:pos x="T6" y="T7"/>
              </a:cxn>
              <a:cxn ang="T14">
                <a:pos x="T8" y="T9"/>
              </a:cxn>
            </a:cxnLst>
            <a:rect l="T15" t="T16" r="T17" b="T18"/>
            <a:pathLst>
              <a:path w="3311" h="613">
                <a:moveTo>
                  <a:pt x="3311" y="613"/>
                </a:moveTo>
                <a:cubicBezTo>
                  <a:pt x="3159" y="412"/>
                  <a:pt x="3008" y="212"/>
                  <a:pt x="2630" y="114"/>
                </a:cubicBezTo>
                <a:cubicBezTo>
                  <a:pt x="2252" y="16"/>
                  <a:pt x="1436" y="0"/>
                  <a:pt x="1043" y="23"/>
                </a:cubicBezTo>
                <a:cubicBezTo>
                  <a:pt x="650" y="46"/>
                  <a:pt x="446" y="152"/>
                  <a:pt x="272" y="250"/>
                </a:cubicBezTo>
                <a:cubicBezTo>
                  <a:pt x="98" y="348"/>
                  <a:pt x="49" y="480"/>
                  <a:pt x="0" y="613"/>
                </a:cubicBezTo>
              </a:path>
            </a:pathLst>
          </a:custGeom>
          <a:noFill/>
          <a:ln w="28575" cap="sq" cmpd="sng">
            <a:solidFill>
              <a:srgbClr val="FD2711"/>
            </a:solidFill>
            <a:prstDash val="solid"/>
            <a:round/>
            <a:headEnd type="none" w="med" len="med"/>
            <a:tailEnd type="triangle" w="med" len="me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p:cNvSpPr>
            <a:spLocks noGrp="1"/>
          </p:cNvSpPr>
          <p:nvPr>
            <p:ph type="sldNum" sz="quarter" idx="12"/>
          </p:nvPr>
        </p:nvSpPr>
        <p:spPr>
          <a:noFill/>
        </p:spPr>
        <p:txBody>
          <a:bodyPr/>
          <a:lstStyle/>
          <a:p>
            <a:fld id="{F0DD1BD0-1673-4183-AD73-32074E3FDD20}" type="slidenum">
              <a:rPr lang="en-US" altLang="zh-CN" smtClean="0">
                <a:latin typeface="Arial" charset="0"/>
              </a:rPr>
              <a:pPr/>
              <a:t>110</a:t>
            </a:fld>
            <a:endParaRPr lang="en-US" altLang="zh-CN" smtClean="0">
              <a:latin typeface="Arial" charset="0"/>
            </a:endParaRPr>
          </a:p>
        </p:txBody>
      </p:sp>
      <p:pic>
        <p:nvPicPr>
          <p:cNvPr id="97283" name="Title 1"/>
          <p:cNvPicPr>
            <a:picLocks noGrp="1" noChangeArrowheads="1"/>
          </p:cNvPicPr>
          <p:nvPr>
            <p:ph type="title" idx="4294967295"/>
          </p:nvPr>
        </p:nvPicPr>
        <p:blipFill>
          <a:blip r:embed="rId3" cstate="print"/>
          <a:srcRect/>
          <a:stretch>
            <a:fillRect/>
          </a:stretch>
        </p:blipFill>
        <p:spPr>
          <a:xfrm>
            <a:off x="-6350" y="-42863"/>
            <a:ext cx="9150350" cy="1743076"/>
          </a:xfrm>
          <a:solidFill>
            <a:srgbClr val="C0C0C0"/>
          </a:solidFill>
        </p:spPr>
      </p:pic>
      <p:sp>
        <p:nvSpPr>
          <p:cNvPr id="97284" name="Content Placeholder 2"/>
          <p:cNvSpPr>
            <a:spLocks noGrp="1"/>
          </p:cNvSpPr>
          <p:nvPr>
            <p:ph idx="4294967295"/>
          </p:nvPr>
        </p:nvSpPr>
        <p:spPr>
          <a:xfrm>
            <a:off x="812800" y="1773238"/>
            <a:ext cx="8007350" cy="3724275"/>
          </a:xfrm>
        </p:spPr>
        <p:txBody>
          <a:bodyPr lIns="0" tIns="0" rIns="0" bIns="0">
            <a:spAutoFit/>
          </a:bodyPr>
          <a:lstStyle/>
          <a:p>
            <a:pPr marL="396875" indent="-396875" defTabSz="912813" eaLnBrk="1" hangingPunct="1"/>
            <a:r>
              <a:rPr lang="en-US" altLang="zh-CN" sz="2400" smtClean="0"/>
              <a:t>The manual tracking of project progress is inefficient</a:t>
            </a:r>
          </a:p>
          <a:p>
            <a:pPr lvl="1" defTabSz="912813" eaLnBrk="1" hangingPunct="1"/>
            <a:r>
              <a:rPr lang="en-US" altLang="zh-CN" smtClean="0"/>
              <a:t>Manual processes, and disparate tools lead to inaccurate information</a:t>
            </a:r>
          </a:p>
          <a:p>
            <a:pPr lvl="1" defTabSz="912813" eaLnBrk="1" hangingPunct="1"/>
            <a:r>
              <a:rPr lang="en-US" altLang="zh-CN" smtClean="0"/>
              <a:t>Much time and effort is wasted</a:t>
            </a:r>
          </a:p>
          <a:p>
            <a:pPr marL="396875" indent="-396875" defTabSz="912813" eaLnBrk="1" hangingPunct="1"/>
            <a:r>
              <a:rPr lang="en-US" altLang="zh-CN" sz="2400" smtClean="0"/>
              <a:t>Tooling is required to</a:t>
            </a:r>
          </a:p>
          <a:p>
            <a:pPr lvl="1" defTabSz="912813" eaLnBrk="1" hangingPunct="1"/>
            <a:r>
              <a:rPr lang="en-US" altLang="zh-CN" smtClean="0"/>
              <a:t>Reduce the overhead and costs</a:t>
            </a:r>
          </a:p>
          <a:p>
            <a:pPr lvl="1" defTabSz="912813" eaLnBrk="1" hangingPunct="1"/>
            <a:r>
              <a:rPr lang="en-GB" altLang="zh-CN" smtClean="0"/>
              <a:t>To provide automated instrumentation of processes</a:t>
            </a:r>
          </a:p>
          <a:p>
            <a:pPr lvl="1" defTabSz="912813" eaLnBrk="1" hangingPunct="1"/>
            <a:r>
              <a:rPr lang="en-GB" altLang="zh-CN" smtClean="0"/>
              <a:t>To provide change management and auditing</a:t>
            </a:r>
            <a:br>
              <a:rPr lang="en-GB" altLang="zh-CN" smtClean="0"/>
            </a:br>
            <a:r>
              <a:rPr lang="en-GB" altLang="zh-CN" smtClean="0"/>
              <a:t>(particularly for regulatory compliance)</a:t>
            </a:r>
            <a:endParaRPr lang="en-US" altLang="zh-CN" smtClean="0"/>
          </a:p>
        </p:txBody>
      </p:sp>
      <p:pic>
        <p:nvPicPr>
          <p:cNvPr id="97285" name="Picture 7" descr="Tools01"/>
          <p:cNvPicPr>
            <a:picLocks noChangeAspect="1" noChangeArrowheads="1"/>
          </p:cNvPicPr>
          <p:nvPr/>
        </p:nvPicPr>
        <p:blipFill>
          <a:blip r:embed="rId4" cstate="print"/>
          <a:srcRect/>
          <a:stretch>
            <a:fillRect/>
          </a:stretch>
        </p:blipFill>
        <p:spPr bwMode="auto">
          <a:xfrm>
            <a:off x="7691438" y="4684713"/>
            <a:ext cx="1201737" cy="18399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p:cNvSpPr>
            <a:spLocks noGrp="1"/>
          </p:cNvSpPr>
          <p:nvPr>
            <p:ph type="sldNum" sz="quarter" idx="12"/>
          </p:nvPr>
        </p:nvSpPr>
        <p:spPr>
          <a:noFill/>
        </p:spPr>
        <p:txBody>
          <a:bodyPr/>
          <a:lstStyle/>
          <a:p>
            <a:fld id="{731B52D6-B68D-48B9-841D-F14DF38996CB}" type="slidenum">
              <a:rPr lang="en-US" altLang="zh-CN" smtClean="0">
                <a:latin typeface="Arial" charset="0"/>
              </a:rPr>
              <a:pPr/>
              <a:t>111</a:t>
            </a:fld>
            <a:endParaRPr lang="en-US" altLang="zh-CN" smtClean="0">
              <a:latin typeface="Arial" charset="0"/>
            </a:endParaRPr>
          </a:p>
        </p:txBody>
      </p:sp>
      <p:sp>
        <p:nvSpPr>
          <p:cNvPr id="98307" name="Rectangle 2"/>
          <p:cNvSpPr>
            <a:spLocks noGrp="1" noChangeArrowheads="1"/>
          </p:cNvSpPr>
          <p:nvPr>
            <p:ph type="title"/>
          </p:nvPr>
        </p:nvSpPr>
        <p:spPr>
          <a:xfrm>
            <a:off x="838200" y="228600"/>
            <a:ext cx="8001000" cy="1143000"/>
          </a:xfrm>
        </p:spPr>
        <p:txBody>
          <a:bodyPr/>
          <a:lstStyle/>
          <a:p>
            <a:pPr eaLnBrk="1" hangingPunct="1"/>
            <a:endParaRPr lang="zh-CN" altLang="zh-CN" smtClean="0">
              <a:solidFill>
                <a:srgbClr val="000000"/>
              </a:solidFill>
            </a:endParaRPr>
          </a:p>
        </p:txBody>
      </p:sp>
      <p:sp>
        <p:nvSpPr>
          <p:cNvPr id="98308" name="Rectangle 3"/>
          <p:cNvSpPr>
            <a:spLocks noGrp="1" noChangeArrowheads="1"/>
          </p:cNvSpPr>
          <p:nvPr>
            <p:ph type="body" idx="1"/>
          </p:nvPr>
        </p:nvSpPr>
        <p:spPr>
          <a:xfrm>
            <a:off x="838200" y="1828800"/>
            <a:ext cx="8001000" cy="4800600"/>
          </a:xfrm>
          <a:ln>
            <a:solidFill>
              <a:schemeClr val="tx1"/>
            </a:solidFill>
          </a:ln>
        </p:spPr>
        <p:txBody>
          <a:bodyPr/>
          <a:lstStyle/>
          <a:p>
            <a:pPr lvl="1" eaLnBrk="1" hangingPunct="1">
              <a:buFontTx/>
              <a:buNone/>
            </a:pPr>
            <a:endParaRPr lang="en-US" altLang="zh-CN" b="1" smtClean="0">
              <a:solidFill>
                <a:schemeClr val="bg2"/>
              </a:solidFill>
              <a:sym typeface="Wingdings 2" pitchFamily="18" charset="2"/>
            </a:endParaRPr>
          </a:p>
          <a:p>
            <a:pPr lvl="1" eaLnBrk="1" hangingPunct="1">
              <a:buFontTx/>
              <a:buNone/>
            </a:pPr>
            <a:r>
              <a:rPr lang="en-US" altLang="zh-CN" b="1" smtClean="0">
                <a:solidFill>
                  <a:schemeClr val="bg2"/>
                </a:solidFill>
                <a:sym typeface="Wingdings 2" pitchFamily="18" charset="2"/>
              </a:rPr>
              <a:t></a:t>
            </a:r>
            <a:r>
              <a:rPr lang="en-US" altLang="zh-CN" sz="2000" b="1" smtClean="0">
                <a:solidFill>
                  <a:schemeClr val="bg2"/>
                </a:solidFill>
              </a:rPr>
              <a:t> </a:t>
            </a:r>
            <a:r>
              <a:rPr lang="en-US" altLang="zh-CN" sz="1600" b="1" smtClean="0">
                <a:solidFill>
                  <a:schemeClr val="bg2"/>
                </a:solidFill>
                <a:cs typeface="Arial" charset="0"/>
                <a:sym typeface="Wingdings 2" pitchFamily="18" charset="2"/>
              </a:rPr>
              <a:t>⑦</a:t>
            </a:r>
            <a:r>
              <a:rPr lang="en-US" altLang="zh-CN" sz="2000" b="1" smtClean="0">
                <a:solidFill>
                  <a:schemeClr val="bg2"/>
                </a:solidFill>
              </a:rPr>
              <a:t> </a:t>
            </a:r>
            <a:r>
              <a:rPr lang="en-US" altLang="zh-CN" sz="1600" b="1" smtClean="0">
                <a:solidFill>
                  <a:schemeClr val="bg2"/>
                </a:solidFill>
                <a:cs typeface="Arial" charset="0"/>
                <a:sym typeface="Wingdings 2" pitchFamily="18" charset="2"/>
              </a:rPr>
              <a:t>⑧⑨⑩</a:t>
            </a:r>
          </a:p>
          <a:p>
            <a:pPr eaLnBrk="1" hangingPunct="1">
              <a:buFontTx/>
              <a:buNone/>
            </a:pPr>
            <a:endParaRPr lang="en-US" altLang="zh-CN" sz="2400" b="1" smtClean="0">
              <a:solidFill>
                <a:schemeClr val="bg2"/>
              </a:solidFill>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3"/>
          <p:cNvSpPr>
            <a:spLocks noGrp="1"/>
          </p:cNvSpPr>
          <p:nvPr>
            <p:ph type="sldNum" sz="quarter" idx="12"/>
          </p:nvPr>
        </p:nvSpPr>
        <p:spPr>
          <a:xfrm>
            <a:off x="7010400" y="6553200"/>
            <a:ext cx="1905000" cy="304800"/>
          </a:xfrm>
          <a:noFill/>
        </p:spPr>
        <p:txBody>
          <a:bodyPr anchorCtr="0"/>
          <a:lstStyle/>
          <a:p>
            <a:pPr algn="r"/>
            <a:fld id="{C6FBB8F8-29C8-4F4A-9547-8A69108A7468}" type="slidenum">
              <a:rPr lang="zh-CN" altLang="en-US" sz="1400" b="0" smtClean="0">
                <a:solidFill>
                  <a:schemeClr val="tx1"/>
                </a:solidFill>
                <a:latin typeface="Arial" charset="0"/>
              </a:rPr>
              <a:pPr algn="r"/>
              <a:t>112</a:t>
            </a:fld>
            <a:endParaRPr lang="en-US" altLang="zh-CN" sz="1400" b="0" smtClean="0">
              <a:solidFill>
                <a:schemeClr val="tx1"/>
              </a:solidFill>
              <a:latin typeface="Arial" charset="0"/>
            </a:endParaRPr>
          </a:p>
        </p:txBody>
      </p:sp>
      <p:sp>
        <p:nvSpPr>
          <p:cNvPr id="99331" name="Rectangle 2"/>
          <p:cNvSpPr>
            <a:spLocks noGrp="1" noChangeArrowheads="1"/>
          </p:cNvSpPr>
          <p:nvPr>
            <p:ph type="title"/>
          </p:nvPr>
        </p:nvSpPr>
        <p:spPr>
          <a:xfrm>
            <a:off x="2700338" y="192088"/>
            <a:ext cx="6113462" cy="838200"/>
          </a:xfrm>
        </p:spPr>
        <p:txBody>
          <a:bodyPr/>
          <a:lstStyle/>
          <a:p>
            <a:r>
              <a:rPr lang="zh-CN" altLang="en-US" sz="4000" smtClean="0">
                <a:ea typeface="隶书" pitchFamily="49" charset="-122"/>
              </a:rPr>
              <a:t>敏捷建模草图示例</a:t>
            </a:r>
          </a:p>
        </p:txBody>
      </p:sp>
      <p:pic>
        <p:nvPicPr>
          <p:cNvPr id="99332" name="Picture 4"/>
          <p:cNvPicPr>
            <a:picLocks noChangeAspect="1" noChangeArrowheads="1"/>
          </p:cNvPicPr>
          <p:nvPr/>
        </p:nvPicPr>
        <p:blipFill>
          <a:blip r:embed="rId2" cstate="print"/>
          <a:srcRect/>
          <a:stretch>
            <a:fillRect/>
          </a:stretch>
        </p:blipFill>
        <p:spPr bwMode="auto">
          <a:xfrm>
            <a:off x="858838" y="1292225"/>
            <a:ext cx="7400925" cy="52212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5"/>
          <p:cNvSpPr>
            <a:spLocks noGrp="1"/>
          </p:cNvSpPr>
          <p:nvPr>
            <p:ph type="sldNum" sz="quarter" idx="12"/>
          </p:nvPr>
        </p:nvSpPr>
        <p:spPr>
          <a:noFill/>
        </p:spPr>
        <p:txBody>
          <a:bodyPr/>
          <a:lstStyle/>
          <a:p>
            <a:fld id="{15A051C5-6A80-4840-AB78-91AC28E318EE}" type="slidenum">
              <a:rPr lang="en-US" altLang="zh-CN" smtClean="0">
                <a:latin typeface="Arial" charset="0"/>
              </a:rPr>
              <a:pPr/>
              <a:t>113</a:t>
            </a:fld>
            <a:endParaRPr lang="en-US" altLang="zh-CN" smtClean="0">
              <a:latin typeface="Arial" charset="0"/>
            </a:endParaRPr>
          </a:p>
        </p:txBody>
      </p:sp>
      <p:sp>
        <p:nvSpPr>
          <p:cNvPr id="100355" name="Rectangle 2"/>
          <p:cNvSpPr>
            <a:spLocks noGrp="1" noChangeArrowheads="1"/>
          </p:cNvSpPr>
          <p:nvPr>
            <p:ph type="title"/>
          </p:nvPr>
        </p:nvSpPr>
        <p:spPr/>
        <p:txBody>
          <a:bodyPr/>
          <a:lstStyle/>
          <a:p>
            <a:pPr eaLnBrk="1" hangingPunct="1"/>
            <a:endParaRPr lang="zh-CN" altLang="zh-CN" smtClean="0"/>
          </a:p>
        </p:txBody>
      </p:sp>
      <p:sp>
        <p:nvSpPr>
          <p:cNvPr id="100356" name="Rectangle 3"/>
          <p:cNvSpPr>
            <a:spLocks noGrp="1" noChangeArrowheads="1"/>
          </p:cNvSpPr>
          <p:nvPr>
            <p:ph type="body" idx="1"/>
          </p:nvPr>
        </p:nvSpPr>
        <p:spPr>
          <a:xfrm>
            <a:off x="755576" y="1981200"/>
            <a:ext cx="8388424" cy="4114800"/>
          </a:xfrm>
        </p:spPr>
        <p:txBody>
          <a:bodyPr/>
          <a:lstStyle/>
          <a:p>
            <a:pPr eaLnBrk="1" hangingPunct="1"/>
            <a:r>
              <a:rPr lang="zh-CN" altLang="en-US" b="1" dirty="0" smtClean="0"/>
              <a:t>课堂练习题：</a:t>
            </a:r>
            <a:endParaRPr lang="en-US" altLang="zh-CN" b="1" dirty="0" smtClean="0"/>
          </a:p>
          <a:p>
            <a:pPr lvl="1" eaLnBrk="1" hangingPunct="1"/>
            <a:r>
              <a:rPr lang="zh-CN" altLang="en-US" b="1" dirty="0" smtClean="0"/>
              <a:t>如何拒绝需求分析过程中某些不合理的用户需求？</a:t>
            </a:r>
            <a:endParaRPr lang="en-US" altLang="zh-CN" b="1" dirty="0" smtClean="0"/>
          </a:p>
          <a:p>
            <a:pPr lvl="1" eaLnBrk="1" hangingPunct="1"/>
            <a:r>
              <a:rPr lang="zh-CN" altLang="en-US" b="1" dirty="0"/>
              <a:t>分析阶段类</a:t>
            </a:r>
            <a:r>
              <a:rPr lang="zh-CN" altLang="en-US" b="1" dirty="0" smtClean="0"/>
              <a:t>的大致种类有边界类、实体类、控制类。请简述其具体含义（包括画法）。</a:t>
            </a:r>
            <a:endParaRPr lang="zh-CN" altLang="en-US" b="1" dirty="0"/>
          </a:p>
          <a:p>
            <a:pPr lvl="1" eaLnBrk="1" hangingPunct="1"/>
            <a:r>
              <a:rPr lang="zh-CN" altLang="en-US" b="1" dirty="0" smtClean="0"/>
              <a:t>课后练习题：习题</a:t>
            </a:r>
            <a:r>
              <a:rPr lang="en-US" altLang="zh-CN" b="1" dirty="0" smtClean="0"/>
              <a:t>12</a:t>
            </a:r>
            <a:r>
              <a:rPr lang="zh-CN" altLang="en-US" b="1" dirty="0" smtClean="0"/>
              <a:t>或习题</a:t>
            </a:r>
            <a:r>
              <a:rPr lang="en-US" altLang="zh-CN" b="1" dirty="0" smtClean="0"/>
              <a:t>17.</a:t>
            </a:r>
            <a:r>
              <a:rPr lang="zh-CN" altLang="en-US" b="1" dirty="0" smtClean="0"/>
              <a:t>（任选，</a:t>
            </a:r>
            <a:r>
              <a:rPr lang="en-US" altLang="zh-CN" b="1" dirty="0" smtClean="0"/>
              <a:t>UML</a:t>
            </a:r>
            <a:r>
              <a:rPr lang="zh-CN" altLang="en-US" b="1" dirty="0" smtClean="0"/>
              <a:t>描述格式）</a:t>
            </a:r>
            <a:endParaRPr lang="en-US" altLang="zh-CN" b="1" dirty="0" smtClean="0"/>
          </a:p>
          <a:p>
            <a:pPr lvl="1" eaLnBrk="1" hangingPunct="1"/>
            <a:r>
              <a:rPr lang="zh-CN" altLang="en-US" b="1" dirty="0"/>
              <a:t>网上实例</a:t>
            </a:r>
            <a:r>
              <a:rPr lang="en-US" altLang="zh-CN" b="1" dirty="0"/>
              <a:t>1</a:t>
            </a:r>
            <a:r>
              <a:rPr lang="zh-CN" altLang="en-US" b="1" dirty="0"/>
              <a:t>：小米校招产品作业解读：设计一款网络日记</a:t>
            </a:r>
            <a:r>
              <a:rPr lang="en-US" altLang="zh-CN" b="1" dirty="0"/>
              <a:t>APP</a:t>
            </a:r>
            <a:r>
              <a:rPr lang="zh-CN" altLang="en-US" b="1" dirty="0"/>
              <a:t>。（</a:t>
            </a:r>
            <a:r>
              <a:rPr lang="zh-CN" altLang="en-US" b="1" dirty="0" smtClean="0"/>
              <a:t>画像课堂作业</a:t>
            </a:r>
            <a:r>
              <a:rPr lang="zh-CN" altLang="en-US" b="1" dirty="0"/>
              <a:t>）</a:t>
            </a:r>
          </a:p>
          <a:p>
            <a:pPr lvl="1" eaLnBrk="1" hangingPunct="1"/>
            <a:endParaRPr lang="en-US" altLang="zh-CN" b="1" dirty="0" smtClean="0"/>
          </a:p>
          <a:p>
            <a:pPr eaLnBrk="1" hangingPunct="1"/>
            <a:r>
              <a:rPr lang="zh-CN" altLang="en-US" b="1" dirty="0" smtClean="0">
                <a:solidFill>
                  <a:schemeClr val="bg1">
                    <a:lumMod val="75000"/>
                  </a:schemeClr>
                </a:solidFill>
              </a:rPr>
              <a:t>信息系统需求分析考试题目</a:t>
            </a:r>
            <a:endParaRPr lang="zh-CN" altLang="zh-CN" dirty="0" smtClean="0">
              <a:solidFill>
                <a:schemeClr val="bg1">
                  <a:lumMod val="75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p:spPr>
        <p:txBody>
          <a:bodyPr/>
          <a:lstStyle/>
          <a:p>
            <a:fld id="{02DFA075-36B0-4B39-B311-6A403B125C1C}" type="slidenum">
              <a:rPr lang="en-US" altLang="zh-CN" smtClean="0">
                <a:latin typeface="Arial" charset="0"/>
              </a:rPr>
              <a:pPr/>
              <a:t>12</a:t>
            </a:fld>
            <a:endParaRPr lang="en-US" altLang="zh-CN" smtClean="0">
              <a:latin typeface="Arial" charset="0"/>
            </a:endParaRPr>
          </a:p>
        </p:txBody>
      </p:sp>
      <p:sp>
        <p:nvSpPr>
          <p:cNvPr id="1741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741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smtClean="0">
                <a:solidFill>
                  <a:schemeClr val="bg2"/>
                </a:solidFill>
                <a:sym typeface="Wingdings 2" pitchFamily="18" charset="2"/>
              </a:rPr>
              <a:t> Agile Requirements Modeling (</a:t>
            </a:r>
            <a:r>
              <a:rPr lang="en-US" altLang="zh-CN" sz="2400" b="1" dirty="0" smtClean="0">
                <a:solidFill>
                  <a:srgbClr val="0000FF"/>
                </a:solidFill>
                <a:sym typeface="Wingdings 2" pitchFamily="18" charset="2"/>
              </a:rPr>
              <a:t>siderbar4.2</a:t>
            </a:r>
            <a:r>
              <a:rPr lang="en-US" altLang="zh-CN" sz="2400" b="1" dirty="0" smtClean="0">
                <a:solidFill>
                  <a:schemeClr val="bg2"/>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（敏捷开发方法的需求建模）</a:t>
            </a:r>
          </a:p>
          <a:p>
            <a:pPr eaLnBrk="1" hangingPunct="1">
              <a:lnSpc>
                <a:spcPct val="90000"/>
              </a:lnSpc>
              <a:buFontTx/>
              <a:buNone/>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A: </a:t>
            </a:r>
            <a:r>
              <a:rPr lang="en-US" altLang="zh-CN" sz="2400" b="1" u="sng" dirty="0" smtClean="0">
                <a:solidFill>
                  <a:srgbClr val="CC0000"/>
                </a:solidFill>
                <a:sym typeface="Wingdings 2" pitchFamily="18" charset="2"/>
              </a:rPr>
              <a:t>agile method appropriate for small or medium team work, and unstable requirement</a:t>
            </a:r>
            <a:r>
              <a:rPr lang="en-US" altLang="zh-CN" sz="2400" b="1" dirty="0" smtClean="0">
                <a:solidFill>
                  <a:schemeClr val="bg2"/>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 B: </a:t>
            </a:r>
            <a:r>
              <a:rPr lang="en-US" altLang="zh-CN" sz="2400" b="1" dirty="0" smtClean="0">
                <a:solidFill>
                  <a:srgbClr val="0000FF"/>
                </a:solidFill>
                <a:sym typeface="Wingdings 2" pitchFamily="18" charset="2"/>
              </a:rPr>
              <a:t>requirement----implements source codes directly  </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smtClean="0">
                <a:solidFill>
                  <a:schemeClr val="bg2"/>
                </a:solidFill>
                <a:sym typeface="Wingdings 2" pitchFamily="18" charset="2"/>
              </a:rPr>
              <a:t> C: </a:t>
            </a:r>
            <a:r>
              <a:rPr lang="en-US" altLang="zh-CN" sz="2400" b="1" dirty="0" smtClean="0">
                <a:solidFill>
                  <a:srgbClr val="0000FF"/>
                </a:solidFill>
                <a:sym typeface="Wingdings 2" pitchFamily="18" charset="2"/>
              </a:rPr>
              <a:t>agile method gather and implement the requirement </a:t>
            </a:r>
          </a:p>
          <a:p>
            <a:pPr eaLnBrk="1" hangingPunct="1">
              <a:lnSpc>
                <a:spcPct val="90000"/>
              </a:lnSpc>
              <a:buFontTx/>
              <a:buNone/>
            </a:pPr>
            <a:r>
              <a:rPr lang="en-US" altLang="zh-CN" sz="2400" b="1" dirty="0" smtClean="0">
                <a:solidFill>
                  <a:srgbClr val="0000FF"/>
                </a:solidFill>
                <a:sym typeface="Wingdings 2" pitchFamily="18" charset="2"/>
              </a:rPr>
              <a:t>      in increments</a:t>
            </a:r>
          </a:p>
          <a:p>
            <a:pPr eaLnBrk="1" hangingPunct="1">
              <a:lnSpc>
                <a:spcPct val="90000"/>
              </a:lnSpc>
              <a:buFontTx/>
              <a:buNone/>
            </a:pPr>
            <a:r>
              <a:rPr lang="en-US" altLang="zh-CN" sz="2400" b="1" dirty="0" smtClean="0">
                <a:solidFill>
                  <a:schemeClr val="bg2"/>
                </a:solidFill>
                <a:sym typeface="Wingdings 2" pitchFamily="18" charset="2"/>
              </a:rPr>
              <a:t> D: </a:t>
            </a:r>
            <a:r>
              <a:rPr lang="zh-CN" altLang="en-US" sz="2400" b="1" dirty="0" smtClean="0">
                <a:solidFill>
                  <a:schemeClr val="bg2"/>
                </a:solidFill>
                <a:sym typeface="Wingdings 2" pitchFamily="18" charset="2"/>
              </a:rPr>
              <a:t>当前的较为主流的团队开发模式</a:t>
            </a:r>
            <a:r>
              <a:rPr lang="en-US" altLang="zh-CN" sz="2400" b="1" dirty="0" smtClean="0">
                <a:solidFill>
                  <a:schemeClr val="bg2"/>
                </a:solidFill>
                <a:sym typeface="Wingdings 2" pitchFamily="18" charset="2"/>
              </a:rPr>
              <a:t>:  </a:t>
            </a:r>
            <a:r>
              <a:rPr lang="zh-CN" altLang="en-US" sz="2400" b="1" u="sng" dirty="0" smtClean="0">
                <a:solidFill>
                  <a:srgbClr val="0033CC"/>
                </a:solidFill>
                <a:sym typeface="Wingdings 2" pitchFamily="18" charset="2"/>
              </a:rPr>
              <a:t>增量式或迭代式开发</a:t>
            </a:r>
          </a:p>
          <a:p>
            <a:pPr eaLnBrk="1" hangingPunct="1">
              <a:lnSpc>
                <a:spcPct val="90000"/>
              </a:lnSpc>
              <a:buFontTx/>
              <a:buNone/>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a:t>
            </a:r>
            <a:r>
              <a:rPr lang="zh-CN" altLang="en-US" sz="2400" b="1" dirty="0" smtClean="0">
                <a:solidFill>
                  <a:schemeClr val="bg2"/>
                </a:solidFill>
                <a:sym typeface="Wingdings 2" pitchFamily="18" charset="2"/>
              </a:rPr>
              <a:t>每次实现小部分细化了的需求</a:t>
            </a:r>
            <a:r>
              <a:rPr lang="en-US" altLang="zh-CN" sz="2400" b="1" dirty="0" smtClean="0">
                <a:solidFill>
                  <a:schemeClr val="bg2"/>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多次迭代才能实现全部的需求</a:t>
            </a:r>
            <a:r>
              <a:rPr lang="en-US" altLang="zh-CN" sz="2400" b="1" dirty="0" smtClean="0">
                <a:solidFill>
                  <a:schemeClr val="bg2"/>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讲究大型软件设计的艺术和方法</a:t>
            </a:r>
            <a:r>
              <a:rPr lang="en-US" altLang="zh-CN" sz="2400" b="1" dirty="0" smtClean="0">
                <a:solidFill>
                  <a:schemeClr val="bg2"/>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局部采用敏捷开发方法</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（敏捷方法也在吸纳迭代思想）</a:t>
            </a:r>
            <a:endParaRPr lang="en-US" altLang="zh-CN" sz="2400" b="1" dirty="0" smtClean="0">
              <a:solidFill>
                <a:schemeClr val="bg2"/>
              </a:solidFill>
              <a:sym typeface="Wingdings 2" pitchFamily="18" charset="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p:spPr>
        <p:txBody>
          <a:bodyPr/>
          <a:lstStyle/>
          <a:p>
            <a:fld id="{4E4A838E-65EE-4285-B77E-3F6B56504F0C}" type="slidenum">
              <a:rPr lang="en-US" altLang="zh-CN" smtClean="0">
                <a:latin typeface="Arial" charset="0"/>
              </a:rPr>
              <a:pPr/>
              <a:t>13</a:t>
            </a:fld>
            <a:endParaRPr lang="en-US" altLang="zh-CN" smtClean="0">
              <a:latin typeface="Arial" charset="0"/>
            </a:endParaRPr>
          </a:p>
        </p:txBody>
      </p:sp>
      <p:sp>
        <p:nvSpPr>
          <p:cNvPr id="1843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8436" name="Rectangle 3"/>
          <p:cNvSpPr>
            <a:spLocks noGrp="1" noChangeArrowheads="1"/>
          </p:cNvSpPr>
          <p:nvPr>
            <p:ph type="body" idx="1"/>
          </p:nvPr>
        </p:nvSpPr>
        <p:spPr>
          <a:xfrm>
            <a:off x="762000" y="1752600"/>
            <a:ext cx="8382000" cy="5105400"/>
          </a:xfrm>
        </p:spPr>
        <p:txBody>
          <a:bodyPr/>
          <a:lstStyle/>
          <a:p>
            <a:pPr eaLnBrk="1" hangingPunct="1">
              <a:lnSpc>
                <a:spcPct val="105000"/>
              </a:lnSpc>
              <a:spcBef>
                <a:spcPct val="50000"/>
              </a:spcBef>
              <a:buFontTx/>
              <a:buNone/>
            </a:pPr>
            <a:r>
              <a:rPr lang="en-US" altLang="zh-CN" b="1" dirty="0" smtClean="0">
                <a:solidFill>
                  <a:schemeClr val="bg2"/>
                </a:solidFill>
                <a:sym typeface="Wingdings 2" pitchFamily="18" charset="2"/>
              </a:rPr>
              <a:t>Feature of agile method and formal approach :</a:t>
            </a:r>
            <a:r>
              <a:rPr lang="en-US" altLang="zh-CN" sz="2400" b="1" dirty="0" smtClean="0">
                <a:solidFill>
                  <a:schemeClr val="bg2"/>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 A: focus: </a:t>
            </a:r>
            <a:r>
              <a:rPr lang="en-US" altLang="zh-CN" sz="2400" b="1" u="sng" dirty="0" smtClean="0">
                <a:solidFill>
                  <a:srgbClr val="CC0000"/>
                </a:solidFill>
                <a:sym typeface="Wingdings 2" pitchFamily="18" charset="2"/>
              </a:rPr>
              <a:t>heavy process is most appropriate for large-</a:t>
            </a:r>
          </a:p>
          <a:p>
            <a:pPr eaLnBrk="1" hangingPunct="1">
              <a:lnSpc>
                <a:spcPct val="90000"/>
              </a:lnSpc>
              <a:buFontTx/>
              <a:buNone/>
            </a:pPr>
            <a:r>
              <a:rPr lang="en-US" altLang="zh-CN" sz="2400" b="1" dirty="0" smtClean="0">
                <a:solidFill>
                  <a:srgbClr val="CC0000"/>
                </a:solidFill>
                <a:sym typeface="Wingdings 2" pitchFamily="18" charset="2"/>
              </a:rPr>
              <a:t>                  </a:t>
            </a:r>
            <a:r>
              <a:rPr lang="en-US" altLang="zh-CN" sz="2400" b="1" u="sng" dirty="0" smtClean="0">
                <a:solidFill>
                  <a:srgbClr val="CC0000"/>
                </a:solidFill>
                <a:sym typeface="Wingdings 2" pitchFamily="18" charset="2"/>
              </a:rPr>
              <a:t>team development and stable requirement .</a:t>
            </a:r>
            <a:r>
              <a:rPr lang="en-US" altLang="zh-CN" sz="2400" b="1" dirty="0" smtClean="0">
                <a:solidFill>
                  <a:schemeClr val="bg2"/>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 B: feature: agile---- </a:t>
            </a:r>
            <a:r>
              <a:rPr lang="en-US" altLang="zh-CN" sz="2400" b="1" u="sng" dirty="0" smtClean="0">
                <a:solidFill>
                  <a:srgbClr val="0000FF"/>
                </a:solidFill>
                <a:sym typeface="Wingdings 2" pitchFamily="18" charset="2"/>
              </a:rPr>
              <a:t>after essential requirements, then </a:t>
            </a:r>
          </a:p>
          <a:p>
            <a:pPr eaLnBrk="1" hangingPunct="1">
              <a:lnSpc>
                <a:spcPct val="90000"/>
              </a:lnSpc>
              <a:buFontTx/>
              <a:buNone/>
            </a:pPr>
            <a:r>
              <a:rPr lang="en-US" altLang="zh-CN" sz="2400" b="1" dirty="0" smtClean="0">
                <a:solidFill>
                  <a:srgbClr val="0000FF"/>
                </a:solidFill>
                <a:sym typeface="Wingdings 2" pitchFamily="18" charset="2"/>
              </a:rPr>
              <a:t>                    </a:t>
            </a:r>
            <a:r>
              <a:rPr lang="en-US" altLang="zh-CN" sz="2400" b="1" u="sng" dirty="0" smtClean="0">
                <a:solidFill>
                  <a:srgbClr val="0000FF"/>
                </a:solidFill>
                <a:sym typeface="Wingdings 2" pitchFamily="18" charset="2"/>
              </a:rPr>
              <a:t>coding </a:t>
            </a:r>
            <a:r>
              <a:rPr lang="en-US" altLang="zh-CN" sz="2400" b="1" u="sng" dirty="0">
                <a:solidFill>
                  <a:srgbClr val="0000FF"/>
                </a:solidFill>
                <a:sym typeface="Wingdings 2" pitchFamily="18" charset="2"/>
              </a:rPr>
              <a:t> </a:t>
            </a:r>
            <a:r>
              <a:rPr lang="en-US" altLang="zh-CN" sz="2400" b="1" u="sng" dirty="0" smtClean="0">
                <a:solidFill>
                  <a:srgbClr val="0000FF"/>
                </a:solidFill>
                <a:sym typeface="Wingdings 2" pitchFamily="18" charset="2"/>
              </a:rPr>
              <a:t>directly. ensure implementation   </a:t>
            </a:r>
          </a:p>
          <a:p>
            <a:pPr eaLnBrk="1" hangingPunct="1">
              <a:lnSpc>
                <a:spcPct val="90000"/>
              </a:lnSpc>
              <a:buFontTx/>
              <a:buNone/>
            </a:pPr>
            <a:r>
              <a:rPr lang="en-US" altLang="zh-CN" sz="2400" b="1" dirty="0" smtClean="0">
                <a:solidFill>
                  <a:srgbClr val="0000FF"/>
                </a:solidFill>
                <a:sym typeface="Wingdings 2" pitchFamily="18" charset="2"/>
              </a:rPr>
              <a:t>                    </a:t>
            </a:r>
            <a:r>
              <a:rPr lang="en-US" altLang="zh-CN" sz="2400" b="1" u="sng" dirty="0" smtClean="0">
                <a:solidFill>
                  <a:srgbClr val="0000FF"/>
                </a:solidFill>
                <a:sym typeface="Wingdings 2" pitchFamily="18" charset="2"/>
              </a:rPr>
              <a:t>correctly by test cases.</a:t>
            </a:r>
          </a:p>
          <a:p>
            <a:pPr eaLnBrk="1" hangingPunct="1">
              <a:lnSpc>
                <a:spcPct val="90000"/>
              </a:lnSpc>
              <a:buFontTx/>
              <a:buNone/>
            </a:pPr>
            <a:r>
              <a:rPr lang="en-US" altLang="zh-CN" sz="2400" b="1" dirty="0" smtClean="0">
                <a:solidFill>
                  <a:schemeClr val="bg2"/>
                </a:solidFill>
                <a:sym typeface="Wingdings 2" pitchFamily="18" charset="2"/>
              </a:rPr>
              <a:t> C: problem: it is difficult to ensure the quality of the </a:t>
            </a:r>
          </a:p>
          <a:p>
            <a:pPr eaLnBrk="1" hangingPunct="1">
              <a:lnSpc>
                <a:spcPct val="90000"/>
              </a:lnSpc>
              <a:buFontTx/>
              <a:buNone/>
            </a:pPr>
            <a:r>
              <a:rPr lang="en-US" altLang="zh-CN" sz="2400" b="1" dirty="0" smtClean="0">
                <a:solidFill>
                  <a:schemeClr val="bg2"/>
                </a:solidFill>
                <a:sym typeface="Wingdings 2" pitchFamily="18" charset="2"/>
              </a:rPr>
              <a:t>                      main steps</a:t>
            </a: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and other elements</a:t>
            </a:r>
            <a:r>
              <a:rPr lang="zh-CN" altLang="en-US" sz="2400" b="1" dirty="0" smtClean="0">
                <a:solidFill>
                  <a:schemeClr val="bg2"/>
                </a:solidFill>
                <a:sym typeface="Wingdings 2" pitchFamily="18" charset="2"/>
              </a:rPr>
              <a:t>，</a:t>
            </a:r>
            <a:r>
              <a:rPr lang="en-US" altLang="zh-CN" sz="2400" b="1" dirty="0" smtClean="0">
                <a:solidFill>
                  <a:schemeClr val="bg2"/>
                </a:solidFill>
                <a:sym typeface="Wingdings 2" pitchFamily="18" charset="2"/>
              </a:rPr>
              <a:t>for </a:t>
            </a:r>
          </a:p>
          <a:p>
            <a:pPr eaLnBrk="1" hangingPunct="1">
              <a:lnSpc>
                <a:spcPct val="90000"/>
              </a:lnSpc>
              <a:buFontTx/>
              <a:buNone/>
            </a:pPr>
            <a:r>
              <a:rPr lang="en-US" altLang="zh-CN" sz="2400" b="1" dirty="0" smtClean="0">
                <a:solidFill>
                  <a:schemeClr val="bg2"/>
                </a:solidFill>
                <a:sym typeface="Wingdings 2" pitchFamily="18" charset="2"/>
              </a:rPr>
              <a:t>                      example 1</a:t>
            </a:r>
            <a:r>
              <a:rPr lang="zh-CN" altLang="en-US" sz="2400" b="1" dirty="0" smtClean="0">
                <a:solidFill>
                  <a:schemeClr val="bg2"/>
                </a:solidFill>
                <a:sym typeface="Wingdings 2" pitchFamily="18" charset="2"/>
              </a:rPr>
              <a:t>，</a:t>
            </a:r>
            <a:r>
              <a:rPr lang="en-US" altLang="zh-CN" sz="2400" b="1" dirty="0" smtClean="0">
                <a:solidFill>
                  <a:schemeClr val="bg2"/>
                </a:solidFill>
                <a:sym typeface="Wingdings 2" pitchFamily="18" charset="2"/>
              </a:rPr>
              <a:t>new project design’s solution.</a:t>
            </a:r>
          </a:p>
          <a:p>
            <a:pPr eaLnBrk="1" hangingPunct="1">
              <a:lnSpc>
                <a:spcPct val="90000"/>
              </a:lnSpc>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（可能设计不够成熟）</a:t>
            </a:r>
            <a:r>
              <a:rPr lang="en-US" altLang="zh-CN" sz="2400" b="1" dirty="0" smtClean="0">
                <a:solidFill>
                  <a:schemeClr val="bg2"/>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                      example 2,   the test </a:t>
            </a:r>
            <a:r>
              <a:rPr lang="en-US" altLang="zh-CN" sz="2400" b="1" dirty="0" err="1" smtClean="0">
                <a:solidFill>
                  <a:schemeClr val="bg2"/>
                </a:solidFill>
                <a:sym typeface="Wingdings 2" pitchFamily="18" charset="2"/>
              </a:rPr>
              <a:t>cases’s</a:t>
            </a:r>
            <a:r>
              <a:rPr lang="en-US" altLang="zh-CN" sz="2400" b="1" dirty="0" smtClean="0">
                <a:solidFill>
                  <a:schemeClr val="bg2"/>
                </a:solidFill>
                <a:sym typeface="Wingdings 2" pitchFamily="18" charset="2"/>
              </a:rPr>
              <a:t> quality.</a:t>
            </a:r>
          </a:p>
          <a:p>
            <a:pPr eaLnBrk="1" hangingPunct="1">
              <a:lnSpc>
                <a:spcPct val="90000"/>
              </a:lnSpc>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（测试用例的质量不高）</a:t>
            </a:r>
            <a:r>
              <a:rPr lang="en-US" altLang="zh-CN" sz="2400" b="1" dirty="0" smtClean="0">
                <a:solidFill>
                  <a:schemeClr val="bg2"/>
                </a:solidFill>
                <a:sym typeface="Wingdings 2" pitchFamily="18" charset="2"/>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55576" y="1772816"/>
            <a:ext cx="8388424" cy="4464496"/>
          </a:xfrm>
        </p:spPr>
        <p:txBody>
          <a:bodyPr/>
          <a:lstStyle/>
          <a:p>
            <a:pPr marL="0" indent="0">
              <a:buNone/>
            </a:pPr>
            <a:r>
              <a:rPr lang="zh-CN" altLang="en-US" b="1" dirty="0" smtClean="0"/>
              <a:t>关于需求的说明：</a:t>
            </a:r>
            <a:endParaRPr lang="en-US" altLang="zh-CN" b="1" dirty="0" smtClean="0"/>
          </a:p>
          <a:p>
            <a:r>
              <a:rPr lang="zh-CN" altLang="en-US" sz="2400" b="1" dirty="0" smtClean="0"/>
              <a:t>需求不涉及设计问题和系统实现</a:t>
            </a:r>
            <a:r>
              <a:rPr lang="en-US" altLang="zh-CN" sz="2400" b="1" dirty="0" smtClean="0"/>
              <a:t>------</a:t>
            </a:r>
            <a:r>
              <a:rPr lang="zh-CN" altLang="en-US" sz="2400" b="1" dirty="0" smtClean="0"/>
              <a:t>软件解决方案与实现方案不被提及。</a:t>
            </a:r>
          </a:p>
          <a:p>
            <a:r>
              <a:rPr lang="zh-CN" altLang="en-US" sz="2400" b="1" dirty="0" smtClean="0"/>
              <a:t>需求最好不要直接指导设计</a:t>
            </a:r>
            <a:r>
              <a:rPr lang="en-US" altLang="zh-CN" sz="2400" b="1" dirty="0" smtClean="0"/>
              <a:t>------</a:t>
            </a:r>
            <a:r>
              <a:rPr lang="zh-CN" altLang="en-US" sz="2400" b="1" dirty="0" smtClean="0"/>
              <a:t>为了给予设计人员最大的灵活性。</a:t>
            </a:r>
            <a:endParaRPr lang="en-US" altLang="zh-CN" sz="2400" b="1" dirty="0" smtClean="0"/>
          </a:p>
          <a:p>
            <a:r>
              <a:rPr lang="zh-CN" altLang="en-US" sz="2400" b="1" dirty="0" smtClean="0"/>
              <a:t>需求过程中的问题分析是一个广泛性问题。</a:t>
            </a:r>
            <a:endParaRPr lang="en-US" altLang="zh-CN" sz="2400" b="1" dirty="0" smtClean="0"/>
          </a:p>
          <a:p>
            <a:pPr marL="0" indent="0">
              <a:buNone/>
            </a:pPr>
            <a:r>
              <a:rPr lang="en-US" altLang="zh-CN" sz="2400" b="1" dirty="0"/>
              <a:t> </a:t>
            </a:r>
            <a:r>
              <a:rPr lang="en-US" altLang="zh-CN" sz="2400" b="1" dirty="0" smtClean="0"/>
              <a:t>    ------ </a:t>
            </a:r>
            <a:r>
              <a:rPr lang="zh-CN" altLang="en-US" sz="2400" b="1" dirty="0" smtClean="0"/>
              <a:t>稳定性需求与不稳定性需求，软件规模的巨大差异，</a:t>
            </a:r>
            <a:endParaRPr lang="en-US" altLang="zh-CN" sz="2400" b="1" dirty="0" smtClean="0"/>
          </a:p>
          <a:p>
            <a:pPr marL="0" indent="0">
              <a:buNone/>
            </a:pPr>
            <a:r>
              <a:rPr lang="en-US" altLang="zh-CN" sz="2400" b="1" dirty="0"/>
              <a:t> </a:t>
            </a:r>
            <a:r>
              <a:rPr lang="en-US" altLang="zh-CN" sz="2400" b="1" dirty="0" smtClean="0"/>
              <a:t>            </a:t>
            </a:r>
            <a:r>
              <a:rPr lang="zh-CN" altLang="en-US" sz="2400" b="1" dirty="0" smtClean="0"/>
              <a:t>都给需求制作带来了巨大挑战。</a:t>
            </a:r>
            <a:endParaRPr lang="en-US" altLang="zh-CN" sz="2400" b="1" dirty="0" smtClean="0"/>
          </a:p>
          <a:p>
            <a:pPr marL="0" indent="0">
              <a:buNone/>
            </a:pPr>
            <a:r>
              <a:rPr lang="en-US" altLang="zh-CN" sz="2400" b="1" dirty="0"/>
              <a:t> </a:t>
            </a:r>
            <a:r>
              <a:rPr lang="en-US" altLang="zh-CN" sz="2400" b="1" dirty="0" smtClean="0"/>
              <a:t>    ------</a:t>
            </a:r>
            <a:r>
              <a:rPr lang="zh-CN" altLang="en-US" sz="2400" b="1" dirty="0" smtClean="0"/>
              <a:t>（因为涉及许多参与者，角度不同，意见不一，需求</a:t>
            </a:r>
            <a:endParaRPr lang="en-US" altLang="zh-CN" sz="2400" b="1" dirty="0" smtClean="0"/>
          </a:p>
          <a:p>
            <a:pPr marL="0" indent="0">
              <a:buNone/>
            </a:pPr>
            <a:r>
              <a:rPr lang="en-US" altLang="zh-CN" sz="2400" b="1" dirty="0"/>
              <a:t> </a:t>
            </a:r>
            <a:r>
              <a:rPr lang="en-US" altLang="zh-CN" sz="2400" b="1" dirty="0" smtClean="0"/>
              <a:t>            </a:t>
            </a:r>
            <a:r>
              <a:rPr lang="zh-CN" altLang="en-US" sz="2400" b="1" dirty="0" smtClean="0"/>
              <a:t>很难满足各方观点，见教材下节：）</a:t>
            </a:r>
            <a:endParaRPr lang="en-US" altLang="zh-CN" sz="2400" b="1" dirty="0" smtClean="0"/>
          </a:p>
        </p:txBody>
      </p:sp>
      <p:sp>
        <p:nvSpPr>
          <p:cNvPr id="4" name="灯片编号占位符 3"/>
          <p:cNvSpPr>
            <a:spLocks noGrp="1"/>
          </p:cNvSpPr>
          <p:nvPr>
            <p:ph type="sldNum" sz="quarter" idx="12"/>
          </p:nvPr>
        </p:nvSpPr>
        <p:spPr/>
        <p:txBody>
          <a:bodyPr/>
          <a:lstStyle/>
          <a:p>
            <a:pPr>
              <a:defRPr/>
            </a:pPr>
            <a:fld id="{B501C5C5-A77E-4F8E-900E-E5A3DA531295}" type="slidenum">
              <a:rPr lang="en-US" altLang="zh-CN" smtClean="0"/>
              <a:pPr>
                <a:defRPr/>
              </a:pPr>
              <a:t>14</a:t>
            </a:fld>
            <a:endParaRPr lang="en-US" altLang="zh-CN"/>
          </a:p>
        </p:txBody>
      </p:sp>
    </p:spTree>
    <p:extLst>
      <p:ext uri="{BB962C8B-B14F-4D97-AF65-F5344CB8AC3E}">
        <p14:creationId xmlns:p14="http://schemas.microsoft.com/office/powerpoint/2010/main" val="2933300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用户画像分析软件</a:t>
            </a:r>
            <a:r>
              <a:rPr lang="en-US" altLang="zh-CN" dirty="0"/>
              <a:t>_</a:t>
            </a:r>
            <a:r>
              <a:rPr lang="zh-CN" altLang="en-US" dirty="0"/>
              <a:t>精准洞察</a:t>
            </a:r>
            <a:r>
              <a:rPr lang="zh-CN" altLang="en-US" dirty="0" smtClean="0"/>
              <a:t>用户需求</a:t>
            </a:r>
            <a:endParaRPr lang="zh-CN" altLang="en-US" dirty="0"/>
          </a:p>
        </p:txBody>
      </p:sp>
      <p:sp>
        <p:nvSpPr>
          <p:cNvPr id="3" name="内容占位符 2"/>
          <p:cNvSpPr>
            <a:spLocks noGrp="1"/>
          </p:cNvSpPr>
          <p:nvPr>
            <p:ph idx="1"/>
          </p:nvPr>
        </p:nvSpPr>
        <p:spPr>
          <a:xfrm>
            <a:off x="671513" y="1760538"/>
            <a:ext cx="8472487" cy="5072062"/>
          </a:xfrm>
        </p:spPr>
        <p:txBody>
          <a:bodyPr/>
          <a:lstStyle/>
          <a:p>
            <a:pPr lvl="1"/>
            <a:r>
              <a:rPr lang="zh-CN" altLang="en-US" sz="2000" b="1" dirty="0" smtClean="0"/>
              <a:t>捕捉</a:t>
            </a:r>
            <a:r>
              <a:rPr lang="zh-CN" altLang="en-US" sz="2000" b="1" dirty="0"/>
              <a:t>正确的“场景”，找到对的</a:t>
            </a:r>
            <a:r>
              <a:rPr lang="zh-CN" altLang="en-US" sz="2000" b="1" dirty="0" smtClean="0"/>
              <a:t>“人”。精确进行需求切片。</a:t>
            </a:r>
            <a:endParaRPr lang="zh-CN" altLang="en-US" sz="2000" b="1" dirty="0"/>
          </a:p>
          <a:p>
            <a:pPr lvl="1"/>
            <a:r>
              <a:rPr lang="zh-CN" altLang="en-US" sz="2000" dirty="0"/>
              <a:t>对用户线上和线下行为深度洞察，构建全面、精准、多维的用户画像体系，为</a:t>
            </a:r>
            <a:r>
              <a:rPr lang="en-US" altLang="zh-CN" sz="2000" dirty="0" smtClean="0"/>
              <a:t>APP</a:t>
            </a:r>
            <a:r>
              <a:rPr lang="zh-CN" altLang="en-US" sz="2000" dirty="0" smtClean="0"/>
              <a:t>提供</a:t>
            </a:r>
            <a:r>
              <a:rPr lang="zh-CN" altLang="en-US" sz="2000" dirty="0"/>
              <a:t>丰富的用户画像数据以及实时的场景识别能力，帮助</a:t>
            </a:r>
            <a:r>
              <a:rPr lang="en-US" altLang="zh-CN" sz="2000" dirty="0"/>
              <a:t>APP</a:t>
            </a:r>
            <a:r>
              <a:rPr lang="zh-CN" altLang="en-US" sz="2000" dirty="0"/>
              <a:t>全方位了解用户。</a:t>
            </a:r>
          </a:p>
          <a:p>
            <a:endParaRPr lang="en-US" altLang="zh-CN" dirty="0"/>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B501C5C5-A77E-4F8E-900E-E5A3DA531295}" type="slidenum">
              <a:rPr lang="en-US" altLang="zh-CN" smtClean="0"/>
              <a:pPr>
                <a:defRPr/>
              </a:pPr>
              <a:t>15</a:t>
            </a:fld>
            <a:endParaRPr lang="en-US" altLang="zh-CN"/>
          </a:p>
        </p:txBody>
      </p:sp>
      <p:pic>
        <p:nvPicPr>
          <p:cNvPr id="5" name="图片 4"/>
          <p:cNvPicPr>
            <a:picLocks noChangeAspect="1"/>
          </p:cNvPicPr>
          <p:nvPr/>
        </p:nvPicPr>
        <p:blipFill>
          <a:blip r:embed="rId2"/>
          <a:stretch>
            <a:fillRect/>
          </a:stretch>
        </p:blipFill>
        <p:spPr>
          <a:xfrm>
            <a:off x="2123728" y="3501450"/>
            <a:ext cx="5010150" cy="2438400"/>
          </a:xfrm>
          <a:prstGeom prst="rect">
            <a:avLst/>
          </a:prstGeom>
        </p:spPr>
      </p:pic>
      <p:sp>
        <p:nvSpPr>
          <p:cNvPr id="7" name="AutoShape 2" descr="illustration"/>
          <p:cNvSpPr>
            <a:spLocks noChangeAspect="1" noChangeArrowheads="1"/>
          </p:cNvSpPr>
          <p:nvPr/>
        </p:nvSpPr>
        <p:spPr bwMode="auto">
          <a:xfrm>
            <a:off x="31750" y="14557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p:cNvSpPr txBox="1"/>
          <p:nvPr/>
        </p:nvSpPr>
        <p:spPr>
          <a:xfrm>
            <a:off x="251520" y="3284984"/>
            <a:ext cx="1872208" cy="1034129"/>
          </a:xfrm>
          <a:prstGeom prst="rect">
            <a:avLst/>
          </a:prstGeom>
          <a:solidFill>
            <a:schemeClr val="bg1">
              <a:lumMod val="85000"/>
            </a:schemeClr>
          </a:solidFill>
          <a:ln w="19050">
            <a:solidFill>
              <a:schemeClr val="accent1"/>
            </a:solidFill>
          </a:ln>
        </p:spPr>
        <p:txBody>
          <a:bodyPr wrap="square" rtlCol="0">
            <a:spAutoFit/>
          </a:bodyPr>
          <a:lstStyle/>
          <a:p>
            <a:r>
              <a:rPr lang="zh-CN" altLang="en-US" sz="1800" dirty="0"/>
              <a:t>行为标签</a:t>
            </a:r>
          </a:p>
          <a:p>
            <a:r>
              <a:rPr lang="zh-CN" altLang="en-US" sz="1800" dirty="0"/>
              <a:t>近期活跃的应用</a:t>
            </a:r>
          </a:p>
          <a:p>
            <a:r>
              <a:rPr lang="zh-CN" altLang="en-US" sz="1800" dirty="0"/>
              <a:t>近期去过的场景</a:t>
            </a:r>
          </a:p>
        </p:txBody>
      </p:sp>
      <p:sp>
        <p:nvSpPr>
          <p:cNvPr id="9" name="文本框 8"/>
          <p:cNvSpPr txBox="1"/>
          <p:nvPr/>
        </p:nvSpPr>
        <p:spPr>
          <a:xfrm>
            <a:off x="251520" y="4987159"/>
            <a:ext cx="1872208" cy="1200329"/>
          </a:xfrm>
          <a:prstGeom prst="rect">
            <a:avLst/>
          </a:prstGeom>
          <a:solidFill>
            <a:schemeClr val="bg1">
              <a:lumMod val="85000"/>
            </a:schemeClr>
          </a:solidFill>
          <a:ln w="19050">
            <a:solidFill>
              <a:schemeClr val="accent1"/>
            </a:solidFill>
          </a:ln>
        </p:spPr>
        <p:txBody>
          <a:bodyPr wrap="square" rtlCol="0">
            <a:spAutoFit/>
          </a:bodyPr>
          <a:lstStyle/>
          <a:p>
            <a:r>
              <a:rPr lang="zh-CN" altLang="en-US" sz="1800" dirty="0"/>
              <a:t>场景</a:t>
            </a:r>
            <a:r>
              <a:rPr lang="zh-CN" altLang="en-US" sz="1800" dirty="0" smtClean="0"/>
              <a:t>标签：机场</a:t>
            </a:r>
            <a:r>
              <a:rPr lang="zh-CN" altLang="en-US" sz="1800" dirty="0"/>
              <a:t>，商圈，</a:t>
            </a:r>
            <a:r>
              <a:rPr lang="zh-CN" altLang="en-US" sz="1800" dirty="0" smtClean="0"/>
              <a:t>电影院，景区</a:t>
            </a:r>
            <a:r>
              <a:rPr lang="zh-CN" altLang="en-US" sz="1800" dirty="0"/>
              <a:t>，自定义场景</a:t>
            </a:r>
            <a:r>
              <a:rPr lang="zh-CN" altLang="en-US" sz="1800" dirty="0" smtClean="0"/>
              <a:t>等</a:t>
            </a:r>
            <a:endParaRPr lang="zh-CN" altLang="en-US" sz="1800" dirty="0"/>
          </a:p>
        </p:txBody>
      </p:sp>
      <p:sp>
        <p:nvSpPr>
          <p:cNvPr id="10" name="文本框 9"/>
          <p:cNvSpPr txBox="1"/>
          <p:nvPr/>
        </p:nvSpPr>
        <p:spPr>
          <a:xfrm>
            <a:off x="7236296" y="3068960"/>
            <a:ext cx="1872208" cy="923330"/>
          </a:xfrm>
          <a:prstGeom prst="rect">
            <a:avLst/>
          </a:prstGeom>
          <a:noFill/>
          <a:ln w="19050">
            <a:solidFill>
              <a:schemeClr val="accent1"/>
            </a:solidFill>
          </a:ln>
        </p:spPr>
        <p:txBody>
          <a:bodyPr wrap="square" rtlCol="0">
            <a:spAutoFit/>
          </a:bodyPr>
          <a:lstStyle/>
          <a:p>
            <a:r>
              <a:rPr lang="zh-CN" altLang="en-US" sz="1800" dirty="0"/>
              <a:t>属性</a:t>
            </a:r>
            <a:r>
              <a:rPr lang="zh-CN" altLang="en-US" sz="1800" dirty="0" smtClean="0"/>
              <a:t>标签：性别</a:t>
            </a:r>
            <a:r>
              <a:rPr lang="zh-CN" altLang="en-US" sz="1800" dirty="0"/>
              <a:t>，年龄层次，</a:t>
            </a:r>
            <a:r>
              <a:rPr lang="zh-CN" altLang="en-US" sz="1800" dirty="0" smtClean="0"/>
              <a:t>消费水平</a:t>
            </a:r>
            <a:r>
              <a:rPr lang="zh-CN" altLang="en-US" sz="1800" dirty="0"/>
              <a:t>，</a:t>
            </a:r>
            <a:r>
              <a:rPr lang="zh-CN" altLang="en-US" sz="1800" dirty="0" smtClean="0"/>
              <a:t>职业等</a:t>
            </a:r>
            <a:endParaRPr lang="zh-CN" altLang="en-US" sz="1800" dirty="0"/>
          </a:p>
        </p:txBody>
      </p:sp>
      <p:sp>
        <p:nvSpPr>
          <p:cNvPr id="11" name="文本框 10"/>
          <p:cNvSpPr txBox="1"/>
          <p:nvPr/>
        </p:nvSpPr>
        <p:spPr>
          <a:xfrm>
            <a:off x="7236296" y="4195071"/>
            <a:ext cx="1872208" cy="923330"/>
          </a:xfrm>
          <a:prstGeom prst="rect">
            <a:avLst/>
          </a:prstGeom>
          <a:noFill/>
          <a:ln w="19050">
            <a:solidFill>
              <a:schemeClr val="accent1"/>
            </a:solidFill>
          </a:ln>
        </p:spPr>
        <p:txBody>
          <a:bodyPr wrap="square" rtlCol="0">
            <a:spAutoFit/>
          </a:bodyPr>
          <a:lstStyle/>
          <a:p>
            <a:r>
              <a:rPr lang="zh-CN" altLang="en-US" sz="1800" dirty="0"/>
              <a:t>兴趣</a:t>
            </a:r>
            <a:r>
              <a:rPr lang="zh-CN" altLang="en-US" sz="1800" dirty="0" smtClean="0"/>
              <a:t>标签：购物</a:t>
            </a:r>
            <a:r>
              <a:rPr lang="zh-CN" altLang="en-US" sz="1800" dirty="0"/>
              <a:t>，教育，影音，</a:t>
            </a:r>
            <a:r>
              <a:rPr lang="zh-CN" altLang="en-US" sz="1800" dirty="0" smtClean="0"/>
              <a:t>游戏</a:t>
            </a:r>
            <a:r>
              <a:rPr lang="zh-CN" altLang="en-US" sz="1800" dirty="0"/>
              <a:t>，金融理财</a:t>
            </a:r>
            <a:r>
              <a:rPr lang="zh-CN" altLang="en-US" sz="1800" dirty="0" smtClean="0"/>
              <a:t>等</a:t>
            </a:r>
            <a:endParaRPr lang="zh-CN" altLang="en-US" sz="1800" dirty="0"/>
          </a:p>
        </p:txBody>
      </p:sp>
      <p:sp>
        <p:nvSpPr>
          <p:cNvPr id="12" name="文本框 11"/>
          <p:cNvSpPr txBox="1"/>
          <p:nvPr/>
        </p:nvSpPr>
        <p:spPr>
          <a:xfrm>
            <a:off x="7236296" y="5419207"/>
            <a:ext cx="1872208" cy="978729"/>
          </a:xfrm>
          <a:prstGeom prst="rect">
            <a:avLst/>
          </a:prstGeom>
          <a:noFill/>
          <a:ln w="19050">
            <a:solidFill>
              <a:schemeClr val="accent1"/>
            </a:solidFill>
          </a:ln>
        </p:spPr>
        <p:txBody>
          <a:bodyPr wrap="square" rtlCol="0">
            <a:spAutoFit/>
          </a:bodyPr>
          <a:lstStyle/>
          <a:p>
            <a:r>
              <a:rPr lang="zh-CN" altLang="en-US" sz="1800" dirty="0"/>
              <a:t>定制化</a:t>
            </a:r>
            <a:r>
              <a:rPr lang="zh-CN" altLang="en-US" sz="1800" dirty="0" smtClean="0"/>
              <a:t>标签：</a:t>
            </a:r>
            <a:endParaRPr lang="zh-CN" altLang="en-US" sz="1800" dirty="0"/>
          </a:p>
          <a:p>
            <a:r>
              <a:rPr lang="zh-CN" altLang="en-US" sz="1800" dirty="0"/>
              <a:t>定制化标签 </a:t>
            </a:r>
            <a:r>
              <a:rPr lang="en-US" altLang="zh-CN" sz="1800" dirty="0"/>
              <a:t>A</a:t>
            </a:r>
            <a:r>
              <a:rPr lang="zh-CN" altLang="en-US" sz="1800" dirty="0"/>
              <a:t>，</a:t>
            </a:r>
            <a:r>
              <a:rPr lang="en-US" altLang="zh-CN" sz="1800" dirty="0"/>
              <a:t>B</a:t>
            </a:r>
            <a:r>
              <a:rPr lang="zh-CN" altLang="en-US" sz="1800" dirty="0"/>
              <a:t>，</a:t>
            </a:r>
            <a:r>
              <a:rPr lang="en-US" altLang="zh-CN" sz="1800" dirty="0"/>
              <a:t>C </a:t>
            </a:r>
            <a:r>
              <a:rPr lang="zh-CN" altLang="en-US" sz="1800" dirty="0" smtClean="0"/>
              <a:t>等</a:t>
            </a:r>
            <a:r>
              <a:rPr lang="zh-CN" altLang="en-US" sz="1800" dirty="0"/>
              <a:t>。</a:t>
            </a:r>
          </a:p>
        </p:txBody>
      </p:sp>
    </p:spTree>
    <p:extLst>
      <p:ext uri="{BB962C8B-B14F-4D97-AF65-F5344CB8AC3E}">
        <p14:creationId xmlns:p14="http://schemas.microsoft.com/office/powerpoint/2010/main" val="3609922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B501C5C5-A77E-4F8E-900E-E5A3DA531295}" type="slidenum">
              <a:rPr lang="en-US" altLang="zh-CN" smtClean="0"/>
              <a:pPr>
                <a:defRPr/>
              </a:pPr>
              <a:t>16</a:t>
            </a:fld>
            <a:endParaRPr lang="en-US" altLang="zh-CN"/>
          </a:p>
        </p:txBody>
      </p:sp>
      <p:pic>
        <p:nvPicPr>
          <p:cNvPr id="5" name="图片 4"/>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751382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p>
            <a:fld id="{D1986A81-97A6-42F1-8958-3CEDA999DEA8}" type="slidenum">
              <a:rPr lang="en-US" altLang="zh-CN" smtClean="0">
                <a:latin typeface="Arial" charset="0"/>
              </a:rPr>
              <a:pPr/>
              <a:t>17</a:t>
            </a:fld>
            <a:endParaRPr lang="en-US" altLang="zh-CN" smtClean="0">
              <a:latin typeface="Arial" charset="0"/>
            </a:endParaRPr>
          </a:p>
        </p:txBody>
      </p:sp>
      <p:sp>
        <p:nvSpPr>
          <p:cNvPr id="1945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946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4.2 Requirement elicitation (</a:t>
            </a:r>
            <a:r>
              <a:rPr lang="zh-CN" altLang="en-US" b="1" dirty="0" smtClean="0"/>
              <a:t>需求的引出</a:t>
            </a:r>
            <a:r>
              <a:rPr lang="en-US" altLang="zh-CN" b="1" dirty="0" smtClean="0"/>
              <a:t>) (P144)</a:t>
            </a:r>
          </a:p>
          <a:p>
            <a:pPr eaLnBrk="1" hangingPunct="1">
              <a:buFontTx/>
              <a:buNone/>
            </a:pPr>
            <a:r>
              <a:rPr lang="en-US" altLang="zh-CN" sz="2400" b="1" dirty="0" smtClean="0"/>
              <a:t>     ----requirements elicitation is an especially critical </a:t>
            </a:r>
          </a:p>
          <a:p>
            <a:pPr eaLnBrk="1" hangingPunct="1">
              <a:buFontTx/>
              <a:buNone/>
            </a:pPr>
            <a:r>
              <a:rPr lang="en-US" altLang="zh-CN" sz="2400" b="1" dirty="0" smtClean="0"/>
              <a:t>          part of the process.  We must use a variety of </a:t>
            </a:r>
          </a:p>
          <a:p>
            <a:pPr eaLnBrk="1" hangingPunct="1">
              <a:buFontTx/>
              <a:buNone/>
            </a:pPr>
            <a:r>
              <a:rPr lang="en-US" altLang="zh-CN" sz="2400" b="1" dirty="0" smtClean="0"/>
              <a:t>          techniques to determine what the users and </a:t>
            </a:r>
          </a:p>
          <a:p>
            <a:pPr eaLnBrk="1" hangingPunct="1">
              <a:buFontTx/>
              <a:buNone/>
            </a:pPr>
            <a:r>
              <a:rPr lang="en-US" altLang="zh-CN" sz="2400" b="1" dirty="0" smtClean="0"/>
              <a:t>          customers really want  ( problem breakdown, </a:t>
            </a:r>
          </a:p>
          <a:p>
            <a:pPr eaLnBrk="1" hangingPunct="1">
              <a:buFontTx/>
              <a:buNone/>
            </a:pPr>
            <a:r>
              <a:rPr lang="en-US" altLang="zh-CN" sz="2400" b="1" dirty="0" smtClean="0"/>
              <a:t>          identify people, coming to an agreement about </a:t>
            </a:r>
          </a:p>
          <a:p>
            <a:pPr eaLnBrk="1" hangingPunct="1">
              <a:buFontTx/>
              <a:buNone/>
            </a:pPr>
            <a:r>
              <a:rPr lang="en-US" altLang="zh-CN" sz="2400" b="1" dirty="0" smtClean="0"/>
              <a:t>          every problem, etc. ) </a:t>
            </a:r>
            <a:r>
              <a:rPr lang="zh-CN" altLang="en-US" sz="2400" b="1" dirty="0" smtClean="0"/>
              <a:t>（至少要弄清业务含义吧）</a:t>
            </a:r>
            <a:endParaRPr lang="en-US" altLang="zh-CN" sz="2400" b="1" dirty="0" smtClean="0"/>
          </a:p>
          <a:p>
            <a:pPr eaLnBrk="1" hangingPunct="1">
              <a:lnSpc>
                <a:spcPts val="2600"/>
              </a:lnSpc>
              <a:buFontTx/>
              <a:buNone/>
            </a:pPr>
            <a:r>
              <a:rPr lang="en-US" altLang="zh-CN" sz="2400" b="1" dirty="0" smtClean="0"/>
              <a:t>     ---- requirements elicitation is not easy. </a:t>
            </a:r>
          </a:p>
          <a:p>
            <a:pPr eaLnBrk="1" hangingPunct="1">
              <a:lnSpc>
                <a:spcPts val="2600"/>
              </a:lnSpc>
              <a:buFontTx/>
              <a:buNone/>
            </a:pPr>
            <a:r>
              <a:rPr lang="en-US" altLang="zh-CN" sz="2400" b="1" dirty="0" smtClean="0"/>
              <a:t>           (Customer and developer has different viewpoint </a:t>
            </a:r>
          </a:p>
          <a:p>
            <a:pPr eaLnBrk="1" hangingPunct="1">
              <a:lnSpc>
                <a:spcPts val="2600"/>
              </a:lnSpc>
              <a:buFontTx/>
              <a:buNone/>
            </a:pPr>
            <a:r>
              <a:rPr lang="en-US" altLang="zh-CN" sz="2400" b="1" dirty="0" smtClean="0"/>
              <a:t>            and background, all stakeholders should come to </a:t>
            </a:r>
          </a:p>
          <a:p>
            <a:pPr eaLnBrk="1" hangingPunct="1">
              <a:lnSpc>
                <a:spcPts val="2600"/>
              </a:lnSpc>
              <a:buFontTx/>
              <a:buNone/>
            </a:pPr>
            <a:r>
              <a:rPr lang="en-US" altLang="zh-CN" sz="2400" b="1" dirty="0" smtClean="0"/>
              <a:t>            an agreement about the requirements are)   </a:t>
            </a:r>
          </a:p>
          <a:p>
            <a:pPr eaLnBrk="1" hangingPunct="1">
              <a:lnSpc>
                <a:spcPts val="2600"/>
              </a:lnSpc>
              <a:buFontTx/>
              <a:buNone/>
            </a:pPr>
            <a:r>
              <a:rPr lang="en-US" altLang="zh-CN" sz="2400" b="1" dirty="0"/>
              <a:t> </a:t>
            </a:r>
            <a:r>
              <a:rPr lang="en-US" altLang="zh-CN" sz="2400" b="1" dirty="0" smtClean="0"/>
              <a:t>        </a:t>
            </a:r>
            <a:r>
              <a:rPr lang="zh-CN" altLang="en-US" sz="2400" b="1" dirty="0" smtClean="0"/>
              <a:t>（</a:t>
            </a:r>
            <a:r>
              <a:rPr lang="en-US" altLang="zh-CN" sz="2400" b="1" dirty="0" smtClean="0"/>
              <a:t>siderbar4.3</a:t>
            </a:r>
            <a:r>
              <a:rPr lang="en-US" altLang="zh-CN" sz="2400" b="1" dirty="0"/>
              <a:t>:</a:t>
            </a:r>
            <a:r>
              <a:rPr lang="zh-CN" altLang="en-US" sz="2400" b="1" dirty="0" smtClean="0"/>
              <a:t>早期的需求有时会容忍观点的不一致性）</a:t>
            </a:r>
            <a:endParaRPr lang="en-US" altLang="zh-CN" sz="2400" b="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p>
            <a:fld id="{F2C6FB70-41B4-4C5B-976C-EC69722BB21F}" type="slidenum">
              <a:rPr lang="en-US" altLang="zh-CN" smtClean="0">
                <a:latin typeface="Arial" charset="0"/>
              </a:rPr>
              <a:pPr/>
              <a:t>18</a:t>
            </a:fld>
            <a:endParaRPr lang="en-US" altLang="zh-CN" smtClean="0">
              <a:latin typeface="Arial" charset="0"/>
            </a:endParaRPr>
          </a:p>
        </p:txBody>
      </p:sp>
      <p:sp>
        <p:nvSpPr>
          <p:cNvPr id="2048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20484"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smtClean="0">
                <a:solidFill>
                  <a:schemeClr val="bg2"/>
                </a:solidFill>
                <a:sym typeface="Wingdings 2" pitchFamily="18" charset="2"/>
              </a:rPr>
              <a:t>  Stakeholders: clients, customers, users, domain experts, market experts, lawyers, software engineers. </a:t>
            </a:r>
          </a:p>
          <a:p>
            <a:pPr eaLnBrk="1" hangingPunct="1">
              <a:lnSpc>
                <a:spcPct val="90000"/>
              </a:lnSpc>
              <a:buFontTx/>
              <a:buNone/>
            </a:pPr>
            <a:r>
              <a:rPr lang="en-US" altLang="zh-CN" sz="2400" b="1" dirty="0" smtClean="0">
                <a:solidFill>
                  <a:schemeClr val="bg2"/>
                </a:solidFill>
                <a:sym typeface="Wingdings 2" pitchFamily="18" charset="2"/>
              </a:rPr>
              <a:t>  explain about cooperation between stakeholders </a:t>
            </a:r>
          </a:p>
          <a:p>
            <a:pPr eaLnBrk="1" hangingPunct="1">
              <a:lnSpc>
                <a:spcPct val="90000"/>
              </a:lnSpc>
              <a:buFontTx/>
              <a:buNone/>
            </a:pPr>
            <a:r>
              <a:rPr lang="en-US" altLang="zh-CN" sz="2400" b="1" dirty="0" smtClean="0">
                <a:solidFill>
                  <a:schemeClr val="bg2"/>
                </a:solidFill>
                <a:sym typeface="Wingdings 2" pitchFamily="18" charset="2"/>
              </a:rPr>
              <a:t>     </a:t>
            </a:r>
            <a:r>
              <a:rPr lang="en-US" altLang="zh-CN" sz="2000" b="1" dirty="0" smtClean="0">
                <a:solidFill>
                  <a:schemeClr val="bg2"/>
                </a:solidFill>
                <a:sym typeface="Wingdings 2" pitchFamily="18" charset="2"/>
              </a:rPr>
              <a:t>A: each stakeholder has a particular view of the system </a:t>
            </a:r>
          </a:p>
          <a:p>
            <a:pPr eaLnBrk="1" hangingPunct="1">
              <a:lnSpc>
                <a:spcPct val="90000"/>
              </a:lnSpc>
              <a:buFontTx/>
              <a:buNone/>
            </a:pPr>
            <a:r>
              <a:rPr lang="en-US" altLang="zh-CN" sz="2000" b="1" dirty="0" smtClean="0">
                <a:solidFill>
                  <a:schemeClr val="bg2"/>
                </a:solidFill>
                <a:sym typeface="Wingdings 2" pitchFamily="18" charset="2"/>
              </a:rPr>
              <a:t>      B: different participants may expect differing levels of detail in </a:t>
            </a:r>
          </a:p>
          <a:p>
            <a:pPr eaLnBrk="1" hangingPunct="1">
              <a:lnSpc>
                <a:spcPct val="90000"/>
              </a:lnSpc>
              <a:buFontTx/>
              <a:buNone/>
            </a:pPr>
            <a:r>
              <a:rPr lang="en-US" altLang="zh-CN" sz="2000" b="1" dirty="0" smtClean="0">
                <a:solidFill>
                  <a:schemeClr val="bg2"/>
                </a:solidFill>
                <a:sym typeface="Wingdings 2" pitchFamily="18" charset="2"/>
              </a:rPr>
              <a:t>           requirements </a:t>
            </a:r>
          </a:p>
          <a:p>
            <a:pPr eaLnBrk="1" hangingPunct="1">
              <a:lnSpc>
                <a:spcPct val="90000"/>
              </a:lnSpc>
              <a:buFontTx/>
              <a:buNone/>
            </a:pPr>
            <a:r>
              <a:rPr lang="en-US" altLang="zh-CN" sz="2000" b="1" dirty="0" smtClean="0">
                <a:solidFill>
                  <a:schemeClr val="bg2"/>
                </a:solidFill>
                <a:sym typeface="Wingdings 2" pitchFamily="18" charset="2"/>
              </a:rPr>
              <a:t>      C: user and developers may have preconception  with each </a:t>
            </a:r>
          </a:p>
          <a:p>
            <a:pPr eaLnBrk="1" hangingPunct="1">
              <a:lnSpc>
                <a:spcPct val="90000"/>
              </a:lnSpc>
              <a:buFontTx/>
              <a:buNone/>
            </a:pPr>
            <a:r>
              <a:rPr lang="en-US" altLang="zh-CN" sz="2000" b="1" dirty="0" smtClean="0">
                <a:solidFill>
                  <a:schemeClr val="bg2"/>
                </a:solidFill>
                <a:sym typeface="Wingdings 2" pitchFamily="18" charset="2"/>
              </a:rPr>
              <a:t>           other (</a:t>
            </a:r>
            <a:r>
              <a:rPr lang="en-US" altLang="zh-CN" sz="2000" b="1" dirty="0" smtClean="0">
                <a:solidFill>
                  <a:srgbClr val="0000FF"/>
                </a:solidFill>
                <a:sym typeface="Wingdings 2" pitchFamily="18" charset="2"/>
              </a:rPr>
              <a:t>table 4.1</a:t>
            </a:r>
            <a:r>
              <a:rPr lang="en-US" altLang="zh-CN" sz="2000" b="1" dirty="0" smtClean="0">
                <a:solidFill>
                  <a:schemeClr val="bg2"/>
                </a:solidFill>
                <a:sym typeface="Wingdings 2" pitchFamily="18" charset="2"/>
              </a:rPr>
              <a:t>)</a:t>
            </a:r>
          </a:p>
          <a:p>
            <a:pPr eaLnBrk="1" hangingPunct="1">
              <a:lnSpc>
                <a:spcPct val="90000"/>
              </a:lnSpc>
              <a:buFontTx/>
              <a:buNone/>
            </a:pPr>
            <a:r>
              <a:rPr lang="en-US" altLang="zh-CN" sz="2400" b="1" dirty="0" smtClean="0">
                <a:solidFill>
                  <a:schemeClr val="bg2"/>
                </a:solidFill>
                <a:sym typeface="Wingdings 2" pitchFamily="18" charset="2"/>
              </a:rPr>
              <a:t>  conclusion : </a:t>
            </a:r>
            <a:r>
              <a:rPr lang="en-US" altLang="zh-CN" sz="2400" b="1" u="sng" dirty="0" smtClean="0">
                <a:solidFill>
                  <a:srgbClr val="3333FF"/>
                </a:solidFill>
                <a:sym typeface="Wingdings 2" pitchFamily="18" charset="2"/>
              </a:rPr>
              <a:t>requirements analyst </a:t>
            </a:r>
            <a:r>
              <a:rPr lang="en-US" altLang="zh-CN" sz="2400" b="1" dirty="0" smtClean="0">
                <a:solidFill>
                  <a:schemeClr val="bg2"/>
                </a:solidFill>
                <a:sym typeface="Wingdings 2" pitchFamily="18" charset="2"/>
              </a:rPr>
              <a:t>should have the </a:t>
            </a:r>
          </a:p>
          <a:p>
            <a:pPr eaLnBrk="1" hangingPunct="1">
              <a:lnSpc>
                <a:spcPct val="90000"/>
              </a:lnSpc>
              <a:buFontTx/>
              <a:buNone/>
            </a:pPr>
            <a:r>
              <a:rPr lang="en-US" altLang="zh-CN" sz="2400" b="1" dirty="0" smtClean="0">
                <a:solidFill>
                  <a:schemeClr val="bg2"/>
                </a:solidFill>
                <a:sym typeface="Wingdings 2" pitchFamily="18" charset="2"/>
              </a:rPr>
              <a:t>        ability to understand each view and capture the </a:t>
            </a:r>
          </a:p>
          <a:p>
            <a:pPr eaLnBrk="1" hangingPunct="1">
              <a:lnSpc>
                <a:spcPct val="90000"/>
              </a:lnSpc>
              <a:buFontTx/>
              <a:buNone/>
            </a:pPr>
            <a:r>
              <a:rPr lang="en-US" altLang="zh-CN" sz="2400" b="1" dirty="0" smtClean="0">
                <a:solidFill>
                  <a:schemeClr val="bg2"/>
                </a:solidFill>
                <a:sym typeface="Wingdings 2" pitchFamily="18" charset="2"/>
              </a:rPr>
              <a:t>        requirements in a way that reflects the concerns of </a:t>
            </a:r>
          </a:p>
          <a:p>
            <a:pPr eaLnBrk="1" hangingPunct="1">
              <a:lnSpc>
                <a:spcPct val="90000"/>
              </a:lnSpc>
              <a:buFontTx/>
              <a:buNone/>
            </a:pPr>
            <a:r>
              <a:rPr lang="en-US" altLang="zh-CN" sz="2400" b="1" dirty="0" smtClean="0">
                <a:solidFill>
                  <a:schemeClr val="bg2"/>
                </a:solidFill>
                <a:sym typeface="Wingdings 2" pitchFamily="18" charset="2"/>
              </a:rPr>
              <a:t>        each participant.  </a:t>
            </a:r>
          </a:p>
          <a:p>
            <a:pPr eaLnBrk="1" hangingPunct="1">
              <a:lnSpc>
                <a:spcPct val="90000"/>
              </a:lnSpc>
              <a:buFontTx/>
              <a:buNone/>
            </a:pPr>
            <a:r>
              <a:rPr lang="en-US" altLang="zh-CN" sz="2400" b="1" dirty="0" smtClean="0">
                <a:solidFill>
                  <a:schemeClr val="bg2"/>
                </a:solidFill>
                <a:sym typeface="Wingdings 2" pitchFamily="18" charset="2"/>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noFill/>
        </p:spPr>
        <p:txBody>
          <a:bodyPr/>
          <a:lstStyle/>
          <a:p>
            <a:fld id="{FD87450D-32EB-4F39-92CA-BDD87D981869}" type="slidenum">
              <a:rPr lang="en-US" altLang="zh-CN" smtClean="0">
                <a:latin typeface="Arial" charset="0"/>
              </a:rPr>
              <a:pPr/>
              <a:t>19</a:t>
            </a:fld>
            <a:endParaRPr lang="en-US" altLang="zh-CN" smtClean="0">
              <a:latin typeface="Arial" charset="0"/>
            </a:endParaRPr>
          </a:p>
        </p:txBody>
      </p:sp>
      <p:sp>
        <p:nvSpPr>
          <p:cNvPr id="21507" name="Rectangle 2"/>
          <p:cNvSpPr>
            <a:spLocks noChangeArrowheads="1"/>
          </p:cNvSpPr>
          <p:nvPr/>
        </p:nvSpPr>
        <p:spPr bwMode="auto">
          <a:xfrm>
            <a:off x="0" y="0"/>
            <a:ext cx="9144000" cy="6858000"/>
          </a:xfrm>
          <a:prstGeom prst="rect">
            <a:avLst/>
          </a:prstGeom>
          <a:solidFill>
            <a:schemeClr val="bg1"/>
          </a:solidFill>
          <a:ln w="9525" algn="ctr">
            <a:solidFill>
              <a:srgbClr val="800080"/>
            </a:solidFill>
            <a:miter lim="800000"/>
            <a:headEnd/>
            <a:tailEnd/>
          </a:ln>
        </p:spPr>
        <p:txBody>
          <a:bodyPr wrap="none" lIns="92075" tIns="46038" rIns="92075" bIns="46038" anchor="ctr"/>
          <a:lstStyle/>
          <a:p>
            <a:endParaRPr lang="zh-CN" altLang="en-US"/>
          </a:p>
        </p:txBody>
      </p:sp>
      <p:grpSp>
        <p:nvGrpSpPr>
          <p:cNvPr id="2" name="Group 3"/>
          <p:cNvGrpSpPr>
            <a:grpSpLocks/>
          </p:cNvGrpSpPr>
          <p:nvPr/>
        </p:nvGrpSpPr>
        <p:grpSpPr bwMode="auto">
          <a:xfrm>
            <a:off x="0" y="0"/>
            <a:ext cx="9194800" cy="6858000"/>
            <a:chOff x="38" y="240"/>
            <a:chExt cx="5833" cy="3792"/>
          </a:xfrm>
        </p:grpSpPr>
        <p:sp>
          <p:nvSpPr>
            <p:cNvPr id="21509" name="Rectangle 4"/>
            <p:cNvSpPr>
              <a:spLocks noChangeArrowheads="1"/>
            </p:cNvSpPr>
            <p:nvPr/>
          </p:nvSpPr>
          <p:spPr bwMode="auto">
            <a:xfrm>
              <a:off x="2955" y="459"/>
              <a:ext cx="2916" cy="159"/>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Developers don‘t understand operational needs.</a:t>
              </a:r>
            </a:p>
          </p:txBody>
        </p:sp>
        <p:grpSp>
          <p:nvGrpSpPr>
            <p:cNvPr id="21510" name="Group 5"/>
            <p:cNvGrpSpPr>
              <a:grpSpLocks/>
            </p:cNvGrpSpPr>
            <p:nvPr/>
          </p:nvGrpSpPr>
          <p:grpSpPr bwMode="auto">
            <a:xfrm>
              <a:off x="38" y="240"/>
              <a:ext cx="5722" cy="3792"/>
              <a:chOff x="38" y="240"/>
              <a:chExt cx="5722" cy="3792"/>
            </a:xfrm>
          </p:grpSpPr>
          <p:sp>
            <p:nvSpPr>
              <p:cNvPr id="21511" name="Rectangle 6"/>
              <p:cNvSpPr>
                <a:spLocks noChangeArrowheads="1"/>
              </p:cNvSpPr>
              <p:nvPr/>
            </p:nvSpPr>
            <p:spPr bwMode="auto">
              <a:xfrm>
                <a:off x="793" y="269"/>
                <a:ext cx="1685" cy="169"/>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2000" i="1">
                    <a:solidFill>
                      <a:srgbClr val="000000"/>
                    </a:solidFill>
                    <a:latin typeface="Times New Roman" pitchFamily="18" charset="0"/>
                  </a:rPr>
                  <a:t>How developers see users</a:t>
                </a:r>
                <a:endParaRPr lang="en-US" altLang="zh-CN" sz="2000">
                  <a:latin typeface="Times New Roman" pitchFamily="18" charset="0"/>
                </a:endParaRPr>
              </a:p>
            </p:txBody>
          </p:sp>
          <p:sp>
            <p:nvSpPr>
              <p:cNvPr id="21512" name="Rectangle 7"/>
              <p:cNvSpPr>
                <a:spLocks noChangeArrowheads="1"/>
              </p:cNvSpPr>
              <p:nvPr/>
            </p:nvSpPr>
            <p:spPr bwMode="auto">
              <a:xfrm>
                <a:off x="3636" y="269"/>
                <a:ext cx="1673" cy="152"/>
              </a:xfrm>
              <a:prstGeom prst="rect">
                <a:avLst/>
              </a:prstGeom>
              <a:noFill/>
              <a:ln w="9525">
                <a:noFill/>
                <a:miter lim="800000"/>
                <a:headEnd/>
                <a:tailEnd/>
              </a:ln>
            </p:spPr>
            <p:txBody>
              <a:bodyPr lIns="0" tIns="0" rIns="0" bIns="0">
                <a:spAutoFit/>
              </a:bodyPr>
              <a:lstStyle/>
              <a:p>
                <a:pPr>
                  <a:spcBef>
                    <a:spcPct val="0"/>
                  </a:spcBef>
                  <a:buClrTx/>
                  <a:buSzTx/>
                </a:pPr>
                <a:r>
                  <a:rPr lang="en-US" altLang="zh-CN" sz="1800" i="1">
                    <a:solidFill>
                      <a:srgbClr val="000000"/>
                    </a:solidFill>
                    <a:latin typeface="Times New Roman" pitchFamily="18" charset="0"/>
                  </a:rPr>
                  <a:t>How users see developers</a:t>
                </a:r>
                <a:endParaRPr lang="en-US" altLang="zh-CN" sz="1800">
                  <a:latin typeface="Times New Roman" pitchFamily="18" charset="0"/>
                </a:endParaRPr>
              </a:p>
            </p:txBody>
          </p:sp>
          <p:sp>
            <p:nvSpPr>
              <p:cNvPr id="21513" name="Rectangle 8"/>
              <p:cNvSpPr>
                <a:spLocks noChangeArrowheads="1"/>
              </p:cNvSpPr>
              <p:nvPr/>
            </p:nvSpPr>
            <p:spPr bwMode="auto">
              <a:xfrm>
                <a:off x="38" y="240"/>
                <a:ext cx="2840" cy="22"/>
              </a:xfrm>
              <a:prstGeom prst="rect">
                <a:avLst/>
              </a:prstGeom>
              <a:solidFill>
                <a:srgbClr val="000000"/>
              </a:solidFill>
              <a:ln w="9525">
                <a:noFill/>
                <a:miter lim="800000"/>
                <a:headEnd/>
                <a:tailEnd/>
              </a:ln>
            </p:spPr>
            <p:txBody>
              <a:bodyPr/>
              <a:lstStyle/>
              <a:p>
                <a:endParaRPr lang="zh-CN" altLang="en-US"/>
              </a:p>
            </p:txBody>
          </p:sp>
          <p:sp>
            <p:nvSpPr>
              <p:cNvPr id="21514" name="Rectangle 9"/>
              <p:cNvSpPr>
                <a:spLocks noChangeArrowheads="1"/>
              </p:cNvSpPr>
              <p:nvPr/>
            </p:nvSpPr>
            <p:spPr bwMode="auto">
              <a:xfrm>
                <a:off x="2878" y="240"/>
                <a:ext cx="18" cy="22"/>
              </a:xfrm>
              <a:prstGeom prst="rect">
                <a:avLst/>
              </a:prstGeom>
              <a:solidFill>
                <a:srgbClr val="000000"/>
              </a:solidFill>
              <a:ln w="9525">
                <a:noFill/>
                <a:miter lim="800000"/>
                <a:headEnd/>
                <a:tailEnd/>
              </a:ln>
            </p:spPr>
            <p:txBody>
              <a:bodyPr/>
              <a:lstStyle/>
              <a:p>
                <a:endParaRPr lang="zh-CN" altLang="en-US"/>
              </a:p>
            </p:txBody>
          </p:sp>
          <p:sp>
            <p:nvSpPr>
              <p:cNvPr id="21515" name="Rectangle 10"/>
              <p:cNvSpPr>
                <a:spLocks noChangeArrowheads="1"/>
              </p:cNvSpPr>
              <p:nvPr/>
            </p:nvSpPr>
            <p:spPr bwMode="auto">
              <a:xfrm>
                <a:off x="2896" y="240"/>
                <a:ext cx="2828" cy="22"/>
              </a:xfrm>
              <a:prstGeom prst="rect">
                <a:avLst/>
              </a:prstGeom>
              <a:solidFill>
                <a:srgbClr val="000000"/>
              </a:solidFill>
              <a:ln w="9525">
                <a:noFill/>
                <a:miter lim="800000"/>
                <a:headEnd/>
                <a:tailEnd/>
              </a:ln>
            </p:spPr>
            <p:txBody>
              <a:bodyPr/>
              <a:lstStyle/>
              <a:p>
                <a:endParaRPr lang="zh-CN" altLang="en-US"/>
              </a:p>
            </p:txBody>
          </p:sp>
          <p:sp>
            <p:nvSpPr>
              <p:cNvPr id="21516" name="Rectangle 11"/>
              <p:cNvSpPr>
                <a:spLocks noChangeArrowheads="1"/>
              </p:cNvSpPr>
              <p:nvPr/>
            </p:nvSpPr>
            <p:spPr bwMode="auto">
              <a:xfrm>
                <a:off x="2878" y="262"/>
                <a:ext cx="9" cy="179"/>
              </a:xfrm>
              <a:prstGeom prst="rect">
                <a:avLst/>
              </a:prstGeom>
              <a:solidFill>
                <a:srgbClr val="000000"/>
              </a:solidFill>
              <a:ln w="9525">
                <a:noFill/>
                <a:miter lim="800000"/>
                <a:headEnd/>
                <a:tailEnd/>
              </a:ln>
            </p:spPr>
            <p:txBody>
              <a:bodyPr/>
              <a:lstStyle/>
              <a:p>
                <a:endParaRPr lang="zh-CN" altLang="en-US"/>
              </a:p>
            </p:txBody>
          </p:sp>
          <p:sp>
            <p:nvSpPr>
              <p:cNvPr id="21517" name="Rectangle 12"/>
              <p:cNvSpPr>
                <a:spLocks noChangeArrowheads="1"/>
              </p:cNvSpPr>
              <p:nvPr/>
            </p:nvSpPr>
            <p:spPr bwMode="auto">
              <a:xfrm>
                <a:off x="112" y="459"/>
                <a:ext cx="2098" cy="159"/>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u="sng">
                    <a:solidFill>
                      <a:srgbClr val="0000FF"/>
                    </a:solidFill>
                    <a:latin typeface="Times New Roman" pitchFamily="18" charset="0"/>
                  </a:rPr>
                  <a:t>Users don‘t know what they want</a:t>
                </a:r>
                <a:r>
                  <a:rPr lang="en-US" altLang="zh-CN" sz="1900" b="0">
                    <a:solidFill>
                      <a:srgbClr val="000000"/>
                    </a:solidFill>
                    <a:latin typeface="Times New Roman" pitchFamily="18" charset="0"/>
                  </a:rPr>
                  <a:t>.</a:t>
                </a:r>
                <a:endParaRPr lang="en-US" altLang="zh-CN" b="0">
                  <a:latin typeface="Times New Roman" pitchFamily="18" charset="0"/>
                </a:endParaRPr>
              </a:p>
            </p:txBody>
          </p:sp>
          <p:sp>
            <p:nvSpPr>
              <p:cNvPr id="21518" name="Rectangle 13"/>
              <p:cNvSpPr>
                <a:spLocks noChangeArrowheads="1"/>
              </p:cNvSpPr>
              <p:nvPr/>
            </p:nvSpPr>
            <p:spPr bwMode="auto">
              <a:xfrm>
                <a:off x="38" y="441"/>
                <a:ext cx="2840" cy="11"/>
              </a:xfrm>
              <a:prstGeom prst="rect">
                <a:avLst/>
              </a:prstGeom>
              <a:solidFill>
                <a:srgbClr val="000000"/>
              </a:solidFill>
              <a:ln w="9525">
                <a:noFill/>
                <a:miter lim="800000"/>
                <a:headEnd/>
                <a:tailEnd/>
              </a:ln>
            </p:spPr>
            <p:txBody>
              <a:bodyPr/>
              <a:lstStyle/>
              <a:p>
                <a:endParaRPr lang="zh-CN" altLang="en-US"/>
              </a:p>
            </p:txBody>
          </p:sp>
          <p:sp>
            <p:nvSpPr>
              <p:cNvPr id="21519" name="Rectangle 14"/>
              <p:cNvSpPr>
                <a:spLocks noChangeArrowheads="1"/>
              </p:cNvSpPr>
              <p:nvPr/>
            </p:nvSpPr>
            <p:spPr bwMode="auto">
              <a:xfrm>
                <a:off x="2878" y="441"/>
                <a:ext cx="9" cy="11"/>
              </a:xfrm>
              <a:prstGeom prst="rect">
                <a:avLst/>
              </a:prstGeom>
              <a:solidFill>
                <a:srgbClr val="000000"/>
              </a:solidFill>
              <a:ln w="9525">
                <a:noFill/>
                <a:miter lim="800000"/>
                <a:headEnd/>
                <a:tailEnd/>
              </a:ln>
            </p:spPr>
            <p:txBody>
              <a:bodyPr/>
              <a:lstStyle/>
              <a:p>
                <a:endParaRPr lang="zh-CN" altLang="en-US"/>
              </a:p>
            </p:txBody>
          </p:sp>
          <p:sp>
            <p:nvSpPr>
              <p:cNvPr id="21520" name="Rectangle 15"/>
              <p:cNvSpPr>
                <a:spLocks noChangeArrowheads="1"/>
              </p:cNvSpPr>
              <p:nvPr/>
            </p:nvSpPr>
            <p:spPr bwMode="auto">
              <a:xfrm>
                <a:off x="2887" y="441"/>
                <a:ext cx="2837" cy="11"/>
              </a:xfrm>
              <a:prstGeom prst="rect">
                <a:avLst/>
              </a:prstGeom>
              <a:solidFill>
                <a:srgbClr val="000000"/>
              </a:solidFill>
              <a:ln w="9525">
                <a:noFill/>
                <a:miter lim="800000"/>
                <a:headEnd/>
                <a:tailEnd/>
              </a:ln>
            </p:spPr>
            <p:txBody>
              <a:bodyPr/>
              <a:lstStyle/>
              <a:p>
                <a:endParaRPr lang="zh-CN" altLang="en-US"/>
              </a:p>
            </p:txBody>
          </p:sp>
          <p:sp>
            <p:nvSpPr>
              <p:cNvPr id="21521" name="Rectangle 16"/>
              <p:cNvSpPr>
                <a:spLocks noChangeArrowheads="1"/>
              </p:cNvSpPr>
              <p:nvPr/>
            </p:nvSpPr>
            <p:spPr bwMode="auto">
              <a:xfrm>
                <a:off x="2878" y="452"/>
                <a:ext cx="9" cy="180"/>
              </a:xfrm>
              <a:prstGeom prst="rect">
                <a:avLst/>
              </a:prstGeom>
              <a:solidFill>
                <a:srgbClr val="000000"/>
              </a:solidFill>
              <a:ln w="9525">
                <a:noFill/>
                <a:miter lim="800000"/>
                <a:headEnd/>
                <a:tailEnd/>
              </a:ln>
            </p:spPr>
            <p:txBody>
              <a:bodyPr/>
              <a:lstStyle/>
              <a:p>
                <a:endParaRPr lang="zh-CN" altLang="en-US"/>
              </a:p>
            </p:txBody>
          </p:sp>
          <p:sp>
            <p:nvSpPr>
              <p:cNvPr id="21522" name="Rectangle 17"/>
              <p:cNvSpPr>
                <a:spLocks noChangeArrowheads="1"/>
              </p:cNvSpPr>
              <p:nvPr/>
            </p:nvSpPr>
            <p:spPr bwMode="auto">
              <a:xfrm>
                <a:off x="112" y="639"/>
                <a:ext cx="2307"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can‘t articulate what they want.</a:t>
                </a:r>
                <a:endParaRPr lang="en-US" altLang="zh-CN" b="0">
                  <a:latin typeface="Times New Roman" pitchFamily="18" charset="0"/>
                </a:endParaRPr>
              </a:p>
            </p:txBody>
          </p:sp>
          <p:sp>
            <p:nvSpPr>
              <p:cNvPr id="21523" name="Rectangle 18"/>
              <p:cNvSpPr>
                <a:spLocks noChangeArrowheads="1"/>
              </p:cNvSpPr>
              <p:nvPr/>
            </p:nvSpPr>
            <p:spPr bwMode="auto">
              <a:xfrm>
                <a:off x="2955" y="639"/>
                <a:ext cx="2465"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Developers place too much emphasis on</a:t>
                </a:r>
                <a:endParaRPr lang="en-US" altLang="zh-CN" b="0">
                  <a:latin typeface="Times New Roman" pitchFamily="18" charset="0"/>
                </a:endParaRPr>
              </a:p>
            </p:txBody>
          </p:sp>
          <p:sp>
            <p:nvSpPr>
              <p:cNvPr id="21524" name="Rectangle 19"/>
              <p:cNvSpPr>
                <a:spLocks noChangeArrowheads="1"/>
              </p:cNvSpPr>
              <p:nvPr/>
            </p:nvSpPr>
            <p:spPr bwMode="auto">
              <a:xfrm>
                <a:off x="2955" y="818"/>
                <a:ext cx="842" cy="159"/>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technicalities.</a:t>
                </a:r>
                <a:endParaRPr lang="en-US" altLang="zh-CN" b="0">
                  <a:latin typeface="Times New Roman" pitchFamily="18" charset="0"/>
                </a:endParaRPr>
              </a:p>
            </p:txBody>
          </p:sp>
          <p:sp>
            <p:nvSpPr>
              <p:cNvPr id="21525" name="Rectangle 20"/>
              <p:cNvSpPr>
                <a:spLocks noChangeArrowheads="1"/>
              </p:cNvSpPr>
              <p:nvPr/>
            </p:nvSpPr>
            <p:spPr bwMode="auto">
              <a:xfrm>
                <a:off x="2878" y="632"/>
                <a:ext cx="9" cy="359"/>
              </a:xfrm>
              <a:prstGeom prst="rect">
                <a:avLst/>
              </a:prstGeom>
              <a:solidFill>
                <a:srgbClr val="000000"/>
              </a:solidFill>
              <a:ln w="9525">
                <a:noFill/>
                <a:miter lim="800000"/>
                <a:headEnd/>
                <a:tailEnd/>
              </a:ln>
            </p:spPr>
            <p:txBody>
              <a:bodyPr/>
              <a:lstStyle/>
              <a:p>
                <a:endParaRPr lang="zh-CN" altLang="en-US"/>
              </a:p>
            </p:txBody>
          </p:sp>
          <p:sp>
            <p:nvSpPr>
              <p:cNvPr id="21526" name="Rectangle 21"/>
              <p:cNvSpPr>
                <a:spLocks noChangeArrowheads="1"/>
              </p:cNvSpPr>
              <p:nvPr/>
            </p:nvSpPr>
            <p:spPr bwMode="auto">
              <a:xfrm>
                <a:off x="112" y="998"/>
                <a:ext cx="2819"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have too many needs that are politically</a:t>
                </a:r>
                <a:endParaRPr lang="en-US" altLang="zh-CN" b="0">
                  <a:latin typeface="Times New Roman" pitchFamily="18" charset="0"/>
                </a:endParaRPr>
              </a:p>
            </p:txBody>
          </p:sp>
          <p:sp>
            <p:nvSpPr>
              <p:cNvPr id="21527" name="Rectangle 22"/>
              <p:cNvSpPr>
                <a:spLocks noChangeArrowheads="1"/>
              </p:cNvSpPr>
              <p:nvPr/>
            </p:nvSpPr>
            <p:spPr bwMode="auto">
              <a:xfrm>
                <a:off x="112" y="1178"/>
                <a:ext cx="648"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motivated.</a:t>
                </a:r>
                <a:endParaRPr lang="en-US" altLang="zh-CN" b="0">
                  <a:latin typeface="Times New Roman" pitchFamily="18" charset="0"/>
                </a:endParaRPr>
              </a:p>
            </p:txBody>
          </p:sp>
          <p:sp>
            <p:nvSpPr>
              <p:cNvPr id="21528" name="Rectangle 23"/>
              <p:cNvSpPr>
                <a:spLocks noChangeArrowheads="1"/>
              </p:cNvSpPr>
              <p:nvPr/>
            </p:nvSpPr>
            <p:spPr bwMode="auto">
              <a:xfrm>
                <a:off x="2955" y="998"/>
                <a:ext cx="2693"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u="sng">
                    <a:solidFill>
                      <a:srgbClr val="0000FF"/>
                    </a:solidFill>
                    <a:latin typeface="Times New Roman" pitchFamily="18" charset="0"/>
                  </a:rPr>
                  <a:t>Developers try to tell us how to do our jobs</a:t>
                </a:r>
                <a:r>
                  <a:rPr lang="en-US" altLang="zh-CN" sz="1900" b="0">
                    <a:solidFill>
                      <a:srgbClr val="000000"/>
                    </a:solidFill>
                    <a:latin typeface="Times New Roman" pitchFamily="18" charset="0"/>
                  </a:rPr>
                  <a:t>.</a:t>
                </a:r>
                <a:endParaRPr lang="en-US" altLang="zh-CN" b="0">
                  <a:latin typeface="Times New Roman" pitchFamily="18" charset="0"/>
                </a:endParaRPr>
              </a:p>
            </p:txBody>
          </p:sp>
          <p:sp>
            <p:nvSpPr>
              <p:cNvPr id="21529" name="Rectangle 24"/>
              <p:cNvSpPr>
                <a:spLocks noChangeArrowheads="1"/>
              </p:cNvSpPr>
              <p:nvPr/>
            </p:nvSpPr>
            <p:spPr bwMode="auto">
              <a:xfrm>
                <a:off x="2878" y="991"/>
                <a:ext cx="9" cy="359"/>
              </a:xfrm>
              <a:prstGeom prst="rect">
                <a:avLst/>
              </a:prstGeom>
              <a:solidFill>
                <a:srgbClr val="000000"/>
              </a:solidFill>
              <a:ln w="9525">
                <a:noFill/>
                <a:miter lim="800000"/>
                <a:headEnd/>
                <a:tailEnd/>
              </a:ln>
            </p:spPr>
            <p:txBody>
              <a:bodyPr/>
              <a:lstStyle/>
              <a:p>
                <a:endParaRPr lang="zh-CN" altLang="en-US"/>
              </a:p>
            </p:txBody>
          </p:sp>
          <p:sp>
            <p:nvSpPr>
              <p:cNvPr id="21530" name="Rectangle 25"/>
              <p:cNvSpPr>
                <a:spLocks noChangeArrowheads="1"/>
              </p:cNvSpPr>
              <p:nvPr/>
            </p:nvSpPr>
            <p:spPr bwMode="auto">
              <a:xfrm>
                <a:off x="112" y="1357"/>
                <a:ext cx="2043"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want everything right now.</a:t>
                </a:r>
                <a:endParaRPr lang="en-US" altLang="zh-CN" b="0">
                  <a:latin typeface="Times New Roman" pitchFamily="18" charset="0"/>
                </a:endParaRPr>
              </a:p>
            </p:txBody>
          </p:sp>
          <p:sp>
            <p:nvSpPr>
              <p:cNvPr id="21531" name="Rectangle 26"/>
              <p:cNvSpPr>
                <a:spLocks noChangeArrowheads="1"/>
              </p:cNvSpPr>
              <p:nvPr/>
            </p:nvSpPr>
            <p:spPr bwMode="auto">
              <a:xfrm>
                <a:off x="2955" y="1357"/>
                <a:ext cx="2661"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Developers can‘t translate clearly-stated needs into a successful system</a:t>
                </a:r>
              </a:p>
            </p:txBody>
          </p:sp>
          <p:sp>
            <p:nvSpPr>
              <p:cNvPr id="21532" name="Rectangle 27"/>
              <p:cNvSpPr>
                <a:spLocks noChangeArrowheads="1"/>
              </p:cNvSpPr>
              <p:nvPr/>
            </p:nvSpPr>
            <p:spPr bwMode="auto">
              <a:xfrm>
                <a:off x="2878" y="1350"/>
                <a:ext cx="9" cy="360"/>
              </a:xfrm>
              <a:prstGeom prst="rect">
                <a:avLst/>
              </a:prstGeom>
              <a:solidFill>
                <a:srgbClr val="000000"/>
              </a:solidFill>
              <a:ln w="9525">
                <a:noFill/>
                <a:miter lim="800000"/>
                <a:headEnd/>
                <a:tailEnd/>
              </a:ln>
            </p:spPr>
            <p:txBody>
              <a:bodyPr/>
              <a:lstStyle/>
              <a:p>
                <a:endParaRPr lang="zh-CN" altLang="en-US"/>
              </a:p>
            </p:txBody>
          </p:sp>
          <p:sp>
            <p:nvSpPr>
              <p:cNvPr id="21533" name="Rectangle 28"/>
              <p:cNvSpPr>
                <a:spLocks noChangeArrowheads="1"/>
              </p:cNvSpPr>
              <p:nvPr/>
            </p:nvSpPr>
            <p:spPr bwMode="auto">
              <a:xfrm>
                <a:off x="112" y="1717"/>
                <a:ext cx="1713"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can‘t prioritize needs.</a:t>
                </a:r>
                <a:endParaRPr lang="en-US" altLang="zh-CN" b="0">
                  <a:latin typeface="Times New Roman" pitchFamily="18" charset="0"/>
                </a:endParaRPr>
              </a:p>
            </p:txBody>
          </p:sp>
          <p:sp>
            <p:nvSpPr>
              <p:cNvPr id="21534" name="Rectangle 29"/>
              <p:cNvSpPr>
                <a:spLocks noChangeArrowheads="1"/>
              </p:cNvSpPr>
              <p:nvPr/>
            </p:nvSpPr>
            <p:spPr bwMode="auto">
              <a:xfrm>
                <a:off x="2955" y="1717"/>
                <a:ext cx="1892"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Developers say no all the time.</a:t>
                </a:r>
                <a:endParaRPr lang="en-US" altLang="zh-CN" b="0">
                  <a:latin typeface="Times New Roman" pitchFamily="18" charset="0"/>
                </a:endParaRPr>
              </a:p>
            </p:txBody>
          </p:sp>
          <p:sp>
            <p:nvSpPr>
              <p:cNvPr id="21535" name="Rectangle 30"/>
              <p:cNvSpPr>
                <a:spLocks noChangeArrowheads="1"/>
              </p:cNvSpPr>
              <p:nvPr/>
            </p:nvSpPr>
            <p:spPr bwMode="auto">
              <a:xfrm>
                <a:off x="2878" y="1710"/>
                <a:ext cx="9" cy="359"/>
              </a:xfrm>
              <a:prstGeom prst="rect">
                <a:avLst/>
              </a:prstGeom>
              <a:solidFill>
                <a:srgbClr val="000000"/>
              </a:solidFill>
              <a:ln w="9525">
                <a:noFill/>
                <a:miter lim="800000"/>
                <a:headEnd/>
                <a:tailEnd/>
              </a:ln>
            </p:spPr>
            <p:txBody>
              <a:bodyPr/>
              <a:lstStyle/>
              <a:p>
                <a:endParaRPr lang="zh-CN" altLang="en-US"/>
              </a:p>
            </p:txBody>
          </p:sp>
          <p:sp>
            <p:nvSpPr>
              <p:cNvPr id="21536" name="Rectangle 31"/>
              <p:cNvSpPr>
                <a:spLocks noChangeArrowheads="1"/>
              </p:cNvSpPr>
              <p:nvPr/>
            </p:nvSpPr>
            <p:spPr bwMode="auto">
              <a:xfrm>
                <a:off x="112" y="1920"/>
                <a:ext cx="2384"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Users refuse to take responsibility for the system.</a:t>
                </a:r>
                <a:endParaRPr lang="en-US" altLang="zh-CN" b="0">
                  <a:latin typeface="Times New Roman" pitchFamily="18" charset="0"/>
                </a:endParaRPr>
              </a:p>
            </p:txBody>
          </p:sp>
          <p:sp>
            <p:nvSpPr>
              <p:cNvPr id="21537" name="Rectangle 32"/>
              <p:cNvSpPr>
                <a:spLocks noChangeArrowheads="1"/>
              </p:cNvSpPr>
              <p:nvPr/>
            </p:nvSpPr>
            <p:spPr bwMode="auto">
              <a:xfrm>
                <a:off x="2955" y="1920"/>
                <a:ext cx="2186"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u="sng">
                    <a:solidFill>
                      <a:srgbClr val="0000FF"/>
                    </a:solidFill>
                    <a:latin typeface="Times New Roman" pitchFamily="18" charset="0"/>
                  </a:rPr>
                  <a:t>Developers are always over budget</a:t>
                </a:r>
                <a:r>
                  <a:rPr lang="en-US" altLang="zh-CN" sz="1900" b="0">
                    <a:solidFill>
                      <a:srgbClr val="000000"/>
                    </a:solidFill>
                    <a:latin typeface="Times New Roman" pitchFamily="18" charset="0"/>
                  </a:rPr>
                  <a:t>.</a:t>
                </a:r>
                <a:endParaRPr lang="en-US" altLang="zh-CN" b="0">
                  <a:latin typeface="Times New Roman" pitchFamily="18" charset="0"/>
                </a:endParaRPr>
              </a:p>
            </p:txBody>
          </p:sp>
          <p:sp>
            <p:nvSpPr>
              <p:cNvPr id="21538" name="Rectangle 33"/>
              <p:cNvSpPr>
                <a:spLocks noChangeArrowheads="1"/>
              </p:cNvSpPr>
              <p:nvPr/>
            </p:nvSpPr>
            <p:spPr bwMode="auto">
              <a:xfrm>
                <a:off x="2878" y="2069"/>
                <a:ext cx="9" cy="180"/>
              </a:xfrm>
              <a:prstGeom prst="rect">
                <a:avLst/>
              </a:prstGeom>
              <a:solidFill>
                <a:srgbClr val="000000"/>
              </a:solidFill>
              <a:ln w="9525">
                <a:noFill/>
                <a:miter lim="800000"/>
                <a:headEnd/>
                <a:tailEnd/>
              </a:ln>
            </p:spPr>
            <p:txBody>
              <a:bodyPr/>
              <a:lstStyle/>
              <a:p>
                <a:endParaRPr lang="zh-CN" altLang="en-US"/>
              </a:p>
            </p:txBody>
          </p:sp>
          <p:sp>
            <p:nvSpPr>
              <p:cNvPr id="21539" name="Rectangle 34"/>
              <p:cNvSpPr>
                <a:spLocks noChangeArrowheads="1"/>
              </p:cNvSpPr>
              <p:nvPr/>
            </p:nvSpPr>
            <p:spPr bwMode="auto">
              <a:xfrm>
                <a:off x="112" y="2256"/>
                <a:ext cx="2528"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Users are unable to provide a usable statement of needs</a:t>
                </a:r>
              </a:p>
            </p:txBody>
          </p:sp>
          <p:sp>
            <p:nvSpPr>
              <p:cNvPr id="21540" name="Rectangle 35"/>
              <p:cNvSpPr>
                <a:spLocks noChangeArrowheads="1"/>
              </p:cNvSpPr>
              <p:nvPr/>
            </p:nvSpPr>
            <p:spPr bwMode="auto">
              <a:xfrm>
                <a:off x="2955" y="2256"/>
                <a:ext cx="1679"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Developers are always late.</a:t>
                </a:r>
                <a:endParaRPr lang="en-US" altLang="zh-CN" b="0">
                  <a:latin typeface="Times New Roman" pitchFamily="18" charset="0"/>
                </a:endParaRPr>
              </a:p>
            </p:txBody>
          </p:sp>
          <p:sp>
            <p:nvSpPr>
              <p:cNvPr id="21541" name="Rectangle 36"/>
              <p:cNvSpPr>
                <a:spLocks noChangeArrowheads="1"/>
              </p:cNvSpPr>
              <p:nvPr/>
            </p:nvSpPr>
            <p:spPr bwMode="auto">
              <a:xfrm>
                <a:off x="2878" y="2249"/>
                <a:ext cx="9" cy="359"/>
              </a:xfrm>
              <a:prstGeom prst="rect">
                <a:avLst/>
              </a:prstGeom>
              <a:solidFill>
                <a:srgbClr val="000000"/>
              </a:solidFill>
              <a:ln w="9525">
                <a:noFill/>
                <a:miter lim="800000"/>
                <a:headEnd/>
                <a:tailEnd/>
              </a:ln>
            </p:spPr>
            <p:txBody>
              <a:bodyPr/>
              <a:lstStyle/>
              <a:p>
                <a:endParaRPr lang="zh-CN" altLang="en-US"/>
              </a:p>
            </p:txBody>
          </p:sp>
          <p:sp>
            <p:nvSpPr>
              <p:cNvPr id="21542" name="Rectangle 37"/>
              <p:cNvSpPr>
                <a:spLocks noChangeArrowheads="1"/>
              </p:cNvSpPr>
              <p:nvPr/>
            </p:nvSpPr>
            <p:spPr bwMode="auto">
              <a:xfrm>
                <a:off x="112" y="2615"/>
                <a:ext cx="2480"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Users are not committed to system development projects.</a:t>
                </a:r>
              </a:p>
            </p:txBody>
          </p:sp>
          <p:sp>
            <p:nvSpPr>
              <p:cNvPr id="21543" name="Rectangle 38"/>
              <p:cNvSpPr>
                <a:spLocks noChangeArrowheads="1"/>
              </p:cNvSpPr>
              <p:nvPr/>
            </p:nvSpPr>
            <p:spPr bwMode="auto">
              <a:xfrm>
                <a:off x="2955" y="2615"/>
                <a:ext cx="2805" cy="681"/>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Developers ask users for time and effort, even to the detriment of the users?important primary duties.</a:t>
                </a:r>
                <a:endParaRPr lang="en-US" altLang="zh-CN" b="0">
                  <a:latin typeface="Times New Roman" pitchFamily="18" charset="0"/>
                </a:endParaRPr>
              </a:p>
              <a:p>
                <a:pPr>
                  <a:spcBef>
                    <a:spcPct val="0"/>
                  </a:spcBef>
                  <a:buClrTx/>
                  <a:buSzTx/>
                </a:pPr>
                <a:endParaRPr lang="en-US" altLang="zh-CN" b="0">
                  <a:latin typeface="Times New Roman" pitchFamily="18" charset="0"/>
                </a:endParaRPr>
              </a:p>
            </p:txBody>
          </p:sp>
          <p:sp>
            <p:nvSpPr>
              <p:cNvPr id="21544" name="Rectangle 39"/>
              <p:cNvSpPr>
                <a:spLocks noChangeArrowheads="1"/>
              </p:cNvSpPr>
              <p:nvPr/>
            </p:nvSpPr>
            <p:spPr bwMode="auto">
              <a:xfrm>
                <a:off x="2878" y="2608"/>
                <a:ext cx="9" cy="359"/>
              </a:xfrm>
              <a:prstGeom prst="rect">
                <a:avLst/>
              </a:prstGeom>
              <a:solidFill>
                <a:srgbClr val="000000"/>
              </a:solidFill>
              <a:ln w="9525">
                <a:noFill/>
                <a:miter lim="800000"/>
                <a:headEnd/>
                <a:tailEnd/>
              </a:ln>
            </p:spPr>
            <p:txBody>
              <a:bodyPr/>
              <a:lstStyle/>
              <a:p>
                <a:endParaRPr lang="zh-CN" altLang="en-US"/>
              </a:p>
            </p:txBody>
          </p:sp>
          <p:sp>
            <p:nvSpPr>
              <p:cNvPr id="21545" name="Rectangle 40"/>
              <p:cNvSpPr>
                <a:spLocks noChangeArrowheads="1"/>
              </p:cNvSpPr>
              <p:nvPr/>
            </p:nvSpPr>
            <p:spPr bwMode="auto">
              <a:xfrm>
                <a:off x="112" y="3226"/>
                <a:ext cx="2186"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u="sng">
                    <a:solidFill>
                      <a:srgbClr val="0000FF"/>
                    </a:solidFill>
                    <a:latin typeface="Times New Roman" pitchFamily="18" charset="0"/>
                  </a:rPr>
                  <a:t>Users are unwilling to compromise</a:t>
                </a:r>
                <a:r>
                  <a:rPr lang="en-US" altLang="zh-CN" sz="1900" b="0">
                    <a:solidFill>
                      <a:srgbClr val="000000"/>
                    </a:solidFill>
                    <a:latin typeface="Times New Roman" pitchFamily="18" charset="0"/>
                  </a:rPr>
                  <a:t>.</a:t>
                </a:r>
                <a:endParaRPr lang="en-US" altLang="zh-CN" b="0">
                  <a:latin typeface="Times New Roman" pitchFamily="18" charset="0"/>
                </a:endParaRPr>
              </a:p>
            </p:txBody>
          </p:sp>
          <p:sp>
            <p:nvSpPr>
              <p:cNvPr id="21546" name="Rectangle 41"/>
              <p:cNvSpPr>
                <a:spLocks noChangeArrowheads="1"/>
              </p:cNvSpPr>
              <p:nvPr/>
            </p:nvSpPr>
            <p:spPr bwMode="auto">
              <a:xfrm>
                <a:off x="2955" y="3216"/>
                <a:ext cx="2805" cy="319"/>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Developers set unrealistic standards for requirements definition.</a:t>
                </a:r>
              </a:p>
            </p:txBody>
          </p:sp>
          <p:sp>
            <p:nvSpPr>
              <p:cNvPr id="21547" name="Rectangle 42"/>
              <p:cNvSpPr>
                <a:spLocks noChangeArrowheads="1"/>
              </p:cNvSpPr>
              <p:nvPr/>
            </p:nvSpPr>
            <p:spPr bwMode="auto">
              <a:xfrm>
                <a:off x="2878" y="2967"/>
                <a:ext cx="9" cy="359"/>
              </a:xfrm>
              <a:prstGeom prst="rect">
                <a:avLst/>
              </a:prstGeom>
              <a:solidFill>
                <a:srgbClr val="000000"/>
              </a:solidFill>
              <a:ln w="9525">
                <a:noFill/>
                <a:miter lim="800000"/>
                <a:headEnd/>
                <a:tailEnd/>
              </a:ln>
            </p:spPr>
            <p:txBody>
              <a:bodyPr/>
              <a:lstStyle/>
              <a:p>
                <a:endParaRPr lang="zh-CN" altLang="en-US"/>
              </a:p>
            </p:txBody>
          </p:sp>
          <p:sp>
            <p:nvSpPr>
              <p:cNvPr id="21548" name="Rectangle 43"/>
              <p:cNvSpPr>
                <a:spLocks noChangeArrowheads="1"/>
              </p:cNvSpPr>
              <p:nvPr/>
            </p:nvSpPr>
            <p:spPr bwMode="auto">
              <a:xfrm>
                <a:off x="112" y="3610"/>
                <a:ext cx="1955"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can‘t remain on schedule.</a:t>
                </a:r>
                <a:endParaRPr lang="en-US" altLang="zh-CN" b="0">
                  <a:latin typeface="Times New Roman" pitchFamily="18" charset="0"/>
                </a:endParaRPr>
              </a:p>
            </p:txBody>
          </p:sp>
          <p:sp>
            <p:nvSpPr>
              <p:cNvPr id="21549" name="Rectangle 44"/>
              <p:cNvSpPr>
                <a:spLocks noChangeArrowheads="1"/>
              </p:cNvSpPr>
              <p:nvPr/>
            </p:nvSpPr>
            <p:spPr bwMode="auto">
              <a:xfrm>
                <a:off x="2955" y="3600"/>
                <a:ext cx="2805"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Developers are unable to respond quickly to legitimately changing needs</a:t>
                </a:r>
              </a:p>
            </p:txBody>
          </p:sp>
          <p:sp>
            <p:nvSpPr>
              <p:cNvPr id="21550" name="Rectangle 45"/>
              <p:cNvSpPr>
                <a:spLocks noChangeArrowheads="1"/>
              </p:cNvSpPr>
              <p:nvPr/>
            </p:nvSpPr>
            <p:spPr bwMode="auto">
              <a:xfrm>
                <a:off x="38" y="4011"/>
                <a:ext cx="2840" cy="21"/>
              </a:xfrm>
              <a:prstGeom prst="rect">
                <a:avLst/>
              </a:prstGeom>
              <a:solidFill>
                <a:srgbClr val="000000"/>
              </a:solidFill>
              <a:ln w="9525">
                <a:noFill/>
                <a:miter lim="800000"/>
                <a:headEnd/>
                <a:tailEnd/>
              </a:ln>
            </p:spPr>
            <p:txBody>
              <a:bodyPr/>
              <a:lstStyle/>
              <a:p>
                <a:endParaRPr lang="zh-CN" altLang="en-US"/>
              </a:p>
            </p:txBody>
          </p:sp>
          <p:sp>
            <p:nvSpPr>
              <p:cNvPr id="21551" name="Rectangle 46"/>
              <p:cNvSpPr>
                <a:spLocks noChangeArrowheads="1"/>
              </p:cNvSpPr>
              <p:nvPr/>
            </p:nvSpPr>
            <p:spPr bwMode="auto">
              <a:xfrm>
                <a:off x="2878" y="3326"/>
                <a:ext cx="9" cy="360"/>
              </a:xfrm>
              <a:prstGeom prst="rect">
                <a:avLst/>
              </a:prstGeom>
              <a:solidFill>
                <a:srgbClr val="000000"/>
              </a:solidFill>
              <a:ln w="9525">
                <a:noFill/>
                <a:miter lim="800000"/>
                <a:headEnd/>
                <a:tailEnd/>
              </a:ln>
            </p:spPr>
            <p:txBody>
              <a:bodyPr/>
              <a:lstStyle/>
              <a:p>
                <a:endParaRPr lang="zh-CN" altLang="en-US"/>
              </a:p>
            </p:txBody>
          </p:sp>
          <p:sp>
            <p:nvSpPr>
              <p:cNvPr id="21552" name="Rectangle 47"/>
              <p:cNvSpPr>
                <a:spLocks noChangeArrowheads="1"/>
              </p:cNvSpPr>
              <p:nvPr/>
            </p:nvSpPr>
            <p:spPr bwMode="auto">
              <a:xfrm>
                <a:off x="2896" y="4011"/>
                <a:ext cx="2828" cy="21"/>
              </a:xfrm>
              <a:prstGeom prst="rect">
                <a:avLst/>
              </a:prstGeom>
              <a:solidFill>
                <a:srgbClr val="000000"/>
              </a:solidFill>
              <a:ln w="9525">
                <a:noFill/>
                <a:miter lim="800000"/>
                <a:headEnd/>
                <a:tailEnd/>
              </a:ln>
            </p:spPr>
            <p:txBody>
              <a:bodyPr/>
              <a:lstStyle/>
              <a:p>
                <a:endParaRPr lang="zh-CN" altLang="en-US"/>
              </a:p>
            </p:txBody>
          </p:sp>
          <p:sp>
            <p:nvSpPr>
              <p:cNvPr id="21553" name="Rectangle 48"/>
              <p:cNvSpPr>
                <a:spLocks noChangeArrowheads="1"/>
              </p:cNvSpPr>
              <p:nvPr/>
            </p:nvSpPr>
            <p:spPr bwMode="auto">
              <a:xfrm>
                <a:off x="2880" y="3624"/>
                <a:ext cx="9" cy="360"/>
              </a:xfrm>
              <a:prstGeom prst="rect">
                <a:avLst/>
              </a:prstGeom>
              <a:solidFill>
                <a:srgbClr val="000000"/>
              </a:solidFill>
              <a:ln w="9525">
                <a:noFill/>
                <a:miter lim="800000"/>
                <a:headEnd/>
                <a:tailEnd/>
              </a:ln>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p>
            <a:fld id="{26CE50CB-7DBF-40FA-A6E2-96B2EF4DA607}" type="slidenum">
              <a:rPr lang="en-US" altLang="zh-CN" smtClean="0">
                <a:solidFill>
                  <a:srgbClr val="FFFFFF"/>
                </a:solidFill>
                <a:latin typeface="Arial" charset="0"/>
              </a:rPr>
              <a:pPr/>
              <a:t>2</a:t>
            </a:fld>
            <a:endParaRPr lang="en-US" altLang="zh-CN" smtClean="0">
              <a:solidFill>
                <a:srgbClr val="FFFFFF"/>
              </a:solidFill>
              <a:latin typeface="Arial" charset="0"/>
            </a:endParaRPr>
          </a:p>
        </p:txBody>
      </p:sp>
      <p:sp>
        <p:nvSpPr>
          <p:cNvPr id="921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9220" name="Rectangle 3"/>
          <p:cNvSpPr>
            <a:spLocks noGrp="1" noChangeArrowheads="1"/>
          </p:cNvSpPr>
          <p:nvPr>
            <p:ph type="body" idx="1"/>
          </p:nvPr>
        </p:nvSpPr>
        <p:spPr>
          <a:xfrm>
            <a:off x="755650" y="1700213"/>
            <a:ext cx="8388350" cy="5157787"/>
          </a:xfrm>
        </p:spPr>
        <p:txBody>
          <a:bodyPr/>
          <a:lstStyle/>
          <a:p>
            <a:pPr eaLnBrk="1" hangingPunct="1">
              <a:buFontTx/>
              <a:buNone/>
            </a:pPr>
            <a:r>
              <a:rPr lang="zh-CN" altLang="en-US" b="1" dirty="0" smtClean="0">
                <a:solidFill>
                  <a:schemeClr val="bg2"/>
                </a:solidFill>
              </a:rPr>
              <a:t>接本章第一页文本框内问题的讨论：</a:t>
            </a:r>
          </a:p>
          <a:p>
            <a:pPr eaLnBrk="1" hangingPunct="1">
              <a:buFontTx/>
              <a:buNone/>
            </a:pPr>
            <a:r>
              <a:rPr lang="zh-CN" altLang="en-US" b="1" dirty="0" smtClean="0">
                <a:solidFill>
                  <a:schemeClr val="bg2"/>
                </a:solidFill>
              </a:rPr>
              <a:t>  </a:t>
            </a:r>
            <a:r>
              <a:rPr lang="en-US" altLang="zh-CN" b="1" dirty="0" smtClean="0">
                <a:solidFill>
                  <a:schemeClr val="bg2"/>
                </a:solidFill>
              </a:rPr>
              <a:t>1.</a:t>
            </a:r>
            <a:r>
              <a:rPr lang="zh-CN" altLang="en-US" b="1" dirty="0" smtClean="0">
                <a:solidFill>
                  <a:schemeClr val="bg2"/>
                </a:solidFill>
              </a:rPr>
              <a:t>需求如何保持一致？这是一件容易的事情吗？</a:t>
            </a:r>
          </a:p>
          <a:p>
            <a:pPr eaLnBrk="1" hangingPunct="1">
              <a:buFontTx/>
              <a:buNone/>
            </a:pPr>
            <a:r>
              <a:rPr lang="zh-CN" altLang="en-US" b="1" dirty="0" smtClean="0">
                <a:solidFill>
                  <a:schemeClr val="bg2"/>
                </a:solidFill>
              </a:rPr>
              <a:t>  </a:t>
            </a:r>
            <a:r>
              <a:rPr lang="en-US" altLang="zh-CN" b="1" dirty="0" smtClean="0">
                <a:solidFill>
                  <a:schemeClr val="bg2"/>
                </a:solidFill>
              </a:rPr>
              <a:t>2.</a:t>
            </a:r>
            <a:r>
              <a:rPr lang="zh-CN" altLang="en-US" b="1" dirty="0" smtClean="0">
                <a:solidFill>
                  <a:schemeClr val="bg2"/>
                </a:solidFill>
              </a:rPr>
              <a:t>需求的扩充</a:t>
            </a:r>
            <a:r>
              <a:rPr lang="en-US" altLang="zh-CN" b="1" dirty="0" smtClean="0">
                <a:solidFill>
                  <a:schemeClr val="bg2"/>
                </a:solidFill>
              </a:rPr>
              <a:t>/</a:t>
            </a:r>
            <a:r>
              <a:rPr lang="zh-CN" altLang="en-US" b="1" dirty="0" smtClean="0">
                <a:solidFill>
                  <a:schemeClr val="bg2"/>
                </a:solidFill>
              </a:rPr>
              <a:t>变更有界限吗？用户怎么看待？</a:t>
            </a:r>
          </a:p>
          <a:p>
            <a:pPr eaLnBrk="1" hangingPunct="1">
              <a:buFontTx/>
              <a:buNone/>
            </a:pPr>
            <a:endParaRPr lang="zh-CN" altLang="en-US" b="1" dirty="0" smtClean="0">
              <a:solidFill>
                <a:schemeClr val="bg2"/>
              </a:solidFill>
            </a:endParaRPr>
          </a:p>
          <a:p>
            <a:pPr eaLnBrk="1" hangingPunct="1">
              <a:buFontTx/>
              <a:buNone/>
            </a:pPr>
            <a:r>
              <a:rPr lang="zh-CN" altLang="en-US" b="1" dirty="0" smtClean="0">
                <a:solidFill>
                  <a:schemeClr val="bg2"/>
                </a:solidFill>
              </a:rPr>
              <a:t>见下面开始的两页内容： </a:t>
            </a:r>
          </a:p>
          <a:p>
            <a:pPr eaLnBrk="1" hangingPunct="1">
              <a:buFontTx/>
              <a:buNone/>
            </a:pPr>
            <a:r>
              <a:rPr lang="zh-CN" altLang="en-US" b="1" dirty="0" smtClean="0">
                <a:solidFill>
                  <a:schemeClr val="bg2"/>
                </a:solidFill>
              </a:rPr>
              <a:t>   第一页问题：需求中的</a:t>
            </a:r>
            <a:r>
              <a:rPr lang="zh-CN" altLang="en-US" b="1" dirty="0" smtClean="0">
                <a:solidFill>
                  <a:schemeClr val="bg2"/>
                </a:solidFill>
                <a:latin typeface="Times New Roman" pitchFamily="18" charset="0"/>
              </a:rPr>
              <a:t>“</a:t>
            </a:r>
            <a:r>
              <a:rPr lang="zh-CN" altLang="en-US" b="1" dirty="0" smtClean="0">
                <a:solidFill>
                  <a:schemeClr val="bg2"/>
                </a:solidFill>
              </a:rPr>
              <a:t>加工</a:t>
            </a:r>
            <a:r>
              <a:rPr lang="zh-CN" altLang="en-US" b="1" dirty="0" smtClean="0">
                <a:solidFill>
                  <a:schemeClr val="bg2"/>
                </a:solidFill>
                <a:latin typeface="Times New Roman" pitchFamily="18" charset="0"/>
              </a:rPr>
              <a:t>”</a:t>
            </a:r>
            <a:r>
              <a:rPr lang="zh-CN" altLang="en-US" b="1" dirty="0" smtClean="0">
                <a:solidFill>
                  <a:schemeClr val="bg2"/>
                </a:solidFill>
              </a:rPr>
              <a:t>部分的进一步描述</a:t>
            </a:r>
          </a:p>
          <a:p>
            <a:pPr eaLnBrk="1" hangingPunct="1">
              <a:buFontTx/>
              <a:buNone/>
            </a:pPr>
            <a:r>
              <a:rPr lang="zh-CN" altLang="en-US" b="1" dirty="0" smtClean="0">
                <a:solidFill>
                  <a:schemeClr val="bg2"/>
                </a:solidFill>
              </a:rPr>
              <a:t>                          将如何保持一致？</a:t>
            </a:r>
          </a:p>
          <a:p>
            <a:pPr eaLnBrk="1" hangingPunct="1">
              <a:buFontTx/>
              <a:buNone/>
            </a:pPr>
            <a:r>
              <a:rPr lang="zh-CN" altLang="en-US" b="1" dirty="0" smtClean="0">
                <a:solidFill>
                  <a:schemeClr val="bg2"/>
                </a:solidFill>
              </a:rPr>
              <a:t>   第二页问题：需求扩充</a:t>
            </a:r>
            <a:r>
              <a:rPr lang="en-US" altLang="zh-CN" b="1" dirty="0" smtClean="0">
                <a:solidFill>
                  <a:schemeClr val="bg2"/>
                </a:solidFill>
              </a:rPr>
              <a:t>/</a:t>
            </a:r>
            <a:r>
              <a:rPr lang="zh-CN" altLang="en-US" b="1" dirty="0" smtClean="0">
                <a:solidFill>
                  <a:schemeClr val="bg2"/>
                </a:solidFill>
              </a:rPr>
              <a:t>变更的用户签字确认问题！ </a:t>
            </a:r>
          </a:p>
        </p:txBody>
      </p:sp>
    </p:spTree>
    <p:extLst>
      <p:ext uri="{BB962C8B-B14F-4D97-AF65-F5344CB8AC3E}">
        <p14:creationId xmlns:p14="http://schemas.microsoft.com/office/powerpoint/2010/main" val="25651164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p>
            <a:fld id="{F2C6FB70-41B4-4C5B-976C-EC69722BB21F}" type="slidenum">
              <a:rPr lang="en-US" altLang="zh-CN" smtClean="0">
                <a:latin typeface="Arial" charset="0"/>
              </a:rPr>
              <a:pPr/>
              <a:t>20</a:t>
            </a:fld>
            <a:endParaRPr lang="en-US" altLang="zh-CN" smtClean="0">
              <a:latin typeface="Arial" charset="0"/>
            </a:endParaRPr>
          </a:p>
        </p:txBody>
      </p:sp>
      <p:sp>
        <p:nvSpPr>
          <p:cNvPr id="2048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20484"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smtClean="0">
                <a:solidFill>
                  <a:schemeClr val="bg2"/>
                </a:solidFill>
                <a:sym typeface="Wingdings 2" pitchFamily="18" charset="2"/>
              </a:rPr>
              <a:t>   </a:t>
            </a:r>
            <a:r>
              <a:rPr lang="en-US" altLang="zh-CN" sz="2400" b="1" dirty="0">
                <a:solidFill>
                  <a:schemeClr val="bg2"/>
                </a:solidFill>
                <a:sym typeface="Wingdings 2" pitchFamily="18" charset="2"/>
              </a:rPr>
              <a:t>other means of eliciting requirements(P147-148</a:t>
            </a:r>
            <a:r>
              <a:rPr lang="en-US" altLang="zh-CN" sz="2400" b="1" dirty="0" smtClean="0">
                <a:solidFill>
                  <a:schemeClr val="bg2"/>
                </a:solidFill>
                <a:sym typeface="Wingdings 2" pitchFamily="18" charset="2"/>
              </a:rPr>
              <a:t>)</a:t>
            </a:r>
          </a:p>
          <a:p>
            <a:pPr eaLnBrk="1" hangingPunct="1">
              <a:lnSpc>
                <a:spcPct val="90000"/>
              </a:lnSpc>
              <a:buFontTx/>
              <a:buNone/>
            </a:pPr>
            <a:r>
              <a:rPr lang="en-US" altLang="zh-CN" sz="2400" b="1" dirty="0" smtClean="0">
                <a:solidFill>
                  <a:schemeClr val="bg2"/>
                </a:solidFill>
                <a:sym typeface="Wingdings 2" pitchFamily="18" charset="2"/>
              </a:rPr>
              <a:t>     </a:t>
            </a:r>
            <a:r>
              <a:rPr lang="en-US" altLang="zh-CN" sz="2000" b="1" dirty="0" smtClean="0">
                <a:solidFill>
                  <a:schemeClr val="bg2"/>
                </a:solidFill>
                <a:sym typeface="Wingdings 2" pitchFamily="18" charset="2"/>
              </a:rPr>
              <a:t>A: </a:t>
            </a:r>
            <a:r>
              <a:rPr lang="zh-CN" altLang="en-US" sz="2000" b="1" dirty="0" smtClean="0">
                <a:solidFill>
                  <a:schemeClr val="bg2"/>
                </a:solidFill>
                <a:sym typeface="Wingdings 2" pitchFamily="18" charset="2"/>
              </a:rPr>
              <a:t>评审可用文档。手工记录，原来用户手册等。</a:t>
            </a:r>
            <a:endParaRPr lang="en-US" altLang="zh-CN" sz="2000" b="1" dirty="0" smtClean="0">
              <a:solidFill>
                <a:schemeClr val="bg2"/>
              </a:solidFill>
              <a:sym typeface="Wingdings 2" pitchFamily="18" charset="2"/>
            </a:endParaRPr>
          </a:p>
          <a:p>
            <a:pPr eaLnBrk="1" hangingPunct="1">
              <a:lnSpc>
                <a:spcPct val="90000"/>
              </a:lnSpc>
              <a:buFontTx/>
              <a:buNone/>
            </a:pPr>
            <a:r>
              <a:rPr lang="en-US" altLang="zh-CN" sz="2000" b="1" dirty="0" smtClean="0">
                <a:solidFill>
                  <a:schemeClr val="bg2"/>
                </a:solidFill>
                <a:sym typeface="Wingdings 2" pitchFamily="18" charset="2"/>
              </a:rPr>
              <a:t>      B: </a:t>
            </a:r>
            <a:r>
              <a:rPr lang="zh-CN" altLang="en-US" sz="2000" b="1" dirty="0" smtClean="0">
                <a:solidFill>
                  <a:schemeClr val="bg2"/>
                </a:solidFill>
                <a:sym typeface="Wingdings 2" pitchFamily="18" charset="2"/>
              </a:rPr>
              <a:t>观察当前系统（如果存在）。或观察未来的应用场景。</a:t>
            </a:r>
            <a:endParaRPr lang="en-US" altLang="zh-CN" sz="2000" b="1" dirty="0" smtClean="0">
              <a:solidFill>
                <a:schemeClr val="bg2"/>
              </a:solidFill>
              <a:sym typeface="Wingdings 2" pitchFamily="18" charset="2"/>
            </a:endParaRPr>
          </a:p>
          <a:p>
            <a:pPr eaLnBrk="1" hangingPunct="1">
              <a:lnSpc>
                <a:spcPct val="90000"/>
              </a:lnSpc>
              <a:buFontTx/>
              <a:buNone/>
            </a:pPr>
            <a:r>
              <a:rPr lang="en-US" altLang="zh-CN" sz="2000" b="1" dirty="0" smtClean="0">
                <a:solidFill>
                  <a:schemeClr val="bg2"/>
                </a:solidFill>
                <a:sym typeface="Wingdings 2" pitchFamily="18" charset="2"/>
              </a:rPr>
              <a:t>      C: </a:t>
            </a:r>
            <a:r>
              <a:rPr lang="zh-CN" altLang="en-US" sz="2000" b="1" dirty="0" smtClean="0">
                <a:solidFill>
                  <a:schemeClr val="bg2"/>
                </a:solidFill>
                <a:sym typeface="Wingdings 2" pitchFamily="18" charset="2"/>
              </a:rPr>
              <a:t>做用户的学徒。详细参观学习等。</a:t>
            </a:r>
            <a:endParaRPr lang="en-US" altLang="zh-CN" sz="2000" b="1" dirty="0" smtClean="0">
              <a:solidFill>
                <a:schemeClr val="bg2"/>
              </a:solidFill>
              <a:sym typeface="Wingdings 2" pitchFamily="18" charset="2"/>
            </a:endParaRPr>
          </a:p>
          <a:p>
            <a:pPr eaLnBrk="1" hangingPunct="1">
              <a:lnSpc>
                <a:spcPct val="90000"/>
              </a:lnSpc>
              <a:buFontTx/>
              <a:buNone/>
            </a:pPr>
            <a:r>
              <a:rPr lang="en-US" altLang="zh-CN" sz="2000" b="1" dirty="0" smtClean="0">
                <a:solidFill>
                  <a:schemeClr val="bg2"/>
                </a:solidFill>
                <a:sym typeface="Wingdings 2" pitchFamily="18" charset="2"/>
              </a:rPr>
              <a:t>      D: </a:t>
            </a:r>
            <a:r>
              <a:rPr lang="zh-CN" altLang="en-US" sz="2000" b="1" dirty="0" smtClean="0">
                <a:solidFill>
                  <a:schemeClr val="bg2"/>
                </a:solidFill>
                <a:sym typeface="Wingdings 2" pitchFamily="18" charset="2"/>
              </a:rPr>
              <a:t>小组专访。团队与用户或利益共担方交流。</a:t>
            </a:r>
            <a:endParaRPr lang="en-US" altLang="zh-CN" sz="2000" b="1" dirty="0" smtClean="0">
              <a:solidFill>
                <a:schemeClr val="bg2"/>
              </a:solidFill>
              <a:sym typeface="Wingdings 2" pitchFamily="18" charset="2"/>
            </a:endParaRPr>
          </a:p>
          <a:p>
            <a:pPr eaLnBrk="1" hangingPunct="1">
              <a:lnSpc>
                <a:spcPct val="90000"/>
              </a:lnSpc>
              <a:buFontTx/>
              <a:buNone/>
            </a:pPr>
            <a:r>
              <a:rPr lang="en-US" altLang="zh-CN" sz="2000" b="1" dirty="0" smtClean="0">
                <a:solidFill>
                  <a:schemeClr val="bg2"/>
                </a:solidFill>
                <a:sym typeface="Wingdings 2" pitchFamily="18" charset="2"/>
              </a:rPr>
              <a:t>      E</a:t>
            </a:r>
            <a:r>
              <a:rPr lang="zh-CN" altLang="en-US" sz="2000" b="1" dirty="0" smtClean="0">
                <a:solidFill>
                  <a:schemeClr val="bg2"/>
                </a:solidFill>
                <a:sym typeface="Wingdings 2" pitchFamily="18" charset="2"/>
              </a:rPr>
              <a:t>：聚焦特定需求。系统扩展与特殊处理等。</a:t>
            </a:r>
            <a:endParaRPr lang="en-US" altLang="zh-CN" sz="2000" b="1" dirty="0" smtClean="0">
              <a:solidFill>
                <a:schemeClr val="bg2"/>
              </a:solidFill>
              <a:sym typeface="Wingdings 2" pitchFamily="18" charset="2"/>
            </a:endParaRPr>
          </a:p>
          <a:p>
            <a:pPr eaLnBrk="1" hangingPunct="1">
              <a:lnSpc>
                <a:spcPct val="90000"/>
              </a:lnSpc>
              <a:buFontTx/>
              <a:buNone/>
            </a:pPr>
            <a:endParaRPr lang="en-US" altLang="zh-CN" sz="2000" b="1" dirty="0" smtClean="0">
              <a:solidFill>
                <a:schemeClr val="bg2"/>
              </a:solidFill>
              <a:sym typeface="Wingdings 2" pitchFamily="18" charset="2"/>
            </a:endParaRPr>
          </a:p>
          <a:p>
            <a:pPr eaLnBrk="1" hangingPunct="1">
              <a:lnSpc>
                <a:spcPct val="90000"/>
              </a:lnSpc>
              <a:buFontTx/>
              <a:buNone/>
            </a:pPr>
            <a:r>
              <a:rPr lang="en-US" altLang="zh-CN" sz="2400" b="1" dirty="0" smtClean="0">
                <a:solidFill>
                  <a:schemeClr val="bg2"/>
                </a:solidFill>
                <a:latin typeface="宋体" panose="02010600030101010101" pitchFamily="2" charset="-122"/>
                <a:ea typeface="宋体" panose="02010600030101010101" pitchFamily="2" charset="-122"/>
                <a:sym typeface="Wingdings 2" pitchFamily="18" charset="2"/>
              </a:rPr>
              <a:t> ⑤</a:t>
            </a:r>
            <a:r>
              <a:rPr lang="en-US" altLang="zh-CN" sz="2400" b="1" dirty="0" smtClean="0">
                <a:solidFill>
                  <a:schemeClr val="bg2"/>
                </a:solidFill>
                <a:sym typeface="Wingdings 2" pitchFamily="18" charset="2"/>
              </a:rPr>
              <a:t>  </a:t>
            </a:r>
            <a:r>
              <a:rPr lang="en-US" altLang="zh-CN" sz="2400" b="1" dirty="0" err="1" smtClean="0">
                <a:solidFill>
                  <a:schemeClr val="bg2"/>
                </a:solidFill>
                <a:sym typeface="Wingdings 2" pitchFamily="18" charset="2"/>
              </a:rPr>
              <a:t>Volere</a:t>
            </a:r>
            <a:r>
              <a:rPr lang="zh-CN" altLang="en-US" sz="2400" b="1" dirty="0" smtClean="0">
                <a:solidFill>
                  <a:schemeClr val="bg2"/>
                </a:solidFill>
                <a:sym typeface="Wingdings 2" pitchFamily="18" charset="2"/>
              </a:rPr>
              <a:t>需求过程模型（图</a:t>
            </a:r>
            <a:r>
              <a:rPr lang="en-US" altLang="zh-CN" sz="2400" b="1" dirty="0" smtClean="0">
                <a:solidFill>
                  <a:schemeClr val="bg2"/>
                </a:solidFill>
                <a:sym typeface="Wingdings 2" pitchFamily="18" charset="2"/>
              </a:rPr>
              <a:t>4-2</a:t>
            </a:r>
            <a:r>
              <a:rPr lang="zh-CN" altLang="en-US" sz="2400" b="1" dirty="0" smtClean="0">
                <a:solidFill>
                  <a:schemeClr val="bg2"/>
                </a:solidFill>
                <a:sym typeface="Wingdings 2" pitchFamily="18" charset="2"/>
              </a:rPr>
              <a:t>）</a:t>
            </a:r>
            <a:r>
              <a:rPr lang="en-US" altLang="zh-CN" sz="2400" b="1" dirty="0" smtClean="0">
                <a:solidFill>
                  <a:schemeClr val="bg2"/>
                </a:solidFill>
                <a:sym typeface="Wingdings 2" pitchFamily="18" charset="2"/>
              </a:rPr>
              <a:t>------</a:t>
            </a:r>
            <a:r>
              <a:rPr lang="zh-CN" altLang="en-US" sz="2400" b="1" dirty="0" smtClean="0">
                <a:solidFill>
                  <a:schemeClr val="bg2"/>
                </a:solidFill>
                <a:sym typeface="Wingdings 2" pitchFamily="18" charset="2"/>
              </a:rPr>
              <a:t>额外的需求资源</a:t>
            </a:r>
            <a:r>
              <a:rPr lang="en-US" altLang="zh-CN" sz="2400" b="1" dirty="0" smtClean="0">
                <a:solidFill>
                  <a:schemeClr val="bg2"/>
                </a:solidFill>
                <a:sym typeface="Wingdings 2" pitchFamily="18" charset="2"/>
              </a:rPr>
              <a:t>       </a:t>
            </a:r>
          </a:p>
        </p:txBody>
      </p:sp>
    </p:spTree>
    <p:extLst>
      <p:ext uri="{BB962C8B-B14F-4D97-AF65-F5344CB8AC3E}">
        <p14:creationId xmlns:p14="http://schemas.microsoft.com/office/powerpoint/2010/main" val="36469624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4294967295"/>
          </p:nvPr>
        </p:nvSpPr>
        <p:spPr>
          <a:xfrm>
            <a:off x="755650" y="1628775"/>
            <a:ext cx="8280400" cy="51419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400" smtClean="0"/>
              <a:t>The Volere requirements process model suggests some additional sources for requirements</a:t>
            </a:r>
          </a:p>
        </p:txBody>
      </p:sp>
      <p:pic>
        <p:nvPicPr>
          <p:cNvPr id="22531" name="Picture 5"/>
          <p:cNvPicPr>
            <a:picLocks noChangeAspect="1" noChangeArrowheads="1"/>
          </p:cNvPicPr>
          <p:nvPr/>
        </p:nvPicPr>
        <p:blipFill>
          <a:blip r:embed="rId3" cstate="print"/>
          <a:srcRect/>
          <a:stretch>
            <a:fillRect/>
          </a:stretch>
        </p:blipFill>
        <p:spPr bwMode="auto">
          <a:xfrm>
            <a:off x="1116013" y="2420938"/>
            <a:ext cx="7416800" cy="4437062"/>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p:spPr>
        <p:txBody>
          <a:bodyPr/>
          <a:lstStyle/>
          <a:p>
            <a:fld id="{021DD28C-AE10-4FDA-9A26-F75EA5A47AAD}" type="slidenum">
              <a:rPr lang="en-US" altLang="zh-CN" smtClean="0">
                <a:latin typeface="Arial" charset="0"/>
              </a:rPr>
              <a:pPr/>
              <a:t>22</a:t>
            </a:fld>
            <a:endParaRPr lang="en-US" altLang="zh-CN" smtClean="0">
              <a:latin typeface="Arial" charset="0"/>
            </a:endParaRPr>
          </a:p>
        </p:txBody>
      </p:sp>
      <p:sp>
        <p:nvSpPr>
          <p:cNvPr id="23555" name="Rectangle 2"/>
          <p:cNvSpPr>
            <a:spLocks noGrp="1" noChangeArrowheads="1"/>
          </p:cNvSpPr>
          <p:nvPr>
            <p:ph type="title"/>
          </p:nvPr>
        </p:nvSpPr>
        <p:spPr/>
        <p:txBody>
          <a:bodyPr/>
          <a:lstStyle/>
          <a:p>
            <a:pPr eaLnBrk="1" hangingPunct="1"/>
            <a:r>
              <a:rPr lang="en-US" altLang="zh-CN" sz="3200" smtClean="0"/>
              <a:t>Chapter 4  Capturing the Requirement</a:t>
            </a:r>
          </a:p>
        </p:txBody>
      </p:sp>
      <p:sp>
        <p:nvSpPr>
          <p:cNvPr id="2355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3200" b="1" dirty="0" smtClean="0"/>
              <a:t>4.3 Types of R</a:t>
            </a:r>
            <a:r>
              <a:rPr lang="en-US" altLang="zh-CN" b="1" dirty="0" smtClean="0"/>
              <a:t>equirements</a:t>
            </a:r>
          </a:p>
          <a:p>
            <a:pPr eaLnBrk="1" hangingPunct="1">
              <a:buFontTx/>
              <a:buNone/>
            </a:pPr>
            <a:r>
              <a:rPr lang="en-US" altLang="zh-CN" b="1" dirty="0" smtClean="0"/>
              <a:t>1. Functional vs. non-functional requirements</a:t>
            </a:r>
          </a:p>
          <a:p>
            <a:pPr eaLnBrk="1" hangingPunct="1">
              <a:buFontTx/>
              <a:buNone/>
            </a:pPr>
            <a:r>
              <a:rPr lang="en-US" altLang="zh-CN" sz="2400" b="1" dirty="0" smtClean="0">
                <a:solidFill>
                  <a:schemeClr val="bg2"/>
                </a:solidFill>
                <a:sym typeface="Wingdings 2" pitchFamily="18" charset="2"/>
              </a:rPr>
              <a:t> </a:t>
            </a:r>
            <a:r>
              <a:rPr lang="en-US" altLang="zh-CN" sz="2400" b="1" u="sng" dirty="0" smtClean="0">
                <a:solidFill>
                  <a:srgbClr val="FF0066"/>
                </a:solidFill>
              </a:rPr>
              <a:t>Functional requirement</a:t>
            </a:r>
            <a:r>
              <a:rPr lang="zh-CN" altLang="en-US" sz="2400" b="1" u="sng" dirty="0" smtClean="0">
                <a:solidFill>
                  <a:srgbClr val="FF0066"/>
                </a:solidFill>
              </a:rPr>
              <a:t>（功能需求）</a:t>
            </a:r>
            <a:r>
              <a:rPr lang="en-US" altLang="zh-CN" sz="2400" b="1" dirty="0" smtClean="0"/>
              <a:t>: </a:t>
            </a:r>
          </a:p>
          <a:p>
            <a:pPr eaLnBrk="1" hangingPunct="1">
              <a:buFontTx/>
              <a:buNone/>
            </a:pPr>
            <a:r>
              <a:rPr lang="en-US" altLang="zh-CN" sz="2400" b="1" dirty="0" smtClean="0"/>
              <a:t>       ---describes internal </a:t>
            </a:r>
            <a:r>
              <a:rPr lang="en-US" altLang="zh-CN" sz="2400" b="1" u="sng" dirty="0" smtClean="0">
                <a:solidFill>
                  <a:srgbClr val="0000FF"/>
                </a:solidFill>
              </a:rPr>
              <a:t>functions</a:t>
            </a:r>
            <a:r>
              <a:rPr lang="en-US" altLang="zh-CN" sz="2400" b="1" dirty="0" smtClean="0"/>
              <a:t> and an </a:t>
            </a:r>
            <a:r>
              <a:rPr lang="en-US" altLang="zh-CN" sz="2400" b="1" u="sng" dirty="0" smtClean="0">
                <a:solidFill>
                  <a:srgbClr val="0000FF"/>
                </a:solidFill>
              </a:rPr>
              <a:t>interaction</a:t>
            </a:r>
            <a:r>
              <a:rPr lang="en-US" altLang="zh-CN" sz="2400" b="1" dirty="0" smtClean="0"/>
              <a:t> </a:t>
            </a:r>
          </a:p>
          <a:p>
            <a:pPr eaLnBrk="1" hangingPunct="1">
              <a:buFontTx/>
              <a:buNone/>
            </a:pPr>
            <a:r>
              <a:rPr lang="en-US" altLang="zh-CN" sz="2400" b="1" dirty="0" smtClean="0"/>
              <a:t>           between the system and its environment </a:t>
            </a:r>
          </a:p>
          <a:p>
            <a:pPr eaLnBrk="1" hangingPunct="1">
              <a:buFontTx/>
              <a:buNone/>
            </a:pPr>
            <a:r>
              <a:rPr lang="en-US" altLang="zh-CN" sz="2400" b="1" dirty="0" smtClean="0"/>
              <a:t>   (</a:t>
            </a:r>
            <a:r>
              <a:rPr lang="zh-CN" altLang="en-US" sz="2400" b="1" dirty="0" smtClean="0">
                <a:solidFill>
                  <a:srgbClr val="0000FF"/>
                </a:solidFill>
              </a:rPr>
              <a:t>描述系统内部功能或系统与外部环境的交互作用</a:t>
            </a:r>
            <a:r>
              <a:rPr lang="en-US" altLang="zh-CN" sz="2400" b="1" dirty="0" smtClean="0"/>
              <a:t>,</a:t>
            </a:r>
            <a:r>
              <a:rPr lang="zh-CN" altLang="en-US" sz="2400" b="1" dirty="0" smtClean="0"/>
              <a:t>涉及系统</a:t>
            </a:r>
          </a:p>
          <a:p>
            <a:pPr eaLnBrk="1" hangingPunct="1">
              <a:buFontTx/>
              <a:buNone/>
            </a:pPr>
            <a:r>
              <a:rPr lang="zh-CN" altLang="en-US" sz="2400" b="1" dirty="0" smtClean="0"/>
              <a:t>    输入应对</a:t>
            </a:r>
            <a:r>
              <a:rPr lang="en-US" altLang="zh-CN" sz="2400" b="1" dirty="0" smtClean="0"/>
              <a:t>,</a:t>
            </a:r>
            <a:r>
              <a:rPr lang="zh-CN" altLang="en-US" sz="2400" b="1" dirty="0" smtClean="0"/>
              <a:t>实体状态变化</a:t>
            </a:r>
            <a:r>
              <a:rPr lang="en-US" altLang="zh-CN" sz="2400" b="1" dirty="0" smtClean="0"/>
              <a:t>,</a:t>
            </a:r>
            <a:r>
              <a:rPr lang="zh-CN" altLang="en-US" sz="2400" b="1" dirty="0" smtClean="0"/>
              <a:t>输出结果</a:t>
            </a:r>
            <a:r>
              <a:rPr lang="en-US" altLang="zh-CN" sz="2400" b="1" dirty="0" smtClean="0"/>
              <a:t>,</a:t>
            </a:r>
            <a:r>
              <a:rPr lang="zh-CN" altLang="en-US" sz="2400" b="1" dirty="0" smtClean="0"/>
              <a:t>设计约束与过程约束等</a:t>
            </a:r>
            <a:r>
              <a:rPr lang="en-US" altLang="zh-CN" sz="2400" b="1" dirty="0" smtClean="0"/>
              <a:t>.)</a:t>
            </a:r>
          </a:p>
          <a:p>
            <a:pPr lvl="1" eaLnBrk="1" hangingPunct="1"/>
            <a:r>
              <a:rPr lang="en-US" altLang="zh-CN" b="1" dirty="0" smtClean="0"/>
              <a:t>Examples: (practical functions)</a:t>
            </a:r>
          </a:p>
          <a:p>
            <a:pPr lvl="2" eaLnBrk="1" hangingPunct="1"/>
            <a:r>
              <a:rPr lang="en-US" altLang="zh-CN" sz="2400" b="1" dirty="0" smtClean="0"/>
              <a:t>System shall communicate with external system X. (</a:t>
            </a:r>
            <a:r>
              <a:rPr lang="zh-CN" altLang="en-US" sz="2400" b="1" dirty="0" smtClean="0"/>
              <a:t>例如：一般通讯功能</a:t>
            </a:r>
            <a:r>
              <a:rPr lang="en-US" altLang="zh-CN" sz="2400" b="1" dirty="0" smtClean="0"/>
              <a:t>----</a:t>
            </a:r>
            <a:r>
              <a:rPr lang="zh-CN" altLang="en-US" sz="2400" b="1" dirty="0" smtClean="0"/>
              <a:t>链接：完成一次信息交换</a:t>
            </a:r>
            <a:r>
              <a:rPr lang="en-US" altLang="zh-CN" sz="2400" b="1" dirty="0" smtClean="0"/>
              <a:t>)</a:t>
            </a:r>
          </a:p>
          <a:p>
            <a:pPr lvl="2" eaLnBrk="1" hangingPunct="1"/>
            <a:r>
              <a:rPr lang="en-US" altLang="zh-CN" sz="2400" b="1" dirty="0" smtClean="0"/>
              <a:t>Printing weekly paycheck : (</a:t>
            </a:r>
            <a:r>
              <a:rPr lang="zh-CN" altLang="en-US" sz="2400" b="1" dirty="0" smtClean="0"/>
              <a:t>一般功能</a:t>
            </a:r>
            <a:r>
              <a:rPr lang="en-US" altLang="zh-CN" sz="2400" b="1" dirty="0" smtClean="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p:spPr>
        <p:txBody>
          <a:bodyPr/>
          <a:lstStyle/>
          <a:p>
            <a:fld id="{2FDD6033-667D-41F5-B4B7-A7B5E307DB0E}" type="slidenum">
              <a:rPr lang="en-US" altLang="zh-CN" smtClean="0">
                <a:latin typeface="Arial" charset="0"/>
              </a:rPr>
              <a:pPr/>
              <a:t>23</a:t>
            </a:fld>
            <a:endParaRPr lang="en-US" altLang="zh-CN" smtClean="0">
              <a:latin typeface="Arial" charset="0"/>
            </a:endParaRPr>
          </a:p>
        </p:txBody>
      </p:sp>
      <p:sp>
        <p:nvSpPr>
          <p:cNvPr id="24579" name="Rectangle 2"/>
          <p:cNvSpPr>
            <a:spLocks noGrp="1" noChangeArrowheads="1"/>
          </p:cNvSpPr>
          <p:nvPr>
            <p:ph type="title"/>
          </p:nvPr>
        </p:nvSpPr>
        <p:spPr/>
        <p:txBody>
          <a:bodyPr/>
          <a:lstStyle/>
          <a:p>
            <a:pPr eaLnBrk="1" hangingPunct="1"/>
            <a:r>
              <a:rPr lang="en-US" altLang="zh-CN" sz="3200" smtClean="0"/>
              <a:t>Chapter 4  Capturing the Requirement</a:t>
            </a:r>
          </a:p>
        </p:txBody>
      </p:sp>
      <p:sp>
        <p:nvSpPr>
          <p:cNvPr id="24580" name="Rectangle 3"/>
          <p:cNvSpPr>
            <a:spLocks noGrp="1" noChangeArrowheads="1"/>
          </p:cNvSpPr>
          <p:nvPr>
            <p:ph type="body" idx="1"/>
          </p:nvPr>
        </p:nvSpPr>
        <p:spPr>
          <a:xfrm>
            <a:off x="762000" y="1752600"/>
            <a:ext cx="8382000" cy="5105400"/>
          </a:xfrm>
        </p:spPr>
        <p:txBody>
          <a:bodyPr/>
          <a:lstStyle/>
          <a:p>
            <a:pPr lvl="2" eaLnBrk="1" hangingPunct="1">
              <a:lnSpc>
                <a:spcPct val="90000"/>
              </a:lnSpc>
            </a:pPr>
            <a:r>
              <a:rPr lang="en-US" altLang="zh-CN" sz="2400" b="1" dirty="0" smtClean="0"/>
              <a:t>When paychecks are issued? (</a:t>
            </a:r>
            <a:r>
              <a:rPr lang="zh-CN" altLang="en-US" sz="2400" b="1" dirty="0" smtClean="0"/>
              <a:t>某种条件下的功能</a:t>
            </a:r>
            <a:r>
              <a:rPr lang="en-US" altLang="zh-CN" sz="2400" b="1" dirty="0" smtClean="0"/>
              <a:t>)</a:t>
            </a:r>
          </a:p>
          <a:p>
            <a:pPr lvl="2" eaLnBrk="1" hangingPunct="1">
              <a:lnSpc>
                <a:spcPct val="90000"/>
              </a:lnSpc>
            </a:pPr>
            <a:r>
              <a:rPr lang="en-US" altLang="zh-CN" sz="2400" b="1" dirty="0" smtClean="0"/>
              <a:t>What input is necessary for a paycheck to be printed?</a:t>
            </a:r>
            <a:r>
              <a:rPr lang="en-US" altLang="zh-CN" sz="2400" b="1" dirty="0" smtClean="0">
                <a:solidFill>
                  <a:schemeClr val="bg2"/>
                </a:solidFill>
                <a:sym typeface="Wingdings 2" pitchFamily="18" charset="2"/>
              </a:rPr>
              <a:t> </a:t>
            </a:r>
          </a:p>
          <a:p>
            <a:pPr lvl="2"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为完成某种功能而提出的附加功能</a:t>
            </a:r>
            <a:r>
              <a:rPr lang="en-US" altLang="zh-CN" sz="2400" b="1" dirty="0" smtClean="0">
                <a:solidFill>
                  <a:schemeClr val="bg2"/>
                </a:solidFill>
                <a:sym typeface="Wingdings 2" pitchFamily="18" charset="2"/>
              </a:rPr>
              <a:t>—</a:t>
            </a:r>
            <a:r>
              <a:rPr lang="zh-CN" altLang="en-US" sz="2400" b="1" dirty="0" smtClean="0">
                <a:solidFill>
                  <a:schemeClr val="bg2"/>
                </a:solidFill>
                <a:sym typeface="Wingdings 2" pitchFamily="18" charset="2"/>
              </a:rPr>
              <a:t>完成一次输入</a:t>
            </a:r>
            <a:r>
              <a:rPr lang="en-US" altLang="zh-CN" sz="2400" b="1" dirty="0" smtClean="0">
                <a:solidFill>
                  <a:schemeClr val="bg2"/>
                </a:solidFill>
                <a:sym typeface="Wingdings 2" pitchFamily="18" charset="2"/>
              </a:rPr>
              <a:t>) </a:t>
            </a:r>
          </a:p>
          <a:p>
            <a:pPr eaLnBrk="1" hangingPunct="1">
              <a:lnSpc>
                <a:spcPct val="90000"/>
              </a:lnSpc>
              <a:buFontTx/>
              <a:buNone/>
            </a:pPr>
            <a:r>
              <a:rPr lang="en-US" altLang="zh-CN" sz="2400" b="1" dirty="0" smtClean="0">
                <a:solidFill>
                  <a:schemeClr val="bg2"/>
                </a:solidFill>
                <a:sym typeface="Wingdings 2" pitchFamily="18" charset="2"/>
              </a:rPr>
              <a:t></a:t>
            </a:r>
            <a:r>
              <a:rPr lang="en-US" altLang="zh-CN" sz="2400" b="1" dirty="0" smtClean="0">
                <a:solidFill>
                  <a:srgbClr val="0000FF"/>
                </a:solidFill>
                <a:sym typeface="Wingdings 2" pitchFamily="18" charset="2"/>
              </a:rPr>
              <a:t>design constraints</a:t>
            </a:r>
            <a:r>
              <a:rPr lang="en-US" altLang="zh-CN" sz="2400" b="1" dirty="0" smtClean="0">
                <a:solidFill>
                  <a:srgbClr val="0000FF"/>
                </a:solidFill>
                <a:sym typeface="Wingdings" pitchFamily="2" charset="2"/>
              </a:rPr>
              <a:t>(</a:t>
            </a:r>
            <a:r>
              <a:rPr lang="zh-CN" altLang="en-US" sz="2400" b="1" dirty="0" smtClean="0">
                <a:solidFill>
                  <a:srgbClr val="0000FF"/>
                </a:solidFill>
                <a:sym typeface="Wingdings" pitchFamily="2" charset="2"/>
              </a:rPr>
              <a:t>设计约束</a:t>
            </a:r>
            <a:r>
              <a:rPr lang="en-US" altLang="zh-CN" sz="2400" b="1" dirty="0" smtClean="0">
                <a:solidFill>
                  <a:srgbClr val="0000FF"/>
                </a:solidFill>
                <a:sym typeface="Wingdings" pitchFamily="2" charset="2"/>
              </a:rPr>
              <a:t>)</a:t>
            </a:r>
            <a:r>
              <a:rPr lang="en-US" altLang="zh-CN" sz="2400" b="1" dirty="0" smtClean="0">
                <a:sym typeface="Wingdings 2" pitchFamily="18" charset="2"/>
              </a:rPr>
              <a:t>   (see table 4.2)</a:t>
            </a:r>
          </a:p>
          <a:p>
            <a:pPr eaLnBrk="1" hangingPunct="1">
              <a:lnSpc>
                <a:spcPct val="90000"/>
              </a:lnSpc>
              <a:buFontTx/>
              <a:buNone/>
            </a:pPr>
            <a:r>
              <a:rPr lang="en-US" altLang="zh-CN" sz="2400" b="1" dirty="0" smtClean="0">
                <a:sym typeface="Wingdings 2" pitchFamily="18" charset="2"/>
              </a:rPr>
              <a:t>     </a:t>
            </a:r>
            <a:r>
              <a:rPr lang="zh-CN" altLang="en-US" sz="2400" b="1" dirty="0" smtClean="0">
                <a:sym typeface="Wingdings 2" pitchFamily="18" charset="2"/>
              </a:rPr>
              <a:t>物理环境：对环境或设备的限制等（安装及环境要求等）</a:t>
            </a:r>
          </a:p>
          <a:p>
            <a:pPr eaLnBrk="1" hangingPunct="1">
              <a:lnSpc>
                <a:spcPct val="90000"/>
              </a:lnSpc>
              <a:buFontTx/>
              <a:buNone/>
            </a:pPr>
            <a:r>
              <a:rPr lang="zh-CN" altLang="en-US" sz="2400" b="1" dirty="0" smtClean="0">
                <a:sym typeface="Wingdings 2" pitchFamily="18" charset="2"/>
              </a:rPr>
              <a:t>     接口：涉及输入输出的限制或约束条件</a:t>
            </a:r>
            <a:r>
              <a:rPr lang="en-US" altLang="zh-CN" sz="2400" b="1" dirty="0" smtClean="0">
                <a:sym typeface="Wingdings 2" pitchFamily="18" charset="2"/>
              </a:rPr>
              <a:t>. (</a:t>
            </a:r>
            <a:r>
              <a:rPr lang="zh-CN" altLang="en-US" sz="2400" b="1" dirty="0" smtClean="0">
                <a:sym typeface="Wingdings 2" pitchFamily="18" charset="2"/>
              </a:rPr>
              <a:t>输入格式预定等</a:t>
            </a:r>
            <a:r>
              <a:rPr lang="en-US" altLang="zh-CN" sz="2400" b="1" dirty="0" smtClean="0">
                <a:sym typeface="Wingdings 2" pitchFamily="18" charset="2"/>
              </a:rPr>
              <a:t>)</a:t>
            </a:r>
            <a:r>
              <a:rPr lang="zh-CN" altLang="en-US" sz="2400" b="1" dirty="0" smtClean="0">
                <a:sym typeface="Wingdings 2" pitchFamily="18" charset="2"/>
              </a:rPr>
              <a:t>   </a:t>
            </a:r>
          </a:p>
          <a:p>
            <a:pPr eaLnBrk="1" hangingPunct="1">
              <a:lnSpc>
                <a:spcPct val="90000"/>
              </a:lnSpc>
              <a:buFontTx/>
              <a:buNone/>
            </a:pPr>
            <a:r>
              <a:rPr lang="zh-CN" altLang="en-US" sz="2400" b="1" dirty="0" smtClean="0">
                <a:sym typeface="Wingdings 2" pitchFamily="18" charset="2"/>
              </a:rPr>
              <a:t>     用户：使用者的基本情况（限定几种类型的用户）</a:t>
            </a:r>
          </a:p>
          <a:p>
            <a:pPr eaLnBrk="1" hangingPunct="1">
              <a:lnSpc>
                <a:spcPct val="90000"/>
              </a:lnSpc>
              <a:buFontTx/>
              <a:buNone/>
            </a:pPr>
            <a:r>
              <a:rPr lang="zh-CN" altLang="en-US" sz="2400" b="1" dirty="0" smtClean="0">
                <a:solidFill>
                  <a:schemeClr val="bg2"/>
                </a:solidFill>
                <a:sym typeface="Wingdings 2" pitchFamily="18" charset="2"/>
              </a:rPr>
              <a:t></a:t>
            </a:r>
            <a:r>
              <a:rPr lang="en-US" altLang="zh-CN" sz="2400" b="1" dirty="0" smtClean="0">
                <a:solidFill>
                  <a:srgbClr val="0000FF"/>
                </a:solidFill>
                <a:sym typeface="Wingdings 2" pitchFamily="18" charset="2"/>
              </a:rPr>
              <a:t>process constraints</a:t>
            </a:r>
            <a:r>
              <a:rPr lang="en-US" altLang="zh-CN" sz="2400" b="1" dirty="0" smtClean="0">
                <a:solidFill>
                  <a:srgbClr val="0033CC"/>
                </a:solidFill>
                <a:sym typeface="Wingdings 2" pitchFamily="18" charset="2"/>
              </a:rPr>
              <a:t>(</a:t>
            </a:r>
            <a:r>
              <a:rPr lang="zh-CN" altLang="en-US" sz="2400" b="1" dirty="0" smtClean="0">
                <a:solidFill>
                  <a:srgbClr val="0033CC"/>
                </a:solidFill>
                <a:sym typeface="Wingdings 2" pitchFamily="18" charset="2"/>
              </a:rPr>
              <a:t>过程约束</a:t>
            </a:r>
            <a:r>
              <a:rPr lang="en-US" altLang="zh-CN" sz="2400" b="1" dirty="0" smtClean="0">
                <a:solidFill>
                  <a:srgbClr val="0033CC"/>
                </a:solidFill>
                <a:sym typeface="Wingdings 2" pitchFamily="18" charset="2"/>
              </a:rPr>
              <a:t>)</a:t>
            </a:r>
            <a:r>
              <a:rPr lang="en-US" altLang="zh-CN" sz="2400" b="1" dirty="0" smtClean="0">
                <a:solidFill>
                  <a:schemeClr val="bg2"/>
                </a:solidFill>
                <a:sym typeface="Wingdings 2" pitchFamily="18" charset="2"/>
              </a:rPr>
              <a:t>   (see table 4.2)</a:t>
            </a:r>
          </a:p>
          <a:p>
            <a:pPr eaLnBrk="1" hangingPunct="1">
              <a:lnSpc>
                <a:spcPct val="90000"/>
              </a:lnSpc>
              <a:buFontTx/>
              <a:buNone/>
            </a:pPr>
            <a:r>
              <a:rPr lang="en-US" altLang="zh-CN" sz="2400" b="1" dirty="0" smtClean="0"/>
              <a:t>     </a:t>
            </a:r>
            <a:r>
              <a:rPr lang="zh-CN" altLang="en-US" sz="2400" b="1" dirty="0" smtClean="0"/>
              <a:t>资源 ：材料、人员技能或其它。</a:t>
            </a:r>
          </a:p>
          <a:p>
            <a:pPr eaLnBrk="1" hangingPunct="1">
              <a:lnSpc>
                <a:spcPct val="90000"/>
              </a:lnSpc>
              <a:buFontTx/>
              <a:buNone/>
            </a:pPr>
            <a:r>
              <a:rPr lang="zh-CN" altLang="en-US" sz="2400" b="1" dirty="0" smtClean="0"/>
              <a:t>     文档 ：类型、数量或其它。（涉及其针对性及要求等）</a:t>
            </a:r>
          </a:p>
          <a:p>
            <a:pPr eaLnBrk="1" hangingPunct="1">
              <a:lnSpc>
                <a:spcPct val="90000"/>
              </a:lnSpc>
              <a:buFontTx/>
              <a:buNone/>
            </a:pPr>
            <a:r>
              <a:rPr lang="zh-CN" altLang="en-US" sz="2400" b="1" dirty="0" smtClean="0">
                <a:solidFill>
                  <a:schemeClr val="bg2"/>
                </a:solidFill>
                <a:sym typeface="Wingdings 2" pitchFamily="18" charset="2"/>
              </a:rPr>
              <a:t>     标准 ：比如阅读文档时的用户指派标准。</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其他 ：什么原因会导致从工资单列表中删除某雇员？</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p:spPr>
        <p:txBody>
          <a:bodyPr/>
          <a:lstStyle/>
          <a:p>
            <a:fld id="{B0CFF8A1-0098-4CCD-88AE-50043FDAA67C}" type="slidenum">
              <a:rPr lang="en-US" altLang="zh-CN" smtClean="0">
                <a:latin typeface="Arial" charset="0"/>
              </a:rPr>
              <a:pPr/>
              <a:t>24</a:t>
            </a:fld>
            <a:endParaRPr lang="en-US" altLang="zh-CN" smtClean="0">
              <a:latin typeface="Arial" charset="0"/>
            </a:endParaRPr>
          </a:p>
        </p:txBody>
      </p:sp>
      <p:sp>
        <p:nvSpPr>
          <p:cNvPr id="2560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25604" name="Rectangle 3"/>
          <p:cNvSpPr>
            <a:spLocks noGrp="1" noChangeArrowheads="1"/>
          </p:cNvSpPr>
          <p:nvPr>
            <p:ph type="body" idx="1"/>
          </p:nvPr>
        </p:nvSpPr>
        <p:spPr>
          <a:xfrm>
            <a:off x="762000" y="1676400"/>
            <a:ext cx="8382000" cy="5181600"/>
          </a:xfrm>
        </p:spPr>
        <p:txBody>
          <a:bodyPr/>
          <a:lstStyle/>
          <a:p>
            <a:pPr eaLnBrk="1" hangingPunct="1">
              <a:buFontTx/>
              <a:buNone/>
            </a:pPr>
            <a:r>
              <a:rPr lang="en-US" altLang="zh-CN" sz="2400" b="1" dirty="0" smtClean="0">
                <a:solidFill>
                  <a:schemeClr val="bg2"/>
                </a:solidFill>
                <a:sym typeface="Wingdings 2" pitchFamily="18" charset="2"/>
              </a:rPr>
              <a:t></a:t>
            </a:r>
            <a:r>
              <a:rPr lang="en-US" altLang="zh-CN" sz="2400" b="1" u="sng" dirty="0" smtClean="0">
                <a:solidFill>
                  <a:srgbClr val="FF0066"/>
                </a:solidFill>
              </a:rPr>
              <a:t>Quality /nonfunctional requirement</a:t>
            </a:r>
            <a:r>
              <a:rPr lang="zh-CN" altLang="en-US" sz="2400" b="1" u="sng" dirty="0" smtClean="0">
                <a:solidFill>
                  <a:srgbClr val="FF0066"/>
                </a:solidFill>
              </a:rPr>
              <a:t>（质量需求）</a:t>
            </a:r>
            <a:r>
              <a:rPr lang="zh-CN" altLang="en-US" sz="2400" b="1" dirty="0" smtClean="0"/>
              <a:t> </a:t>
            </a:r>
          </a:p>
          <a:p>
            <a:pPr eaLnBrk="1" hangingPunct="1">
              <a:buFontTx/>
              <a:buNone/>
            </a:pPr>
            <a:r>
              <a:rPr lang="zh-CN" altLang="en-US" sz="2400" b="1" dirty="0" smtClean="0"/>
              <a:t>        </a:t>
            </a:r>
            <a:r>
              <a:rPr lang="en-US" altLang="zh-CN" sz="2400" b="1" dirty="0" smtClean="0"/>
              <a:t>---- describes some quality characteristic that the </a:t>
            </a:r>
          </a:p>
          <a:p>
            <a:pPr eaLnBrk="1" hangingPunct="1">
              <a:buFontTx/>
              <a:buNone/>
            </a:pPr>
            <a:r>
              <a:rPr lang="en-US" altLang="zh-CN" sz="2400" b="1" dirty="0" smtClean="0"/>
              <a:t>               software solution must possess</a:t>
            </a:r>
          </a:p>
          <a:p>
            <a:pPr eaLnBrk="1" hangingPunct="1">
              <a:buFontTx/>
              <a:buNone/>
            </a:pPr>
            <a:r>
              <a:rPr lang="en-US" altLang="zh-CN" sz="2400" b="1" dirty="0" smtClean="0"/>
              <a:t>            </a:t>
            </a:r>
            <a:r>
              <a:rPr lang="zh-CN" altLang="en-US" sz="2400" b="1" dirty="0" smtClean="0"/>
              <a:t>（描述软件方案必须具备的某些质量特征）</a:t>
            </a:r>
          </a:p>
          <a:p>
            <a:pPr lvl="1" eaLnBrk="1" hangingPunct="1"/>
            <a:r>
              <a:rPr lang="en-US" altLang="zh-CN" b="1" dirty="0" smtClean="0"/>
              <a:t>Examples:</a:t>
            </a:r>
          </a:p>
          <a:p>
            <a:pPr lvl="2" eaLnBrk="1" hangingPunct="1"/>
            <a:r>
              <a:rPr lang="en-US" altLang="zh-CN" sz="2400" b="1" dirty="0" smtClean="0"/>
              <a:t>Paychecks distributed no more than 4 hours after initial data are read.(</a:t>
            </a:r>
            <a:r>
              <a:rPr lang="zh-CN" altLang="en-US" sz="2400" b="1" dirty="0" smtClean="0"/>
              <a:t>系统某些性能约束性</a:t>
            </a:r>
            <a:r>
              <a:rPr lang="en-US" altLang="zh-CN" sz="2400" b="1" dirty="0" smtClean="0"/>
              <a:t>) </a:t>
            </a:r>
          </a:p>
          <a:p>
            <a:pPr lvl="2" eaLnBrk="1" hangingPunct="1"/>
            <a:r>
              <a:rPr lang="en-US" altLang="zh-CN" sz="2400" b="1" dirty="0" smtClean="0"/>
              <a:t>System limits access to senior managers(</a:t>
            </a:r>
            <a:r>
              <a:rPr lang="zh-CN" altLang="en-US" sz="2400" b="1" dirty="0" smtClean="0"/>
              <a:t>安全性</a:t>
            </a:r>
            <a:r>
              <a:rPr lang="en-US" altLang="zh-CN" sz="2400" b="1" dirty="0" smtClean="0"/>
              <a:t>)</a:t>
            </a:r>
          </a:p>
          <a:p>
            <a:pPr lvl="2" eaLnBrk="1" hangingPunct="1"/>
            <a:r>
              <a:rPr lang="en-US" altLang="zh-CN" sz="2400" b="1" dirty="0" smtClean="0"/>
              <a:t>System will respond to query in not more than 3 seconds</a:t>
            </a:r>
            <a:r>
              <a:rPr lang="en-US" altLang="zh-CN" b="1" dirty="0" smtClean="0"/>
              <a:t> </a:t>
            </a:r>
            <a:r>
              <a:rPr lang="zh-CN" altLang="en-US" sz="2400" b="1" dirty="0" smtClean="0"/>
              <a:t>（反应时间）</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Note: two requirements are elicited in formal way</a:t>
            </a:r>
          </a:p>
          <a:p>
            <a:pPr eaLnBrk="1" hangingPunct="1">
              <a:buFontTx/>
              <a:buNone/>
            </a:pPr>
            <a:r>
              <a:rPr lang="en-US" altLang="zh-CN" sz="2400" b="1" dirty="0" smtClean="0">
                <a:solidFill>
                  <a:schemeClr val="bg2"/>
                </a:solidFill>
                <a:sym typeface="Wingdings 2" pitchFamily="18" charset="2"/>
              </a:rPr>
              <a:t>    Table 4.2---questions to get requirements </a:t>
            </a:r>
            <a:r>
              <a:rPr lang="en-US" altLang="zh-CN" sz="1600" b="1" dirty="0" smtClean="0">
                <a:solidFill>
                  <a:schemeClr val="bg2"/>
                </a:solidFill>
                <a:sym typeface="Wingdings 2" pitchFamily="18" charset="2"/>
              </a:rPr>
              <a:t>(</a:t>
            </a:r>
            <a:r>
              <a:rPr lang="zh-CN" altLang="en-US" sz="1600" b="1" dirty="0" smtClean="0">
                <a:solidFill>
                  <a:schemeClr val="bg2"/>
                </a:solidFill>
                <a:sym typeface="Wingdings 2" pitchFamily="18" charset="2"/>
              </a:rPr>
              <a:t>设计师考试有内容</a:t>
            </a:r>
            <a:r>
              <a:rPr lang="en-US" altLang="zh-CN" sz="1600" b="1" dirty="0" smtClean="0">
                <a:solidFill>
                  <a:schemeClr val="bg2"/>
                </a:solidFill>
                <a:sym typeface="Wingdings 2" pitchFamily="18" charset="2"/>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p:spPr>
        <p:txBody>
          <a:bodyPr/>
          <a:lstStyle/>
          <a:p>
            <a:fld id="{A7E8D78E-2CDC-465B-8693-3B95BFCDE7CE}" type="slidenum">
              <a:rPr lang="en-US" altLang="zh-CN" smtClean="0">
                <a:latin typeface="Arial" charset="0"/>
              </a:rPr>
              <a:pPr/>
              <a:t>25</a:t>
            </a:fld>
            <a:endParaRPr lang="en-US" altLang="zh-CN" smtClean="0">
              <a:latin typeface="Arial" charset="0"/>
            </a:endParaRPr>
          </a:p>
        </p:txBody>
      </p:sp>
      <p:sp>
        <p:nvSpPr>
          <p:cNvPr id="2662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26628" name="Rectangle 3"/>
          <p:cNvSpPr>
            <a:spLocks noGrp="1" noChangeArrowheads="1"/>
          </p:cNvSpPr>
          <p:nvPr>
            <p:ph type="body" idx="1"/>
          </p:nvPr>
        </p:nvSpPr>
        <p:spPr>
          <a:xfrm>
            <a:off x="762000" y="1700808"/>
            <a:ext cx="8382000" cy="5105400"/>
          </a:xfrm>
        </p:spPr>
        <p:txBody>
          <a:bodyPr/>
          <a:lstStyle/>
          <a:p>
            <a:pPr eaLnBrk="1" hangingPunct="1">
              <a:buFontTx/>
              <a:buNone/>
            </a:pPr>
            <a:r>
              <a:rPr lang="en-US" altLang="zh-CN" b="1" dirty="0" smtClean="0"/>
              <a:t>2. Resolving Conflicts </a:t>
            </a:r>
          </a:p>
          <a:p>
            <a:pPr eaLnBrk="1" hangingPunct="1">
              <a:buFontTx/>
              <a:buNone/>
            </a:pPr>
            <a:r>
              <a:rPr lang="en-US" altLang="zh-CN" sz="2000" b="1" dirty="0" smtClean="0"/>
              <a:t>     </a:t>
            </a:r>
            <a:r>
              <a:rPr lang="en-US" altLang="zh-CN" sz="2400" b="1" dirty="0" smtClean="0"/>
              <a:t>We are bound to encounter conflicting ideas of what the requirements ought to be , so we and customer should prioritize requirements.</a:t>
            </a:r>
          </a:p>
          <a:p>
            <a:pPr eaLnBrk="1" hangingPunct="1">
              <a:buFontTx/>
              <a:buNone/>
            </a:pPr>
            <a:r>
              <a:rPr lang="en-US" altLang="zh-CN" sz="2400" b="1" dirty="0" smtClean="0">
                <a:solidFill>
                  <a:schemeClr val="bg2"/>
                </a:solidFill>
                <a:sym typeface="Wingdings 2" pitchFamily="18" charset="2"/>
              </a:rPr>
              <a:t> </a:t>
            </a:r>
            <a:r>
              <a:rPr lang="en-US" altLang="zh-CN" sz="2400" b="1" u="sng" dirty="0" smtClean="0">
                <a:solidFill>
                  <a:srgbClr val="FF0066"/>
                </a:solidFill>
              </a:rPr>
              <a:t>three categories of requirement prioritizations:</a:t>
            </a:r>
            <a:r>
              <a:rPr lang="en-US" altLang="zh-CN" sz="2400" b="1" dirty="0" smtClean="0"/>
              <a:t> </a:t>
            </a:r>
          </a:p>
          <a:p>
            <a:pPr eaLnBrk="1" hangingPunct="1">
              <a:buFontTx/>
              <a:buNone/>
            </a:pPr>
            <a:r>
              <a:rPr lang="en-US" altLang="zh-CN" sz="2400" b="1" dirty="0" smtClean="0"/>
              <a:t>  (</a:t>
            </a:r>
            <a:r>
              <a:rPr lang="zh-CN" altLang="en-US" sz="2400" b="1" dirty="0" smtClean="0"/>
              <a:t>需求优先级划分方案一般大致分为</a:t>
            </a:r>
            <a:r>
              <a:rPr lang="en-US" altLang="zh-CN" sz="2400" b="1" dirty="0" smtClean="0"/>
              <a:t>3</a:t>
            </a:r>
            <a:r>
              <a:rPr lang="zh-CN" altLang="en-US" sz="2400" b="1" dirty="0" smtClean="0"/>
              <a:t>类</a:t>
            </a:r>
            <a:r>
              <a:rPr lang="en-US" altLang="zh-CN" sz="2400" b="1" dirty="0" smtClean="0"/>
              <a:t>: )  </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A: </a:t>
            </a:r>
            <a:r>
              <a:rPr lang="en-US" altLang="zh-CN" sz="2400" b="1" dirty="0" smtClean="0"/>
              <a:t>those that absolutely must be met</a:t>
            </a:r>
          </a:p>
          <a:p>
            <a:pPr eaLnBrk="1" hangingPunct="1">
              <a:buFontTx/>
              <a:buNone/>
            </a:pPr>
            <a:r>
              <a:rPr lang="en-US" altLang="zh-CN" sz="2400" b="1" dirty="0" smtClean="0"/>
              <a:t>    B: those that are highly desirable but not necessary</a:t>
            </a:r>
          </a:p>
          <a:p>
            <a:pPr eaLnBrk="1" hangingPunct="1">
              <a:buFontTx/>
              <a:buNone/>
            </a:pPr>
            <a:r>
              <a:rPr lang="en-US" altLang="zh-CN" sz="2400" b="1" dirty="0" smtClean="0"/>
              <a:t>    C: those that are possible but could be eliminated</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之所以有上述分类的原因：有的软件开发项目受到了</a:t>
            </a:r>
          </a:p>
          <a:p>
            <a:pPr eaLnBrk="1" hangingPunct="1">
              <a:buFontTx/>
              <a:buNone/>
            </a:pPr>
            <a:r>
              <a:rPr lang="zh-CN" altLang="en-US" sz="2400" b="1" dirty="0" smtClean="0">
                <a:solidFill>
                  <a:schemeClr val="bg2"/>
                </a:solidFill>
                <a:sym typeface="Wingdings 2" pitchFamily="18" charset="2"/>
              </a:rPr>
              <a:t>            技术、开发时间、合作路径、认知差别（画像为证）</a:t>
            </a:r>
            <a:endParaRPr lang="en-US" altLang="zh-CN" sz="2400" b="1" dirty="0" smtClean="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和资源等诸多因素的限制，有的需要二次资金投入等</a:t>
            </a:r>
            <a:r>
              <a:rPr lang="en-US" altLang="zh-CN" sz="2400" b="1" dirty="0" smtClean="0">
                <a:solidFill>
                  <a:schemeClr val="bg2"/>
                </a:solidFill>
                <a:sym typeface="Wingdings 2" pitchFamily="18" charset="2"/>
              </a:rPr>
              <a:t>)</a:t>
            </a:r>
          </a:p>
          <a:p>
            <a:pPr eaLnBrk="1" hangingPunct="1">
              <a:buFontTx/>
              <a:buNone/>
            </a:pPr>
            <a:endParaRPr lang="en-US" altLang="zh-CN" sz="2000" b="1"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p:spPr>
        <p:txBody>
          <a:bodyPr/>
          <a:lstStyle/>
          <a:p>
            <a:fld id="{8EEF2F3D-D0E4-42D5-92BD-73BF7EF11E69}" type="slidenum">
              <a:rPr lang="en-US" altLang="zh-CN" smtClean="0">
                <a:latin typeface="Arial" charset="0"/>
              </a:rPr>
              <a:pPr/>
              <a:t>26</a:t>
            </a:fld>
            <a:endParaRPr lang="en-US" altLang="zh-CN" smtClean="0">
              <a:latin typeface="Arial" charset="0"/>
            </a:endParaRPr>
          </a:p>
        </p:txBody>
      </p:sp>
      <p:sp>
        <p:nvSpPr>
          <p:cNvPr id="2765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2765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u="sng" dirty="0" smtClean="0">
                <a:solidFill>
                  <a:srgbClr val="FF0066"/>
                </a:solidFill>
                <a:sym typeface="Wingdings 2" pitchFamily="18" charset="2"/>
              </a:rPr>
              <a:t> </a:t>
            </a:r>
            <a:r>
              <a:rPr lang="en-US" altLang="zh-CN" sz="2400" b="1" u="sng" dirty="0" smtClean="0">
                <a:solidFill>
                  <a:srgbClr val="FF0066"/>
                </a:solidFill>
                <a:sym typeface="Wingdings 2" pitchFamily="18" charset="2"/>
              </a:rPr>
              <a:t>making requirement testable</a:t>
            </a:r>
            <a:r>
              <a:rPr lang="en-US" altLang="zh-CN" sz="2400" b="1" dirty="0" smtClean="0">
                <a:solidFill>
                  <a:schemeClr val="bg2"/>
                </a:solidFill>
                <a:sym typeface="Wingdings 2" pitchFamily="18" charset="2"/>
              </a:rPr>
              <a:t> (P151, siderbar4.4)</a:t>
            </a:r>
          </a:p>
          <a:p>
            <a:pPr eaLnBrk="1" hangingPunct="1">
              <a:lnSpc>
                <a:spcPct val="9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（使需求变得可测试）</a:t>
            </a:r>
          </a:p>
          <a:p>
            <a:pPr eaLnBrk="1" hangingPunct="1">
              <a:lnSpc>
                <a:spcPts val="2500"/>
              </a:lnSpc>
              <a:buFontTx/>
              <a:buNone/>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----example: “</a:t>
            </a:r>
            <a:r>
              <a:rPr lang="en-US" altLang="zh-CN" sz="2400" b="1" i="1" dirty="0" smtClean="0">
                <a:solidFill>
                  <a:schemeClr val="bg2"/>
                </a:solidFill>
                <a:sym typeface="Wingdings 2" pitchFamily="18" charset="2"/>
              </a:rPr>
              <a:t>water quality information must be </a:t>
            </a:r>
          </a:p>
          <a:p>
            <a:pPr eaLnBrk="1" hangingPunct="1">
              <a:lnSpc>
                <a:spcPts val="2500"/>
              </a:lnSpc>
              <a:buFontTx/>
              <a:buNone/>
            </a:pPr>
            <a:r>
              <a:rPr lang="en-US" altLang="zh-CN" sz="2400" b="1" i="1" dirty="0" smtClean="0">
                <a:solidFill>
                  <a:schemeClr val="bg2"/>
                </a:solidFill>
                <a:sym typeface="Wingdings 2" pitchFamily="18" charset="2"/>
              </a:rPr>
              <a:t>                           accessible immediately.”</a:t>
            </a:r>
          </a:p>
          <a:p>
            <a:pPr eaLnBrk="1" hangingPunct="1">
              <a:lnSpc>
                <a:spcPts val="2500"/>
              </a:lnSpc>
              <a:buFontTx/>
              <a:buNone/>
            </a:pPr>
            <a:r>
              <a:rPr lang="en-US" altLang="zh-CN" sz="2400" b="1" i="1" dirty="0" smtClean="0">
                <a:solidFill>
                  <a:schemeClr val="bg2"/>
                </a:solidFill>
                <a:sym typeface="Wingdings 2" pitchFamily="18" charset="2"/>
              </a:rPr>
              <a:t>                           “water quality records must be retrieved </a:t>
            </a:r>
          </a:p>
          <a:p>
            <a:pPr eaLnBrk="1" hangingPunct="1">
              <a:lnSpc>
                <a:spcPts val="2500"/>
              </a:lnSpc>
              <a:buFontTx/>
              <a:buNone/>
            </a:pPr>
            <a:r>
              <a:rPr lang="en-US" altLang="zh-CN" sz="2400" b="1" i="1" dirty="0" smtClean="0">
                <a:solidFill>
                  <a:schemeClr val="bg2"/>
                </a:solidFill>
                <a:sym typeface="Wingdings 2" pitchFamily="18" charset="2"/>
              </a:rPr>
              <a:t>                           within 5 seconds of a request.”</a:t>
            </a:r>
          </a:p>
          <a:p>
            <a:pPr eaLnBrk="1" hangingPunct="1">
              <a:lnSpc>
                <a:spcPts val="2500"/>
              </a:lnSpc>
              <a:buFontTx/>
              <a:buNone/>
            </a:pPr>
            <a:r>
              <a:rPr lang="en-US" altLang="zh-CN" sz="2400" b="1" dirty="0" smtClean="0">
                <a:solidFill>
                  <a:schemeClr val="bg2"/>
                </a:solidFill>
                <a:sym typeface="Wingdings 2" pitchFamily="18" charset="2"/>
              </a:rPr>
              <a:t>     ----three methods :</a:t>
            </a:r>
          </a:p>
          <a:p>
            <a:pPr eaLnBrk="1" hangingPunct="1">
              <a:lnSpc>
                <a:spcPts val="2500"/>
              </a:lnSpc>
              <a:buFontTx/>
              <a:buNone/>
            </a:pPr>
            <a:r>
              <a:rPr lang="en-US" altLang="zh-CN" sz="2400" b="1" dirty="0" smtClean="0">
                <a:solidFill>
                  <a:schemeClr val="bg2"/>
                </a:solidFill>
                <a:sym typeface="Wingdings 2" pitchFamily="18" charset="2"/>
              </a:rPr>
              <a:t>           A:  </a:t>
            </a:r>
            <a:r>
              <a:rPr lang="zh-CN" altLang="en-US" sz="2400" b="1" dirty="0" smtClean="0">
                <a:solidFill>
                  <a:schemeClr val="bg2"/>
                </a:solidFill>
                <a:sym typeface="Wingdings 2" pitchFamily="18" charset="2"/>
              </a:rPr>
              <a:t>针对需求确定一种量化的描述方法，避免模糊的表</a:t>
            </a:r>
          </a:p>
          <a:p>
            <a:pPr eaLnBrk="1" hangingPunct="1">
              <a:lnSpc>
                <a:spcPts val="2500"/>
              </a:lnSpc>
              <a:buFontTx/>
              <a:buNone/>
            </a:pPr>
            <a:r>
              <a:rPr lang="zh-CN" altLang="en-US" sz="2400" b="1" dirty="0" smtClean="0">
                <a:solidFill>
                  <a:schemeClr val="bg2"/>
                </a:solidFill>
                <a:sym typeface="Wingdings 2" pitchFamily="18" charset="2"/>
              </a:rPr>
              <a:t>              达方式 （尽量以形式化、数字或数学模型刻画需求）</a:t>
            </a:r>
          </a:p>
          <a:p>
            <a:pPr eaLnBrk="1" hangingPunct="1">
              <a:lnSpc>
                <a:spcPts val="2500"/>
              </a:lnSpc>
              <a:buFontTx/>
              <a:buNone/>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B:  </a:t>
            </a:r>
            <a:r>
              <a:rPr lang="zh-CN" altLang="en-US" sz="2400" b="1" dirty="0" smtClean="0">
                <a:solidFill>
                  <a:schemeClr val="bg2"/>
                </a:solidFill>
                <a:sym typeface="Wingdings 2" pitchFamily="18" charset="2"/>
              </a:rPr>
              <a:t>将各种指代用词替换为实体的正式名称（需求不是</a:t>
            </a:r>
          </a:p>
          <a:p>
            <a:pPr eaLnBrk="1" hangingPunct="1">
              <a:lnSpc>
                <a:spcPts val="2500"/>
              </a:lnSpc>
              <a:buFontTx/>
              <a:buNone/>
            </a:pPr>
            <a:r>
              <a:rPr lang="zh-CN" altLang="en-US" sz="2400" b="1" dirty="0" smtClean="0">
                <a:solidFill>
                  <a:schemeClr val="bg2"/>
                </a:solidFill>
                <a:sym typeface="Wingdings 2" pitchFamily="18" charset="2"/>
              </a:rPr>
              <a:t>              写小说</a:t>
            </a:r>
            <a:r>
              <a:rPr lang="en-US" altLang="zh-CN" sz="2400" b="1" dirty="0" smtClean="0">
                <a:solidFill>
                  <a:schemeClr val="bg2"/>
                </a:solidFill>
                <a:sym typeface="Wingdings 2" pitchFamily="18" charset="2"/>
              </a:rPr>
              <a:t>--</a:t>
            </a:r>
            <a:r>
              <a:rPr lang="zh-CN" altLang="en-US" sz="2400" b="1" dirty="0" smtClean="0">
                <a:solidFill>
                  <a:schemeClr val="bg2"/>
                </a:solidFill>
                <a:sym typeface="Wingdings 2" pitchFamily="18" charset="2"/>
              </a:rPr>
              <a:t>重名、化名不可以，“这些、那些”不可以</a:t>
            </a:r>
            <a:r>
              <a:rPr lang="en-US" altLang="zh-CN" sz="2400" b="1" dirty="0" smtClean="0">
                <a:solidFill>
                  <a:schemeClr val="bg2"/>
                </a:solidFill>
                <a:sym typeface="Wingdings 2" pitchFamily="18" charset="2"/>
              </a:rPr>
              <a:t>)</a:t>
            </a:r>
          </a:p>
          <a:p>
            <a:pPr eaLnBrk="1" hangingPunct="1">
              <a:lnSpc>
                <a:spcPts val="2500"/>
              </a:lnSpc>
              <a:buFontTx/>
              <a:buNone/>
            </a:pPr>
            <a:r>
              <a:rPr lang="en-US" altLang="zh-CN" sz="2400" b="1" dirty="0" smtClean="0">
                <a:solidFill>
                  <a:schemeClr val="bg2"/>
                </a:solidFill>
                <a:sym typeface="Wingdings 2" pitchFamily="18" charset="2"/>
              </a:rPr>
              <a:t>           C:  </a:t>
            </a:r>
            <a:r>
              <a:rPr lang="zh-CN" altLang="en-US" sz="2400" b="1" dirty="0" smtClean="0">
                <a:solidFill>
                  <a:schemeClr val="bg2"/>
                </a:solidFill>
                <a:sym typeface="Wingdings 2" pitchFamily="18" charset="2"/>
              </a:rPr>
              <a:t>每个名词或事项应在需求文档中给出唯一定义。</a:t>
            </a:r>
            <a:endParaRPr lang="en-US" altLang="zh-CN" sz="2400" b="1" dirty="0" smtClean="0">
              <a:solidFill>
                <a:schemeClr val="bg2"/>
              </a:solidFill>
              <a:sym typeface="Wingdings 2" pitchFamily="18" charset="2"/>
            </a:endParaRPr>
          </a:p>
          <a:p>
            <a:pPr eaLnBrk="1" hangingPunct="1">
              <a:lnSpc>
                <a:spcPts val="25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（很多名词、事项等要讨论才能确定） （字典）</a:t>
            </a:r>
            <a:endParaRPr lang="zh-CN" altLang="en-US" sz="24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p:spPr>
        <p:txBody>
          <a:bodyPr/>
          <a:lstStyle/>
          <a:p>
            <a:fld id="{BD53A7EB-8C28-4CAA-BEA3-872DFFDD210A}" type="slidenum">
              <a:rPr lang="en-US" altLang="zh-CN" smtClean="0">
                <a:latin typeface="Arial" charset="0"/>
              </a:rPr>
              <a:pPr/>
              <a:t>27</a:t>
            </a:fld>
            <a:endParaRPr lang="en-US" altLang="zh-CN" smtClean="0">
              <a:latin typeface="Arial" charset="0"/>
            </a:endParaRPr>
          </a:p>
        </p:txBody>
      </p:sp>
      <p:sp>
        <p:nvSpPr>
          <p:cNvPr id="2867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28676"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smtClean="0"/>
              <a:t>3. Two Kinds of Requirements Documents</a:t>
            </a:r>
          </a:p>
          <a:p>
            <a:pPr eaLnBrk="1" hangingPunct="1">
              <a:lnSpc>
                <a:spcPct val="90000"/>
              </a:lnSpc>
              <a:buFontTx/>
              <a:buNone/>
            </a:pPr>
            <a:r>
              <a:rPr lang="en-US" altLang="zh-CN" sz="2400" b="1" dirty="0" smtClean="0">
                <a:solidFill>
                  <a:schemeClr val="bg2"/>
                </a:solidFill>
                <a:sym typeface="Wingdings 2" pitchFamily="18" charset="2"/>
              </a:rPr>
              <a:t> </a:t>
            </a:r>
            <a:r>
              <a:rPr lang="en-US" altLang="zh-CN" sz="2400" b="1" u="sng" dirty="0" smtClean="0">
                <a:solidFill>
                  <a:srgbClr val="FF0066"/>
                </a:solidFill>
              </a:rPr>
              <a:t>Requirements definition</a:t>
            </a:r>
            <a:r>
              <a:rPr lang="en-US" altLang="zh-CN" sz="2400" b="1" dirty="0" smtClean="0"/>
              <a:t>: </a:t>
            </a:r>
            <a:r>
              <a:rPr lang="en-US" altLang="zh-CN" sz="2400" b="1" u="sng" dirty="0" smtClean="0">
                <a:solidFill>
                  <a:srgbClr val="0000FF"/>
                </a:solidFill>
              </a:rPr>
              <a:t>complete listing(</a:t>
            </a:r>
            <a:r>
              <a:rPr lang="zh-CN" altLang="en-US" sz="2400" b="1" u="sng" dirty="0" smtClean="0">
                <a:solidFill>
                  <a:srgbClr val="0000FF"/>
                </a:solidFill>
              </a:rPr>
              <a:t>完整的罗列</a:t>
            </a:r>
            <a:r>
              <a:rPr lang="en-US" altLang="zh-CN" sz="2400" b="1" u="sng" dirty="0" smtClean="0">
                <a:solidFill>
                  <a:srgbClr val="0000FF"/>
                </a:solidFill>
              </a:rPr>
              <a:t>)</a:t>
            </a:r>
          </a:p>
          <a:p>
            <a:pPr eaLnBrk="1" hangingPunct="1">
              <a:lnSpc>
                <a:spcPct val="90000"/>
              </a:lnSpc>
              <a:buFontTx/>
              <a:buNone/>
            </a:pPr>
            <a:r>
              <a:rPr lang="en-US" altLang="zh-CN" sz="2400" b="1" dirty="0" smtClean="0"/>
              <a:t>     of what the customer expects the system to do</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smtClean="0">
                <a:solidFill>
                  <a:schemeClr val="bg2"/>
                </a:solidFill>
                <a:sym typeface="Wingdings 2" pitchFamily="18" charset="2"/>
              </a:rPr>
              <a:t> </a:t>
            </a:r>
            <a:r>
              <a:rPr lang="en-US" altLang="zh-CN" sz="2400" b="1" u="sng" dirty="0" smtClean="0">
                <a:solidFill>
                  <a:srgbClr val="FF0066"/>
                </a:solidFill>
              </a:rPr>
              <a:t>Requirements specification (SRS)</a:t>
            </a:r>
            <a:r>
              <a:rPr lang="en-US" altLang="zh-CN" sz="2400" b="1" dirty="0" smtClean="0"/>
              <a:t>: </a:t>
            </a:r>
            <a:r>
              <a:rPr lang="en-US" altLang="zh-CN" sz="2400" b="1" u="sng" dirty="0" smtClean="0">
                <a:solidFill>
                  <a:srgbClr val="0000FF"/>
                </a:solidFill>
              </a:rPr>
              <a:t>restates(</a:t>
            </a:r>
            <a:r>
              <a:rPr lang="zh-CN" altLang="en-US" sz="2400" b="1" u="sng" dirty="0" smtClean="0">
                <a:solidFill>
                  <a:srgbClr val="0000FF"/>
                </a:solidFill>
              </a:rPr>
              <a:t>重述</a:t>
            </a:r>
            <a:r>
              <a:rPr lang="en-US" altLang="zh-CN" sz="2400" b="1" u="sng" dirty="0" smtClean="0">
                <a:solidFill>
                  <a:srgbClr val="0000FF"/>
                </a:solidFill>
              </a:rPr>
              <a:t>) the</a:t>
            </a:r>
          </a:p>
          <a:p>
            <a:pPr eaLnBrk="1" hangingPunct="1">
              <a:lnSpc>
                <a:spcPct val="90000"/>
              </a:lnSpc>
              <a:buFontTx/>
              <a:buNone/>
            </a:pPr>
            <a:r>
              <a:rPr lang="en-US" altLang="zh-CN" sz="2400" b="1" dirty="0" smtClean="0">
                <a:solidFill>
                  <a:srgbClr val="0000FF"/>
                </a:solidFill>
              </a:rPr>
              <a:t>      </a:t>
            </a:r>
            <a:r>
              <a:rPr lang="en-US" altLang="zh-CN" sz="2400" b="1" u="sng" dirty="0" smtClean="0">
                <a:solidFill>
                  <a:srgbClr val="0000FF"/>
                </a:solidFill>
              </a:rPr>
              <a:t>definition in technical terms or notations</a:t>
            </a:r>
            <a:r>
              <a:rPr lang="en-US" altLang="zh-CN" sz="2400" b="1" dirty="0" smtClean="0"/>
              <a:t> so that the </a:t>
            </a:r>
          </a:p>
          <a:p>
            <a:pPr eaLnBrk="1" hangingPunct="1">
              <a:lnSpc>
                <a:spcPct val="90000"/>
              </a:lnSpc>
              <a:buFontTx/>
              <a:buNone/>
            </a:pPr>
            <a:r>
              <a:rPr lang="en-US" altLang="zh-CN" sz="2400" b="1" dirty="0" smtClean="0"/>
              <a:t>      designer can start on the design</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smtClean="0">
                <a:solidFill>
                  <a:schemeClr val="bg2"/>
                </a:solidFill>
                <a:sym typeface="Wingdings 2" pitchFamily="18" charset="2"/>
              </a:rPr>
              <a:t> </a:t>
            </a:r>
            <a:r>
              <a:rPr lang="en-US" altLang="zh-CN" sz="2400" b="1" u="sng" dirty="0" smtClean="0">
                <a:solidFill>
                  <a:srgbClr val="FF0066"/>
                </a:solidFill>
              </a:rPr>
              <a:t>Configuration management</a:t>
            </a:r>
            <a:r>
              <a:rPr lang="en-US" altLang="zh-CN" sz="2400" b="1" dirty="0" smtClean="0"/>
              <a:t>: supports direct</a:t>
            </a:r>
          </a:p>
          <a:p>
            <a:pPr eaLnBrk="1" hangingPunct="1">
              <a:lnSpc>
                <a:spcPct val="90000"/>
              </a:lnSpc>
              <a:buFontTx/>
              <a:buNone/>
            </a:pPr>
            <a:r>
              <a:rPr lang="en-US" altLang="zh-CN" sz="2400" b="1" dirty="0" smtClean="0"/>
              <a:t>      correspondence between the two documents</a:t>
            </a:r>
          </a:p>
          <a:p>
            <a:pPr eaLnBrk="1" hangingPunct="1">
              <a:lnSpc>
                <a:spcPct val="90000"/>
              </a:lnSpc>
              <a:buFontTx/>
              <a:buNone/>
            </a:pPr>
            <a:r>
              <a:rPr lang="en-US" altLang="zh-CN" sz="2400" b="1" dirty="0" smtClean="0"/>
              <a:t>      </a:t>
            </a:r>
            <a:r>
              <a:rPr lang="en-US" altLang="zh-CN" sz="2000" b="1" dirty="0" smtClean="0"/>
              <a:t>( a set of procedures that track </a:t>
            </a:r>
            <a:r>
              <a:rPr lang="en-US" altLang="zh-CN" sz="2000" b="1" u="sng" dirty="0" smtClean="0">
                <a:solidFill>
                  <a:srgbClr val="0000FF"/>
                </a:solidFill>
              </a:rPr>
              <a:t>several stages</a:t>
            </a:r>
            <a:r>
              <a:rPr lang="en-US" altLang="zh-CN" sz="2000" b="1" dirty="0" smtClean="0"/>
              <a:t> ) </a:t>
            </a:r>
          </a:p>
          <a:p>
            <a:pPr eaLnBrk="1" hangingPunct="1">
              <a:lnSpc>
                <a:spcPct val="90000"/>
              </a:lnSpc>
              <a:buFontTx/>
              <a:buNone/>
            </a:pPr>
            <a:r>
              <a:rPr lang="en-US" altLang="zh-CN" sz="2000" b="1" dirty="0" smtClean="0"/>
              <a:t>     </a:t>
            </a:r>
            <a:r>
              <a:rPr lang="en-US" altLang="zh-CN" sz="2400" b="1" dirty="0" smtClean="0">
                <a:solidFill>
                  <a:srgbClr val="0000FF"/>
                </a:solidFill>
              </a:rPr>
              <a:t>(</a:t>
            </a:r>
            <a:r>
              <a:rPr lang="zh-CN" altLang="en-US" sz="2400" b="1" dirty="0" smtClean="0">
                <a:solidFill>
                  <a:srgbClr val="0000FF"/>
                </a:solidFill>
              </a:rPr>
              <a:t>配置管理：使软件过程各阶段文档保持一致的系列过程</a:t>
            </a:r>
            <a:r>
              <a:rPr lang="en-US" altLang="zh-CN" sz="2400" b="1" dirty="0" smtClean="0">
                <a:solidFill>
                  <a:srgbClr val="0000FF"/>
                </a:solidFill>
              </a:rPr>
              <a:t>)</a:t>
            </a:r>
          </a:p>
          <a:p>
            <a:pPr eaLnBrk="1" hangingPunct="1">
              <a:lnSpc>
                <a:spcPct val="90000"/>
              </a:lnSpc>
              <a:buFontTx/>
              <a:buNone/>
            </a:pPr>
            <a:r>
              <a:rPr lang="en-US" altLang="zh-CN" sz="2000" b="1" dirty="0" smtClean="0"/>
              <a:t>       (</a:t>
            </a:r>
            <a:r>
              <a:rPr lang="en-US" altLang="zh-CN" sz="2000" b="1" u="sng" dirty="0" smtClean="0">
                <a:solidFill>
                  <a:srgbClr val="FF0000"/>
                </a:solidFill>
              </a:rPr>
              <a:t>it provides the threads that tie the system parts together, </a:t>
            </a:r>
          </a:p>
          <a:p>
            <a:pPr eaLnBrk="1" hangingPunct="1">
              <a:lnSpc>
                <a:spcPct val="90000"/>
              </a:lnSpc>
              <a:buFontTx/>
              <a:buNone/>
            </a:pPr>
            <a:r>
              <a:rPr lang="en-US" altLang="zh-CN" sz="2000" b="1" u="sng" dirty="0" smtClean="0">
                <a:solidFill>
                  <a:srgbClr val="FF0000"/>
                </a:solidFill>
              </a:rPr>
              <a:t>       unifying components that have been developed separately</a:t>
            </a:r>
            <a:r>
              <a:rPr lang="en-US" altLang="zh-CN" sz="2000" b="1" dirty="0"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4294967295"/>
          </p:nvPr>
        </p:nvSpPr>
        <p:spPr>
          <a:xfrm>
            <a:off x="611561" y="1700212"/>
            <a:ext cx="8532440" cy="5157787"/>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200" dirty="0" smtClean="0"/>
              <a:t>Requirements defined </a:t>
            </a:r>
            <a:r>
              <a:rPr lang="en-GB" altLang="zh-CN" sz="2200" dirty="0" err="1" smtClean="0"/>
              <a:t>anywhwere</a:t>
            </a:r>
            <a:r>
              <a:rPr lang="en-GB" altLang="zh-CN" sz="2200" dirty="0" smtClean="0"/>
              <a:t> within the environment's domain, including the system's interface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200" dirty="0" smtClean="0"/>
              <a:t>Specification restricted only to the intersection between environment and system domain</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2200" dirty="0"/>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2200" dirty="0" smtClean="0"/>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2200" dirty="0"/>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2200" dirty="0" smtClean="0"/>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2200" dirty="0"/>
          </a:p>
          <a:p>
            <a:pPr marL="0" indent="0" eaLnBrk="1" hangingPunct="1">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2200" dirty="0"/>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2200" dirty="0" smtClean="0"/>
              <a:t>旋转门：人是属于环境的，系统域只能检测是否有人投硬币或刷卡，以及门的开启和旋转角度及时间等，一般不管人是否走入等等。否则，要是全部场景考虑在内，则系统代价极大。</a:t>
            </a:r>
            <a:endParaRPr lang="en-GB" altLang="zh-CN" sz="2200" dirty="0" smtClean="0"/>
          </a:p>
        </p:txBody>
      </p:sp>
      <p:pic>
        <p:nvPicPr>
          <p:cNvPr id="29699" name="Picture 18"/>
          <p:cNvPicPr>
            <a:picLocks noChangeAspect="1" noChangeArrowheads="1"/>
          </p:cNvPicPr>
          <p:nvPr/>
        </p:nvPicPr>
        <p:blipFill>
          <a:blip r:embed="rId3" cstate="print"/>
          <a:srcRect/>
          <a:stretch>
            <a:fillRect/>
          </a:stretch>
        </p:blipFill>
        <p:spPr bwMode="auto">
          <a:xfrm>
            <a:off x="1258888" y="3213100"/>
            <a:ext cx="6913562" cy="2448148"/>
          </a:xfrm>
          <a:prstGeom prst="rect">
            <a:avLst/>
          </a:prstGeom>
          <a:noFill/>
          <a:ln w="9525">
            <a:noFill/>
            <a:miter lim="800000"/>
            <a:headEnd/>
            <a:tailEnd/>
          </a:ln>
        </p:spPr>
      </p:pic>
      <p:sp>
        <p:nvSpPr>
          <p:cNvPr id="2" name="文本框 1"/>
          <p:cNvSpPr txBox="1"/>
          <p:nvPr/>
        </p:nvSpPr>
        <p:spPr>
          <a:xfrm>
            <a:off x="107504" y="3356992"/>
            <a:ext cx="1008112" cy="1938992"/>
          </a:xfrm>
          <a:prstGeom prst="rect">
            <a:avLst/>
          </a:prstGeom>
          <a:solidFill>
            <a:schemeClr val="bg1">
              <a:lumMod val="65000"/>
            </a:schemeClr>
          </a:solidFill>
          <a:ln w="15875">
            <a:solidFill>
              <a:schemeClr val="accent1"/>
            </a:solidFill>
          </a:ln>
        </p:spPr>
        <p:txBody>
          <a:bodyPr wrap="square" rtlCol="0">
            <a:spAutoFit/>
          </a:bodyPr>
          <a:lstStyle/>
          <a:p>
            <a:r>
              <a:rPr lang="zh-CN" altLang="en-US" sz="2000" dirty="0" smtClean="0"/>
              <a:t>需求不能解决所有问题，特别是环境方面</a:t>
            </a:r>
            <a:endParaRPr lang="zh-CN" altLang="en-US" sz="2000" dirty="0"/>
          </a:p>
        </p:txBody>
      </p:sp>
      <p:cxnSp>
        <p:nvCxnSpPr>
          <p:cNvPr id="4" name="直接箭头连接符 3"/>
          <p:cNvCxnSpPr/>
          <p:nvPr/>
        </p:nvCxnSpPr>
        <p:spPr bwMode="auto">
          <a:xfrm flipV="1">
            <a:off x="1115616" y="4437112"/>
            <a:ext cx="288032" cy="432048"/>
          </a:xfrm>
          <a:prstGeom prst="straightConnector1">
            <a:avLst/>
          </a:prstGeom>
          <a:noFill/>
          <a:ln w="9525" cap="flat" cmpd="sng" algn="ctr">
            <a:solidFill>
              <a:srgbClr val="800080"/>
            </a:solidFill>
            <a:prstDash val="solid"/>
            <a:round/>
            <a:headEnd type="none" w="med" len="med"/>
            <a:tailEnd type="triangle"/>
          </a:ln>
          <a:effectLst/>
        </p:spPr>
      </p:cxn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p:spPr>
        <p:txBody>
          <a:bodyPr/>
          <a:lstStyle/>
          <a:p>
            <a:fld id="{945B4454-DCB7-4FAE-A6A0-D4AF81674FC7}" type="slidenum">
              <a:rPr lang="en-US" altLang="zh-CN" smtClean="0">
                <a:latin typeface="Arial" charset="0"/>
              </a:rPr>
              <a:pPr/>
              <a:t>29</a:t>
            </a:fld>
            <a:endParaRPr lang="en-US" altLang="zh-CN" smtClean="0">
              <a:latin typeface="Arial" charset="0"/>
            </a:endParaRPr>
          </a:p>
        </p:txBody>
      </p:sp>
      <p:sp>
        <p:nvSpPr>
          <p:cNvPr id="3072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0724"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smtClean="0">
                <a:solidFill>
                  <a:schemeClr val="bg2"/>
                </a:solidFill>
                <a:latin typeface="楷体_GB2312" pitchFamily="49" charset="-122"/>
              </a:rPr>
              <a:t>        </a:t>
            </a:r>
            <a:r>
              <a:rPr lang="zh-CN" altLang="en-US" b="1" dirty="0" smtClean="0">
                <a:solidFill>
                  <a:schemeClr val="bg2"/>
                </a:solidFill>
                <a:latin typeface="楷体_GB2312" pitchFamily="49" charset="-122"/>
              </a:rPr>
              <a:t>软件配置管理的进一步说明</a:t>
            </a:r>
          </a:p>
          <a:p>
            <a:pPr algn="just" eaLnBrk="1" hangingPunct="1">
              <a:lnSpc>
                <a:spcPct val="90000"/>
              </a:lnSpc>
              <a:buClr>
                <a:schemeClr val="accent2"/>
              </a:buClr>
              <a:buSzPct val="120000"/>
              <a:buFont typeface="Wingdings" pitchFamily="2" charset="2"/>
              <a:buChar char="§"/>
            </a:pPr>
            <a:r>
              <a:rPr lang="en-US" altLang="zh-CN" sz="2400" b="1" dirty="0" err="1" smtClean="0">
                <a:latin typeface="宋体" pitchFamily="2" charset="-122"/>
              </a:rPr>
              <a:t>W.Babich</a:t>
            </a:r>
            <a:r>
              <a:rPr lang="en-US" altLang="zh-CN" sz="2400" b="1" dirty="0" smtClean="0">
                <a:latin typeface="宋体" pitchFamily="2" charset="-122"/>
              </a:rPr>
              <a:t> </a:t>
            </a:r>
            <a:r>
              <a:rPr lang="zh-CN" altLang="en-US" sz="2400" b="1" dirty="0" smtClean="0">
                <a:latin typeface="宋体" pitchFamily="2" charset="-122"/>
              </a:rPr>
              <a:t>的解释性定义：</a:t>
            </a:r>
          </a:p>
          <a:p>
            <a:pPr algn="just" eaLnBrk="1" hangingPunct="1">
              <a:lnSpc>
                <a:spcPct val="90000"/>
              </a:lnSpc>
              <a:buFontTx/>
              <a:buNone/>
            </a:pPr>
            <a:r>
              <a:rPr lang="zh-CN" altLang="en-US" sz="2400" b="1" dirty="0" smtClean="0">
                <a:latin typeface="宋体" pitchFamily="2" charset="-122"/>
              </a:rPr>
              <a:t>      </a:t>
            </a:r>
            <a:r>
              <a:rPr lang="zh-CN" altLang="en-US" sz="2400" b="1" u="sng" dirty="0" smtClean="0">
                <a:solidFill>
                  <a:srgbClr val="CC0000"/>
                </a:solidFill>
                <a:latin typeface="宋体" pitchFamily="2" charset="-122"/>
              </a:rPr>
              <a:t>软件配置管理</a:t>
            </a:r>
            <a:r>
              <a:rPr lang="zh-CN" altLang="en-US" sz="2400" b="1" u="sng" dirty="0" smtClean="0">
                <a:solidFill>
                  <a:srgbClr val="0000FF"/>
                </a:solidFill>
                <a:latin typeface="宋体" pitchFamily="2" charset="-122"/>
              </a:rPr>
              <a:t>是一种标识、组织和控制修改的技术，目的是最有效的提高生产率。软件配置管理能协调软件开发，使混乱减少到最小。</a:t>
            </a:r>
          </a:p>
          <a:p>
            <a:pPr eaLnBrk="1" hangingPunct="1">
              <a:lnSpc>
                <a:spcPct val="90000"/>
              </a:lnSpc>
              <a:buClr>
                <a:schemeClr val="accent2"/>
              </a:buClr>
              <a:buSzPct val="120000"/>
              <a:buFont typeface="Wingdings" pitchFamily="2" charset="2"/>
              <a:buChar char="§"/>
            </a:pPr>
            <a:r>
              <a:rPr lang="zh-CN" altLang="en-US" sz="2400" b="1" dirty="0" smtClean="0">
                <a:latin typeface="宋体" pitchFamily="2" charset="-122"/>
              </a:rPr>
              <a:t>软件配置管理的任务</a:t>
            </a:r>
            <a:r>
              <a:rPr lang="en-US" altLang="zh-CN" sz="2000" b="1" dirty="0" smtClean="0">
                <a:latin typeface="宋体" pitchFamily="2" charset="-122"/>
              </a:rPr>
              <a:t>(</a:t>
            </a:r>
            <a:r>
              <a:rPr lang="zh-CN" altLang="en-US" sz="2000" b="1" dirty="0" smtClean="0">
                <a:latin typeface="宋体" pitchFamily="2" charset="-122"/>
              </a:rPr>
              <a:t>大型项目开发时</a:t>
            </a:r>
            <a:r>
              <a:rPr lang="en-US" altLang="zh-CN" sz="2000" b="1" dirty="0" smtClean="0">
                <a:latin typeface="宋体" pitchFamily="2" charset="-122"/>
              </a:rPr>
              <a:t>,</a:t>
            </a:r>
            <a:r>
              <a:rPr lang="zh-CN" altLang="en-US" sz="2000" b="1" dirty="0" smtClean="0">
                <a:latin typeface="宋体" pitchFamily="2" charset="-122"/>
              </a:rPr>
              <a:t>下面每一项都可能展开</a:t>
            </a:r>
            <a:r>
              <a:rPr lang="en-US" altLang="zh-CN" sz="2000" b="1" dirty="0" smtClean="0">
                <a:latin typeface="宋体" pitchFamily="2" charset="-122"/>
              </a:rPr>
              <a:t>:)</a:t>
            </a:r>
          </a:p>
          <a:p>
            <a:pPr lvl="1" algn="just" eaLnBrk="1" hangingPunct="1">
              <a:lnSpc>
                <a:spcPct val="90000"/>
              </a:lnSpc>
              <a:buFontTx/>
              <a:buNone/>
            </a:pPr>
            <a:r>
              <a:rPr lang="en-US" altLang="zh-CN" dirty="0" smtClean="0">
                <a:latin typeface="Times New Roman" pitchFamily="18" charset="0"/>
              </a:rPr>
              <a:t>——</a:t>
            </a:r>
            <a:r>
              <a:rPr lang="zh-CN" altLang="en-US" sz="2000" b="1" dirty="0" smtClean="0">
                <a:latin typeface="楷体_GB2312" pitchFamily="49" charset="-122"/>
              </a:rPr>
              <a:t>制定软件配置管理计划</a:t>
            </a:r>
          </a:p>
          <a:p>
            <a:pPr lvl="1" algn="just" eaLnBrk="1" hangingPunct="1">
              <a:lnSpc>
                <a:spcPct val="90000"/>
              </a:lnSpc>
              <a:buFontTx/>
              <a:buNone/>
            </a:pPr>
            <a:r>
              <a:rPr lang="en-US" altLang="zh-CN" sz="2000" b="1" dirty="0" smtClean="0">
                <a:latin typeface="Times New Roman" pitchFamily="18" charset="0"/>
              </a:rPr>
              <a:t>——</a:t>
            </a:r>
            <a:r>
              <a:rPr lang="zh-CN" altLang="en-US" sz="2000" b="1" dirty="0" smtClean="0">
                <a:latin typeface="楷体_GB2312" pitchFamily="49" charset="-122"/>
              </a:rPr>
              <a:t>确定配置标识规则</a:t>
            </a:r>
          </a:p>
          <a:p>
            <a:pPr lvl="1" algn="just" eaLnBrk="1" hangingPunct="1">
              <a:lnSpc>
                <a:spcPct val="90000"/>
              </a:lnSpc>
              <a:buFontTx/>
              <a:buNone/>
            </a:pPr>
            <a:r>
              <a:rPr lang="en-US" altLang="zh-CN" sz="2000" b="1" dirty="0" smtClean="0">
                <a:latin typeface="Times New Roman" pitchFamily="18" charset="0"/>
              </a:rPr>
              <a:t>——</a:t>
            </a:r>
            <a:r>
              <a:rPr lang="zh-CN" altLang="en-US" sz="2000" b="1" dirty="0" smtClean="0">
                <a:latin typeface="楷体_GB2312" pitchFamily="49" charset="-122"/>
              </a:rPr>
              <a:t>实施变更控制</a:t>
            </a:r>
          </a:p>
          <a:p>
            <a:pPr lvl="1" algn="just" eaLnBrk="1" hangingPunct="1">
              <a:lnSpc>
                <a:spcPct val="90000"/>
              </a:lnSpc>
              <a:buFontTx/>
              <a:buNone/>
            </a:pPr>
            <a:r>
              <a:rPr lang="en-US" altLang="zh-CN" sz="2000" b="1" dirty="0" smtClean="0">
                <a:latin typeface="Times New Roman" pitchFamily="18" charset="0"/>
              </a:rPr>
              <a:t>——</a:t>
            </a:r>
            <a:r>
              <a:rPr lang="zh-CN" altLang="en-US" sz="2000" b="1" dirty="0" smtClean="0">
                <a:latin typeface="楷体_GB2312" pitchFamily="49" charset="-122"/>
              </a:rPr>
              <a:t>报告配置状态</a:t>
            </a:r>
          </a:p>
          <a:p>
            <a:pPr lvl="1" algn="just" eaLnBrk="1" hangingPunct="1">
              <a:lnSpc>
                <a:spcPct val="90000"/>
              </a:lnSpc>
              <a:buFontTx/>
              <a:buNone/>
            </a:pPr>
            <a:r>
              <a:rPr lang="en-US" altLang="zh-CN" sz="2000" b="1" dirty="0" smtClean="0">
                <a:latin typeface="Times New Roman" pitchFamily="18" charset="0"/>
              </a:rPr>
              <a:t>——</a:t>
            </a:r>
            <a:r>
              <a:rPr lang="zh-CN" altLang="en-US" sz="2000" b="1" dirty="0" smtClean="0">
                <a:latin typeface="楷体_GB2312" pitchFamily="49" charset="-122"/>
              </a:rPr>
              <a:t>进行配置审核</a:t>
            </a:r>
          </a:p>
          <a:p>
            <a:pPr lvl="1" eaLnBrk="1" hangingPunct="1">
              <a:lnSpc>
                <a:spcPct val="90000"/>
              </a:lnSpc>
              <a:buFontTx/>
              <a:buNone/>
            </a:pPr>
            <a:r>
              <a:rPr lang="en-US" altLang="zh-CN" sz="2000" b="1" dirty="0" smtClean="0">
                <a:latin typeface="Times New Roman" pitchFamily="18" charset="0"/>
              </a:rPr>
              <a:t>——</a:t>
            </a:r>
            <a:r>
              <a:rPr lang="zh-CN" altLang="en-US" sz="2000" b="1" dirty="0" smtClean="0">
                <a:latin typeface="楷体_GB2312" pitchFamily="49" charset="-122"/>
              </a:rPr>
              <a:t>进行版本管理和发行管理 </a:t>
            </a:r>
          </a:p>
          <a:p>
            <a:pPr eaLnBrk="1" hangingPunct="1">
              <a:lnSpc>
                <a:spcPct val="90000"/>
              </a:lnSpc>
              <a:buClr>
                <a:schemeClr val="accent2"/>
              </a:buClr>
              <a:buSzPct val="120000"/>
              <a:buFont typeface="Wingdings" pitchFamily="2" charset="2"/>
              <a:buChar char="§"/>
            </a:pPr>
            <a:r>
              <a:rPr lang="zh-CN" altLang="en-US" sz="2400" b="1" dirty="0" smtClean="0">
                <a:latin typeface="宋体" pitchFamily="2" charset="-122"/>
              </a:rPr>
              <a:t>配置管理工具</a:t>
            </a:r>
            <a:r>
              <a:rPr lang="en-US" altLang="zh-CN" sz="2400" b="1" dirty="0" smtClean="0">
                <a:latin typeface="宋体" pitchFamily="2" charset="-122"/>
              </a:rPr>
              <a:t>:</a:t>
            </a:r>
            <a:r>
              <a:rPr lang="zh-CN" altLang="en-US" sz="2400" b="1" dirty="0" smtClean="0">
                <a:latin typeface="宋体" pitchFamily="2" charset="-122"/>
              </a:rPr>
              <a:t>早期</a:t>
            </a:r>
            <a:r>
              <a:rPr lang="en-US" altLang="zh-CN" sz="2400" b="1" dirty="0" smtClean="0">
                <a:latin typeface="宋体" pitchFamily="2" charset="-122"/>
              </a:rPr>
              <a:t>CVS,</a:t>
            </a:r>
            <a:r>
              <a:rPr lang="en-US" altLang="zh-CN" sz="2400" b="1" dirty="0" smtClean="0">
                <a:latin typeface="Times New Roman" pitchFamily="18" charset="0"/>
              </a:rPr>
              <a:t>……</a:t>
            </a:r>
            <a:r>
              <a:rPr lang="en-US" altLang="zh-CN" sz="2400" b="1" dirty="0" smtClean="0">
                <a:latin typeface="宋体" pitchFamily="2" charset="-122"/>
              </a:rPr>
              <a:t>.</a:t>
            </a:r>
            <a:r>
              <a:rPr lang="zh-CN" altLang="en-US" sz="2400" b="1" dirty="0" smtClean="0">
                <a:latin typeface="宋体" pitchFamily="2" charset="-122"/>
              </a:rPr>
              <a:t>。开源系统 </a:t>
            </a:r>
            <a:r>
              <a:rPr lang="en-US" altLang="zh-CN" b="1" dirty="0" smtClean="0">
                <a:latin typeface="宋体" pitchFamily="2" charset="-122"/>
              </a:rPr>
              <a:t>+</a:t>
            </a:r>
            <a:r>
              <a:rPr lang="en-US" altLang="zh-CN" sz="2400" b="1" dirty="0" smtClean="0">
                <a:latin typeface="宋体" pitchFamily="2" charset="-122"/>
              </a:rPr>
              <a:t> </a:t>
            </a:r>
            <a:r>
              <a:rPr lang="zh-CN" altLang="en-US" sz="2400" b="1" dirty="0" smtClean="0">
                <a:latin typeface="宋体" pitchFamily="2" charset="-122"/>
              </a:rPr>
              <a:t>二次开发。</a:t>
            </a:r>
            <a:r>
              <a:rPr lang="en-US" altLang="zh-CN" sz="2400" b="1" dirty="0" smtClean="0">
                <a:latin typeface="宋体" pitchFamily="2" charset="-122"/>
              </a:rPr>
              <a:t> </a:t>
            </a:r>
            <a:endParaRPr lang="en-US" altLang="zh-CN" sz="2400" b="1" dirty="0" smtClean="0">
              <a:latin typeface="楷体_GB2312"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p>
            <a:fld id="{68080798-480B-4C2E-ADFF-C53663D5FC43}" type="slidenum">
              <a:rPr lang="en-US" altLang="zh-CN" smtClean="0">
                <a:latin typeface="Arial" charset="0"/>
              </a:rPr>
              <a:pPr/>
              <a:t>3</a:t>
            </a:fld>
            <a:endParaRPr lang="en-US" altLang="zh-CN" smtClean="0">
              <a:latin typeface="Arial" charset="0"/>
            </a:endParaRPr>
          </a:p>
        </p:txBody>
      </p:sp>
      <p:sp>
        <p:nvSpPr>
          <p:cNvPr id="10243" name="Rectangle 2"/>
          <p:cNvSpPr>
            <a:spLocks noGrp="1" noChangeArrowheads="1"/>
          </p:cNvSpPr>
          <p:nvPr>
            <p:ph type="title"/>
          </p:nvPr>
        </p:nvSpPr>
        <p:spPr/>
        <p:txBody>
          <a:bodyPr/>
          <a:lstStyle/>
          <a:p>
            <a:pPr eaLnBrk="1" hangingPunct="1"/>
            <a:endParaRPr lang="zh-CN" altLang="zh-CN" smtClean="0"/>
          </a:p>
        </p:txBody>
      </p:sp>
      <p:sp>
        <p:nvSpPr>
          <p:cNvPr id="10244" name="Rectangle 3"/>
          <p:cNvSpPr>
            <a:spLocks noGrp="1" noChangeArrowheads="1"/>
          </p:cNvSpPr>
          <p:nvPr>
            <p:ph type="body" idx="1"/>
          </p:nvPr>
        </p:nvSpPr>
        <p:spPr/>
        <p:txBody>
          <a:bodyPr/>
          <a:lstStyle/>
          <a:p>
            <a:pPr eaLnBrk="1" hangingPunct="1"/>
            <a:endParaRPr lang="zh-CN" altLang="zh-CN" smtClean="0"/>
          </a:p>
        </p:txBody>
      </p:sp>
      <p:sp>
        <p:nvSpPr>
          <p:cNvPr id="10245" name="Rectangle 4"/>
          <p:cNvSpPr>
            <a:spLocks noChangeArrowheads="1"/>
          </p:cNvSpPr>
          <p:nvPr/>
        </p:nvSpPr>
        <p:spPr bwMode="auto">
          <a:xfrm>
            <a:off x="1885950" y="914400"/>
            <a:ext cx="247650" cy="879475"/>
          </a:xfrm>
          <a:prstGeom prst="rect">
            <a:avLst/>
          </a:prstGeom>
          <a:noFill/>
          <a:ln w="9525" algn="ctr">
            <a:noFill/>
            <a:miter lim="800000"/>
            <a:headEnd/>
            <a:tailEnd/>
          </a:ln>
        </p:spPr>
        <p:txBody>
          <a:bodyPr wrap="none" lIns="92075" tIns="177744" rIns="92075" bIns="184092" anchor="ctr">
            <a:spAutoFit/>
          </a:bodyPr>
          <a:lstStyle/>
          <a:p>
            <a:pPr>
              <a:spcBef>
                <a:spcPct val="0"/>
              </a:spcBef>
              <a:buClrTx/>
              <a:buSzTx/>
            </a:pPr>
            <a:r>
              <a:rPr lang="en-US" altLang="zh-CN" sz="1000" b="0">
                <a:latin typeface="宋体" pitchFamily="2" charset="-122"/>
                <a:cs typeface="Times New Roman" pitchFamily="18" charset="0"/>
              </a:rPr>
              <a:t> </a:t>
            </a:r>
            <a:endParaRPr lang="en-US" altLang="zh-CN" sz="1400">
              <a:ea typeface="黑体" pitchFamily="49" charset="-122"/>
              <a:cs typeface="Times New Roman" pitchFamily="18" charset="0"/>
            </a:endParaRPr>
          </a:p>
          <a:p>
            <a:pPr eaLnBrk="0" hangingPunct="0">
              <a:spcBef>
                <a:spcPct val="0"/>
              </a:spcBef>
              <a:buClrTx/>
              <a:buSzTx/>
            </a:pPr>
            <a:endParaRPr lang="en-US" altLang="zh-CN" b="0">
              <a:latin typeface="Times New Roman" pitchFamily="18" charset="0"/>
            </a:endParaRPr>
          </a:p>
        </p:txBody>
      </p:sp>
      <p:graphicFrame>
        <p:nvGraphicFramePr>
          <p:cNvPr id="269414" name="Group 102"/>
          <p:cNvGraphicFramePr>
            <a:graphicFrameLocks noGrp="1"/>
          </p:cNvGraphicFramePr>
          <p:nvPr>
            <p:extLst>
              <p:ext uri="{D42A27DB-BD31-4B8C-83A1-F6EECF244321}">
                <p14:modId xmlns:p14="http://schemas.microsoft.com/office/powerpoint/2010/main" val="3267391362"/>
              </p:ext>
            </p:extLst>
          </p:nvPr>
        </p:nvGraphicFramePr>
        <p:xfrm>
          <a:off x="323850" y="0"/>
          <a:ext cx="8820150" cy="6858001"/>
        </p:xfrm>
        <a:graphic>
          <a:graphicData uri="http://schemas.openxmlformats.org/drawingml/2006/table">
            <a:tbl>
              <a:tblPr/>
              <a:tblGrid>
                <a:gridCol w="1447800"/>
                <a:gridCol w="7372350"/>
              </a:tblGrid>
              <a:tr h="1628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功能描述</a:t>
                      </a:r>
                      <a:endParaRPr kumimoji="1" lang="zh-CN" altLang="en-US" sz="1600" b="0"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实现对现有图档资料的借阅</a:t>
                      </a:r>
                      <a:r>
                        <a:rPr kumimoji="1"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复制功能，其中借阅是对非电子文档而言的，复制是对电子文档而言的。</a:t>
                      </a: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r>
              <a:tr h="609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支持文件</a:t>
                      </a:r>
                      <a:endParaRPr kumimoji="1"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endParaRPr kumimoji="1" lang="zh-CN" altLang="zh-CN" sz="1600" b="0" i="0" u="none" strike="noStrike" cap="none" normalizeH="0" baseline="0" dirty="0" smtClean="0">
                        <a:ln>
                          <a:noFill/>
                        </a:ln>
                        <a:solidFill>
                          <a:schemeClr val="tx1"/>
                        </a:solidFill>
                        <a:effectLst/>
                        <a:latin typeface="Arial" pitchFamily="34" charset="0"/>
                        <a:ea typeface="宋体" pitchFamily="2" charset="-122"/>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r>
              <a:tr h="993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输入</a:t>
                      </a:r>
                      <a:endParaRPr kumimoji="1" lang="zh-CN" altLang="en-US" sz="1600" b="0"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c>
                  <a:txBody>
                    <a:bodyPr/>
                    <a:lstStyle/>
                    <a:p>
                      <a:pPr marL="0" marR="0" lvl="0" indent="22225"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借阅</a:t>
                      </a:r>
                      <a:r>
                        <a:rPr kumimoji="1" lang="en-US" altLang="zh-CN"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复制申请信息，包括申请人、申请借阅的资料编号（图号或文件编号）、申请时间、申请原因、备注等</a:t>
                      </a:r>
                    </a:p>
                    <a:p>
                      <a:pPr marL="0" marR="0" lvl="0" indent="22225" algn="l"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注：</a:t>
                      </a:r>
                      <a:r>
                        <a:rPr kumimoji="1" lang="zh-CN" altLang="en-US" sz="1600" b="0"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可参考附表四</a:t>
                      </a:r>
                      <a:r>
                        <a:rPr kumimoji="1" lang="en-US" altLang="zh-CN" sz="1600" b="0"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600" b="0"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数据规格描述表</a:t>
                      </a:r>
                      <a:r>
                        <a:rPr kumimoji="1" lang="en-US" altLang="zh-CN" sz="1600" b="0"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D110004</a:t>
                      </a:r>
                      <a:r>
                        <a:rPr kumimoji="1" lang="zh-CN" altLang="en-US" sz="1600" b="0"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项目资料信息表、</a:t>
                      </a:r>
                      <a:r>
                        <a:rPr kumimoji="1" lang="en-US" altLang="zh-CN" sz="1600" b="0"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D110005</a:t>
                      </a:r>
                      <a:r>
                        <a:rPr kumimoji="1" lang="zh-CN" altLang="en-US" sz="1600" b="0"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申请表</a:t>
                      </a:r>
                      <a:endPar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r>
              <a:tr h="18780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加工</a:t>
                      </a:r>
                      <a:endParaRPr kumimoji="1" lang="en-US" altLang="zh-CN"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（事件流）</a:t>
                      </a:r>
                      <a:endParaRPr kumimoji="1" lang="zh-CN" altLang="en-US" sz="1600" b="0"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AutoNum type="arabicPeriod"/>
                        <a:tabLst>
                          <a:tab pos="374650" algn="l"/>
                        </a:tabLst>
                      </a:pPr>
                      <a:r>
                        <a:rPr kumimoji="1"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提出图档的借阅</a:t>
                      </a:r>
                      <a:r>
                        <a:rPr kumimoji="1" lang="en-US" altLang="zh-CN"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复制申请信息。</a:t>
                      </a:r>
                    </a:p>
                    <a:p>
                      <a:pPr marL="0" marR="0" lvl="0" indent="0" algn="l" defTabSz="914400" rtl="0" eaLnBrk="0" fontAlgn="base" latinLnBrk="0" hangingPunct="0">
                        <a:lnSpc>
                          <a:spcPct val="100000"/>
                        </a:lnSpc>
                        <a:spcBef>
                          <a:spcPct val="0"/>
                        </a:spcBef>
                        <a:spcAft>
                          <a:spcPct val="0"/>
                        </a:spcAft>
                        <a:buClrTx/>
                        <a:buSzTx/>
                        <a:buFontTx/>
                        <a:buAutoNum type="arabicPeriod"/>
                        <a:tabLst>
                          <a:tab pos="374650" algn="l"/>
                        </a:tabLst>
                      </a:pPr>
                      <a:r>
                        <a:rPr kumimoji="1"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对申请信息进行</a:t>
                      </a:r>
                      <a:r>
                        <a:rPr kumimoji="1" lang="zh-CN" altLang="en-US" sz="1800" b="1" i="0" u="none" strike="noStrike" cap="none" normalizeH="0" baseline="0" dirty="0" smtClean="0">
                          <a:ln>
                            <a:noFill/>
                          </a:ln>
                          <a:solidFill>
                            <a:srgbClr val="FF0000"/>
                          </a:solidFill>
                          <a:effectLst/>
                          <a:latin typeface="Times New Roman" pitchFamily="18" charset="0"/>
                          <a:ea typeface="楷体_GB2312" pitchFamily="49" charset="-122"/>
                          <a:cs typeface="Times New Roman" pitchFamily="18" charset="0"/>
                        </a:rPr>
                        <a:t>审批</a:t>
                      </a:r>
                      <a:r>
                        <a:rPr kumimoji="1"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，如果审批通过，则进行相应的图档借阅</a:t>
                      </a:r>
                      <a:r>
                        <a:rPr kumimoji="1" lang="en-US" altLang="zh-CN"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复制操作，否则返回，重新申请。</a:t>
                      </a:r>
                    </a:p>
                    <a:p>
                      <a:pPr marL="0" marR="0" lvl="0" indent="0" algn="l" defTabSz="914400" rtl="0" eaLnBrk="0" fontAlgn="base" latinLnBrk="0" hangingPunct="0">
                        <a:lnSpc>
                          <a:spcPct val="100000"/>
                        </a:lnSpc>
                        <a:spcBef>
                          <a:spcPct val="0"/>
                        </a:spcBef>
                        <a:spcAft>
                          <a:spcPct val="0"/>
                        </a:spcAft>
                        <a:buClrTx/>
                        <a:buSzTx/>
                        <a:buFontTx/>
                        <a:buAutoNum type="arabicPeriod"/>
                        <a:tabLst>
                          <a:tab pos="374650" algn="l"/>
                        </a:tabLst>
                      </a:pPr>
                      <a:r>
                        <a:rPr kumimoji="1"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对已借阅的图档还有相应的归还功能，记录归还人及归还时间。</a:t>
                      </a:r>
                    </a:p>
                    <a:p>
                      <a:pPr marL="0" marR="0" lvl="0" indent="0" algn="l" defTabSz="914400" rtl="0" eaLnBrk="0" fontAlgn="base" latinLnBrk="0" hangingPunct="0">
                        <a:lnSpc>
                          <a:spcPct val="100000"/>
                        </a:lnSpc>
                        <a:spcBef>
                          <a:spcPct val="0"/>
                        </a:spcBef>
                        <a:spcAft>
                          <a:spcPct val="0"/>
                        </a:spcAft>
                        <a:buClrTx/>
                        <a:buSzTx/>
                        <a:buFontTx/>
                        <a:buAutoNum type="arabicPeriod"/>
                        <a:tabLst>
                          <a:tab pos="374650" algn="l"/>
                        </a:tabLst>
                      </a:pPr>
                      <a:r>
                        <a:rPr kumimoji="1"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借阅</a:t>
                      </a:r>
                      <a:r>
                        <a:rPr kumimoji="1" lang="en-US" altLang="zh-CN"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复制操作有日志记录。</a:t>
                      </a:r>
                    </a:p>
                    <a:p>
                      <a:pPr marL="0" marR="0" lvl="0" indent="0" algn="l" defTabSz="914400" rtl="0" eaLnBrk="0" fontAlgn="base" latinLnBrk="0" hangingPunct="0">
                        <a:lnSpc>
                          <a:spcPct val="100000"/>
                        </a:lnSpc>
                        <a:spcBef>
                          <a:spcPct val="0"/>
                        </a:spcBef>
                        <a:spcAft>
                          <a:spcPct val="0"/>
                        </a:spcAft>
                        <a:buClrTx/>
                        <a:buSzTx/>
                        <a:buFontTx/>
                        <a:buNone/>
                        <a:tabLst>
                          <a:tab pos="374650" algn="l"/>
                        </a:tabLst>
                      </a:pPr>
                      <a:r>
                        <a:rPr kumimoji="1" lang="zh-CN" altLang="en-US" sz="1800" b="1"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注：</a:t>
                      </a:r>
                      <a:r>
                        <a:rPr kumimoji="1" lang="zh-CN" altLang="en-US"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可参考附表一</a:t>
                      </a:r>
                      <a:r>
                        <a:rPr kumimoji="1"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业务规程描述表</a:t>
                      </a:r>
                      <a:r>
                        <a:rPr kumimoji="1"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B110402</a:t>
                      </a:r>
                      <a:r>
                        <a:rPr kumimoji="1" lang="zh-CN" altLang="en-US"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图档借阅</a:t>
                      </a:r>
                      <a:r>
                        <a:rPr kumimoji="1"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复制</a:t>
                      </a:r>
                      <a:endPar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r>
              <a:tr h="744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输出</a:t>
                      </a:r>
                      <a:endParaRPr kumimoji="1" lang="zh-CN" altLang="en-US" sz="16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  </a:t>
                      </a:r>
                      <a:r>
                        <a:rPr kumimoji="1" lang="zh-CN" altLang="en-US" sz="16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借阅</a:t>
                      </a:r>
                      <a:r>
                        <a:rPr kumimoji="1" lang="en-US" altLang="zh-CN" sz="16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6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复制操作日志</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注：</a:t>
                      </a:r>
                      <a:r>
                        <a:rPr kumimoji="1" lang="zh-CN" altLang="en-US" sz="1600" b="0"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可参考附表四</a:t>
                      </a:r>
                      <a:r>
                        <a:rPr kumimoji="1" lang="en-US" altLang="zh-CN" sz="1600" b="0"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t>
                      </a:r>
                      <a:r>
                        <a:rPr kumimoji="1" lang="zh-CN" altLang="en-US" sz="1600" b="0"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数据规格描述表</a:t>
                      </a:r>
                      <a:r>
                        <a:rPr kumimoji="1" lang="en-US" altLang="zh-CN" sz="1600" b="0"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D110004</a:t>
                      </a:r>
                      <a:r>
                        <a:rPr kumimoji="1" lang="zh-CN" altLang="en-US" sz="1600" b="0"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项目资料信息表、</a:t>
                      </a:r>
                      <a:r>
                        <a:rPr kumimoji="1" lang="en-US" altLang="zh-CN" sz="1600" b="0"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D110005</a:t>
                      </a:r>
                      <a:r>
                        <a:rPr kumimoji="1" lang="zh-CN" altLang="en-US" sz="1600" b="0"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申请表。</a:t>
                      </a:r>
                      <a:endParaRPr kumimoji="1"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r>
              <a:tr h="10033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DFD</a:t>
                      </a:r>
                      <a:r>
                        <a:rPr kumimoji="1" lang="zh-CN" altLang="en-US"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图</a:t>
                      </a:r>
                      <a:endParaRPr kumimoji="1" lang="en-US" altLang="zh-CN"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或活动图</a:t>
                      </a:r>
                      <a:endParaRPr kumimoji="1" lang="zh-CN" altLang="en-US" sz="1600" b="0"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业务数据流程：</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rgbClr val="0000FF"/>
                          </a:solidFill>
                          <a:effectLst/>
                          <a:latin typeface="Times New Roman" pitchFamily="18" charset="0"/>
                          <a:ea typeface="楷体_GB2312" pitchFamily="49" charset="-122"/>
                          <a:cs typeface="Times New Roman" pitchFamily="18" charset="0"/>
                        </a:rPr>
                        <a:t>           </a:t>
                      </a:r>
                      <a:endParaRPr kumimoji="1" lang="zh-CN" altLang="en-US" sz="1600" b="0"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r>
            </a:tbl>
          </a:graphicData>
        </a:graphic>
      </p:graphicFrame>
      <p:sp>
        <p:nvSpPr>
          <p:cNvPr id="2" name="文本框 1"/>
          <p:cNvSpPr txBox="1"/>
          <p:nvPr/>
        </p:nvSpPr>
        <p:spPr>
          <a:xfrm>
            <a:off x="5292080" y="809417"/>
            <a:ext cx="3312368" cy="1323439"/>
          </a:xfrm>
          <a:prstGeom prst="rect">
            <a:avLst/>
          </a:prstGeom>
          <a:solidFill>
            <a:schemeClr val="accent5">
              <a:lumMod val="90000"/>
            </a:schemeClr>
          </a:solidFill>
          <a:ln>
            <a:solidFill>
              <a:srgbClr val="FF0000"/>
            </a:solidFill>
          </a:ln>
        </p:spPr>
        <p:txBody>
          <a:bodyPr wrap="square" rtlCol="0">
            <a:spAutoFit/>
          </a:bodyPr>
          <a:lstStyle/>
          <a:p>
            <a:r>
              <a:rPr lang="zh-CN" altLang="en-US" sz="2000" dirty="0" smtClean="0"/>
              <a:t>设计师很可能就按照自己的理解做下去了，若是多角色合审，而且审核前有需要不同准备的要求呢？</a:t>
            </a:r>
            <a:endParaRPr lang="zh-CN" altLang="en-US" sz="2000" dirty="0"/>
          </a:p>
        </p:txBody>
      </p:sp>
      <p:cxnSp>
        <p:nvCxnSpPr>
          <p:cNvPr id="4" name="直接箭头连接符 3"/>
          <p:cNvCxnSpPr/>
          <p:nvPr/>
        </p:nvCxnSpPr>
        <p:spPr bwMode="auto">
          <a:xfrm flipH="1">
            <a:off x="4067944" y="2050197"/>
            <a:ext cx="1224136" cy="1522819"/>
          </a:xfrm>
          <a:prstGeom prst="straightConnector1">
            <a:avLst/>
          </a:prstGeom>
          <a:noFill/>
          <a:ln w="9525" cap="flat" cmpd="sng" algn="ctr">
            <a:solidFill>
              <a:srgbClr val="800080"/>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p:spPr>
        <p:txBody>
          <a:bodyPr/>
          <a:lstStyle/>
          <a:p>
            <a:fld id="{854A5EFF-18AE-4A6E-8553-0F2F95BB0FD5}" type="slidenum">
              <a:rPr lang="en-US" altLang="zh-CN" smtClean="0">
                <a:latin typeface="Arial" charset="0"/>
              </a:rPr>
              <a:pPr/>
              <a:t>30</a:t>
            </a:fld>
            <a:endParaRPr lang="en-US" altLang="zh-CN" smtClean="0">
              <a:latin typeface="Arial" charset="0"/>
            </a:endParaRPr>
          </a:p>
        </p:txBody>
      </p:sp>
      <p:sp>
        <p:nvSpPr>
          <p:cNvPr id="3174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1748" name="Rectangle 3"/>
          <p:cNvSpPr>
            <a:spLocks noGrp="1" noChangeArrowheads="1"/>
          </p:cNvSpPr>
          <p:nvPr>
            <p:ph type="body" idx="1"/>
          </p:nvPr>
        </p:nvSpPr>
        <p:spPr>
          <a:xfrm>
            <a:off x="762000" y="1752600"/>
            <a:ext cx="8382000" cy="5105400"/>
          </a:xfrm>
        </p:spPr>
        <p:txBody>
          <a:bodyPr/>
          <a:lstStyle/>
          <a:p>
            <a:pPr eaLnBrk="1" hangingPunct="1">
              <a:lnSpc>
                <a:spcPct val="90000"/>
              </a:lnSpc>
              <a:buClr>
                <a:schemeClr val="accent2"/>
              </a:buClr>
              <a:buSzPct val="120000"/>
              <a:buFont typeface="Wingdings" pitchFamily="2" charset="2"/>
              <a:buChar char="§"/>
            </a:pPr>
            <a:r>
              <a:rPr lang="zh-CN" altLang="en-US" sz="2400" b="1" smtClean="0">
                <a:solidFill>
                  <a:schemeClr val="bg2"/>
                </a:solidFill>
              </a:rPr>
              <a:t>软件配置管理与软件开发过程的区别</a:t>
            </a:r>
          </a:p>
          <a:p>
            <a:pPr lvl="1" eaLnBrk="1" hangingPunct="1">
              <a:lnSpc>
                <a:spcPct val="90000"/>
              </a:lnSpc>
            </a:pPr>
            <a:r>
              <a:rPr lang="zh-CN" altLang="en-US" sz="1800" b="1" smtClean="0">
                <a:solidFill>
                  <a:schemeClr val="bg2"/>
                </a:solidFill>
              </a:rPr>
              <a:t> </a:t>
            </a:r>
            <a:r>
              <a:rPr lang="zh-CN" altLang="en-US" sz="2000" b="1" smtClean="0">
                <a:solidFill>
                  <a:schemeClr val="bg2"/>
                </a:solidFill>
              </a:rPr>
              <a:t>两类不同的变更：</a:t>
            </a:r>
          </a:p>
          <a:p>
            <a:pPr lvl="2" eaLnBrk="1" hangingPunct="1">
              <a:lnSpc>
                <a:spcPct val="90000"/>
              </a:lnSpc>
              <a:buClr>
                <a:srgbClr val="0000FF"/>
              </a:buClr>
            </a:pPr>
            <a:r>
              <a:rPr lang="zh-CN" altLang="en-US" b="1" smtClean="0">
                <a:solidFill>
                  <a:schemeClr val="bg2"/>
                </a:solidFill>
              </a:rPr>
              <a:t>开发阶段内部发生的变更：</a:t>
            </a:r>
          </a:p>
          <a:p>
            <a:pPr lvl="2" eaLnBrk="1" hangingPunct="1">
              <a:lnSpc>
                <a:spcPct val="90000"/>
              </a:lnSpc>
              <a:buClr>
                <a:srgbClr val="0000FF"/>
              </a:buClr>
            </a:pPr>
            <a:r>
              <a:rPr lang="zh-CN" altLang="en-US" b="1" smtClean="0">
                <a:solidFill>
                  <a:schemeClr val="bg2"/>
                </a:solidFill>
              </a:rPr>
              <a:t>开发过程解决不了的变更：</a:t>
            </a:r>
          </a:p>
          <a:p>
            <a:pPr lvl="1" eaLnBrk="1" hangingPunct="1">
              <a:lnSpc>
                <a:spcPct val="90000"/>
              </a:lnSpc>
            </a:pPr>
            <a:r>
              <a:rPr lang="zh-CN" altLang="en-US" sz="2000" b="1" smtClean="0">
                <a:solidFill>
                  <a:schemeClr val="bg2"/>
                </a:solidFill>
              </a:rPr>
              <a:t>变更的评估和批准以及变更实施都要由软件配置管理人员去做。</a:t>
            </a:r>
          </a:p>
          <a:p>
            <a:pPr lvl="1" eaLnBrk="1" hangingPunct="1">
              <a:lnSpc>
                <a:spcPct val="90000"/>
              </a:lnSpc>
            </a:pPr>
            <a:r>
              <a:rPr lang="zh-CN" altLang="en-US" sz="2000" b="1" u="sng" smtClean="0">
                <a:solidFill>
                  <a:srgbClr val="0000FF"/>
                </a:solidFill>
              </a:rPr>
              <a:t>开发过程应纳入配置管理过程的控制之下。</a:t>
            </a:r>
          </a:p>
          <a:p>
            <a:pPr eaLnBrk="1" hangingPunct="1">
              <a:lnSpc>
                <a:spcPct val="90000"/>
              </a:lnSpc>
              <a:buClr>
                <a:schemeClr val="accent2"/>
              </a:buClr>
              <a:buSzPct val="120000"/>
              <a:buFont typeface="Wingdings" pitchFamily="2" charset="2"/>
              <a:buChar char="§"/>
            </a:pPr>
            <a:r>
              <a:rPr lang="zh-CN" altLang="en-US" sz="2400" b="1" smtClean="0">
                <a:solidFill>
                  <a:schemeClr val="bg2"/>
                </a:solidFill>
              </a:rPr>
              <a:t>忽视软件配置管理可能导致的混乱现象</a:t>
            </a:r>
            <a:endParaRPr lang="zh-CN" altLang="en-US" b="1" smtClean="0">
              <a:solidFill>
                <a:schemeClr val="bg2"/>
              </a:solidFill>
            </a:endParaRPr>
          </a:p>
          <a:p>
            <a:pPr lvl="1" eaLnBrk="1" hangingPunct="1">
              <a:lnSpc>
                <a:spcPct val="90000"/>
              </a:lnSpc>
            </a:pPr>
            <a:r>
              <a:rPr lang="zh-CN" altLang="en-US" sz="2000" b="1" smtClean="0"/>
              <a:t>发错了版本</a:t>
            </a:r>
          </a:p>
          <a:p>
            <a:pPr lvl="1" eaLnBrk="1" hangingPunct="1">
              <a:lnSpc>
                <a:spcPct val="90000"/>
              </a:lnSpc>
            </a:pPr>
            <a:r>
              <a:rPr lang="zh-CN" altLang="en-US" sz="2000" b="1" smtClean="0"/>
              <a:t>安装后不工作</a:t>
            </a:r>
          </a:p>
          <a:p>
            <a:pPr lvl="1" eaLnBrk="1" hangingPunct="1">
              <a:lnSpc>
                <a:spcPct val="90000"/>
              </a:lnSpc>
            </a:pPr>
            <a:r>
              <a:rPr lang="zh-CN" altLang="en-US" sz="2000" b="1" smtClean="0"/>
              <a:t>异地不能正常工作</a:t>
            </a:r>
          </a:p>
          <a:p>
            <a:pPr lvl="1" eaLnBrk="1" hangingPunct="1">
              <a:lnSpc>
                <a:spcPct val="90000"/>
              </a:lnSpc>
            </a:pPr>
            <a:r>
              <a:rPr lang="zh-CN" altLang="en-US" sz="2000" b="1" smtClean="0"/>
              <a:t>已经解决的缺陷过后又出现错误</a:t>
            </a:r>
          </a:p>
          <a:p>
            <a:pPr lvl="1" eaLnBrk="1" hangingPunct="1">
              <a:lnSpc>
                <a:spcPct val="90000"/>
              </a:lnSpc>
            </a:pPr>
            <a:r>
              <a:rPr lang="zh-CN" altLang="en-US" sz="2000" b="1" smtClean="0"/>
              <a:t>开发人员把产品拿出去出售赢利</a:t>
            </a:r>
          </a:p>
          <a:p>
            <a:pPr lvl="1" eaLnBrk="1" hangingPunct="1">
              <a:lnSpc>
                <a:spcPct val="90000"/>
              </a:lnSpc>
            </a:pPr>
            <a:r>
              <a:rPr lang="zh-CN" altLang="en-US" sz="2000" b="1" smtClean="0"/>
              <a:t>找不到最新修改了的源程序</a:t>
            </a:r>
          </a:p>
          <a:p>
            <a:pPr lvl="1" eaLnBrk="1" hangingPunct="1">
              <a:lnSpc>
                <a:spcPct val="90000"/>
              </a:lnSpc>
            </a:pPr>
            <a:r>
              <a:rPr lang="zh-CN" altLang="en-US" sz="2000" b="1" smtClean="0">
                <a:solidFill>
                  <a:srgbClr val="0000FF"/>
                </a:solidFill>
              </a:rPr>
              <a:t>找不到编程序的人</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p:spPr>
        <p:txBody>
          <a:bodyPr/>
          <a:lstStyle/>
          <a:p>
            <a:fld id="{7139E970-8205-4F36-A0B0-B9BF8DCA4EF0}" type="slidenum">
              <a:rPr lang="en-US" altLang="zh-CN" smtClean="0">
                <a:latin typeface="Arial" charset="0"/>
              </a:rPr>
              <a:pPr/>
              <a:t>31</a:t>
            </a:fld>
            <a:endParaRPr lang="en-US" altLang="zh-CN" smtClean="0">
              <a:latin typeface="Arial" charset="0"/>
            </a:endParaRPr>
          </a:p>
        </p:txBody>
      </p:sp>
      <p:sp>
        <p:nvSpPr>
          <p:cNvPr id="3277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277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4.4 Characteristics of Requirements(</a:t>
            </a:r>
            <a:r>
              <a:rPr lang="zh-CN" altLang="en-US" b="1" dirty="0" smtClean="0"/>
              <a:t>需求的特征</a:t>
            </a:r>
            <a:r>
              <a:rPr lang="en-US" altLang="zh-CN" b="1" dirty="0" smtClean="0"/>
              <a:t>)  </a:t>
            </a:r>
          </a:p>
          <a:p>
            <a:pPr eaLnBrk="1" hangingPunct="1">
              <a:buFontTx/>
              <a:buNone/>
            </a:pPr>
            <a:r>
              <a:rPr lang="en-US" altLang="zh-CN" sz="2000" b="1" dirty="0" smtClean="0">
                <a:solidFill>
                  <a:schemeClr val="bg2"/>
                </a:solidFill>
                <a:cs typeface="Arial" charset="0"/>
                <a:sym typeface="Wingdings 2" pitchFamily="18" charset="2"/>
              </a:rPr>
              <a:t> ⓪</a:t>
            </a:r>
            <a:r>
              <a:rPr lang="en-US" altLang="zh-CN" sz="2400" b="1" dirty="0" smtClean="0"/>
              <a:t> Types of Requirements Document</a:t>
            </a:r>
            <a:r>
              <a:rPr lang="zh-CN" altLang="en-US" sz="2400" b="1" dirty="0" smtClean="0"/>
              <a:t>（需求文档的类型）</a:t>
            </a:r>
          </a:p>
          <a:p>
            <a:pPr lvl="1" eaLnBrk="1" hangingPunct="1"/>
            <a:r>
              <a:rPr lang="en-US" altLang="zh-CN" sz="2000" b="1" dirty="0" smtClean="0"/>
              <a:t>Physical environment</a:t>
            </a:r>
            <a:r>
              <a:rPr lang="zh-CN" altLang="en-US" sz="2000" b="1" dirty="0" smtClean="0"/>
              <a:t>（谈对物理环境之要求，不谈拓扑结构。）</a:t>
            </a:r>
            <a:endParaRPr lang="en-US" altLang="zh-CN" sz="2000" b="1" dirty="0" smtClean="0"/>
          </a:p>
          <a:p>
            <a:pPr lvl="1" eaLnBrk="1" hangingPunct="1"/>
            <a:r>
              <a:rPr lang="en-US" altLang="zh-CN" sz="2000" b="1" dirty="0" smtClean="0"/>
              <a:t>Interfaces </a:t>
            </a:r>
            <a:r>
              <a:rPr lang="zh-CN" altLang="en-US" sz="2000" b="1" dirty="0" smtClean="0"/>
              <a:t>（只谈人机交互的目标性问题）</a:t>
            </a:r>
            <a:endParaRPr lang="en-US" altLang="zh-CN" sz="2000" b="1" dirty="0" smtClean="0"/>
          </a:p>
          <a:p>
            <a:pPr lvl="1" eaLnBrk="1" hangingPunct="1"/>
            <a:r>
              <a:rPr lang="en-US" altLang="zh-CN" sz="2000" b="1" dirty="0" smtClean="0"/>
              <a:t>Users and human factors</a:t>
            </a:r>
          </a:p>
          <a:p>
            <a:pPr lvl="1" eaLnBrk="1" hangingPunct="1"/>
            <a:r>
              <a:rPr lang="en-US" altLang="zh-CN" sz="2000" b="1" u="sng" dirty="0" smtClean="0">
                <a:solidFill>
                  <a:srgbClr val="3333FF"/>
                </a:solidFill>
              </a:rPr>
              <a:t>Functionality</a:t>
            </a:r>
          </a:p>
          <a:p>
            <a:pPr lvl="1" eaLnBrk="1" hangingPunct="1"/>
            <a:r>
              <a:rPr lang="en-US" altLang="zh-CN" sz="2000" b="1" dirty="0" smtClean="0"/>
              <a:t>Documentation</a:t>
            </a:r>
          </a:p>
          <a:p>
            <a:pPr lvl="1" eaLnBrk="1" hangingPunct="1"/>
            <a:r>
              <a:rPr lang="en-US" altLang="zh-CN" sz="2000" b="1" u="sng" dirty="0" smtClean="0">
                <a:solidFill>
                  <a:srgbClr val="3333FF"/>
                </a:solidFill>
              </a:rPr>
              <a:t>Data</a:t>
            </a:r>
          </a:p>
          <a:p>
            <a:pPr lvl="1" eaLnBrk="1" hangingPunct="1"/>
            <a:r>
              <a:rPr lang="en-US" altLang="zh-CN" sz="2000" b="1" dirty="0" smtClean="0"/>
              <a:t>Resources</a:t>
            </a:r>
          </a:p>
          <a:p>
            <a:pPr lvl="1" eaLnBrk="1" hangingPunct="1"/>
            <a:r>
              <a:rPr lang="en-US" altLang="zh-CN" sz="2000" b="1" dirty="0" smtClean="0"/>
              <a:t>Security</a:t>
            </a:r>
          </a:p>
          <a:p>
            <a:pPr lvl="1" eaLnBrk="1" hangingPunct="1"/>
            <a:r>
              <a:rPr lang="en-US" altLang="zh-CN" sz="2000" b="1" dirty="0" smtClean="0"/>
              <a:t>Quality  </a:t>
            </a:r>
          </a:p>
          <a:p>
            <a:pPr lvl="1" eaLnBrk="1" hangingPunct="1"/>
            <a:r>
              <a:rPr lang="en-US" altLang="zh-CN" sz="2000" b="1" dirty="0" smtClean="0"/>
              <a:t>Quality assurance</a:t>
            </a:r>
          </a:p>
          <a:p>
            <a:pPr eaLnBrk="1" hangingPunct="1">
              <a:buFontTx/>
              <a:buNone/>
            </a:pPr>
            <a:endParaRPr lang="en-US" altLang="zh-CN" sz="2400" b="1" u="sng" dirty="0" smtClean="0"/>
          </a:p>
        </p:txBody>
      </p:sp>
      <p:sp>
        <p:nvSpPr>
          <p:cNvPr id="2" name="文本框 1"/>
          <p:cNvSpPr txBox="1"/>
          <p:nvPr/>
        </p:nvSpPr>
        <p:spPr>
          <a:xfrm>
            <a:off x="6228184" y="3933056"/>
            <a:ext cx="2808312" cy="707886"/>
          </a:xfrm>
          <a:prstGeom prst="rect">
            <a:avLst/>
          </a:prstGeom>
          <a:solidFill>
            <a:schemeClr val="bg1">
              <a:lumMod val="75000"/>
            </a:schemeClr>
          </a:solidFill>
          <a:ln w="19050">
            <a:solidFill>
              <a:srgbClr val="C00000"/>
            </a:solidFill>
          </a:ln>
        </p:spPr>
        <p:txBody>
          <a:bodyPr wrap="square" rtlCol="0">
            <a:spAutoFit/>
          </a:bodyPr>
          <a:lstStyle/>
          <a:p>
            <a:r>
              <a:rPr lang="zh-CN" altLang="en-US" sz="2000" dirty="0" smtClean="0"/>
              <a:t>设计师不认为分析师的拓扑结构就是合适的</a:t>
            </a:r>
            <a:endParaRPr lang="zh-CN" altLang="en-US" sz="2000" dirty="0"/>
          </a:p>
        </p:txBody>
      </p:sp>
      <p:cxnSp>
        <p:nvCxnSpPr>
          <p:cNvPr id="4" name="直接箭头连接符 3"/>
          <p:cNvCxnSpPr/>
          <p:nvPr/>
        </p:nvCxnSpPr>
        <p:spPr bwMode="auto">
          <a:xfrm flipV="1">
            <a:off x="8100392" y="2996952"/>
            <a:ext cx="0" cy="936104"/>
          </a:xfrm>
          <a:prstGeom prst="straightConnector1">
            <a:avLst/>
          </a:prstGeom>
          <a:noFill/>
          <a:ln w="19050" cap="flat" cmpd="sng" algn="ctr">
            <a:solidFill>
              <a:srgbClr val="800080"/>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p:spPr>
        <p:txBody>
          <a:bodyPr/>
          <a:lstStyle/>
          <a:p>
            <a:fld id="{71BC3EFD-03D8-47EF-9381-50A5D526EFAC}" type="slidenum">
              <a:rPr lang="en-US" altLang="zh-CN" smtClean="0">
                <a:latin typeface="Arial" charset="0"/>
              </a:rPr>
              <a:pPr/>
              <a:t>32</a:t>
            </a:fld>
            <a:endParaRPr lang="en-US" altLang="zh-CN" smtClean="0">
              <a:latin typeface="Arial" charset="0"/>
            </a:endParaRPr>
          </a:p>
        </p:txBody>
      </p:sp>
      <p:sp>
        <p:nvSpPr>
          <p:cNvPr id="3379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3796" name="Rectangle 3"/>
          <p:cNvSpPr>
            <a:spLocks noGrp="1" noChangeArrowheads="1"/>
          </p:cNvSpPr>
          <p:nvPr>
            <p:ph type="body" idx="1"/>
          </p:nvPr>
        </p:nvSpPr>
        <p:spPr>
          <a:xfrm>
            <a:off x="762000" y="1628800"/>
            <a:ext cx="8382000" cy="5229200"/>
          </a:xfrm>
        </p:spPr>
        <p:txBody>
          <a:bodyPr/>
          <a:lstStyle/>
          <a:p>
            <a:pPr eaLnBrk="1" hangingPunct="1">
              <a:buFontTx/>
              <a:buNone/>
            </a:pPr>
            <a:r>
              <a:rPr lang="en-US" altLang="zh-CN" sz="2400" b="1" dirty="0" smtClean="0">
                <a:solidFill>
                  <a:schemeClr val="bg2"/>
                </a:solidFill>
                <a:sym typeface="Wingdings 2" pitchFamily="18" charset="2"/>
              </a:rPr>
              <a:t> Note: </a:t>
            </a:r>
          </a:p>
          <a:p>
            <a:pPr eaLnBrk="1" hangingPunct="1">
              <a:buFontTx/>
              <a:buNone/>
            </a:pPr>
            <a:r>
              <a:rPr lang="en-US" altLang="zh-CN" sz="2400" b="1" dirty="0" smtClean="0">
                <a:solidFill>
                  <a:schemeClr val="bg2"/>
                </a:solidFill>
                <a:sym typeface="Wingdings 2" pitchFamily="18" charset="2"/>
              </a:rPr>
              <a:t>   A:requirement: </a:t>
            </a:r>
            <a:r>
              <a:rPr lang="en-US" altLang="zh-CN" sz="2400" b="1" u="sng" dirty="0" smtClean="0">
                <a:solidFill>
                  <a:srgbClr val="0000FF"/>
                </a:solidFill>
                <a:sym typeface="Wingdings 2" pitchFamily="18" charset="2"/>
              </a:rPr>
              <a:t>flow of </a:t>
            </a:r>
            <a:r>
              <a:rPr lang="en-US" altLang="zh-CN" sz="2400" b="1" u="sng" dirty="0" err="1" smtClean="0">
                <a:solidFill>
                  <a:srgbClr val="0000FF"/>
                </a:solidFill>
                <a:sym typeface="Wingdings 2" pitchFamily="18" charset="2"/>
              </a:rPr>
              <a:t>information+constraints</a:t>
            </a:r>
            <a:r>
              <a:rPr lang="en-US" altLang="zh-CN" sz="2400" b="1" u="sng" dirty="0" smtClean="0">
                <a:solidFill>
                  <a:srgbClr val="0000FF"/>
                </a:solidFill>
                <a:sym typeface="Wingdings 2" pitchFamily="18" charset="2"/>
              </a:rPr>
              <a:t>.</a:t>
            </a:r>
            <a:r>
              <a:rPr lang="en-US" altLang="zh-CN" sz="2400" b="1" dirty="0" smtClean="0">
                <a:solidFill>
                  <a:schemeClr val="bg2"/>
                </a:solidFill>
                <a:sym typeface="Wingdings 2" pitchFamily="18" charset="2"/>
              </a:rPr>
              <a:t>  </a:t>
            </a:r>
          </a:p>
          <a:p>
            <a:pPr eaLnBrk="1" hangingPunct="1">
              <a:buFontTx/>
              <a:buNone/>
            </a:pPr>
            <a:r>
              <a:rPr lang="en-US" altLang="zh-CN" sz="2400" b="1" dirty="0" smtClean="0">
                <a:solidFill>
                  <a:schemeClr val="bg2"/>
                </a:solidFill>
                <a:sym typeface="Wingdings 2" pitchFamily="18" charset="2"/>
              </a:rPr>
              <a:t>       (Includes: </a:t>
            </a:r>
            <a:r>
              <a:rPr lang="en-US" altLang="zh-CN" sz="2000" b="1" dirty="0" smtClean="0">
                <a:solidFill>
                  <a:schemeClr val="bg2"/>
                </a:solidFill>
                <a:sym typeface="Wingdings 2" pitchFamily="18" charset="2"/>
              </a:rPr>
              <a:t>source +transformation +destination +constrains</a:t>
            </a:r>
            <a:r>
              <a:rPr lang="en-US" altLang="zh-CN" sz="2400" b="1" dirty="0" smtClean="0">
                <a:solidFill>
                  <a:schemeClr val="bg2"/>
                </a:solidFill>
                <a:sym typeface="Wingdings 2" pitchFamily="18" charset="2"/>
              </a:rPr>
              <a:t>)</a:t>
            </a:r>
          </a:p>
          <a:p>
            <a:pPr eaLnBrk="1" hangingPunct="1">
              <a:buFontTx/>
              <a:buNone/>
            </a:pPr>
            <a:r>
              <a:rPr lang="en-US" altLang="zh-CN" sz="2400" b="1" dirty="0" smtClean="0">
                <a:solidFill>
                  <a:schemeClr val="bg2"/>
                </a:solidFill>
                <a:sym typeface="Wingdings 2" pitchFamily="18" charset="2"/>
              </a:rPr>
              <a:t>   B: </a:t>
            </a:r>
            <a:r>
              <a:rPr lang="en-US" altLang="zh-CN" sz="2400" b="1" u="sng" dirty="0" smtClean="0">
                <a:solidFill>
                  <a:srgbClr val="0000FF"/>
                </a:solidFill>
                <a:sym typeface="Wingdings 2" pitchFamily="18" charset="2"/>
              </a:rPr>
              <a:t>three purposes</a:t>
            </a:r>
            <a:r>
              <a:rPr lang="en-US" altLang="zh-CN" sz="2400" b="1" dirty="0" smtClean="0">
                <a:solidFill>
                  <a:schemeClr val="bg2"/>
                </a:solidFill>
                <a:sym typeface="Wingdings 2" pitchFamily="18" charset="2"/>
              </a:rPr>
              <a:t> </a:t>
            </a:r>
            <a:r>
              <a:rPr lang="en-US" altLang="zh-CN" sz="2400" b="1" dirty="0" smtClean="0">
                <a:solidFill>
                  <a:schemeClr val="bg2"/>
                </a:solidFill>
                <a:sym typeface="Wingdings" pitchFamily="2" charset="2"/>
              </a:rPr>
              <a:t>of requirements:</a:t>
            </a:r>
          </a:p>
          <a:p>
            <a:pPr eaLnBrk="1" hangingPunct="1">
              <a:buFontTx/>
              <a:buNone/>
            </a:pPr>
            <a:r>
              <a:rPr lang="en-US" altLang="zh-CN" sz="2400" b="1" dirty="0" smtClean="0">
                <a:solidFill>
                  <a:schemeClr val="bg2"/>
                </a:solidFill>
                <a:sym typeface="Wingdings" pitchFamily="2" charset="2"/>
              </a:rPr>
              <a:t>        X: understand ( the </a:t>
            </a:r>
            <a:r>
              <a:rPr lang="en-US" altLang="zh-CN" sz="2400" b="1" dirty="0" err="1" smtClean="0">
                <a:solidFill>
                  <a:schemeClr val="bg2"/>
                </a:solidFill>
                <a:sym typeface="Wingdings" pitchFamily="2" charset="2"/>
              </a:rPr>
              <a:t>customers’s</a:t>
            </a:r>
            <a:r>
              <a:rPr lang="en-US" altLang="zh-CN" sz="2400" b="1" dirty="0" smtClean="0">
                <a:solidFill>
                  <a:schemeClr val="bg2"/>
                </a:solidFill>
                <a:sym typeface="Wingdings" pitchFamily="2" charset="2"/>
              </a:rPr>
              <a:t> need )</a:t>
            </a:r>
          </a:p>
          <a:p>
            <a:pPr eaLnBrk="1" hangingPunct="1">
              <a:buFontTx/>
              <a:buNone/>
            </a:pPr>
            <a:r>
              <a:rPr lang="en-US" altLang="zh-CN" sz="2400" b="1" dirty="0" smtClean="0">
                <a:solidFill>
                  <a:schemeClr val="bg2"/>
                </a:solidFill>
                <a:sym typeface="Wingdings" pitchFamily="2" charset="2"/>
              </a:rPr>
              <a:t>        Y: </a:t>
            </a:r>
            <a:r>
              <a:rPr lang="en-US" altLang="zh-CN" sz="2400" b="1" dirty="0" err="1" smtClean="0">
                <a:solidFill>
                  <a:schemeClr val="bg2"/>
                </a:solidFill>
                <a:sym typeface="Wingdings" pitchFamily="2" charset="2"/>
              </a:rPr>
              <a:t>function+characteristic</a:t>
            </a:r>
            <a:r>
              <a:rPr lang="en-US" altLang="zh-CN" sz="2400" b="1" dirty="0" smtClean="0">
                <a:solidFill>
                  <a:schemeClr val="bg2"/>
                </a:solidFill>
                <a:sym typeface="Wingdings" pitchFamily="2" charset="2"/>
              </a:rPr>
              <a:t> </a:t>
            </a:r>
            <a:r>
              <a:rPr lang="en-US" altLang="zh-CN" sz="2000" b="1" dirty="0" smtClean="0">
                <a:solidFill>
                  <a:schemeClr val="bg2"/>
                </a:solidFill>
                <a:sym typeface="Wingdings" pitchFamily="2" charset="2"/>
              </a:rPr>
              <a:t>(will be realized by developer)</a:t>
            </a:r>
          </a:p>
          <a:p>
            <a:pPr eaLnBrk="1" hangingPunct="1">
              <a:buFontTx/>
              <a:buNone/>
            </a:pPr>
            <a:r>
              <a:rPr lang="en-US" altLang="zh-CN" sz="2400" b="1" dirty="0" smtClean="0">
                <a:solidFill>
                  <a:schemeClr val="bg2"/>
                </a:solidFill>
                <a:sym typeface="Wingdings" pitchFamily="2" charset="2"/>
              </a:rPr>
              <a:t>        Z: verifying the rightness(of the requirements) </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 </a:t>
            </a:r>
            <a:r>
              <a:rPr lang="en-US" altLang="zh-CN" sz="2400" b="1" u="sng" dirty="0" smtClean="0">
                <a:solidFill>
                  <a:srgbClr val="FF0066"/>
                </a:solidFill>
                <a:sym typeface="Wingdings" pitchFamily="2" charset="2"/>
              </a:rPr>
              <a:t>characteristics</a:t>
            </a:r>
            <a:r>
              <a:rPr lang="en-US" altLang="zh-CN" sz="2400" b="1" dirty="0" smtClean="0">
                <a:solidFill>
                  <a:schemeClr val="bg2"/>
                </a:solidFill>
                <a:sym typeface="Wingdings" pitchFamily="2" charset="2"/>
              </a:rPr>
              <a:t>(of high quality requirement):</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A:correctness    B:consistency    C: accuracy  </a:t>
            </a:r>
          </a:p>
          <a:p>
            <a:pPr eaLnBrk="1" hangingPunct="1">
              <a:buFontTx/>
              <a:buNone/>
            </a:pPr>
            <a:r>
              <a:rPr lang="en-US" altLang="zh-CN" sz="2400" b="1" dirty="0" smtClean="0">
                <a:solidFill>
                  <a:schemeClr val="bg2"/>
                </a:solidFill>
                <a:sym typeface="Wingdings 2" pitchFamily="18" charset="2"/>
              </a:rPr>
              <a:t>     D: completeness    …………H: (see P155-156) </a:t>
            </a:r>
          </a:p>
          <a:p>
            <a:pPr eaLnBrk="1" hangingPunct="1">
              <a:buFontTx/>
              <a:buNone/>
            </a:pPr>
            <a:r>
              <a:rPr lang="en-US" altLang="zh-CN" sz="2400" b="1" dirty="0" smtClean="0">
                <a:solidFill>
                  <a:schemeClr val="bg2"/>
                </a:solidFill>
                <a:sym typeface="Wingdings 2" pitchFamily="18" charset="2"/>
              </a:rPr>
              <a:t>  example:155 </a:t>
            </a: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前四节总结：需求不容易，制定大型需求要做耐心细致工作。</a:t>
            </a:r>
            <a:endParaRPr lang="en-US" altLang="zh-CN" sz="2400" b="1" dirty="0" smtClean="0">
              <a:solidFill>
                <a:schemeClr val="bg2"/>
              </a:solidFill>
              <a:sym typeface="Wingdings 2" pitchFamily="18" charset="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p:spPr>
        <p:txBody>
          <a:bodyPr/>
          <a:lstStyle/>
          <a:p>
            <a:fld id="{7411C7A4-9F2D-4485-8F41-A307F5CE9551}" type="slidenum">
              <a:rPr lang="en-US" altLang="zh-CN" smtClean="0">
                <a:latin typeface="Arial" charset="0"/>
              </a:rPr>
              <a:pPr/>
              <a:t>33</a:t>
            </a:fld>
            <a:endParaRPr lang="en-US" altLang="zh-CN" smtClean="0">
              <a:latin typeface="Arial" charset="0"/>
            </a:endParaRPr>
          </a:p>
        </p:txBody>
      </p:sp>
      <p:sp>
        <p:nvSpPr>
          <p:cNvPr id="3481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4820"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smtClean="0"/>
              <a:t>4.5 Modeling Notation (</a:t>
            </a:r>
            <a:r>
              <a:rPr lang="zh-CN" altLang="en-US" sz="2400" b="1" dirty="0" smtClean="0"/>
              <a:t>建模符号描述系统 </a:t>
            </a:r>
            <a:r>
              <a:rPr lang="en-US" altLang="zh-CN" b="1" dirty="0" smtClean="0"/>
              <a:t>/ </a:t>
            </a:r>
            <a:r>
              <a:rPr lang="zh-CN" altLang="en-US" sz="2400" b="1" dirty="0" smtClean="0"/>
              <a:t>建模原语</a:t>
            </a:r>
            <a:r>
              <a:rPr lang="en-US" altLang="zh-CN" b="1" dirty="0" smtClean="0"/>
              <a:t>) </a:t>
            </a:r>
          </a:p>
          <a:p>
            <a:pPr eaLnBrk="1" hangingPunct="1">
              <a:lnSpc>
                <a:spcPct val="90000"/>
              </a:lnSpc>
              <a:buFontTx/>
              <a:buNone/>
            </a:pPr>
            <a:r>
              <a:rPr lang="en-US" altLang="zh-CN" b="1" dirty="0" smtClean="0"/>
              <a:t> 1. Reasons for requirements modeling:</a:t>
            </a:r>
          </a:p>
          <a:p>
            <a:pPr eaLnBrk="1" hangingPunct="1">
              <a:lnSpc>
                <a:spcPct val="90000"/>
              </a:lnSpc>
              <a:buFontTx/>
              <a:buNone/>
            </a:pPr>
            <a:r>
              <a:rPr lang="en-US" altLang="zh-CN" sz="2400" b="1" dirty="0" smtClean="0"/>
              <a:t>  A: two traits</a:t>
            </a:r>
            <a:r>
              <a:rPr lang="zh-CN" altLang="en-US" sz="2400" b="1" dirty="0" smtClean="0"/>
              <a:t>（特征）</a:t>
            </a:r>
            <a:r>
              <a:rPr lang="en-US" altLang="zh-CN" sz="2400" b="1" dirty="0" smtClean="0"/>
              <a:t> of engineering disciplines :</a:t>
            </a:r>
          </a:p>
          <a:p>
            <a:pPr eaLnBrk="1" hangingPunct="1">
              <a:lnSpc>
                <a:spcPct val="90000"/>
              </a:lnSpc>
              <a:buFontTx/>
              <a:buNone/>
            </a:pPr>
            <a:r>
              <a:rPr lang="en-US" altLang="zh-CN" sz="2400" b="1" dirty="0" smtClean="0"/>
              <a:t>       (1): repeatable processes .</a:t>
            </a:r>
          </a:p>
          <a:p>
            <a:pPr eaLnBrk="1" hangingPunct="1">
              <a:lnSpc>
                <a:spcPct val="90000"/>
              </a:lnSpc>
              <a:buFontTx/>
              <a:buNone/>
            </a:pPr>
            <a:r>
              <a:rPr lang="en-US" altLang="zh-CN" sz="2400" b="1" dirty="0" smtClean="0"/>
              <a:t>       (2): standard notations for modeling . </a:t>
            </a:r>
          </a:p>
          <a:p>
            <a:pPr eaLnBrk="1" hangingPunct="1">
              <a:lnSpc>
                <a:spcPct val="90000"/>
              </a:lnSpc>
              <a:buFontTx/>
              <a:buNone/>
            </a:pPr>
            <a:r>
              <a:rPr lang="en-US" altLang="zh-CN" sz="2400" b="1" dirty="0" smtClean="0"/>
              <a:t>  B: significance of requirement modeling: </a:t>
            </a:r>
          </a:p>
          <a:p>
            <a:pPr eaLnBrk="1" hangingPunct="1">
              <a:lnSpc>
                <a:spcPct val="90000"/>
              </a:lnSpc>
              <a:buFontTx/>
              <a:buNone/>
            </a:pPr>
            <a:r>
              <a:rPr lang="en-US" altLang="zh-CN" sz="2400" b="1" dirty="0" smtClean="0"/>
              <a:t>       by restating the requirements in a completely different form from the customer</a:t>
            </a:r>
            <a:r>
              <a:rPr lang="en-US" altLang="zh-CN" sz="2400" b="1" dirty="0" smtClean="0">
                <a:latin typeface="Times New Roman" pitchFamily="18" charset="0"/>
              </a:rPr>
              <a:t>’</a:t>
            </a:r>
            <a:r>
              <a:rPr lang="en-US" altLang="zh-CN" sz="2400" b="1" dirty="0" smtClean="0"/>
              <a:t>s original requests, we force the customer to examine our models carefully in order to validate the model</a:t>
            </a:r>
            <a:r>
              <a:rPr lang="en-US" altLang="zh-CN" sz="2400" b="1" dirty="0" smtClean="0">
                <a:latin typeface="Times New Roman" pitchFamily="18" charset="0"/>
              </a:rPr>
              <a:t>’</a:t>
            </a:r>
            <a:r>
              <a:rPr lang="en-US" altLang="zh-CN" sz="2400" b="1" dirty="0" smtClean="0"/>
              <a:t>s accuracy .</a:t>
            </a:r>
          </a:p>
          <a:p>
            <a:pPr eaLnBrk="1" hangingPunct="1">
              <a:lnSpc>
                <a:spcPct val="90000"/>
              </a:lnSpc>
              <a:buFontTx/>
              <a:buNone/>
            </a:pPr>
            <a:r>
              <a:rPr lang="en-US" altLang="zh-CN" sz="2400" b="1" dirty="0" smtClean="0"/>
              <a:t> C: notations of requirements modeling have different goals from that of notations of design modeling when decompose the two specifications </a:t>
            </a:r>
          </a:p>
        </p:txBody>
      </p:sp>
      <p:sp>
        <p:nvSpPr>
          <p:cNvPr id="186380" name="AutoShape 12"/>
          <p:cNvSpPr>
            <a:spLocks noChangeArrowheads="1"/>
          </p:cNvSpPr>
          <p:nvPr/>
        </p:nvSpPr>
        <p:spPr bwMode="auto">
          <a:xfrm>
            <a:off x="0" y="2924175"/>
            <a:ext cx="2484438" cy="3025775"/>
          </a:xfrm>
          <a:prstGeom prst="wedgeRectCallout">
            <a:avLst>
              <a:gd name="adj1" fmla="val -33898"/>
              <a:gd name="adj2" fmla="val -8606"/>
            </a:avLst>
          </a:prstGeom>
          <a:solidFill>
            <a:srgbClr val="CCFFCC"/>
          </a:solidFill>
          <a:ln w="22225" algn="ctr">
            <a:solidFill>
              <a:srgbClr val="800000"/>
            </a:solidFill>
            <a:miter lim="800000"/>
            <a:headEnd/>
            <a:tailEnd/>
          </a:ln>
        </p:spPr>
        <p:txBody>
          <a:bodyPr lIns="92075" tIns="46038" rIns="92075" bIns="46038"/>
          <a:lstStyle/>
          <a:p>
            <a:pPr marL="342900" indent="-342900" algn="ctr"/>
            <a:r>
              <a:rPr lang="zh-CN" altLang="en-US"/>
              <a:t>需求中的分解是</a:t>
            </a:r>
          </a:p>
          <a:p>
            <a:pPr marL="342900" indent="-342900" algn="ctr"/>
            <a:r>
              <a:rPr lang="zh-CN" altLang="en-US"/>
              <a:t>为了简化问题，</a:t>
            </a:r>
          </a:p>
          <a:p>
            <a:pPr marL="342900" indent="-342900" algn="ctr"/>
            <a:r>
              <a:rPr lang="zh-CN" altLang="en-US"/>
              <a:t>而设计中的分解</a:t>
            </a:r>
          </a:p>
          <a:p>
            <a:pPr marL="342900" indent="-342900" algn="ctr"/>
            <a:r>
              <a:rPr lang="zh-CN" altLang="en-US"/>
              <a:t>是为提高系统的</a:t>
            </a:r>
          </a:p>
          <a:p>
            <a:pPr marL="342900" indent="-342900" algn="ctr"/>
            <a:r>
              <a:rPr lang="zh-CN" altLang="en-US"/>
              <a:t>模块化、可维护</a:t>
            </a:r>
            <a:endParaRPr lang="en-US" altLang="zh-CN"/>
          </a:p>
          <a:p>
            <a:pPr marL="342900" indent="-342900" algn="ctr"/>
            <a:r>
              <a:rPr lang="zh-CN" altLang="en-US"/>
              <a:t>性、性能等质量属性</a:t>
            </a:r>
          </a:p>
        </p:txBody>
      </p:sp>
      <p:sp>
        <p:nvSpPr>
          <p:cNvPr id="186381" name="Line 13"/>
          <p:cNvSpPr>
            <a:spLocks noChangeShapeType="1"/>
          </p:cNvSpPr>
          <p:nvPr/>
        </p:nvSpPr>
        <p:spPr bwMode="auto">
          <a:xfrm>
            <a:off x="395288" y="5949950"/>
            <a:ext cx="792162" cy="215900"/>
          </a:xfrm>
          <a:prstGeom prst="line">
            <a:avLst/>
          </a:prstGeom>
          <a:noFill/>
          <a:ln w="25400">
            <a:solidFill>
              <a:srgbClr val="800080"/>
            </a:solidFill>
            <a:round/>
            <a:headEnd/>
            <a:tailEnd type="triangle" w="med" len="med"/>
          </a:ln>
        </p:spPr>
        <p:txBody>
          <a:bodyPr lIns="92075" tIns="46038" rIns="92075" bIns="46038"/>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6380"/>
                                        </p:tgtEl>
                                        <p:attrNameLst>
                                          <p:attrName>style.visibility</p:attrName>
                                        </p:attrNameLst>
                                      </p:cBhvr>
                                      <p:to>
                                        <p:strVal val="visible"/>
                                      </p:to>
                                    </p:set>
                                    <p:anim calcmode="lin" valueType="num">
                                      <p:cBhvr additive="base">
                                        <p:cTn id="7" dur="500" fill="hold"/>
                                        <p:tgtEl>
                                          <p:spTgt spid="186380"/>
                                        </p:tgtEl>
                                        <p:attrNameLst>
                                          <p:attrName>ppt_x</p:attrName>
                                        </p:attrNameLst>
                                      </p:cBhvr>
                                      <p:tavLst>
                                        <p:tav tm="0">
                                          <p:val>
                                            <p:strVal val="#ppt_x"/>
                                          </p:val>
                                        </p:tav>
                                        <p:tav tm="100000">
                                          <p:val>
                                            <p:strVal val="#ppt_x"/>
                                          </p:val>
                                        </p:tav>
                                      </p:tavLst>
                                    </p:anim>
                                    <p:anim calcmode="lin" valueType="num">
                                      <p:cBhvr additive="base">
                                        <p:cTn id="8" dur="500" fill="hold"/>
                                        <p:tgtEl>
                                          <p:spTgt spid="18638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6381"/>
                                        </p:tgtEl>
                                        <p:attrNameLst>
                                          <p:attrName>style.visibility</p:attrName>
                                        </p:attrNameLst>
                                      </p:cBhvr>
                                      <p:to>
                                        <p:strVal val="visible"/>
                                      </p:to>
                                    </p:set>
                                    <p:anim calcmode="lin" valueType="num">
                                      <p:cBhvr additive="base">
                                        <p:cTn id="11" dur="500" fill="hold"/>
                                        <p:tgtEl>
                                          <p:spTgt spid="186381"/>
                                        </p:tgtEl>
                                        <p:attrNameLst>
                                          <p:attrName>ppt_x</p:attrName>
                                        </p:attrNameLst>
                                      </p:cBhvr>
                                      <p:tavLst>
                                        <p:tav tm="0">
                                          <p:val>
                                            <p:strVal val="#ppt_x"/>
                                          </p:val>
                                        </p:tav>
                                        <p:tav tm="100000">
                                          <p:val>
                                            <p:strVal val="#ppt_x"/>
                                          </p:val>
                                        </p:tav>
                                      </p:tavLst>
                                    </p:anim>
                                    <p:anim calcmode="lin" valueType="num">
                                      <p:cBhvr additive="base">
                                        <p:cTn id="12" dur="500" fill="hold"/>
                                        <p:tgtEl>
                                          <p:spTgt spid="1863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0" grpId="0" animBg="1"/>
      <p:bldP spid="18638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p:spPr>
        <p:txBody>
          <a:bodyPr/>
          <a:lstStyle/>
          <a:p>
            <a:fld id="{705ED53E-7A5B-4BA4-9B16-16BD8589DB82}" type="slidenum">
              <a:rPr lang="en-US" altLang="zh-CN" smtClean="0">
                <a:latin typeface="Arial" charset="0"/>
              </a:rPr>
              <a:pPr/>
              <a:t>34</a:t>
            </a:fld>
            <a:endParaRPr lang="en-US" altLang="zh-CN" smtClean="0">
              <a:latin typeface="Arial" charset="0"/>
            </a:endParaRPr>
          </a:p>
        </p:txBody>
      </p:sp>
      <p:sp>
        <p:nvSpPr>
          <p:cNvPr id="3584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5844" name="Rectangle 3"/>
          <p:cNvSpPr>
            <a:spLocks noGrp="1" noChangeArrowheads="1"/>
          </p:cNvSpPr>
          <p:nvPr>
            <p:ph type="body" idx="1"/>
          </p:nvPr>
        </p:nvSpPr>
        <p:spPr>
          <a:xfrm>
            <a:off x="762000" y="1676400"/>
            <a:ext cx="8382000" cy="5105400"/>
          </a:xfrm>
        </p:spPr>
        <p:txBody>
          <a:bodyPr/>
          <a:lstStyle/>
          <a:p>
            <a:pPr eaLnBrk="1" hangingPunct="1">
              <a:lnSpc>
                <a:spcPct val="90000"/>
              </a:lnSpc>
              <a:buFontTx/>
              <a:buNone/>
            </a:pPr>
            <a:r>
              <a:rPr lang="en-US" altLang="zh-CN" b="1" dirty="0" smtClean="0">
                <a:solidFill>
                  <a:schemeClr val="bg2"/>
                </a:solidFill>
              </a:rPr>
              <a:t> 2.</a:t>
            </a:r>
            <a:r>
              <a:rPr lang="zh-CN" altLang="en-US" b="1" dirty="0" smtClean="0">
                <a:solidFill>
                  <a:schemeClr val="bg2"/>
                </a:solidFill>
              </a:rPr>
              <a:t>面向对象建模</a:t>
            </a:r>
            <a:r>
              <a:rPr lang="zh-CN" altLang="en-US" sz="3200" b="1" dirty="0" smtClean="0">
                <a:solidFill>
                  <a:schemeClr val="bg2"/>
                </a:solidFill>
              </a:rPr>
              <a:t>   </a:t>
            </a:r>
          </a:p>
          <a:p>
            <a:pPr lvl="1" eaLnBrk="1" hangingPunct="1">
              <a:lnSpc>
                <a:spcPct val="90000"/>
              </a:lnSpc>
            </a:pPr>
            <a:r>
              <a:rPr lang="zh-CN" altLang="en-US" b="1" dirty="0" smtClean="0">
                <a:solidFill>
                  <a:srgbClr val="0033CC"/>
                </a:solidFill>
              </a:rPr>
              <a:t>哲学观点</a:t>
            </a:r>
            <a:r>
              <a:rPr lang="en-US" altLang="zh-CN" b="1" dirty="0" smtClean="0">
                <a:solidFill>
                  <a:srgbClr val="0033CC"/>
                </a:solidFill>
              </a:rPr>
              <a:t>----</a:t>
            </a:r>
            <a:r>
              <a:rPr lang="zh-CN" altLang="en-US" b="1" dirty="0" smtClean="0"/>
              <a:t>世界是由物质构成的，物质之间有联系。</a:t>
            </a:r>
          </a:p>
          <a:p>
            <a:pPr lvl="1" eaLnBrk="1" hangingPunct="1">
              <a:lnSpc>
                <a:spcPct val="90000"/>
              </a:lnSpc>
            </a:pPr>
            <a:r>
              <a:rPr lang="zh-CN" altLang="en-US" b="1" dirty="0" smtClean="0">
                <a:solidFill>
                  <a:srgbClr val="0033CC"/>
                </a:solidFill>
              </a:rPr>
              <a:t>程序思想</a:t>
            </a:r>
            <a:r>
              <a:rPr lang="en-US" altLang="zh-CN" b="1" dirty="0" smtClean="0">
                <a:solidFill>
                  <a:srgbClr val="0033CC"/>
                </a:solidFill>
              </a:rPr>
              <a:t>----</a:t>
            </a:r>
            <a:r>
              <a:rPr lang="zh-CN" altLang="en-US" b="1" dirty="0" smtClean="0"/>
              <a:t>模拟客观世界，才能解决客观世界的问题。</a:t>
            </a:r>
          </a:p>
          <a:p>
            <a:pPr eaLnBrk="1" hangingPunct="1">
              <a:lnSpc>
                <a:spcPct val="90000"/>
              </a:lnSpc>
              <a:buFontTx/>
              <a:buNone/>
            </a:pPr>
            <a:r>
              <a:rPr lang="zh-CN" altLang="en-US" sz="2400" b="1" dirty="0" smtClean="0"/>
              <a:t>                        </a:t>
            </a:r>
            <a:r>
              <a:rPr lang="en-US" altLang="zh-CN" sz="2400" b="1" dirty="0" smtClean="0"/>
              <a:t>----</a:t>
            </a:r>
            <a:r>
              <a:rPr lang="zh-CN" altLang="en-US" sz="2400" b="1" dirty="0" smtClean="0"/>
              <a:t>软件应该由若干</a:t>
            </a:r>
            <a:r>
              <a:rPr lang="zh-CN" altLang="en-US" sz="2400" b="1" dirty="0" smtClean="0">
                <a:solidFill>
                  <a:srgbClr val="0000FF"/>
                </a:solidFill>
              </a:rPr>
              <a:t>程序实体</a:t>
            </a:r>
            <a:r>
              <a:rPr lang="en-US" altLang="zh-CN" sz="2400" b="1" dirty="0" smtClean="0">
                <a:solidFill>
                  <a:srgbClr val="0000FF"/>
                </a:solidFill>
              </a:rPr>
              <a:t>(</a:t>
            </a:r>
            <a:r>
              <a:rPr lang="zh-CN" altLang="en-US" sz="2400" b="1" dirty="0" smtClean="0">
                <a:solidFill>
                  <a:srgbClr val="0000FF"/>
                </a:solidFill>
              </a:rPr>
              <a:t>对象</a:t>
            </a:r>
            <a:r>
              <a:rPr lang="en-US" altLang="zh-CN" sz="2400" b="1" dirty="0" smtClean="0">
                <a:solidFill>
                  <a:srgbClr val="0000FF"/>
                </a:solidFill>
              </a:rPr>
              <a:t>)</a:t>
            </a:r>
            <a:r>
              <a:rPr lang="zh-CN" altLang="en-US" sz="2400" b="1" dirty="0" smtClean="0"/>
              <a:t>组成，实体</a:t>
            </a:r>
            <a:endParaRPr lang="en-US" altLang="zh-CN" sz="2400" b="1" dirty="0" smtClean="0"/>
          </a:p>
          <a:p>
            <a:pPr eaLnBrk="1" hangingPunct="1">
              <a:lnSpc>
                <a:spcPct val="90000"/>
              </a:lnSpc>
              <a:buFontTx/>
              <a:buNone/>
            </a:pPr>
            <a:r>
              <a:rPr lang="en-US" altLang="zh-CN" sz="2400" b="1" dirty="0" smtClean="0"/>
              <a:t>                             </a:t>
            </a:r>
            <a:r>
              <a:rPr lang="zh-CN" altLang="en-US" sz="2400" b="1" dirty="0" smtClean="0"/>
              <a:t>之间有必然联系与交互。</a:t>
            </a:r>
            <a:r>
              <a:rPr lang="zh-CN" altLang="en-US" sz="3200" b="1" dirty="0" smtClean="0"/>
              <a:t> </a:t>
            </a:r>
          </a:p>
          <a:p>
            <a:pPr eaLnBrk="1" hangingPunct="1">
              <a:lnSpc>
                <a:spcPct val="90000"/>
              </a:lnSpc>
              <a:buFontTx/>
              <a:buNone/>
            </a:pPr>
            <a:r>
              <a:rPr lang="zh-CN" altLang="en-US" sz="2400" b="1" dirty="0" smtClean="0">
                <a:solidFill>
                  <a:schemeClr val="bg2"/>
                </a:solidFill>
              </a:rPr>
              <a:t>    面向对象思想比较</a:t>
            </a:r>
            <a:r>
              <a:rPr lang="zh-CN" altLang="en-US" sz="2400" b="1" u="sng" dirty="0" smtClean="0">
                <a:solidFill>
                  <a:schemeClr val="bg2"/>
                </a:solidFill>
              </a:rPr>
              <a:t>自然地模拟</a:t>
            </a:r>
            <a:r>
              <a:rPr lang="zh-CN" altLang="en-US" sz="2400" b="1" dirty="0" smtClean="0">
                <a:solidFill>
                  <a:schemeClr val="bg2"/>
                </a:solidFill>
              </a:rPr>
              <a:t>了人类认识客观世界的方式和法则，</a:t>
            </a:r>
            <a:r>
              <a:rPr lang="zh-CN" altLang="en-US" sz="2400" b="1" u="sng" dirty="0" smtClean="0">
                <a:solidFill>
                  <a:schemeClr val="bg2"/>
                </a:solidFill>
              </a:rPr>
              <a:t>面向对象的分析和设计</a:t>
            </a:r>
            <a:r>
              <a:rPr lang="zh-CN" altLang="en-US" sz="2400" b="1" u="sng" dirty="0" smtClean="0">
                <a:solidFill>
                  <a:srgbClr val="0000FF"/>
                </a:solidFill>
              </a:rPr>
              <a:t>应该</a:t>
            </a:r>
            <a:r>
              <a:rPr lang="zh-CN" altLang="en-US" sz="2400" b="1" u="sng" dirty="0" smtClean="0">
                <a:solidFill>
                  <a:schemeClr val="bg2"/>
                </a:solidFill>
              </a:rPr>
              <a:t>从建模开始</a:t>
            </a:r>
            <a:r>
              <a:rPr lang="zh-CN" altLang="en-US" sz="2400" b="1" dirty="0" smtClean="0">
                <a:solidFill>
                  <a:schemeClr val="bg2"/>
                </a:solidFill>
              </a:rPr>
              <a:t>。构造模型通常出于以下几个目的：</a:t>
            </a:r>
          </a:p>
          <a:p>
            <a:pPr lvl="1" eaLnBrk="1" hangingPunct="1">
              <a:lnSpc>
                <a:spcPct val="90000"/>
              </a:lnSpc>
              <a:buClr>
                <a:srgbClr val="0000FF"/>
              </a:buClr>
            </a:pPr>
            <a:r>
              <a:rPr lang="zh-CN" altLang="en-US" b="1" dirty="0" smtClean="0">
                <a:solidFill>
                  <a:schemeClr val="bg2"/>
                </a:solidFill>
              </a:rPr>
              <a:t>在着手解决一个复杂问题之前，对解决方案进行检测；</a:t>
            </a:r>
          </a:p>
          <a:p>
            <a:pPr lvl="1" eaLnBrk="1" hangingPunct="1">
              <a:lnSpc>
                <a:spcPct val="90000"/>
              </a:lnSpc>
              <a:buClr>
                <a:srgbClr val="0000FF"/>
              </a:buClr>
            </a:pPr>
            <a:r>
              <a:rPr lang="en-US" altLang="zh-CN" b="1" dirty="0" smtClean="0">
                <a:solidFill>
                  <a:schemeClr val="bg2"/>
                </a:solidFill>
              </a:rPr>
              <a:t>OO</a:t>
            </a:r>
            <a:r>
              <a:rPr lang="zh-CN" altLang="en-US" b="1" dirty="0" smtClean="0">
                <a:solidFill>
                  <a:schemeClr val="bg2"/>
                </a:solidFill>
              </a:rPr>
              <a:t>建模接近自然</a:t>
            </a:r>
            <a:r>
              <a:rPr lang="en-US" altLang="zh-CN" b="1" dirty="0" smtClean="0">
                <a:solidFill>
                  <a:schemeClr val="bg2"/>
                </a:solidFill>
              </a:rPr>
              <a:t>,</a:t>
            </a:r>
            <a:r>
              <a:rPr lang="zh-CN" altLang="en-US" b="1" dirty="0" smtClean="0">
                <a:solidFill>
                  <a:schemeClr val="bg2"/>
                </a:solidFill>
              </a:rPr>
              <a:t>方便同客户或其他相关人员进行交流；</a:t>
            </a:r>
          </a:p>
          <a:p>
            <a:pPr lvl="1" eaLnBrk="1" hangingPunct="1">
              <a:lnSpc>
                <a:spcPct val="90000"/>
              </a:lnSpc>
              <a:buClr>
                <a:srgbClr val="0000FF"/>
              </a:buClr>
            </a:pPr>
            <a:r>
              <a:rPr lang="zh-CN" altLang="en-US" b="1" dirty="0" smtClean="0">
                <a:solidFill>
                  <a:schemeClr val="bg2"/>
                </a:solidFill>
              </a:rPr>
              <a:t>加强视觉效果；（可视化需求是</a:t>
            </a:r>
            <a:r>
              <a:rPr lang="en-US" altLang="zh-CN" b="1" dirty="0" smtClean="0">
                <a:solidFill>
                  <a:schemeClr val="bg2"/>
                </a:solidFill>
              </a:rPr>
              <a:t>SE</a:t>
            </a:r>
            <a:r>
              <a:rPr lang="zh-CN" altLang="en-US" b="1" dirty="0" smtClean="0">
                <a:solidFill>
                  <a:schemeClr val="bg2"/>
                </a:solidFill>
              </a:rPr>
              <a:t>多年奋斗目标。）</a:t>
            </a:r>
          </a:p>
          <a:p>
            <a:pPr lvl="1" eaLnBrk="1" hangingPunct="1">
              <a:lnSpc>
                <a:spcPct val="90000"/>
              </a:lnSpc>
              <a:spcBef>
                <a:spcPct val="25000"/>
              </a:spcBef>
              <a:buClr>
                <a:srgbClr val="0000FF"/>
              </a:buClr>
            </a:pPr>
            <a:r>
              <a:rPr lang="zh-CN" altLang="en-US" b="1" dirty="0" smtClean="0">
                <a:solidFill>
                  <a:schemeClr val="bg2"/>
                </a:solidFill>
              </a:rPr>
              <a:t>对复杂问题进行量化和简化。 </a:t>
            </a:r>
            <a:endParaRPr lang="zh-CN" altLang="en-US" sz="2000" b="1" dirty="0" smtClean="0"/>
          </a:p>
        </p:txBody>
      </p:sp>
      <p:sp>
        <p:nvSpPr>
          <p:cNvPr id="35845" name="Rectangle 5"/>
          <p:cNvSpPr>
            <a:spLocks noChangeArrowheads="1"/>
          </p:cNvSpPr>
          <p:nvPr/>
        </p:nvSpPr>
        <p:spPr bwMode="auto">
          <a:xfrm>
            <a:off x="2024063" y="1276350"/>
            <a:ext cx="9144000" cy="0"/>
          </a:xfrm>
          <a:prstGeom prst="rect">
            <a:avLst/>
          </a:prstGeom>
          <a:noFill/>
          <a:ln w="9525">
            <a:noFill/>
            <a:miter lim="800000"/>
            <a:headEnd/>
            <a:tailEnd/>
          </a:ln>
        </p:spPr>
        <p:txBody>
          <a:bodyPr>
            <a:spAutoFit/>
          </a:bodyPr>
          <a:lstStyle/>
          <a:p>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p:spPr>
        <p:txBody>
          <a:bodyPr/>
          <a:lstStyle/>
          <a:p>
            <a:fld id="{29114983-4C42-45C4-B3BF-1D5BC243D8E6}" type="slidenum">
              <a:rPr lang="en-US" altLang="zh-CN" smtClean="0">
                <a:latin typeface="Arial" charset="0"/>
              </a:rPr>
              <a:pPr/>
              <a:t>35</a:t>
            </a:fld>
            <a:endParaRPr lang="en-US" altLang="zh-CN" smtClean="0">
              <a:latin typeface="Arial" charset="0"/>
            </a:endParaRPr>
          </a:p>
        </p:txBody>
      </p:sp>
      <p:sp>
        <p:nvSpPr>
          <p:cNvPr id="3686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94563"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defRPr/>
            </a:pPr>
            <a:r>
              <a:rPr lang="zh-CN" altLang="en-US" b="1" u="sng" dirty="0" smtClean="0">
                <a:effectLst>
                  <a:outerShdw blurRad="38100" dist="38100" dir="2700000" algn="tl">
                    <a:srgbClr val="C0C0C0"/>
                  </a:outerShdw>
                </a:effectLst>
              </a:rPr>
              <a:t>面向对象建模</a:t>
            </a:r>
          </a:p>
          <a:p>
            <a:pPr lvl="1" eaLnBrk="1" hangingPunct="1">
              <a:lnSpc>
                <a:spcPct val="90000"/>
              </a:lnSpc>
              <a:buClr>
                <a:srgbClr val="0000FF"/>
              </a:buClr>
              <a:defRPr/>
            </a:pPr>
            <a:r>
              <a:rPr lang="zh-CN" altLang="en-US" b="1" u="sng" dirty="0" smtClean="0">
                <a:solidFill>
                  <a:srgbClr val="0000FF"/>
                </a:solidFill>
              </a:rPr>
              <a:t>模型是对事物的一种抽象，人们常常在正式建造实物之前，首先建立一个简化的模型，以便更透彻地了解它的本质，抓住问题的要害；</a:t>
            </a:r>
          </a:p>
          <a:p>
            <a:pPr lvl="1" eaLnBrk="1" hangingPunct="1">
              <a:lnSpc>
                <a:spcPct val="90000"/>
              </a:lnSpc>
              <a:buClr>
                <a:srgbClr val="0000FF"/>
              </a:buClr>
              <a:defRPr/>
            </a:pPr>
            <a:r>
              <a:rPr lang="zh-CN" altLang="en-US" b="1" u="sng" dirty="0" smtClean="0">
                <a:solidFill>
                  <a:srgbClr val="0000FF"/>
                </a:solidFill>
              </a:rPr>
              <a:t>在模型中，人们总是剔除那些与问题无关的、非本质的东西，从而使模型与真实的实体相比更加简单、易于把握；</a:t>
            </a:r>
          </a:p>
          <a:p>
            <a:pPr lvl="1" eaLnBrk="1" hangingPunct="1">
              <a:lnSpc>
                <a:spcPct val="90000"/>
              </a:lnSpc>
              <a:buClr>
                <a:srgbClr val="0000FF"/>
              </a:buClr>
              <a:defRPr/>
            </a:pPr>
            <a:r>
              <a:rPr lang="zh-CN" altLang="en-US" b="1" u="sng" dirty="0" smtClean="0">
                <a:solidFill>
                  <a:srgbClr val="0000FF"/>
                </a:solidFill>
              </a:rPr>
              <a:t>在建造一个复杂系统时，开发者必须从多种不同的角度来抽象系统，使用准确的符号来构造模型，然后检查这些模型是否符合系统的需求，并逐步添加细节，从而将这些模型转化成实现方案。</a:t>
            </a:r>
          </a:p>
          <a:p>
            <a:pPr lvl="1" eaLnBrk="1" hangingPunct="1">
              <a:lnSpc>
                <a:spcPct val="90000"/>
              </a:lnSpc>
              <a:buClr>
                <a:srgbClr val="0000FF"/>
              </a:buClr>
              <a:defRPr/>
            </a:pPr>
            <a:r>
              <a:rPr lang="zh-CN" altLang="en-US" b="1" u="sng" dirty="0" smtClean="0">
                <a:solidFill>
                  <a:srgbClr val="0000FF"/>
                </a:solidFill>
              </a:rPr>
              <a:t>建模语言 </a:t>
            </a:r>
            <a:r>
              <a:rPr lang="en-US" altLang="zh-CN" b="1" u="sng" dirty="0" smtClean="0">
                <a:solidFill>
                  <a:srgbClr val="0000FF"/>
                </a:solidFill>
              </a:rPr>
              <a:t>/ </a:t>
            </a:r>
            <a:r>
              <a:rPr lang="zh-CN" altLang="en-US" b="1" u="sng" dirty="0" smtClean="0">
                <a:solidFill>
                  <a:srgbClr val="0000FF"/>
                </a:solidFill>
              </a:rPr>
              <a:t>原语是面向对象建模中的一个非常关键的因素。</a:t>
            </a:r>
          </a:p>
        </p:txBody>
      </p:sp>
      <p:sp>
        <p:nvSpPr>
          <p:cNvPr id="194564" name="AutoShape 4"/>
          <p:cNvSpPr>
            <a:spLocks noChangeArrowheads="1"/>
          </p:cNvSpPr>
          <p:nvPr/>
        </p:nvSpPr>
        <p:spPr bwMode="auto">
          <a:xfrm>
            <a:off x="0" y="2780928"/>
            <a:ext cx="1475656" cy="2952328"/>
          </a:xfrm>
          <a:prstGeom prst="wedgeRectCallout">
            <a:avLst>
              <a:gd name="adj1" fmla="val 27377"/>
              <a:gd name="adj2" fmla="val -71511"/>
            </a:avLst>
          </a:prstGeom>
          <a:solidFill>
            <a:srgbClr val="CCFFCC"/>
          </a:solidFill>
          <a:ln w="25400" algn="ctr">
            <a:solidFill>
              <a:srgbClr val="800000"/>
            </a:solidFill>
            <a:miter lim="800000"/>
            <a:headEnd/>
            <a:tailEnd/>
          </a:ln>
        </p:spPr>
        <p:txBody>
          <a:bodyPr lIns="92075" tIns="46038" rIns="92075" bIns="46038"/>
          <a:lstStyle/>
          <a:p>
            <a:pPr marL="342900" indent="-342900" algn="ctr"/>
            <a:r>
              <a:rPr lang="zh-CN" altLang="en-US" dirty="0"/>
              <a:t>软件工程</a:t>
            </a:r>
            <a:r>
              <a:rPr lang="zh-CN" altLang="en-US" dirty="0" smtClean="0"/>
              <a:t>：</a:t>
            </a:r>
            <a:endParaRPr lang="en-US" altLang="zh-CN" dirty="0" smtClean="0"/>
          </a:p>
          <a:p>
            <a:pPr marL="342900" indent="-342900" algn="ctr"/>
            <a:r>
              <a:rPr lang="zh-CN" altLang="en-US" dirty="0" smtClean="0"/>
              <a:t>从</a:t>
            </a:r>
            <a:r>
              <a:rPr lang="zh-CN" altLang="en-US" dirty="0"/>
              <a:t>解决</a:t>
            </a:r>
          </a:p>
          <a:p>
            <a:pPr marL="342900" indent="-342900" algn="ctr"/>
            <a:r>
              <a:rPr lang="zh-CN" altLang="en-US" dirty="0" smtClean="0"/>
              <a:t>一</a:t>
            </a:r>
            <a:r>
              <a:rPr lang="zh-CN" altLang="en-US" dirty="0"/>
              <a:t>个</a:t>
            </a:r>
            <a:r>
              <a:rPr lang="zh-CN" altLang="en-US" dirty="0" smtClean="0"/>
              <a:t>特定</a:t>
            </a:r>
            <a:endParaRPr lang="en-US" altLang="zh-CN" dirty="0" smtClean="0"/>
          </a:p>
          <a:p>
            <a:pPr marL="342900" indent="-342900" algn="ctr"/>
            <a:r>
              <a:rPr lang="zh-CN" altLang="en-US" dirty="0" smtClean="0"/>
              <a:t>的</a:t>
            </a:r>
            <a:r>
              <a:rPr lang="zh-CN" altLang="en-US" dirty="0"/>
              <a:t>案例到</a:t>
            </a:r>
          </a:p>
          <a:p>
            <a:pPr marL="342900" indent="-342900" algn="ctr"/>
            <a:r>
              <a:rPr lang="zh-CN" altLang="en-US" dirty="0"/>
              <a:t>解决类</a:t>
            </a:r>
            <a:r>
              <a:rPr lang="zh-CN" altLang="en-US" dirty="0" smtClean="0"/>
              <a:t>问</a:t>
            </a:r>
            <a:endParaRPr lang="en-US" altLang="zh-CN" dirty="0" smtClean="0"/>
          </a:p>
          <a:p>
            <a:pPr marL="342900" indent="-342900" algn="ctr"/>
            <a:r>
              <a:rPr lang="zh-CN" altLang="en-US" dirty="0" smtClean="0"/>
              <a:t>题</a:t>
            </a:r>
            <a:r>
              <a:rPr lang="zh-CN" altLang="en-US" dirty="0"/>
              <a:t>的方法论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64"/>
                                        </p:tgtEl>
                                        <p:attrNameLst>
                                          <p:attrName>style.visibility</p:attrName>
                                        </p:attrNameLst>
                                      </p:cBhvr>
                                      <p:to>
                                        <p:strVal val="visible"/>
                                      </p:to>
                                    </p:set>
                                    <p:anim calcmode="lin" valueType="num">
                                      <p:cBhvr additive="base">
                                        <p:cTn id="7" dur="500" fill="hold"/>
                                        <p:tgtEl>
                                          <p:spTgt spid="194564"/>
                                        </p:tgtEl>
                                        <p:attrNameLst>
                                          <p:attrName>ppt_x</p:attrName>
                                        </p:attrNameLst>
                                      </p:cBhvr>
                                      <p:tavLst>
                                        <p:tav tm="0">
                                          <p:val>
                                            <p:strVal val="#ppt_x"/>
                                          </p:val>
                                        </p:tav>
                                        <p:tav tm="100000">
                                          <p:val>
                                            <p:strVal val="#ppt_x"/>
                                          </p:val>
                                        </p:tav>
                                      </p:tavLst>
                                    </p:anim>
                                    <p:anim calcmode="lin" valueType="num">
                                      <p:cBhvr additive="base">
                                        <p:cTn id="8" dur="500" fill="hold"/>
                                        <p:tgtEl>
                                          <p:spTgt spid="1945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p:spPr>
        <p:txBody>
          <a:bodyPr/>
          <a:lstStyle/>
          <a:p>
            <a:fld id="{FE0482D8-1FC6-4F89-AB19-B790419588D0}" type="slidenum">
              <a:rPr lang="en-US" altLang="zh-CN" smtClean="0">
                <a:latin typeface="Arial" charset="0"/>
              </a:rPr>
              <a:pPr/>
              <a:t>36</a:t>
            </a:fld>
            <a:endParaRPr lang="en-US" altLang="zh-CN" smtClean="0">
              <a:latin typeface="Arial" charset="0"/>
            </a:endParaRPr>
          </a:p>
        </p:txBody>
      </p:sp>
      <p:sp>
        <p:nvSpPr>
          <p:cNvPr id="3789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789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latin typeface="宋体" pitchFamily="2" charset="-122"/>
              </a:rPr>
              <a:t>UML</a:t>
            </a:r>
            <a:r>
              <a:rPr lang="zh-CN" altLang="en-US" b="1" dirty="0" smtClean="0">
                <a:latin typeface="宋体" pitchFamily="2" charset="-122"/>
              </a:rPr>
              <a:t>的设计目标：</a:t>
            </a:r>
          </a:p>
          <a:p>
            <a:pPr lvl="1" eaLnBrk="1" hangingPunct="1"/>
            <a:r>
              <a:rPr lang="zh-CN" altLang="en-US" b="1" dirty="0" smtClean="0"/>
              <a:t>运用面向对象概念来构造系统模型</a:t>
            </a:r>
          </a:p>
          <a:p>
            <a:pPr lvl="1" eaLnBrk="1" hangingPunct="1"/>
            <a:r>
              <a:rPr lang="zh-CN" altLang="en-US" b="1" u="sng" dirty="0" smtClean="0">
                <a:solidFill>
                  <a:srgbClr val="0000FF"/>
                </a:solidFill>
              </a:rPr>
              <a:t>建立起从概念模型直至可执行体之间</a:t>
            </a:r>
            <a:r>
              <a:rPr lang="zh-CN" altLang="en-US" b="1" u="sng" dirty="0" smtClean="0">
                <a:solidFill>
                  <a:srgbClr val="FF0000"/>
                </a:solidFill>
              </a:rPr>
              <a:t>明显的对应关系</a:t>
            </a:r>
          </a:p>
          <a:p>
            <a:pPr lvl="1" eaLnBrk="1" hangingPunct="1"/>
            <a:r>
              <a:rPr lang="zh-CN" altLang="en-US" b="1" dirty="0" smtClean="0"/>
              <a:t>着眼于那些有重大影响的问题</a:t>
            </a:r>
          </a:p>
          <a:p>
            <a:pPr lvl="1" eaLnBrk="1" hangingPunct="1"/>
            <a:r>
              <a:rPr lang="zh-CN" altLang="en-US" b="1" dirty="0" smtClean="0"/>
              <a:t>创建一种对人和机器都适用的建模语言</a:t>
            </a:r>
          </a:p>
          <a:p>
            <a:pPr eaLnBrk="1" hangingPunct="1">
              <a:buFontTx/>
              <a:buNone/>
            </a:pPr>
            <a:r>
              <a:rPr lang="en-US" altLang="zh-CN" b="1" dirty="0" smtClean="0">
                <a:latin typeface="宋体" pitchFamily="2" charset="-122"/>
              </a:rPr>
              <a:t>UML</a:t>
            </a:r>
            <a:r>
              <a:rPr lang="zh-CN" altLang="zh-CN" b="1" dirty="0" smtClean="0">
                <a:latin typeface="宋体" pitchFamily="2" charset="-122"/>
              </a:rPr>
              <a:t>概要</a:t>
            </a:r>
          </a:p>
          <a:p>
            <a:pPr lvl="1" eaLnBrk="1" hangingPunct="1"/>
            <a:r>
              <a:rPr lang="en-US" altLang="zh-CN" b="1" dirty="0" smtClean="0"/>
              <a:t>UML</a:t>
            </a:r>
            <a:r>
              <a:rPr lang="zh-CN" altLang="zh-CN" b="1" dirty="0" smtClean="0"/>
              <a:t>由</a:t>
            </a:r>
            <a:r>
              <a:rPr lang="en-US" altLang="zh-CN" b="1" dirty="0" smtClean="0"/>
              <a:t>OMG(</a:t>
            </a:r>
            <a:r>
              <a:rPr lang="zh-CN" altLang="en-US" sz="2000" b="1" dirty="0" smtClean="0"/>
              <a:t>对象管理组</a:t>
            </a:r>
            <a:r>
              <a:rPr lang="en-US" altLang="zh-CN" sz="2000" b="1" dirty="0" smtClean="0"/>
              <a:t>----</a:t>
            </a:r>
            <a:r>
              <a:rPr lang="zh-CN" altLang="en-US" sz="2000" b="1" dirty="0" smtClean="0"/>
              <a:t>一个国际性的、开放会员的、非盈利性的技术标准联盟</a:t>
            </a:r>
            <a:r>
              <a:rPr lang="en-US" altLang="zh-CN" b="1" dirty="0" smtClean="0"/>
              <a:t>)</a:t>
            </a:r>
            <a:r>
              <a:rPr lang="zh-CN" altLang="en-US" b="1" dirty="0" smtClean="0"/>
              <a:t>于</a:t>
            </a:r>
            <a:r>
              <a:rPr lang="zh-CN" altLang="zh-CN" b="1" dirty="0" smtClean="0"/>
              <a:t>1997年11月批准为标准建模语言。</a:t>
            </a:r>
          </a:p>
          <a:p>
            <a:pPr lvl="1" eaLnBrk="1" hangingPunct="1"/>
            <a:r>
              <a:rPr lang="en-US" altLang="zh-CN" b="1" dirty="0" smtClean="0"/>
              <a:t>UML</a:t>
            </a:r>
            <a:r>
              <a:rPr lang="zh-CN" altLang="en-US" b="1" dirty="0" smtClean="0"/>
              <a:t>建立在当今国际上最有代表性的三种面向对象方法（</a:t>
            </a:r>
            <a:r>
              <a:rPr lang="en-US" altLang="zh-CN" b="1" dirty="0" err="1" smtClean="0"/>
              <a:t>Booch</a:t>
            </a:r>
            <a:r>
              <a:rPr lang="zh-CN" altLang="en-US" b="1" dirty="0" smtClean="0"/>
              <a:t>方法，</a:t>
            </a:r>
            <a:r>
              <a:rPr lang="en-US" altLang="zh-CN" b="1" dirty="0" smtClean="0"/>
              <a:t>OMT</a:t>
            </a:r>
            <a:r>
              <a:rPr lang="zh-CN" altLang="en-US" b="1" dirty="0" smtClean="0"/>
              <a:t>方法，</a:t>
            </a:r>
            <a:r>
              <a:rPr lang="en-US" altLang="zh-CN" b="1" dirty="0" smtClean="0"/>
              <a:t>OOSE</a:t>
            </a:r>
            <a:r>
              <a:rPr lang="zh-CN" altLang="en-US" b="1" dirty="0" smtClean="0"/>
              <a:t>方法）的基础之上。</a:t>
            </a:r>
          </a:p>
          <a:p>
            <a:pPr lvl="1" eaLnBrk="1" hangingPunct="1"/>
            <a:r>
              <a:rPr lang="en-US" altLang="zh-CN" b="1" dirty="0" smtClean="0"/>
              <a:t>UML</a:t>
            </a:r>
            <a:r>
              <a:rPr lang="zh-CN" altLang="en-US" b="1" dirty="0" smtClean="0"/>
              <a:t>是一种建模语言而不是一种方法，</a:t>
            </a:r>
            <a:r>
              <a:rPr lang="en-US" altLang="zh-CN" b="1" dirty="0" smtClean="0"/>
              <a:t>UML</a:t>
            </a:r>
            <a:r>
              <a:rPr lang="zh-CN" altLang="en-US" b="1" dirty="0" smtClean="0"/>
              <a:t>本身是独立于过程的。（</a:t>
            </a:r>
            <a:r>
              <a:rPr lang="en-US" altLang="zh-CN" b="1" dirty="0" smtClean="0"/>
              <a:t>UML</a:t>
            </a:r>
            <a:r>
              <a:rPr lang="zh-CN" altLang="en-US" b="1" dirty="0" smtClean="0"/>
              <a:t>承担不起“方法”的重任。）</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p:spPr>
        <p:txBody>
          <a:bodyPr/>
          <a:lstStyle/>
          <a:p>
            <a:fld id="{9044712A-70A3-4062-BBB5-F1F2F7CDC663}" type="slidenum">
              <a:rPr lang="en-US" altLang="zh-CN" smtClean="0">
                <a:latin typeface="Arial" charset="0"/>
              </a:rPr>
              <a:pPr/>
              <a:t>37</a:t>
            </a:fld>
            <a:endParaRPr lang="en-US" altLang="zh-CN" smtClean="0">
              <a:latin typeface="Arial" charset="0"/>
            </a:endParaRPr>
          </a:p>
        </p:txBody>
      </p:sp>
      <p:sp>
        <p:nvSpPr>
          <p:cNvPr id="3891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8916"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smtClean="0">
                <a:latin typeface="宋体" pitchFamily="2" charset="-122"/>
              </a:rPr>
              <a:t>UML</a:t>
            </a:r>
            <a:r>
              <a:rPr lang="zh-CN" altLang="en-US" b="1" dirty="0" smtClean="0">
                <a:latin typeface="宋体" pitchFamily="2" charset="-122"/>
              </a:rPr>
              <a:t>系列模型图</a:t>
            </a:r>
          </a:p>
          <a:p>
            <a:pPr eaLnBrk="1" hangingPunct="1">
              <a:lnSpc>
                <a:spcPct val="90000"/>
              </a:lnSpc>
              <a:buFontTx/>
              <a:buNone/>
            </a:pPr>
            <a:r>
              <a:rPr lang="zh-CN" altLang="en-US" sz="2000" b="1" dirty="0" smtClean="0">
                <a:latin typeface="宋体" pitchFamily="2" charset="-122"/>
              </a:rPr>
              <a:t>      </a:t>
            </a:r>
            <a:r>
              <a:rPr lang="en-US" altLang="zh-CN" sz="2400" b="1" u="sng" dirty="0" smtClean="0">
                <a:solidFill>
                  <a:srgbClr val="0000FF"/>
                </a:solidFill>
                <a:latin typeface="宋体" pitchFamily="2" charset="-122"/>
              </a:rPr>
              <a:t>UML</a:t>
            </a:r>
            <a:r>
              <a:rPr lang="zh-CN" altLang="en-US" sz="2400" b="1" u="sng" dirty="0" smtClean="0">
                <a:solidFill>
                  <a:srgbClr val="0000FF"/>
                </a:solidFill>
                <a:latin typeface="宋体" pitchFamily="2" charset="-122"/>
              </a:rPr>
              <a:t>为人们提供了从不同的角度去观察和展示系统的各种特征的一种标准表达方式。在</a:t>
            </a:r>
            <a:r>
              <a:rPr lang="en-US" altLang="zh-CN" sz="2400" b="1" u="sng" dirty="0" smtClean="0">
                <a:solidFill>
                  <a:srgbClr val="0000FF"/>
                </a:solidFill>
                <a:latin typeface="宋体" pitchFamily="2" charset="-122"/>
              </a:rPr>
              <a:t>UML</a:t>
            </a:r>
            <a:r>
              <a:rPr lang="zh-CN" altLang="en-US" sz="2400" b="1" u="sng" dirty="0" smtClean="0">
                <a:solidFill>
                  <a:srgbClr val="0000FF"/>
                </a:solidFill>
                <a:latin typeface="宋体" pitchFamily="2" charset="-122"/>
              </a:rPr>
              <a:t>中，从任何一个角度对系统所作的抽象都可能需要用几种模型图来描述，而这些来自不同角度的模型图最终组成了系统的完整模型。</a:t>
            </a:r>
          </a:p>
          <a:p>
            <a:pPr eaLnBrk="1" hangingPunct="1">
              <a:lnSpc>
                <a:spcPct val="90000"/>
              </a:lnSpc>
              <a:buFontTx/>
              <a:buNone/>
            </a:pPr>
            <a:r>
              <a:rPr lang="zh-CN" altLang="en-US" sz="2400" dirty="0" smtClean="0"/>
              <a:t>          </a:t>
            </a:r>
            <a:r>
              <a:rPr lang="zh-CN" altLang="en-US" sz="2400" b="1" dirty="0" smtClean="0"/>
              <a:t>一般而言，我们可以从以下几种常用的视角来描述一个系统：</a:t>
            </a:r>
          </a:p>
          <a:p>
            <a:pPr lvl="1" eaLnBrk="1" hangingPunct="1">
              <a:lnSpc>
                <a:spcPct val="90000"/>
              </a:lnSpc>
            </a:pPr>
            <a:r>
              <a:rPr lang="zh-CN" altLang="en-US" sz="2000" b="1" dirty="0" smtClean="0"/>
              <a:t>系统的使用实例：</a:t>
            </a:r>
            <a:r>
              <a:rPr lang="zh-CN" altLang="en-US" sz="2000" b="1" u="heavy" dirty="0" smtClean="0"/>
              <a:t>从系统外部的操作者的角度</a:t>
            </a:r>
            <a:r>
              <a:rPr lang="zh-CN" altLang="en-US" sz="2000" b="1" dirty="0" smtClean="0"/>
              <a:t>描述系统的功能。</a:t>
            </a:r>
          </a:p>
          <a:p>
            <a:pPr lvl="1" eaLnBrk="1" hangingPunct="1">
              <a:lnSpc>
                <a:spcPct val="90000"/>
              </a:lnSpc>
            </a:pPr>
            <a:r>
              <a:rPr lang="zh-CN" altLang="en-US" sz="2000" b="1" dirty="0" smtClean="0"/>
              <a:t>系统的逻辑结构：</a:t>
            </a:r>
            <a:r>
              <a:rPr lang="zh-CN" altLang="en-US" sz="2000" b="1" u="heavy" dirty="0" smtClean="0"/>
              <a:t>描述系统内部</a:t>
            </a:r>
            <a:r>
              <a:rPr lang="zh-CN" altLang="en-US" sz="2000" b="1" dirty="0" smtClean="0"/>
              <a:t>的静态结构和动态行为，即从内部描述如何设计实现系统功能。</a:t>
            </a:r>
          </a:p>
          <a:p>
            <a:pPr lvl="1" eaLnBrk="1" hangingPunct="1">
              <a:lnSpc>
                <a:spcPct val="90000"/>
              </a:lnSpc>
            </a:pPr>
            <a:r>
              <a:rPr lang="zh-CN" altLang="en-US" sz="2000" b="1" dirty="0" smtClean="0"/>
              <a:t>系统的构成：描述系统由哪些程序构件所组成。</a:t>
            </a:r>
          </a:p>
          <a:p>
            <a:pPr lvl="1" eaLnBrk="1" hangingPunct="1">
              <a:lnSpc>
                <a:spcPct val="90000"/>
              </a:lnSpc>
            </a:pPr>
            <a:r>
              <a:rPr lang="zh-CN" altLang="en-US" sz="2000" b="1" dirty="0" smtClean="0"/>
              <a:t>系统的并发性：描述系统的并发性，强调并发系统中存在的各种通信和同步问题。</a:t>
            </a:r>
          </a:p>
          <a:p>
            <a:pPr lvl="1" eaLnBrk="1" hangingPunct="1">
              <a:lnSpc>
                <a:spcPct val="90000"/>
              </a:lnSpc>
            </a:pPr>
            <a:r>
              <a:rPr lang="zh-CN" altLang="en-US" sz="2000" b="1" dirty="0" smtClean="0"/>
              <a:t>系统的配置：描述系统的软件和各种硬件设备之间的配置关系。 </a:t>
            </a:r>
            <a:endParaRPr lang="zh-CN" altLang="en-US" sz="2000" b="1" dirty="0" smtClean="0">
              <a:latin typeface="宋体"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p>
            <a:fld id="{9904FF53-348E-4BE6-8402-2C653239B738}" type="slidenum">
              <a:rPr lang="en-US" altLang="zh-CN" smtClean="0">
                <a:latin typeface="Arial" charset="0"/>
              </a:rPr>
              <a:pPr/>
              <a:t>38</a:t>
            </a:fld>
            <a:endParaRPr lang="en-US" altLang="zh-CN" smtClean="0">
              <a:latin typeface="Arial" charset="0"/>
            </a:endParaRPr>
          </a:p>
        </p:txBody>
      </p:sp>
      <p:sp>
        <p:nvSpPr>
          <p:cNvPr id="3993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3994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t>UML</a:t>
            </a:r>
            <a:r>
              <a:rPr lang="zh-CN" altLang="en-US" b="1" smtClean="0"/>
              <a:t>模型图（</a:t>
            </a:r>
            <a:r>
              <a:rPr lang="en-US" altLang="zh-CN" b="1" smtClean="0"/>
              <a:t>5</a:t>
            </a:r>
            <a:r>
              <a:rPr lang="zh-CN" altLang="en-US" b="1" smtClean="0"/>
              <a:t>类，</a:t>
            </a:r>
            <a:r>
              <a:rPr lang="en-US" altLang="zh-CN" b="1" smtClean="0"/>
              <a:t>10</a:t>
            </a:r>
            <a:r>
              <a:rPr lang="zh-CN" altLang="en-US" b="1" smtClean="0"/>
              <a:t>种）：</a:t>
            </a:r>
          </a:p>
          <a:p>
            <a:pPr lvl="1" eaLnBrk="1" hangingPunct="1"/>
            <a:r>
              <a:rPr lang="zh-CN" altLang="en-US" sz="2800" b="1" smtClean="0"/>
              <a:t>用例图</a:t>
            </a:r>
          </a:p>
          <a:p>
            <a:pPr lvl="1" eaLnBrk="1" hangingPunct="1"/>
            <a:r>
              <a:rPr lang="zh-CN" altLang="en-US" sz="2800" b="1" smtClean="0"/>
              <a:t>静态图（类图，对象图，包图）</a:t>
            </a:r>
          </a:p>
          <a:p>
            <a:pPr lvl="1" eaLnBrk="1" hangingPunct="1"/>
            <a:r>
              <a:rPr lang="zh-CN" altLang="en-US" sz="2800" b="1" smtClean="0"/>
              <a:t>行为图（状态图，活动图）</a:t>
            </a:r>
          </a:p>
          <a:p>
            <a:pPr lvl="1" eaLnBrk="1" hangingPunct="1"/>
            <a:r>
              <a:rPr lang="zh-CN" altLang="en-US" sz="2800" b="1" smtClean="0"/>
              <a:t>交互图（顺序图，合作图）</a:t>
            </a:r>
          </a:p>
          <a:p>
            <a:pPr lvl="1" eaLnBrk="1" hangingPunct="1"/>
            <a:r>
              <a:rPr lang="zh-CN" altLang="en-US" sz="2800" b="1" smtClean="0"/>
              <a:t>实现图（构件图，配置图）</a:t>
            </a:r>
          </a:p>
          <a:p>
            <a:pPr eaLnBrk="1" hangingPunct="1">
              <a:buFontTx/>
              <a:buNone/>
            </a:pPr>
            <a:endParaRPr lang="en-US" altLang="zh-CN" b="1" smtClean="0"/>
          </a:p>
        </p:txBody>
      </p:sp>
      <p:sp>
        <p:nvSpPr>
          <p:cNvPr id="39941" name="Text Box 4"/>
          <p:cNvSpPr txBox="1">
            <a:spLocks noChangeArrowheads="1"/>
          </p:cNvSpPr>
          <p:nvPr/>
        </p:nvSpPr>
        <p:spPr bwMode="auto">
          <a:xfrm>
            <a:off x="1619250" y="5229225"/>
            <a:ext cx="5976938" cy="1185863"/>
          </a:xfrm>
          <a:prstGeom prst="rect">
            <a:avLst/>
          </a:prstGeom>
          <a:solidFill>
            <a:srgbClr val="CCFFCC"/>
          </a:solidFill>
          <a:ln w="25400" algn="ctr">
            <a:solidFill>
              <a:srgbClr val="800000"/>
            </a:solidFill>
            <a:miter lim="800000"/>
            <a:headEnd/>
            <a:tailEnd/>
          </a:ln>
        </p:spPr>
        <p:txBody>
          <a:bodyPr lIns="92075" tIns="46038" rIns="92075" bIns="46038">
            <a:spAutoFit/>
          </a:bodyPr>
          <a:lstStyle/>
          <a:p>
            <a:pPr marL="342900" indent="-342900">
              <a:spcBef>
                <a:spcPct val="50000"/>
              </a:spcBef>
            </a:pPr>
            <a:r>
              <a:rPr lang="zh-CN" altLang="en-US" sz="2800"/>
              <a:t>问题：小型团队的一般软件开发最少</a:t>
            </a:r>
          </a:p>
          <a:p>
            <a:pPr marL="342900" indent="-342900">
              <a:spcBef>
                <a:spcPct val="50000"/>
              </a:spcBef>
            </a:pPr>
            <a:r>
              <a:rPr lang="zh-CN" altLang="en-US" sz="2800"/>
              <a:t>           可能使用哪几种图？</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p:spPr>
        <p:txBody>
          <a:bodyPr/>
          <a:lstStyle/>
          <a:p>
            <a:fld id="{B31C7843-A7D2-417C-B715-245F86396839}" type="slidenum">
              <a:rPr lang="en-US" altLang="zh-CN" smtClean="0">
                <a:latin typeface="Arial" charset="0"/>
              </a:rPr>
              <a:pPr/>
              <a:t>39</a:t>
            </a:fld>
            <a:endParaRPr lang="en-US" altLang="zh-CN" smtClean="0">
              <a:latin typeface="Arial" charset="0"/>
            </a:endParaRPr>
          </a:p>
        </p:txBody>
      </p:sp>
      <p:sp>
        <p:nvSpPr>
          <p:cNvPr id="4096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0964" name="Rectangle 3"/>
          <p:cNvSpPr>
            <a:spLocks noGrp="1" noChangeArrowheads="1"/>
          </p:cNvSpPr>
          <p:nvPr>
            <p:ph type="body" idx="1"/>
          </p:nvPr>
        </p:nvSpPr>
        <p:spPr>
          <a:xfrm>
            <a:off x="762000" y="1700808"/>
            <a:ext cx="8382000" cy="5157192"/>
          </a:xfrm>
        </p:spPr>
        <p:txBody>
          <a:bodyPr/>
          <a:lstStyle/>
          <a:p>
            <a:pPr eaLnBrk="1" hangingPunct="1">
              <a:buFontTx/>
              <a:buNone/>
            </a:pPr>
            <a:r>
              <a:rPr lang="en-US" altLang="zh-CN" b="1" dirty="0" smtClean="0"/>
              <a:t>UML</a:t>
            </a:r>
            <a:r>
              <a:rPr lang="zh-CN" altLang="en-US" b="1" dirty="0" smtClean="0"/>
              <a:t>主要文件：</a:t>
            </a:r>
          </a:p>
          <a:p>
            <a:pPr lvl="1" eaLnBrk="1" hangingPunct="1"/>
            <a:r>
              <a:rPr lang="en-US" altLang="zh-CN" b="1" dirty="0" smtClean="0">
                <a:latin typeface="宋体" pitchFamily="2" charset="-122"/>
              </a:rPr>
              <a:t>UML</a:t>
            </a:r>
            <a:r>
              <a:rPr lang="zh-CN" altLang="en-US" b="1" dirty="0" smtClean="0">
                <a:latin typeface="宋体" pitchFamily="2" charset="-122"/>
              </a:rPr>
              <a:t>概要（</a:t>
            </a:r>
            <a:r>
              <a:rPr lang="en-US" altLang="zh-CN" b="1" dirty="0" smtClean="0">
                <a:latin typeface="宋体" pitchFamily="2" charset="-122"/>
              </a:rPr>
              <a:t>UML Summary</a:t>
            </a:r>
            <a:r>
              <a:rPr lang="zh-CN" altLang="en-US" b="1" dirty="0" smtClean="0">
                <a:latin typeface="宋体" pitchFamily="2" charset="-122"/>
              </a:rPr>
              <a:t>）</a:t>
            </a:r>
          </a:p>
          <a:p>
            <a:pPr lvl="1" eaLnBrk="1" hangingPunct="1"/>
            <a:r>
              <a:rPr lang="en-US" altLang="zh-CN" b="1" dirty="0" smtClean="0">
                <a:latin typeface="宋体" pitchFamily="2" charset="-122"/>
              </a:rPr>
              <a:t>UML</a:t>
            </a:r>
            <a:r>
              <a:rPr lang="zh-CN" altLang="en-US" b="1" dirty="0" smtClean="0">
                <a:latin typeface="宋体" pitchFamily="2" charset="-122"/>
              </a:rPr>
              <a:t>语义（</a:t>
            </a:r>
            <a:r>
              <a:rPr lang="en-US" altLang="zh-CN" b="1" dirty="0" smtClean="0">
                <a:latin typeface="宋体" pitchFamily="2" charset="-122"/>
              </a:rPr>
              <a:t>UML Semantics</a:t>
            </a:r>
            <a:r>
              <a:rPr lang="zh-CN" altLang="en-US" b="1" dirty="0" smtClean="0">
                <a:latin typeface="宋体" pitchFamily="2" charset="-122"/>
              </a:rPr>
              <a:t>）</a:t>
            </a:r>
          </a:p>
          <a:p>
            <a:pPr lvl="1" eaLnBrk="1" hangingPunct="1"/>
            <a:r>
              <a:rPr lang="en-US" altLang="zh-CN" b="1" dirty="0" smtClean="0">
                <a:latin typeface="宋体" pitchFamily="2" charset="-122"/>
              </a:rPr>
              <a:t>UML</a:t>
            </a:r>
            <a:r>
              <a:rPr lang="zh-CN" altLang="en-US" b="1" dirty="0" smtClean="0">
                <a:latin typeface="宋体" pitchFamily="2" charset="-122"/>
              </a:rPr>
              <a:t>表示法指南（</a:t>
            </a:r>
            <a:r>
              <a:rPr lang="en-US" altLang="zh-CN" b="1" dirty="0" smtClean="0">
                <a:latin typeface="宋体" pitchFamily="2" charset="-122"/>
              </a:rPr>
              <a:t>UML Notation Guide</a:t>
            </a:r>
            <a:r>
              <a:rPr lang="zh-CN" altLang="en-US" b="1" dirty="0" smtClean="0">
                <a:latin typeface="宋体" pitchFamily="2" charset="-122"/>
              </a:rPr>
              <a:t>）</a:t>
            </a:r>
          </a:p>
          <a:p>
            <a:pPr lvl="1" eaLnBrk="1" hangingPunct="1"/>
            <a:r>
              <a:rPr lang="zh-CN" altLang="en-US" b="1" u="sng" dirty="0" smtClean="0">
                <a:solidFill>
                  <a:srgbClr val="0000FF"/>
                </a:solidFill>
                <a:latin typeface="宋体" pitchFamily="2" charset="-122"/>
              </a:rPr>
              <a:t>对象约束语言规约（</a:t>
            </a:r>
            <a:r>
              <a:rPr lang="en-US" altLang="zh-CN" b="1" u="sng" dirty="0" smtClean="0">
                <a:solidFill>
                  <a:srgbClr val="0000FF"/>
                </a:solidFill>
                <a:latin typeface="宋体" pitchFamily="2" charset="-122"/>
              </a:rPr>
              <a:t>Object </a:t>
            </a:r>
            <a:r>
              <a:rPr lang="en-US" altLang="zh-CN" b="1" u="sng" dirty="0" err="1" smtClean="0">
                <a:solidFill>
                  <a:srgbClr val="0000FF"/>
                </a:solidFill>
                <a:latin typeface="宋体" pitchFamily="2" charset="-122"/>
              </a:rPr>
              <a:t>Contraint</a:t>
            </a:r>
            <a:r>
              <a:rPr lang="en-US" altLang="zh-CN" b="1" u="sng" dirty="0" smtClean="0">
                <a:solidFill>
                  <a:srgbClr val="0000FF"/>
                </a:solidFill>
                <a:latin typeface="宋体" pitchFamily="2" charset="-122"/>
              </a:rPr>
              <a:t> language Specification</a:t>
            </a:r>
            <a:r>
              <a:rPr lang="zh-CN" altLang="en-US" b="1" u="sng" dirty="0" smtClean="0">
                <a:solidFill>
                  <a:srgbClr val="0000FF"/>
                </a:solidFill>
                <a:latin typeface="宋体" pitchFamily="2" charset="-122"/>
              </a:rPr>
              <a:t>）：该文件定义并介绍了一种对象约束语言（</a:t>
            </a:r>
            <a:r>
              <a:rPr lang="en-US" altLang="zh-CN" b="1" u="sng" dirty="0" smtClean="0">
                <a:solidFill>
                  <a:srgbClr val="0000FF"/>
                </a:solidFill>
                <a:latin typeface="宋体" pitchFamily="2" charset="-122"/>
              </a:rPr>
              <a:t>OCL</a:t>
            </a:r>
            <a:r>
              <a:rPr lang="zh-CN" altLang="en-US" b="1" u="sng" dirty="0" smtClean="0">
                <a:solidFill>
                  <a:srgbClr val="0000FF"/>
                </a:solidFill>
                <a:latin typeface="宋体" pitchFamily="2" charset="-122"/>
              </a:rPr>
              <a:t>），其用途是用来说明在图形化的系统模型中不能充分表达的建模信息。它是一种形式化</a:t>
            </a:r>
            <a:r>
              <a:rPr lang="zh-CN" altLang="en-US" b="1" u="sng" dirty="0" smtClean="0">
                <a:solidFill>
                  <a:srgbClr val="FF0000"/>
                </a:solidFill>
                <a:latin typeface="宋体" pitchFamily="2" charset="-122"/>
              </a:rPr>
              <a:t>语言</a:t>
            </a:r>
            <a:r>
              <a:rPr lang="zh-CN" altLang="en-US" b="1" u="sng" dirty="0" smtClean="0">
                <a:solidFill>
                  <a:srgbClr val="0000FF"/>
                </a:solidFill>
                <a:latin typeface="宋体" pitchFamily="2" charset="-122"/>
              </a:rPr>
              <a:t>。</a:t>
            </a:r>
          </a:p>
          <a:p>
            <a:pPr eaLnBrk="1" hangingPunct="1">
              <a:buFontTx/>
              <a:buNone/>
            </a:pPr>
            <a:r>
              <a:rPr lang="en-US" altLang="zh-CN" b="1" dirty="0" smtClean="0"/>
              <a:t>http://www.rational.com/uml/index.jtmpl</a:t>
            </a:r>
          </a:p>
          <a:p>
            <a:pPr eaLnBrk="1" hangingPunct="1">
              <a:buFontTx/>
              <a:buNone/>
            </a:pPr>
            <a:endParaRPr lang="en-US" altLang="zh-CN" sz="1000" b="1" dirty="0" smtClean="0"/>
          </a:p>
          <a:p>
            <a:pPr eaLnBrk="1" hangingPunct="1">
              <a:buFontTx/>
              <a:buNone/>
            </a:pPr>
            <a:r>
              <a:rPr lang="zh-CN" altLang="en-US" sz="2400" b="1" dirty="0" smtClean="0"/>
              <a:t>备注：</a:t>
            </a:r>
            <a:r>
              <a:rPr lang="en-US" altLang="zh-CN" sz="2400" b="1" dirty="0" smtClean="0"/>
              <a:t>UML</a:t>
            </a:r>
            <a:r>
              <a:rPr lang="zh-CN" altLang="en-US" sz="2400" b="1" dirty="0" smtClean="0"/>
              <a:t>作为一种通用语言，只支持任何</a:t>
            </a:r>
            <a:r>
              <a:rPr lang="en-US" altLang="zh-CN" sz="2400" b="1" dirty="0" smtClean="0"/>
              <a:t>OO</a:t>
            </a:r>
            <a:r>
              <a:rPr lang="zh-CN" altLang="en-US" sz="2400" b="1" dirty="0" smtClean="0"/>
              <a:t>方法，也并不主张特定的体系结构框架（只包含少量的体系结构构造）。</a:t>
            </a:r>
            <a:endParaRPr lang="en-US" altLang="zh-CN" sz="2400" b="1"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p>
            <a:fld id="{26861C3C-1412-45B2-864E-651429DF5A65}" type="slidenum">
              <a:rPr lang="en-US" altLang="zh-CN" smtClean="0">
                <a:latin typeface="Arial" charset="0"/>
              </a:rPr>
              <a:pPr/>
              <a:t>4</a:t>
            </a:fld>
            <a:endParaRPr lang="en-US" altLang="zh-CN" smtClean="0">
              <a:latin typeface="Arial" charset="0"/>
            </a:endParaRPr>
          </a:p>
        </p:txBody>
      </p:sp>
      <p:sp>
        <p:nvSpPr>
          <p:cNvPr id="11267" name="Rectangle 26"/>
          <p:cNvSpPr>
            <a:spLocks noGrp="1" noChangeArrowheads="1"/>
          </p:cNvSpPr>
          <p:nvPr>
            <p:ph type="title"/>
          </p:nvPr>
        </p:nvSpPr>
        <p:spPr/>
        <p:txBody>
          <a:bodyPr/>
          <a:lstStyle/>
          <a:p>
            <a:pPr eaLnBrk="1" hangingPunct="1"/>
            <a:endParaRPr lang="zh-CN" altLang="zh-CN" smtClean="0"/>
          </a:p>
        </p:txBody>
      </p:sp>
      <p:graphicFrame>
        <p:nvGraphicFramePr>
          <p:cNvPr id="271403" name="Group 43"/>
          <p:cNvGraphicFramePr>
            <a:graphicFrameLocks noGrp="1"/>
          </p:cNvGraphicFramePr>
          <p:nvPr>
            <p:ph idx="1"/>
            <p:extLst>
              <p:ext uri="{D42A27DB-BD31-4B8C-83A1-F6EECF244321}">
                <p14:modId xmlns:p14="http://schemas.microsoft.com/office/powerpoint/2010/main" val="448643535"/>
              </p:ext>
            </p:extLst>
          </p:nvPr>
        </p:nvGraphicFramePr>
        <p:xfrm>
          <a:off x="468313" y="0"/>
          <a:ext cx="8676455" cy="6858001"/>
        </p:xfrm>
        <a:graphic>
          <a:graphicData uri="http://schemas.openxmlformats.org/drawingml/2006/table">
            <a:tbl>
              <a:tblPr/>
              <a:tblGrid>
                <a:gridCol w="8676455"/>
              </a:tblGrid>
              <a:tr h="1665288">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800" b="1" i="0" u="none" strike="noStrike" cap="none" normalizeH="0" baseline="0" dirty="0" smtClean="0">
                          <a:ln>
                            <a:noFill/>
                          </a:ln>
                          <a:solidFill>
                            <a:schemeClr val="bg2"/>
                          </a:solidFill>
                          <a:effectLst/>
                          <a:latin typeface="Arial" pitchFamily="34" charset="0"/>
                          <a:ea typeface="宋体" pitchFamily="2" charset="-122"/>
                        </a:rPr>
                        <a:t>谈谈需求变更</a:t>
                      </a:r>
                      <a:r>
                        <a:rPr kumimoji="1" lang="en-US" altLang="zh-CN" sz="2800" b="1" i="0" u="none" strike="noStrike" cap="none" normalizeH="0" baseline="0" dirty="0" smtClean="0">
                          <a:ln>
                            <a:noFill/>
                          </a:ln>
                          <a:solidFill>
                            <a:schemeClr val="bg2"/>
                          </a:solidFill>
                          <a:effectLst/>
                          <a:latin typeface="Arial" pitchFamily="34" charset="0"/>
                          <a:ea typeface="宋体" pitchFamily="2" charset="-122"/>
                        </a:rPr>
                        <a:t>/</a:t>
                      </a:r>
                      <a:r>
                        <a:rPr kumimoji="1" lang="zh-CN" altLang="en-US" sz="2800" b="1" i="0" u="none" strike="noStrike" cap="none" normalizeH="0" baseline="0" dirty="0" smtClean="0">
                          <a:ln>
                            <a:noFill/>
                          </a:ln>
                          <a:solidFill>
                            <a:schemeClr val="bg2"/>
                          </a:solidFill>
                          <a:effectLst/>
                          <a:latin typeface="Arial" pitchFamily="34" charset="0"/>
                          <a:ea typeface="宋体" pitchFamily="2" charset="-122"/>
                        </a:rPr>
                        <a:t>扩充的用户签字确认问题</a:t>
                      </a: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r>
              <a:tr h="5192713">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en-US" altLang="zh-CN" sz="1800" b="0" i="0" u="none" strike="noStrike" cap="none" normalizeH="0" baseline="0" dirty="0" smtClean="0">
                          <a:ln>
                            <a:noFill/>
                          </a:ln>
                          <a:solidFill>
                            <a:srgbClr val="000000"/>
                          </a:solidFill>
                          <a:effectLst/>
                          <a:latin typeface="Times New Roman"/>
                          <a:ea typeface="宋体" pitchFamily="2" charset="-122"/>
                        </a:rPr>
                        <a:t>   </a:t>
                      </a:r>
                      <a:r>
                        <a:rPr kumimoji="1" lang="en-US" altLang="zh-CN" sz="1800" b="0" i="0" u="none" strike="noStrike" cap="none" normalizeH="0" baseline="0" dirty="0" smtClean="0">
                          <a:ln>
                            <a:noFill/>
                          </a:ln>
                          <a:solidFill>
                            <a:srgbClr val="000000"/>
                          </a:solidFill>
                          <a:effectLst/>
                          <a:latin typeface="Arial" pitchFamily="34" charset="0"/>
                          <a:ea typeface="宋体" pitchFamily="2" charset="-122"/>
                        </a:rPr>
                        <a:t> </a:t>
                      </a: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在软件项目执行过程中，需求的变更在所难免。让用户对需求变更签字确认往往是项目组比较头疼的事情之一。一般来说，正常的需求变更还是需要用户签字确认的，当然要做通客户的工作，让客户理解：签字是为了更好的保障开发人员理解真正需求。</a:t>
                      </a:r>
                      <a:br>
                        <a:rPr kumimoji="1" lang="zh-CN" altLang="en-US" sz="2400" b="1" i="0" u="none" strike="noStrike" cap="none" normalizeH="0" baseline="0" dirty="0" smtClean="0">
                          <a:ln>
                            <a:noFill/>
                          </a:ln>
                          <a:solidFill>
                            <a:schemeClr val="bg2"/>
                          </a:solidFill>
                          <a:effectLst/>
                          <a:latin typeface="Arial" pitchFamily="34" charset="0"/>
                          <a:ea typeface="宋体" pitchFamily="2" charset="-122"/>
                        </a:rPr>
                      </a:br>
                      <a:r>
                        <a:rPr kumimoji="1" lang="zh-CN" altLang="en-US" sz="2400" b="1" i="0" u="none" strike="noStrike" cap="none" normalizeH="0" baseline="0" dirty="0" smtClean="0">
                          <a:ln>
                            <a:noFill/>
                          </a:ln>
                          <a:solidFill>
                            <a:schemeClr val="bg2"/>
                          </a:solidFill>
                          <a:effectLst/>
                          <a:latin typeface="Times New Roman"/>
                          <a:ea typeface="宋体" pitchFamily="2" charset="-122"/>
                        </a:rPr>
                        <a:t>    </a:t>
                      </a: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 一般来说，用户不签字有两种原因：</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一</a:t>
                      </a:r>
                      <a:r>
                        <a:rPr kumimoji="1" lang="en-US" altLang="zh-CN" sz="2400" b="1" i="0" u="none" strike="noStrike" cap="none" normalizeH="0" baseline="0" dirty="0" smtClean="0">
                          <a:ln>
                            <a:noFill/>
                          </a:ln>
                          <a:solidFill>
                            <a:schemeClr val="bg2"/>
                          </a:solidFill>
                          <a:effectLst/>
                          <a:latin typeface="Arial" pitchFamily="34" charset="0"/>
                          <a:ea typeface="宋体" pitchFamily="2" charset="-122"/>
                        </a:rPr>
                        <a:t>. </a:t>
                      </a: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是</a:t>
                      </a:r>
                      <a:r>
                        <a:rPr kumimoji="1" lang="zh-CN" altLang="en-US" sz="2400" b="1" i="0" u="sng" strike="noStrike" cap="none" normalizeH="0" baseline="0" dirty="0" smtClean="0">
                          <a:ln>
                            <a:noFill/>
                          </a:ln>
                          <a:solidFill>
                            <a:srgbClr val="CC0000"/>
                          </a:solidFill>
                          <a:effectLst/>
                          <a:latin typeface="Arial" pitchFamily="34" charset="0"/>
                          <a:ea typeface="宋体" pitchFamily="2" charset="-122"/>
                        </a:rPr>
                        <a:t>用户认为不是变更</a:t>
                      </a: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，是应该做的工作。</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二</a:t>
                      </a:r>
                      <a:r>
                        <a:rPr kumimoji="1" lang="en-US" altLang="zh-CN" sz="2400" b="1" i="0" u="none" strike="noStrike" cap="none" normalizeH="0" baseline="0" dirty="0" smtClean="0">
                          <a:ln>
                            <a:noFill/>
                          </a:ln>
                          <a:solidFill>
                            <a:schemeClr val="bg2"/>
                          </a:solidFill>
                          <a:effectLst/>
                          <a:latin typeface="Arial" pitchFamily="34" charset="0"/>
                          <a:ea typeface="宋体" pitchFamily="2" charset="-122"/>
                        </a:rPr>
                        <a:t>. </a:t>
                      </a: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是担心承担责任，不愿意签字。</a:t>
                      </a:r>
                      <a:endParaRPr kumimoji="1" lang="en-US" altLang="zh-CN" sz="2400" b="1" i="0" u="none" strike="noStrike" cap="none" normalizeH="0" baseline="0" dirty="0" smtClean="0">
                        <a:ln>
                          <a:noFill/>
                        </a:ln>
                        <a:solidFill>
                          <a:schemeClr val="bg2"/>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en-US" altLang="zh-CN" sz="2400" b="1" i="0" u="none" strike="noStrike" cap="none" normalizeH="0" baseline="0" dirty="0" smtClean="0">
                          <a:ln>
                            <a:noFill/>
                          </a:ln>
                          <a:solidFill>
                            <a:schemeClr val="bg2"/>
                          </a:solidFill>
                          <a:effectLst/>
                          <a:latin typeface="Arial" pitchFamily="34" charset="0"/>
                          <a:ea typeface="宋体" pitchFamily="2" charset="-122"/>
                        </a:rPr>
                        <a:t>    </a:t>
                      </a: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如何解决？</a:t>
                      </a:r>
                      <a:endParaRPr kumimoji="1" lang="en-US" altLang="zh-CN" sz="2400" b="1" i="0" u="none" strike="noStrike" cap="none" normalizeH="0" baseline="0" dirty="0" smtClean="0">
                        <a:ln>
                          <a:noFill/>
                        </a:ln>
                        <a:solidFill>
                          <a:schemeClr val="bg2"/>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en-US" altLang="zh-CN" sz="2400" b="1" i="0" u="none" strike="noStrike" cap="none" normalizeH="0" baseline="0" dirty="0" smtClean="0">
                          <a:ln>
                            <a:noFill/>
                          </a:ln>
                          <a:solidFill>
                            <a:schemeClr val="bg2"/>
                          </a:solidFill>
                          <a:effectLst/>
                          <a:latin typeface="Arial" pitchFamily="34" charset="0"/>
                          <a:ea typeface="宋体" pitchFamily="2" charset="-122"/>
                        </a:rPr>
                        <a:t>  </a:t>
                      </a: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（是不是变更必须要进行充分讨论。对甲乙双方而言，该承担的责任一定要承担。特别是有时</a:t>
                      </a:r>
                      <a:r>
                        <a:rPr kumimoji="1" lang="zh-CN" altLang="en-US" sz="2400" b="1" i="0" u="none" strike="noStrike" cap="none" normalizeH="0" baseline="0" dirty="0" smtClean="0">
                          <a:ln>
                            <a:noFill/>
                          </a:ln>
                          <a:solidFill>
                            <a:srgbClr val="FF0000"/>
                          </a:solidFill>
                          <a:effectLst/>
                          <a:latin typeface="Arial" pitchFamily="34" charset="0"/>
                          <a:ea typeface="宋体" pitchFamily="2" charset="-122"/>
                        </a:rPr>
                        <a:t>需求变更意味着工作量变化</a:t>
                      </a:r>
                      <a:r>
                        <a:rPr kumimoji="1" lang="zh-CN" altLang="en-US" sz="2400" b="1" i="0" u="none" strike="noStrike" cap="none" normalizeH="0" baseline="0" dirty="0" smtClean="0">
                          <a:ln>
                            <a:noFill/>
                          </a:ln>
                          <a:solidFill>
                            <a:schemeClr val="bg2"/>
                          </a:solidFill>
                          <a:effectLst/>
                          <a:latin typeface="Arial" pitchFamily="34" charset="0"/>
                          <a:ea typeface="宋体" pitchFamily="2" charset="-122"/>
                        </a:rPr>
                        <a:t>）</a:t>
                      </a:r>
                      <a:endParaRPr kumimoji="1" lang="en-US" altLang="zh-CN" sz="2400" b="1" i="0" u="none" strike="noStrike" cap="none" normalizeH="0" baseline="0" dirty="0" smtClean="0">
                        <a:ln>
                          <a:noFill/>
                        </a:ln>
                        <a:solidFill>
                          <a:schemeClr val="bg2"/>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1" i="0" u="none" strike="noStrike" cap="none" normalizeH="0" baseline="0" smtClean="0">
                          <a:ln>
                            <a:noFill/>
                          </a:ln>
                          <a:solidFill>
                            <a:schemeClr val="bg2"/>
                          </a:solidFill>
                          <a:effectLst/>
                          <a:latin typeface="Arial" pitchFamily="34" charset="0"/>
                          <a:ea typeface="宋体" pitchFamily="2" charset="-122"/>
                        </a:rPr>
                        <a:t>  （提示：需求变更问题要在合同中写明流程与责任等。）</a:t>
                      </a:r>
                      <a:endParaRPr kumimoji="1" lang="zh-CN" altLang="en-US" sz="2400" b="1" i="0" u="none" strike="noStrike" cap="none" normalizeH="0" baseline="0" dirty="0" smtClean="0">
                        <a:ln>
                          <a:noFill/>
                        </a:ln>
                        <a:solidFill>
                          <a:schemeClr val="bg2"/>
                        </a:solidFill>
                        <a:effectLst/>
                        <a:latin typeface="Arial" pitchFamily="34" charset="0"/>
                        <a:ea typeface="宋体" pitchFamily="2" charset="-122"/>
                      </a:endParaRPr>
                    </a:p>
                  </a:txBody>
                  <a:tcPr marL="92075" marR="92075" marT="46038" marB="460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F5EB"/>
                    </a:solidFill>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p>
            <a:fld id="{35046877-8590-4824-9118-A9F7FBA7F580}" type="slidenum">
              <a:rPr lang="en-US" altLang="zh-CN" smtClean="0">
                <a:latin typeface="Arial" charset="0"/>
              </a:rPr>
              <a:pPr/>
              <a:t>40</a:t>
            </a:fld>
            <a:endParaRPr lang="en-US" altLang="zh-CN" smtClean="0">
              <a:latin typeface="Arial" charset="0"/>
            </a:endParaRPr>
          </a:p>
        </p:txBody>
      </p:sp>
      <p:sp>
        <p:nvSpPr>
          <p:cNvPr id="41987" name="Rectangle 2"/>
          <p:cNvSpPr>
            <a:spLocks noGrp="1" noChangeArrowheads="1"/>
          </p:cNvSpPr>
          <p:nvPr>
            <p:ph type="title"/>
          </p:nvPr>
        </p:nvSpPr>
        <p:spPr/>
        <p:txBody>
          <a:bodyPr/>
          <a:lstStyle/>
          <a:p>
            <a:pPr eaLnBrk="1" hangingPunct="1"/>
            <a:r>
              <a:rPr lang="en-US" altLang="zh-CN" sz="3200" dirty="0" smtClean="0"/>
              <a:t> Chapter 4  Capturing the Requirement</a:t>
            </a:r>
          </a:p>
        </p:txBody>
      </p:sp>
      <p:sp>
        <p:nvSpPr>
          <p:cNvPr id="41988"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smtClean="0"/>
              <a:t> </a:t>
            </a:r>
            <a:r>
              <a:rPr lang="en-US" altLang="zh-CN" sz="2400" b="1" dirty="0" smtClean="0"/>
              <a:t>(1). UML use-case  diagrams </a:t>
            </a:r>
            <a:r>
              <a:rPr lang="zh-CN" altLang="en-US" sz="2400" b="1" dirty="0" smtClean="0"/>
              <a:t>（用例图）</a:t>
            </a:r>
          </a:p>
          <a:p>
            <a:pPr eaLnBrk="1" hangingPunct="1">
              <a:lnSpc>
                <a:spcPct val="90000"/>
              </a:lnSpc>
              <a:buFontTx/>
              <a:buNone/>
            </a:pPr>
            <a:r>
              <a:rPr lang="zh-CN" altLang="en-US" sz="2400" b="1" dirty="0" smtClean="0"/>
              <a:t>   从本质上将，一个用例是用户（或角色）与计算机之间为达到某个目的的一次</a:t>
            </a:r>
            <a:r>
              <a:rPr lang="zh-CN" altLang="en-US" sz="2400" b="1" u="sng" dirty="0" smtClean="0"/>
              <a:t>典型交互作用 </a:t>
            </a:r>
            <a:r>
              <a:rPr lang="en-US" altLang="zh-CN" sz="2400" b="1" dirty="0" smtClean="0">
                <a:sym typeface="Wingdings" panose="05000000000000000000" pitchFamily="2" charset="2"/>
              </a:rPr>
              <a:t>(</a:t>
            </a:r>
            <a:r>
              <a:rPr lang="zh-CN" altLang="en-US" sz="2400" b="1" dirty="0" smtClean="0">
                <a:sym typeface="Wingdings" panose="05000000000000000000" pitchFamily="2" charset="2"/>
              </a:rPr>
              <a:t>功能实现</a:t>
            </a:r>
            <a:r>
              <a:rPr lang="en-US" altLang="zh-CN" sz="2400" b="1" dirty="0" smtClean="0">
                <a:sym typeface="Wingdings" panose="05000000000000000000" pitchFamily="2" charset="2"/>
              </a:rPr>
              <a:t>)(</a:t>
            </a:r>
            <a:r>
              <a:rPr lang="zh-CN" altLang="en-US" sz="2400" b="1" dirty="0" smtClean="0">
                <a:sym typeface="Wingdings" panose="05000000000000000000" pitchFamily="2" charset="2"/>
              </a:rPr>
              <a:t>对话模型</a:t>
            </a:r>
            <a:r>
              <a:rPr lang="en-US" altLang="zh-CN" sz="2400" b="1" dirty="0" smtClean="0">
                <a:sym typeface="Wingdings" panose="05000000000000000000" pitchFamily="2" charset="2"/>
              </a:rPr>
              <a:t>)</a:t>
            </a:r>
            <a:endParaRPr lang="zh-CN" altLang="en-US" sz="2400" b="1" dirty="0" smtClean="0"/>
          </a:p>
          <a:p>
            <a:pPr lvl="1" eaLnBrk="1" hangingPunct="1">
              <a:lnSpc>
                <a:spcPct val="90000"/>
              </a:lnSpc>
            </a:pPr>
            <a:r>
              <a:rPr lang="zh-CN" altLang="en-US" b="1" dirty="0" smtClean="0"/>
              <a:t>用例描述了用户提出的一些可见的需求；</a:t>
            </a:r>
          </a:p>
          <a:p>
            <a:pPr lvl="1" eaLnBrk="1" hangingPunct="1">
              <a:lnSpc>
                <a:spcPct val="90000"/>
              </a:lnSpc>
            </a:pPr>
            <a:r>
              <a:rPr lang="zh-CN" altLang="en-US" b="1" dirty="0" smtClean="0"/>
              <a:t>用例可大可小；</a:t>
            </a:r>
          </a:p>
          <a:p>
            <a:pPr lvl="1" eaLnBrk="1" hangingPunct="1">
              <a:lnSpc>
                <a:spcPct val="90000"/>
              </a:lnSpc>
            </a:pPr>
            <a:r>
              <a:rPr lang="zh-CN" altLang="en-US" b="1" dirty="0" smtClean="0"/>
              <a:t>用例对应一个具体的用户目标 </a:t>
            </a:r>
            <a:endParaRPr lang="en-US" altLang="zh-CN" b="1" dirty="0" smtClean="0"/>
          </a:p>
          <a:p>
            <a:pPr lvl="1" eaLnBrk="1" hangingPunct="1">
              <a:lnSpc>
                <a:spcPct val="90000"/>
              </a:lnSpc>
            </a:pPr>
            <a:r>
              <a:rPr lang="zh-CN" altLang="en-US" b="1" u="heavy" dirty="0" smtClean="0"/>
              <a:t>用例也必须描述用户没有直接提出的一些需求</a:t>
            </a:r>
            <a:r>
              <a:rPr lang="zh-CN" altLang="en-US" b="1" dirty="0" smtClean="0"/>
              <a:t>；</a:t>
            </a:r>
            <a:endParaRPr lang="en-US" altLang="zh-CN" b="1" dirty="0" smtClean="0"/>
          </a:p>
          <a:p>
            <a:pPr lvl="2" eaLnBrk="1" hangingPunct="1">
              <a:lnSpc>
                <a:spcPct val="90000"/>
              </a:lnSpc>
            </a:pPr>
            <a:r>
              <a:rPr lang="zh-CN" altLang="en-US" b="1" dirty="0" smtClean="0"/>
              <a:t>举例：正在制作一个关于快递业务的网站。用户要求能显示快递编号就行了。比如显示</a:t>
            </a:r>
            <a:r>
              <a:rPr lang="en-US" altLang="zh-CN" b="1" dirty="0" err="1" smtClean="0"/>
              <a:t>ems</a:t>
            </a:r>
            <a:r>
              <a:rPr lang="zh-CN" altLang="en-US" b="1" dirty="0" smtClean="0"/>
              <a:t>快递编号为：</a:t>
            </a:r>
            <a:r>
              <a:rPr lang="en-US" altLang="zh-CN" b="1" dirty="0" smtClean="0"/>
              <a:t>1000000000001</a:t>
            </a:r>
            <a:r>
              <a:rPr lang="zh-CN" altLang="en-US" b="1" dirty="0" smtClean="0"/>
              <a:t>。</a:t>
            </a:r>
            <a:br>
              <a:rPr lang="zh-CN" altLang="en-US" b="1" dirty="0" smtClean="0"/>
            </a:br>
            <a:r>
              <a:rPr lang="zh-CN" altLang="en-US" b="1" dirty="0" smtClean="0"/>
              <a:t>但是我想在后面加一个连接：“</a:t>
            </a:r>
            <a:r>
              <a:rPr lang="zh-CN" altLang="en-US" b="1" dirty="0" smtClean="0">
                <a:hlinkClick r:id="rId3"/>
              </a:rPr>
              <a:t>点击查询快递动态</a:t>
            </a:r>
            <a:r>
              <a:rPr lang="zh-CN" altLang="en-US" b="1" dirty="0" smtClean="0"/>
              <a:t>”，有没有必要做这样小的更改？</a:t>
            </a:r>
            <a:endParaRPr lang="en-US" altLang="zh-CN" b="1" dirty="0" smtClean="0"/>
          </a:p>
          <a:p>
            <a:pPr lvl="2" eaLnBrk="1" hangingPunct="1">
              <a:lnSpc>
                <a:spcPct val="90000"/>
              </a:lnSpc>
            </a:pPr>
            <a:r>
              <a:rPr lang="zh-CN" altLang="en-US" b="1" dirty="0" smtClean="0"/>
              <a:t>或者：不单独做个按钮，而是把快递单号做成可点击的焦点。</a:t>
            </a:r>
            <a:endParaRPr lang="en-US" altLang="zh-CN" b="1" dirty="0" smtClean="0"/>
          </a:p>
          <a:p>
            <a:pPr lvl="2" eaLnBrk="1" hangingPunct="1">
              <a:lnSpc>
                <a:spcPct val="90000"/>
              </a:lnSpc>
            </a:pPr>
            <a:r>
              <a:rPr lang="zh-CN" altLang="en-US" b="1" dirty="0" smtClean="0"/>
              <a:t>与上面改动设想相对照，这里就出现了一个“</a:t>
            </a:r>
            <a:r>
              <a:rPr lang="zh-CN" altLang="en-US" b="1" u="sng" dirty="0" smtClean="0">
                <a:solidFill>
                  <a:srgbClr val="FF0000"/>
                </a:solidFill>
              </a:rPr>
              <a:t>用户体验</a:t>
            </a:r>
            <a:r>
              <a:rPr lang="zh-CN" altLang="en-US" b="1" dirty="0" smtClean="0"/>
              <a:t>”的问题。</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381000"/>
            <a:ext cx="8388424" cy="838200"/>
          </a:xfrm>
        </p:spPr>
        <p:txBody>
          <a:bodyPr/>
          <a:lstStyle/>
          <a:p>
            <a:r>
              <a:rPr lang="en-US" altLang="zh-CN" sz="3200" dirty="0" smtClean="0"/>
              <a:t>   Chapter 4  Capturing the Requirement</a:t>
            </a:r>
            <a:endParaRPr lang="zh-CN" altLang="en-US" sz="3200" dirty="0"/>
          </a:p>
        </p:txBody>
      </p:sp>
      <p:sp>
        <p:nvSpPr>
          <p:cNvPr id="3" name="内容占位符 2"/>
          <p:cNvSpPr>
            <a:spLocks noGrp="1"/>
          </p:cNvSpPr>
          <p:nvPr>
            <p:ph idx="1"/>
          </p:nvPr>
        </p:nvSpPr>
        <p:spPr>
          <a:xfrm>
            <a:off x="755576" y="1700808"/>
            <a:ext cx="8388424" cy="5131792"/>
          </a:xfrm>
        </p:spPr>
        <p:txBody>
          <a:bodyPr/>
          <a:lstStyle/>
          <a:p>
            <a:pPr marL="342900" lvl="2" indent="-342900" eaLnBrk="1" hangingPunct="1">
              <a:lnSpc>
                <a:spcPct val="90000"/>
              </a:lnSpc>
              <a:buClr>
                <a:schemeClr val="tx1"/>
              </a:buClr>
            </a:pPr>
            <a:r>
              <a:rPr lang="zh-CN" altLang="en-US" b="1" dirty="0" smtClean="0"/>
              <a:t>合同不会覆盖这些内容，此时需求不能受合同所限制。</a:t>
            </a:r>
            <a:endParaRPr lang="en-US" altLang="zh-CN" b="1" dirty="0" smtClean="0"/>
          </a:p>
          <a:p>
            <a:pPr marL="342900" lvl="2" indent="-342900" eaLnBrk="1" hangingPunct="1">
              <a:lnSpc>
                <a:spcPct val="90000"/>
              </a:lnSpc>
              <a:buClr>
                <a:schemeClr val="tx1"/>
              </a:buClr>
            </a:pPr>
            <a:r>
              <a:rPr lang="zh-CN" altLang="en-US" b="1" dirty="0" smtClean="0"/>
              <a:t>客户之所以找我们来做设计，就是希望借助专业的设计力量来弥补他们自身的短板，所以在项目推进的过程里，要注重沟通。基于我们的专业性，提出一些对方没想到的好点子，考虑得深一些，任何一个想把事情做好的客户都是欢迎这样的需求或设计的。开发方和用户的良好信任关系也是这样通过技术能力、合作诚意慢慢建立起来的。</a:t>
            </a:r>
            <a:endParaRPr lang="en-US" altLang="zh-CN" b="1" dirty="0" smtClean="0"/>
          </a:p>
          <a:p>
            <a:pPr marL="342900" lvl="2" indent="-342900" eaLnBrk="1" hangingPunct="1">
              <a:lnSpc>
                <a:spcPct val="90000"/>
              </a:lnSpc>
              <a:buClr>
                <a:schemeClr val="tx1"/>
              </a:buClr>
            </a:pPr>
            <a:r>
              <a:rPr lang="zh-CN" altLang="en-US" b="1" dirty="0" smtClean="0"/>
              <a:t>分析师要引导项目需求朝正确的方向前进，而不是像小资般“</a:t>
            </a:r>
            <a:r>
              <a:rPr lang="en-US" altLang="zh-CN" b="1" dirty="0" smtClean="0"/>
              <a:t>YY</a:t>
            </a:r>
            <a:r>
              <a:rPr lang="zh-CN" altLang="en-US" b="1" dirty="0" smtClean="0"/>
              <a:t>”。</a:t>
            </a:r>
            <a:endParaRPr lang="en-US" altLang="zh-CN" b="1" dirty="0" smtClean="0"/>
          </a:p>
          <a:p>
            <a:pPr marL="342900" lvl="2" indent="-342900" eaLnBrk="1" hangingPunct="1">
              <a:lnSpc>
                <a:spcPct val="90000"/>
              </a:lnSpc>
              <a:buClr>
                <a:schemeClr val="tx1"/>
              </a:buClr>
            </a:pPr>
            <a:r>
              <a:rPr lang="zh-CN" altLang="en-US" b="1" u="sng" dirty="0">
                <a:solidFill>
                  <a:srgbClr val="0000FF"/>
                </a:solidFill>
              </a:rPr>
              <a:t>软件工程与其说是一门</a:t>
            </a:r>
            <a:r>
              <a:rPr lang="zh-CN" altLang="en-US" b="1" u="sng" dirty="0" smtClean="0">
                <a:solidFill>
                  <a:srgbClr val="0000FF"/>
                </a:solidFill>
              </a:rPr>
              <a:t>课程</a:t>
            </a:r>
            <a:r>
              <a:rPr lang="zh-CN" altLang="en-US" b="1" u="sng" dirty="0">
                <a:solidFill>
                  <a:srgbClr val="0000FF"/>
                </a:solidFill>
              </a:rPr>
              <a:t>，</a:t>
            </a:r>
            <a:r>
              <a:rPr lang="zh-CN" altLang="en-US" b="1" u="sng" dirty="0" smtClean="0">
                <a:solidFill>
                  <a:srgbClr val="0000FF"/>
                </a:solidFill>
              </a:rPr>
              <a:t>不如</a:t>
            </a:r>
            <a:r>
              <a:rPr lang="zh-CN" altLang="en-US" b="1" u="sng" dirty="0">
                <a:solidFill>
                  <a:srgbClr val="0000FF"/>
                </a:solidFill>
              </a:rPr>
              <a:t>说是一</a:t>
            </a:r>
            <a:r>
              <a:rPr lang="zh-CN" altLang="en-US" b="1" u="sng" dirty="0" smtClean="0">
                <a:solidFill>
                  <a:srgbClr val="0000FF"/>
                </a:solidFill>
              </a:rPr>
              <a:t>门技术思想汇集</a:t>
            </a:r>
            <a:r>
              <a:rPr lang="zh-CN" altLang="en-US" b="1" dirty="0" smtClean="0"/>
              <a:t>，其难点在于从需求开始，在每一个环节都要体现正确的分析</a:t>
            </a:r>
            <a:r>
              <a:rPr lang="zh-CN" altLang="en-US" b="1" dirty="0"/>
              <a:t>和处理问题的</a:t>
            </a:r>
            <a:r>
              <a:rPr lang="zh-CN" altLang="en-US" b="1" dirty="0" smtClean="0"/>
              <a:t>过程思想</a:t>
            </a:r>
            <a:r>
              <a:rPr lang="zh-CN" altLang="en-US" b="1" dirty="0"/>
              <a:t>，</a:t>
            </a:r>
            <a:r>
              <a:rPr lang="zh-CN" altLang="en-US" b="1" dirty="0" smtClean="0"/>
              <a:t>其</a:t>
            </a:r>
            <a:r>
              <a:rPr lang="zh-CN" altLang="en-US" b="1" dirty="0"/>
              <a:t>范畴已经远远</a:t>
            </a:r>
            <a:r>
              <a:rPr lang="zh-CN" altLang="en-US" b="1" dirty="0" smtClean="0"/>
              <a:t>不只局限</a:t>
            </a:r>
            <a:r>
              <a:rPr lang="zh-CN" altLang="en-US" b="1" dirty="0"/>
              <a:t>于该门</a:t>
            </a:r>
            <a:r>
              <a:rPr lang="zh-CN" altLang="en-US" b="1" dirty="0" smtClean="0"/>
              <a:t>课程。</a:t>
            </a:r>
            <a:endParaRPr lang="en-US" altLang="zh-CN" sz="2400" b="1" dirty="0" smtClean="0">
              <a:solidFill>
                <a:srgbClr val="0000FF"/>
              </a:solidFill>
            </a:endParaRPr>
          </a:p>
          <a:p>
            <a:pPr eaLnBrk="1" hangingPunct="1">
              <a:lnSpc>
                <a:spcPct val="90000"/>
              </a:lnSpc>
              <a:buFontTx/>
              <a:buNone/>
            </a:pPr>
            <a:r>
              <a:rPr lang="zh-CN" altLang="en-US" sz="2400" b="1" dirty="0" smtClean="0">
                <a:solidFill>
                  <a:srgbClr val="0000FF"/>
                </a:solidFill>
              </a:rPr>
              <a:t>用例图描述系统外部的执行者与系统的用例之间的某种联系。</a:t>
            </a:r>
          </a:p>
          <a:p>
            <a:pPr lvl="1" eaLnBrk="1" hangingPunct="1">
              <a:lnSpc>
                <a:spcPct val="90000"/>
              </a:lnSpc>
            </a:pPr>
            <a:r>
              <a:rPr lang="zh-CN" altLang="en-US" b="1" dirty="0" smtClean="0"/>
              <a:t>所谓</a:t>
            </a:r>
            <a:r>
              <a:rPr lang="zh-CN" altLang="en-US" b="1" u="sng" dirty="0" smtClean="0">
                <a:solidFill>
                  <a:srgbClr val="0000FF"/>
                </a:solidFill>
              </a:rPr>
              <a:t>用例是指对系统提供的功能（或称系统的用途）的一种描述</a:t>
            </a:r>
            <a:r>
              <a:rPr lang="zh-CN" altLang="en-US" b="1" dirty="0" smtClean="0"/>
              <a:t>；</a:t>
            </a:r>
          </a:p>
          <a:p>
            <a:pPr lvl="1" eaLnBrk="1" hangingPunct="1">
              <a:lnSpc>
                <a:spcPct val="90000"/>
              </a:lnSpc>
            </a:pPr>
            <a:r>
              <a:rPr lang="zh-CN" altLang="en-US" b="1" u="sng" dirty="0" smtClean="0">
                <a:solidFill>
                  <a:srgbClr val="0000FF"/>
                </a:solidFill>
              </a:rPr>
              <a:t>执行者</a:t>
            </a:r>
            <a:r>
              <a:rPr lang="zh-CN" altLang="en-US" b="1" dirty="0" smtClean="0"/>
              <a:t>是那些可能使用这些用例的人或外部系统；</a:t>
            </a:r>
          </a:p>
          <a:p>
            <a:pPr lvl="1" eaLnBrk="1" hangingPunct="1">
              <a:lnSpc>
                <a:spcPct val="90000"/>
              </a:lnSpc>
            </a:pPr>
            <a:r>
              <a:rPr lang="zh-CN" altLang="en-US" b="1" dirty="0" smtClean="0">
                <a:solidFill>
                  <a:srgbClr val="0000FF"/>
                </a:solidFill>
              </a:rPr>
              <a:t>用例和执行者之间的联系</a:t>
            </a:r>
            <a:r>
              <a:rPr lang="zh-CN" altLang="en-US" b="1" dirty="0" smtClean="0"/>
              <a:t>描述了</a:t>
            </a:r>
            <a:r>
              <a:rPr lang="zh-CN" altLang="en-US" b="1" dirty="0" smtClean="0">
                <a:latin typeface="Times New Roman" pitchFamily="18" charset="0"/>
              </a:rPr>
              <a:t>“</a:t>
            </a:r>
            <a:r>
              <a:rPr lang="zh-CN" altLang="en-US" b="1" dirty="0" smtClean="0"/>
              <a:t>谁使用哪个用例</a:t>
            </a:r>
            <a:r>
              <a:rPr lang="zh-CN" altLang="en-US" b="1" dirty="0" smtClean="0">
                <a:latin typeface="Times New Roman" pitchFamily="18" charset="0"/>
              </a:rPr>
              <a:t>”</a:t>
            </a:r>
            <a:r>
              <a:rPr lang="zh-CN" altLang="en-US" b="1" dirty="0" smtClean="0"/>
              <a:t>。 </a:t>
            </a:r>
          </a:p>
          <a:p>
            <a:pPr>
              <a:buNone/>
            </a:pPr>
            <a:endParaRPr lang="en-US" altLang="zh-CN" dirty="0" smtClean="0"/>
          </a:p>
          <a:p>
            <a:pPr>
              <a:buNone/>
            </a:pPr>
            <a:endParaRPr lang="zh-CN" altLang="en-US" dirty="0"/>
          </a:p>
        </p:txBody>
      </p:sp>
      <p:sp>
        <p:nvSpPr>
          <p:cNvPr id="4" name="灯片编号占位符 3"/>
          <p:cNvSpPr>
            <a:spLocks noGrp="1"/>
          </p:cNvSpPr>
          <p:nvPr>
            <p:ph type="sldNum" sz="quarter" idx="12"/>
          </p:nvPr>
        </p:nvSpPr>
        <p:spPr/>
        <p:txBody>
          <a:bodyPr/>
          <a:lstStyle/>
          <a:p>
            <a:pPr>
              <a:defRPr/>
            </a:pPr>
            <a:fld id="{B501C5C5-A77E-4F8E-900E-E5A3DA531295}" type="slidenum">
              <a:rPr lang="en-US" altLang="zh-CN" smtClean="0"/>
              <a:pPr>
                <a:defRPr/>
              </a:pPr>
              <a:t>41</a:t>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p:spPr>
        <p:txBody>
          <a:bodyPr/>
          <a:lstStyle/>
          <a:p>
            <a:fld id="{F86331A9-5318-4972-B55E-B3626750BF23}" type="slidenum">
              <a:rPr lang="en-US" altLang="zh-CN" smtClean="0">
                <a:latin typeface="Arial" charset="0"/>
              </a:rPr>
              <a:pPr/>
              <a:t>42</a:t>
            </a:fld>
            <a:endParaRPr lang="en-US" altLang="zh-CN" smtClean="0">
              <a:latin typeface="Arial" charset="0"/>
            </a:endParaRPr>
          </a:p>
        </p:txBody>
      </p:sp>
      <p:sp>
        <p:nvSpPr>
          <p:cNvPr id="4301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3012" name="Rectangle 3"/>
          <p:cNvSpPr>
            <a:spLocks noGrp="1" noChangeArrowheads="1"/>
          </p:cNvSpPr>
          <p:nvPr>
            <p:ph type="body" idx="1"/>
          </p:nvPr>
        </p:nvSpPr>
        <p:spPr>
          <a:xfrm>
            <a:off x="762000" y="1752600"/>
            <a:ext cx="8382000" cy="5105400"/>
          </a:xfrm>
        </p:spPr>
        <p:txBody>
          <a:bodyPr/>
          <a:lstStyle/>
          <a:p>
            <a:pPr lvl="1" eaLnBrk="1" hangingPunct="1"/>
            <a:r>
              <a:rPr lang="zh-CN" altLang="en-US" b="1" u="sng" dirty="0" smtClean="0">
                <a:latin typeface="宋体" pitchFamily="2" charset="-122"/>
              </a:rPr>
              <a:t>用例图着重于从系统外部执行者的角度来描述系统需要提供哪些功能，并且指明了这些功能的执行者是谁</a:t>
            </a:r>
            <a:r>
              <a:rPr lang="zh-CN" altLang="en-US" b="1" dirty="0" smtClean="0">
                <a:latin typeface="宋体" pitchFamily="2" charset="-122"/>
              </a:rPr>
              <a:t>；</a:t>
            </a:r>
          </a:p>
          <a:p>
            <a:pPr lvl="1" eaLnBrk="1" hangingPunct="1"/>
            <a:r>
              <a:rPr lang="zh-CN" altLang="en-US" b="1" dirty="0" smtClean="0">
                <a:latin typeface="宋体" pitchFamily="2" charset="-122"/>
              </a:rPr>
              <a:t>用例图在</a:t>
            </a:r>
            <a:r>
              <a:rPr lang="en-US" altLang="zh-CN" b="1" dirty="0" smtClean="0">
                <a:latin typeface="宋体" pitchFamily="2" charset="-122"/>
              </a:rPr>
              <a:t>UML</a:t>
            </a:r>
            <a:r>
              <a:rPr lang="zh-CN" altLang="en-US" b="1" dirty="0" smtClean="0">
                <a:latin typeface="宋体" pitchFamily="2" charset="-122"/>
              </a:rPr>
              <a:t>方法中占有十分重要的地位，人们甚至称</a:t>
            </a:r>
            <a:r>
              <a:rPr lang="en-US" altLang="zh-CN" b="1" u="sng" dirty="0" smtClean="0">
                <a:solidFill>
                  <a:srgbClr val="0033CC"/>
                </a:solidFill>
                <a:latin typeface="宋体" pitchFamily="2" charset="-122"/>
              </a:rPr>
              <a:t>UML</a:t>
            </a:r>
            <a:r>
              <a:rPr lang="zh-CN" altLang="en-US" b="1" u="sng" dirty="0" smtClean="0">
                <a:solidFill>
                  <a:srgbClr val="0033CC"/>
                </a:solidFill>
                <a:latin typeface="宋体" pitchFamily="2" charset="-122"/>
              </a:rPr>
              <a:t>是一种用例图驱动（见下页解释）的开发方法</a:t>
            </a:r>
            <a:r>
              <a:rPr lang="zh-CN" altLang="en-US" b="1" dirty="0" smtClean="0">
                <a:latin typeface="宋体" pitchFamily="2" charset="-122"/>
              </a:rPr>
              <a:t>。</a:t>
            </a:r>
          </a:p>
          <a:p>
            <a:pPr eaLnBrk="1" hangingPunct="1">
              <a:buFontTx/>
              <a:buNone/>
            </a:pPr>
            <a:r>
              <a:rPr lang="zh-CN" altLang="en-US" sz="2400" b="1" dirty="0" smtClean="0"/>
              <a:t>  用例图中的图符：</a:t>
            </a:r>
          </a:p>
          <a:p>
            <a:pPr lvl="1" eaLnBrk="1" hangingPunct="1"/>
            <a:r>
              <a:rPr lang="zh-CN" altLang="en-US" b="1" dirty="0" smtClean="0"/>
              <a:t>           用例</a:t>
            </a:r>
          </a:p>
          <a:p>
            <a:pPr lvl="1" eaLnBrk="1" hangingPunct="1"/>
            <a:r>
              <a:rPr lang="zh-CN" altLang="en-US" b="1" dirty="0" smtClean="0"/>
              <a:t>           执行者</a:t>
            </a:r>
          </a:p>
          <a:p>
            <a:pPr lvl="1" eaLnBrk="1" hangingPunct="1"/>
            <a:r>
              <a:rPr lang="zh-CN" altLang="en-US" b="1" dirty="0" smtClean="0"/>
              <a:t>           系统：用于界定系统功能范围</a:t>
            </a:r>
            <a:r>
              <a:rPr lang="en-US" altLang="zh-CN" b="1" dirty="0" smtClean="0"/>
              <a:t>(</a:t>
            </a:r>
            <a:r>
              <a:rPr lang="zh-CN" altLang="en-US" b="1" u="sng" dirty="0" smtClean="0"/>
              <a:t>边界</a:t>
            </a:r>
            <a:r>
              <a:rPr lang="en-US" altLang="zh-CN" b="1" dirty="0" smtClean="0"/>
              <a:t>)</a:t>
            </a:r>
            <a:r>
              <a:rPr lang="zh-CN" altLang="en-US" b="1" dirty="0" smtClean="0"/>
              <a:t>，描述该系统功能的用例都置于其中，而描述外部实体的执行者都置于其外。</a:t>
            </a:r>
          </a:p>
          <a:p>
            <a:pPr lvl="1" eaLnBrk="1" hangingPunct="1"/>
            <a:r>
              <a:rPr lang="zh-CN" altLang="en-US" b="1" dirty="0" smtClean="0"/>
              <a:t>            关联：连接执行者和用例，表示执行者所代表的系统外部实体与该用例所描述的系统需求有关。 </a:t>
            </a:r>
            <a:endParaRPr lang="zh-CN" altLang="en-US" b="1" dirty="0" smtClean="0">
              <a:latin typeface="宋体" pitchFamily="2" charset="-122"/>
            </a:endParaRPr>
          </a:p>
        </p:txBody>
      </p:sp>
      <p:sp>
        <p:nvSpPr>
          <p:cNvPr id="43013" name="Oval 4"/>
          <p:cNvSpPr>
            <a:spLocks noChangeArrowheads="1"/>
          </p:cNvSpPr>
          <p:nvPr/>
        </p:nvSpPr>
        <p:spPr bwMode="auto">
          <a:xfrm>
            <a:off x="1524000" y="3733800"/>
            <a:ext cx="914400" cy="4572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43014" name="Oval 5"/>
          <p:cNvSpPr>
            <a:spLocks noChangeArrowheads="1"/>
          </p:cNvSpPr>
          <p:nvPr/>
        </p:nvSpPr>
        <p:spPr bwMode="auto">
          <a:xfrm>
            <a:off x="1905000" y="4267200"/>
            <a:ext cx="228600" cy="2286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43015" name="Line 6"/>
          <p:cNvSpPr>
            <a:spLocks noChangeShapeType="1"/>
          </p:cNvSpPr>
          <p:nvPr/>
        </p:nvSpPr>
        <p:spPr bwMode="auto">
          <a:xfrm>
            <a:off x="1828800" y="4572000"/>
            <a:ext cx="3810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3016" name="Line 7"/>
          <p:cNvSpPr>
            <a:spLocks noChangeShapeType="1"/>
          </p:cNvSpPr>
          <p:nvPr/>
        </p:nvSpPr>
        <p:spPr bwMode="auto">
          <a:xfrm>
            <a:off x="1981200" y="4495800"/>
            <a:ext cx="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3017" name="Line 8"/>
          <p:cNvSpPr>
            <a:spLocks noChangeShapeType="1"/>
          </p:cNvSpPr>
          <p:nvPr/>
        </p:nvSpPr>
        <p:spPr bwMode="auto">
          <a:xfrm flipH="1">
            <a:off x="1905000" y="4648200"/>
            <a:ext cx="76200" cy="762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3018" name="Line 9"/>
          <p:cNvSpPr>
            <a:spLocks noChangeShapeType="1"/>
          </p:cNvSpPr>
          <p:nvPr/>
        </p:nvSpPr>
        <p:spPr bwMode="auto">
          <a:xfrm>
            <a:off x="1981200" y="4572000"/>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3019" name="Rectangle 10"/>
          <p:cNvSpPr>
            <a:spLocks noChangeArrowheads="1"/>
          </p:cNvSpPr>
          <p:nvPr/>
        </p:nvSpPr>
        <p:spPr bwMode="auto">
          <a:xfrm>
            <a:off x="1600200" y="4800600"/>
            <a:ext cx="914400" cy="304800"/>
          </a:xfrm>
          <a:prstGeom prst="rect">
            <a:avLst/>
          </a:prstGeom>
          <a:solidFill>
            <a:schemeClr val="bg1"/>
          </a:solidFill>
          <a:ln w="25400" cap="sq">
            <a:solidFill>
              <a:srgbClr val="339966"/>
            </a:solidFill>
            <a:miter lim="800000"/>
            <a:headEnd type="none" w="sm" len="sm"/>
            <a:tailEnd type="none" w="sm" len="sm"/>
          </a:ln>
        </p:spPr>
        <p:txBody>
          <a:bodyPr wrap="none" anchor="ctr"/>
          <a:lstStyle/>
          <a:p>
            <a:endParaRPr lang="zh-CN" altLang="en-US"/>
          </a:p>
        </p:txBody>
      </p:sp>
      <p:sp>
        <p:nvSpPr>
          <p:cNvPr id="43020" name="Line 11"/>
          <p:cNvSpPr>
            <a:spLocks noChangeShapeType="1"/>
          </p:cNvSpPr>
          <p:nvPr/>
        </p:nvSpPr>
        <p:spPr bwMode="auto">
          <a:xfrm>
            <a:off x="1600200" y="6019800"/>
            <a:ext cx="9144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p:spPr>
        <p:txBody>
          <a:bodyPr/>
          <a:lstStyle/>
          <a:p>
            <a:fld id="{7A61A64C-DDA5-462C-8D78-C97176D2C361}" type="slidenum">
              <a:rPr lang="en-US" altLang="zh-CN" smtClean="0">
                <a:latin typeface="Arial" charset="0"/>
              </a:rPr>
              <a:pPr/>
              <a:t>43</a:t>
            </a:fld>
            <a:endParaRPr lang="en-US" altLang="zh-CN" smtClean="0">
              <a:latin typeface="Arial" charset="0"/>
            </a:endParaRPr>
          </a:p>
        </p:txBody>
      </p:sp>
      <p:sp>
        <p:nvSpPr>
          <p:cNvPr id="4505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506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latin typeface="宋体" pitchFamily="2" charset="-122"/>
              </a:rPr>
              <a:t> </a:t>
            </a:r>
            <a:r>
              <a:rPr lang="zh-CN" altLang="en-US" sz="2400" b="1" dirty="0" smtClean="0">
                <a:latin typeface="宋体" pitchFamily="2" charset="-122"/>
              </a:rPr>
              <a:t>用例图中的其他图符：</a:t>
            </a:r>
          </a:p>
          <a:p>
            <a:pPr lvl="1" eaLnBrk="1" hangingPunct="1"/>
            <a:r>
              <a:rPr lang="en-US" altLang="zh-CN" sz="2000" b="1" dirty="0" smtClean="0">
                <a:solidFill>
                  <a:srgbClr val="0000FF"/>
                </a:solidFill>
                <a:latin typeface="宋体" pitchFamily="2" charset="-122"/>
              </a:rPr>
              <a:t>A          B   </a:t>
            </a:r>
            <a:r>
              <a:rPr lang="zh-CN" altLang="en-US" sz="2000" b="1" dirty="0" smtClean="0">
                <a:solidFill>
                  <a:srgbClr val="0000FF"/>
                </a:solidFill>
                <a:latin typeface="宋体" pitchFamily="2" charset="-122"/>
              </a:rPr>
              <a:t>使用：由用例</a:t>
            </a:r>
            <a:r>
              <a:rPr lang="en-US" altLang="zh-CN" sz="2000" b="1" dirty="0" smtClean="0">
                <a:solidFill>
                  <a:srgbClr val="0000FF"/>
                </a:solidFill>
                <a:latin typeface="宋体" pitchFamily="2" charset="-122"/>
              </a:rPr>
              <a:t>A</a:t>
            </a:r>
            <a:r>
              <a:rPr lang="zh-CN" altLang="en-US" sz="2000" b="1" dirty="0" smtClean="0">
                <a:solidFill>
                  <a:srgbClr val="0000FF"/>
                </a:solidFill>
                <a:latin typeface="宋体" pitchFamily="2" charset="-122"/>
              </a:rPr>
              <a:t>连向用例</a:t>
            </a:r>
            <a:r>
              <a:rPr lang="en-US" altLang="zh-CN" sz="2000" b="1" dirty="0" smtClean="0">
                <a:solidFill>
                  <a:srgbClr val="0000FF"/>
                </a:solidFill>
                <a:latin typeface="宋体" pitchFamily="2" charset="-122"/>
              </a:rPr>
              <a:t>B,</a:t>
            </a:r>
            <a:r>
              <a:rPr lang="zh-CN" altLang="en-US" sz="2000" b="1" dirty="0" smtClean="0">
                <a:solidFill>
                  <a:srgbClr val="0000FF"/>
                </a:solidFill>
                <a:latin typeface="宋体" pitchFamily="2" charset="-122"/>
              </a:rPr>
              <a:t>表示用例</a:t>
            </a:r>
            <a:r>
              <a:rPr lang="en-US" altLang="zh-CN" sz="2000" b="1" dirty="0" smtClean="0">
                <a:solidFill>
                  <a:srgbClr val="0000FF"/>
                </a:solidFill>
                <a:latin typeface="宋体" pitchFamily="2" charset="-122"/>
              </a:rPr>
              <a:t>A</a:t>
            </a:r>
            <a:r>
              <a:rPr lang="zh-CN" altLang="en-US" sz="2000" b="1" dirty="0" smtClean="0">
                <a:solidFill>
                  <a:srgbClr val="0000FF"/>
                </a:solidFill>
                <a:latin typeface="宋体" pitchFamily="2" charset="-122"/>
              </a:rPr>
              <a:t>中使用了用</a:t>
            </a:r>
          </a:p>
          <a:p>
            <a:pPr lvl="1" eaLnBrk="1" hangingPunct="1">
              <a:buFontTx/>
              <a:buNone/>
            </a:pPr>
            <a:r>
              <a:rPr lang="zh-CN" altLang="en-US" sz="2000" b="1" dirty="0" smtClean="0">
                <a:solidFill>
                  <a:srgbClr val="0000FF"/>
                </a:solidFill>
                <a:latin typeface="宋体" pitchFamily="2" charset="-122"/>
              </a:rPr>
              <a:t>                      例</a:t>
            </a:r>
            <a:r>
              <a:rPr lang="en-US" altLang="zh-CN" sz="2000" b="1" dirty="0" smtClean="0">
                <a:solidFill>
                  <a:srgbClr val="0000FF"/>
                </a:solidFill>
                <a:latin typeface="宋体" pitchFamily="2" charset="-122"/>
              </a:rPr>
              <a:t>B</a:t>
            </a:r>
            <a:r>
              <a:rPr lang="zh-CN" altLang="en-US" sz="2000" b="1" dirty="0" smtClean="0">
                <a:solidFill>
                  <a:srgbClr val="0000FF"/>
                </a:solidFill>
                <a:latin typeface="宋体" pitchFamily="2" charset="-122"/>
              </a:rPr>
              <a:t>中的行为或功能。（</a:t>
            </a:r>
            <a:r>
              <a:rPr lang="en-US" altLang="zh-CN" sz="2000" b="1" dirty="0" smtClean="0">
                <a:solidFill>
                  <a:srgbClr val="0000FF"/>
                </a:solidFill>
                <a:latin typeface="宋体" pitchFamily="2" charset="-122"/>
              </a:rPr>
              <a:t>use/include</a:t>
            </a:r>
            <a:r>
              <a:rPr lang="zh-CN" altLang="en-US" sz="2000" b="1" dirty="0" smtClean="0">
                <a:solidFill>
                  <a:srgbClr val="0000FF"/>
                </a:solidFill>
                <a:latin typeface="宋体" pitchFamily="2" charset="-122"/>
              </a:rPr>
              <a:t>）</a:t>
            </a:r>
          </a:p>
          <a:p>
            <a:pPr lvl="1" eaLnBrk="1" hangingPunct="1"/>
            <a:r>
              <a:rPr lang="en-US" altLang="zh-CN" sz="2000" b="1" dirty="0" smtClean="0">
                <a:solidFill>
                  <a:srgbClr val="0000FF"/>
                </a:solidFill>
                <a:latin typeface="宋体" pitchFamily="2" charset="-122"/>
              </a:rPr>
              <a:t>A          B   </a:t>
            </a:r>
            <a:r>
              <a:rPr lang="zh-CN" altLang="en-US" sz="2000" b="1" dirty="0" smtClean="0">
                <a:solidFill>
                  <a:srgbClr val="0000FF"/>
                </a:solidFill>
                <a:latin typeface="宋体" pitchFamily="2" charset="-122"/>
              </a:rPr>
              <a:t>扩展：由用例</a:t>
            </a:r>
            <a:r>
              <a:rPr lang="en-US" altLang="zh-CN" sz="2000" b="1" dirty="0" smtClean="0">
                <a:solidFill>
                  <a:srgbClr val="0000FF"/>
                </a:solidFill>
                <a:latin typeface="宋体" pitchFamily="2" charset="-122"/>
              </a:rPr>
              <a:t>A</a:t>
            </a:r>
            <a:r>
              <a:rPr lang="zh-CN" altLang="en-US" sz="2000" b="1" dirty="0" smtClean="0">
                <a:solidFill>
                  <a:srgbClr val="0000FF"/>
                </a:solidFill>
                <a:latin typeface="宋体" pitchFamily="2" charset="-122"/>
              </a:rPr>
              <a:t>连向用例</a:t>
            </a:r>
            <a:r>
              <a:rPr lang="en-US" altLang="zh-CN" sz="2000" b="1" dirty="0" smtClean="0">
                <a:solidFill>
                  <a:srgbClr val="0000FF"/>
                </a:solidFill>
                <a:latin typeface="宋体" pitchFamily="2" charset="-122"/>
              </a:rPr>
              <a:t>B</a:t>
            </a:r>
            <a:r>
              <a:rPr lang="zh-CN" altLang="en-US" sz="2000" b="1" dirty="0" smtClean="0">
                <a:solidFill>
                  <a:srgbClr val="0000FF"/>
                </a:solidFill>
                <a:latin typeface="宋体" pitchFamily="2" charset="-122"/>
              </a:rPr>
              <a:t>，</a:t>
            </a:r>
            <a:r>
              <a:rPr lang="zh-CN" altLang="zh-CN" sz="2000" b="1" dirty="0" smtClean="0">
                <a:solidFill>
                  <a:srgbClr val="0000FF"/>
                </a:solidFill>
                <a:latin typeface="宋体" pitchFamily="2" charset="-122"/>
              </a:rPr>
              <a:t>表示用例</a:t>
            </a:r>
            <a:r>
              <a:rPr lang="en-US" altLang="zh-CN" sz="2000" b="1" dirty="0">
                <a:solidFill>
                  <a:srgbClr val="0000FF"/>
                </a:solidFill>
                <a:latin typeface="宋体" pitchFamily="2" charset="-122"/>
              </a:rPr>
              <a:t>A</a:t>
            </a:r>
            <a:r>
              <a:rPr lang="zh-CN" altLang="zh-CN" sz="2000" b="1" dirty="0" smtClean="0">
                <a:solidFill>
                  <a:srgbClr val="0000FF"/>
                </a:solidFill>
                <a:latin typeface="宋体" pitchFamily="2" charset="-122"/>
              </a:rPr>
              <a:t>描述了一项</a:t>
            </a:r>
            <a:endParaRPr lang="zh-CN" altLang="en-US" sz="2000" b="1" dirty="0" smtClean="0">
              <a:solidFill>
                <a:srgbClr val="0000FF"/>
              </a:solidFill>
              <a:latin typeface="宋体" pitchFamily="2" charset="-122"/>
            </a:endParaRPr>
          </a:p>
          <a:p>
            <a:pPr lvl="1" eaLnBrk="1" hangingPunct="1">
              <a:buFontTx/>
              <a:buNone/>
            </a:pPr>
            <a:r>
              <a:rPr lang="zh-CN" altLang="en-US" sz="2000" b="1" dirty="0" smtClean="0">
                <a:solidFill>
                  <a:srgbClr val="0000FF"/>
                </a:solidFill>
                <a:latin typeface="宋体" pitchFamily="2" charset="-122"/>
              </a:rPr>
              <a:t>                      </a:t>
            </a:r>
            <a:r>
              <a:rPr lang="zh-CN" altLang="zh-CN" sz="2000" b="1" dirty="0" smtClean="0">
                <a:solidFill>
                  <a:srgbClr val="0000FF"/>
                </a:solidFill>
                <a:latin typeface="宋体" pitchFamily="2" charset="-122"/>
              </a:rPr>
              <a:t>基本需求，而用例</a:t>
            </a:r>
            <a:r>
              <a:rPr lang="en-US" altLang="zh-CN" sz="2000" b="1" dirty="0">
                <a:solidFill>
                  <a:srgbClr val="0000FF"/>
                </a:solidFill>
                <a:latin typeface="宋体" pitchFamily="2" charset="-122"/>
              </a:rPr>
              <a:t>B</a:t>
            </a:r>
            <a:r>
              <a:rPr lang="zh-CN" altLang="zh-CN" sz="2000" b="1" dirty="0" smtClean="0">
                <a:solidFill>
                  <a:srgbClr val="0000FF"/>
                </a:solidFill>
                <a:latin typeface="宋体" pitchFamily="2" charset="-122"/>
              </a:rPr>
              <a:t>则描述了该基本需求的</a:t>
            </a:r>
            <a:endParaRPr lang="zh-CN" altLang="en-US" sz="2000" b="1" dirty="0" smtClean="0">
              <a:solidFill>
                <a:srgbClr val="0000FF"/>
              </a:solidFill>
              <a:latin typeface="宋体" pitchFamily="2" charset="-122"/>
            </a:endParaRPr>
          </a:p>
          <a:p>
            <a:pPr lvl="1" eaLnBrk="1" hangingPunct="1">
              <a:buFontTx/>
              <a:buNone/>
            </a:pPr>
            <a:r>
              <a:rPr lang="zh-CN" altLang="en-US" sz="2000" b="1" dirty="0" smtClean="0">
                <a:solidFill>
                  <a:srgbClr val="0000FF"/>
                </a:solidFill>
                <a:latin typeface="宋体" pitchFamily="2" charset="-122"/>
              </a:rPr>
              <a:t>                      </a:t>
            </a:r>
            <a:r>
              <a:rPr lang="zh-CN" altLang="zh-CN" sz="2000" b="1" dirty="0" smtClean="0">
                <a:solidFill>
                  <a:srgbClr val="0000FF"/>
                </a:solidFill>
                <a:latin typeface="宋体" pitchFamily="2" charset="-122"/>
              </a:rPr>
              <a:t>特殊情况。</a:t>
            </a:r>
            <a:r>
              <a:rPr lang="en-US" altLang="zh-CN" sz="2000" b="1" dirty="0">
                <a:solidFill>
                  <a:srgbClr val="0000FF"/>
                </a:solidFill>
                <a:latin typeface="宋体" pitchFamily="2" charset="-122"/>
              </a:rPr>
              <a:t>(</a:t>
            </a:r>
            <a:r>
              <a:rPr lang="en-US" altLang="zh-CN" sz="2000" b="1" dirty="0" smtClean="0">
                <a:solidFill>
                  <a:srgbClr val="0000FF"/>
                </a:solidFill>
                <a:latin typeface="宋体" pitchFamily="2" charset="-122"/>
              </a:rPr>
              <a:t>extend</a:t>
            </a:r>
            <a:r>
              <a:rPr lang="en-US" altLang="zh-CN" sz="2000" b="1" dirty="0">
                <a:solidFill>
                  <a:srgbClr val="0000FF"/>
                </a:solidFill>
                <a:latin typeface="宋体" pitchFamily="2" charset="-122"/>
              </a:rPr>
              <a:t>,</a:t>
            </a:r>
            <a:r>
              <a:rPr lang="zh-CN" altLang="en-US" sz="2000" b="1" dirty="0" smtClean="0">
                <a:solidFill>
                  <a:srgbClr val="0000FF"/>
                </a:solidFill>
                <a:latin typeface="宋体" pitchFamily="2" charset="-122"/>
              </a:rPr>
              <a:t>部分相同，不是包含</a:t>
            </a:r>
            <a:r>
              <a:rPr lang="en-US" altLang="zh-CN" sz="2000" b="1" dirty="0" smtClean="0">
                <a:solidFill>
                  <a:srgbClr val="0000FF"/>
                </a:solidFill>
                <a:latin typeface="宋体" pitchFamily="2" charset="-122"/>
              </a:rPr>
              <a:t>)</a:t>
            </a:r>
            <a:endParaRPr lang="zh-CN" altLang="zh-CN" sz="2000" b="1" dirty="0" smtClean="0">
              <a:solidFill>
                <a:srgbClr val="0000FF"/>
              </a:solidFill>
              <a:latin typeface="宋体" pitchFamily="2" charset="-122"/>
            </a:endParaRPr>
          </a:p>
          <a:p>
            <a:pPr lvl="1" eaLnBrk="1" hangingPunct="1"/>
            <a:r>
              <a:rPr lang="zh-CN" altLang="zh-CN" sz="2000" b="1" dirty="0" smtClean="0">
                <a:latin typeface="宋体" pitchFamily="2" charset="-122"/>
              </a:rPr>
              <a:t>  </a:t>
            </a:r>
            <a:r>
              <a:rPr lang="zh-CN" altLang="en-US" sz="1800" b="1" dirty="0" smtClean="0">
                <a:latin typeface="宋体" pitchFamily="2" charset="-122"/>
              </a:rPr>
              <a:t>可以是</a:t>
            </a:r>
            <a:r>
              <a:rPr lang="en-US" altLang="zh-CN" sz="1800" b="1" dirty="0" smtClean="0">
                <a:latin typeface="宋体" pitchFamily="2" charset="-122"/>
              </a:rPr>
              <a:t>OCL</a:t>
            </a:r>
            <a:r>
              <a:rPr lang="zh-CN" altLang="zh-CN" sz="2000" b="1" dirty="0" smtClean="0">
                <a:latin typeface="宋体" pitchFamily="2" charset="-122"/>
              </a:rPr>
              <a:t>      注释体：对</a:t>
            </a:r>
            <a:r>
              <a:rPr lang="en-US" altLang="zh-CN" sz="2000" b="1" dirty="0" smtClean="0">
                <a:latin typeface="宋体" pitchFamily="2" charset="-122"/>
              </a:rPr>
              <a:t>UML</a:t>
            </a:r>
            <a:r>
              <a:rPr lang="zh-CN" altLang="zh-CN" sz="2000" b="1" dirty="0" smtClean="0">
                <a:latin typeface="宋体" pitchFamily="2" charset="-122"/>
              </a:rPr>
              <a:t>实体进行文字描述</a:t>
            </a:r>
          </a:p>
          <a:p>
            <a:pPr lvl="1" eaLnBrk="1" hangingPunct="1"/>
            <a:r>
              <a:rPr lang="zh-CN" altLang="zh-CN" sz="2000" b="1" dirty="0" smtClean="0">
                <a:latin typeface="宋体" pitchFamily="2" charset="-122"/>
              </a:rPr>
              <a:t>              注释连接：将注释体与要描述的实体连接，说明该</a:t>
            </a:r>
            <a:endParaRPr lang="zh-CN" altLang="en-US" sz="2000" b="1" dirty="0" smtClean="0">
              <a:latin typeface="宋体" pitchFamily="2" charset="-122"/>
            </a:endParaRPr>
          </a:p>
          <a:p>
            <a:pPr lvl="1" eaLnBrk="1" hangingPunct="1">
              <a:buFontTx/>
              <a:buNone/>
            </a:pPr>
            <a:r>
              <a:rPr lang="zh-CN" altLang="en-US" sz="2000" b="1" dirty="0" smtClean="0">
                <a:latin typeface="宋体" pitchFamily="2" charset="-122"/>
              </a:rPr>
              <a:t>                          </a:t>
            </a:r>
            <a:r>
              <a:rPr lang="zh-CN" altLang="zh-CN" sz="2000" b="1" dirty="0" smtClean="0">
                <a:latin typeface="宋体" pitchFamily="2" charset="-122"/>
              </a:rPr>
              <a:t>注释体是针对该实体所进行的描述。</a:t>
            </a:r>
            <a:endParaRPr lang="zh-CN" altLang="en-US" sz="2000" b="1" dirty="0" smtClean="0">
              <a:latin typeface="宋体" pitchFamily="2" charset="-122"/>
            </a:endParaRPr>
          </a:p>
          <a:p>
            <a:pPr lvl="1" eaLnBrk="1" hangingPunct="1"/>
            <a:r>
              <a:rPr lang="zh-CN" altLang="en-US" sz="2000" b="1" dirty="0" smtClean="0">
                <a:latin typeface="宋体" pitchFamily="2" charset="-122"/>
              </a:rPr>
              <a:t>注：上述图符中的“使用”和“扩展”的概念在不同的文献有着一定的差别，解释有所不同，各个机构的实际使用方式也有所不同。</a:t>
            </a:r>
            <a:endParaRPr lang="en-US" altLang="zh-CN" sz="2000" b="1" dirty="0" smtClean="0">
              <a:latin typeface="宋体" pitchFamily="2" charset="-122"/>
            </a:endParaRPr>
          </a:p>
          <a:p>
            <a:pPr lvl="1" eaLnBrk="1" hangingPunct="1"/>
            <a:r>
              <a:rPr lang="zh-CN" altLang="en-US" sz="2000" b="1" dirty="0" smtClean="0">
                <a:latin typeface="宋体" pitchFamily="2" charset="-122"/>
              </a:rPr>
              <a:t>其他图符：</a:t>
            </a:r>
            <a:r>
              <a:rPr lang="en-US" altLang="zh-CN" sz="2000" b="1" dirty="0" smtClean="0">
                <a:latin typeface="宋体" pitchFamily="2" charset="-122"/>
              </a:rPr>
              <a:t>refine</a:t>
            </a:r>
            <a:r>
              <a:rPr lang="zh-CN" altLang="en-US" sz="2000" b="1" dirty="0" smtClean="0">
                <a:latin typeface="宋体" pitchFamily="2" charset="-122"/>
              </a:rPr>
              <a:t>（精炼</a:t>
            </a:r>
            <a:r>
              <a:rPr lang="en-US" altLang="zh-CN" sz="2000" b="1" dirty="0" smtClean="0">
                <a:latin typeface="宋体" pitchFamily="2" charset="-122"/>
              </a:rPr>
              <a:t>;</a:t>
            </a:r>
            <a:r>
              <a:rPr lang="zh-CN" altLang="en-US" sz="2000" b="1" dirty="0" smtClean="0">
                <a:latin typeface="宋体" pitchFamily="2" charset="-122"/>
              </a:rPr>
              <a:t>引导实现），继承，依赖等等；有的还是自定义式的，例如：</a:t>
            </a:r>
            <a:r>
              <a:rPr lang="zh-CN" altLang="en-US" sz="2000" b="1" dirty="0">
                <a:latin typeface="宋体" pitchFamily="2" charset="-122"/>
              </a:rPr>
              <a:t>可以添加</a:t>
            </a:r>
            <a:r>
              <a:rPr lang="en-US" altLang="zh-CN" sz="2000" b="1" dirty="0">
                <a:latin typeface="宋体" pitchFamily="2" charset="-122"/>
              </a:rPr>
              <a:t>《love》</a:t>
            </a:r>
            <a:r>
              <a:rPr lang="zh-CN" altLang="en-US" sz="2000" b="1" dirty="0">
                <a:latin typeface="宋体" pitchFamily="2" charset="-122"/>
              </a:rPr>
              <a:t>关系，让两个用例之间产生爱情，而且</a:t>
            </a:r>
            <a:r>
              <a:rPr lang="zh-CN" altLang="en-US" sz="2000" b="1" dirty="0" smtClean="0">
                <a:latin typeface="宋体" pitchFamily="2" charset="-122"/>
              </a:rPr>
              <a:t>还可以是单相思。</a:t>
            </a:r>
            <a:endParaRPr lang="en-US" altLang="zh-CN" sz="2400" b="1" dirty="0" smtClean="0">
              <a:latin typeface="宋体" pitchFamily="2" charset="-122"/>
            </a:endParaRPr>
          </a:p>
        </p:txBody>
      </p:sp>
      <p:sp>
        <p:nvSpPr>
          <p:cNvPr id="45061" name="Line 4"/>
          <p:cNvSpPr>
            <a:spLocks noChangeShapeType="1"/>
          </p:cNvSpPr>
          <p:nvPr/>
        </p:nvSpPr>
        <p:spPr bwMode="auto">
          <a:xfrm>
            <a:off x="1752600" y="2344738"/>
            <a:ext cx="1219200" cy="0"/>
          </a:xfrm>
          <a:prstGeom prst="line">
            <a:avLst/>
          </a:prstGeom>
          <a:noFill/>
          <a:ln w="28575" cap="sq">
            <a:solidFill>
              <a:schemeClr val="tx1"/>
            </a:solidFill>
            <a:round/>
            <a:headEnd type="none" w="sm" len="sm"/>
            <a:tailEnd type="triangle" w="med" len="med"/>
          </a:ln>
        </p:spPr>
        <p:txBody>
          <a:bodyPr wrap="none" anchor="ctr"/>
          <a:lstStyle/>
          <a:p>
            <a:endParaRPr lang="zh-CN" altLang="en-US"/>
          </a:p>
        </p:txBody>
      </p:sp>
      <p:sp>
        <p:nvSpPr>
          <p:cNvPr id="45062" name="Text Box 5"/>
          <p:cNvSpPr txBox="1">
            <a:spLocks noChangeArrowheads="1"/>
          </p:cNvSpPr>
          <p:nvPr/>
        </p:nvSpPr>
        <p:spPr bwMode="auto">
          <a:xfrm>
            <a:off x="1889125" y="2330450"/>
            <a:ext cx="796925" cy="336550"/>
          </a:xfrm>
          <a:prstGeom prst="rect">
            <a:avLst/>
          </a:prstGeom>
          <a:noFill/>
          <a:ln w="12700" cap="sq">
            <a:noFill/>
            <a:miter lim="800000"/>
            <a:headEnd type="none" w="sm" len="sm"/>
            <a:tailEnd type="none" w="sm" len="sm"/>
          </a:ln>
        </p:spPr>
        <p:txBody>
          <a:bodyPr wrap="none">
            <a:spAutoFit/>
          </a:bodyPr>
          <a:lstStyle/>
          <a:p>
            <a:pPr>
              <a:spcBef>
                <a:spcPct val="0"/>
              </a:spcBef>
              <a:buClrTx/>
              <a:buSzTx/>
            </a:pPr>
            <a:r>
              <a:rPr lang="en-US" altLang="zh-CN" sz="1600">
                <a:latin typeface="Times New Roman" pitchFamily="18" charset="0"/>
              </a:rPr>
              <a:t>«</a:t>
            </a:r>
            <a:r>
              <a:rPr lang="zh-CN" altLang="en-US" sz="1600">
                <a:latin typeface="Times New Roman" pitchFamily="18" charset="0"/>
              </a:rPr>
              <a:t>使用</a:t>
            </a:r>
            <a:r>
              <a:rPr lang="en-US" altLang="zh-CN" sz="1600">
                <a:latin typeface="Times New Roman" pitchFamily="18" charset="0"/>
              </a:rPr>
              <a:t>»</a:t>
            </a:r>
          </a:p>
        </p:txBody>
      </p:sp>
      <p:sp>
        <p:nvSpPr>
          <p:cNvPr id="45063" name="Line 6"/>
          <p:cNvSpPr>
            <a:spLocks noChangeShapeType="1"/>
          </p:cNvSpPr>
          <p:nvPr/>
        </p:nvSpPr>
        <p:spPr bwMode="auto">
          <a:xfrm>
            <a:off x="1752600" y="3062288"/>
            <a:ext cx="1219200" cy="0"/>
          </a:xfrm>
          <a:prstGeom prst="line">
            <a:avLst/>
          </a:prstGeom>
          <a:noFill/>
          <a:ln w="28575" cap="sq">
            <a:solidFill>
              <a:schemeClr val="tx1"/>
            </a:solidFill>
            <a:round/>
            <a:headEnd type="none" w="sm" len="sm"/>
            <a:tailEnd type="triangle" w="med" len="med"/>
          </a:ln>
        </p:spPr>
        <p:txBody>
          <a:bodyPr wrap="none" anchor="ctr"/>
          <a:lstStyle/>
          <a:p>
            <a:endParaRPr lang="zh-CN" altLang="en-US"/>
          </a:p>
        </p:txBody>
      </p:sp>
      <p:sp>
        <p:nvSpPr>
          <p:cNvPr id="45064" name="Text Box 7"/>
          <p:cNvSpPr txBox="1">
            <a:spLocks noChangeArrowheads="1"/>
          </p:cNvSpPr>
          <p:nvPr/>
        </p:nvSpPr>
        <p:spPr bwMode="auto">
          <a:xfrm>
            <a:off x="1889125" y="3048000"/>
            <a:ext cx="796925" cy="336550"/>
          </a:xfrm>
          <a:prstGeom prst="rect">
            <a:avLst/>
          </a:prstGeom>
          <a:noFill/>
          <a:ln w="12700" cap="sq">
            <a:noFill/>
            <a:miter lim="800000"/>
            <a:headEnd type="none" w="sm" len="sm"/>
            <a:tailEnd type="none" w="sm" len="sm"/>
          </a:ln>
        </p:spPr>
        <p:txBody>
          <a:bodyPr wrap="none">
            <a:spAutoFit/>
          </a:bodyPr>
          <a:lstStyle/>
          <a:p>
            <a:pPr>
              <a:spcBef>
                <a:spcPct val="0"/>
              </a:spcBef>
              <a:buClrTx/>
              <a:buSzTx/>
            </a:pPr>
            <a:r>
              <a:rPr lang="en-US" altLang="zh-CN" sz="1600">
                <a:latin typeface="Times New Roman" pitchFamily="18" charset="0"/>
              </a:rPr>
              <a:t>«</a:t>
            </a:r>
            <a:r>
              <a:rPr lang="zh-CN" altLang="en-US" sz="1600">
                <a:latin typeface="Times New Roman" pitchFamily="18" charset="0"/>
              </a:rPr>
              <a:t>扩展</a:t>
            </a:r>
            <a:r>
              <a:rPr lang="en-US" altLang="zh-CN" sz="1600">
                <a:latin typeface="Times New Roman" pitchFamily="18" charset="0"/>
              </a:rPr>
              <a:t>»</a:t>
            </a:r>
          </a:p>
        </p:txBody>
      </p:sp>
      <p:sp>
        <p:nvSpPr>
          <p:cNvPr id="45065" name="Line 8"/>
          <p:cNvSpPr>
            <a:spLocks noChangeShapeType="1"/>
          </p:cNvSpPr>
          <p:nvPr/>
        </p:nvSpPr>
        <p:spPr bwMode="auto">
          <a:xfrm>
            <a:off x="1828800" y="3886200"/>
            <a:ext cx="9144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5066" name="Line 9"/>
          <p:cNvSpPr>
            <a:spLocks noChangeShapeType="1"/>
          </p:cNvSpPr>
          <p:nvPr/>
        </p:nvSpPr>
        <p:spPr bwMode="auto">
          <a:xfrm>
            <a:off x="2743200" y="3886200"/>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5067" name="Line 10"/>
          <p:cNvSpPr>
            <a:spLocks noChangeShapeType="1"/>
          </p:cNvSpPr>
          <p:nvPr/>
        </p:nvSpPr>
        <p:spPr bwMode="auto">
          <a:xfrm>
            <a:off x="2895600" y="4038600"/>
            <a:ext cx="0" cy="3048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5068" name="Line 11"/>
          <p:cNvSpPr>
            <a:spLocks noChangeShapeType="1"/>
          </p:cNvSpPr>
          <p:nvPr/>
        </p:nvSpPr>
        <p:spPr bwMode="auto">
          <a:xfrm>
            <a:off x="1828800" y="3886200"/>
            <a:ext cx="0" cy="4572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5069" name="Line 12"/>
          <p:cNvSpPr>
            <a:spLocks noChangeShapeType="1"/>
          </p:cNvSpPr>
          <p:nvPr/>
        </p:nvSpPr>
        <p:spPr bwMode="auto">
          <a:xfrm>
            <a:off x="1828800" y="4343400"/>
            <a:ext cx="10668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5070" name="Line 13"/>
          <p:cNvSpPr>
            <a:spLocks noChangeShapeType="1"/>
          </p:cNvSpPr>
          <p:nvPr/>
        </p:nvSpPr>
        <p:spPr bwMode="auto">
          <a:xfrm>
            <a:off x="2743200" y="3886200"/>
            <a:ext cx="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5071" name="Line 14"/>
          <p:cNvSpPr>
            <a:spLocks noChangeShapeType="1"/>
          </p:cNvSpPr>
          <p:nvPr/>
        </p:nvSpPr>
        <p:spPr bwMode="auto">
          <a:xfrm>
            <a:off x="2743200" y="4038600"/>
            <a:ext cx="1524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5072" name="Line 15"/>
          <p:cNvSpPr>
            <a:spLocks noChangeShapeType="1"/>
          </p:cNvSpPr>
          <p:nvPr/>
        </p:nvSpPr>
        <p:spPr bwMode="auto">
          <a:xfrm>
            <a:off x="1828800" y="4572000"/>
            <a:ext cx="1066800" cy="0"/>
          </a:xfrm>
          <a:prstGeom prst="line">
            <a:avLst/>
          </a:prstGeom>
          <a:noFill/>
          <a:ln w="28575">
            <a:solidFill>
              <a:schemeClr val="tx1"/>
            </a:solidFill>
            <a:prstDash val="dash"/>
            <a:round/>
            <a:headEnd type="none" w="sm" len="sm"/>
            <a:tailEnd type="none" w="sm" len="sm"/>
          </a:ln>
        </p:spPr>
        <p:txBody>
          <a:bodyPr wrap="none" anchor="ctr"/>
          <a:lstStyle/>
          <a:p>
            <a:endParaRPr lang="zh-CN" altLang="en-US"/>
          </a:p>
        </p:txBody>
      </p:sp>
      <p:sp>
        <p:nvSpPr>
          <p:cNvPr id="2" name="文本框 1"/>
          <p:cNvSpPr txBox="1"/>
          <p:nvPr/>
        </p:nvSpPr>
        <p:spPr>
          <a:xfrm>
            <a:off x="0" y="1844824"/>
            <a:ext cx="762000" cy="707886"/>
          </a:xfrm>
          <a:prstGeom prst="rect">
            <a:avLst/>
          </a:prstGeom>
          <a:solidFill>
            <a:schemeClr val="bg2">
              <a:lumMod val="20000"/>
              <a:lumOff val="80000"/>
            </a:schemeClr>
          </a:solidFill>
          <a:ln w="19050">
            <a:solidFill>
              <a:srgbClr val="C00000"/>
            </a:solidFill>
          </a:ln>
        </p:spPr>
        <p:txBody>
          <a:bodyPr wrap="square" rtlCol="0">
            <a:spAutoFit/>
          </a:bodyPr>
          <a:lstStyle/>
          <a:p>
            <a:r>
              <a:rPr lang="en-US" altLang="zh-CN" sz="2000" dirty="0" smtClean="0">
                <a:solidFill>
                  <a:srgbClr val="FF0000"/>
                </a:solidFill>
              </a:rPr>
              <a:t>A</a:t>
            </a:r>
            <a:r>
              <a:rPr lang="zh-CN" altLang="en-US" sz="2000" dirty="0" smtClean="0">
                <a:solidFill>
                  <a:srgbClr val="FF0000"/>
                </a:solidFill>
              </a:rPr>
              <a:t>是大头</a:t>
            </a:r>
            <a:endParaRPr lang="zh-CN" altLang="en-US" sz="2000" dirty="0">
              <a:solidFill>
                <a:srgbClr val="FF0000"/>
              </a:solidFill>
            </a:endParaRPr>
          </a:p>
        </p:txBody>
      </p:sp>
      <p:sp>
        <p:nvSpPr>
          <p:cNvPr id="18" name="文本框 17"/>
          <p:cNvSpPr txBox="1"/>
          <p:nvPr/>
        </p:nvSpPr>
        <p:spPr>
          <a:xfrm>
            <a:off x="-36512" y="3297178"/>
            <a:ext cx="1224136" cy="1015663"/>
          </a:xfrm>
          <a:prstGeom prst="rect">
            <a:avLst/>
          </a:prstGeom>
          <a:solidFill>
            <a:schemeClr val="bg2">
              <a:lumMod val="20000"/>
              <a:lumOff val="80000"/>
            </a:schemeClr>
          </a:solidFill>
          <a:ln w="19050">
            <a:solidFill>
              <a:srgbClr val="C00000"/>
            </a:solidFill>
          </a:ln>
        </p:spPr>
        <p:txBody>
          <a:bodyPr wrap="square" rtlCol="0">
            <a:spAutoFit/>
          </a:bodyPr>
          <a:lstStyle/>
          <a:p>
            <a:r>
              <a:rPr lang="en-US" altLang="zh-CN" sz="2000" dirty="0">
                <a:solidFill>
                  <a:srgbClr val="FF0000"/>
                </a:solidFill>
              </a:rPr>
              <a:t>B</a:t>
            </a:r>
            <a:r>
              <a:rPr lang="zh-CN" altLang="en-US" sz="2000" dirty="0" smtClean="0">
                <a:solidFill>
                  <a:srgbClr val="FF0000"/>
                </a:solidFill>
              </a:rPr>
              <a:t>是大头即：</a:t>
            </a:r>
            <a:r>
              <a:rPr lang="en-US" altLang="zh-CN" sz="2000" dirty="0" smtClean="0">
                <a:solidFill>
                  <a:srgbClr val="FF0000"/>
                </a:solidFill>
              </a:rPr>
              <a:t>B</a:t>
            </a:r>
            <a:r>
              <a:rPr lang="zh-CN" altLang="en-US" sz="2000" dirty="0" smtClean="0">
                <a:solidFill>
                  <a:srgbClr val="FF0000"/>
                </a:solidFill>
              </a:rPr>
              <a:t>的动作更多</a:t>
            </a:r>
            <a:endParaRPr lang="zh-CN" altLang="en-US" sz="2000" dirty="0">
              <a:solidFill>
                <a:srgbClr val="FF0000"/>
              </a:solidFill>
            </a:endParaRPr>
          </a:p>
        </p:txBody>
      </p:sp>
      <p:sp>
        <p:nvSpPr>
          <p:cNvPr id="19" name="Line 6"/>
          <p:cNvSpPr>
            <a:spLocks noChangeShapeType="1"/>
          </p:cNvSpPr>
          <p:nvPr/>
        </p:nvSpPr>
        <p:spPr bwMode="auto">
          <a:xfrm>
            <a:off x="760512" y="2060847"/>
            <a:ext cx="1795264" cy="269601"/>
          </a:xfrm>
          <a:prstGeom prst="line">
            <a:avLst/>
          </a:prstGeom>
          <a:noFill/>
          <a:ln w="28575" cap="sq">
            <a:solidFill>
              <a:schemeClr val="tx1"/>
            </a:solidFill>
            <a:round/>
            <a:headEnd type="none" w="sm" len="sm"/>
            <a:tailEnd type="triangle" w="med" len="med"/>
          </a:ln>
        </p:spPr>
        <p:txBody>
          <a:bodyPr wrap="none" anchor="ctr"/>
          <a:lstStyle/>
          <a:p>
            <a:endParaRPr lang="zh-CN" altLang="en-US"/>
          </a:p>
        </p:txBody>
      </p:sp>
      <p:sp>
        <p:nvSpPr>
          <p:cNvPr id="20" name="Line 6"/>
          <p:cNvSpPr>
            <a:spLocks noChangeShapeType="1"/>
          </p:cNvSpPr>
          <p:nvPr/>
        </p:nvSpPr>
        <p:spPr bwMode="auto">
          <a:xfrm flipV="1">
            <a:off x="1187624" y="3089207"/>
            <a:ext cx="798512" cy="627825"/>
          </a:xfrm>
          <a:prstGeom prst="line">
            <a:avLst/>
          </a:prstGeom>
          <a:noFill/>
          <a:ln w="28575" cap="sq">
            <a:solidFill>
              <a:schemeClr val="tx1"/>
            </a:solidFill>
            <a:round/>
            <a:headEnd type="none" w="sm" len="sm"/>
            <a:tailEnd type="triangle" w="med" len="me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p:spPr>
        <p:txBody>
          <a:bodyPr/>
          <a:lstStyle/>
          <a:p>
            <a:fld id="{B107AA06-8A16-4C45-8523-37F17893E5B6}" type="slidenum">
              <a:rPr lang="en-US" altLang="zh-CN" smtClean="0">
                <a:latin typeface="Arial" charset="0"/>
              </a:rPr>
              <a:pPr/>
              <a:t>44</a:t>
            </a:fld>
            <a:endParaRPr lang="en-US" altLang="zh-CN" smtClean="0">
              <a:latin typeface="Arial" charset="0"/>
            </a:endParaRPr>
          </a:p>
        </p:txBody>
      </p:sp>
      <p:sp>
        <p:nvSpPr>
          <p:cNvPr id="4403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403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latin typeface="宋体" pitchFamily="2" charset="-122"/>
              </a:rPr>
              <a:t> </a:t>
            </a:r>
            <a:r>
              <a:rPr lang="zh-CN" altLang="en-US" b="1" dirty="0" smtClean="0">
                <a:latin typeface="宋体" pitchFamily="2" charset="-122"/>
              </a:rPr>
              <a:t>关于</a:t>
            </a:r>
            <a:r>
              <a:rPr lang="zh-CN" altLang="en-US" b="1" dirty="0" smtClean="0">
                <a:latin typeface="Times New Roman" pitchFamily="18" charset="0"/>
              </a:rPr>
              <a:t>“</a:t>
            </a:r>
            <a:r>
              <a:rPr lang="zh-CN" altLang="en-US" b="1" dirty="0" smtClean="0">
                <a:latin typeface="宋体" pitchFamily="2" charset="-122"/>
              </a:rPr>
              <a:t>用例驱动</a:t>
            </a:r>
            <a:r>
              <a:rPr lang="zh-CN" altLang="en-US" b="1" dirty="0" smtClean="0">
                <a:latin typeface="Times New Roman" pitchFamily="18" charset="0"/>
              </a:rPr>
              <a:t>”</a:t>
            </a:r>
            <a:r>
              <a:rPr lang="zh-CN" altLang="en-US" b="1" dirty="0" smtClean="0">
                <a:latin typeface="宋体" pitchFamily="2" charset="-122"/>
              </a:rPr>
              <a:t>的若干解释：</a:t>
            </a:r>
          </a:p>
          <a:p>
            <a:pPr eaLnBrk="1" hangingPunct="1">
              <a:buSzPct val="110000"/>
              <a:buFont typeface="Wingdings" pitchFamily="2" charset="2"/>
              <a:buChar char="n"/>
            </a:pPr>
            <a:r>
              <a:rPr lang="zh-CN" altLang="en-US" sz="2000" b="1" u="sng" dirty="0" smtClean="0">
                <a:solidFill>
                  <a:srgbClr val="0000FF"/>
                </a:solidFill>
              </a:rPr>
              <a:t>用例驱动</a:t>
            </a:r>
            <a:r>
              <a:rPr lang="zh-CN" altLang="en-US" sz="2000" b="1" dirty="0" smtClean="0"/>
              <a:t>战略可以通过在该问题中添加几个字来描述：需要该系统为每个用户做什么？这几个字有着重大意义。它们</a:t>
            </a:r>
            <a:r>
              <a:rPr lang="zh-CN" altLang="en-US" sz="2000" b="1" u="sng" dirty="0" smtClean="0">
                <a:solidFill>
                  <a:srgbClr val="0000FF"/>
                </a:solidFill>
              </a:rPr>
              <a:t>迫使我们从用户的利益角度出发进行考虑</a:t>
            </a:r>
            <a:r>
              <a:rPr lang="zh-CN" altLang="en-US" sz="2000" b="1" dirty="0" smtClean="0"/>
              <a:t>，而不仅仅是考虑系统应当具有哪些良好功能 。 </a:t>
            </a:r>
            <a:endParaRPr lang="zh-CN" altLang="en-US" sz="2000" b="1" dirty="0" smtClean="0">
              <a:latin typeface="宋体" pitchFamily="2" charset="-122"/>
            </a:endParaRPr>
          </a:p>
          <a:p>
            <a:pPr eaLnBrk="1" hangingPunct="1">
              <a:buSzPct val="110000"/>
              <a:buFont typeface="Wingdings" pitchFamily="2" charset="2"/>
              <a:buChar char="n"/>
            </a:pPr>
            <a:r>
              <a:rPr lang="zh-CN" altLang="en-US" sz="2000" b="1" dirty="0" smtClean="0"/>
              <a:t>用例并不仅仅是定义一个系统的需求的一个工具，它们还</a:t>
            </a:r>
            <a:r>
              <a:rPr lang="zh-CN" altLang="en-US" sz="2000" b="1" u="sng" dirty="0" smtClean="0">
                <a:solidFill>
                  <a:srgbClr val="0000FF"/>
                </a:solidFill>
              </a:rPr>
              <a:t>驱动系统的设计、实现和测试</a:t>
            </a:r>
            <a:r>
              <a:rPr lang="zh-CN" altLang="en-US" sz="2000" b="1" dirty="0" smtClean="0"/>
              <a:t>。 </a:t>
            </a:r>
          </a:p>
          <a:p>
            <a:pPr lvl="1" eaLnBrk="1" hangingPunct="1">
              <a:buSzPct val="110000"/>
              <a:buFont typeface="Wingdings" pitchFamily="2" charset="2"/>
              <a:buChar char="n"/>
            </a:pPr>
            <a:r>
              <a:rPr lang="zh-CN" altLang="en-US" sz="2000" b="1" dirty="0" smtClean="0"/>
              <a:t>基于用例模型，软件开发人员创建一系列的设计和实现模型来实现各种用例。开发人员审查每个后续模型，以确保它们符合用例模型。</a:t>
            </a:r>
            <a:r>
              <a:rPr lang="zh-CN" altLang="en-US" sz="2000" b="1" dirty="0" smtClean="0">
                <a:solidFill>
                  <a:srgbClr val="0000FF"/>
                </a:solidFill>
                <a:hlinkClick r:id="rId3"/>
              </a:rPr>
              <a:t>测试</a:t>
            </a:r>
            <a:r>
              <a:rPr lang="zh-CN" altLang="en-US" sz="2000" b="1" dirty="0" smtClean="0">
                <a:solidFill>
                  <a:srgbClr val="CC0000"/>
                </a:solidFill>
                <a:hlinkClick r:id="rId3"/>
              </a:rPr>
              <a:t>人员</a:t>
            </a:r>
            <a:r>
              <a:rPr lang="zh-CN" altLang="en-US" sz="2000" b="1" dirty="0" smtClean="0"/>
              <a:t>将测试软件系统的实现效果，以确保实现模型中的组件正确实现了用例。这样，用例不仅启动了开发过程，而且与开发过程密切结合在了一起。 （</a:t>
            </a:r>
            <a:r>
              <a:rPr lang="zh-CN" altLang="en-US" sz="2000" b="1" dirty="0" smtClean="0">
                <a:solidFill>
                  <a:srgbClr val="FF0000"/>
                </a:solidFill>
              </a:rPr>
              <a:t>用例驱动实际是关注用户的利益驱动</a:t>
            </a:r>
            <a:r>
              <a:rPr lang="zh-CN" altLang="en-US" sz="2000" b="1" dirty="0" smtClean="0"/>
              <a:t>）</a:t>
            </a:r>
          </a:p>
          <a:p>
            <a:pPr lvl="1" eaLnBrk="1" hangingPunct="1">
              <a:buSzPct val="110000"/>
              <a:buFont typeface="Wingdings" pitchFamily="2" charset="2"/>
              <a:buChar char="n"/>
            </a:pPr>
            <a:r>
              <a:rPr lang="zh-CN" altLang="en-US" sz="2000" b="1" dirty="0" smtClean="0">
                <a:latin typeface="Times New Roman" pitchFamily="18" charset="0"/>
              </a:rPr>
              <a:t>“</a:t>
            </a:r>
            <a:r>
              <a:rPr lang="zh-CN" altLang="en-US" sz="2000" b="1" dirty="0" smtClean="0"/>
              <a:t>用例驱动</a:t>
            </a:r>
            <a:r>
              <a:rPr lang="zh-CN" altLang="en-US" sz="2000" b="1" dirty="0" smtClean="0">
                <a:latin typeface="Times New Roman" pitchFamily="18" charset="0"/>
              </a:rPr>
              <a:t>”</a:t>
            </a:r>
            <a:r>
              <a:rPr lang="zh-CN" altLang="en-US" sz="2000" b="1" dirty="0" smtClean="0"/>
              <a:t>意指开发过程将遵循一个流程：它将按照一系列由用例驱动的工作流程来进行。首先是定义用例，然后是设计用例，最后</a:t>
            </a:r>
            <a:r>
              <a:rPr lang="en-US" altLang="zh-CN" sz="2000" b="1" dirty="0" smtClean="0"/>
              <a:t>, </a:t>
            </a:r>
            <a:r>
              <a:rPr lang="zh-CN" altLang="en-US" sz="2000" b="1" dirty="0" smtClean="0"/>
              <a:t>用例是测试人员构建</a:t>
            </a:r>
            <a:r>
              <a:rPr lang="zh-CN" altLang="en-US" sz="2000" b="1" dirty="0" smtClean="0">
                <a:hlinkClick r:id="rId4"/>
              </a:rPr>
              <a:t>测试案例</a:t>
            </a:r>
            <a:r>
              <a:rPr lang="zh-CN" altLang="en-US" sz="2000" b="1" dirty="0" smtClean="0"/>
              <a:t>的部分来源。（不少测试用例专门基于用例，比如一些特殊的互动场景是用例所表现出来的）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p:spPr>
        <p:txBody>
          <a:bodyPr/>
          <a:lstStyle/>
          <a:p>
            <a:fld id="{B107AA06-8A16-4C45-8523-37F17893E5B6}" type="slidenum">
              <a:rPr lang="en-US" altLang="zh-CN" smtClean="0">
                <a:solidFill>
                  <a:srgbClr val="FFFFFF"/>
                </a:solidFill>
                <a:latin typeface="Arial" charset="0"/>
              </a:rPr>
              <a:pPr/>
              <a:t>45</a:t>
            </a:fld>
            <a:endParaRPr lang="en-US" altLang="zh-CN" smtClean="0">
              <a:solidFill>
                <a:srgbClr val="FFFFFF"/>
              </a:solidFill>
              <a:latin typeface="Arial" charset="0"/>
            </a:endParaRPr>
          </a:p>
        </p:txBody>
      </p:sp>
      <p:sp>
        <p:nvSpPr>
          <p:cNvPr id="4403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4036" name="Rectangle 3"/>
          <p:cNvSpPr>
            <a:spLocks noGrp="1" noChangeArrowheads="1"/>
          </p:cNvSpPr>
          <p:nvPr>
            <p:ph type="body" idx="1"/>
          </p:nvPr>
        </p:nvSpPr>
        <p:spPr>
          <a:xfrm>
            <a:off x="762000" y="1707976"/>
            <a:ext cx="8382000" cy="5105400"/>
          </a:xfrm>
        </p:spPr>
        <p:txBody>
          <a:bodyPr/>
          <a:lstStyle/>
          <a:p>
            <a:pPr eaLnBrk="1" hangingPunct="1">
              <a:buFontTx/>
              <a:buNone/>
            </a:pPr>
            <a:r>
              <a:rPr lang="en-US" altLang="zh-CN" b="1" dirty="0" smtClean="0">
                <a:latin typeface="宋体" pitchFamily="2" charset="-122"/>
              </a:rPr>
              <a:t> </a:t>
            </a:r>
            <a:r>
              <a:rPr lang="zh-CN" altLang="en-US" b="1" dirty="0" smtClean="0">
                <a:latin typeface="宋体" pitchFamily="2" charset="-122"/>
              </a:rPr>
              <a:t>关于</a:t>
            </a:r>
            <a:r>
              <a:rPr lang="zh-CN" altLang="en-US" b="1" dirty="0" smtClean="0">
                <a:latin typeface="Times New Roman" pitchFamily="18" charset="0"/>
              </a:rPr>
              <a:t>“</a:t>
            </a:r>
            <a:r>
              <a:rPr lang="zh-CN" altLang="en-US" b="1" dirty="0" smtClean="0">
                <a:latin typeface="宋体" pitchFamily="2" charset="-122"/>
              </a:rPr>
              <a:t>用例驱动</a:t>
            </a:r>
            <a:r>
              <a:rPr lang="zh-CN" altLang="en-US" b="1" dirty="0" smtClean="0">
                <a:latin typeface="Times New Roman" pitchFamily="18" charset="0"/>
              </a:rPr>
              <a:t>”</a:t>
            </a:r>
            <a:r>
              <a:rPr lang="zh-CN" altLang="en-US" b="1" dirty="0" smtClean="0">
                <a:latin typeface="宋体" pitchFamily="2" charset="-122"/>
              </a:rPr>
              <a:t>的若干解释</a:t>
            </a:r>
            <a:r>
              <a:rPr lang="zh-CN" altLang="en-US" b="1" dirty="0" smtClean="0">
                <a:latin typeface="宋体" pitchFamily="2" charset="-122"/>
                <a:sym typeface="Wingdings" panose="05000000000000000000" pitchFamily="2" charset="2"/>
              </a:rPr>
              <a:t>（观摩）</a:t>
            </a:r>
            <a:endParaRPr lang="zh-CN" altLang="en-US" b="1" dirty="0" smtClean="0">
              <a:latin typeface="宋体" pitchFamily="2" charset="-122"/>
            </a:endParaRPr>
          </a:p>
          <a:p>
            <a:pPr lvl="1" eaLnBrk="1" hangingPunct="1">
              <a:buSzPct val="110000"/>
              <a:buFont typeface="Wingdings" pitchFamily="2" charset="2"/>
              <a:buChar char="n"/>
            </a:pPr>
            <a:r>
              <a:rPr lang="zh-CN" altLang="en-US" sz="2000" b="1" dirty="0" smtClean="0">
                <a:latin typeface="Times New Roman" pitchFamily="18" charset="0"/>
              </a:rPr>
              <a:t>“</a:t>
            </a:r>
            <a:r>
              <a:rPr lang="zh-CN" altLang="en-US" sz="2000" b="1" dirty="0" smtClean="0"/>
              <a:t>用例驱动</a:t>
            </a:r>
            <a:r>
              <a:rPr lang="zh-CN" altLang="en-US" sz="2000" b="1" dirty="0" smtClean="0">
                <a:latin typeface="Times New Roman" pitchFamily="18" charset="0"/>
              </a:rPr>
              <a:t>”试图引导设计，例如下图需求阶段的混合式设计：</a:t>
            </a:r>
            <a:endParaRPr lang="zh-CN" altLang="en-US" sz="2000" b="1" dirty="0" smtClean="0"/>
          </a:p>
        </p:txBody>
      </p:sp>
      <p:pic>
        <p:nvPicPr>
          <p:cNvPr id="2" name="图片 1"/>
          <p:cNvPicPr>
            <a:picLocks noChangeAspect="1"/>
          </p:cNvPicPr>
          <p:nvPr/>
        </p:nvPicPr>
        <p:blipFill>
          <a:blip r:embed="rId3"/>
          <a:stretch>
            <a:fillRect/>
          </a:stretch>
        </p:blipFill>
        <p:spPr>
          <a:xfrm>
            <a:off x="762000" y="2564904"/>
            <a:ext cx="8274496" cy="3960440"/>
          </a:xfrm>
          <a:prstGeom prst="rect">
            <a:avLst/>
          </a:prstGeom>
        </p:spPr>
      </p:pic>
      <p:sp>
        <p:nvSpPr>
          <p:cNvPr id="3" name="文本框 2"/>
          <p:cNvSpPr txBox="1"/>
          <p:nvPr/>
        </p:nvSpPr>
        <p:spPr>
          <a:xfrm>
            <a:off x="6300192" y="5805264"/>
            <a:ext cx="2843808" cy="1015663"/>
          </a:xfrm>
          <a:prstGeom prst="rect">
            <a:avLst/>
          </a:prstGeom>
          <a:solidFill>
            <a:schemeClr val="bg1">
              <a:lumMod val="75000"/>
            </a:schemeClr>
          </a:solidFill>
          <a:ln w="19050">
            <a:solidFill>
              <a:srgbClr val="0000FF"/>
            </a:solidFill>
          </a:ln>
        </p:spPr>
        <p:txBody>
          <a:bodyPr wrap="square" rtlCol="0">
            <a:spAutoFit/>
          </a:bodyPr>
          <a:lstStyle/>
          <a:p>
            <a:r>
              <a:rPr lang="zh-CN" altLang="en-US" sz="2000" dirty="0" smtClean="0"/>
              <a:t>问题：该图是用于需求还是用于设计？</a:t>
            </a:r>
            <a:r>
              <a:rPr lang="zh-CN" altLang="en-US" sz="2000" dirty="0" smtClean="0">
                <a:solidFill>
                  <a:schemeClr val="bg1">
                    <a:lumMod val="85000"/>
                  </a:schemeClr>
                </a:solidFill>
              </a:rPr>
              <a:t>都可以，看团队风格</a:t>
            </a:r>
            <a:endParaRPr lang="zh-CN" altLang="en-US" sz="2000" dirty="0">
              <a:solidFill>
                <a:schemeClr val="bg1">
                  <a:lumMod val="85000"/>
                </a:schemeClr>
              </a:solidFill>
            </a:endParaRPr>
          </a:p>
        </p:txBody>
      </p:sp>
    </p:spTree>
    <p:extLst>
      <p:ext uri="{BB962C8B-B14F-4D97-AF65-F5344CB8AC3E}">
        <p14:creationId xmlns:p14="http://schemas.microsoft.com/office/powerpoint/2010/main" val="26497921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p:spPr>
        <p:txBody>
          <a:bodyPr/>
          <a:lstStyle/>
          <a:p>
            <a:fld id="{B84255BF-43FB-4791-8E4B-583D0A3FEBD4}" type="slidenum">
              <a:rPr lang="en-US" altLang="zh-CN" smtClean="0">
                <a:latin typeface="Arial" charset="0"/>
              </a:rPr>
              <a:pPr/>
              <a:t>46</a:t>
            </a:fld>
            <a:endParaRPr lang="en-US" altLang="zh-CN" smtClean="0">
              <a:latin typeface="Arial" charset="0"/>
            </a:endParaRPr>
          </a:p>
        </p:txBody>
      </p:sp>
      <p:sp>
        <p:nvSpPr>
          <p:cNvPr id="4608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6084" name="Oval 5"/>
          <p:cNvSpPr>
            <a:spLocks noChangeArrowheads="1"/>
          </p:cNvSpPr>
          <p:nvPr/>
        </p:nvSpPr>
        <p:spPr bwMode="auto">
          <a:xfrm>
            <a:off x="3505200" y="2133600"/>
            <a:ext cx="17526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spcBef>
                <a:spcPct val="0"/>
              </a:spcBef>
              <a:buClrTx/>
              <a:buSzTx/>
            </a:pPr>
            <a:r>
              <a:rPr lang="zh-CN" altLang="en-US" sz="2000">
                <a:latin typeface="Times New Roman" pitchFamily="18" charset="0"/>
              </a:rPr>
              <a:t>设置边界</a:t>
            </a:r>
            <a:endParaRPr lang="zh-CN" altLang="en-US" sz="3200">
              <a:latin typeface="Times New Roman" pitchFamily="18" charset="0"/>
            </a:endParaRPr>
          </a:p>
        </p:txBody>
      </p:sp>
      <p:sp>
        <p:nvSpPr>
          <p:cNvPr id="46085" name="Oval 6"/>
          <p:cNvSpPr>
            <a:spLocks noChangeArrowheads="1"/>
          </p:cNvSpPr>
          <p:nvPr/>
        </p:nvSpPr>
        <p:spPr bwMode="auto">
          <a:xfrm>
            <a:off x="3581400" y="2971800"/>
            <a:ext cx="16764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spcBef>
                <a:spcPct val="0"/>
              </a:spcBef>
              <a:buClrTx/>
              <a:buSzTx/>
            </a:pPr>
            <a:r>
              <a:rPr lang="zh-CN" altLang="en-US" sz="2000">
                <a:latin typeface="Times New Roman" pitchFamily="18" charset="0"/>
              </a:rPr>
              <a:t>风险分析</a:t>
            </a:r>
          </a:p>
        </p:txBody>
      </p:sp>
      <p:sp>
        <p:nvSpPr>
          <p:cNvPr id="46086" name="Oval 7"/>
          <p:cNvSpPr>
            <a:spLocks noChangeArrowheads="1"/>
          </p:cNvSpPr>
          <p:nvPr/>
        </p:nvSpPr>
        <p:spPr bwMode="auto">
          <a:xfrm>
            <a:off x="3581400" y="3886200"/>
            <a:ext cx="16764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spcBef>
                <a:spcPct val="0"/>
              </a:spcBef>
              <a:buClrTx/>
              <a:buSzTx/>
            </a:pPr>
            <a:r>
              <a:rPr lang="zh-CN" altLang="en-US" sz="2000">
                <a:latin typeface="Times New Roman" pitchFamily="18" charset="0"/>
              </a:rPr>
              <a:t>交易估计</a:t>
            </a:r>
          </a:p>
        </p:txBody>
      </p:sp>
      <p:sp>
        <p:nvSpPr>
          <p:cNvPr id="46087" name="Oval 8"/>
          <p:cNvSpPr>
            <a:spLocks noChangeArrowheads="1"/>
          </p:cNvSpPr>
          <p:nvPr/>
        </p:nvSpPr>
        <p:spPr bwMode="auto">
          <a:xfrm>
            <a:off x="3581400" y="4724400"/>
            <a:ext cx="16764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spcBef>
                <a:spcPct val="0"/>
              </a:spcBef>
              <a:buClrTx/>
              <a:buSzTx/>
            </a:pPr>
            <a:r>
              <a:rPr lang="zh-CN" altLang="en-US" sz="2000">
                <a:latin typeface="Times New Roman" pitchFamily="18" charset="0"/>
              </a:rPr>
              <a:t>进行交易</a:t>
            </a:r>
          </a:p>
        </p:txBody>
      </p:sp>
      <p:sp>
        <p:nvSpPr>
          <p:cNvPr id="46088" name="Oval 9"/>
          <p:cNvSpPr>
            <a:spLocks noChangeArrowheads="1"/>
          </p:cNvSpPr>
          <p:nvPr/>
        </p:nvSpPr>
        <p:spPr bwMode="auto">
          <a:xfrm>
            <a:off x="3581400" y="5791200"/>
            <a:ext cx="16764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spcBef>
                <a:spcPct val="0"/>
              </a:spcBef>
              <a:buClrTx/>
              <a:buSzTx/>
            </a:pPr>
            <a:r>
              <a:rPr lang="zh-CN" altLang="en-US" sz="2000">
                <a:latin typeface="Times New Roman" pitchFamily="18" charset="0"/>
              </a:rPr>
              <a:t>超越边界</a:t>
            </a:r>
          </a:p>
        </p:txBody>
      </p:sp>
      <p:sp>
        <p:nvSpPr>
          <p:cNvPr id="46089" name="Oval 10"/>
          <p:cNvSpPr>
            <a:spLocks noChangeArrowheads="1"/>
          </p:cNvSpPr>
          <p:nvPr/>
        </p:nvSpPr>
        <p:spPr bwMode="auto">
          <a:xfrm>
            <a:off x="5791200" y="2286000"/>
            <a:ext cx="16764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spcBef>
                <a:spcPct val="0"/>
              </a:spcBef>
              <a:buClrTx/>
              <a:buSzTx/>
            </a:pPr>
            <a:r>
              <a:rPr lang="zh-CN" altLang="en-US" sz="2000">
                <a:latin typeface="Times New Roman" pitchFamily="18" charset="0"/>
              </a:rPr>
              <a:t>更新帐目</a:t>
            </a:r>
          </a:p>
        </p:txBody>
      </p:sp>
      <p:sp>
        <p:nvSpPr>
          <p:cNvPr id="46090" name="Oval 11"/>
          <p:cNvSpPr>
            <a:spLocks noChangeArrowheads="1"/>
          </p:cNvSpPr>
          <p:nvPr/>
        </p:nvSpPr>
        <p:spPr bwMode="auto">
          <a:xfrm>
            <a:off x="6705600" y="3886200"/>
            <a:ext cx="1676400" cy="685800"/>
          </a:xfrm>
          <a:prstGeom prst="ellipse">
            <a:avLst/>
          </a:prstGeom>
          <a:solidFill>
            <a:schemeClr val="accent1"/>
          </a:solidFill>
          <a:ln w="12700" cap="sq">
            <a:solidFill>
              <a:schemeClr val="tx1"/>
            </a:solidFill>
            <a:round/>
            <a:headEnd type="none" w="sm" len="sm"/>
            <a:tailEnd type="none" w="sm" len="sm"/>
          </a:ln>
        </p:spPr>
        <p:txBody>
          <a:bodyPr wrap="none" anchor="ctr"/>
          <a:lstStyle/>
          <a:p>
            <a:pPr algn="ctr">
              <a:spcBef>
                <a:spcPct val="0"/>
              </a:spcBef>
              <a:buClrTx/>
              <a:buSzTx/>
            </a:pPr>
            <a:r>
              <a:rPr lang="zh-CN" altLang="en-US" sz="2000">
                <a:latin typeface="Times New Roman" pitchFamily="18" charset="0"/>
              </a:rPr>
              <a:t>评价</a:t>
            </a:r>
            <a:endParaRPr lang="zh-CN" altLang="en-US" sz="3200">
              <a:latin typeface="Times New Roman" pitchFamily="18" charset="0"/>
            </a:endParaRPr>
          </a:p>
        </p:txBody>
      </p:sp>
      <p:sp>
        <p:nvSpPr>
          <p:cNvPr id="46091" name="Line 12"/>
          <p:cNvSpPr>
            <a:spLocks noChangeShapeType="1"/>
          </p:cNvSpPr>
          <p:nvPr/>
        </p:nvSpPr>
        <p:spPr bwMode="auto">
          <a:xfrm>
            <a:off x="5257800" y="3352800"/>
            <a:ext cx="1524000" cy="685800"/>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46092" name="Line 13"/>
          <p:cNvSpPr>
            <a:spLocks noChangeShapeType="1"/>
          </p:cNvSpPr>
          <p:nvPr/>
        </p:nvSpPr>
        <p:spPr bwMode="auto">
          <a:xfrm>
            <a:off x="5257800" y="4267200"/>
            <a:ext cx="1447800" cy="0"/>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46093" name="Oval 14"/>
          <p:cNvSpPr>
            <a:spLocks noChangeArrowheads="1"/>
          </p:cNvSpPr>
          <p:nvPr/>
        </p:nvSpPr>
        <p:spPr bwMode="auto">
          <a:xfrm>
            <a:off x="6781800" y="5029200"/>
            <a:ext cx="304800" cy="3048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46094" name="Oval 15"/>
          <p:cNvSpPr>
            <a:spLocks noChangeArrowheads="1"/>
          </p:cNvSpPr>
          <p:nvPr/>
        </p:nvSpPr>
        <p:spPr bwMode="auto">
          <a:xfrm>
            <a:off x="8382000" y="2133600"/>
            <a:ext cx="304800" cy="3048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46095" name="Oval 16"/>
          <p:cNvSpPr>
            <a:spLocks noChangeArrowheads="1"/>
          </p:cNvSpPr>
          <p:nvPr/>
        </p:nvSpPr>
        <p:spPr bwMode="auto">
          <a:xfrm>
            <a:off x="1752600" y="2133600"/>
            <a:ext cx="304800" cy="3048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46096" name="Oval 17"/>
          <p:cNvSpPr>
            <a:spLocks noChangeArrowheads="1"/>
          </p:cNvSpPr>
          <p:nvPr/>
        </p:nvSpPr>
        <p:spPr bwMode="auto">
          <a:xfrm>
            <a:off x="2057400" y="3962400"/>
            <a:ext cx="304800" cy="3048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46097" name="Line 18"/>
          <p:cNvSpPr>
            <a:spLocks noChangeShapeType="1"/>
          </p:cNvSpPr>
          <p:nvPr/>
        </p:nvSpPr>
        <p:spPr bwMode="auto">
          <a:xfrm>
            <a:off x="6934200" y="5334000"/>
            <a:ext cx="0" cy="2286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098" name="Line 19"/>
          <p:cNvSpPr>
            <a:spLocks noChangeShapeType="1"/>
          </p:cNvSpPr>
          <p:nvPr/>
        </p:nvSpPr>
        <p:spPr bwMode="auto">
          <a:xfrm flipH="1">
            <a:off x="6705600" y="5562600"/>
            <a:ext cx="2286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099" name="Line 20"/>
          <p:cNvSpPr>
            <a:spLocks noChangeShapeType="1"/>
          </p:cNvSpPr>
          <p:nvPr/>
        </p:nvSpPr>
        <p:spPr bwMode="auto">
          <a:xfrm>
            <a:off x="6934200" y="5562600"/>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0" name="Line 21"/>
          <p:cNvSpPr>
            <a:spLocks noChangeShapeType="1"/>
          </p:cNvSpPr>
          <p:nvPr/>
        </p:nvSpPr>
        <p:spPr bwMode="auto">
          <a:xfrm>
            <a:off x="6781800" y="5410200"/>
            <a:ext cx="3810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1" name="Line 22"/>
          <p:cNvSpPr>
            <a:spLocks noChangeShapeType="1"/>
          </p:cNvSpPr>
          <p:nvPr/>
        </p:nvSpPr>
        <p:spPr bwMode="auto">
          <a:xfrm>
            <a:off x="2209800" y="4267200"/>
            <a:ext cx="0" cy="2286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2" name="Line 23"/>
          <p:cNvSpPr>
            <a:spLocks noChangeShapeType="1"/>
          </p:cNvSpPr>
          <p:nvPr/>
        </p:nvSpPr>
        <p:spPr bwMode="auto">
          <a:xfrm flipH="1">
            <a:off x="2057400" y="4495800"/>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3" name="Line 24"/>
          <p:cNvSpPr>
            <a:spLocks noChangeShapeType="1"/>
          </p:cNvSpPr>
          <p:nvPr/>
        </p:nvSpPr>
        <p:spPr bwMode="auto">
          <a:xfrm>
            <a:off x="2209800" y="4495800"/>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4" name="Line 25"/>
          <p:cNvSpPr>
            <a:spLocks noChangeShapeType="1"/>
          </p:cNvSpPr>
          <p:nvPr/>
        </p:nvSpPr>
        <p:spPr bwMode="auto">
          <a:xfrm>
            <a:off x="2057400" y="4343400"/>
            <a:ext cx="3048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5" name="Line 26"/>
          <p:cNvSpPr>
            <a:spLocks noChangeShapeType="1"/>
          </p:cNvSpPr>
          <p:nvPr/>
        </p:nvSpPr>
        <p:spPr bwMode="auto">
          <a:xfrm>
            <a:off x="1905000" y="2438400"/>
            <a:ext cx="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6" name="Line 27"/>
          <p:cNvSpPr>
            <a:spLocks noChangeShapeType="1"/>
          </p:cNvSpPr>
          <p:nvPr/>
        </p:nvSpPr>
        <p:spPr bwMode="auto">
          <a:xfrm flipH="1">
            <a:off x="1752600" y="2590800"/>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7" name="Line 28"/>
          <p:cNvSpPr>
            <a:spLocks noChangeShapeType="1"/>
          </p:cNvSpPr>
          <p:nvPr/>
        </p:nvSpPr>
        <p:spPr bwMode="auto">
          <a:xfrm>
            <a:off x="1905000" y="2590800"/>
            <a:ext cx="152400" cy="152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8" name="Line 29"/>
          <p:cNvSpPr>
            <a:spLocks noChangeShapeType="1"/>
          </p:cNvSpPr>
          <p:nvPr/>
        </p:nvSpPr>
        <p:spPr bwMode="auto">
          <a:xfrm>
            <a:off x="1752600" y="2514600"/>
            <a:ext cx="3048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09" name="Line 30"/>
          <p:cNvSpPr>
            <a:spLocks noChangeShapeType="1"/>
          </p:cNvSpPr>
          <p:nvPr/>
        </p:nvSpPr>
        <p:spPr bwMode="auto">
          <a:xfrm>
            <a:off x="8534400" y="2438400"/>
            <a:ext cx="0" cy="2286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0" name="Line 31"/>
          <p:cNvSpPr>
            <a:spLocks noChangeShapeType="1"/>
          </p:cNvSpPr>
          <p:nvPr/>
        </p:nvSpPr>
        <p:spPr bwMode="auto">
          <a:xfrm flipH="1">
            <a:off x="8382000" y="2667000"/>
            <a:ext cx="152400" cy="762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1" name="Line 32"/>
          <p:cNvSpPr>
            <a:spLocks noChangeShapeType="1"/>
          </p:cNvSpPr>
          <p:nvPr/>
        </p:nvSpPr>
        <p:spPr bwMode="auto">
          <a:xfrm>
            <a:off x="8534400" y="2667000"/>
            <a:ext cx="152400" cy="762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2" name="Line 33"/>
          <p:cNvSpPr>
            <a:spLocks noChangeShapeType="1"/>
          </p:cNvSpPr>
          <p:nvPr/>
        </p:nvSpPr>
        <p:spPr bwMode="auto">
          <a:xfrm>
            <a:off x="8382000" y="2514600"/>
            <a:ext cx="3048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3" name="Line 34"/>
          <p:cNvSpPr>
            <a:spLocks noChangeShapeType="1"/>
          </p:cNvSpPr>
          <p:nvPr/>
        </p:nvSpPr>
        <p:spPr bwMode="auto">
          <a:xfrm flipV="1">
            <a:off x="2362200" y="3429000"/>
            <a:ext cx="1219200" cy="9144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4" name="Line 35"/>
          <p:cNvSpPr>
            <a:spLocks noChangeShapeType="1"/>
          </p:cNvSpPr>
          <p:nvPr/>
        </p:nvSpPr>
        <p:spPr bwMode="auto">
          <a:xfrm>
            <a:off x="2362200" y="4343400"/>
            <a:ext cx="12954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5" name="Line 36"/>
          <p:cNvSpPr>
            <a:spLocks noChangeShapeType="1"/>
          </p:cNvSpPr>
          <p:nvPr/>
        </p:nvSpPr>
        <p:spPr bwMode="auto">
          <a:xfrm>
            <a:off x="2362200" y="4343400"/>
            <a:ext cx="1219200" cy="6858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6" name="Line 37"/>
          <p:cNvSpPr>
            <a:spLocks noChangeShapeType="1"/>
          </p:cNvSpPr>
          <p:nvPr/>
        </p:nvSpPr>
        <p:spPr bwMode="auto">
          <a:xfrm>
            <a:off x="2057400" y="2514600"/>
            <a:ext cx="14478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7" name="Line 38"/>
          <p:cNvSpPr>
            <a:spLocks noChangeShapeType="1"/>
          </p:cNvSpPr>
          <p:nvPr/>
        </p:nvSpPr>
        <p:spPr bwMode="auto">
          <a:xfrm>
            <a:off x="7467600" y="2514600"/>
            <a:ext cx="914400"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8" name="Line 39"/>
          <p:cNvSpPr>
            <a:spLocks noChangeShapeType="1"/>
          </p:cNvSpPr>
          <p:nvPr/>
        </p:nvSpPr>
        <p:spPr bwMode="auto">
          <a:xfrm>
            <a:off x="5257800" y="4267200"/>
            <a:ext cx="1524000" cy="11430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19" name="Line 40"/>
          <p:cNvSpPr>
            <a:spLocks noChangeShapeType="1"/>
          </p:cNvSpPr>
          <p:nvPr/>
        </p:nvSpPr>
        <p:spPr bwMode="auto">
          <a:xfrm>
            <a:off x="5257800" y="5029200"/>
            <a:ext cx="1524000" cy="38100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6120" name="Line 41"/>
          <p:cNvSpPr>
            <a:spLocks noChangeShapeType="1"/>
          </p:cNvSpPr>
          <p:nvPr/>
        </p:nvSpPr>
        <p:spPr bwMode="auto">
          <a:xfrm flipV="1">
            <a:off x="4419600" y="5410200"/>
            <a:ext cx="0" cy="381000"/>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46121" name="Text Box 42"/>
          <p:cNvSpPr txBox="1">
            <a:spLocks noChangeArrowheads="1"/>
          </p:cNvSpPr>
          <p:nvPr/>
        </p:nvSpPr>
        <p:spPr bwMode="auto">
          <a:xfrm>
            <a:off x="1295400" y="2819400"/>
            <a:ext cx="1206500" cy="396875"/>
          </a:xfrm>
          <a:prstGeom prst="rect">
            <a:avLst/>
          </a:prstGeom>
          <a:noFill/>
          <a:ln w="12700" cap="sq">
            <a:noFill/>
            <a:miter lim="800000"/>
            <a:headEnd type="none" w="sm" len="sm"/>
            <a:tailEnd type="none" w="sm" len="sm"/>
          </a:ln>
        </p:spPr>
        <p:txBody>
          <a:bodyPr wrap="none">
            <a:spAutoFit/>
          </a:bodyPr>
          <a:lstStyle/>
          <a:p>
            <a:pPr>
              <a:spcBef>
                <a:spcPct val="0"/>
              </a:spcBef>
              <a:buClrTx/>
              <a:buSzTx/>
            </a:pPr>
            <a:r>
              <a:rPr lang="zh-CN" altLang="en-US" sz="2000">
                <a:latin typeface="Times New Roman" pitchFamily="18" charset="0"/>
              </a:rPr>
              <a:t>贸易经理</a:t>
            </a:r>
          </a:p>
        </p:txBody>
      </p:sp>
      <p:sp>
        <p:nvSpPr>
          <p:cNvPr id="46122" name="Text Box 43"/>
          <p:cNvSpPr txBox="1">
            <a:spLocks noChangeArrowheads="1"/>
          </p:cNvSpPr>
          <p:nvPr/>
        </p:nvSpPr>
        <p:spPr bwMode="auto">
          <a:xfrm>
            <a:off x="1524000" y="4724400"/>
            <a:ext cx="1206500" cy="396875"/>
          </a:xfrm>
          <a:prstGeom prst="rect">
            <a:avLst/>
          </a:prstGeom>
          <a:noFill/>
          <a:ln w="12700" cap="sq">
            <a:noFill/>
            <a:miter lim="800000"/>
            <a:headEnd type="none" w="sm" len="sm"/>
            <a:tailEnd type="none" w="sm" len="sm"/>
          </a:ln>
        </p:spPr>
        <p:txBody>
          <a:bodyPr wrap="none">
            <a:spAutoFit/>
          </a:bodyPr>
          <a:lstStyle/>
          <a:p>
            <a:pPr>
              <a:spcBef>
                <a:spcPct val="0"/>
              </a:spcBef>
              <a:buClrTx/>
              <a:buSzTx/>
            </a:pPr>
            <a:r>
              <a:rPr lang="zh-CN" altLang="en-US" sz="2000">
                <a:latin typeface="Times New Roman" pitchFamily="18" charset="0"/>
              </a:rPr>
              <a:t>营销人员</a:t>
            </a:r>
          </a:p>
        </p:txBody>
      </p:sp>
      <p:sp>
        <p:nvSpPr>
          <p:cNvPr id="46123" name="Text Box 44"/>
          <p:cNvSpPr txBox="1">
            <a:spLocks noChangeArrowheads="1"/>
          </p:cNvSpPr>
          <p:nvPr/>
        </p:nvSpPr>
        <p:spPr bwMode="auto">
          <a:xfrm>
            <a:off x="6308725" y="5711825"/>
            <a:ext cx="1206500" cy="396875"/>
          </a:xfrm>
          <a:prstGeom prst="rect">
            <a:avLst/>
          </a:prstGeom>
          <a:noFill/>
          <a:ln w="12700" cap="sq">
            <a:noFill/>
            <a:miter lim="800000"/>
            <a:headEnd type="none" w="sm" len="sm"/>
            <a:tailEnd type="none" w="sm" len="sm"/>
          </a:ln>
        </p:spPr>
        <p:txBody>
          <a:bodyPr wrap="none">
            <a:spAutoFit/>
          </a:bodyPr>
          <a:lstStyle/>
          <a:p>
            <a:pPr>
              <a:spcBef>
                <a:spcPct val="0"/>
              </a:spcBef>
              <a:buClrTx/>
              <a:buSzTx/>
            </a:pPr>
            <a:r>
              <a:rPr lang="zh-CN" altLang="en-US" sz="2000">
                <a:latin typeface="Times New Roman" pitchFamily="18" charset="0"/>
              </a:rPr>
              <a:t>销售人员</a:t>
            </a:r>
          </a:p>
        </p:txBody>
      </p:sp>
      <p:sp>
        <p:nvSpPr>
          <p:cNvPr id="46124" name="Text Box 45"/>
          <p:cNvSpPr txBox="1">
            <a:spLocks noChangeArrowheads="1"/>
          </p:cNvSpPr>
          <p:nvPr/>
        </p:nvSpPr>
        <p:spPr bwMode="auto">
          <a:xfrm>
            <a:off x="5851525" y="3214688"/>
            <a:ext cx="949325" cy="396875"/>
          </a:xfrm>
          <a:prstGeom prst="rect">
            <a:avLst/>
          </a:prstGeom>
          <a:noFill/>
          <a:ln w="12700" cap="sq">
            <a:noFill/>
            <a:miter lim="800000"/>
            <a:headEnd type="none" w="sm" len="sm"/>
            <a:tailEnd type="none" w="sm" len="sm"/>
          </a:ln>
        </p:spPr>
        <p:txBody>
          <a:bodyPr wrap="none">
            <a:spAutoFit/>
          </a:bodyPr>
          <a:lstStyle/>
          <a:p>
            <a:pPr>
              <a:spcBef>
                <a:spcPct val="0"/>
              </a:spcBef>
              <a:buClrTx/>
              <a:buSzTx/>
            </a:pPr>
            <a:r>
              <a:rPr lang="en-US" altLang="zh-CN" sz="2000" b="0">
                <a:latin typeface="Times New Roman" pitchFamily="18" charset="0"/>
              </a:rPr>
              <a:t>«</a:t>
            </a:r>
            <a:r>
              <a:rPr lang="zh-CN" altLang="en-US" sz="2000">
                <a:latin typeface="Times New Roman" pitchFamily="18" charset="0"/>
              </a:rPr>
              <a:t>使用</a:t>
            </a:r>
            <a:r>
              <a:rPr lang="en-US" altLang="zh-CN" sz="2000" b="0">
                <a:latin typeface="Times New Roman" pitchFamily="18" charset="0"/>
              </a:rPr>
              <a:t>»</a:t>
            </a:r>
          </a:p>
        </p:txBody>
      </p:sp>
      <p:sp>
        <p:nvSpPr>
          <p:cNvPr id="46125" name="Text Box 46"/>
          <p:cNvSpPr txBox="1">
            <a:spLocks noChangeArrowheads="1"/>
          </p:cNvSpPr>
          <p:nvPr/>
        </p:nvSpPr>
        <p:spPr bwMode="auto">
          <a:xfrm>
            <a:off x="5622925" y="3824288"/>
            <a:ext cx="949325" cy="396875"/>
          </a:xfrm>
          <a:prstGeom prst="rect">
            <a:avLst/>
          </a:prstGeom>
          <a:noFill/>
          <a:ln w="12700" cap="sq">
            <a:noFill/>
            <a:miter lim="800000"/>
            <a:headEnd type="none" w="sm" len="sm"/>
            <a:tailEnd type="none" w="sm" len="sm"/>
          </a:ln>
        </p:spPr>
        <p:txBody>
          <a:bodyPr wrap="none">
            <a:spAutoFit/>
          </a:bodyPr>
          <a:lstStyle/>
          <a:p>
            <a:pPr>
              <a:spcBef>
                <a:spcPct val="0"/>
              </a:spcBef>
              <a:buClrTx/>
              <a:buSzTx/>
            </a:pPr>
            <a:r>
              <a:rPr lang="en-US" altLang="zh-CN" sz="2000" b="0">
                <a:latin typeface="Times New Roman" pitchFamily="18" charset="0"/>
              </a:rPr>
              <a:t>«</a:t>
            </a:r>
            <a:r>
              <a:rPr lang="zh-CN" altLang="en-US" sz="2000">
                <a:latin typeface="Times New Roman" pitchFamily="18" charset="0"/>
              </a:rPr>
              <a:t>使用</a:t>
            </a:r>
            <a:r>
              <a:rPr lang="en-US" altLang="zh-CN" sz="2000" b="0">
                <a:latin typeface="Times New Roman" pitchFamily="18" charset="0"/>
              </a:rPr>
              <a:t>»</a:t>
            </a:r>
          </a:p>
        </p:txBody>
      </p:sp>
      <p:sp>
        <p:nvSpPr>
          <p:cNvPr id="46126" name="Text Box 47"/>
          <p:cNvSpPr txBox="1">
            <a:spLocks noChangeArrowheads="1"/>
          </p:cNvSpPr>
          <p:nvPr/>
        </p:nvSpPr>
        <p:spPr bwMode="auto">
          <a:xfrm>
            <a:off x="3565525" y="5424488"/>
            <a:ext cx="949325" cy="396875"/>
          </a:xfrm>
          <a:prstGeom prst="rect">
            <a:avLst/>
          </a:prstGeom>
          <a:noFill/>
          <a:ln w="12700" cap="sq">
            <a:noFill/>
            <a:miter lim="800000"/>
            <a:headEnd type="none" w="sm" len="sm"/>
            <a:tailEnd type="none" w="sm" len="sm"/>
          </a:ln>
        </p:spPr>
        <p:txBody>
          <a:bodyPr wrap="none">
            <a:spAutoFit/>
          </a:bodyPr>
          <a:lstStyle/>
          <a:p>
            <a:pPr>
              <a:spcBef>
                <a:spcPct val="0"/>
              </a:spcBef>
              <a:buClrTx/>
              <a:buSzTx/>
            </a:pPr>
            <a:r>
              <a:rPr lang="en-US" altLang="zh-CN" sz="2000" b="0">
                <a:latin typeface="Times New Roman" pitchFamily="18" charset="0"/>
              </a:rPr>
              <a:t>«</a:t>
            </a:r>
            <a:r>
              <a:rPr lang="zh-CN" altLang="en-US" sz="2000">
                <a:latin typeface="Times New Roman" pitchFamily="18" charset="0"/>
              </a:rPr>
              <a:t>扩展</a:t>
            </a:r>
            <a:r>
              <a:rPr lang="en-US" altLang="zh-CN" sz="2000" b="0">
                <a:latin typeface="Times New Roman" pitchFamily="18" charset="0"/>
              </a:rPr>
              <a:t>»</a:t>
            </a:r>
          </a:p>
        </p:txBody>
      </p:sp>
      <p:sp>
        <p:nvSpPr>
          <p:cNvPr id="46127" name="Rectangle 48"/>
          <p:cNvSpPr>
            <a:spLocks noGrp="1" noChangeArrowheads="1"/>
          </p:cNvSpPr>
          <p:nvPr>
            <p:ph type="body" idx="1"/>
          </p:nvPr>
        </p:nvSpPr>
        <p:spPr>
          <a:xfrm>
            <a:off x="914400" y="1905000"/>
            <a:ext cx="8077200" cy="4764088"/>
          </a:xfrm>
          <a:noFill/>
          <a:ln w="15875">
            <a:solidFill>
              <a:schemeClr val="tx1"/>
            </a:solidFill>
          </a:ln>
        </p:spPr>
        <p:txBody>
          <a:bodyPr lIns="92075" tIns="46038" rIns="92075" bIns="46038"/>
          <a:lstStyle/>
          <a:p>
            <a:pPr eaLnBrk="1" hangingPunct="1">
              <a:lnSpc>
                <a:spcPct val="90000"/>
              </a:lnSpc>
              <a:buFontTx/>
              <a:buNone/>
            </a:pPr>
            <a:r>
              <a:rPr lang="en-US" altLang="zh-CN" sz="2400" smtClean="0"/>
              <a:t> </a:t>
            </a:r>
          </a:p>
        </p:txBody>
      </p:sp>
      <p:cxnSp>
        <p:nvCxnSpPr>
          <p:cNvPr id="3" name="直接箭头连接符 2"/>
          <p:cNvCxnSpPr/>
          <p:nvPr/>
        </p:nvCxnSpPr>
        <p:spPr bwMode="auto">
          <a:xfrm>
            <a:off x="6096000" y="3706812"/>
            <a:ext cx="685800" cy="329289"/>
          </a:xfrm>
          <a:prstGeom prst="straightConnector1">
            <a:avLst/>
          </a:prstGeom>
          <a:noFill/>
          <a:ln w="9525" cap="flat" cmpd="sng" algn="ctr">
            <a:solidFill>
              <a:srgbClr val="800080"/>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p:spPr>
        <p:txBody>
          <a:bodyPr/>
          <a:lstStyle/>
          <a:p>
            <a:fld id="{98A43B83-6CC3-4652-A865-C87DB4A53D1B}" type="slidenum">
              <a:rPr lang="en-US" altLang="zh-CN" smtClean="0">
                <a:latin typeface="Arial" charset="0"/>
              </a:rPr>
              <a:pPr/>
              <a:t>47</a:t>
            </a:fld>
            <a:endParaRPr lang="en-US" altLang="zh-CN" smtClean="0">
              <a:latin typeface="Arial" charset="0"/>
            </a:endParaRPr>
          </a:p>
        </p:txBody>
      </p:sp>
      <p:sp>
        <p:nvSpPr>
          <p:cNvPr id="4710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7108" name="Rectangle 3"/>
          <p:cNvSpPr>
            <a:spLocks noGrp="1" noChangeArrowheads="1"/>
          </p:cNvSpPr>
          <p:nvPr>
            <p:ph type="body" idx="1"/>
          </p:nvPr>
        </p:nvSpPr>
        <p:spPr>
          <a:xfrm>
            <a:off x="762000" y="1700808"/>
            <a:ext cx="8382000" cy="5105400"/>
          </a:xfrm>
        </p:spPr>
        <p:txBody>
          <a:bodyPr/>
          <a:lstStyle/>
          <a:p>
            <a:pPr eaLnBrk="1" hangingPunct="1">
              <a:buFontTx/>
              <a:buNone/>
            </a:pPr>
            <a:r>
              <a:rPr lang="zh-CN" altLang="en-US" b="1" dirty="0" smtClean="0"/>
              <a:t>用例模型的获取：</a:t>
            </a:r>
          </a:p>
          <a:p>
            <a:pPr lvl="1" eaLnBrk="1" hangingPunct="1"/>
            <a:r>
              <a:rPr lang="zh-CN" altLang="en-US" b="1" dirty="0" smtClean="0"/>
              <a:t>获取执行者</a:t>
            </a:r>
          </a:p>
          <a:p>
            <a:pPr lvl="1" eaLnBrk="1" hangingPunct="1"/>
            <a:r>
              <a:rPr lang="zh-CN" altLang="en-US" b="1" dirty="0" smtClean="0"/>
              <a:t>获取用例</a:t>
            </a:r>
          </a:p>
          <a:p>
            <a:pPr eaLnBrk="1" hangingPunct="1">
              <a:buFontTx/>
              <a:buNone/>
            </a:pPr>
            <a:r>
              <a:rPr lang="zh-CN" altLang="en-US" b="1" dirty="0" smtClean="0"/>
              <a:t>获取执行者：</a:t>
            </a:r>
          </a:p>
          <a:p>
            <a:pPr lvl="1" eaLnBrk="1" hangingPunct="1"/>
            <a:r>
              <a:rPr lang="zh-CN" altLang="en-US" b="1" dirty="0" smtClean="0"/>
              <a:t>谁使用系统的主要功能（主要使用者）？</a:t>
            </a:r>
          </a:p>
          <a:p>
            <a:pPr lvl="1" eaLnBrk="1" hangingPunct="1"/>
            <a:r>
              <a:rPr lang="zh-CN" altLang="en-US" b="1" dirty="0" smtClean="0"/>
              <a:t>谁需要系统支持他们的日常工作？</a:t>
            </a:r>
          </a:p>
          <a:p>
            <a:pPr lvl="1" eaLnBrk="1" hangingPunct="1"/>
            <a:r>
              <a:rPr lang="zh-CN" altLang="en-US" b="1" dirty="0" smtClean="0"/>
              <a:t>谁来维护、管理系统使其能正常工作（辅助使用者）？</a:t>
            </a:r>
            <a:endParaRPr lang="en-US" altLang="zh-CN" b="1" dirty="0" smtClean="0"/>
          </a:p>
          <a:p>
            <a:pPr lvl="2" eaLnBrk="1" hangingPunct="1"/>
            <a:r>
              <a:rPr lang="zh-CN" altLang="en-US" b="1" dirty="0" smtClean="0"/>
              <a:t>例如：教材购销系统的“各班学生用书表”需要定期维护，于是得有“系统维护”用例以及与其打交道的“执行者”。</a:t>
            </a:r>
          </a:p>
          <a:p>
            <a:pPr lvl="1" eaLnBrk="1" hangingPunct="1"/>
            <a:r>
              <a:rPr lang="zh-CN" altLang="en-US" b="1" dirty="0" smtClean="0"/>
              <a:t>系统需要控制哪些硬件？</a:t>
            </a:r>
          </a:p>
          <a:p>
            <a:pPr lvl="1" eaLnBrk="1" hangingPunct="1"/>
            <a:r>
              <a:rPr lang="zh-CN" altLang="en-US" b="1" dirty="0" smtClean="0"/>
              <a:t>系统需要与其他哪些系统交互？</a:t>
            </a:r>
          </a:p>
          <a:p>
            <a:pPr lvl="1" eaLnBrk="1" hangingPunct="1"/>
            <a:r>
              <a:rPr lang="zh-CN" altLang="en-US" b="1" dirty="0" smtClean="0"/>
              <a:t>对系统产生的结果感兴趣的是哪些人？（哪怕只能浏览）</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p:spPr>
        <p:txBody>
          <a:bodyPr/>
          <a:lstStyle/>
          <a:p>
            <a:fld id="{F7DF3037-BB05-43B1-BE69-13A7A312BC60}" type="slidenum">
              <a:rPr lang="en-US" altLang="zh-CN" smtClean="0">
                <a:latin typeface="Arial" charset="0"/>
              </a:rPr>
              <a:pPr/>
              <a:t>48</a:t>
            </a:fld>
            <a:endParaRPr lang="en-US" altLang="zh-CN" smtClean="0">
              <a:latin typeface="Arial" charset="0"/>
            </a:endParaRPr>
          </a:p>
        </p:txBody>
      </p:sp>
      <p:sp>
        <p:nvSpPr>
          <p:cNvPr id="4813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8132" name="Rectangle 3"/>
          <p:cNvSpPr>
            <a:spLocks noGrp="1" noChangeArrowheads="1"/>
          </p:cNvSpPr>
          <p:nvPr>
            <p:ph type="body" idx="1"/>
          </p:nvPr>
        </p:nvSpPr>
        <p:spPr>
          <a:xfrm>
            <a:off x="762000" y="1752600"/>
            <a:ext cx="8382000" cy="5105400"/>
          </a:xfrm>
        </p:spPr>
        <p:txBody>
          <a:bodyPr/>
          <a:lstStyle/>
          <a:p>
            <a:pPr eaLnBrk="1" hangingPunct="1">
              <a:buFontTx/>
              <a:buNone/>
            </a:pPr>
            <a:r>
              <a:rPr lang="zh-CN" altLang="en-US" b="1" smtClean="0"/>
              <a:t>获取用例：</a:t>
            </a:r>
          </a:p>
          <a:p>
            <a:pPr lvl="1" eaLnBrk="1" hangingPunct="1"/>
            <a:r>
              <a:rPr lang="zh-CN" altLang="en-US" b="1" smtClean="0"/>
              <a:t>执行者要求系统提供哪些功能？</a:t>
            </a:r>
          </a:p>
          <a:p>
            <a:pPr lvl="1" eaLnBrk="1" hangingPunct="1"/>
            <a:r>
              <a:rPr lang="zh-CN" altLang="en-US" b="1" smtClean="0"/>
              <a:t>执行者需要读取、产生、删除、修改或存储系统中的信息有哪些类型？</a:t>
            </a:r>
          </a:p>
          <a:p>
            <a:pPr lvl="1" eaLnBrk="1" hangingPunct="1"/>
            <a:r>
              <a:rPr lang="zh-CN" altLang="en-US" b="1" smtClean="0"/>
              <a:t>必须提醒执行者的系统事件有哪些？</a:t>
            </a:r>
          </a:p>
          <a:p>
            <a:pPr lvl="1" eaLnBrk="1" hangingPunct="1"/>
            <a:r>
              <a:rPr lang="zh-CN" altLang="en-US" b="1" smtClean="0"/>
              <a:t>执行者必须提醒系统事件有哪些？怎样把这些事件表示成用例中的功能？</a:t>
            </a:r>
          </a:p>
          <a:p>
            <a:pPr eaLnBrk="1" hangingPunct="1">
              <a:buFontTx/>
              <a:buNone/>
            </a:pPr>
            <a:r>
              <a:rPr lang="zh-CN" altLang="en-US" b="1" smtClean="0">
                <a:solidFill>
                  <a:srgbClr val="0000FF"/>
                </a:solidFill>
              </a:rPr>
              <a:t>注意事项</a:t>
            </a:r>
            <a:r>
              <a:rPr lang="en-US" altLang="zh-CN" b="1" smtClean="0">
                <a:solidFill>
                  <a:srgbClr val="0000FF"/>
                </a:solidFill>
              </a:rPr>
              <a:t>:</a:t>
            </a:r>
          </a:p>
          <a:p>
            <a:pPr lvl="1" eaLnBrk="1" hangingPunct="1">
              <a:buClr>
                <a:srgbClr val="FF33CC"/>
              </a:buClr>
              <a:buSzPct val="70000"/>
              <a:buFont typeface="Wingdings" pitchFamily="2" charset="2"/>
              <a:buBlip>
                <a:blip r:embed="rId3"/>
              </a:buBlip>
            </a:pPr>
            <a:r>
              <a:rPr lang="zh-CN" altLang="en-US" b="1" u="sng" smtClean="0">
                <a:solidFill>
                  <a:srgbClr val="0000FF"/>
                </a:solidFill>
              </a:rPr>
              <a:t>用例只跟参与者打交道</a:t>
            </a:r>
            <a:r>
              <a:rPr lang="en-US" altLang="zh-CN" b="1" u="sng" smtClean="0">
                <a:solidFill>
                  <a:srgbClr val="0000FF"/>
                </a:solidFill>
              </a:rPr>
              <a:t>, </a:t>
            </a:r>
            <a:r>
              <a:rPr lang="zh-CN" altLang="en-US" b="1" u="sng" smtClean="0">
                <a:solidFill>
                  <a:srgbClr val="0000FF"/>
                </a:solidFill>
              </a:rPr>
              <a:t>不能把功能分解成大堆用例 </a:t>
            </a:r>
            <a:r>
              <a:rPr lang="en-US" altLang="zh-CN" b="1" u="sng" smtClean="0">
                <a:solidFill>
                  <a:srgbClr val="0000FF"/>
                </a:solidFill>
              </a:rPr>
              <a:t>.</a:t>
            </a:r>
          </a:p>
          <a:p>
            <a:pPr lvl="1" eaLnBrk="1" hangingPunct="1">
              <a:buClr>
                <a:srgbClr val="FF33CC"/>
              </a:buClr>
              <a:buSzPct val="70000"/>
              <a:buFont typeface="Wingdings" pitchFamily="2" charset="2"/>
              <a:buBlip>
                <a:blip r:embed="rId3"/>
              </a:buBlip>
            </a:pPr>
            <a:r>
              <a:rPr lang="zh-CN" altLang="en-US" b="1" u="sng" smtClean="0">
                <a:solidFill>
                  <a:srgbClr val="0000FF"/>
                </a:solidFill>
              </a:rPr>
              <a:t>用例不能是内部实现</a:t>
            </a:r>
            <a:r>
              <a:rPr lang="en-US" altLang="zh-CN" b="1" u="sng" smtClean="0">
                <a:solidFill>
                  <a:srgbClr val="0000FF"/>
                </a:solidFill>
              </a:rPr>
              <a:t>, </a:t>
            </a:r>
            <a:r>
              <a:rPr lang="zh-CN" altLang="en-US" b="1" u="sng" smtClean="0">
                <a:solidFill>
                  <a:srgbClr val="0000FF"/>
                </a:solidFill>
              </a:rPr>
              <a:t>也不能没有结果 </a:t>
            </a:r>
            <a:r>
              <a:rPr lang="en-US" altLang="zh-CN" b="1" u="sng" smtClean="0">
                <a:solidFill>
                  <a:srgbClr val="0000FF"/>
                </a:solidFill>
              </a:rPr>
              <a:t>.</a:t>
            </a:r>
          </a:p>
        </p:txBody>
      </p:sp>
      <p:sp>
        <p:nvSpPr>
          <p:cNvPr id="203781" name="AutoShape 5"/>
          <p:cNvSpPr>
            <a:spLocks noChangeArrowheads="1"/>
          </p:cNvSpPr>
          <p:nvPr/>
        </p:nvSpPr>
        <p:spPr bwMode="auto">
          <a:xfrm>
            <a:off x="5147691" y="2276475"/>
            <a:ext cx="3960813" cy="2520950"/>
          </a:xfrm>
          <a:prstGeom prst="wedgeRoundRectCallout">
            <a:avLst>
              <a:gd name="adj1" fmla="val -35208"/>
              <a:gd name="adj2" fmla="val 70023"/>
              <a:gd name="adj3" fmla="val 16667"/>
            </a:avLst>
          </a:prstGeom>
          <a:solidFill>
            <a:srgbClr val="99CCFF"/>
          </a:solidFill>
          <a:ln w="9525">
            <a:solidFill>
              <a:srgbClr val="800080"/>
            </a:solidFill>
            <a:miter lim="800000"/>
            <a:headEnd/>
            <a:tailEnd/>
          </a:ln>
        </p:spPr>
        <p:txBody>
          <a:bodyPr lIns="92075" tIns="46038" rIns="92075" bIns="46038"/>
          <a:lstStyle/>
          <a:p>
            <a:pPr marL="342900" indent="-342900"/>
            <a:r>
              <a:rPr lang="zh-CN" altLang="en-US"/>
              <a:t>关键问题</a:t>
            </a:r>
            <a:r>
              <a:rPr lang="en-US" altLang="zh-CN"/>
              <a:t>:</a:t>
            </a:r>
          </a:p>
          <a:p>
            <a:pPr marL="342900" indent="-342900"/>
            <a:r>
              <a:rPr lang="zh-CN" altLang="en-US"/>
              <a:t>刻画用例图详细到什么</a:t>
            </a:r>
          </a:p>
          <a:p>
            <a:pPr marL="342900" indent="-342900"/>
            <a:r>
              <a:rPr lang="zh-CN" altLang="en-US"/>
              <a:t>时候为止</a:t>
            </a:r>
            <a:r>
              <a:rPr lang="en-US" altLang="zh-CN"/>
              <a:t>?</a:t>
            </a:r>
          </a:p>
          <a:p>
            <a:pPr marL="342900" indent="-342900"/>
            <a:r>
              <a:rPr lang="zh-CN" altLang="en-US"/>
              <a:t>答</a:t>
            </a:r>
            <a:r>
              <a:rPr lang="en-US" altLang="zh-CN"/>
              <a:t>: </a:t>
            </a:r>
            <a:r>
              <a:rPr lang="zh-CN" altLang="en-US"/>
              <a:t>一直画到接近系统内部实现就可以停止分解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3781"/>
                                        </p:tgtEl>
                                        <p:attrNameLst>
                                          <p:attrName>style.visibility</p:attrName>
                                        </p:attrNameLst>
                                      </p:cBhvr>
                                      <p:to>
                                        <p:strVal val="visible"/>
                                      </p:to>
                                    </p:set>
                                    <p:anim calcmode="lin" valueType="num">
                                      <p:cBhvr additive="base">
                                        <p:cTn id="7" dur="500" fill="hold"/>
                                        <p:tgtEl>
                                          <p:spTgt spid="203781"/>
                                        </p:tgtEl>
                                        <p:attrNameLst>
                                          <p:attrName>ppt_x</p:attrName>
                                        </p:attrNameLst>
                                      </p:cBhvr>
                                      <p:tavLst>
                                        <p:tav tm="0">
                                          <p:val>
                                            <p:strVal val="#ppt_x"/>
                                          </p:val>
                                        </p:tav>
                                        <p:tav tm="100000">
                                          <p:val>
                                            <p:strVal val="#ppt_x"/>
                                          </p:val>
                                        </p:tav>
                                      </p:tavLst>
                                    </p:anim>
                                    <p:anim calcmode="lin" valueType="num">
                                      <p:cBhvr additive="base">
                                        <p:cTn id="8" dur="500" fill="hold"/>
                                        <p:tgtEl>
                                          <p:spTgt spid="2037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p:spPr>
        <p:txBody>
          <a:bodyPr/>
          <a:lstStyle/>
          <a:p>
            <a:fld id="{71DB0D9B-C73C-4B37-B98B-BEA580B263D3}" type="slidenum">
              <a:rPr lang="en-US" altLang="zh-CN" smtClean="0">
                <a:latin typeface="Arial" charset="0"/>
              </a:rPr>
              <a:pPr/>
              <a:t>49</a:t>
            </a:fld>
            <a:endParaRPr lang="en-US" altLang="zh-CN" smtClean="0">
              <a:latin typeface="Arial" charset="0"/>
            </a:endParaRPr>
          </a:p>
        </p:txBody>
      </p:sp>
      <p:pic>
        <p:nvPicPr>
          <p:cNvPr id="49155" name="Picture 4" descr="0用例简单"/>
          <p:cNvPicPr>
            <a:picLocks noGrp="1" noChangeAspect="1" noChangeArrowheads="1"/>
          </p:cNvPicPr>
          <p:nvPr>
            <p:ph type="body" idx="1"/>
          </p:nvPr>
        </p:nvPicPr>
        <p:blipFill>
          <a:blip r:embed="rId3" cstate="print"/>
          <a:srcRect/>
          <a:stretch>
            <a:fillRect/>
          </a:stretch>
        </p:blipFill>
        <p:spPr>
          <a:xfrm>
            <a:off x="381000" y="763588"/>
            <a:ext cx="8763000" cy="6049962"/>
          </a:xfrm>
          <a:noFill/>
        </p:spPr>
      </p:pic>
      <p:sp>
        <p:nvSpPr>
          <p:cNvPr id="49156" name="Text Box 6"/>
          <p:cNvSpPr>
            <a:spLocks noGrp="1" noChangeArrowheads="1"/>
          </p:cNvSpPr>
          <p:nvPr>
            <p:ph type="title"/>
          </p:nvPr>
        </p:nvSpPr>
        <p:spPr>
          <a:xfrm>
            <a:off x="4343400" y="152400"/>
            <a:ext cx="4572000" cy="609600"/>
          </a:xfrm>
          <a:noFill/>
          <a:ln w="19050" cap="flat">
            <a:solidFill>
              <a:schemeClr val="bg2"/>
            </a:solidFill>
          </a:ln>
        </p:spPr>
        <p:txBody>
          <a:bodyPr/>
          <a:lstStyle/>
          <a:p>
            <a:pPr eaLnBrk="1" hangingPunct="1">
              <a:lnSpc>
                <a:spcPct val="100000"/>
              </a:lnSpc>
              <a:spcBef>
                <a:spcPct val="50000"/>
              </a:spcBef>
              <a:buClr>
                <a:schemeClr val="tx1"/>
              </a:buClr>
              <a:buSzPct val="150000"/>
            </a:pPr>
            <a:r>
              <a:rPr lang="zh-CN" altLang="en-US" sz="2800" smtClean="0">
                <a:solidFill>
                  <a:srgbClr val="0000FF"/>
                </a:solidFill>
                <a:latin typeface="宋体" pitchFamily="2" charset="-122"/>
              </a:rPr>
              <a:t>磁带信息管理系统用例模型</a:t>
            </a:r>
            <a:r>
              <a:rPr lang="zh-CN" altLang="en-US" sz="2400" smtClean="0">
                <a:solidFill>
                  <a:schemeClr val="tx1"/>
                </a:solidFill>
              </a:rPr>
              <a:t> </a:t>
            </a:r>
          </a:p>
        </p:txBody>
      </p:sp>
      <p:sp>
        <p:nvSpPr>
          <p:cNvPr id="192519" name="Text Box 7"/>
          <p:cNvSpPr txBox="1">
            <a:spLocks noChangeArrowheads="1"/>
          </p:cNvSpPr>
          <p:nvPr/>
        </p:nvSpPr>
        <p:spPr bwMode="auto">
          <a:xfrm>
            <a:off x="25400" y="25400"/>
            <a:ext cx="2627313" cy="1754969"/>
          </a:xfrm>
          <a:prstGeom prst="rect">
            <a:avLst/>
          </a:prstGeom>
          <a:solidFill>
            <a:srgbClr val="CCFFCC"/>
          </a:solidFill>
          <a:ln w="9525" algn="ctr">
            <a:solidFill>
              <a:srgbClr val="800000"/>
            </a:solidFill>
            <a:miter lim="800000"/>
            <a:headEnd/>
            <a:tailEnd/>
          </a:ln>
        </p:spPr>
        <p:txBody>
          <a:bodyPr lIns="92075" tIns="46038" rIns="92075" bIns="46038">
            <a:spAutoFit/>
          </a:bodyPr>
          <a:lstStyle/>
          <a:p>
            <a:pPr marL="342900" indent="-342900">
              <a:spcBef>
                <a:spcPct val="10000"/>
              </a:spcBef>
            </a:pPr>
            <a:r>
              <a:rPr lang="zh-CN" altLang="en-US" sz="2000" dirty="0"/>
              <a:t>问题</a:t>
            </a:r>
            <a:r>
              <a:rPr lang="en-US" altLang="zh-CN" sz="2000" dirty="0"/>
              <a:t>: </a:t>
            </a:r>
            <a:r>
              <a:rPr lang="zh-CN" altLang="en-US" sz="2000" dirty="0"/>
              <a:t>有没有</a:t>
            </a:r>
            <a:r>
              <a:rPr lang="zh-CN" altLang="en-US" sz="2000" dirty="0" smtClean="0"/>
              <a:t>别的系</a:t>
            </a:r>
            <a:endParaRPr lang="en-US" altLang="zh-CN" sz="2000" dirty="0" smtClean="0"/>
          </a:p>
          <a:p>
            <a:pPr marL="342900" indent="-342900">
              <a:spcBef>
                <a:spcPct val="10000"/>
              </a:spcBef>
            </a:pPr>
            <a:r>
              <a:rPr lang="zh-CN" altLang="en-US" sz="2000" dirty="0" smtClean="0"/>
              <a:t>统</a:t>
            </a:r>
            <a:r>
              <a:rPr lang="zh-CN" altLang="en-US" sz="2000" dirty="0"/>
              <a:t>设想</a:t>
            </a:r>
            <a:r>
              <a:rPr lang="en-US" altLang="zh-CN" sz="2000" dirty="0"/>
              <a:t>? </a:t>
            </a:r>
            <a:r>
              <a:rPr lang="zh-CN" altLang="en-US" sz="2000" dirty="0"/>
              <a:t>例如</a:t>
            </a:r>
            <a:r>
              <a:rPr lang="en-US" altLang="zh-CN" sz="2000" dirty="0" smtClean="0"/>
              <a:t>:</a:t>
            </a:r>
            <a:r>
              <a:rPr lang="zh-CN" altLang="en-US" sz="2000" dirty="0" smtClean="0"/>
              <a:t>能否可</a:t>
            </a:r>
            <a:endParaRPr lang="en-US" altLang="zh-CN" sz="2000" dirty="0" smtClean="0"/>
          </a:p>
          <a:p>
            <a:pPr marL="342900" indent="-342900">
              <a:spcBef>
                <a:spcPct val="10000"/>
              </a:spcBef>
            </a:pPr>
            <a:r>
              <a:rPr lang="zh-CN" altLang="en-US" sz="2000" dirty="0" smtClean="0"/>
              <a:t>以</a:t>
            </a:r>
            <a:r>
              <a:rPr lang="zh-CN" altLang="en-US" sz="2000" dirty="0"/>
              <a:t>让</a:t>
            </a:r>
            <a:r>
              <a:rPr lang="zh-CN" altLang="en-US" sz="2000" dirty="0" smtClean="0"/>
              <a:t>用户直接</a:t>
            </a:r>
            <a:r>
              <a:rPr lang="zh-CN" altLang="en-US" sz="2000" dirty="0"/>
              <a:t>使用</a:t>
            </a:r>
            <a:r>
              <a:rPr lang="zh-CN" altLang="en-US" sz="2000" dirty="0" smtClean="0"/>
              <a:t>磁</a:t>
            </a:r>
            <a:endParaRPr lang="en-US" altLang="zh-CN" sz="2000" dirty="0" smtClean="0"/>
          </a:p>
          <a:p>
            <a:pPr marL="342900" indent="-342900">
              <a:spcBef>
                <a:spcPct val="10000"/>
              </a:spcBef>
            </a:pPr>
            <a:r>
              <a:rPr lang="zh-CN" altLang="en-US" sz="2000" dirty="0" smtClean="0"/>
              <a:t>带借还</a:t>
            </a:r>
            <a:r>
              <a:rPr lang="zh-CN" altLang="en-US" sz="2000" dirty="0"/>
              <a:t>管理</a:t>
            </a:r>
            <a:r>
              <a:rPr lang="zh-CN" altLang="en-US" sz="2000" dirty="0" smtClean="0"/>
              <a:t>？管理人</a:t>
            </a:r>
            <a:endParaRPr lang="en-US" altLang="zh-CN" sz="2000" dirty="0" smtClean="0"/>
          </a:p>
          <a:p>
            <a:pPr marL="342900" indent="-342900">
              <a:spcBef>
                <a:spcPct val="10000"/>
              </a:spcBef>
            </a:pPr>
            <a:r>
              <a:rPr lang="zh-CN" altLang="en-US" sz="2000" dirty="0" smtClean="0"/>
              <a:t>员辅助时如何画图？</a:t>
            </a:r>
            <a:endParaRPr lang="zh-CN" altLang="en-US" sz="2000" dirty="0"/>
          </a:p>
        </p:txBody>
      </p:sp>
      <p:sp>
        <p:nvSpPr>
          <p:cNvPr id="192520" name="Text Box 8"/>
          <p:cNvSpPr txBox="1">
            <a:spLocks noChangeArrowheads="1"/>
          </p:cNvSpPr>
          <p:nvPr/>
        </p:nvSpPr>
        <p:spPr bwMode="auto">
          <a:xfrm>
            <a:off x="-36513" y="4797425"/>
            <a:ext cx="2627313" cy="2087563"/>
          </a:xfrm>
          <a:prstGeom prst="rect">
            <a:avLst/>
          </a:prstGeom>
          <a:solidFill>
            <a:srgbClr val="CCFFCC"/>
          </a:solidFill>
          <a:ln w="9525" algn="ctr">
            <a:solidFill>
              <a:srgbClr val="800000"/>
            </a:solidFill>
            <a:miter lim="800000"/>
            <a:headEnd/>
            <a:tailEnd/>
          </a:ln>
        </p:spPr>
        <p:txBody>
          <a:bodyPr lIns="92075" tIns="46038" rIns="92075" bIns="46038">
            <a:spAutoFit/>
          </a:bodyPr>
          <a:lstStyle/>
          <a:p>
            <a:pPr marL="342900" indent="-342900">
              <a:spcBef>
                <a:spcPct val="10000"/>
              </a:spcBef>
            </a:pPr>
            <a:r>
              <a:rPr lang="zh-CN" altLang="en-US"/>
              <a:t>问题</a:t>
            </a:r>
            <a:r>
              <a:rPr lang="en-US" altLang="zh-CN"/>
              <a:t>: B/S</a:t>
            </a:r>
            <a:r>
              <a:rPr lang="zh-CN" altLang="en-US"/>
              <a:t>结构的</a:t>
            </a:r>
          </a:p>
          <a:p>
            <a:pPr marL="342900" indent="-342900">
              <a:spcBef>
                <a:spcPct val="10000"/>
              </a:spcBef>
            </a:pPr>
            <a:r>
              <a:rPr lang="zh-CN" altLang="en-US"/>
              <a:t>系统时怎样改动</a:t>
            </a:r>
          </a:p>
          <a:p>
            <a:pPr marL="342900" indent="-342900">
              <a:spcBef>
                <a:spcPct val="10000"/>
              </a:spcBef>
            </a:pPr>
            <a:r>
              <a:rPr lang="zh-CN" altLang="en-US"/>
              <a:t>用例图</a:t>
            </a:r>
            <a:r>
              <a:rPr lang="en-US" altLang="zh-CN"/>
              <a:t>?</a:t>
            </a:r>
            <a:r>
              <a:rPr lang="zh-CN" altLang="en-US"/>
              <a:t>改动什么</a:t>
            </a:r>
            <a:r>
              <a:rPr lang="en-US" altLang="zh-CN"/>
              <a:t>?</a:t>
            </a:r>
          </a:p>
          <a:p>
            <a:pPr marL="342900" indent="-342900">
              <a:spcBef>
                <a:spcPct val="10000"/>
              </a:spcBef>
            </a:pPr>
            <a:r>
              <a:rPr lang="zh-CN" altLang="en-US"/>
              <a:t>增加什么</a:t>
            </a:r>
            <a:r>
              <a:rPr lang="en-US" altLang="zh-CN"/>
              <a:t>?(</a:t>
            </a:r>
            <a:r>
              <a:rPr lang="zh-CN" altLang="en-US"/>
              <a:t>门户</a:t>
            </a:r>
            <a:r>
              <a:rPr lang="en-US" altLang="zh-CN"/>
              <a:t>?)</a:t>
            </a:r>
          </a:p>
          <a:p>
            <a:pPr marL="342900" indent="-342900">
              <a:spcBef>
                <a:spcPct val="10000"/>
              </a:spcBef>
            </a:pPr>
            <a:r>
              <a:rPr lang="en-US" altLang="zh-CN"/>
              <a:t>(</a:t>
            </a:r>
            <a:r>
              <a:rPr lang="zh-CN" altLang="en-US"/>
              <a:t>预申请的概念？</a:t>
            </a:r>
            <a:r>
              <a:rPr lang="en-US" altLang="zh-CN"/>
              <a:t>)</a:t>
            </a:r>
          </a:p>
        </p:txBody>
      </p:sp>
      <p:sp>
        <p:nvSpPr>
          <p:cNvPr id="7" name="Text Box 7"/>
          <p:cNvSpPr txBox="1">
            <a:spLocks noChangeArrowheads="1"/>
          </p:cNvSpPr>
          <p:nvPr/>
        </p:nvSpPr>
        <p:spPr bwMode="auto">
          <a:xfrm>
            <a:off x="4859338" y="0"/>
            <a:ext cx="2736850" cy="2345900"/>
          </a:xfrm>
          <a:prstGeom prst="rect">
            <a:avLst/>
          </a:prstGeom>
          <a:solidFill>
            <a:srgbClr val="CCFFCC"/>
          </a:solidFill>
          <a:ln w="9525" algn="ctr">
            <a:solidFill>
              <a:srgbClr val="800000"/>
            </a:solidFill>
            <a:miter lim="800000"/>
            <a:headEnd/>
            <a:tailEnd/>
          </a:ln>
        </p:spPr>
        <p:txBody>
          <a:bodyPr lIns="92075" tIns="46038" rIns="92075" bIns="46038">
            <a:spAutoFit/>
          </a:bodyPr>
          <a:lstStyle/>
          <a:p>
            <a:pPr marL="342900" indent="-342900">
              <a:spcBef>
                <a:spcPct val="10000"/>
              </a:spcBef>
            </a:pPr>
            <a:r>
              <a:rPr lang="zh-CN" altLang="en-US" dirty="0"/>
              <a:t>问题</a:t>
            </a:r>
            <a:r>
              <a:rPr lang="en-US" altLang="zh-CN" dirty="0"/>
              <a:t>3:  </a:t>
            </a:r>
            <a:r>
              <a:rPr lang="zh-CN" altLang="en-US" dirty="0" smtClean="0"/>
              <a:t>鉴于手续严格，磁带</a:t>
            </a:r>
            <a:r>
              <a:rPr lang="zh-CN" altLang="en-US" dirty="0"/>
              <a:t>借</a:t>
            </a:r>
          </a:p>
          <a:p>
            <a:pPr marL="342900" indent="-342900">
              <a:spcBef>
                <a:spcPct val="10000"/>
              </a:spcBef>
            </a:pPr>
            <a:r>
              <a:rPr lang="zh-CN" altLang="en-US" dirty="0"/>
              <a:t>还管理可否让用户预先填写一些信息，如何互动</a:t>
            </a:r>
            <a:r>
              <a:rPr lang="zh-CN" altLang="en-US" dirty="0" smtClean="0"/>
              <a:t>？承诺书？</a:t>
            </a:r>
            <a:endParaRPr lang="zh-CN" altLang="en-US" dirty="0"/>
          </a:p>
        </p:txBody>
      </p:sp>
      <p:sp>
        <p:nvSpPr>
          <p:cNvPr id="8" name="TextBox 7"/>
          <p:cNvSpPr txBox="1"/>
          <p:nvPr/>
        </p:nvSpPr>
        <p:spPr>
          <a:xfrm>
            <a:off x="5148064" y="6309320"/>
            <a:ext cx="3888432" cy="400110"/>
          </a:xfrm>
          <a:prstGeom prst="rect">
            <a:avLst/>
          </a:prstGeom>
          <a:noFill/>
          <a:ln>
            <a:solidFill>
              <a:schemeClr val="tx1">
                <a:lumMod val="40000"/>
                <a:lumOff val="60000"/>
              </a:schemeClr>
            </a:solidFill>
          </a:ln>
        </p:spPr>
        <p:txBody>
          <a:bodyPr wrap="square" rtlCol="0">
            <a:spAutoFit/>
          </a:bodyPr>
          <a:lstStyle/>
          <a:p>
            <a:r>
              <a:rPr lang="zh-CN" altLang="en-US" sz="2000" dirty="0" smtClean="0"/>
              <a:t>注：用例模型绝不只有唯一解</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2519"/>
                                        </p:tgtEl>
                                        <p:attrNameLst>
                                          <p:attrName>style.visibility</p:attrName>
                                        </p:attrNameLst>
                                      </p:cBhvr>
                                      <p:to>
                                        <p:strVal val="visible"/>
                                      </p:to>
                                    </p:set>
                                    <p:anim calcmode="lin" valueType="num">
                                      <p:cBhvr additive="base">
                                        <p:cTn id="7" dur="500" fill="hold"/>
                                        <p:tgtEl>
                                          <p:spTgt spid="192519"/>
                                        </p:tgtEl>
                                        <p:attrNameLst>
                                          <p:attrName>ppt_x</p:attrName>
                                        </p:attrNameLst>
                                      </p:cBhvr>
                                      <p:tavLst>
                                        <p:tav tm="0">
                                          <p:val>
                                            <p:strVal val="1+#ppt_w/2"/>
                                          </p:val>
                                        </p:tav>
                                        <p:tav tm="100000">
                                          <p:val>
                                            <p:strVal val="#ppt_x"/>
                                          </p:val>
                                        </p:tav>
                                      </p:tavLst>
                                    </p:anim>
                                    <p:anim calcmode="lin" valueType="num">
                                      <p:cBhvr additive="base">
                                        <p:cTn id="8" dur="500" fill="hold"/>
                                        <p:tgtEl>
                                          <p:spTgt spid="1925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92520"/>
                                        </p:tgtEl>
                                        <p:attrNameLst>
                                          <p:attrName>style.visibility</p:attrName>
                                        </p:attrNameLst>
                                      </p:cBhvr>
                                      <p:to>
                                        <p:strVal val="visible"/>
                                      </p:to>
                                    </p:set>
                                    <p:anim calcmode="lin" valueType="num">
                                      <p:cBhvr additive="base">
                                        <p:cTn id="13" dur="500" fill="hold"/>
                                        <p:tgtEl>
                                          <p:spTgt spid="192520"/>
                                        </p:tgtEl>
                                        <p:attrNameLst>
                                          <p:attrName>ppt_x</p:attrName>
                                        </p:attrNameLst>
                                      </p:cBhvr>
                                      <p:tavLst>
                                        <p:tav tm="0">
                                          <p:val>
                                            <p:strVal val="1+#ppt_w/2"/>
                                          </p:val>
                                        </p:tav>
                                        <p:tav tm="100000">
                                          <p:val>
                                            <p:strVal val="#ppt_x"/>
                                          </p:val>
                                        </p:tav>
                                      </p:tavLst>
                                    </p:anim>
                                    <p:anim calcmode="lin" valueType="num">
                                      <p:cBhvr additive="base">
                                        <p:cTn id="14" dur="500" fill="hold"/>
                                        <p:tgtEl>
                                          <p:spTgt spid="19252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9" grpId="0" animBg="1"/>
      <p:bldP spid="192520"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p>
            <a:fld id="{45544DFF-99C8-408D-A8D9-ED4440E921C1}" type="slidenum">
              <a:rPr lang="en-US" altLang="zh-CN" smtClean="0">
                <a:latin typeface="Arial" charset="0"/>
              </a:rPr>
              <a:pPr/>
              <a:t>5</a:t>
            </a:fld>
            <a:endParaRPr lang="en-US" altLang="zh-CN" smtClean="0">
              <a:latin typeface="Arial" charset="0"/>
            </a:endParaRPr>
          </a:p>
        </p:txBody>
      </p:sp>
      <p:sp>
        <p:nvSpPr>
          <p:cNvPr id="1229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2292" name="Rectangle 3"/>
          <p:cNvSpPr>
            <a:spLocks noGrp="1" noChangeArrowheads="1"/>
          </p:cNvSpPr>
          <p:nvPr>
            <p:ph type="body" idx="1"/>
          </p:nvPr>
        </p:nvSpPr>
        <p:spPr>
          <a:xfrm>
            <a:off x="755576" y="1752600"/>
            <a:ext cx="8388424" cy="5105400"/>
          </a:xfrm>
        </p:spPr>
        <p:txBody>
          <a:bodyPr/>
          <a:lstStyle/>
          <a:p>
            <a:pPr lvl="0" eaLnBrk="1" hangingPunct="1">
              <a:lnSpc>
                <a:spcPct val="90000"/>
              </a:lnSpc>
              <a:buClr>
                <a:srgbClr val="003366"/>
              </a:buClr>
              <a:buNone/>
            </a:pPr>
            <a:r>
              <a:rPr lang="zh-CN" altLang="en-US" b="1" dirty="0" smtClean="0"/>
              <a:t>需求的重要性：</a:t>
            </a:r>
            <a:endParaRPr lang="en-US" altLang="zh-CN" b="1" dirty="0" smtClean="0"/>
          </a:p>
          <a:p>
            <a:pPr lvl="0" eaLnBrk="1" hangingPunct="1">
              <a:lnSpc>
                <a:spcPct val="90000"/>
              </a:lnSpc>
              <a:buClr>
                <a:srgbClr val="003366"/>
              </a:buClr>
              <a:buNone/>
            </a:pPr>
            <a:r>
              <a:rPr lang="en-US" altLang="zh-CN" sz="2400" b="1" dirty="0">
                <a:solidFill>
                  <a:srgbClr val="003366"/>
                </a:solidFill>
              </a:rPr>
              <a:t> </a:t>
            </a:r>
            <a:r>
              <a:rPr lang="en-US" altLang="zh-CN" sz="2400" b="1" dirty="0" smtClean="0">
                <a:solidFill>
                  <a:srgbClr val="003366"/>
                </a:solidFill>
              </a:rPr>
              <a:t>   A: requirements </a:t>
            </a:r>
            <a:r>
              <a:rPr lang="en-US" altLang="zh-CN" sz="2400" b="1" dirty="0">
                <a:solidFill>
                  <a:srgbClr val="003366"/>
                </a:solidFill>
              </a:rPr>
              <a:t>process is critical to good </a:t>
            </a:r>
            <a:r>
              <a:rPr lang="en-US" altLang="zh-CN" sz="2400" b="1" dirty="0" smtClean="0">
                <a:solidFill>
                  <a:srgbClr val="003366"/>
                </a:solidFill>
              </a:rPr>
              <a:t>software development </a:t>
            </a:r>
            <a:r>
              <a:rPr lang="zh-CN" altLang="en-US" sz="2400" b="1" dirty="0" smtClean="0">
                <a:solidFill>
                  <a:srgbClr val="003366"/>
                </a:solidFill>
              </a:rPr>
              <a:t>（需求的困难在于要准确的决定构建什么系统；包括人机界面及其蕴含的功能、对机器接口、对其他软件系统接口、性能的匡算等等。错误或缺失的需求在项目后期难以调整或引发重大需求变更。）</a:t>
            </a:r>
            <a:endParaRPr lang="en-US" altLang="zh-CN" sz="2400" b="1" dirty="0">
              <a:solidFill>
                <a:srgbClr val="003366"/>
              </a:solidFill>
            </a:endParaRPr>
          </a:p>
          <a:p>
            <a:pPr lvl="0" eaLnBrk="1" hangingPunct="1">
              <a:lnSpc>
                <a:spcPct val="90000"/>
              </a:lnSpc>
              <a:buClr>
                <a:srgbClr val="003366"/>
              </a:buClr>
              <a:buNone/>
            </a:pPr>
            <a:r>
              <a:rPr lang="en-US" altLang="zh-CN" sz="2400" b="1" dirty="0">
                <a:solidFill>
                  <a:srgbClr val="003366"/>
                </a:solidFill>
              </a:rPr>
              <a:t>    </a:t>
            </a:r>
            <a:r>
              <a:rPr lang="en-US" altLang="zh-CN" sz="2400" b="1" dirty="0" smtClean="0">
                <a:solidFill>
                  <a:srgbClr val="003366"/>
                </a:solidFill>
              </a:rPr>
              <a:t>B: </a:t>
            </a:r>
            <a:r>
              <a:rPr lang="en-US" altLang="zh-CN" sz="2400" b="1" dirty="0">
                <a:solidFill>
                  <a:srgbClr val="003366"/>
                </a:solidFill>
              </a:rPr>
              <a:t>the top 8 factors that cause the failure of </a:t>
            </a:r>
            <a:r>
              <a:rPr lang="en-US" altLang="zh-CN" sz="2400" b="1" dirty="0" smtClean="0">
                <a:solidFill>
                  <a:srgbClr val="003366"/>
                </a:solidFill>
              </a:rPr>
              <a:t>projects (siderbar4.1</a:t>
            </a:r>
            <a:r>
              <a:rPr lang="en-US" altLang="zh-CN" sz="2400" b="1" dirty="0">
                <a:solidFill>
                  <a:srgbClr val="003366"/>
                </a:solidFill>
              </a:rPr>
              <a:t>) </a:t>
            </a:r>
          </a:p>
          <a:p>
            <a:pPr eaLnBrk="1" hangingPunct="1">
              <a:buFontTx/>
              <a:buNone/>
            </a:pPr>
            <a:r>
              <a:rPr lang="en-US" altLang="zh-CN" sz="2400" b="1" dirty="0" smtClean="0">
                <a:solidFill>
                  <a:schemeClr val="bg2"/>
                </a:solidFill>
                <a:sym typeface="Wingdings 2" pitchFamily="18" charset="2"/>
              </a:rPr>
              <a:t>         ----</a:t>
            </a:r>
            <a:r>
              <a:rPr lang="zh-CN" altLang="en-US" sz="2400" b="1" u="sng" dirty="0" smtClean="0">
                <a:solidFill>
                  <a:schemeClr val="bg2"/>
                </a:solidFill>
                <a:sym typeface="Wingdings 2" pitchFamily="18" charset="2"/>
              </a:rPr>
              <a:t>不完整的需求</a:t>
            </a:r>
            <a:r>
              <a:rPr lang="zh-CN" altLang="en-US" sz="2400" b="1" dirty="0" smtClean="0">
                <a:solidFill>
                  <a:schemeClr val="bg2"/>
                </a:solidFill>
                <a:sym typeface="Wingdings 2" pitchFamily="18" charset="2"/>
              </a:rPr>
              <a:t>；缺少用户参与；缺乏资源；不切实</a:t>
            </a:r>
            <a:endParaRPr lang="en-US" altLang="zh-CN" sz="2400" b="1" dirty="0" smtClean="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际的期望；缺乏行政及政策支持；</a:t>
            </a:r>
            <a:r>
              <a:rPr lang="zh-CN" altLang="en-US" sz="2400" b="1" u="sng" dirty="0" smtClean="0">
                <a:solidFill>
                  <a:schemeClr val="bg2"/>
                </a:solidFill>
                <a:sym typeface="Wingdings 2" pitchFamily="18" charset="2"/>
              </a:rPr>
              <a:t>需求和规格说明</a:t>
            </a:r>
            <a:endParaRPr lang="en-US" altLang="zh-CN" sz="2400" b="1" u="sng" dirty="0" smtClean="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u="sng" dirty="0" smtClean="0">
                <a:solidFill>
                  <a:schemeClr val="bg2"/>
                </a:solidFill>
                <a:sym typeface="Wingdings 2" pitchFamily="18" charset="2"/>
              </a:rPr>
              <a:t>的变更</a:t>
            </a:r>
            <a:r>
              <a:rPr lang="zh-CN" altLang="en-US" sz="2400" b="1" dirty="0" smtClean="0">
                <a:solidFill>
                  <a:schemeClr val="bg2"/>
                </a:solidFill>
                <a:sym typeface="Wingdings 2" pitchFamily="18" charset="2"/>
              </a:rPr>
              <a:t>；缺乏计划；因市场或政策原因不再需要该</a:t>
            </a:r>
            <a:endParaRPr lang="en-US" altLang="zh-CN" sz="2400" b="1" dirty="0" smtClean="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系统。</a:t>
            </a:r>
            <a:endParaRPr lang="en-US" altLang="zh-CN" sz="2400" b="1" dirty="0" smtClean="0">
              <a:solidFill>
                <a:schemeClr val="bg2"/>
              </a:solidFill>
              <a:sym typeface="Wingdings 2" pitchFamily="18" charset="2"/>
            </a:endParaRPr>
          </a:p>
          <a:p>
            <a:pPr eaLnBrk="1" hangingPunct="1">
              <a:buFontTx/>
              <a:buNone/>
            </a:pPr>
            <a:r>
              <a:rPr lang="en-US" altLang="zh-CN" sz="2400" b="1" dirty="0">
                <a:solidFill>
                  <a:schemeClr val="bg2"/>
                </a:solidFill>
                <a:sym typeface="Wingdings 2" pitchFamily="18" charset="2"/>
              </a:rPr>
              <a:t> </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几乎所有这前</a:t>
            </a:r>
            <a:r>
              <a:rPr lang="en-US" altLang="zh-CN" sz="2400" b="1" dirty="0" smtClean="0">
                <a:solidFill>
                  <a:schemeClr val="bg2"/>
                </a:solidFill>
                <a:sym typeface="Wingdings 2" pitchFamily="18" charset="2"/>
              </a:rPr>
              <a:t>8</a:t>
            </a:r>
            <a:r>
              <a:rPr lang="zh-CN" altLang="en-US" sz="2400" b="1" dirty="0" smtClean="0">
                <a:solidFill>
                  <a:schemeClr val="bg2"/>
                </a:solidFill>
                <a:sym typeface="Wingdings 2" pitchFamily="18" charset="2"/>
              </a:rPr>
              <a:t>个因素都直接或间接涉及需求。</a:t>
            </a:r>
            <a:endParaRPr lang="en-US" altLang="zh-CN" b="1" dirty="0" smtClean="0">
              <a:solidFill>
                <a:schemeClr val="bg2"/>
              </a:solidFill>
              <a:sym typeface="Wingdings 2" pitchFamily="18" charset="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p:spPr>
        <p:txBody>
          <a:bodyPr/>
          <a:lstStyle/>
          <a:p>
            <a:fld id="{FEE8FD7B-68DD-471A-9B36-2075D39A75BF}" type="slidenum">
              <a:rPr lang="en-US" altLang="zh-CN" smtClean="0">
                <a:latin typeface="Arial" charset="0"/>
              </a:rPr>
              <a:pPr/>
              <a:t>50</a:t>
            </a:fld>
            <a:endParaRPr lang="en-US" altLang="zh-CN" smtClean="0">
              <a:latin typeface="Arial" charset="0"/>
            </a:endParaRPr>
          </a:p>
        </p:txBody>
      </p:sp>
      <p:sp>
        <p:nvSpPr>
          <p:cNvPr id="5017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5018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t>(2). </a:t>
            </a:r>
          </a:p>
        </p:txBody>
      </p:sp>
      <p:pic>
        <p:nvPicPr>
          <p:cNvPr id="50181" name="Picture 4"/>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p:spPr>
        <p:txBody>
          <a:bodyPr/>
          <a:lstStyle/>
          <a:p>
            <a:fld id="{B0A51F14-C0D0-4DBD-82A0-16813514CD17}" type="slidenum">
              <a:rPr lang="en-US" altLang="zh-CN" smtClean="0">
                <a:latin typeface="Arial" charset="0"/>
              </a:rPr>
              <a:pPr/>
              <a:t>51</a:t>
            </a:fld>
            <a:endParaRPr lang="en-US" altLang="zh-CN" smtClean="0">
              <a:latin typeface="Arial" charset="0"/>
            </a:endParaRPr>
          </a:p>
        </p:txBody>
      </p:sp>
      <p:sp>
        <p:nvSpPr>
          <p:cNvPr id="51203" name="Rectangle 2"/>
          <p:cNvSpPr>
            <a:spLocks noGrp="1" noChangeArrowheads="1"/>
          </p:cNvSpPr>
          <p:nvPr>
            <p:ph type="title"/>
          </p:nvPr>
        </p:nvSpPr>
        <p:spPr>
          <a:xfrm>
            <a:off x="49213" y="188913"/>
            <a:ext cx="8915400" cy="838200"/>
          </a:xfrm>
        </p:spPr>
        <p:txBody>
          <a:bodyPr/>
          <a:lstStyle/>
          <a:p>
            <a:pPr eaLnBrk="1" hangingPunct="1"/>
            <a:r>
              <a:rPr lang="en-US" altLang="zh-CN" smtClean="0"/>
              <a:t>              OLYMPIC03-3</a:t>
            </a:r>
            <a:r>
              <a:rPr lang="zh-CN" altLang="en-US" smtClean="0"/>
              <a:t>用例规约：</a:t>
            </a:r>
          </a:p>
        </p:txBody>
      </p:sp>
      <p:sp>
        <p:nvSpPr>
          <p:cNvPr id="5120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t>(2). </a:t>
            </a:r>
          </a:p>
        </p:txBody>
      </p:sp>
      <p:sp>
        <p:nvSpPr>
          <p:cNvPr id="51205" name="Rectangle 4"/>
          <p:cNvSpPr>
            <a:spLocks noChangeArrowheads="1"/>
          </p:cNvSpPr>
          <p:nvPr/>
        </p:nvSpPr>
        <p:spPr bwMode="auto">
          <a:xfrm>
            <a:off x="1866900" y="1538288"/>
            <a:ext cx="1517650" cy="244475"/>
          </a:xfrm>
          <a:prstGeom prst="rect">
            <a:avLst/>
          </a:prstGeom>
          <a:noFill/>
          <a:ln w="9525" algn="ctr">
            <a:noFill/>
            <a:miter lim="800000"/>
            <a:headEnd/>
            <a:tailEnd/>
          </a:ln>
        </p:spPr>
        <p:txBody>
          <a:bodyPr wrap="none" lIns="92075" tIns="46038" rIns="92075" bIns="46038" anchor="ctr">
            <a:spAutoFit/>
          </a:bodyPr>
          <a:lstStyle/>
          <a:p>
            <a:pPr>
              <a:spcBef>
                <a:spcPct val="0"/>
              </a:spcBef>
              <a:buClrTx/>
              <a:buSzTx/>
            </a:pPr>
            <a:r>
              <a:rPr lang="en-US" altLang="zh-CN" sz="1000" b="0">
                <a:latin typeface="宋体" pitchFamily="2" charset="-122"/>
                <a:cs typeface="Times New Roman" pitchFamily="18" charset="0"/>
              </a:rPr>
              <a:t>OLYMPIC03-3</a:t>
            </a:r>
            <a:r>
              <a:rPr lang="zh-CN" altLang="en-US" sz="1000" b="0">
                <a:latin typeface="宋体" pitchFamily="2" charset="-122"/>
                <a:cs typeface="Times New Roman" pitchFamily="18" charset="0"/>
              </a:rPr>
              <a:t>用例规约：</a:t>
            </a:r>
            <a:endParaRPr lang="zh-CN" altLang="en-US" b="0">
              <a:latin typeface="Times New Roman" pitchFamily="18" charset="0"/>
            </a:endParaRPr>
          </a:p>
        </p:txBody>
      </p:sp>
      <p:graphicFrame>
        <p:nvGraphicFramePr>
          <p:cNvPr id="293005" name="Group 141"/>
          <p:cNvGraphicFramePr>
            <a:graphicFrameLocks noGrp="1"/>
          </p:cNvGraphicFramePr>
          <p:nvPr/>
        </p:nvGraphicFramePr>
        <p:xfrm>
          <a:off x="0" y="1125538"/>
          <a:ext cx="9144000" cy="5770566"/>
        </p:xfrm>
        <a:graphic>
          <a:graphicData uri="http://schemas.openxmlformats.org/drawingml/2006/table">
            <a:tbl>
              <a:tblPr/>
              <a:tblGrid>
                <a:gridCol w="1660525"/>
                <a:gridCol w="7483475"/>
              </a:tblGrid>
              <a:tr h="6842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用例名称：</a:t>
                      </a:r>
                      <a:endPar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酒店数据库管理</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395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角色：</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管理员</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395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用例</a:t>
                      </a:r>
                      <a:r>
                        <a:rPr kumimoji="1"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ID</a:t>
                      </a: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OLYMPIC03</a:t>
                      </a: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1"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395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说明：</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管理员进入数据库进行更新并传到客户端</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输入：</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需要修改的酒店数据库信息</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395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加工：</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无</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输出：</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无</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444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前置条件：</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管理员进入服务器端</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14747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基本事件流</a:t>
                      </a:r>
                      <a:r>
                        <a:rPr kumimoji="1"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a:t>
                      </a:r>
                      <a:r>
                        <a:rPr kumimoji="1"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管理员根据实际情况更新酒店数据库，</a:t>
                      </a:r>
                      <a:endParaRPr kumimoji="1" lang="en-US" altLang="zh-CN"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2.</a:t>
                      </a:r>
                      <a:r>
                        <a:rPr kumimoji="1"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将更新后的数据库传到客户端。</a:t>
                      </a:r>
                      <a:endPar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395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可选事件流：</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管理员输入的数据与数据类型不匹配，系统提示错误并重新输入。</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后置条件：</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数据库得到更新并传到客户端</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ED6D8"/>
                    </a:solidFill>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B501C5C5-A77E-4F8E-900E-E5A3DA531295}" type="slidenum">
              <a:rPr lang="en-US" altLang="zh-CN" smtClean="0"/>
              <a:pPr>
                <a:defRPr/>
              </a:pPr>
              <a:t>52</a:t>
            </a:fld>
            <a:endParaRPr lang="en-US" altLang="zh-CN"/>
          </a:p>
        </p:txBody>
      </p:sp>
      <p:pic>
        <p:nvPicPr>
          <p:cNvPr id="5" name="Picture 4" descr="G:\jxl\教案\OOA教案\pic\UseCase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0"/>
            <a:ext cx="8676456" cy="683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14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B501C5C5-A77E-4F8E-900E-E5A3DA531295}" type="slidenum">
              <a:rPr lang="en-US" altLang="zh-CN" smtClean="0"/>
              <a:pPr>
                <a:defRPr/>
              </a:pPr>
              <a:t>53</a:t>
            </a:fld>
            <a:endParaRPr lang="en-US" altLang="zh-CN"/>
          </a:p>
        </p:txBody>
      </p:sp>
      <p:sp>
        <p:nvSpPr>
          <p:cNvPr id="5" name="文本框 4"/>
          <p:cNvSpPr txBox="1"/>
          <p:nvPr/>
        </p:nvSpPr>
        <p:spPr>
          <a:xfrm>
            <a:off x="2411760" y="6343650"/>
            <a:ext cx="5328592" cy="461665"/>
          </a:xfrm>
          <a:prstGeom prst="rect">
            <a:avLst/>
          </a:prstGeom>
          <a:noFill/>
        </p:spPr>
        <p:txBody>
          <a:bodyPr wrap="square" rtlCol="0">
            <a:spAutoFit/>
          </a:bodyPr>
          <a:lstStyle/>
          <a:p>
            <a:r>
              <a:rPr lang="zh-CN" altLang="en-US" dirty="0"/>
              <a:t>图</a:t>
            </a:r>
            <a:r>
              <a:rPr lang="en-US" altLang="zh-CN" dirty="0"/>
              <a:t>2-7 </a:t>
            </a:r>
            <a:r>
              <a:rPr lang="zh-CN" altLang="en-US" dirty="0" smtClean="0"/>
              <a:t>物业管理之项目统计用</a:t>
            </a:r>
            <a:r>
              <a:rPr lang="zh-CN" altLang="en-US" dirty="0"/>
              <a:t>例图</a:t>
            </a:r>
          </a:p>
        </p:txBody>
      </p:sp>
      <p:sp>
        <p:nvSpPr>
          <p:cNvPr id="9" name="内容占位符 8"/>
          <p:cNvSpPr>
            <a:spLocks noGrp="1"/>
          </p:cNvSpPr>
          <p:nvPr>
            <p:ph idx="1"/>
          </p:nvPr>
        </p:nvSpPr>
        <p:spPr/>
        <p:txBody>
          <a:bodyPr/>
          <a:lstStyle/>
          <a:p>
            <a:endParaRPr lang="zh-CN" altLang="en-US"/>
          </a:p>
        </p:txBody>
      </p:sp>
      <p:pic>
        <p:nvPicPr>
          <p:cNvPr id="12" name="图片 11"/>
          <p:cNvPicPr>
            <a:picLocks noChangeAspect="1"/>
          </p:cNvPicPr>
          <p:nvPr/>
        </p:nvPicPr>
        <p:blipFill>
          <a:blip r:embed="rId2"/>
          <a:stretch>
            <a:fillRect/>
          </a:stretch>
        </p:blipFill>
        <p:spPr>
          <a:xfrm>
            <a:off x="395536" y="381000"/>
            <a:ext cx="8519863" cy="5714999"/>
          </a:xfrm>
          <a:prstGeom prst="rect">
            <a:avLst/>
          </a:prstGeom>
          <a:solidFill>
            <a:schemeClr val="bg1">
              <a:lumMod val="85000"/>
            </a:schemeClr>
          </a:solidFill>
        </p:spPr>
      </p:pic>
    </p:spTree>
    <p:extLst>
      <p:ext uri="{BB962C8B-B14F-4D97-AF65-F5344CB8AC3E}">
        <p14:creationId xmlns:p14="http://schemas.microsoft.com/office/powerpoint/2010/main" val="20318668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B501C5C5-A77E-4F8E-900E-E5A3DA531295}" type="slidenum">
              <a:rPr lang="en-US" altLang="zh-CN" smtClean="0"/>
              <a:pPr>
                <a:defRPr/>
              </a:pPr>
              <a:t>54</a:t>
            </a:fld>
            <a:endParaRPr lang="en-US" altLang="zh-CN"/>
          </a:p>
        </p:txBody>
      </p:sp>
      <p:graphicFrame>
        <p:nvGraphicFramePr>
          <p:cNvPr id="10" name="内容占位符 9"/>
          <p:cNvGraphicFramePr>
            <a:graphicFrameLocks noGrp="1"/>
          </p:cNvGraphicFramePr>
          <p:nvPr>
            <p:ph idx="1"/>
            <p:extLst>
              <p:ext uri="{D42A27DB-BD31-4B8C-83A1-F6EECF244321}">
                <p14:modId xmlns:p14="http://schemas.microsoft.com/office/powerpoint/2010/main" val="3108662722"/>
              </p:ext>
            </p:extLst>
          </p:nvPr>
        </p:nvGraphicFramePr>
        <p:xfrm>
          <a:off x="323528" y="188640"/>
          <a:ext cx="8820472" cy="6190532"/>
        </p:xfrm>
        <a:graphic>
          <a:graphicData uri="http://schemas.openxmlformats.org/drawingml/2006/table">
            <a:tbl>
              <a:tblPr>
                <a:tableStyleId>{5C22544A-7EE6-4342-B048-85BDC9FD1C3A}</a:tableStyleId>
              </a:tblPr>
              <a:tblGrid>
                <a:gridCol w="1730254"/>
                <a:gridCol w="7090218"/>
              </a:tblGrid>
              <a:tr h="201519">
                <a:tc>
                  <a:txBody>
                    <a:bodyPr/>
                    <a:lstStyle/>
                    <a:p>
                      <a:pPr algn="ctr">
                        <a:spcAft>
                          <a:spcPts val="0"/>
                        </a:spcAft>
                        <a:tabLst>
                          <a:tab pos="239395" algn="l"/>
                        </a:tabLst>
                      </a:pPr>
                      <a:r>
                        <a:rPr lang="zh-CN" sz="1400" kern="100" dirty="0">
                          <a:effectLst/>
                        </a:rPr>
                        <a:t>用例：</a:t>
                      </a:r>
                      <a:endParaRPr lang="zh-CN" sz="1400" kern="100" dirty="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c>
                  <a:txBody>
                    <a:bodyPr/>
                    <a:lstStyle/>
                    <a:p>
                      <a:pPr algn="just">
                        <a:spcAft>
                          <a:spcPts val="0"/>
                        </a:spcAft>
                        <a:tabLst>
                          <a:tab pos="239395" algn="l"/>
                        </a:tabLst>
                      </a:pPr>
                      <a:r>
                        <a:rPr lang="zh-CN" sz="1400" kern="100">
                          <a:effectLst/>
                        </a:rPr>
                        <a:t>项目统计</a:t>
                      </a:r>
                      <a:endParaRPr lang="zh-CN" sz="1400" kern="10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r>
              <a:tr h="201519">
                <a:tc>
                  <a:txBody>
                    <a:bodyPr/>
                    <a:lstStyle/>
                    <a:p>
                      <a:pPr algn="ctr">
                        <a:spcAft>
                          <a:spcPts val="0"/>
                        </a:spcAft>
                        <a:tabLst>
                          <a:tab pos="239395" algn="l"/>
                        </a:tabLst>
                      </a:pPr>
                      <a:r>
                        <a:rPr lang="zh-CN" sz="1400" kern="100" dirty="0">
                          <a:effectLst/>
                        </a:rPr>
                        <a:t>参与角色：</a:t>
                      </a:r>
                      <a:endParaRPr lang="zh-CN" sz="1400" kern="100" dirty="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c>
                  <a:txBody>
                    <a:bodyPr/>
                    <a:lstStyle/>
                    <a:p>
                      <a:pPr algn="just">
                        <a:spcAft>
                          <a:spcPts val="0"/>
                        </a:spcAft>
                        <a:tabLst>
                          <a:tab pos="239395" algn="l"/>
                        </a:tabLst>
                      </a:pPr>
                      <a:r>
                        <a:rPr lang="zh-CN" sz="1400" kern="100">
                          <a:effectLst/>
                        </a:rPr>
                        <a:t>项目统计人员</a:t>
                      </a:r>
                      <a:endParaRPr lang="zh-CN" sz="1400" kern="10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r>
              <a:tr h="284949">
                <a:tc>
                  <a:txBody>
                    <a:bodyPr/>
                    <a:lstStyle/>
                    <a:p>
                      <a:pPr algn="ctr">
                        <a:spcAft>
                          <a:spcPts val="0"/>
                        </a:spcAft>
                        <a:tabLst>
                          <a:tab pos="239395" algn="l"/>
                        </a:tabLst>
                      </a:pPr>
                      <a:r>
                        <a:rPr lang="zh-CN" sz="1400" kern="100" dirty="0">
                          <a:effectLst/>
                        </a:rPr>
                        <a:t>前置流：</a:t>
                      </a:r>
                      <a:endParaRPr lang="zh-CN" sz="1400" kern="100" dirty="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c>
                  <a:txBody>
                    <a:bodyPr/>
                    <a:lstStyle/>
                    <a:p>
                      <a:pPr algn="just">
                        <a:spcAft>
                          <a:spcPts val="0"/>
                        </a:spcAft>
                        <a:tabLst>
                          <a:tab pos="239395" algn="l"/>
                        </a:tabLst>
                      </a:pPr>
                      <a:r>
                        <a:rPr lang="zh-CN" sz="1400" kern="100">
                          <a:effectLst/>
                        </a:rPr>
                        <a:t>角色登录</a:t>
                      </a:r>
                      <a:endParaRPr lang="zh-CN" sz="1400" kern="10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r>
              <a:tr h="4290410">
                <a:tc>
                  <a:txBody>
                    <a:bodyPr/>
                    <a:lstStyle/>
                    <a:p>
                      <a:pPr algn="ctr">
                        <a:spcAft>
                          <a:spcPts val="0"/>
                        </a:spcAft>
                        <a:tabLst>
                          <a:tab pos="239395" algn="l"/>
                        </a:tabLst>
                      </a:pPr>
                      <a:r>
                        <a:rPr lang="zh-CN" sz="1400" kern="100" dirty="0">
                          <a:effectLst/>
                        </a:rPr>
                        <a:t>事件流：</a:t>
                      </a:r>
                      <a:endParaRPr lang="zh-CN" sz="1400" kern="100" dirty="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c>
                  <a:txBody>
                    <a:bodyPr/>
                    <a:lstStyle/>
                    <a:p>
                      <a:pPr algn="just">
                        <a:spcAft>
                          <a:spcPts val="0"/>
                        </a:spcAft>
                        <a:tabLst>
                          <a:tab pos="239395" algn="l"/>
                        </a:tabLst>
                      </a:pPr>
                      <a:r>
                        <a:rPr lang="en-US" sz="1400" kern="100" dirty="0">
                          <a:effectLst/>
                        </a:rPr>
                        <a:t>1</a:t>
                      </a:r>
                      <a:r>
                        <a:rPr lang="zh-CN" sz="1400" kern="100" dirty="0">
                          <a:effectLst/>
                        </a:rPr>
                        <a:t>．登录</a:t>
                      </a:r>
                      <a:r>
                        <a:rPr lang="en-US" sz="1400" kern="100" dirty="0">
                          <a:effectLst/>
                        </a:rPr>
                        <a:t>Web</a:t>
                      </a:r>
                      <a:r>
                        <a:rPr lang="zh-CN" sz="1400" kern="100" dirty="0">
                          <a:effectLst/>
                        </a:rPr>
                        <a:t>端后，根据时间范围统计各状态下的日常工单信息。</a:t>
                      </a:r>
                    </a:p>
                    <a:p>
                      <a:pPr algn="just">
                        <a:spcAft>
                          <a:spcPts val="0"/>
                        </a:spcAft>
                        <a:tabLst>
                          <a:tab pos="239395" algn="l"/>
                        </a:tabLst>
                      </a:pPr>
                      <a:r>
                        <a:rPr lang="en-US" sz="1400" kern="100" dirty="0">
                          <a:effectLst/>
                        </a:rPr>
                        <a:t>2</a:t>
                      </a:r>
                      <a:r>
                        <a:rPr lang="zh-CN" sz="1400" kern="100" dirty="0">
                          <a:effectLst/>
                        </a:rPr>
                        <a:t>．对故障类型进行统计，查看故障发生频率。</a:t>
                      </a:r>
                    </a:p>
                    <a:p>
                      <a:pPr algn="just">
                        <a:spcAft>
                          <a:spcPts val="0"/>
                        </a:spcAft>
                        <a:tabLst>
                          <a:tab pos="239395" algn="l"/>
                        </a:tabLst>
                      </a:pPr>
                      <a:r>
                        <a:rPr lang="en-US" sz="1400" kern="100" dirty="0">
                          <a:effectLst/>
                        </a:rPr>
                        <a:t>3</a:t>
                      </a:r>
                      <a:r>
                        <a:rPr lang="zh-CN" sz="1400" kern="100" dirty="0">
                          <a:effectLst/>
                        </a:rPr>
                        <a:t>．执行维修完成率统计，结果包括全年维保数、已完成、进行中等状态下的数量。</a:t>
                      </a:r>
                    </a:p>
                    <a:p>
                      <a:pPr algn="just">
                        <a:spcAft>
                          <a:spcPts val="0"/>
                        </a:spcAft>
                        <a:tabLst>
                          <a:tab pos="239395" algn="l"/>
                        </a:tabLst>
                      </a:pPr>
                      <a:r>
                        <a:rPr lang="en-US" sz="1400" kern="100" dirty="0">
                          <a:effectLst/>
                        </a:rPr>
                        <a:t>4</a:t>
                      </a:r>
                      <a:r>
                        <a:rPr lang="zh-CN" sz="1400" kern="100" dirty="0">
                          <a:effectLst/>
                        </a:rPr>
                        <a:t>．依据截止日期条件间进行设备统计，结果包括设备总数、运行数量、故障数量、停运、报废等状态下的数量。</a:t>
                      </a:r>
                    </a:p>
                    <a:p>
                      <a:pPr algn="just">
                        <a:spcAft>
                          <a:spcPts val="0"/>
                        </a:spcAft>
                        <a:tabLst>
                          <a:tab pos="239395" algn="l"/>
                        </a:tabLst>
                      </a:pPr>
                      <a:r>
                        <a:rPr lang="en-US" sz="1400" kern="100" dirty="0">
                          <a:effectLst/>
                        </a:rPr>
                        <a:t>5</a:t>
                      </a:r>
                      <a:r>
                        <a:rPr lang="zh-CN" sz="1400" kern="100" dirty="0">
                          <a:effectLst/>
                        </a:rPr>
                        <a:t>．进行绩效统计，查看总积分、基础积分、抢单积分等统计结果。</a:t>
                      </a:r>
                    </a:p>
                    <a:p>
                      <a:pPr algn="just">
                        <a:spcAft>
                          <a:spcPts val="0"/>
                        </a:spcAft>
                        <a:tabLst>
                          <a:tab pos="239395" algn="l"/>
                        </a:tabLst>
                      </a:pPr>
                      <a:r>
                        <a:rPr lang="en-US" sz="1400" kern="100" dirty="0">
                          <a:effectLst/>
                        </a:rPr>
                        <a:t>6</a:t>
                      </a:r>
                      <a:r>
                        <a:rPr lang="zh-CN" sz="1400" kern="100" dirty="0">
                          <a:effectLst/>
                        </a:rPr>
                        <a:t>．依据时间周期、起止时间等统计工作量信息。</a:t>
                      </a:r>
                    </a:p>
                    <a:p>
                      <a:pPr algn="just">
                        <a:spcAft>
                          <a:spcPts val="0"/>
                        </a:spcAft>
                        <a:tabLst>
                          <a:tab pos="239395" algn="l"/>
                        </a:tabLst>
                      </a:pPr>
                      <a:r>
                        <a:rPr lang="en-US" sz="1400" kern="100" dirty="0">
                          <a:effectLst/>
                        </a:rPr>
                        <a:t>7</a:t>
                      </a:r>
                      <a:r>
                        <a:rPr lang="zh-CN" sz="1400" kern="100" dirty="0">
                          <a:effectLst/>
                        </a:rPr>
                        <a:t>．登录</a:t>
                      </a:r>
                      <a:r>
                        <a:rPr lang="en-US" sz="1400" kern="100" dirty="0">
                          <a:effectLst/>
                        </a:rPr>
                        <a:t>APP</a:t>
                      </a:r>
                      <a:r>
                        <a:rPr lang="zh-CN" sz="1400" kern="100" dirty="0">
                          <a:effectLst/>
                        </a:rPr>
                        <a:t>端，进行全部工单统计，查看共单项情内容，包括工单的编号、报单位置、故障类型、报单状态、故障图片等。</a:t>
                      </a:r>
                    </a:p>
                    <a:p>
                      <a:pPr algn="just">
                        <a:spcAft>
                          <a:spcPts val="0"/>
                        </a:spcAft>
                        <a:tabLst>
                          <a:tab pos="239395" algn="l"/>
                        </a:tabLst>
                      </a:pPr>
                      <a:r>
                        <a:rPr lang="en-US" sz="1400" kern="100" dirty="0">
                          <a:effectLst/>
                        </a:rPr>
                        <a:t>8</a:t>
                      </a:r>
                      <a:r>
                        <a:rPr lang="zh-CN" sz="1400" kern="100" dirty="0">
                          <a:effectLst/>
                        </a:rPr>
                        <a:t>．进行维修完成率统计，查看报修总数、已完成、特殊工单等状态的统计结果。</a:t>
                      </a:r>
                    </a:p>
                    <a:p>
                      <a:pPr algn="just">
                        <a:spcAft>
                          <a:spcPts val="0"/>
                        </a:spcAft>
                        <a:tabLst>
                          <a:tab pos="239395" algn="l"/>
                        </a:tabLst>
                      </a:pPr>
                      <a:r>
                        <a:rPr lang="en-US" sz="1400" kern="100" dirty="0">
                          <a:effectLst/>
                        </a:rPr>
                        <a:t>9</a:t>
                      </a:r>
                      <a:r>
                        <a:rPr lang="zh-CN" sz="1400" kern="100" dirty="0">
                          <a:effectLst/>
                        </a:rPr>
                        <a:t>．进行专业分组统计，查看环状图等统计结果。</a:t>
                      </a:r>
                    </a:p>
                    <a:p>
                      <a:pPr algn="just">
                        <a:spcAft>
                          <a:spcPts val="0"/>
                        </a:spcAft>
                        <a:tabLst>
                          <a:tab pos="239395" algn="l"/>
                        </a:tabLst>
                      </a:pPr>
                      <a:r>
                        <a:rPr lang="en-US" sz="1400" kern="100" dirty="0">
                          <a:effectLst/>
                        </a:rPr>
                        <a:t>10</a:t>
                      </a:r>
                      <a:r>
                        <a:rPr lang="zh-CN" sz="1400" kern="100" dirty="0">
                          <a:effectLst/>
                        </a:rPr>
                        <a:t>．统计故障发生率，显示指定时间范围内故障发生情况，包括故障分类、故障类型、报修数量、比例等。</a:t>
                      </a:r>
                    </a:p>
                    <a:p>
                      <a:pPr algn="just">
                        <a:spcAft>
                          <a:spcPts val="0"/>
                        </a:spcAft>
                        <a:tabLst>
                          <a:tab pos="239395" algn="l"/>
                        </a:tabLst>
                      </a:pPr>
                      <a:r>
                        <a:rPr lang="en-US" sz="1400" kern="100" dirty="0">
                          <a:effectLst/>
                        </a:rPr>
                        <a:t>11</a:t>
                      </a:r>
                      <a:r>
                        <a:rPr lang="zh-CN" sz="1400" kern="100" dirty="0">
                          <a:effectLst/>
                        </a:rPr>
                        <a:t>．查看维保计划内容，包括维修人、编号、维保项目等。</a:t>
                      </a:r>
                    </a:p>
                    <a:p>
                      <a:pPr algn="just">
                        <a:spcAft>
                          <a:spcPts val="0"/>
                        </a:spcAft>
                        <a:tabLst>
                          <a:tab pos="239395" algn="l"/>
                        </a:tabLst>
                      </a:pPr>
                      <a:r>
                        <a:rPr lang="en-US" sz="1400" kern="100" dirty="0">
                          <a:effectLst/>
                        </a:rPr>
                        <a:t>12</a:t>
                      </a:r>
                      <a:r>
                        <a:rPr lang="zh-CN" sz="1400" kern="100" dirty="0">
                          <a:effectLst/>
                        </a:rPr>
                        <a:t>．统计维保完成率情况，包括已完成、进行中、未完成等状态。</a:t>
                      </a:r>
                    </a:p>
                    <a:p>
                      <a:pPr algn="just">
                        <a:spcAft>
                          <a:spcPts val="0"/>
                        </a:spcAft>
                        <a:tabLst>
                          <a:tab pos="239395" algn="l"/>
                        </a:tabLst>
                      </a:pPr>
                      <a:r>
                        <a:rPr lang="en-US" sz="1400" kern="100" dirty="0">
                          <a:effectLst/>
                        </a:rPr>
                        <a:t>13</a:t>
                      </a:r>
                      <a:r>
                        <a:rPr lang="zh-CN" sz="1400" kern="100" dirty="0">
                          <a:effectLst/>
                        </a:rPr>
                        <a:t>．统计设备完好率情况，根据设备的编号、名称等确定设备。</a:t>
                      </a:r>
                    </a:p>
                    <a:p>
                      <a:pPr algn="just">
                        <a:spcAft>
                          <a:spcPts val="0"/>
                        </a:spcAft>
                        <a:tabLst>
                          <a:tab pos="239395" algn="l"/>
                        </a:tabLst>
                      </a:pPr>
                      <a:r>
                        <a:rPr lang="en-US" sz="1400" kern="100" dirty="0">
                          <a:effectLst/>
                        </a:rPr>
                        <a:t>14</a:t>
                      </a:r>
                      <a:r>
                        <a:rPr lang="zh-CN" sz="1400" kern="100" dirty="0">
                          <a:effectLst/>
                        </a:rPr>
                        <a:t>．指定工作员基础上进行员工工作量统计，以分组为单位，查看柱状图等统计结果。</a:t>
                      </a:r>
                    </a:p>
                    <a:p>
                      <a:pPr algn="just">
                        <a:spcAft>
                          <a:spcPts val="0"/>
                        </a:spcAft>
                        <a:tabLst>
                          <a:tab pos="239395" algn="l"/>
                        </a:tabLst>
                      </a:pPr>
                      <a:r>
                        <a:rPr lang="en-US" sz="1400" kern="100" dirty="0">
                          <a:effectLst/>
                        </a:rPr>
                        <a:t>15</a:t>
                      </a:r>
                      <a:r>
                        <a:rPr lang="zh-CN" sz="1400" kern="100" dirty="0">
                          <a:effectLst/>
                        </a:rPr>
                        <a:t>．进行维修评价统计，查看分组统计结果。</a:t>
                      </a:r>
                      <a:endParaRPr lang="zh-CN" sz="1400" kern="100" dirty="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r>
              <a:tr h="201519">
                <a:tc>
                  <a:txBody>
                    <a:bodyPr/>
                    <a:lstStyle/>
                    <a:p>
                      <a:pPr algn="ctr">
                        <a:spcAft>
                          <a:spcPts val="0"/>
                        </a:spcAft>
                        <a:tabLst>
                          <a:tab pos="239395" algn="l"/>
                        </a:tabLst>
                      </a:pPr>
                      <a:r>
                        <a:rPr lang="zh-CN" sz="1400" kern="100">
                          <a:effectLst/>
                        </a:rPr>
                        <a:t>异常流：</a:t>
                      </a:r>
                      <a:endParaRPr lang="zh-CN" sz="1400" kern="10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c>
                  <a:txBody>
                    <a:bodyPr/>
                    <a:lstStyle/>
                    <a:p>
                      <a:pPr algn="just">
                        <a:spcAft>
                          <a:spcPts val="0"/>
                        </a:spcAft>
                        <a:tabLst>
                          <a:tab pos="239395" algn="l"/>
                        </a:tabLst>
                      </a:pPr>
                      <a:r>
                        <a:rPr lang="zh-CN" sz="1400" kern="100" dirty="0">
                          <a:effectLst/>
                        </a:rPr>
                        <a:t>APP端的统计结果中环形图无法加载。</a:t>
                      </a:r>
                      <a:endParaRPr lang="zh-CN" sz="1400" kern="100" dirty="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r>
              <a:tr h="975093">
                <a:tc>
                  <a:txBody>
                    <a:bodyPr/>
                    <a:lstStyle/>
                    <a:p>
                      <a:pPr algn="ctr">
                        <a:spcAft>
                          <a:spcPts val="0"/>
                        </a:spcAft>
                        <a:tabLst>
                          <a:tab pos="239395" algn="l"/>
                        </a:tabLst>
                      </a:pPr>
                      <a:r>
                        <a:rPr lang="zh-CN" sz="1400" kern="100">
                          <a:effectLst/>
                        </a:rPr>
                        <a:t>结果流：</a:t>
                      </a:r>
                      <a:endParaRPr lang="zh-CN" sz="1400" kern="10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c>
                  <a:txBody>
                    <a:bodyPr/>
                    <a:lstStyle/>
                    <a:p>
                      <a:pPr algn="just">
                        <a:spcAft>
                          <a:spcPts val="0"/>
                        </a:spcAft>
                        <a:tabLst>
                          <a:tab pos="239395" algn="l"/>
                        </a:tabLst>
                      </a:pPr>
                      <a:r>
                        <a:rPr lang="en-US" sz="1400" kern="100" dirty="0">
                          <a:effectLst/>
                        </a:rPr>
                        <a:t>1</a:t>
                      </a:r>
                      <a:r>
                        <a:rPr lang="zh-CN" sz="1400" kern="100" dirty="0">
                          <a:effectLst/>
                        </a:rPr>
                        <a:t>．</a:t>
                      </a:r>
                      <a:r>
                        <a:rPr lang="en-US" sz="1400" kern="100" dirty="0">
                          <a:effectLst/>
                        </a:rPr>
                        <a:t>Web</a:t>
                      </a:r>
                      <a:r>
                        <a:rPr lang="zh-CN" sz="1400" kern="100" dirty="0">
                          <a:effectLst/>
                        </a:rPr>
                        <a:t>端的日常工单、维保、设备、绩效等统计结果可返回。</a:t>
                      </a:r>
                    </a:p>
                    <a:p>
                      <a:pPr algn="just">
                        <a:spcAft>
                          <a:spcPts val="0"/>
                        </a:spcAft>
                        <a:tabLst>
                          <a:tab pos="239395" algn="l"/>
                        </a:tabLst>
                      </a:pPr>
                      <a:r>
                        <a:rPr lang="en-US" sz="1400" kern="100" dirty="0">
                          <a:effectLst/>
                        </a:rPr>
                        <a:t>2</a:t>
                      </a:r>
                      <a:r>
                        <a:rPr lang="zh-CN" sz="1400" kern="100" dirty="0">
                          <a:effectLst/>
                        </a:rPr>
                        <a:t>．</a:t>
                      </a:r>
                      <a:r>
                        <a:rPr lang="en-US" sz="1400" kern="100" dirty="0">
                          <a:effectLst/>
                        </a:rPr>
                        <a:t>APP</a:t>
                      </a:r>
                      <a:r>
                        <a:rPr lang="zh-CN" sz="1400" kern="100" dirty="0">
                          <a:effectLst/>
                        </a:rPr>
                        <a:t>端中项目工单、维修完成率、专业分组、故障发生率的统计结果可返回。</a:t>
                      </a:r>
                    </a:p>
                    <a:p>
                      <a:pPr algn="just">
                        <a:spcAft>
                          <a:spcPts val="0"/>
                        </a:spcAft>
                        <a:tabLst>
                          <a:tab pos="239395" algn="l"/>
                        </a:tabLst>
                      </a:pPr>
                      <a:r>
                        <a:rPr lang="en-US" sz="1400" kern="100" dirty="0">
                          <a:effectLst/>
                        </a:rPr>
                        <a:t>3</a:t>
                      </a:r>
                      <a:r>
                        <a:rPr lang="zh-CN" sz="1400" kern="100" dirty="0">
                          <a:effectLst/>
                        </a:rPr>
                        <a:t>．APP端中维保完成率、设备完好率、维修员工作量、维修评价、维保计划的统计结果可加载。</a:t>
                      </a:r>
                      <a:endParaRPr lang="zh-CN" sz="1400" kern="100" dirty="0">
                        <a:effectLst/>
                        <a:latin typeface="Times New Roman" panose="02020603050405020304" pitchFamily="18" charset="0"/>
                        <a:ea typeface="宋体" panose="02010600030101010101" pitchFamily="2" charset="-122"/>
                      </a:endParaRPr>
                    </a:p>
                  </a:txBody>
                  <a:tcPr marL="56887" marR="56887" marT="0" marB="0">
                    <a:solidFill>
                      <a:schemeClr val="bg1">
                        <a:lumMod val="75000"/>
                      </a:schemeClr>
                    </a:solidFill>
                  </a:tcPr>
                </a:tc>
              </a:tr>
            </a:tbl>
          </a:graphicData>
        </a:graphic>
      </p:graphicFrame>
    </p:spTree>
    <p:extLst>
      <p:ext uri="{BB962C8B-B14F-4D97-AF65-F5344CB8AC3E}">
        <p14:creationId xmlns:p14="http://schemas.microsoft.com/office/powerpoint/2010/main" val="6120470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B501C5C5-A77E-4F8E-900E-E5A3DA531295}" type="slidenum">
              <a:rPr lang="en-US" altLang="zh-CN" smtClean="0">
                <a:solidFill>
                  <a:srgbClr val="FFFFFF"/>
                </a:solidFill>
              </a:rPr>
              <a:pPr>
                <a:defRPr/>
              </a:pPr>
              <a:t>55</a:t>
            </a:fld>
            <a:endParaRPr lang="en-US" altLang="zh-CN">
              <a:solidFill>
                <a:srgbClr val="FFFFFF"/>
              </a:solidFill>
            </a:endParaRPr>
          </a:p>
        </p:txBody>
      </p:sp>
      <p:sp>
        <p:nvSpPr>
          <p:cNvPr id="3" name="内容占位符 2"/>
          <p:cNvSpPr>
            <a:spLocks noGrp="1"/>
          </p:cNvSpPr>
          <p:nvPr>
            <p:ph idx="1"/>
          </p:nvPr>
        </p:nvSpPr>
        <p:spPr/>
        <p:txBody>
          <a:bodyPr/>
          <a:lstStyle/>
          <a:p>
            <a:endParaRPr lang="zh-CN" altLang="en-US"/>
          </a:p>
        </p:txBody>
      </p:sp>
      <p:sp>
        <p:nvSpPr>
          <p:cNvPr id="5" name="文本框 4"/>
          <p:cNvSpPr txBox="1"/>
          <p:nvPr/>
        </p:nvSpPr>
        <p:spPr>
          <a:xfrm>
            <a:off x="0" y="0"/>
            <a:ext cx="9144000" cy="6299160"/>
          </a:xfrm>
          <a:prstGeom prst="rect">
            <a:avLst/>
          </a:prstGeom>
          <a:solidFill>
            <a:schemeClr val="accent3">
              <a:lumMod val="85000"/>
            </a:schemeClr>
          </a:solidFill>
          <a:ln>
            <a:solidFill>
              <a:srgbClr val="C00000"/>
            </a:solidFill>
          </a:ln>
        </p:spPr>
        <p:txBody>
          <a:bodyPr wrap="square" rtlCol="0">
            <a:spAutoFit/>
          </a:bodyPr>
          <a:lstStyle/>
          <a:p>
            <a:pPr algn="just">
              <a:lnSpc>
                <a:spcPts val="2500"/>
              </a:lnSpc>
              <a:spcBef>
                <a:spcPts val="0"/>
              </a:spcBef>
              <a:spcAft>
                <a:spcPts val="0"/>
              </a:spcAft>
            </a:pPr>
            <a:endParaRPr lang="en-US" altLang="zh-CN" sz="3600" kern="100" dirty="0" smtClean="0">
              <a:latin typeface="Calibri" panose="020F0502020204030204" pitchFamily="34" charset="0"/>
              <a:cs typeface="Times New Roman" panose="02020603050405020304" pitchFamily="18" charset="0"/>
            </a:endParaRPr>
          </a:p>
          <a:p>
            <a:pPr algn="just">
              <a:lnSpc>
                <a:spcPts val="3200"/>
              </a:lnSpc>
              <a:spcBef>
                <a:spcPts val="0"/>
              </a:spcBef>
              <a:spcAft>
                <a:spcPts val="0"/>
              </a:spcAft>
            </a:pPr>
            <a:r>
              <a:rPr lang="en-US" altLang="zh-CN" sz="3600" kern="100" dirty="0" smtClean="0">
                <a:latin typeface="Calibri" panose="020F0502020204030204" pitchFamily="34" charset="0"/>
                <a:cs typeface="Times New Roman" panose="02020603050405020304" pitchFamily="18" charset="0"/>
              </a:rPr>
              <a:t>4.2</a:t>
            </a:r>
            <a:r>
              <a:rPr lang="en-US" altLang="zh-CN" sz="3600" kern="100" dirty="0">
                <a:latin typeface="Calibri" panose="020F0502020204030204" pitchFamily="34" charset="0"/>
                <a:cs typeface="Times New Roman" panose="02020603050405020304" pitchFamily="18" charset="0"/>
              </a:rPr>
              <a:t>. UC7.4.Penalize for </a:t>
            </a:r>
            <a:r>
              <a:rPr lang="en-US" altLang="zh-CN" sz="3600" kern="100" dirty="0" smtClean="0">
                <a:latin typeface="Calibri" panose="020F0502020204030204" pitchFamily="34" charset="0"/>
                <a:cs typeface="Times New Roman" panose="02020603050405020304" pitchFamily="18" charset="0"/>
              </a:rPr>
              <a:t>overdue (</a:t>
            </a:r>
            <a:r>
              <a:rPr lang="zh-CN" altLang="en-US" sz="3600" kern="100" dirty="0" smtClean="0">
                <a:latin typeface="Calibri" panose="020F0502020204030204" pitchFamily="34" charset="0"/>
                <a:cs typeface="Times New Roman" panose="02020603050405020304" pitchFamily="18" charset="0"/>
              </a:rPr>
              <a:t>迷你阅览室</a:t>
            </a:r>
            <a:r>
              <a:rPr lang="en-US" altLang="zh-CN" sz="3600" kern="100" dirty="0" smtClean="0">
                <a:latin typeface="Calibri" panose="020F0502020204030204" pitchFamily="34"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lgn="just">
              <a:lnSpc>
                <a:spcPts val="3200"/>
              </a:lnSpc>
              <a:spcBef>
                <a:spcPts val="0"/>
              </a:spcBef>
              <a:spcAft>
                <a:spcPts val="0"/>
              </a:spcAft>
            </a:pPr>
            <a:r>
              <a:rPr lang="en-US" altLang="zh-CN" sz="3200" kern="100" dirty="0">
                <a:latin typeface="Calibri" panose="020F0502020204030204" pitchFamily="34" charset="0"/>
                <a:cs typeface="Times New Roman" panose="02020603050405020304" pitchFamily="18" charset="0"/>
              </a:rPr>
              <a:t>Description</a:t>
            </a:r>
            <a:endParaRPr lang="zh-CN" altLang="zh-CN" sz="2000" kern="100" dirty="0">
              <a:latin typeface="Calibri" panose="020F0502020204030204" pitchFamily="34" charset="0"/>
              <a:cs typeface="Times New Roman" panose="02020603050405020304" pitchFamily="18" charset="0"/>
            </a:endParaRPr>
          </a:p>
          <a:p>
            <a:pPr algn="just">
              <a:lnSpc>
                <a:spcPts val="3200"/>
              </a:lnSpc>
              <a:spcBef>
                <a:spcPts val="0"/>
              </a:spcBef>
              <a:spcAft>
                <a:spcPts val="0"/>
              </a:spcAft>
            </a:pPr>
            <a:r>
              <a:rPr lang="en-US" altLang="zh-CN" sz="2000" kern="100" dirty="0">
                <a:latin typeface="Calibri" panose="020F0502020204030204" pitchFamily="34" charset="0"/>
                <a:cs typeface="Times New Roman" panose="02020603050405020304" pitchFamily="18" charset="0"/>
              </a:rPr>
              <a:t>If customer does not return the reading item in specified time limit, the librarian</a:t>
            </a:r>
            <a:endParaRPr lang="zh-CN" altLang="zh-CN" sz="2000" kern="100" dirty="0">
              <a:latin typeface="Calibri" panose="020F0502020204030204" pitchFamily="34" charset="0"/>
              <a:cs typeface="Times New Roman" panose="02020603050405020304" pitchFamily="18" charset="0"/>
            </a:endParaRPr>
          </a:p>
          <a:p>
            <a:pPr algn="just">
              <a:lnSpc>
                <a:spcPts val="3200"/>
              </a:lnSpc>
              <a:spcBef>
                <a:spcPts val="0"/>
              </a:spcBef>
              <a:spcAft>
                <a:spcPts val="0"/>
              </a:spcAft>
            </a:pPr>
            <a:r>
              <a:rPr lang="en-US" altLang="zh-CN" sz="2000" kern="100" dirty="0">
                <a:latin typeface="Calibri" panose="020F0502020204030204" pitchFamily="34" charset="0"/>
                <a:cs typeface="Times New Roman" panose="02020603050405020304" pitchFamily="18" charset="0"/>
              </a:rPr>
              <a:t>may penalize the customer for overdue. The librarian may shorten the reading</a:t>
            </a:r>
            <a:endParaRPr lang="zh-CN" altLang="zh-CN" sz="2000" kern="100" dirty="0">
              <a:latin typeface="Calibri" panose="020F0502020204030204" pitchFamily="34" charset="0"/>
              <a:cs typeface="Times New Roman" panose="02020603050405020304" pitchFamily="18" charset="0"/>
            </a:endParaRPr>
          </a:p>
          <a:p>
            <a:pPr algn="just">
              <a:lnSpc>
                <a:spcPts val="3200"/>
              </a:lnSpc>
              <a:spcBef>
                <a:spcPts val="0"/>
              </a:spcBef>
              <a:spcAft>
                <a:spcPts val="0"/>
              </a:spcAft>
            </a:pPr>
            <a:r>
              <a:rPr lang="en-US" altLang="zh-CN" sz="2000" kern="100" dirty="0">
                <a:latin typeface="Calibri" panose="020F0502020204030204" pitchFamily="34" charset="0"/>
                <a:cs typeface="Times New Roman" panose="02020603050405020304" pitchFamily="18" charset="0"/>
              </a:rPr>
              <a:t>items list limit for the customer, etc.</a:t>
            </a:r>
            <a:endParaRPr lang="zh-CN" altLang="zh-CN" sz="2000" kern="100" dirty="0">
              <a:latin typeface="Calibri" panose="020F0502020204030204" pitchFamily="34" charset="0"/>
              <a:cs typeface="Times New Roman" panose="02020603050405020304" pitchFamily="18" charset="0"/>
            </a:endParaRPr>
          </a:p>
          <a:p>
            <a:pPr algn="just">
              <a:lnSpc>
                <a:spcPts val="3200"/>
              </a:lnSpc>
              <a:spcBef>
                <a:spcPts val="0"/>
              </a:spcBef>
              <a:spcAft>
                <a:spcPts val="0"/>
              </a:spcAft>
            </a:pPr>
            <a:r>
              <a:rPr lang="en-US" altLang="zh-CN" sz="3200" kern="100" dirty="0" err="1">
                <a:latin typeface="Calibri" panose="020F0502020204030204" pitchFamily="34" charset="0"/>
                <a:cs typeface="Times New Roman" panose="02020603050405020304" pitchFamily="18" charset="0"/>
              </a:rPr>
              <a:t>PreCondition</a:t>
            </a:r>
            <a:endParaRPr lang="zh-CN" altLang="zh-CN" sz="2000" kern="100" dirty="0">
              <a:latin typeface="Calibri" panose="020F0502020204030204" pitchFamily="34" charset="0"/>
              <a:cs typeface="Times New Roman" panose="02020603050405020304" pitchFamily="18" charset="0"/>
            </a:endParaRPr>
          </a:p>
          <a:p>
            <a:pPr algn="just">
              <a:lnSpc>
                <a:spcPts val="3200"/>
              </a:lnSpc>
              <a:spcBef>
                <a:spcPts val="0"/>
              </a:spcBef>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 Return violation extension point is reached - the reader is late to return the</a:t>
            </a:r>
            <a:endParaRPr lang="zh-CN" altLang="zh-CN" sz="2000" kern="100" dirty="0">
              <a:latin typeface="Calibri" panose="020F0502020204030204" pitchFamily="34" charset="0"/>
              <a:cs typeface="Times New Roman" panose="02020603050405020304" pitchFamily="18" charset="0"/>
            </a:endParaRPr>
          </a:p>
          <a:p>
            <a:pPr algn="just">
              <a:lnSpc>
                <a:spcPts val="3200"/>
              </a:lnSpc>
              <a:spcBef>
                <a:spcPts val="0"/>
              </a:spcBef>
              <a:spcAft>
                <a:spcPts val="0"/>
              </a:spcAft>
            </a:pPr>
            <a:r>
              <a:rPr lang="en-US" altLang="zh-CN" sz="2000" kern="100" dirty="0">
                <a:latin typeface="Calibri" panose="020F0502020204030204" pitchFamily="34" charset="0"/>
                <a:cs typeface="Times New Roman" panose="02020603050405020304" pitchFamily="18" charset="0"/>
              </a:rPr>
              <a:t>loaned reading item.</a:t>
            </a:r>
            <a:endParaRPr lang="zh-CN" altLang="zh-CN" sz="2000" kern="100" dirty="0">
              <a:latin typeface="Calibri" panose="020F0502020204030204" pitchFamily="34" charset="0"/>
              <a:cs typeface="Times New Roman" panose="02020603050405020304" pitchFamily="18" charset="0"/>
            </a:endParaRPr>
          </a:p>
          <a:p>
            <a:pPr algn="just">
              <a:lnSpc>
                <a:spcPts val="3200"/>
              </a:lnSpc>
              <a:spcBef>
                <a:spcPts val="0"/>
              </a:spcBef>
              <a:spcAft>
                <a:spcPts val="0"/>
              </a:spcAft>
            </a:pPr>
            <a:r>
              <a:rPr lang="en-US" altLang="zh-CN" sz="3200" kern="100" dirty="0">
                <a:latin typeface="Calibri" panose="020F0502020204030204" pitchFamily="34" charset="0"/>
                <a:cs typeface="Times New Roman" panose="02020603050405020304" pitchFamily="18" charset="0"/>
              </a:rPr>
              <a:t>Basic Flow of Events</a:t>
            </a:r>
            <a:endParaRPr lang="zh-CN" altLang="zh-CN" sz="2000" kern="100" dirty="0">
              <a:latin typeface="Calibri" panose="020F0502020204030204" pitchFamily="34" charset="0"/>
              <a:cs typeface="Times New Roman" panose="02020603050405020304" pitchFamily="18" charset="0"/>
            </a:endParaRPr>
          </a:p>
          <a:p>
            <a:pPr algn="just">
              <a:lnSpc>
                <a:spcPts val="3200"/>
              </a:lnSpc>
              <a:spcBef>
                <a:spcPts val="0"/>
              </a:spcBef>
              <a:spcAft>
                <a:spcPts val="0"/>
              </a:spcAft>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 1. The system displays possible items of penalizing.</a:t>
            </a:r>
            <a:endParaRPr lang="zh-CN" altLang="zh-CN" sz="2000" kern="100" dirty="0">
              <a:latin typeface="Calibri" panose="020F0502020204030204" pitchFamily="34" charset="0"/>
              <a:cs typeface="Times New Roman" panose="02020603050405020304" pitchFamily="18" charset="0"/>
            </a:endParaRPr>
          </a:p>
          <a:p>
            <a:pPr indent="133350" algn="just">
              <a:lnSpc>
                <a:spcPts val="3200"/>
              </a:lnSpc>
              <a:spcBef>
                <a:spcPts val="0"/>
              </a:spcBef>
              <a:spcAft>
                <a:spcPts val="0"/>
              </a:spcAft>
            </a:pPr>
            <a:r>
              <a:rPr lang="en-US" altLang="zh-CN" sz="2000" kern="100" dirty="0">
                <a:latin typeface="Calibri" panose="020F0502020204030204" pitchFamily="34" charset="0"/>
                <a:cs typeface="Times New Roman" panose="02020603050405020304" pitchFamily="18" charset="0"/>
              </a:rPr>
              <a:t>2. The librarian selects the penalizing method.</a:t>
            </a:r>
            <a:endParaRPr lang="zh-CN" altLang="zh-CN" sz="2000" kern="100" dirty="0">
              <a:latin typeface="Calibri" panose="020F0502020204030204" pitchFamily="34" charset="0"/>
              <a:cs typeface="Times New Roman" panose="02020603050405020304" pitchFamily="18" charset="0"/>
            </a:endParaRPr>
          </a:p>
          <a:p>
            <a:pPr indent="133350" algn="just">
              <a:lnSpc>
                <a:spcPts val="3200"/>
              </a:lnSpc>
              <a:spcBef>
                <a:spcPts val="0"/>
              </a:spcBef>
              <a:spcAft>
                <a:spcPts val="0"/>
              </a:spcAft>
            </a:pPr>
            <a:r>
              <a:rPr lang="en-US" altLang="zh-CN" sz="2000" kern="100" dirty="0">
                <a:latin typeface="Calibri" panose="020F0502020204030204" pitchFamily="34" charset="0"/>
                <a:cs typeface="Times New Roman" panose="02020603050405020304" pitchFamily="18" charset="0"/>
              </a:rPr>
              <a:t>3. The system updates reader properties information.</a:t>
            </a:r>
            <a:endParaRPr lang="zh-CN" altLang="zh-CN" sz="2000" kern="100" dirty="0">
              <a:latin typeface="Calibri" panose="020F0502020204030204" pitchFamily="34" charset="0"/>
              <a:cs typeface="Times New Roman" panose="02020603050405020304" pitchFamily="18" charset="0"/>
            </a:endParaRPr>
          </a:p>
          <a:p>
            <a:pPr algn="just">
              <a:lnSpc>
                <a:spcPts val="2500"/>
              </a:lnSpc>
              <a:spcBef>
                <a:spcPts val="0"/>
              </a:spcBef>
              <a:spcAft>
                <a:spcPts val="0"/>
              </a:spcAft>
            </a:pPr>
            <a:endParaRPr lang="en-US" altLang="zh-CN" sz="2000" dirty="0" smtClean="0"/>
          </a:p>
          <a:p>
            <a:pPr algn="just">
              <a:lnSpc>
                <a:spcPts val="2500"/>
              </a:lnSpc>
              <a:spcBef>
                <a:spcPts val="0"/>
              </a:spcBef>
              <a:spcAft>
                <a:spcPts val="0"/>
              </a:spcAft>
            </a:pPr>
            <a:endParaRPr lang="en-US" altLang="zh-CN" sz="2000" dirty="0"/>
          </a:p>
          <a:p>
            <a:pPr algn="just">
              <a:lnSpc>
                <a:spcPts val="2500"/>
              </a:lnSpc>
              <a:spcBef>
                <a:spcPts val="0"/>
              </a:spcBef>
              <a:spcAft>
                <a:spcPts val="0"/>
              </a:spcAft>
            </a:pPr>
            <a:endParaRPr lang="zh-CN" altLang="en-US" sz="2000" dirty="0"/>
          </a:p>
        </p:txBody>
      </p:sp>
    </p:spTree>
    <p:extLst>
      <p:ext uri="{BB962C8B-B14F-4D97-AF65-F5344CB8AC3E}">
        <p14:creationId xmlns:p14="http://schemas.microsoft.com/office/powerpoint/2010/main" val="9646873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B501C5C5-A77E-4F8E-900E-E5A3DA531295}" type="slidenum">
              <a:rPr lang="en-US" altLang="zh-CN" smtClean="0">
                <a:solidFill>
                  <a:srgbClr val="FFFFFF"/>
                </a:solidFill>
              </a:rPr>
              <a:pPr>
                <a:defRPr/>
              </a:pPr>
              <a:t>56</a:t>
            </a:fld>
            <a:endParaRPr lang="en-US" altLang="zh-CN">
              <a:solidFill>
                <a:srgbClr val="FFFFFF"/>
              </a:solidFill>
            </a:endParaRPr>
          </a:p>
        </p:txBody>
      </p:sp>
      <p:sp>
        <p:nvSpPr>
          <p:cNvPr id="3" name="内容占位符 2"/>
          <p:cNvSpPr>
            <a:spLocks noGrp="1"/>
          </p:cNvSpPr>
          <p:nvPr>
            <p:ph idx="1"/>
          </p:nvPr>
        </p:nvSpPr>
        <p:spPr/>
        <p:txBody>
          <a:bodyPr/>
          <a:lstStyle/>
          <a:p>
            <a:endParaRPr lang="zh-CN" altLang="en-US"/>
          </a:p>
        </p:txBody>
      </p:sp>
      <p:sp>
        <p:nvSpPr>
          <p:cNvPr id="5" name="文本框 4"/>
          <p:cNvSpPr txBox="1"/>
          <p:nvPr/>
        </p:nvSpPr>
        <p:spPr>
          <a:xfrm>
            <a:off x="0" y="0"/>
            <a:ext cx="9144000" cy="6632585"/>
          </a:xfrm>
          <a:prstGeom prst="rect">
            <a:avLst/>
          </a:prstGeom>
          <a:solidFill>
            <a:schemeClr val="accent3">
              <a:lumMod val="85000"/>
            </a:schemeClr>
          </a:solidFill>
          <a:ln>
            <a:solidFill>
              <a:srgbClr val="C00000"/>
            </a:solidFill>
          </a:ln>
        </p:spPr>
        <p:txBody>
          <a:bodyPr wrap="square" rtlCol="0">
            <a:spAutoFit/>
          </a:bodyPr>
          <a:lstStyle/>
          <a:p>
            <a:pPr algn="just">
              <a:lnSpc>
                <a:spcPts val="3000"/>
              </a:lnSpc>
              <a:spcBef>
                <a:spcPts val="0"/>
              </a:spcBef>
              <a:spcAft>
                <a:spcPts val="0"/>
              </a:spcAft>
              <a:buClr>
                <a:srgbClr val="003366"/>
              </a:buClr>
            </a:pPr>
            <a:r>
              <a:rPr lang="en-US" altLang="zh-CN" sz="3200" kern="100" dirty="0" smtClean="0">
                <a:solidFill>
                  <a:srgbClr val="003366"/>
                </a:solidFill>
                <a:latin typeface="Calibri" panose="020F0502020204030204" pitchFamily="34" charset="0"/>
                <a:cs typeface="Times New Roman" panose="02020603050405020304" pitchFamily="18" charset="0"/>
              </a:rPr>
              <a:t>Alternative </a:t>
            </a:r>
            <a:r>
              <a:rPr lang="en-US" altLang="zh-CN" sz="3200" kern="100" dirty="0">
                <a:solidFill>
                  <a:srgbClr val="003366"/>
                </a:solidFill>
                <a:latin typeface="Calibri" panose="020F0502020204030204" pitchFamily="34" charset="0"/>
                <a:cs typeface="Times New Roman" panose="02020603050405020304" pitchFamily="18" charset="0"/>
              </a:rPr>
              <a:t>Flow of Events</a:t>
            </a:r>
            <a:endParaRPr lang="zh-CN" altLang="zh-CN" sz="2000" kern="100" dirty="0">
              <a:solidFill>
                <a:srgbClr val="003366"/>
              </a:solidFill>
              <a:latin typeface="Calibri" panose="020F0502020204030204" pitchFamily="34" charset="0"/>
              <a:cs typeface="Times New Roman" panose="02020603050405020304" pitchFamily="18" charset="0"/>
            </a:endParaRPr>
          </a:p>
          <a:p>
            <a:pPr algn="just">
              <a:lnSpc>
                <a:spcPts val="3000"/>
              </a:lnSpc>
              <a:spcBef>
                <a:spcPts val="0"/>
              </a:spcBef>
              <a:spcAft>
                <a:spcPts val="0"/>
              </a:spcAft>
              <a:buClr>
                <a:srgbClr val="003366"/>
              </a:buClr>
            </a:pPr>
            <a:r>
              <a:rPr lang="zh-CN" altLang="zh-CN" sz="2000" kern="100" dirty="0">
                <a:solidFill>
                  <a:srgbClr val="FF0000"/>
                </a:solidFill>
                <a:latin typeface="Calibri" panose="020F0502020204030204" pitchFamily="34" charset="0"/>
                <a:cs typeface="Times New Roman" panose="02020603050405020304" pitchFamily="18" charset="0"/>
              </a:rPr>
              <a:t>•</a:t>
            </a:r>
            <a:r>
              <a:rPr lang="en-US" altLang="zh-CN" sz="2000" kern="100" dirty="0">
                <a:solidFill>
                  <a:srgbClr val="FF0000"/>
                </a:solidFill>
                <a:latin typeface="Calibri" panose="020F0502020204030204" pitchFamily="34" charset="0"/>
                <a:cs typeface="Times New Roman" panose="02020603050405020304" pitchFamily="18" charset="0"/>
              </a:rPr>
              <a:t> Alternative Flow #1: The librarian selects not to penalize customer [step 2 of</a:t>
            </a:r>
            <a:endParaRPr lang="zh-CN" altLang="zh-CN" sz="2000" kern="100" dirty="0">
              <a:solidFill>
                <a:srgbClr val="FF0000"/>
              </a:solidFill>
              <a:latin typeface="Calibri" panose="020F0502020204030204" pitchFamily="34" charset="0"/>
              <a:cs typeface="Times New Roman" panose="02020603050405020304" pitchFamily="18" charset="0"/>
            </a:endParaRPr>
          </a:p>
          <a:p>
            <a:pPr algn="just">
              <a:lnSpc>
                <a:spcPts val="3000"/>
              </a:lnSpc>
              <a:spcBef>
                <a:spcPts val="0"/>
              </a:spcBef>
              <a:spcAft>
                <a:spcPts val="0"/>
              </a:spcAft>
              <a:buClr>
                <a:srgbClr val="003366"/>
              </a:buClr>
            </a:pPr>
            <a:r>
              <a:rPr lang="en-US" altLang="zh-CN" sz="2000" kern="100" dirty="0">
                <a:solidFill>
                  <a:srgbClr val="FF0000"/>
                </a:solidFill>
                <a:latin typeface="Calibri" panose="020F0502020204030204" pitchFamily="34" charset="0"/>
                <a:cs typeface="Times New Roman" panose="02020603050405020304" pitchFamily="18" charset="0"/>
              </a:rPr>
              <a:t>main flow]:</a:t>
            </a:r>
            <a:endParaRPr lang="zh-CN" altLang="zh-CN" sz="2000" kern="100" dirty="0">
              <a:solidFill>
                <a:srgbClr val="FF0000"/>
              </a:solidFill>
              <a:latin typeface="Calibri" panose="020F0502020204030204" pitchFamily="34" charset="0"/>
              <a:cs typeface="Times New Roman" panose="02020603050405020304" pitchFamily="18" charset="0"/>
            </a:endParaRPr>
          </a:p>
          <a:p>
            <a:pPr indent="133350" algn="just">
              <a:lnSpc>
                <a:spcPts val="3000"/>
              </a:lnSpc>
              <a:spcBef>
                <a:spcPts val="0"/>
              </a:spcBef>
              <a:spcAft>
                <a:spcPts val="0"/>
              </a:spcAft>
              <a:buClr>
                <a:srgbClr val="003366"/>
              </a:buClr>
            </a:pPr>
            <a:r>
              <a:rPr lang="en-US" altLang="zh-CN" sz="2000" kern="100" dirty="0">
                <a:solidFill>
                  <a:srgbClr val="003366"/>
                </a:solidFill>
                <a:latin typeface="Calibri" panose="020F0502020204030204" pitchFamily="34" charset="0"/>
                <a:cs typeface="Times New Roman" panose="02020603050405020304" pitchFamily="18" charset="0"/>
              </a:rPr>
              <a:t>1. The system applies no penalization for the reader.</a:t>
            </a:r>
            <a:endParaRPr lang="zh-CN" altLang="zh-CN" sz="2000" kern="100" dirty="0">
              <a:solidFill>
                <a:srgbClr val="003366"/>
              </a:solidFill>
              <a:latin typeface="Calibri" panose="020F0502020204030204" pitchFamily="34" charset="0"/>
              <a:cs typeface="Times New Roman" panose="02020603050405020304" pitchFamily="18" charset="0"/>
            </a:endParaRPr>
          </a:p>
          <a:p>
            <a:pPr algn="just">
              <a:lnSpc>
                <a:spcPts val="3000"/>
              </a:lnSpc>
              <a:spcBef>
                <a:spcPts val="0"/>
              </a:spcBef>
              <a:spcAft>
                <a:spcPts val="0"/>
              </a:spcAft>
              <a:buClr>
                <a:srgbClr val="003366"/>
              </a:buClr>
            </a:pPr>
            <a:r>
              <a:rPr lang="zh-CN" altLang="zh-CN" sz="2000" kern="100" dirty="0">
                <a:solidFill>
                  <a:srgbClr val="FF0000"/>
                </a:solidFill>
                <a:latin typeface="Calibri" panose="020F0502020204030204" pitchFamily="34" charset="0"/>
                <a:cs typeface="Times New Roman" panose="02020603050405020304" pitchFamily="18" charset="0"/>
              </a:rPr>
              <a:t>•</a:t>
            </a:r>
            <a:r>
              <a:rPr lang="en-US" altLang="zh-CN" sz="2000" kern="100" dirty="0">
                <a:solidFill>
                  <a:srgbClr val="FF0000"/>
                </a:solidFill>
                <a:latin typeface="Calibri" panose="020F0502020204030204" pitchFamily="34" charset="0"/>
                <a:cs typeface="Times New Roman" panose="02020603050405020304" pitchFamily="18" charset="0"/>
              </a:rPr>
              <a:t> Alternative Flow #2: The librarian selects to give warning to the customer [step 2</a:t>
            </a:r>
            <a:endParaRPr lang="zh-CN" altLang="zh-CN" sz="2000" kern="100" dirty="0">
              <a:solidFill>
                <a:srgbClr val="FF0000"/>
              </a:solidFill>
              <a:latin typeface="Calibri" panose="020F0502020204030204" pitchFamily="34" charset="0"/>
              <a:cs typeface="Times New Roman" panose="02020603050405020304" pitchFamily="18" charset="0"/>
            </a:endParaRPr>
          </a:p>
          <a:p>
            <a:pPr algn="just">
              <a:lnSpc>
                <a:spcPts val="3000"/>
              </a:lnSpc>
              <a:spcBef>
                <a:spcPts val="0"/>
              </a:spcBef>
              <a:spcAft>
                <a:spcPts val="0"/>
              </a:spcAft>
              <a:buClr>
                <a:srgbClr val="003366"/>
              </a:buClr>
            </a:pPr>
            <a:r>
              <a:rPr lang="en-US" altLang="zh-CN" sz="2000" kern="100" dirty="0">
                <a:solidFill>
                  <a:srgbClr val="FF0000"/>
                </a:solidFill>
                <a:latin typeface="Calibri" panose="020F0502020204030204" pitchFamily="34" charset="0"/>
                <a:cs typeface="Times New Roman" panose="02020603050405020304" pitchFamily="18" charset="0"/>
              </a:rPr>
              <a:t>of main flow]:</a:t>
            </a:r>
            <a:endParaRPr lang="zh-CN" altLang="zh-CN" sz="2000" kern="100" dirty="0">
              <a:solidFill>
                <a:srgbClr val="FF0000"/>
              </a:solidFill>
              <a:latin typeface="Calibri" panose="020F0502020204030204" pitchFamily="34" charset="0"/>
              <a:cs typeface="Times New Roman" panose="02020603050405020304" pitchFamily="18" charset="0"/>
            </a:endParaRPr>
          </a:p>
          <a:p>
            <a:pPr indent="133350" algn="just">
              <a:lnSpc>
                <a:spcPts val="3000"/>
              </a:lnSpc>
              <a:spcBef>
                <a:spcPts val="0"/>
              </a:spcBef>
              <a:spcAft>
                <a:spcPts val="0"/>
              </a:spcAft>
              <a:buClr>
                <a:srgbClr val="003366"/>
              </a:buClr>
            </a:pPr>
            <a:r>
              <a:rPr lang="en-US" altLang="zh-CN" sz="2000" kern="100" dirty="0">
                <a:solidFill>
                  <a:srgbClr val="003366"/>
                </a:solidFill>
                <a:latin typeface="Calibri" panose="020F0502020204030204" pitchFamily="34" charset="0"/>
                <a:cs typeface="Times New Roman" panose="02020603050405020304" pitchFamily="18" charset="0"/>
              </a:rPr>
              <a:t>1. The system adds warning for the customer.</a:t>
            </a:r>
            <a:endParaRPr lang="zh-CN" altLang="zh-CN" sz="2000" kern="100" dirty="0">
              <a:solidFill>
                <a:srgbClr val="003366"/>
              </a:solidFill>
              <a:latin typeface="Calibri" panose="020F0502020204030204" pitchFamily="34" charset="0"/>
              <a:cs typeface="Times New Roman" panose="02020603050405020304" pitchFamily="18" charset="0"/>
            </a:endParaRPr>
          </a:p>
          <a:p>
            <a:pPr indent="133350" algn="just">
              <a:lnSpc>
                <a:spcPts val="3000"/>
              </a:lnSpc>
              <a:spcBef>
                <a:spcPts val="0"/>
              </a:spcBef>
              <a:spcAft>
                <a:spcPts val="0"/>
              </a:spcAft>
              <a:buClr>
                <a:srgbClr val="003366"/>
              </a:buClr>
            </a:pPr>
            <a:r>
              <a:rPr lang="en-US" altLang="zh-CN" sz="2000" kern="100" dirty="0">
                <a:solidFill>
                  <a:srgbClr val="003366"/>
                </a:solidFill>
                <a:latin typeface="Calibri" panose="020F0502020204030204" pitchFamily="34" charset="0"/>
                <a:cs typeface="Times New Roman" panose="02020603050405020304" pitchFamily="18" charset="0"/>
              </a:rPr>
              <a:t>2. Step 3 of main flow.</a:t>
            </a:r>
            <a:endParaRPr lang="zh-CN" altLang="zh-CN" sz="2000" kern="100" dirty="0">
              <a:solidFill>
                <a:srgbClr val="003366"/>
              </a:solidFill>
              <a:latin typeface="Calibri" panose="020F0502020204030204" pitchFamily="34" charset="0"/>
              <a:cs typeface="Times New Roman" panose="02020603050405020304" pitchFamily="18" charset="0"/>
            </a:endParaRPr>
          </a:p>
          <a:p>
            <a:pPr algn="just">
              <a:lnSpc>
                <a:spcPts val="3000"/>
              </a:lnSpc>
              <a:spcBef>
                <a:spcPts val="0"/>
              </a:spcBef>
              <a:spcAft>
                <a:spcPts val="0"/>
              </a:spcAft>
              <a:buClr>
                <a:srgbClr val="003366"/>
              </a:buClr>
            </a:pPr>
            <a:r>
              <a:rPr lang="zh-CN" altLang="zh-CN" sz="2000" kern="100" dirty="0">
                <a:solidFill>
                  <a:srgbClr val="FF0000"/>
                </a:solidFill>
                <a:latin typeface="Calibri" panose="020F0502020204030204" pitchFamily="34" charset="0"/>
                <a:cs typeface="Times New Roman" panose="02020603050405020304" pitchFamily="18" charset="0"/>
              </a:rPr>
              <a:t>•</a:t>
            </a:r>
            <a:r>
              <a:rPr lang="en-US" altLang="zh-CN" sz="2000" kern="100" dirty="0">
                <a:solidFill>
                  <a:srgbClr val="FF0000"/>
                </a:solidFill>
                <a:latin typeface="Calibri" panose="020F0502020204030204" pitchFamily="34" charset="0"/>
                <a:cs typeface="Times New Roman" panose="02020603050405020304" pitchFamily="18" charset="0"/>
              </a:rPr>
              <a:t> Alternative Flow #3: The customer has 3 warnings [step 3 of main flow]:</a:t>
            </a:r>
            <a:endParaRPr lang="zh-CN" altLang="zh-CN" sz="2000" kern="100" dirty="0">
              <a:solidFill>
                <a:srgbClr val="FF0000"/>
              </a:solidFill>
              <a:latin typeface="Calibri" panose="020F0502020204030204" pitchFamily="34" charset="0"/>
              <a:cs typeface="Times New Roman" panose="02020603050405020304" pitchFamily="18" charset="0"/>
            </a:endParaRPr>
          </a:p>
          <a:p>
            <a:pPr indent="133350" algn="just">
              <a:lnSpc>
                <a:spcPts val="3000"/>
              </a:lnSpc>
              <a:spcBef>
                <a:spcPts val="0"/>
              </a:spcBef>
              <a:spcAft>
                <a:spcPts val="0"/>
              </a:spcAft>
              <a:buClr>
                <a:srgbClr val="003366"/>
              </a:buClr>
            </a:pPr>
            <a:r>
              <a:rPr lang="en-US" altLang="zh-CN" sz="2000" kern="100" dirty="0">
                <a:solidFill>
                  <a:srgbClr val="003366"/>
                </a:solidFill>
                <a:latin typeface="Calibri" panose="020F0502020204030204" pitchFamily="34" charset="0"/>
                <a:cs typeface="Times New Roman" panose="02020603050405020304" pitchFamily="18" charset="0"/>
              </a:rPr>
              <a:t>1. The system decreases customer number of reading items for loan</a:t>
            </a:r>
            <a:endParaRPr lang="zh-CN" altLang="zh-CN" sz="2000" kern="100" dirty="0">
              <a:solidFill>
                <a:srgbClr val="003366"/>
              </a:solidFill>
              <a:latin typeface="Calibri" panose="020F0502020204030204" pitchFamily="34" charset="0"/>
              <a:cs typeface="Times New Roman" panose="02020603050405020304" pitchFamily="18" charset="0"/>
            </a:endParaRPr>
          </a:p>
          <a:p>
            <a:pPr indent="133350" algn="just">
              <a:lnSpc>
                <a:spcPts val="3000"/>
              </a:lnSpc>
              <a:spcBef>
                <a:spcPts val="0"/>
              </a:spcBef>
              <a:spcAft>
                <a:spcPts val="0"/>
              </a:spcAft>
              <a:buClr>
                <a:srgbClr val="003366"/>
              </a:buClr>
            </a:pPr>
            <a:r>
              <a:rPr lang="en-US" altLang="zh-CN" sz="2000" kern="100" dirty="0">
                <a:solidFill>
                  <a:srgbClr val="003366"/>
                </a:solidFill>
                <a:latin typeface="Calibri" panose="020F0502020204030204" pitchFamily="34" charset="0"/>
                <a:cs typeface="Times New Roman" panose="02020603050405020304" pitchFamily="18" charset="0"/>
              </a:rPr>
              <a:t>2. The system resets number of warnings</a:t>
            </a:r>
            <a:endParaRPr lang="zh-CN" altLang="zh-CN" sz="2000" kern="100" dirty="0">
              <a:solidFill>
                <a:srgbClr val="003366"/>
              </a:solidFill>
              <a:latin typeface="Calibri" panose="020F0502020204030204" pitchFamily="34" charset="0"/>
              <a:cs typeface="Times New Roman" panose="02020603050405020304" pitchFamily="18" charset="0"/>
            </a:endParaRPr>
          </a:p>
          <a:p>
            <a:pPr indent="133350" algn="just">
              <a:lnSpc>
                <a:spcPts val="3000"/>
              </a:lnSpc>
              <a:spcBef>
                <a:spcPts val="0"/>
              </a:spcBef>
              <a:spcAft>
                <a:spcPts val="0"/>
              </a:spcAft>
              <a:buClr>
                <a:srgbClr val="003366"/>
              </a:buClr>
            </a:pPr>
            <a:r>
              <a:rPr lang="en-US" altLang="zh-CN" sz="2000" kern="100" dirty="0">
                <a:solidFill>
                  <a:srgbClr val="003366"/>
                </a:solidFill>
                <a:latin typeface="Calibri" panose="020F0502020204030204" pitchFamily="34" charset="0"/>
                <a:cs typeface="Times New Roman" panose="02020603050405020304" pitchFamily="18" charset="0"/>
              </a:rPr>
              <a:t>3. The system updates reader properties information.</a:t>
            </a:r>
            <a:endParaRPr lang="zh-CN" altLang="zh-CN" sz="2000" kern="100" dirty="0">
              <a:solidFill>
                <a:srgbClr val="003366"/>
              </a:solidFill>
              <a:latin typeface="Calibri" panose="020F0502020204030204" pitchFamily="34" charset="0"/>
              <a:cs typeface="Times New Roman" panose="02020603050405020304" pitchFamily="18" charset="0"/>
            </a:endParaRPr>
          </a:p>
          <a:p>
            <a:pPr algn="just">
              <a:lnSpc>
                <a:spcPts val="3000"/>
              </a:lnSpc>
              <a:spcBef>
                <a:spcPts val="0"/>
              </a:spcBef>
              <a:spcAft>
                <a:spcPts val="0"/>
              </a:spcAft>
              <a:buClr>
                <a:srgbClr val="003366"/>
              </a:buClr>
            </a:pPr>
            <a:r>
              <a:rPr lang="en-US" altLang="zh-CN" sz="3200" kern="100" dirty="0">
                <a:solidFill>
                  <a:srgbClr val="003366"/>
                </a:solidFill>
                <a:latin typeface="Calibri" panose="020F0502020204030204" pitchFamily="34" charset="0"/>
                <a:cs typeface="Times New Roman" panose="02020603050405020304" pitchFamily="18" charset="0"/>
              </a:rPr>
              <a:t>Non Functional Requirements</a:t>
            </a:r>
            <a:endParaRPr lang="zh-CN" altLang="zh-CN" sz="2000" kern="100" dirty="0">
              <a:solidFill>
                <a:srgbClr val="003366"/>
              </a:solidFill>
              <a:latin typeface="Calibri" panose="020F0502020204030204" pitchFamily="34" charset="0"/>
              <a:cs typeface="Times New Roman" panose="02020603050405020304" pitchFamily="18" charset="0"/>
            </a:endParaRPr>
          </a:p>
          <a:p>
            <a:pPr algn="just">
              <a:lnSpc>
                <a:spcPts val="3000"/>
              </a:lnSpc>
              <a:spcBef>
                <a:spcPts val="0"/>
              </a:spcBef>
              <a:spcAft>
                <a:spcPts val="0"/>
              </a:spcAft>
              <a:buClr>
                <a:srgbClr val="003366"/>
              </a:buClr>
            </a:pPr>
            <a:r>
              <a:rPr lang="zh-CN" altLang="zh-CN" sz="2000" kern="100" dirty="0">
                <a:solidFill>
                  <a:srgbClr val="003366"/>
                </a:solidFill>
                <a:latin typeface="Calibri" panose="020F0502020204030204" pitchFamily="34" charset="0"/>
                <a:cs typeface="Times New Roman" panose="02020603050405020304" pitchFamily="18" charset="0"/>
              </a:rPr>
              <a:t>•</a:t>
            </a:r>
            <a:r>
              <a:rPr lang="en-US" altLang="zh-CN" sz="2000" kern="100" dirty="0">
                <a:solidFill>
                  <a:srgbClr val="003366"/>
                </a:solidFill>
                <a:latin typeface="Calibri" panose="020F0502020204030204" pitchFamily="34" charset="0"/>
                <a:cs typeface="Times New Roman" panose="02020603050405020304" pitchFamily="18" charset="0"/>
              </a:rPr>
              <a:t> The penalizing methods are:</a:t>
            </a:r>
            <a:endParaRPr lang="zh-CN" altLang="zh-CN" sz="2000" kern="100" dirty="0">
              <a:solidFill>
                <a:srgbClr val="003366"/>
              </a:solidFill>
              <a:latin typeface="Calibri" panose="020F0502020204030204" pitchFamily="34" charset="0"/>
              <a:cs typeface="Times New Roman" panose="02020603050405020304" pitchFamily="18" charset="0"/>
            </a:endParaRPr>
          </a:p>
          <a:p>
            <a:pPr indent="133350" algn="just">
              <a:lnSpc>
                <a:spcPts val="3000"/>
              </a:lnSpc>
              <a:spcBef>
                <a:spcPts val="0"/>
              </a:spcBef>
              <a:spcAft>
                <a:spcPts val="0"/>
              </a:spcAft>
              <a:buClr>
                <a:srgbClr val="003366"/>
              </a:buClr>
            </a:pPr>
            <a:r>
              <a:rPr lang="en-US" altLang="zh-CN" sz="2000" kern="100" dirty="0">
                <a:solidFill>
                  <a:srgbClr val="003366"/>
                </a:solidFill>
                <a:latin typeface="Calibri" panose="020F0502020204030204" pitchFamily="34" charset="0"/>
                <a:cs typeface="Times New Roman" panose="02020603050405020304" pitchFamily="18" charset="0"/>
              </a:rPr>
              <a:t>- No penalization</a:t>
            </a:r>
            <a:endParaRPr lang="zh-CN" altLang="zh-CN" sz="2000" kern="100" dirty="0">
              <a:solidFill>
                <a:srgbClr val="003366"/>
              </a:solidFill>
              <a:latin typeface="Calibri" panose="020F0502020204030204" pitchFamily="34" charset="0"/>
              <a:cs typeface="Times New Roman" panose="02020603050405020304" pitchFamily="18" charset="0"/>
            </a:endParaRPr>
          </a:p>
          <a:p>
            <a:pPr indent="133350" algn="just">
              <a:lnSpc>
                <a:spcPts val="3000"/>
              </a:lnSpc>
              <a:spcBef>
                <a:spcPts val="0"/>
              </a:spcBef>
              <a:spcAft>
                <a:spcPts val="0"/>
              </a:spcAft>
              <a:buClr>
                <a:srgbClr val="003366"/>
              </a:buClr>
            </a:pPr>
            <a:r>
              <a:rPr lang="en-US" altLang="zh-CN" sz="2000" kern="100" dirty="0">
                <a:solidFill>
                  <a:srgbClr val="003366"/>
                </a:solidFill>
                <a:latin typeface="Calibri" panose="020F0502020204030204" pitchFamily="34" charset="0"/>
                <a:cs typeface="Times New Roman" panose="02020603050405020304" pitchFamily="18" charset="0"/>
              </a:rPr>
              <a:t>- Warning</a:t>
            </a:r>
            <a:endParaRPr lang="zh-CN" altLang="zh-CN" sz="2000" kern="100" dirty="0">
              <a:solidFill>
                <a:srgbClr val="003366"/>
              </a:solidFill>
              <a:latin typeface="Calibri" panose="020F0502020204030204" pitchFamily="34" charset="0"/>
              <a:cs typeface="Times New Roman" panose="02020603050405020304" pitchFamily="18" charset="0"/>
            </a:endParaRPr>
          </a:p>
          <a:p>
            <a:pPr marL="342900" indent="-342900">
              <a:lnSpc>
                <a:spcPts val="3000"/>
              </a:lnSpc>
              <a:spcBef>
                <a:spcPts val="0"/>
              </a:spcBef>
              <a:buClr>
                <a:srgbClr val="003366"/>
              </a:buClr>
              <a:buFontTx/>
              <a:buChar char="-"/>
            </a:pPr>
            <a:r>
              <a:rPr lang="en-US" altLang="zh-CN" sz="2000" dirty="0" smtClean="0">
                <a:solidFill>
                  <a:srgbClr val="003366"/>
                </a:solidFill>
                <a:latin typeface="Calibri" panose="020F0502020204030204" pitchFamily="34" charset="0"/>
                <a:cs typeface="Times New Roman" panose="02020603050405020304" pitchFamily="18" charset="0"/>
              </a:rPr>
              <a:t>Shorten </a:t>
            </a:r>
            <a:r>
              <a:rPr lang="en-US" altLang="zh-CN" sz="2000" dirty="0">
                <a:solidFill>
                  <a:srgbClr val="003366"/>
                </a:solidFill>
                <a:latin typeface="Calibri" panose="020F0502020204030204" pitchFamily="34" charset="0"/>
                <a:cs typeface="Times New Roman" panose="02020603050405020304" pitchFamily="18" charset="0"/>
              </a:rPr>
              <a:t>number of reading items for loan after 2 </a:t>
            </a:r>
            <a:r>
              <a:rPr lang="en-US" altLang="zh-CN" sz="2000" dirty="0" smtClean="0">
                <a:solidFill>
                  <a:srgbClr val="003366"/>
                </a:solidFill>
                <a:latin typeface="Calibri" panose="020F0502020204030204" pitchFamily="34" charset="0"/>
                <a:cs typeface="Times New Roman" panose="02020603050405020304" pitchFamily="18" charset="0"/>
              </a:rPr>
              <a:t>warnings</a:t>
            </a:r>
          </a:p>
        </p:txBody>
      </p:sp>
      <p:sp>
        <p:nvSpPr>
          <p:cNvPr id="6" name="文本框 5"/>
          <p:cNvSpPr txBox="1"/>
          <p:nvPr/>
        </p:nvSpPr>
        <p:spPr>
          <a:xfrm>
            <a:off x="4499992" y="5046275"/>
            <a:ext cx="4572000" cy="830997"/>
          </a:xfrm>
          <a:prstGeom prst="rect">
            <a:avLst/>
          </a:prstGeom>
          <a:solidFill>
            <a:schemeClr val="accent1"/>
          </a:solidFill>
          <a:ln w="19050">
            <a:solidFill>
              <a:srgbClr val="FF0000"/>
            </a:solidFill>
          </a:ln>
        </p:spPr>
        <p:txBody>
          <a:bodyPr wrap="square" rtlCol="0">
            <a:spAutoFit/>
          </a:bodyPr>
          <a:lstStyle/>
          <a:p>
            <a:r>
              <a:rPr lang="zh-CN" altLang="en-US" dirty="0" smtClean="0">
                <a:solidFill>
                  <a:srgbClr val="FF0000"/>
                </a:solidFill>
              </a:rPr>
              <a:t>强调：此处与教材购销系统的底层业务逻辑基本相同（</a:t>
            </a:r>
            <a:r>
              <a:rPr lang="en-US" altLang="zh-CN" dirty="0" smtClean="0">
                <a:solidFill>
                  <a:srgbClr val="FF0000"/>
                </a:solidFill>
              </a:rPr>
              <a:t>DFD</a:t>
            </a:r>
            <a:r>
              <a:rPr lang="zh-CN" altLang="en-US" dirty="0" smtClean="0">
                <a:solidFill>
                  <a:srgbClr val="FF0000"/>
                </a:solidFill>
              </a:rPr>
              <a:t>图）</a:t>
            </a:r>
            <a:endParaRPr lang="zh-CN" altLang="en-US" dirty="0">
              <a:solidFill>
                <a:srgbClr val="FF0000"/>
              </a:solidFill>
            </a:endParaRPr>
          </a:p>
        </p:txBody>
      </p:sp>
    </p:spTree>
    <p:extLst>
      <p:ext uri="{BB962C8B-B14F-4D97-AF65-F5344CB8AC3E}">
        <p14:creationId xmlns:p14="http://schemas.microsoft.com/office/powerpoint/2010/main" val="26335555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35496" y="44624"/>
            <a:ext cx="2520280" cy="516731"/>
          </a:xfrm>
        </p:spPr>
        <p:txBody>
          <a:bodyPr/>
          <a:lstStyle/>
          <a:p>
            <a:pPr algn="ctr"/>
            <a:r>
              <a:rPr lang="zh-CN" altLang="en-US" sz="3000" dirty="0"/>
              <a:t>编写用例描述 </a:t>
            </a:r>
          </a:p>
        </p:txBody>
      </p:sp>
      <p:graphicFrame>
        <p:nvGraphicFramePr>
          <p:cNvPr id="189569" name="Group 129"/>
          <p:cNvGraphicFramePr>
            <a:graphicFrameLocks noGrp="1"/>
          </p:cNvGraphicFramePr>
          <p:nvPr>
            <p:ph idx="1"/>
            <p:extLst>
              <p:ext uri="{D42A27DB-BD31-4B8C-83A1-F6EECF244321}">
                <p14:modId xmlns:p14="http://schemas.microsoft.com/office/powerpoint/2010/main" val="3149937037"/>
              </p:ext>
            </p:extLst>
          </p:nvPr>
        </p:nvGraphicFramePr>
        <p:xfrm>
          <a:off x="0" y="561354"/>
          <a:ext cx="9144000" cy="6296648"/>
        </p:xfrm>
        <a:graphic>
          <a:graphicData uri="http://schemas.openxmlformats.org/drawingml/2006/table">
            <a:tbl>
              <a:tblPr/>
              <a:tblGrid>
                <a:gridCol w="1871663"/>
                <a:gridCol w="7272337"/>
              </a:tblGrid>
              <a:tr h="493866">
                <a:tc>
                  <a:txBody>
                    <a:bodyPr/>
                    <a:lstStyle>
                      <a:lvl1pPr marL="342900" indent="-3429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2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标题</a:t>
                      </a:r>
                      <a:endParaRPr kumimoji="1" lang="zh-CN" alt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c>
                  <a:txBody>
                    <a:bodyPr/>
                    <a:lstStyle>
                      <a:lvl1pPr marL="342900" indent="-3429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2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说明</a:t>
                      </a:r>
                      <a:endParaRPr kumimoji="1" lang="zh-CN" alt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E5E5E5"/>
                    </a:solidFill>
                  </a:tcPr>
                </a:tc>
              </a:tr>
              <a:tr h="350741">
                <a:tc>
                  <a:txBody>
                    <a:bodyPr/>
                    <a:lstStyle>
                      <a:lvl1pPr marL="342900" indent="-3429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用例名称：</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借阅图书。</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50741">
                <a:tc>
                  <a:txBody>
                    <a:bodyPr/>
                    <a:lstStyle>
                      <a:lvl1pPr marL="342900" indent="-3429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用例标识号：</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UC204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50741">
                <a:tc>
                  <a:txBody>
                    <a:bodyPr/>
                    <a:lstStyle>
                      <a:lvl1pPr marL="342900" indent="-3429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简要说明：</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读者可通过此用例借阅图书，借阅成功后修改读者和图书的状态。</a:t>
                      </a:r>
                      <a:endParaRPr kumimoji="1" lang="zh-CN" alt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50741">
                <a:tc>
                  <a:txBody>
                    <a:bodyPr/>
                    <a:lstStyle>
                      <a:lvl1pPr marL="342900" indent="-3429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前置条件：</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读者选择要借阅的图书。</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404532">
                <a:tc>
                  <a:txBody>
                    <a:bodyPr/>
                    <a:lstStyle>
                      <a:lvl1pPr marL="342900" indent="-3429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基本事件流：</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1143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1143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⒈</a:t>
                      </a:r>
                      <a:r>
                        <a:rPr kumimoji="1"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判断该读者的状态是否为正常。</a:t>
                      </a:r>
                      <a:endPar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114300" algn="l"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⒉ 判断该图书的状态是否为正常可借。</a:t>
                      </a:r>
                      <a:endPar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342900" marR="0" lvl="0" indent="-114300" algn="l"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⒊ 判断读者是否还能借阅图书，即是否已到最大借阅数。</a:t>
                      </a:r>
                      <a:endPar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342900" marR="0" lvl="0" indent="-114300" algn="l"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⒋ 上述条件都满足时，修改读者的状态和图书的状态，完成借阅过程。</a:t>
                      </a:r>
                      <a:endPar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342900" marR="0" lvl="0" indent="-114300" algn="l"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⒌ 用例结束。</a:t>
                      </a:r>
                      <a:endPar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056937">
                <a:tc>
                  <a:txBody>
                    <a:bodyPr/>
                    <a:lstStyle>
                      <a:lvl1pPr marL="342900" indent="-3429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1" i="0" u="sng"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其他事件流：</a:t>
                      </a: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1143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1143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⒈</a:t>
                      </a:r>
                      <a:r>
                        <a:rPr kumimoji="1"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如果读者的状态不是正常的状态，则提示“该读者的状态异常”。</a:t>
                      </a:r>
                      <a:endPar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114300" algn="l"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⒉ 如果该图书的状态不是正常可借，则提示“该图书目前无法借出”。</a:t>
                      </a:r>
                      <a:endPar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342900" marR="0" lvl="0" indent="-114300" algn="l"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⒊ 如果该读者的借阅数量已到最大借阅数，则提示“该读者已到最大借阅数，不能再借阅”。</a:t>
                      </a:r>
                      <a:endPar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815352">
                <a:tc>
                  <a:txBody>
                    <a:bodyPr/>
                    <a:lstStyle>
                      <a:lvl1pPr marL="342900" indent="-3429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异常事件流：</a:t>
                      </a:r>
                      <a:endPar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1143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1143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⒈</a:t>
                      </a:r>
                      <a:r>
                        <a:rPr kumimoji="1"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如果读者不存在，提示“读者不存在”异常。</a:t>
                      </a:r>
                      <a:endPar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114300" algn="l"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⒉ 如果图书不存在，提示“图书不存在”异常。</a:t>
                      </a:r>
                      <a:endPar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342900" marR="0" lvl="0" indent="-114300" algn="l"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⒊ 修改读者和图书状态失败，提示“访问数据失败”异常。</a:t>
                      </a:r>
                      <a:endPar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772256">
                <a:tc>
                  <a:txBody>
                    <a:bodyPr/>
                    <a:lstStyle>
                      <a:lvl1pPr marL="342900" indent="-3429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后置条件：</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1143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114300" algn="l"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⒈</a:t>
                      </a:r>
                      <a:r>
                        <a:rPr kumimoji="1" lang="en-US" altLang="zh-CN" sz="12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12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图书的状态修改为已借出，借阅者修改为该读者，借阅时间为当前日期。</a:t>
                      </a:r>
                      <a:endParaRPr kumimoji="1" lang="zh-CN" alt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114300" algn="l" defTabSz="914400" rtl="0" eaLnBrk="0" fontAlgn="base" latinLnBrk="0" hangingPunct="0">
                        <a:lnSpc>
                          <a:spcPct val="100000"/>
                        </a:lnSpc>
                        <a:spcBef>
                          <a:spcPct val="0"/>
                        </a:spcBef>
                        <a:spcAft>
                          <a:spcPct val="0"/>
                        </a:spcAft>
                        <a:buClrTx/>
                        <a:buSzTx/>
                        <a:buFontTx/>
                        <a:buNone/>
                        <a:tabLst/>
                      </a:pPr>
                      <a:r>
                        <a:rPr kumimoji="1" lang="zh-CN" altLang="en-US" sz="12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⒉ 读者的已借阅数量增加</a:t>
                      </a:r>
                      <a:r>
                        <a:rPr kumimoji="1" lang="en-US" altLang="zh-CN" sz="12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1</a:t>
                      </a:r>
                      <a:r>
                        <a:rPr kumimoji="1" lang="zh-CN" altLang="en-US" sz="12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a:t>
                      </a:r>
                      <a:endParaRPr kumimoji="1" lang="zh-CN" alt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50741">
                <a:tc>
                  <a:txBody>
                    <a:bodyPr/>
                    <a:lstStyle>
                      <a:lvl1pPr marL="342900" indent="-3429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特殊需求：</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800" b="1">
                          <a:solidFill>
                            <a:schemeClr val="tx2"/>
                          </a:solidFill>
                          <a:latin typeface="Tahoma" panose="020B0604030504040204" pitchFamily="34" charset="0"/>
                          <a:ea typeface="隶书" panose="02010509060101010101" pitchFamily="49" charset="-122"/>
                        </a:defRPr>
                      </a:lvl1pPr>
                      <a:lvl2pPr marL="742950" indent="-285750">
                        <a:spcBef>
                          <a:spcPct val="20000"/>
                        </a:spcBef>
                        <a:buClr>
                          <a:schemeClr val="tx2"/>
                        </a:buClr>
                        <a:buSzPct val="55000"/>
                        <a:buFont typeface="Wingdings" panose="05000000000000000000" pitchFamily="2" charset="2"/>
                        <a:defRPr kumimoji="1" sz="2400" b="1">
                          <a:solidFill>
                            <a:schemeClr val="tx2"/>
                          </a:solidFill>
                          <a:latin typeface="Tahoma" panose="020B0604030504040204" pitchFamily="34" charset="0"/>
                          <a:ea typeface="隶书" panose="02010509060101010101" pitchFamily="49"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2"/>
                          </a:solidFill>
                          <a:latin typeface="Tahoma" panose="020B0604030504040204" pitchFamily="34" charset="0"/>
                          <a:ea typeface="隶书" panose="02010509060101010101" pitchFamily="49" charset="-122"/>
                        </a:defRPr>
                      </a:lvl3pPr>
                      <a:lvl4pPr marL="1600200" indent="-228600">
                        <a:spcBef>
                          <a:spcPct val="20000"/>
                        </a:spcBef>
                        <a:buClr>
                          <a:schemeClr val="accent2"/>
                        </a:buClr>
                        <a:buSzPct val="55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4pPr>
                      <a:lvl5pPr marL="2057400" indent="-228600">
                        <a:spcBef>
                          <a:spcPct val="20000"/>
                        </a:spcBef>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2"/>
                          </a:solidFill>
                          <a:latin typeface="Tahom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2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用例中的事件需进行事务处理，保持操作的一致性。</a:t>
                      </a:r>
                      <a:endParaRPr kumimoji="1" lang="zh-CN" alt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4" name="文本框 3"/>
          <p:cNvSpPr txBox="1"/>
          <p:nvPr/>
        </p:nvSpPr>
        <p:spPr>
          <a:xfrm>
            <a:off x="2555776" y="107340"/>
            <a:ext cx="6516216" cy="369332"/>
          </a:xfrm>
          <a:prstGeom prst="rect">
            <a:avLst/>
          </a:prstGeom>
          <a:solidFill>
            <a:srgbClr val="99CC99"/>
          </a:solidFill>
          <a:ln w="19050">
            <a:solidFill>
              <a:srgbClr val="FF0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
                <a:srgbClr val="003366"/>
              </a:buClr>
              <a:buSzTx/>
              <a:buFontTx/>
              <a:buNone/>
              <a:tabLst/>
              <a:defRPr/>
            </a:pPr>
            <a:r>
              <a:rPr kumimoji="0" lang="zh-CN" altLang="en-US" sz="1800" i="0" u="none" strike="noStrike" kern="0" cap="none" spc="0" normalizeH="0" baseline="0" noProof="0" dirty="0" smtClean="0">
                <a:ln>
                  <a:noFill/>
                </a:ln>
                <a:solidFill>
                  <a:srgbClr val="FF0000"/>
                </a:solidFill>
                <a:effectLst/>
                <a:uLnTx/>
                <a:uFillTx/>
              </a:rPr>
              <a:t>强调：此处与教材购销系统的底层业务逻辑基本相同（</a:t>
            </a:r>
            <a:r>
              <a:rPr kumimoji="0" lang="en-US" altLang="zh-CN" sz="1800" i="0" u="none" strike="noStrike" kern="0" cap="none" spc="0" normalizeH="0" baseline="0" noProof="0" dirty="0" smtClean="0">
                <a:ln>
                  <a:noFill/>
                </a:ln>
                <a:solidFill>
                  <a:srgbClr val="FF0000"/>
                </a:solidFill>
                <a:effectLst/>
                <a:uLnTx/>
                <a:uFillTx/>
              </a:rPr>
              <a:t>DFD</a:t>
            </a:r>
            <a:r>
              <a:rPr kumimoji="0" lang="zh-CN" altLang="en-US" sz="1800" i="0" u="none" strike="noStrike" kern="0" cap="none" spc="0" normalizeH="0" baseline="0" noProof="0" dirty="0" smtClean="0">
                <a:ln>
                  <a:noFill/>
                </a:ln>
                <a:solidFill>
                  <a:srgbClr val="FF0000"/>
                </a:solidFill>
                <a:effectLst/>
                <a:uLnTx/>
                <a:uFillTx/>
              </a:rPr>
              <a:t>图）</a:t>
            </a:r>
          </a:p>
        </p:txBody>
      </p:sp>
    </p:spTree>
    <p:extLst>
      <p:ext uri="{BB962C8B-B14F-4D97-AF65-F5344CB8AC3E}">
        <p14:creationId xmlns:p14="http://schemas.microsoft.com/office/powerpoint/2010/main" val="14299279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p:spPr>
        <p:txBody>
          <a:bodyPr/>
          <a:lstStyle/>
          <a:p>
            <a:fld id="{F7AAB663-7EC4-4B91-88CB-C65505016872}" type="slidenum">
              <a:rPr lang="en-US" altLang="zh-CN" smtClean="0">
                <a:latin typeface="Arial" charset="0"/>
              </a:rPr>
              <a:pPr/>
              <a:t>58</a:t>
            </a:fld>
            <a:endParaRPr lang="en-US" altLang="zh-CN" smtClean="0">
              <a:latin typeface="Arial" charset="0"/>
            </a:endParaRPr>
          </a:p>
        </p:txBody>
      </p:sp>
      <p:sp>
        <p:nvSpPr>
          <p:cNvPr id="5222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5222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t>(2). UML Class Diagrams</a:t>
            </a:r>
            <a:r>
              <a:rPr lang="zh-CN" altLang="en-US" sz="2400" b="1" dirty="0" smtClean="0"/>
              <a:t>（类图）</a:t>
            </a:r>
          </a:p>
          <a:p>
            <a:pPr lvl="1" eaLnBrk="1" hangingPunct="1"/>
            <a:r>
              <a:rPr lang="zh-CN" altLang="en-US" b="1" dirty="0" smtClean="0"/>
              <a:t>在面向对象的建模技术中，类、对象和它们之间的关系是最基本的建模元素。对于一个想要描述的系统，其类模型、对象模型以及它们之间的关系揭示了系统的结构。</a:t>
            </a:r>
          </a:p>
          <a:p>
            <a:pPr lvl="1" eaLnBrk="1" hangingPunct="1"/>
            <a:r>
              <a:rPr lang="zh-CN" altLang="en-US" b="1" u="sng" dirty="0" smtClean="0">
                <a:solidFill>
                  <a:srgbClr val="0000FF"/>
                </a:solidFill>
              </a:rPr>
              <a:t>类图描述了系统中的类及其相互之间的各种关系，其本质反映了系统中包含的各种对象的类型以及对象间的各种静态关系（关联、子类型等关系）</a:t>
            </a:r>
            <a:r>
              <a:rPr lang="zh-CN" altLang="en-US" b="1" dirty="0" smtClean="0"/>
              <a:t>。</a:t>
            </a:r>
            <a:endParaRPr lang="en-US" altLang="zh-CN" b="1" dirty="0" smtClean="0"/>
          </a:p>
          <a:p>
            <a:pPr lvl="1" eaLnBrk="1" hangingPunct="1"/>
            <a:r>
              <a:rPr lang="zh-CN" altLang="en-US" b="1" dirty="0" smtClean="0"/>
              <a:t>分析阶段类</a:t>
            </a:r>
            <a:r>
              <a:rPr lang="zh-CN" altLang="en-US" b="1" dirty="0"/>
              <a:t>的种类</a:t>
            </a:r>
            <a:r>
              <a:rPr lang="zh-CN" altLang="en-US" b="1" dirty="0" smtClean="0"/>
              <a:t>：边界类，实体类，控制类（查阅相关文档，参看其具体画法）</a:t>
            </a:r>
          </a:p>
          <a:p>
            <a:pPr lvl="1" eaLnBrk="1" hangingPunct="1"/>
            <a:r>
              <a:rPr lang="zh-CN" altLang="en-US" b="1" dirty="0" smtClean="0">
                <a:solidFill>
                  <a:srgbClr val="0000FF"/>
                </a:solidFill>
              </a:rPr>
              <a:t>详见第六章</a:t>
            </a:r>
            <a:r>
              <a:rPr lang="en-US" altLang="zh-CN" b="1" dirty="0" smtClean="0"/>
              <a:t>----</a:t>
            </a:r>
            <a:r>
              <a:rPr lang="zh-CN" altLang="en-US" b="1" dirty="0" smtClean="0"/>
              <a:t>需求及设计阶段类图的生成演化过程</a:t>
            </a:r>
          </a:p>
          <a:p>
            <a:pPr eaLnBrk="1" hangingPunct="1">
              <a:buFontTx/>
              <a:buNone/>
            </a:pPr>
            <a:r>
              <a:rPr lang="en-US" altLang="zh-CN" sz="2400" b="1" dirty="0" smtClean="0"/>
              <a:t>(3) Other UML diagrams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p:spPr>
        <p:txBody>
          <a:bodyPr/>
          <a:lstStyle/>
          <a:p>
            <a:fld id="{963FCE73-0BBE-4861-8D23-C0B1827D13E8}" type="slidenum">
              <a:rPr lang="en-US" altLang="zh-CN" smtClean="0">
                <a:latin typeface="Arial" charset="0"/>
              </a:rPr>
              <a:pPr/>
              <a:t>59</a:t>
            </a:fld>
            <a:endParaRPr lang="en-US" altLang="zh-CN" smtClean="0">
              <a:latin typeface="Arial" charset="0"/>
            </a:endParaRPr>
          </a:p>
        </p:txBody>
      </p:sp>
      <p:sp>
        <p:nvSpPr>
          <p:cNvPr id="53251" name="Rectangle 2"/>
          <p:cNvSpPr>
            <a:spLocks noGrp="1" noChangeArrowheads="1"/>
          </p:cNvSpPr>
          <p:nvPr>
            <p:ph type="title"/>
          </p:nvPr>
        </p:nvSpPr>
        <p:spPr>
          <a:xfrm>
            <a:off x="914400" y="430213"/>
            <a:ext cx="8001000" cy="838200"/>
          </a:xfrm>
        </p:spPr>
        <p:txBody>
          <a:bodyPr/>
          <a:lstStyle/>
          <a:p>
            <a:pPr eaLnBrk="1" hangingPunct="1"/>
            <a:r>
              <a:rPr lang="en-US" altLang="zh-CN" smtClean="0"/>
              <a:t>A</a:t>
            </a:r>
            <a:r>
              <a:rPr lang="zh-CN" altLang="en-US" smtClean="0"/>
              <a:t>：包图的结构</a:t>
            </a:r>
          </a:p>
        </p:txBody>
      </p:sp>
      <p:pic>
        <p:nvPicPr>
          <p:cNvPr id="53252" name="Picture 4" descr="系统包"/>
          <p:cNvPicPr>
            <a:picLocks noChangeAspect="1" noChangeArrowheads="1"/>
          </p:cNvPicPr>
          <p:nvPr/>
        </p:nvPicPr>
        <p:blipFill>
          <a:blip r:embed="rId3" cstate="print"/>
          <a:srcRect/>
          <a:stretch>
            <a:fillRect/>
          </a:stretch>
        </p:blipFill>
        <p:spPr bwMode="auto">
          <a:xfrm>
            <a:off x="827088" y="1557338"/>
            <a:ext cx="8137525" cy="5300662"/>
          </a:xfrm>
          <a:prstGeom prst="rect">
            <a:avLst/>
          </a:prstGeom>
          <a:noFill/>
          <a:ln w="9525">
            <a:noFill/>
            <a:miter lim="800000"/>
            <a:headEnd/>
            <a:tailEnd/>
          </a:ln>
        </p:spPr>
      </p:pic>
      <p:sp>
        <p:nvSpPr>
          <p:cNvPr id="53253" name="AutoShape 5"/>
          <p:cNvSpPr>
            <a:spLocks noChangeArrowheads="1"/>
          </p:cNvSpPr>
          <p:nvPr/>
        </p:nvSpPr>
        <p:spPr bwMode="auto">
          <a:xfrm>
            <a:off x="7380288" y="333375"/>
            <a:ext cx="1152525" cy="936625"/>
          </a:xfrm>
          <a:prstGeom prst="wedgeRoundRectCallout">
            <a:avLst>
              <a:gd name="adj1" fmla="val -202755"/>
              <a:gd name="adj2" fmla="val 152204"/>
              <a:gd name="adj3" fmla="val 16667"/>
            </a:avLst>
          </a:prstGeom>
          <a:noFill/>
          <a:ln w="9525">
            <a:solidFill>
              <a:srgbClr val="800080"/>
            </a:solidFill>
            <a:miter lim="800000"/>
            <a:headEnd/>
            <a:tailEnd/>
          </a:ln>
        </p:spPr>
        <p:txBody>
          <a:bodyPr lIns="92075" tIns="46038" rIns="92075" bIns="46038"/>
          <a:lstStyle/>
          <a:p>
            <a:pPr marL="342900" indent="-342900" algn="ctr"/>
            <a:r>
              <a:rPr lang="zh-CN" altLang="en-US" sz="2800"/>
              <a:t>包图</a:t>
            </a:r>
          </a:p>
        </p:txBody>
      </p:sp>
      <p:sp>
        <p:nvSpPr>
          <p:cNvPr id="6" name="文本框 5"/>
          <p:cNvSpPr txBox="1"/>
          <p:nvPr/>
        </p:nvSpPr>
        <p:spPr>
          <a:xfrm>
            <a:off x="223975" y="3284984"/>
            <a:ext cx="419993" cy="1569660"/>
          </a:xfrm>
          <a:prstGeom prst="rect">
            <a:avLst/>
          </a:prstGeom>
          <a:noFill/>
          <a:ln w="12700">
            <a:solidFill>
              <a:srgbClr val="CC0000"/>
            </a:solidFill>
          </a:ln>
        </p:spPr>
        <p:txBody>
          <a:bodyPr wrap="square" rtlCol="0">
            <a:spAutoFit/>
          </a:bodyPr>
          <a:lstStyle/>
          <a:p>
            <a:r>
              <a:rPr lang="zh-CN" altLang="en-US" dirty="0"/>
              <a:t>简单</a:t>
            </a:r>
            <a:r>
              <a:rPr lang="zh-CN" altLang="en-US" dirty="0" smtClean="0"/>
              <a:t>画法</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p>
            <a:fld id="{45544DFF-99C8-408D-A8D9-ED4440E921C1}" type="slidenum">
              <a:rPr lang="en-US" altLang="zh-CN" smtClean="0">
                <a:solidFill>
                  <a:srgbClr val="FFFFFF"/>
                </a:solidFill>
                <a:latin typeface="Arial" charset="0"/>
              </a:rPr>
              <a:pPr/>
              <a:t>6</a:t>
            </a:fld>
            <a:endParaRPr lang="en-US" altLang="zh-CN" smtClean="0">
              <a:solidFill>
                <a:srgbClr val="FFFFFF"/>
              </a:solidFill>
              <a:latin typeface="Arial" charset="0"/>
            </a:endParaRPr>
          </a:p>
        </p:txBody>
      </p:sp>
      <p:sp>
        <p:nvSpPr>
          <p:cNvPr id="1229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2292" name="Rectangle 3"/>
          <p:cNvSpPr>
            <a:spLocks noGrp="1" noChangeArrowheads="1"/>
          </p:cNvSpPr>
          <p:nvPr>
            <p:ph type="body" idx="1"/>
          </p:nvPr>
        </p:nvSpPr>
        <p:spPr>
          <a:xfrm>
            <a:off x="838200" y="1700808"/>
            <a:ext cx="8305800" cy="5157192"/>
          </a:xfrm>
        </p:spPr>
        <p:txBody>
          <a:bodyPr/>
          <a:lstStyle/>
          <a:p>
            <a:pPr eaLnBrk="1" hangingPunct="1">
              <a:buFontTx/>
              <a:buNone/>
            </a:pPr>
            <a:r>
              <a:rPr lang="zh-CN" altLang="en-US" b="1" dirty="0" smtClean="0"/>
              <a:t>需求的重要性</a:t>
            </a:r>
            <a:r>
              <a:rPr lang="en-US" altLang="zh-CN" b="1" dirty="0" smtClean="0"/>
              <a:t>----</a:t>
            </a:r>
            <a:r>
              <a:rPr lang="zh-CN" altLang="en-US" b="1" dirty="0" smtClean="0"/>
              <a:t>看修复需求错误的代价比</a:t>
            </a:r>
            <a:r>
              <a:rPr lang="en-US" altLang="zh-CN" b="1" dirty="0" smtClean="0"/>
              <a:t>:</a:t>
            </a: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假设：在需求定义过程中找出并修复一个基于需求的问</a:t>
            </a:r>
          </a:p>
          <a:p>
            <a:pPr eaLnBrk="1" hangingPunct="1">
              <a:buFontTx/>
              <a:buNone/>
            </a:pPr>
            <a:r>
              <a:rPr lang="zh-CN" altLang="en-US" sz="2400" b="1" dirty="0" smtClean="0">
                <a:solidFill>
                  <a:schemeClr val="bg2"/>
                </a:solidFill>
                <a:sym typeface="Wingdings 2" pitchFamily="18" charset="2"/>
              </a:rPr>
              <a:t>                   题只需花费： </a:t>
            </a:r>
            <a:r>
              <a:rPr lang="zh-CN" altLang="en-US" sz="2400" b="1" dirty="0" smtClean="0">
                <a:sym typeface="Wingdings 2" pitchFamily="18" charset="2"/>
              </a:rPr>
              <a:t>＄</a:t>
            </a:r>
            <a:r>
              <a:rPr lang="en-US" altLang="zh-CN" sz="2400" b="1" dirty="0" smtClean="0">
                <a:sym typeface="Wingdings 2" pitchFamily="18" charset="2"/>
              </a:rPr>
              <a:t>1.00</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那么：在设计过程中修复这个问题花费： </a:t>
            </a:r>
            <a:r>
              <a:rPr lang="zh-CN" altLang="en-US" sz="2400" b="1" dirty="0" smtClean="0">
                <a:sym typeface="Wingdings 2" pitchFamily="18" charset="2"/>
              </a:rPr>
              <a:t>＄</a:t>
            </a:r>
            <a:r>
              <a:rPr lang="en-US" altLang="zh-CN" sz="2400" b="1" dirty="0" smtClean="0">
                <a:sym typeface="Wingdings 2" pitchFamily="18" charset="2"/>
              </a:rPr>
              <a:t>5.00</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那么：在编码过程中修复这个问题花费： </a:t>
            </a:r>
            <a:r>
              <a:rPr lang="zh-CN" altLang="en-US" sz="2400" b="1" dirty="0" smtClean="0">
                <a:sym typeface="Wingdings 2" pitchFamily="18" charset="2"/>
              </a:rPr>
              <a:t>＄</a:t>
            </a:r>
            <a:r>
              <a:rPr lang="en-US" altLang="zh-CN" sz="2400" b="1" dirty="0" smtClean="0">
                <a:sym typeface="Wingdings 2" pitchFamily="18" charset="2"/>
              </a:rPr>
              <a:t>10.00</a:t>
            </a:r>
            <a:endParaRPr lang="en-US" altLang="zh-CN" sz="2400" b="1" dirty="0" smtClean="0">
              <a:solidFill>
                <a:schemeClr val="bg2"/>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那么：在单元测试过程中修复这个问题花费： </a:t>
            </a:r>
            <a:r>
              <a:rPr lang="zh-CN" altLang="en-US" sz="2400" b="1" dirty="0" smtClean="0">
                <a:sym typeface="Wingdings 2" pitchFamily="18" charset="2"/>
              </a:rPr>
              <a:t>＄</a:t>
            </a:r>
            <a:r>
              <a:rPr lang="en-US" altLang="zh-CN" sz="2400" b="1" dirty="0" smtClean="0">
                <a:sym typeface="Wingdings 2" pitchFamily="18" charset="2"/>
              </a:rPr>
              <a:t>20.00</a:t>
            </a:r>
          </a:p>
          <a:p>
            <a:pPr eaLnBrk="1" hangingPunct="1">
              <a:buFontTx/>
              <a:buNone/>
            </a:pPr>
            <a:r>
              <a:rPr lang="en-US" altLang="zh-CN" sz="2400" b="1" dirty="0" smtClean="0">
                <a:sym typeface="Wingdings 2" pitchFamily="18" charset="2"/>
              </a:rPr>
              <a:t>   ----</a:t>
            </a:r>
            <a:r>
              <a:rPr lang="zh-CN" altLang="en-US" sz="2400" b="1" dirty="0" smtClean="0">
                <a:sym typeface="Wingdings 2" pitchFamily="18" charset="2"/>
              </a:rPr>
              <a:t>。。。。。。</a:t>
            </a:r>
            <a:endParaRPr lang="zh-CN" altLang="en-US" sz="2400" b="1" dirty="0" smtClean="0">
              <a:solidFill>
                <a:schemeClr val="bg2"/>
              </a:solidFill>
              <a:sym typeface="Wingdings 2" pitchFamily="18" charset="2"/>
            </a:endParaRPr>
          </a:p>
          <a:p>
            <a:pPr eaLnBrk="1" hangingPunct="1">
              <a:buFontTx/>
              <a:buNone/>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a:t>
            </a:r>
            <a:r>
              <a:rPr lang="zh-CN" altLang="en-US" sz="2400" b="1" dirty="0" smtClean="0">
                <a:solidFill>
                  <a:schemeClr val="bg2"/>
                </a:solidFill>
                <a:sym typeface="Wingdings 2" pitchFamily="18" charset="2"/>
              </a:rPr>
              <a:t>那么：在系统交付后进入维护阶段后</a:t>
            </a: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修复这个问题花</a:t>
            </a:r>
          </a:p>
          <a:p>
            <a:pPr eaLnBrk="1" hangingPunct="1">
              <a:buFontTx/>
              <a:buNone/>
            </a:pPr>
            <a:r>
              <a:rPr lang="zh-CN" altLang="en-US" sz="2400" b="1" dirty="0" smtClean="0">
                <a:solidFill>
                  <a:schemeClr val="bg2"/>
                </a:solidFill>
                <a:sym typeface="Wingdings 2" pitchFamily="18" charset="2"/>
              </a:rPr>
              <a:t>                   费： </a:t>
            </a:r>
            <a:r>
              <a:rPr lang="zh-CN" altLang="en-US" sz="2400" b="1" dirty="0" smtClean="0">
                <a:sym typeface="Wingdings 2" pitchFamily="18" charset="2"/>
              </a:rPr>
              <a:t>＄</a:t>
            </a:r>
            <a:r>
              <a:rPr lang="en-US" altLang="zh-CN" sz="2400" b="1" dirty="0" smtClean="0">
                <a:sym typeface="Wingdings 2" pitchFamily="18" charset="2"/>
              </a:rPr>
              <a:t>200.00</a:t>
            </a:r>
            <a:endParaRPr lang="en-US" altLang="zh-CN" sz="2400" b="1" dirty="0" smtClean="0">
              <a:solidFill>
                <a:schemeClr val="bg2"/>
              </a:solidFill>
              <a:sym typeface="Wingdings 2" pitchFamily="18" charset="2"/>
            </a:endParaRPr>
          </a:p>
          <a:p>
            <a:pPr eaLnBrk="1" hangingPunct="1">
              <a:buFontTx/>
              <a:buNone/>
            </a:pPr>
            <a:r>
              <a:rPr lang="en-US" altLang="zh-CN" b="1" dirty="0" smtClean="0">
                <a:solidFill>
                  <a:schemeClr val="bg2"/>
                </a:solidFill>
                <a:sym typeface="Wingdings 2" pitchFamily="18" charset="2"/>
              </a:rPr>
              <a:t>  </a:t>
            </a:r>
            <a:r>
              <a:rPr lang="en-US" altLang="zh-CN" sz="2400" b="1" dirty="0" smtClean="0">
                <a:solidFill>
                  <a:schemeClr val="bg2"/>
                </a:solidFill>
                <a:sym typeface="Wingdings 2" pitchFamily="18" charset="2"/>
              </a:rPr>
              <a:t>----</a:t>
            </a:r>
            <a:r>
              <a:rPr lang="zh-CN" altLang="en-US" sz="2400" b="1" dirty="0" smtClean="0">
                <a:solidFill>
                  <a:schemeClr val="bg2"/>
                </a:solidFill>
                <a:sym typeface="Wingdings 2" pitchFamily="18" charset="2"/>
              </a:rPr>
              <a:t>“</a:t>
            </a:r>
            <a:r>
              <a:rPr lang="zh-CN" altLang="en-US" sz="2400" b="1" u="sng" dirty="0">
                <a:solidFill>
                  <a:srgbClr val="0000FF"/>
                </a:solidFill>
                <a:sym typeface="Wingdings 2" pitchFamily="18" charset="2"/>
              </a:rPr>
              <a:t>死亡行军（</a:t>
            </a:r>
            <a:r>
              <a:rPr lang="en-US" altLang="zh-CN" sz="2400" b="1" u="sng" dirty="0">
                <a:solidFill>
                  <a:srgbClr val="0000FF"/>
                </a:solidFill>
                <a:sym typeface="Wingdings 2" pitchFamily="18" charset="2"/>
              </a:rPr>
              <a:t>Death March</a:t>
            </a:r>
            <a:r>
              <a:rPr lang="zh-CN" altLang="en-US" sz="2400" b="1" u="sng" dirty="0" smtClean="0">
                <a:solidFill>
                  <a:srgbClr val="0000FF"/>
                </a:solidFill>
                <a:sym typeface="Wingdings 2" pitchFamily="18" charset="2"/>
              </a:rPr>
              <a:t>）从需求开始</a:t>
            </a:r>
            <a:r>
              <a:rPr lang="zh-CN" altLang="en-US" sz="2400" b="1" dirty="0" smtClean="0">
                <a:solidFill>
                  <a:schemeClr val="bg2"/>
                </a:solidFill>
                <a:sym typeface="Wingdings 2" pitchFamily="18" charset="2"/>
              </a:rPr>
              <a:t>”</a:t>
            </a:r>
            <a:r>
              <a:rPr lang="zh-CN" altLang="en-US" sz="2400" b="1" dirty="0">
                <a:solidFill>
                  <a:schemeClr val="bg2"/>
                </a:solidFill>
                <a:sym typeface="Wingdings 2" pitchFamily="18" charset="2"/>
              </a:rPr>
              <a:t>：用来描述其进度表几乎不可能完成的项目</a:t>
            </a:r>
            <a:r>
              <a:rPr lang="zh-CN" altLang="en-US" sz="2400" b="1" dirty="0" smtClean="0">
                <a:solidFill>
                  <a:schemeClr val="bg2"/>
                </a:solidFill>
                <a:sym typeface="Wingdings 2" pitchFamily="18" charset="2"/>
              </a:rPr>
              <a:t>。“两难境地”的加班人经常半夜回家。（总是回到需求！）</a:t>
            </a:r>
            <a:endParaRPr lang="zh-CN" altLang="en-US" sz="2400" b="1" dirty="0">
              <a:solidFill>
                <a:schemeClr val="bg2"/>
              </a:solidFill>
              <a:sym typeface="Wingdings 2" pitchFamily="18" charset="2"/>
            </a:endParaRPr>
          </a:p>
          <a:p>
            <a:pPr eaLnBrk="1" hangingPunct="1">
              <a:buFontTx/>
              <a:buNone/>
            </a:pPr>
            <a:endParaRPr lang="en-US" altLang="zh-CN" b="1" dirty="0" smtClean="0">
              <a:solidFill>
                <a:schemeClr val="bg2"/>
              </a:solidFill>
              <a:sym typeface="Wingdings 2" pitchFamily="18" charset="2"/>
            </a:endParaRPr>
          </a:p>
        </p:txBody>
      </p:sp>
    </p:spTree>
    <p:extLst>
      <p:ext uri="{BB962C8B-B14F-4D97-AF65-F5344CB8AC3E}">
        <p14:creationId xmlns:p14="http://schemas.microsoft.com/office/powerpoint/2010/main" val="41215716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5"/>
          <p:cNvSpPr>
            <a:spLocks noGrp="1"/>
          </p:cNvSpPr>
          <p:nvPr>
            <p:ph type="sldNum" sz="quarter" idx="12"/>
          </p:nvPr>
        </p:nvSpPr>
        <p:spPr>
          <a:noFill/>
        </p:spPr>
        <p:txBody>
          <a:bodyPr/>
          <a:lstStyle/>
          <a:p>
            <a:fld id="{CD1E7F02-EE00-4F06-B142-F785B9DE3D2C}" type="slidenum">
              <a:rPr lang="en-US" altLang="zh-CN" smtClean="0">
                <a:latin typeface="Arial" charset="0"/>
              </a:rPr>
              <a:pPr/>
              <a:t>60</a:t>
            </a:fld>
            <a:endParaRPr lang="en-US" altLang="zh-CN" smtClean="0">
              <a:latin typeface="Arial" charset="0"/>
            </a:endParaRPr>
          </a:p>
        </p:txBody>
      </p:sp>
      <p:sp>
        <p:nvSpPr>
          <p:cNvPr id="1028"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029" name="Rectangle 3"/>
          <p:cNvSpPr>
            <a:spLocks noGrp="1" noChangeArrowheads="1"/>
          </p:cNvSpPr>
          <p:nvPr>
            <p:ph type="body" idx="1"/>
          </p:nvPr>
        </p:nvSpPr>
        <p:spPr>
          <a:xfrm>
            <a:off x="762000" y="1752600"/>
            <a:ext cx="8382000" cy="5105400"/>
          </a:xfrm>
        </p:spPr>
        <p:txBody>
          <a:bodyPr/>
          <a:lstStyle/>
          <a:p>
            <a:pPr eaLnBrk="1" hangingPunct="1">
              <a:buFontTx/>
              <a:buNone/>
            </a:pPr>
            <a:endParaRPr lang="en-US" altLang="zh-CN" sz="2400" b="1" dirty="0" smtClean="0"/>
          </a:p>
          <a:p>
            <a:pPr eaLnBrk="1" hangingPunct="1">
              <a:buFontTx/>
              <a:buNone/>
            </a:pPr>
            <a:endParaRPr lang="en-US" altLang="zh-CN" sz="2400" b="1" dirty="0" smtClean="0"/>
          </a:p>
          <a:p>
            <a:pPr eaLnBrk="1" hangingPunct="1">
              <a:buFontTx/>
              <a:buNone/>
            </a:pPr>
            <a:endParaRPr lang="en-US" altLang="zh-CN" sz="2400" b="1" dirty="0" smtClean="0"/>
          </a:p>
          <a:p>
            <a:pPr eaLnBrk="1" hangingPunct="1">
              <a:buFontTx/>
              <a:buNone/>
            </a:pPr>
            <a:endParaRPr lang="en-US" altLang="zh-CN" sz="2400" b="1" dirty="0" smtClean="0"/>
          </a:p>
          <a:p>
            <a:pPr eaLnBrk="1" hangingPunct="1"/>
            <a:endParaRPr lang="en-US" altLang="zh-CN" sz="2400" b="1" dirty="0" smtClean="0"/>
          </a:p>
          <a:p>
            <a:pPr eaLnBrk="1" hangingPunct="1"/>
            <a:r>
              <a:rPr lang="zh-CN" altLang="en-US" sz="2400" b="1" dirty="0" smtClean="0"/>
              <a:t>图</a:t>
            </a:r>
            <a:r>
              <a:rPr lang="en-US" altLang="zh-CN" sz="2400" b="1" dirty="0" smtClean="0"/>
              <a:t>##.31</a:t>
            </a:r>
            <a:r>
              <a:rPr lang="zh-CN" altLang="en-US" sz="2400" b="1" dirty="0" smtClean="0"/>
              <a:t>说明了包的图示表达和包之间的关系。由图可见，包之间也存在类似类之间的继承、引用等依赖关系；包也可以有接口，接口与包之间用带小圆圈的实线相连。图中，</a:t>
            </a:r>
            <a:r>
              <a:rPr lang="en-US" altLang="zh-CN" sz="2400" b="1" dirty="0" smtClean="0"/>
              <a:t>B</a:t>
            </a:r>
            <a:r>
              <a:rPr lang="zh-CN" altLang="en-US" sz="2400" b="1" dirty="0" smtClean="0"/>
              <a:t>、</a:t>
            </a:r>
            <a:r>
              <a:rPr lang="en-US" altLang="zh-CN" sz="2400" b="1" dirty="0" smtClean="0"/>
              <a:t>C</a:t>
            </a:r>
            <a:r>
              <a:rPr lang="zh-CN" altLang="en-US" sz="2400" b="1" dirty="0" smtClean="0"/>
              <a:t>、</a:t>
            </a:r>
            <a:r>
              <a:rPr lang="en-US" altLang="zh-CN" sz="2400" b="1" dirty="0" smtClean="0"/>
              <a:t>D</a:t>
            </a:r>
            <a:r>
              <a:rPr lang="zh-CN" altLang="en-US" sz="2400" b="1" dirty="0" smtClean="0"/>
              <a:t>、</a:t>
            </a:r>
            <a:r>
              <a:rPr lang="en-US" altLang="zh-CN" sz="2400" b="1" dirty="0" smtClean="0"/>
              <a:t>E</a:t>
            </a:r>
            <a:r>
              <a:rPr lang="zh-CN" altLang="en-US" sz="2400" b="1" dirty="0" smtClean="0"/>
              <a:t>在</a:t>
            </a:r>
            <a:r>
              <a:rPr lang="en-US" altLang="zh-CN" sz="2400" b="1" dirty="0" smtClean="0"/>
              <a:t>A</a:t>
            </a:r>
            <a:r>
              <a:rPr lang="zh-CN" altLang="en-US" sz="2400" b="1" dirty="0" smtClean="0"/>
              <a:t>中，</a:t>
            </a:r>
            <a:r>
              <a:rPr lang="en-US" altLang="zh-CN" sz="2400" b="1" dirty="0" smtClean="0"/>
              <a:t>C</a:t>
            </a:r>
            <a:r>
              <a:rPr lang="zh-CN" altLang="en-US" sz="2400" b="1" dirty="0" smtClean="0"/>
              <a:t>依赖于</a:t>
            </a:r>
            <a:r>
              <a:rPr lang="en-US" altLang="zh-CN" sz="2400" b="1" dirty="0" smtClean="0"/>
              <a:t>B</a:t>
            </a:r>
            <a:r>
              <a:rPr lang="zh-CN" altLang="en-US" sz="2400" b="1" dirty="0" smtClean="0"/>
              <a:t>，</a:t>
            </a:r>
            <a:r>
              <a:rPr lang="en-US" altLang="zh-CN" sz="2400" b="1" dirty="0" smtClean="0"/>
              <a:t>C</a:t>
            </a:r>
            <a:r>
              <a:rPr lang="zh-CN" altLang="en-US" sz="2400" b="1" dirty="0" smtClean="0"/>
              <a:t>也依赖于外部的</a:t>
            </a:r>
            <a:r>
              <a:rPr lang="en-US" altLang="zh-CN" sz="2400" b="1" dirty="0" smtClean="0"/>
              <a:t>F</a:t>
            </a:r>
            <a:r>
              <a:rPr lang="zh-CN" altLang="en-US" sz="2400" b="1" dirty="0" smtClean="0"/>
              <a:t>，而</a:t>
            </a:r>
            <a:r>
              <a:rPr lang="en-US" altLang="zh-CN" sz="2400" b="1" dirty="0" smtClean="0"/>
              <a:t>D</a:t>
            </a:r>
            <a:r>
              <a:rPr lang="zh-CN" altLang="en-US" sz="2400" b="1" dirty="0" smtClean="0"/>
              <a:t>、</a:t>
            </a:r>
            <a:r>
              <a:rPr lang="en-US" altLang="zh-CN" sz="2400" b="1" dirty="0" smtClean="0"/>
              <a:t>E</a:t>
            </a:r>
            <a:r>
              <a:rPr lang="zh-CN" altLang="en-US" sz="2400" b="1" dirty="0" smtClean="0"/>
              <a:t>分别继承了</a:t>
            </a:r>
            <a:r>
              <a:rPr lang="en-US" altLang="zh-CN" sz="2400" b="1" dirty="0" smtClean="0"/>
              <a:t>B</a:t>
            </a:r>
            <a:r>
              <a:rPr lang="zh-CN" altLang="en-US" sz="2400" b="1" dirty="0" smtClean="0"/>
              <a:t>，而</a:t>
            </a:r>
            <a:r>
              <a:rPr lang="en-US" altLang="zh-CN" sz="2400" b="1" dirty="0" smtClean="0"/>
              <a:t>G</a:t>
            </a:r>
            <a:r>
              <a:rPr lang="zh-CN" altLang="en-US" sz="2400" b="1" dirty="0" smtClean="0"/>
              <a:t>使用了软件系统包</a:t>
            </a:r>
            <a:r>
              <a:rPr lang="en-US" altLang="zh-CN" sz="2400" b="1" dirty="0" smtClean="0"/>
              <a:t>A</a:t>
            </a:r>
            <a:r>
              <a:rPr lang="zh-CN" altLang="en-US" sz="2400" b="1" dirty="0" smtClean="0"/>
              <a:t>的接口。</a:t>
            </a:r>
          </a:p>
          <a:p>
            <a:pPr eaLnBrk="1" hangingPunct="1"/>
            <a:r>
              <a:rPr lang="zh-CN" altLang="en-US" sz="2400" b="1" dirty="0" smtClean="0"/>
              <a:t>包也有可见性，例如私有、公有、保护，用以控制外部包对包中内容的访问。</a:t>
            </a:r>
          </a:p>
        </p:txBody>
      </p:sp>
      <p:grpSp>
        <p:nvGrpSpPr>
          <p:cNvPr id="1030" name="Group 4"/>
          <p:cNvGrpSpPr>
            <a:grpSpLocks/>
          </p:cNvGrpSpPr>
          <p:nvPr/>
        </p:nvGrpSpPr>
        <p:grpSpPr bwMode="auto">
          <a:xfrm>
            <a:off x="0" y="0"/>
            <a:ext cx="9144000" cy="3860800"/>
            <a:chOff x="2034" y="10026"/>
            <a:chExt cx="6478" cy="3432"/>
          </a:xfrm>
        </p:grpSpPr>
        <p:graphicFrame>
          <p:nvGraphicFramePr>
            <p:cNvPr id="1026" name="Object 5"/>
            <p:cNvGraphicFramePr>
              <a:graphicFrameLocks noChangeAspect="1"/>
            </p:cNvGraphicFramePr>
            <p:nvPr/>
          </p:nvGraphicFramePr>
          <p:xfrm>
            <a:off x="2034" y="10026"/>
            <a:ext cx="6478" cy="2805"/>
          </p:xfrm>
          <a:graphic>
            <a:graphicData uri="http://schemas.openxmlformats.org/presentationml/2006/ole">
              <mc:AlternateContent xmlns:mc="http://schemas.openxmlformats.org/markup-compatibility/2006">
                <mc:Choice xmlns:v="urn:schemas-microsoft-com:vml" Requires="v">
                  <p:oleObj spid="_x0000_s1102" name="图片" r:id="rId4" imgW="4695840" imgH="2095560" progId="Word.Picture.8">
                    <p:embed/>
                  </p:oleObj>
                </mc:Choice>
                <mc:Fallback>
                  <p:oleObj name="图片" r:id="rId4" imgW="4695840" imgH="209556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4" y="10026"/>
                          <a:ext cx="6478" cy="2805"/>
                        </a:xfrm>
                        <a:prstGeom prst="rect">
                          <a:avLst/>
                        </a:prstGeom>
                        <a:solidFill>
                          <a:srgbClr val="99CCFF"/>
                        </a:solidFill>
                      </p:spPr>
                    </p:pic>
                  </p:oleObj>
                </mc:Fallback>
              </mc:AlternateContent>
            </a:graphicData>
          </a:graphic>
        </p:graphicFrame>
        <p:sp>
          <p:nvSpPr>
            <p:cNvPr id="1031" name="Rectangle 6"/>
            <p:cNvSpPr>
              <a:spLocks noChangeArrowheads="1"/>
            </p:cNvSpPr>
            <p:nvPr/>
          </p:nvSpPr>
          <p:spPr bwMode="auto">
            <a:xfrm>
              <a:off x="3474" y="12990"/>
              <a:ext cx="3352" cy="468"/>
            </a:xfrm>
            <a:prstGeom prst="rect">
              <a:avLst/>
            </a:prstGeom>
            <a:solidFill>
              <a:srgbClr val="99CCFF"/>
            </a:solidFill>
            <a:ln w="9525">
              <a:noFill/>
              <a:miter lim="800000"/>
              <a:headEnd/>
              <a:tailEnd/>
            </a:ln>
          </p:spPr>
          <p:txBody>
            <a:bodyPr/>
            <a:lstStyle/>
            <a:p>
              <a:pPr marL="342900" indent="-342900" algn="just"/>
              <a:r>
                <a:rPr lang="zh-CN" altLang="en-US" sz="1800">
                  <a:latin typeface="Times New Roman" pitchFamily="18" charset="0"/>
                </a:rPr>
                <a:t>图</a:t>
              </a:r>
              <a:r>
                <a:rPr lang="en-US" altLang="zh-CN" sz="1800">
                  <a:latin typeface="Times New Roman" pitchFamily="18" charset="0"/>
                </a:rPr>
                <a:t>##.31</a:t>
              </a:r>
              <a:r>
                <a:rPr lang="zh-CN" altLang="en-US" sz="1800">
                  <a:latin typeface="Times New Roman" pitchFamily="18" charset="0"/>
                </a:rPr>
                <a:t>：包的图示和包之间的关系</a:t>
              </a:r>
              <a:endParaRPr lang="zh-CN" altLang="en-US" sz="1800"/>
            </a:p>
          </p:txBody>
        </p:sp>
      </p:grpSp>
      <p:sp>
        <p:nvSpPr>
          <p:cNvPr id="2" name="文本框 1"/>
          <p:cNvSpPr txBox="1"/>
          <p:nvPr/>
        </p:nvSpPr>
        <p:spPr>
          <a:xfrm>
            <a:off x="167828" y="3437071"/>
            <a:ext cx="419993" cy="1569660"/>
          </a:xfrm>
          <a:prstGeom prst="rect">
            <a:avLst/>
          </a:prstGeom>
          <a:noFill/>
          <a:ln w="12700">
            <a:solidFill>
              <a:srgbClr val="CC0000"/>
            </a:solidFill>
          </a:ln>
        </p:spPr>
        <p:txBody>
          <a:bodyPr wrap="square" rtlCol="0">
            <a:spAutoFit/>
          </a:bodyPr>
          <a:lstStyle/>
          <a:p>
            <a:r>
              <a:rPr lang="zh-CN" altLang="en-US" dirty="0" smtClean="0"/>
              <a:t>复杂画法</a:t>
            </a:r>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p:spPr>
        <p:txBody>
          <a:bodyPr/>
          <a:lstStyle/>
          <a:p>
            <a:fld id="{7132414F-80B7-4D2E-9B11-6A6CD2F96AA4}" type="slidenum">
              <a:rPr lang="en-US" altLang="zh-CN" smtClean="0">
                <a:latin typeface="Arial" charset="0"/>
              </a:rPr>
              <a:pPr/>
              <a:t>61</a:t>
            </a:fld>
            <a:endParaRPr lang="en-US" altLang="zh-CN" smtClean="0">
              <a:latin typeface="Arial" charset="0"/>
            </a:endParaRPr>
          </a:p>
        </p:txBody>
      </p:sp>
      <p:pic>
        <p:nvPicPr>
          <p:cNvPr id="54275" name="Picture 4" descr="用户借带时序图"/>
          <p:cNvPicPr>
            <a:picLocks noChangeAspect="1" noChangeArrowheads="1"/>
          </p:cNvPicPr>
          <p:nvPr/>
        </p:nvPicPr>
        <p:blipFill>
          <a:blip r:embed="rId3" cstate="print"/>
          <a:srcRect/>
          <a:stretch>
            <a:fillRect/>
          </a:stretch>
        </p:blipFill>
        <p:spPr bwMode="auto">
          <a:xfrm>
            <a:off x="0" y="188913"/>
            <a:ext cx="9144000" cy="6669087"/>
          </a:xfrm>
          <a:prstGeom prst="rect">
            <a:avLst/>
          </a:prstGeom>
          <a:noFill/>
          <a:ln w="9525">
            <a:noFill/>
            <a:miter lim="800000"/>
            <a:headEnd/>
            <a:tailEnd/>
          </a:ln>
        </p:spPr>
      </p:pic>
      <p:sp>
        <p:nvSpPr>
          <p:cNvPr id="54276" name="AutoShape 5"/>
          <p:cNvSpPr>
            <a:spLocks noChangeArrowheads="1"/>
          </p:cNvSpPr>
          <p:nvPr/>
        </p:nvSpPr>
        <p:spPr bwMode="auto">
          <a:xfrm>
            <a:off x="3851275" y="25400"/>
            <a:ext cx="2592388" cy="549275"/>
          </a:xfrm>
          <a:prstGeom prst="wedgeRoundRectCallout">
            <a:avLst>
              <a:gd name="adj1" fmla="val 67880"/>
              <a:gd name="adj2" fmla="val 45088"/>
              <a:gd name="adj3" fmla="val 16667"/>
            </a:avLst>
          </a:prstGeom>
          <a:noFill/>
          <a:ln w="9525" algn="ctr">
            <a:solidFill>
              <a:srgbClr val="800080"/>
            </a:solidFill>
            <a:miter lim="800000"/>
            <a:headEnd/>
            <a:tailEnd/>
          </a:ln>
        </p:spPr>
        <p:txBody>
          <a:bodyPr lIns="92075" tIns="46038" rIns="92075" bIns="46038"/>
          <a:lstStyle/>
          <a:p>
            <a:pPr marL="342900" indent="-342900" algn="ctr"/>
            <a:r>
              <a:rPr lang="en-US" altLang="zh-CN"/>
              <a:t>B: </a:t>
            </a:r>
            <a:r>
              <a:rPr lang="zh-CN" altLang="en-US"/>
              <a:t>时序图结构</a:t>
            </a:r>
          </a:p>
        </p:txBody>
      </p:sp>
      <p:sp>
        <p:nvSpPr>
          <p:cNvPr id="220166" name="Text Box 6"/>
          <p:cNvSpPr txBox="1">
            <a:spLocks noChangeArrowheads="1"/>
          </p:cNvSpPr>
          <p:nvPr/>
        </p:nvSpPr>
        <p:spPr bwMode="auto">
          <a:xfrm>
            <a:off x="5003800" y="2276475"/>
            <a:ext cx="3924300" cy="1744663"/>
          </a:xfrm>
          <a:prstGeom prst="rect">
            <a:avLst/>
          </a:prstGeom>
          <a:solidFill>
            <a:srgbClr val="99CCFF"/>
          </a:solidFill>
          <a:ln w="9525" algn="ctr">
            <a:solidFill>
              <a:srgbClr val="800080"/>
            </a:solidFill>
            <a:miter lim="800000"/>
            <a:headEnd/>
            <a:tailEnd/>
          </a:ln>
        </p:spPr>
        <p:txBody>
          <a:bodyPr lIns="92075" tIns="46038" rIns="92075" bIns="46038">
            <a:spAutoFit/>
          </a:bodyPr>
          <a:lstStyle/>
          <a:p>
            <a:pPr marL="342900" indent="-342900">
              <a:spcBef>
                <a:spcPct val="50000"/>
              </a:spcBef>
            </a:pPr>
            <a:r>
              <a:rPr lang="zh-CN" altLang="en-US"/>
              <a:t>注意</a:t>
            </a:r>
            <a:r>
              <a:rPr lang="en-US" altLang="zh-CN"/>
              <a:t>:</a:t>
            </a:r>
            <a:r>
              <a:rPr lang="zh-CN" altLang="en-US"/>
              <a:t>什么时候发送消息</a:t>
            </a:r>
            <a:r>
              <a:rPr lang="en-US" altLang="zh-CN"/>
              <a:t>?</a:t>
            </a:r>
          </a:p>
          <a:p>
            <a:pPr marL="342900" indent="-342900">
              <a:spcBef>
                <a:spcPct val="50000"/>
              </a:spcBef>
            </a:pPr>
            <a:r>
              <a:rPr lang="zh-CN" altLang="en-US"/>
              <a:t>答</a:t>
            </a:r>
            <a:r>
              <a:rPr lang="en-US" altLang="zh-CN"/>
              <a:t>: </a:t>
            </a:r>
            <a:r>
              <a:rPr lang="zh-CN" altLang="en-US"/>
              <a:t>消息就是在调用某个类或对象的方法时</a:t>
            </a:r>
            <a:r>
              <a:rPr lang="en-US" altLang="zh-CN"/>
              <a:t>,</a:t>
            </a:r>
            <a:r>
              <a:rPr lang="zh-CN" altLang="en-US"/>
              <a:t>由系统自动发送消息给相关实体</a:t>
            </a:r>
          </a:p>
        </p:txBody>
      </p:sp>
      <p:sp>
        <p:nvSpPr>
          <p:cNvPr id="220167" name="AutoShape 7"/>
          <p:cNvSpPr>
            <a:spLocks noChangeArrowheads="1"/>
          </p:cNvSpPr>
          <p:nvPr/>
        </p:nvSpPr>
        <p:spPr bwMode="auto">
          <a:xfrm>
            <a:off x="684213" y="6092825"/>
            <a:ext cx="7200900" cy="504825"/>
          </a:xfrm>
          <a:prstGeom prst="wedgeRoundRectCallout">
            <a:avLst>
              <a:gd name="adj1" fmla="val -40056"/>
              <a:gd name="adj2" fmla="val 35532"/>
              <a:gd name="adj3" fmla="val 16667"/>
            </a:avLst>
          </a:prstGeom>
          <a:solidFill>
            <a:srgbClr val="99CCFF"/>
          </a:solidFill>
          <a:ln w="9525" algn="ctr">
            <a:solidFill>
              <a:srgbClr val="800080"/>
            </a:solidFill>
            <a:miter lim="800000"/>
            <a:headEnd/>
            <a:tailEnd/>
          </a:ln>
        </p:spPr>
        <p:txBody>
          <a:bodyPr lIns="92075" tIns="46038" rIns="92075" bIns="46038"/>
          <a:lstStyle/>
          <a:p>
            <a:pPr marL="342900" indent="-342900" algn="ctr"/>
            <a:r>
              <a:rPr lang="en-US" altLang="zh-CN"/>
              <a:t>Actor----</a:t>
            </a:r>
            <a:r>
              <a:rPr lang="zh-CN" altLang="en-US"/>
              <a:t>界面类</a:t>
            </a:r>
            <a:r>
              <a:rPr lang="en-US" altLang="zh-CN"/>
              <a:t>----</a:t>
            </a:r>
            <a:r>
              <a:rPr lang="zh-CN" altLang="en-US"/>
              <a:t>控制类</a:t>
            </a:r>
            <a:r>
              <a:rPr lang="en-US" altLang="zh-CN"/>
              <a:t>----</a:t>
            </a:r>
            <a:r>
              <a:rPr lang="zh-CN" altLang="en-US"/>
              <a:t>实体类</a:t>
            </a:r>
            <a:r>
              <a:rPr lang="en-US" altLang="zh-CN"/>
              <a:t>----</a:t>
            </a:r>
            <a:r>
              <a:rPr lang="zh-CN" altLang="en-US"/>
              <a:t>执行方法</a:t>
            </a:r>
          </a:p>
        </p:txBody>
      </p:sp>
      <p:sp>
        <p:nvSpPr>
          <p:cNvPr id="7" name="文本框 6"/>
          <p:cNvSpPr txBox="1"/>
          <p:nvPr/>
        </p:nvSpPr>
        <p:spPr>
          <a:xfrm>
            <a:off x="-72008" y="5027990"/>
            <a:ext cx="395536" cy="1569660"/>
          </a:xfrm>
          <a:prstGeom prst="rect">
            <a:avLst/>
          </a:prstGeom>
          <a:noFill/>
          <a:ln w="12700">
            <a:solidFill>
              <a:srgbClr val="CC0000"/>
            </a:solidFill>
          </a:ln>
        </p:spPr>
        <p:txBody>
          <a:bodyPr wrap="square" rtlCol="0">
            <a:spAutoFit/>
          </a:bodyPr>
          <a:lstStyle/>
          <a:p>
            <a:r>
              <a:rPr lang="zh-CN" altLang="en-US" dirty="0"/>
              <a:t>简单</a:t>
            </a:r>
            <a:r>
              <a:rPr lang="zh-CN" altLang="en-US" dirty="0" smtClean="0"/>
              <a:t>画法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0166"/>
                                        </p:tgtEl>
                                        <p:attrNameLst>
                                          <p:attrName>style.visibility</p:attrName>
                                        </p:attrNameLst>
                                      </p:cBhvr>
                                      <p:to>
                                        <p:strVal val="visible"/>
                                      </p:to>
                                    </p:set>
                                    <p:animEffect transition="in" filter="box(in)">
                                      <p:cBhvr>
                                        <p:cTn id="7" dur="500"/>
                                        <p:tgtEl>
                                          <p:spTgt spid="2201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0167"/>
                                        </p:tgtEl>
                                        <p:attrNameLst>
                                          <p:attrName>style.visibility</p:attrName>
                                        </p:attrNameLst>
                                      </p:cBhvr>
                                      <p:to>
                                        <p:strVal val="visible"/>
                                      </p:to>
                                    </p:set>
                                    <p:animEffect transition="in" filter="blinds(horizontal)">
                                      <p:cBhvr>
                                        <p:cTn id="12" dur="500"/>
                                        <p:tgtEl>
                                          <p:spTgt spid="220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6" grpId="0" animBg="1"/>
      <p:bldP spid="22016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5"/>
          <p:cNvSpPr>
            <a:spLocks noGrp="1"/>
          </p:cNvSpPr>
          <p:nvPr>
            <p:ph type="sldNum" sz="quarter" idx="12"/>
          </p:nvPr>
        </p:nvSpPr>
        <p:spPr>
          <a:noFill/>
        </p:spPr>
        <p:txBody>
          <a:bodyPr/>
          <a:lstStyle/>
          <a:p>
            <a:fld id="{414D8381-8804-471D-9DD8-751B6A063B85}" type="slidenum">
              <a:rPr lang="en-US" altLang="zh-CN" smtClean="0">
                <a:latin typeface="Arial" charset="0"/>
              </a:rPr>
              <a:pPr/>
              <a:t>62</a:t>
            </a:fld>
            <a:endParaRPr lang="en-US" altLang="zh-CN" smtClean="0">
              <a:latin typeface="Arial" charset="0"/>
            </a:endParaRPr>
          </a:p>
        </p:txBody>
      </p:sp>
      <p:sp>
        <p:nvSpPr>
          <p:cNvPr id="2052"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2053" name="Rectangle 3"/>
          <p:cNvSpPr>
            <a:spLocks noGrp="1" noChangeArrowheads="1"/>
          </p:cNvSpPr>
          <p:nvPr>
            <p:ph type="body" idx="1"/>
          </p:nvPr>
        </p:nvSpPr>
        <p:spPr>
          <a:xfrm>
            <a:off x="0" y="3789363"/>
            <a:ext cx="9144000" cy="3068637"/>
          </a:xfrm>
        </p:spPr>
        <p:txBody>
          <a:bodyPr/>
          <a:lstStyle/>
          <a:p>
            <a:pPr eaLnBrk="1" hangingPunct="1">
              <a:lnSpc>
                <a:spcPct val="80000"/>
              </a:lnSpc>
              <a:buFontTx/>
              <a:buNone/>
            </a:pPr>
            <a:r>
              <a:rPr lang="en-US" altLang="zh-CN" sz="2400" b="1" dirty="0" smtClean="0"/>
              <a:t>B: </a:t>
            </a:r>
            <a:r>
              <a:rPr lang="zh-CN" altLang="en-US" sz="2400" b="1" dirty="0" smtClean="0"/>
              <a:t>序列图：图</a:t>
            </a:r>
            <a:r>
              <a:rPr lang="en-US" altLang="zh-CN" sz="2400" b="1" dirty="0" smtClean="0"/>
              <a:t>##.35</a:t>
            </a:r>
            <a:r>
              <a:rPr lang="zh-CN" altLang="en-US" sz="2400" b="1" dirty="0" smtClean="0"/>
              <a:t>给出了图示，其中， </a:t>
            </a:r>
            <a:r>
              <a:rPr lang="en-US" altLang="zh-CN" sz="2400" b="1" dirty="0" smtClean="0"/>
              <a:t>M2</a:t>
            </a:r>
            <a:r>
              <a:rPr lang="zh-CN" altLang="en-US" sz="2400" b="1" dirty="0" smtClean="0"/>
              <a:t>和</a:t>
            </a:r>
            <a:r>
              <a:rPr lang="en-US" altLang="zh-CN" sz="2400" b="1" dirty="0" smtClean="0"/>
              <a:t>M3</a:t>
            </a:r>
            <a:r>
              <a:rPr lang="zh-CN" altLang="en-US" sz="2400" b="1" dirty="0" smtClean="0"/>
              <a:t>是有条件的互斥消息，</a:t>
            </a:r>
            <a:r>
              <a:rPr lang="en-US" altLang="zh-CN" sz="2400" b="1" dirty="0" smtClean="0"/>
              <a:t>M4</a:t>
            </a:r>
            <a:r>
              <a:rPr lang="zh-CN" altLang="en-US" sz="2400" b="1" dirty="0" smtClean="0"/>
              <a:t>消息创建了对象</a:t>
            </a:r>
            <a:r>
              <a:rPr lang="en-US" altLang="zh-CN" sz="2400" b="1" dirty="0" smtClean="0"/>
              <a:t>Obj5</a:t>
            </a:r>
            <a:r>
              <a:rPr lang="zh-CN" altLang="en-US" sz="2400" b="1" dirty="0" smtClean="0"/>
              <a:t>，它的</a:t>
            </a:r>
            <a:r>
              <a:rPr lang="en-US" altLang="zh-CN" sz="2400" b="1" dirty="0" smtClean="0"/>
              <a:t>delete</a:t>
            </a:r>
            <a:r>
              <a:rPr lang="zh-CN" altLang="en-US" sz="2400" b="1" dirty="0" smtClean="0"/>
              <a:t>消息则撤销了对象</a:t>
            </a:r>
            <a:r>
              <a:rPr lang="en-US" altLang="zh-CN" sz="2400" b="1" dirty="0" smtClean="0"/>
              <a:t>Obj6</a:t>
            </a:r>
            <a:r>
              <a:rPr lang="zh-CN" altLang="en-US" sz="2400" b="1" dirty="0" smtClean="0"/>
              <a:t>，</a:t>
            </a:r>
            <a:r>
              <a:rPr lang="en-US" altLang="zh-CN" sz="2400" b="1" dirty="0" smtClean="0"/>
              <a:t>M5</a:t>
            </a:r>
            <a:r>
              <a:rPr lang="zh-CN" altLang="en-US" sz="2400" b="1" dirty="0" smtClean="0"/>
              <a:t>消息进行了递归调用，</a:t>
            </a:r>
            <a:r>
              <a:rPr lang="en-US" altLang="zh-CN" sz="2400" b="1" dirty="0" smtClean="0"/>
              <a:t>Obj1</a:t>
            </a:r>
            <a:r>
              <a:rPr lang="zh-CN" altLang="en-US" sz="2400" b="1" dirty="0" smtClean="0"/>
              <a:t>左面的标签和约束指明了</a:t>
            </a:r>
            <a:r>
              <a:rPr lang="en-US" altLang="zh-CN" sz="2400" b="1" dirty="0" smtClean="0"/>
              <a:t>a</a:t>
            </a:r>
            <a:r>
              <a:rPr lang="zh-CN" altLang="en-US" sz="2400" b="1" dirty="0" smtClean="0"/>
              <a:t>、</a:t>
            </a:r>
            <a:r>
              <a:rPr lang="en-US" altLang="zh-CN" sz="2400" b="1" dirty="0" smtClean="0"/>
              <a:t>b</a:t>
            </a:r>
            <a:r>
              <a:rPr lang="zh-CN" altLang="en-US" sz="2400" b="1" dirty="0" smtClean="0"/>
              <a:t>、</a:t>
            </a:r>
            <a:r>
              <a:rPr lang="en-US" altLang="zh-CN" sz="2400" b="1" dirty="0" smtClean="0"/>
              <a:t>c</a:t>
            </a:r>
            <a:r>
              <a:rPr lang="zh-CN" altLang="en-US" sz="2400" b="1" dirty="0" smtClean="0"/>
              <a:t>三点之间的时间约束要求。</a:t>
            </a:r>
          </a:p>
          <a:p>
            <a:pPr eaLnBrk="1" hangingPunct="1">
              <a:lnSpc>
                <a:spcPct val="80000"/>
              </a:lnSpc>
              <a:buFontTx/>
              <a:buNone/>
            </a:pPr>
            <a:r>
              <a:rPr lang="zh-CN" altLang="en-US" sz="2400" b="1" dirty="0" smtClean="0"/>
              <a:t>    序列图中的对象可以是并发执行的，每一个对象有自己运行的线程控制着。这时，需要通过激活、异步消息、同步控制和活动对象来表示。</a:t>
            </a:r>
          </a:p>
          <a:p>
            <a:pPr eaLnBrk="1" hangingPunct="1">
              <a:lnSpc>
                <a:spcPct val="80000"/>
              </a:lnSpc>
              <a:buFontTx/>
              <a:buNone/>
            </a:pPr>
            <a:r>
              <a:rPr lang="zh-CN" altLang="en-US" sz="2400" b="1" dirty="0" smtClean="0"/>
              <a:t>    序列图有两种，一种是描述特定对象之间生存期中消息通信的所有情节，称作一般序列图；一种是描述消息通信的个别情节的实例序列图，如果需要描述所有的情节，则需要多个实例序列图。</a:t>
            </a:r>
          </a:p>
        </p:txBody>
      </p:sp>
      <p:grpSp>
        <p:nvGrpSpPr>
          <p:cNvPr id="2054" name="Group 4"/>
          <p:cNvGrpSpPr>
            <a:grpSpLocks/>
          </p:cNvGrpSpPr>
          <p:nvPr/>
        </p:nvGrpSpPr>
        <p:grpSpPr bwMode="auto">
          <a:xfrm>
            <a:off x="0" y="0"/>
            <a:ext cx="9144000" cy="3789040"/>
            <a:chOff x="1797" y="5188"/>
            <a:chExt cx="8284" cy="3428"/>
          </a:xfrm>
        </p:grpSpPr>
        <p:graphicFrame>
          <p:nvGraphicFramePr>
            <p:cNvPr id="2050" name="Object 5"/>
            <p:cNvGraphicFramePr>
              <a:graphicFrameLocks noChangeAspect="1"/>
            </p:cNvGraphicFramePr>
            <p:nvPr/>
          </p:nvGraphicFramePr>
          <p:xfrm>
            <a:off x="1797" y="5188"/>
            <a:ext cx="8284" cy="2960"/>
          </p:xfrm>
          <a:graphic>
            <a:graphicData uri="http://schemas.openxmlformats.org/presentationml/2006/ole">
              <mc:AlternateContent xmlns:mc="http://schemas.openxmlformats.org/markup-compatibility/2006">
                <mc:Choice xmlns:v="urn:schemas-microsoft-com:vml" Requires="v">
                  <p:oleObj spid="_x0000_s2126" name="图片" r:id="rId4" imgW="6353280" imgH="2400480" progId="Word.Picture.8">
                    <p:embed/>
                  </p:oleObj>
                </mc:Choice>
                <mc:Fallback>
                  <p:oleObj name="图片" r:id="rId4" imgW="6353280" imgH="240048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7" y="5188"/>
                          <a:ext cx="8284" cy="2960"/>
                        </a:xfrm>
                        <a:prstGeom prst="rect">
                          <a:avLst/>
                        </a:prstGeom>
                        <a:solidFill>
                          <a:srgbClr val="99CCFF"/>
                        </a:solidFill>
                      </p:spPr>
                    </p:pic>
                  </p:oleObj>
                </mc:Fallback>
              </mc:AlternateContent>
            </a:graphicData>
          </a:graphic>
        </p:graphicFrame>
        <p:sp>
          <p:nvSpPr>
            <p:cNvPr id="2055" name="Rectangle 6"/>
            <p:cNvSpPr>
              <a:spLocks noChangeArrowheads="1"/>
            </p:cNvSpPr>
            <p:nvPr/>
          </p:nvSpPr>
          <p:spPr bwMode="auto">
            <a:xfrm>
              <a:off x="4500" y="8148"/>
              <a:ext cx="3240" cy="468"/>
            </a:xfrm>
            <a:prstGeom prst="rect">
              <a:avLst/>
            </a:prstGeom>
            <a:solidFill>
              <a:srgbClr val="FFFFFF"/>
            </a:solidFill>
            <a:ln w="9525">
              <a:noFill/>
              <a:miter lim="800000"/>
              <a:headEnd/>
              <a:tailEnd/>
            </a:ln>
          </p:spPr>
          <p:txBody>
            <a:bodyPr/>
            <a:lstStyle/>
            <a:p>
              <a:pPr marL="342900" indent="-342900" algn="just"/>
              <a:r>
                <a:rPr lang="zh-CN" altLang="en-US" sz="1800">
                  <a:latin typeface="Times New Roman" pitchFamily="18" charset="0"/>
                </a:rPr>
                <a:t>图</a:t>
              </a:r>
              <a:r>
                <a:rPr lang="en-US" altLang="zh-CN" sz="1800">
                  <a:latin typeface="Times New Roman" pitchFamily="18" charset="0"/>
                </a:rPr>
                <a:t>##.35</a:t>
              </a:r>
              <a:r>
                <a:rPr lang="zh-CN" altLang="en-US" sz="1800">
                  <a:latin typeface="Times New Roman" pitchFamily="18" charset="0"/>
                </a:rPr>
                <a:t>：时序图的图示表示举例</a:t>
              </a:r>
              <a:endParaRPr lang="zh-CN" altLang="en-US" sz="1800"/>
            </a:p>
          </p:txBody>
        </p:sp>
      </p:grpSp>
      <p:sp>
        <p:nvSpPr>
          <p:cNvPr id="8" name="文本框 7"/>
          <p:cNvSpPr txBox="1"/>
          <p:nvPr/>
        </p:nvSpPr>
        <p:spPr>
          <a:xfrm>
            <a:off x="7631832" y="3299562"/>
            <a:ext cx="1512168" cy="461665"/>
          </a:xfrm>
          <a:prstGeom prst="rect">
            <a:avLst/>
          </a:prstGeom>
          <a:noFill/>
          <a:ln w="12700">
            <a:solidFill>
              <a:srgbClr val="CC0000"/>
            </a:solidFill>
          </a:ln>
        </p:spPr>
        <p:txBody>
          <a:bodyPr wrap="square" rtlCol="0">
            <a:spAutoFit/>
          </a:bodyPr>
          <a:lstStyle/>
          <a:p>
            <a:r>
              <a:rPr lang="zh-CN" altLang="en-US" dirty="0" smtClean="0"/>
              <a:t>复杂画法</a:t>
            </a:r>
            <a:endParaRPr lang="zh-CN" alt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p:spPr>
        <p:txBody>
          <a:bodyPr/>
          <a:lstStyle/>
          <a:p>
            <a:fld id="{1A397A22-8107-4894-9FF6-1E5F6AF8F3CC}" type="slidenum">
              <a:rPr lang="en-US" altLang="zh-CN" smtClean="0">
                <a:latin typeface="Arial" charset="0"/>
              </a:rPr>
              <a:pPr/>
              <a:t>63</a:t>
            </a:fld>
            <a:endParaRPr lang="en-US" altLang="zh-CN" smtClean="0">
              <a:latin typeface="Arial" charset="0"/>
            </a:endParaRPr>
          </a:p>
        </p:txBody>
      </p:sp>
      <p:sp>
        <p:nvSpPr>
          <p:cNvPr id="55299" name="Rectangle 2"/>
          <p:cNvSpPr>
            <a:spLocks noGrp="1" noChangeArrowheads="1"/>
          </p:cNvSpPr>
          <p:nvPr>
            <p:ph type="title"/>
          </p:nvPr>
        </p:nvSpPr>
        <p:spPr>
          <a:xfrm>
            <a:off x="107950" y="115888"/>
            <a:ext cx="8664575" cy="550862"/>
          </a:xfrm>
        </p:spPr>
        <p:txBody>
          <a:bodyPr/>
          <a:lstStyle/>
          <a:p>
            <a:pPr eaLnBrk="1" hangingPunct="1"/>
            <a:r>
              <a:rPr lang="zh-CN" altLang="en-US" sz="4400" smtClean="0">
                <a:solidFill>
                  <a:srgbClr val="0000FF"/>
                </a:solidFill>
              </a:rPr>
              <a:t>雅芳电子商务系统</a:t>
            </a:r>
            <a:r>
              <a:rPr lang="en-US" altLang="zh-CN" sz="3200" smtClean="0">
                <a:solidFill>
                  <a:srgbClr val="0000FF"/>
                </a:solidFill>
              </a:rPr>
              <a:t>----</a:t>
            </a:r>
            <a:r>
              <a:rPr lang="zh-CN" altLang="en-US" sz="3200" smtClean="0">
                <a:solidFill>
                  <a:srgbClr val="0000FF"/>
                </a:solidFill>
              </a:rPr>
              <a:t>添加产品</a:t>
            </a:r>
          </a:p>
        </p:txBody>
      </p:sp>
      <p:sp>
        <p:nvSpPr>
          <p:cNvPr id="55300" name="Rectangle 3"/>
          <p:cNvSpPr>
            <a:spLocks noGrp="1" noChangeArrowheads="1"/>
          </p:cNvSpPr>
          <p:nvPr>
            <p:ph type="body" idx="1"/>
          </p:nvPr>
        </p:nvSpPr>
        <p:spPr>
          <a:xfrm>
            <a:off x="762000" y="5516563"/>
            <a:ext cx="8382000" cy="1341437"/>
          </a:xfrm>
        </p:spPr>
        <p:txBody>
          <a:bodyPr/>
          <a:lstStyle/>
          <a:p>
            <a:pPr eaLnBrk="1" hangingPunct="1">
              <a:buFontTx/>
              <a:buNone/>
            </a:pPr>
            <a:r>
              <a:rPr lang="en-US" altLang="zh-CN" sz="2400" b="1" smtClean="0"/>
              <a:t>(2).</a:t>
            </a:r>
          </a:p>
        </p:txBody>
      </p:sp>
      <p:pic>
        <p:nvPicPr>
          <p:cNvPr id="55301" name="Picture 4" descr="padd"/>
          <p:cNvPicPr>
            <a:picLocks noChangeAspect="1" noChangeArrowheads="1"/>
          </p:cNvPicPr>
          <p:nvPr/>
        </p:nvPicPr>
        <p:blipFill>
          <a:blip r:embed="rId3" cstate="print"/>
          <a:srcRect/>
          <a:stretch>
            <a:fillRect/>
          </a:stretch>
        </p:blipFill>
        <p:spPr bwMode="auto">
          <a:xfrm>
            <a:off x="0" y="836613"/>
            <a:ext cx="9144000" cy="6021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p:spPr>
        <p:txBody>
          <a:bodyPr/>
          <a:lstStyle/>
          <a:p>
            <a:fld id="{50C8B981-96B1-4B41-ACF0-82DB233B2EDC}" type="slidenum">
              <a:rPr lang="en-US" altLang="zh-CN" smtClean="0">
                <a:latin typeface="Arial" charset="0"/>
              </a:rPr>
              <a:pPr/>
              <a:t>64</a:t>
            </a:fld>
            <a:endParaRPr lang="en-US" altLang="zh-CN" smtClean="0">
              <a:latin typeface="Arial" charset="0"/>
            </a:endParaRPr>
          </a:p>
        </p:txBody>
      </p:sp>
      <p:sp>
        <p:nvSpPr>
          <p:cNvPr id="5632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56324" name="Rectangle 3"/>
          <p:cNvSpPr>
            <a:spLocks noGrp="1" noChangeArrowheads="1"/>
          </p:cNvSpPr>
          <p:nvPr>
            <p:ph type="body" idx="1"/>
          </p:nvPr>
        </p:nvSpPr>
        <p:spPr>
          <a:xfrm>
            <a:off x="762000" y="1700213"/>
            <a:ext cx="8382000" cy="5157787"/>
          </a:xfrm>
        </p:spPr>
        <p:txBody>
          <a:bodyPr/>
          <a:lstStyle/>
          <a:p>
            <a:pPr eaLnBrk="1" hangingPunct="1">
              <a:lnSpc>
                <a:spcPct val="80000"/>
              </a:lnSpc>
              <a:buFontTx/>
              <a:buNone/>
            </a:pPr>
            <a:r>
              <a:rPr lang="en-US" altLang="zh-CN" sz="2000" b="1" dirty="0" smtClean="0"/>
              <a:t>C: </a:t>
            </a:r>
            <a:r>
              <a:rPr lang="zh-CN" altLang="en-US" sz="2400" b="1" dirty="0" smtClean="0"/>
              <a:t>部署图</a:t>
            </a:r>
            <a:r>
              <a:rPr lang="zh-CN" altLang="en-US" sz="2400" dirty="0" smtClean="0"/>
              <a:t> </a:t>
            </a:r>
            <a:r>
              <a:rPr lang="zh-CN" altLang="en-US" sz="2400" b="1" dirty="0" smtClean="0"/>
              <a:t>（构件图</a:t>
            </a:r>
            <a:r>
              <a:rPr lang="en-US" altLang="zh-CN" sz="2400" b="1" dirty="0" smtClean="0"/>
              <a:t>/</a:t>
            </a:r>
            <a:r>
              <a:rPr lang="zh-CN" altLang="en-US" sz="2400" b="1" dirty="0" smtClean="0"/>
              <a:t>组件图）</a:t>
            </a:r>
            <a:endParaRPr lang="zh-CN" altLang="en-US" sz="2000" b="1" dirty="0" smtClean="0"/>
          </a:p>
          <a:p>
            <a:pPr eaLnBrk="1" hangingPunct="1">
              <a:lnSpc>
                <a:spcPct val="80000"/>
              </a:lnSpc>
              <a:buFontTx/>
              <a:buNone/>
            </a:pPr>
            <a:r>
              <a:rPr lang="zh-CN" altLang="en-US" sz="2400" b="1" dirty="0" smtClean="0"/>
              <a:t>   </a:t>
            </a:r>
            <a:r>
              <a:rPr lang="en-US" altLang="zh-CN" sz="2400" b="1" dirty="0" smtClean="0"/>
              <a:t>----</a:t>
            </a:r>
            <a:r>
              <a:rPr lang="zh-CN" altLang="en-US" sz="2400" b="1" dirty="0" smtClean="0"/>
              <a:t>布署图描述了系统在运行时的物理结构、配置和关系，涉及处理器、设备、通讯等硬件单元和软件部件。布署图的描述是基于代表硬件单元的节点之上的。</a:t>
            </a:r>
          </a:p>
          <a:p>
            <a:pPr eaLnBrk="1" hangingPunct="1">
              <a:lnSpc>
                <a:spcPct val="80000"/>
              </a:lnSpc>
              <a:buFontTx/>
              <a:buNone/>
            </a:pPr>
            <a:r>
              <a:rPr lang="zh-CN" altLang="en-US" sz="2400" b="1" dirty="0" smtClean="0"/>
              <a:t>   </a:t>
            </a:r>
            <a:r>
              <a:rPr lang="en-US" altLang="zh-CN" sz="2400" b="1" dirty="0" smtClean="0"/>
              <a:t>----</a:t>
            </a:r>
            <a:r>
              <a:rPr lang="zh-CN" altLang="en-US" sz="2400" b="1" dirty="0" smtClean="0"/>
              <a:t>节点是系统中</a:t>
            </a:r>
            <a:r>
              <a:rPr lang="zh-CN" altLang="en-US" sz="2400" b="1" u="sng" dirty="0" smtClean="0">
                <a:solidFill>
                  <a:srgbClr val="0000FF"/>
                </a:solidFill>
              </a:rPr>
              <a:t>计算资源</a:t>
            </a:r>
            <a:r>
              <a:rPr lang="zh-CN" altLang="en-US" sz="2400" b="1" dirty="0" smtClean="0"/>
              <a:t>的代表，每个节点是一个计算机设备及受其管理支配的、处理器、打印机、通讯设备等，以及在其上运行的</a:t>
            </a:r>
            <a:r>
              <a:rPr lang="zh-CN" altLang="en-US" sz="2400" b="1" dirty="0" smtClean="0">
                <a:solidFill>
                  <a:srgbClr val="0000FF"/>
                </a:solidFill>
              </a:rPr>
              <a:t>类、对象等部件</a:t>
            </a:r>
            <a:r>
              <a:rPr lang="zh-CN" altLang="en-US" sz="2400" b="1" dirty="0" smtClean="0"/>
              <a:t>。通过这些部件的识别，可以跟踪确认系统的组成以及组成间的关系和在硬件上的配置关系。</a:t>
            </a:r>
          </a:p>
          <a:p>
            <a:pPr eaLnBrk="1" hangingPunct="1">
              <a:lnSpc>
                <a:spcPct val="80000"/>
              </a:lnSpc>
              <a:buFontTx/>
              <a:buNone/>
            </a:pPr>
            <a:r>
              <a:rPr lang="zh-CN" altLang="en-US" sz="2400" b="1" dirty="0" smtClean="0"/>
              <a:t>   </a:t>
            </a:r>
            <a:r>
              <a:rPr lang="en-US" altLang="zh-CN" sz="2400" b="1" dirty="0" smtClean="0"/>
              <a:t>----</a:t>
            </a:r>
            <a:r>
              <a:rPr lang="zh-CN" altLang="en-US" sz="2400" b="1" dirty="0" smtClean="0"/>
              <a:t>节点按照硬件资源标识。</a:t>
            </a:r>
            <a:r>
              <a:rPr lang="zh-CN" altLang="en-US" sz="2400" b="1" dirty="0" smtClean="0">
                <a:solidFill>
                  <a:srgbClr val="0000FF"/>
                </a:solidFill>
              </a:rPr>
              <a:t>节点的描述包括三方面</a:t>
            </a:r>
            <a:r>
              <a:rPr lang="zh-CN" altLang="en-US" sz="2400" b="1" dirty="0" smtClean="0"/>
              <a:t>：</a:t>
            </a:r>
            <a:r>
              <a:rPr lang="zh-CN" altLang="en-US" sz="2400" b="1" dirty="0" smtClean="0">
                <a:solidFill>
                  <a:srgbClr val="0000FF"/>
                </a:solidFill>
              </a:rPr>
              <a:t>位置（标识）、构成（包含的硬件设备和软件部件）、能力（计算能力、计算功能等）。</a:t>
            </a:r>
          </a:p>
          <a:p>
            <a:pPr eaLnBrk="1" hangingPunct="1">
              <a:lnSpc>
                <a:spcPct val="80000"/>
              </a:lnSpc>
              <a:buFontTx/>
              <a:buNone/>
            </a:pPr>
            <a:r>
              <a:rPr lang="zh-CN" altLang="en-US" sz="2400" b="1" dirty="0" smtClean="0"/>
              <a:t>   </a:t>
            </a:r>
            <a:r>
              <a:rPr lang="en-US" altLang="zh-CN" sz="2400" b="1" dirty="0" smtClean="0"/>
              <a:t>----</a:t>
            </a:r>
            <a:r>
              <a:rPr lang="zh-CN" altLang="en-US" sz="2400" b="1" dirty="0" smtClean="0">
                <a:solidFill>
                  <a:srgbClr val="FF0000"/>
                </a:solidFill>
              </a:rPr>
              <a:t>可以把节点作为类或实例加以描</a:t>
            </a:r>
            <a:r>
              <a:rPr lang="zh-CN" altLang="en-US" sz="2400" b="1" dirty="0" smtClean="0"/>
              <a:t>述。节点类描述了具有相同特性的等待实例化的节点，实例代表了实际出现的节点。（有时候把某个客户端描述成一个综合节点类）（此设计方法为的是支持大规模部署。）</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p:spPr>
        <p:txBody>
          <a:bodyPr/>
          <a:lstStyle/>
          <a:p>
            <a:fld id="{2594938E-CE55-4BB8-B8A0-40033A3E7871}" type="slidenum">
              <a:rPr lang="en-US" altLang="zh-CN" smtClean="0">
                <a:latin typeface="Arial" charset="0"/>
              </a:rPr>
              <a:pPr/>
              <a:t>65</a:t>
            </a:fld>
            <a:endParaRPr lang="en-US" altLang="zh-CN" smtClean="0">
              <a:latin typeface="Arial" charset="0"/>
            </a:endParaRPr>
          </a:p>
        </p:txBody>
      </p:sp>
      <p:sp>
        <p:nvSpPr>
          <p:cNvPr id="5734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5734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t>   ----</a:t>
            </a:r>
            <a:r>
              <a:rPr lang="zh-CN" altLang="en-US" sz="2400" b="1" dirty="0" smtClean="0"/>
              <a:t>在把部件分配给节点时，需要考虑许多因素。例如：资源和能力的利用、地理位置对功能实现和系统性能的影响、资源配置与效率的发挥、保密和安全性的实现、系统综合性能的影响、可扩展和可移植等特性的影响。</a:t>
            </a:r>
          </a:p>
          <a:p>
            <a:pPr eaLnBrk="1" hangingPunct="1">
              <a:buFontTx/>
              <a:buNone/>
            </a:pPr>
            <a:r>
              <a:rPr lang="zh-CN" altLang="en-US" sz="2400" b="1" dirty="0" smtClean="0"/>
              <a:t>   </a:t>
            </a:r>
            <a:r>
              <a:rPr lang="en-US" altLang="zh-CN" sz="2400" b="1" dirty="0" smtClean="0"/>
              <a:t>----</a:t>
            </a:r>
            <a:r>
              <a:rPr lang="zh-CN" altLang="en-US" sz="2400" b="1" dirty="0" smtClean="0"/>
              <a:t>复杂的系统需要在全面分析的基础上建立布署图，并在深入和详细研究后对布署图进行扩展和完善，必要时需要综合考察不同设计方案。</a:t>
            </a:r>
          </a:p>
          <a:p>
            <a:pPr eaLnBrk="1" hangingPunct="1">
              <a:buFontTx/>
              <a:buNone/>
            </a:pPr>
            <a:r>
              <a:rPr lang="zh-CN" altLang="en-US" sz="2400" b="1" dirty="0" smtClean="0"/>
              <a:t>   </a:t>
            </a:r>
            <a:r>
              <a:rPr lang="en-US" altLang="zh-CN" sz="2400" b="1" dirty="0" smtClean="0"/>
              <a:t>----</a:t>
            </a:r>
            <a:r>
              <a:rPr lang="zh-CN" altLang="en-US" sz="2400" b="1" dirty="0" smtClean="0"/>
              <a:t>奥运福娃架构图及部署图</a:t>
            </a:r>
            <a:r>
              <a:rPr lang="zh-CN" altLang="en-US" sz="2400" dirty="0" smtClean="0"/>
              <a:t> </a:t>
            </a:r>
            <a:r>
              <a:rPr lang="zh-CN" altLang="en-US" sz="2400" b="1" dirty="0" smtClean="0"/>
              <a:t>（</a:t>
            </a:r>
            <a:r>
              <a:rPr lang="zh-CN" altLang="en-US" sz="2400" dirty="0" smtClean="0"/>
              <a:t> </a:t>
            </a:r>
            <a:r>
              <a:rPr lang="zh-CN" altLang="en-US" sz="2400" b="1" dirty="0" smtClean="0"/>
              <a:t>如下页图所示：）</a:t>
            </a:r>
          </a:p>
          <a:p>
            <a:pPr eaLnBrk="1" hangingPunct="1">
              <a:buFontTx/>
              <a:buNone/>
            </a:pPr>
            <a:r>
              <a:rPr lang="zh-CN" altLang="en-US" sz="2400" b="1" dirty="0" smtClean="0"/>
              <a:t>    采用</a:t>
            </a:r>
            <a:r>
              <a:rPr lang="en-US" altLang="zh-CN" sz="2400" b="1" dirty="0" smtClean="0"/>
              <a:t>MVC</a:t>
            </a:r>
            <a:r>
              <a:rPr lang="zh-CN" altLang="en-US" sz="2400" b="1" dirty="0" smtClean="0"/>
              <a:t>模型，实现表现层和控制层的分离，提高可重用性、可移植性</a:t>
            </a:r>
            <a:r>
              <a:rPr lang="zh-CN" altLang="en-US" sz="2400" dirty="0" smtClean="0"/>
              <a:t> 。</a:t>
            </a:r>
            <a:endParaRPr lang="en-US" altLang="zh-CN" sz="2400" dirty="0" smtClean="0"/>
          </a:p>
          <a:p>
            <a:pPr eaLnBrk="1" hangingPunct="1">
              <a:buFontTx/>
              <a:buNone/>
            </a:pPr>
            <a:r>
              <a:rPr lang="en-US" altLang="zh-CN" sz="2400" b="1" dirty="0" smtClean="0"/>
              <a:t>    </a:t>
            </a:r>
            <a:r>
              <a:rPr lang="zh-CN" altLang="en-US" sz="2400" b="1" dirty="0" smtClean="0"/>
              <a:t>注意：在客户端、</a:t>
            </a:r>
            <a:r>
              <a:rPr lang="en-US" altLang="zh-CN" sz="2400" b="1" dirty="0" smtClean="0"/>
              <a:t>web</a:t>
            </a:r>
            <a:r>
              <a:rPr lang="zh-CN" altLang="en-US" sz="2400" b="1" dirty="0" smtClean="0"/>
              <a:t>服务器、数据库服务器等的具体部署情况。</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p:spPr>
        <p:txBody>
          <a:bodyPr/>
          <a:lstStyle/>
          <a:p>
            <a:fld id="{D0FC31BF-D5D2-4158-AEF7-8CCE81BE6F1B}" type="slidenum">
              <a:rPr lang="en-US" altLang="zh-CN" smtClean="0">
                <a:latin typeface="Arial" charset="0"/>
              </a:rPr>
              <a:pPr/>
              <a:t>66</a:t>
            </a:fld>
            <a:endParaRPr lang="en-US" altLang="zh-CN" smtClean="0">
              <a:latin typeface="Arial" charset="0"/>
            </a:endParaRPr>
          </a:p>
        </p:txBody>
      </p:sp>
      <p:sp>
        <p:nvSpPr>
          <p:cNvPr id="5837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5837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t>(2) </a:t>
            </a:r>
          </a:p>
        </p:txBody>
      </p:sp>
      <p:pic>
        <p:nvPicPr>
          <p:cNvPr id="58373" name="Picture 5"/>
          <p:cNvPicPr>
            <a:picLocks noChangeAspect="1" noChangeArrowheads="1"/>
          </p:cNvPicPr>
          <p:nvPr/>
        </p:nvPicPr>
        <p:blipFill>
          <a:blip r:embed="rId3" cstate="print"/>
          <a:srcRect/>
          <a:stretch>
            <a:fillRect/>
          </a:stretch>
        </p:blipFill>
        <p:spPr bwMode="auto">
          <a:xfrm>
            <a:off x="0" y="0"/>
            <a:ext cx="9144000" cy="6858000"/>
          </a:xfrm>
          <a:prstGeom prst="rect">
            <a:avLst/>
          </a:prstGeom>
          <a:solidFill>
            <a:srgbClr val="99CCFF"/>
          </a:solid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B501C5C5-A77E-4F8E-900E-E5A3DA531295}" type="slidenum">
              <a:rPr lang="en-US" altLang="zh-CN" smtClean="0"/>
              <a:pPr>
                <a:defRPr/>
              </a:pPr>
              <a:t>67</a:t>
            </a:fld>
            <a:endParaRPr lang="en-US" altLang="zh-CN" dirty="0"/>
          </a:p>
        </p:txBody>
      </p:sp>
      <p:pic>
        <p:nvPicPr>
          <p:cNvPr id="5" name="Picture 1028" descr="G:\jxl\教案\OOA教案\pic\Component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909538"/>
            <a:ext cx="4605660" cy="5336028"/>
          </a:xfrm>
          <a:prstGeom prst="rect">
            <a:avLst/>
          </a:prstGeom>
          <a:noFill/>
          <a:ln w="19050">
            <a:solidFill>
              <a:srgbClr val="C00000"/>
            </a:solidFill>
          </a:ln>
          <a:extLst>
            <a:ext uri="{909E8E84-426E-40DD-AFC4-6F175D3DCCD1}">
              <a14:hiddenFill xmlns:a14="http://schemas.microsoft.com/office/drawing/2010/main">
                <a:solidFill>
                  <a:srgbClr val="FFFFFF"/>
                </a:solidFill>
              </a14:hiddenFill>
            </a:ext>
          </a:extLst>
        </p:spPr>
      </p:pic>
      <p:sp>
        <p:nvSpPr>
          <p:cNvPr id="6" name="Rectangle 1027"/>
          <p:cNvSpPr txBox="1">
            <a:spLocks noChangeArrowheads="1"/>
          </p:cNvSpPr>
          <p:nvPr/>
        </p:nvSpPr>
        <p:spPr bwMode="auto">
          <a:xfrm>
            <a:off x="84138" y="238025"/>
            <a:ext cx="8949506" cy="671513"/>
          </a:xfrm>
          <a:prstGeom prst="rect">
            <a:avLst/>
          </a:prstGeom>
          <a:solidFill>
            <a:schemeClr val="bg1">
              <a:lumMod val="65000"/>
            </a:schemeClr>
          </a:solidFill>
          <a:ln>
            <a:noFill/>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80000"/>
              <a:buFont typeface="Wingdings" panose="05000000000000000000" pitchFamily="2" charset="2"/>
              <a:buChar char="Ü"/>
              <a:defRPr kumimoji="1" sz="3200" kern="1200">
                <a:solidFill>
                  <a:schemeClr val="tx1"/>
                </a:solidFill>
                <a:latin typeface="+mn-lt"/>
                <a:ea typeface="+mn-ea"/>
                <a:cs typeface="+mn-cs"/>
              </a:defRPr>
            </a:lvl1pPr>
            <a:lvl2pPr marL="742950" indent="-285750" algn="l" rtl="0" fontAlgn="base">
              <a:spcBef>
                <a:spcPct val="20000"/>
              </a:spcBef>
              <a:spcAft>
                <a:spcPct val="0"/>
              </a:spcAft>
              <a:buSzPct val="130000"/>
              <a:buBlip>
                <a:blip r:embed="rId3"/>
              </a:buBlip>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Wingdings" panose="05000000000000000000" pitchFamily="2" charset="2"/>
              <a:buChar char="w"/>
              <a:defRPr kumimoji="1" sz="2000" kern="1200">
                <a:solidFill>
                  <a:schemeClr val="tx1"/>
                </a:solidFill>
                <a:latin typeface="+mn-lt"/>
                <a:ea typeface="+mn-ea"/>
                <a:cs typeface="+mn-cs"/>
              </a:defRPr>
            </a:lvl4pPr>
            <a:lvl5pPr marL="2057400" indent="-228600" algn="l" rtl="0" fontAlgn="base">
              <a:spcBef>
                <a:spcPct val="20000"/>
              </a:spcBef>
              <a:spcAft>
                <a:spcPct val="0"/>
              </a:spcAft>
              <a:buSzPct val="115000"/>
              <a:buBlip>
                <a:blip r:embed="rId3"/>
              </a:buBlip>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A7C1CB"/>
              </a:buClr>
              <a:buSzPct val="80000"/>
              <a:buFont typeface="Wingdings" panose="05000000000000000000" pitchFamily="2" charset="2"/>
              <a:buChar char="Ü"/>
              <a:tabLst/>
              <a:defRPr/>
            </a:pPr>
            <a:r>
              <a:rPr kumimoji="1" lang="zh-CN" altLang="en-US" sz="3200" i="0" u="none" strike="noStrike" kern="1200" cap="none" spc="0" normalizeH="0" baseline="0" noProof="0" dirty="0" smtClean="0">
                <a:ln>
                  <a:noFill/>
                </a:ln>
                <a:solidFill>
                  <a:srgbClr val="EAE8E2"/>
                </a:solidFill>
                <a:effectLst/>
                <a:uLnTx/>
                <a:uFillTx/>
                <a:latin typeface="Arial Narrow"/>
                <a:ea typeface="宋体"/>
                <a:cs typeface="+mn-cs"/>
              </a:rPr>
              <a:t>一般用组件图来生成代码</a:t>
            </a:r>
          </a:p>
        </p:txBody>
      </p:sp>
      <p:sp>
        <p:nvSpPr>
          <p:cNvPr id="7" name="文本框 6"/>
          <p:cNvSpPr txBox="1"/>
          <p:nvPr/>
        </p:nvSpPr>
        <p:spPr>
          <a:xfrm>
            <a:off x="84138" y="908720"/>
            <a:ext cx="4343845" cy="5189113"/>
          </a:xfrm>
          <a:prstGeom prst="rect">
            <a:avLst/>
          </a:prstGeom>
          <a:solidFill>
            <a:schemeClr val="bg1"/>
          </a:solidFill>
          <a:ln w="19050">
            <a:solidFill>
              <a:srgbClr val="C00000"/>
            </a:solidFill>
          </a:ln>
        </p:spPr>
        <p:txBody>
          <a:bodyPr wrap="square" rtlCol="0">
            <a:spAutoFit/>
          </a:bodyPr>
          <a:lstStyle/>
          <a:p>
            <a:r>
              <a:rPr lang="zh-CN" altLang="en-US" dirty="0"/>
              <a:t>使用</a:t>
            </a:r>
            <a:r>
              <a:rPr lang="en-US" altLang="zh-CN" dirty="0"/>
              <a:t>ROSE</a:t>
            </a:r>
            <a:r>
              <a:rPr lang="zh-CN" altLang="en-US" dirty="0"/>
              <a:t>进行正向</a:t>
            </a:r>
            <a:r>
              <a:rPr lang="zh-CN" altLang="en-US" dirty="0" smtClean="0"/>
              <a:t>代码生成：</a:t>
            </a:r>
            <a:endParaRPr lang="en-US" altLang="zh-CN" dirty="0" smtClean="0"/>
          </a:p>
          <a:p>
            <a:r>
              <a:rPr lang="en-US" altLang="zh-CN" dirty="0" smtClean="0"/>
              <a:t>1</a:t>
            </a:r>
            <a:r>
              <a:rPr lang="zh-CN" altLang="en-US" dirty="0" smtClean="0"/>
              <a:t>：设计</a:t>
            </a:r>
            <a:r>
              <a:rPr lang="zh-CN" altLang="en-US" dirty="0"/>
              <a:t>类接口</a:t>
            </a:r>
          </a:p>
          <a:p>
            <a:r>
              <a:rPr lang="en-US" altLang="zh-CN" dirty="0" smtClean="0"/>
              <a:t>2</a:t>
            </a:r>
            <a:r>
              <a:rPr lang="zh-CN" altLang="en-US" dirty="0" smtClean="0"/>
              <a:t>：新建</a:t>
            </a:r>
            <a:r>
              <a:rPr lang="zh-CN" altLang="en-US" dirty="0"/>
              <a:t>一个组件</a:t>
            </a:r>
          </a:p>
          <a:p>
            <a:r>
              <a:rPr lang="en-US" altLang="zh-CN" dirty="0" smtClean="0"/>
              <a:t>3</a:t>
            </a:r>
            <a:r>
              <a:rPr lang="zh-CN" altLang="en-US" dirty="0" smtClean="0"/>
              <a:t>：将</a:t>
            </a:r>
            <a:r>
              <a:rPr lang="zh-CN" altLang="en-US" dirty="0"/>
              <a:t>类赋与组件</a:t>
            </a:r>
          </a:p>
          <a:p>
            <a:r>
              <a:rPr lang="en-US" altLang="zh-CN" dirty="0" smtClean="0"/>
              <a:t>4</a:t>
            </a:r>
            <a:r>
              <a:rPr lang="zh-CN" altLang="en-US" dirty="0" smtClean="0"/>
              <a:t>：生成代码</a:t>
            </a:r>
            <a:endParaRPr lang="en-US" altLang="zh-CN" dirty="0" smtClean="0"/>
          </a:p>
          <a:p>
            <a:endParaRPr lang="en-US" altLang="zh-CN" dirty="0"/>
          </a:p>
          <a:p>
            <a:r>
              <a:rPr lang="en-US" altLang="zh-CN" dirty="0" smtClean="0"/>
              <a:t>ROSE</a:t>
            </a:r>
            <a:r>
              <a:rPr lang="zh-CN" altLang="en-US" dirty="0" smtClean="0"/>
              <a:t>的上述介绍仅为参考。但有一些类似的开发环境，使用类似的手段开发软件。</a:t>
            </a:r>
            <a:endParaRPr lang="en-US" altLang="zh-CN" dirty="0"/>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11378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p:spPr>
        <p:txBody>
          <a:bodyPr/>
          <a:lstStyle/>
          <a:p>
            <a:fld id="{8A2B58CD-5D0B-49C2-9092-12D04B93EFB1}" type="slidenum">
              <a:rPr lang="en-US" altLang="zh-CN" smtClean="0">
                <a:latin typeface="Arial" charset="0"/>
              </a:rPr>
              <a:pPr/>
              <a:t>68</a:t>
            </a:fld>
            <a:endParaRPr lang="en-US" altLang="zh-CN" smtClean="0">
              <a:latin typeface="Arial" charset="0"/>
            </a:endParaRPr>
          </a:p>
        </p:txBody>
      </p:sp>
      <p:sp>
        <p:nvSpPr>
          <p:cNvPr id="59395" name="Rectangle 5"/>
          <p:cNvSpPr>
            <a:spLocks noChangeArrowheads="1"/>
          </p:cNvSpPr>
          <p:nvPr/>
        </p:nvSpPr>
        <p:spPr bwMode="auto">
          <a:xfrm>
            <a:off x="250825" y="0"/>
            <a:ext cx="8893175" cy="6858000"/>
          </a:xfrm>
          <a:prstGeom prst="rect">
            <a:avLst/>
          </a:prstGeom>
          <a:solidFill>
            <a:schemeClr val="bg1"/>
          </a:solidFill>
          <a:ln w="9525" algn="ctr">
            <a:solidFill>
              <a:srgbClr val="800080"/>
            </a:solidFill>
            <a:miter lim="800000"/>
            <a:headEnd/>
            <a:tailEnd/>
          </a:ln>
        </p:spPr>
        <p:txBody>
          <a:bodyPr wrap="none" lIns="92075" tIns="46038" rIns="92075" bIns="46038" anchor="ctr"/>
          <a:lstStyle/>
          <a:p>
            <a:endParaRPr lang="zh-CN" altLang="en-US"/>
          </a:p>
        </p:txBody>
      </p:sp>
      <p:pic>
        <p:nvPicPr>
          <p:cNvPr id="59396" name="Picture 4"/>
          <p:cNvPicPr>
            <a:picLocks noChangeAspect="1" noChangeArrowheads="1"/>
          </p:cNvPicPr>
          <p:nvPr/>
        </p:nvPicPr>
        <p:blipFill>
          <a:blip r:embed="rId3" cstate="print"/>
          <a:srcRect/>
          <a:stretch>
            <a:fillRect/>
          </a:stretch>
        </p:blipFill>
        <p:spPr bwMode="auto">
          <a:xfrm>
            <a:off x="250825" y="0"/>
            <a:ext cx="8893175" cy="6858000"/>
          </a:xfrm>
          <a:prstGeom prst="rect">
            <a:avLst/>
          </a:prstGeom>
          <a:noFill/>
          <a:ln w="9525">
            <a:noFill/>
            <a:miter lim="800000"/>
            <a:headEnd/>
            <a:tailEnd/>
          </a:ln>
        </p:spPr>
      </p:pic>
      <p:sp>
        <p:nvSpPr>
          <p:cNvPr id="59397" name="AutoShape 6"/>
          <p:cNvSpPr>
            <a:spLocks noChangeArrowheads="1"/>
          </p:cNvSpPr>
          <p:nvPr/>
        </p:nvSpPr>
        <p:spPr bwMode="auto">
          <a:xfrm>
            <a:off x="6516688" y="476250"/>
            <a:ext cx="2232025" cy="576263"/>
          </a:xfrm>
          <a:prstGeom prst="wedgeRoundRectCallout">
            <a:avLst>
              <a:gd name="adj1" fmla="val -56685"/>
              <a:gd name="adj2" fmla="val 130167"/>
              <a:gd name="adj3" fmla="val 16667"/>
            </a:avLst>
          </a:prstGeom>
          <a:noFill/>
          <a:ln w="9525" algn="ctr">
            <a:solidFill>
              <a:srgbClr val="800080"/>
            </a:solidFill>
            <a:miter lim="800000"/>
            <a:headEnd/>
            <a:tailEnd/>
          </a:ln>
        </p:spPr>
        <p:txBody>
          <a:bodyPr lIns="92075" tIns="46038" rIns="92075" bIns="46038"/>
          <a:lstStyle/>
          <a:p>
            <a:pPr marL="342900" indent="-342900" algn="ctr"/>
            <a:r>
              <a:rPr lang="en-US" altLang="zh-CN"/>
              <a:t>D:</a:t>
            </a:r>
            <a:r>
              <a:rPr lang="zh-CN" altLang="en-US"/>
              <a:t>活动图结构</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p:spPr>
        <p:txBody>
          <a:bodyPr/>
          <a:lstStyle/>
          <a:p>
            <a:fld id="{914DAA06-0C66-41C6-98C7-0B34AF775E85}" type="slidenum">
              <a:rPr lang="en-US" altLang="zh-CN" smtClean="0">
                <a:latin typeface="Arial" charset="0"/>
              </a:rPr>
              <a:pPr/>
              <a:t>69</a:t>
            </a:fld>
            <a:endParaRPr lang="en-US" altLang="zh-CN" smtClean="0">
              <a:latin typeface="Arial" charset="0"/>
            </a:endParaRPr>
          </a:p>
        </p:txBody>
      </p:sp>
      <p:sp>
        <p:nvSpPr>
          <p:cNvPr id="6041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6042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2+. </a:t>
            </a:r>
            <a:r>
              <a:rPr lang="zh-CN" altLang="en-US" b="1" dirty="0" smtClean="0"/>
              <a:t>类图的设计</a:t>
            </a:r>
            <a:r>
              <a:rPr lang="en-US" altLang="zh-CN" b="1" dirty="0" smtClean="0"/>
              <a:t>-----</a:t>
            </a:r>
            <a:r>
              <a:rPr lang="zh-CN" altLang="en-US" b="1" dirty="0" smtClean="0"/>
              <a:t>与软件设计的模式有关</a:t>
            </a:r>
          </a:p>
          <a:p>
            <a:pPr lvl="1" eaLnBrk="1" hangingPunct="1"/>
            <a:r>
              <a:rPr lang="zh-CN" altLang="en-US" b="1" dirty="0" smtClean="0"/>
              <a:t>不会设计模式就不是真正的编程高手</a:t>
            </a:r>
            <a:r>
              <a:rPr lang="en-US" altLang="zh-CN" b="1" dirty="0" smtClean="0"/>
              <a:t>, </a:t>
            </a:r>
            <a:r>
              <a:rPr lang="zh-CN" altLang="en-US" b="1" dirty="0" smtClean="0"/>
              <a:t>更不是高水平的系统分析员和优秀的软件设计师 </a:t>
            </a:r>
            <a:r>
              <a:rPr lang="en-US" altLang="zh-CN" b="1" dirty="0" smtClean="0"/>
              <a:t>!</a:t>
            </a:r>
          </a:p>
          <a:p>
            <a:pPr lvl="1" eaLnBrk="1" hangingPunct="1"/>
            <a:r>
              <a:rPr lang="zh-CN" altLang="en-US" b="1" dirty="0" smtClean="0"/>
              <a:t>数十种软件设计模式</a:t>
            </a:r>
            <a:r>
              <a:rPr lang="en-US" altLang="zh-CN" b="1" dirty="0" smtClean="0"/>
              <a:t>, </a:t>
            </a:r>
            <a:r>
              <a:rPr lang="zh-CN" altLang="en-US" b="1" dirty="0" smtClean="0"/>
              <a:t>数十个软件设计水平成长的故事 </a:t>
            </a:r>
            <a:r>
              <a:rPr lang="en-US" altLang="zh-CN" b="1" dirty="0" smtClean="0"/>
              <a:t>! (</a:t>
            </a:r>
            <a:r>
              <a:rPr lang="zh-CN" altLang="en-US" b="1" dirty="0" smtClean="0"/>
              <a:t>号称</a:t>
            </a:r>
            <a:r>
              <a:rPr lang="en-US" altLang="zh-CN" b="1" dirty="0" smtClean="0"/>
              <a:t>! )</a:t>
            </a:r>
          </a:p>
          <a:p>
            <a:pPr lvl="1" eaLnBrk="1" hangingPunct="1"/>
            <a:r>
              <a:rPr lang="zh-CN" altLang="en-US" b="1" dirty="0" smtClean="0"/>
              <a:t>设计模式浅谈</a:t>
            </a:r>
            <a:r>
              <a:rPr lang="en-US" altLang="zh-CN" b="1" dirty="0" smtClean="0"/>
              <a:t>------</a:t>
            </a:r>
            <a:r>
              <a:rPr lang="zh-CN" altLang="en-US" b="1" dirty="0" smtClean="0"/>
              <a:t>薪资计算实例 </a:t>
            </a:r>
            <a:r>
              <a:rPr lang="en-US" altLang="zh-CN" b="1" dirty="0" smtClean="0"/>
              <a:t>(</a:t>
            </a:r>
            <a:r>
              <a:rPr lang="zh-CN" altLang="en-US" b="1" dirty="0" smtClean="0"/>
              <a:t>附加</a:t>
            </a:r>
            <a:r>
              <a:rPr lang="en-US" altLang="zh-CN" b="1" dirty="0" smtClean="0"/>
              <a:t>java</a:t>
            </a:r>
            <a:r>
              <a:rPr lang="zh-CN" altLang="en-US" b="1" dirty="0" smtClean="0"/>
              <a:t>程序及类图</a:t>
            </a:r>
            <a:r>
              <a:rPr lang="en-US" altLang="zh-CN" b="1" dirty="0" smtClean="0"/>
              <a:t>)</a:t>
            </a:r>
          </a:p>
          <a:p>
            <a:pPr lvl="2" eaLnBrk="1" hangingPunct="1"/>
            <a:r>
              <a:rPr lang="zh-CN" altLang="en-US" sz="2400" b="1" dirty="0" smtClean="0"/>
              <a:t>简单工厂模式</a:t>
            </a:r>
          </a:p>
          <a:p>
            <a:pPr lvl="2" eaLnBrk="1" hangingPunct="1"/>
            <a:r>
              <a:rPr lang="zh-CN" altLang="en-US" sz="2400" b="1" dirty="0" smtClean="0"/>
              <a:t>工厂模式</a:t>
            </a:r>
          </a:p>
          <a:p>
            <a:pPr lvl="2" eaLnBrk="1" hangingPunct="1"/>
            <a:r>
              <a:rPr lang="zh-CN" altLang="en-US" sz="2400" b="1" dirty="0" smtClean="0"/>
              <a:t>抽象工厂模式</a:t>
            </a:r>
            <a:endParaRPr lang="en-US" altLang="zh-CN" sz="2400" b="1" dirty="0" smtClean="0"/>
          </a:p>
          <a:p>
            <a:pPr lvl="2" eaLnBrk="1" hangingPunct="1"/>
            <a:r>
              <a:rPr lang="zh-CN" altLang="en-US" sz="2400" b="1" dirty="0" smtClean="0"/>
              <a:t>其他若干模式等。</a:t>
            </a:r>
          </a:p>
          <a:p>
            <a:pPr lvl="1" eaLnBrk="1" hangingPunct="1"/>
            <a:r>
              <a:rPr lang="zh-CN" altLang="en-US" b="1" dirty="0" smtClean="0"/>
              <a:t>设计模式虽在别的课程里面有所介绍，但这里将从工程项目需求变更、质量与软件效率的角度介绍其部分思路。</a:t>
            </a:r>
            <a:endParaRPr lang="en-US" altLang="zh-CN" b="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p:spPr>
        <p:txBody>
          <a:bodyPr/>
          <a:lstStyle/>
          <a:p>
            <a:fld id="{AC1870C2-2229-4328-822A-75BF2FCF907E}" type="slidenum">
              <a:rPr lang="en-US" altLang="zh-CN" smtClean="0">
                <a:latin typeface="Arial" charset="0"/>
              </a:rPr>
              <a:pPr/>
              <a:t>7</a:t>
            </a:fld>
            <a:endParaRPr lang="en-US" altLang="zh-CN" smtClean="0">
              <a:latin typeface="Arial" charset="0"/>
            </a:endParaRPr>
          </a:p>
        </p:txBody>
      </p:sp>
      <p:sp>
        <p:nvSpPr>
          <p:cNvPr id="1331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3316" name="Rectangle 3"/>
          <p:cNvSpPr>
            <a:spLocks noGrp="1" noChangeArrowheads="1"/>
          </p:cNvSpPr>
          <p:nvPr>
            <p:ph type="body" idx="1"/>
          </p:nvPr>
        </p:nvSpPr>
        <p:spPr>
          <a:xfrm>
            <a:off x="838200" y="1752600"/>
            <a:ext cx="8305800" cy="5105400"/>
          </a:xfrm>
        </p:spPr>
        <p:txBody>
          <a:bodyPr/>
          <a:lstStyle/>
          <a:p>
            <a:pPr eaLnBrk="1" hangingPunct="1">
              <a:lnSpc>
                <a:spcPct val="90000"/>
              </a:lnSpc>
              <a:buFontTx/>
              <a:buNone/>
            </a:pPr>
            <a:r>
              <a:rPr lang="en-US" altLang="zh-CN" b="1" dirty="0" smtClean="0"/>
              <a:t>4.1 The  Requirements Process(</a:t>
            </a:r>
            <a:r>
              <a:rPr lang="zh-CN" altLang="en-US" b="1" dirty="0" smtClean="0"/>
              <a:t>需求的过程</a:t>
            </a:r>
            <a:r>
              <a:rPr lang="en-US" altLang="zh-CN" b="1" dirty="0" smtClean="0"/>
              <a:t>)</a:t>
            </a:r>
          </a:p>
          <a:p>
            <a:pPr eaLnBrk="1" hangingPunct="1">
              <a:lnSpc>
                <a:spcPct val="90000"/>
              </a:lnSpc>
              <a:buFontTx/>
              <a:buNone/>
            </a:pPr>
            <a:r>
              <a:rPr lang="en-US" altLang="zh-CN" b="1" dirty="0" smtClean="0"/>
              <a:t>1. Introduction:</a:t>
            </a:r>
          </a:p>
          <a:p>
            <a:pPr eaLnBrk="1" hangingPunct="1">
              <a:lnSpc>
                <a:spcPct val="90000"/>
              </a:lnSpc>
              <a:buFontTx/>
              <a:buNone/>
            </a:pPr>
            <a:r>
              <a:rPr lang="en-US" altLang="zh-CN" sz="2400" b="1" dirty="0" smtClean="0">
                <a:solidFill>
                  <a:schemeClr val="bg2"/>
                </a:solidFill>
                <a:sym typeface="Wingdings 2" pitchFamily="18" charset="2"/>
              </a:rPr>
              <a:t>  new system</a:t>
            </a:r>
          </a:p>
          <a:p>
            <a:pPr eaLnBrk="1" hangingPunct="1">
              <a:lnSpc>
                <a:spcPct val="90000"/>
              </a:lnSpc>
              <a:buFontTx/>
              <a:buNone/>
            </a:pPr>
            <a:r>
              <a:rPr lang="en-US" altLang="zh-CN" sz="2400" b="1" dirty="0" smtClean="0">
                <a:solidFill>
                  <a:schemeClr val="bg2"/>
                </a:solidFill>
                <a:sym typeface="Wingdings 2" pitchFamily="18" charset="2"/>
              </a:rPr>
              <a:t>   A: </a:t>
            </a:r>
            <a:r>
              <a:rPr lang="en-US" altLang="zh-CN" sz="2400" b="1" dirty="0" smtClean="0"/>
              <a:t>the new system may replace an existing system or </a:t>
            </a:r>
          </a:p>
          <a:p>
            <a:pPr eaLnBrk="1" hangingPunct="1">
              <a:lnSpc>
                <a:spcPct val="90000"/>
              </a:lnSpc>
              <a:buFontTx/>
              <a:buNone/>
            </a:pPr>
            <a:r>
              <a:rPr lang="en-US" altLang="zh-CN" sz="2400" b="1" dirty="0" smtClean="0"/>
              <a:t>        way of doing things</a:t>
            </a:r>
            <a:r>
              <a:rPr lang="en-US" altLang="zh-CN" sz="2400" b="1" dirty="0" smtClean="0">
                <a:solidFill>
                  <a:schemeClr val="bg2"/>
                </a:solidFill>
                <a:sym typeface="Wingdings 2" pitchFamily="18" charset="2"/>
              </a:rPr>
              <a:t> (</a:t>
            </a:r>
            <a:r>
              <a:rPr lang="en-US" altLang="zh-CN" sz="2400" b="1" u="sng" dirty="0" smtClean="0">
                <a:solidFill>
                  <a:srgbClr val="0000FF"/>
                </a:solidFill>
                <a:sym typeface="Wingdings 2" pitchFamily="18" charset="2"/>
              </a:rPr>
              <a:t>replacement</a:t>
            </a:r>
            <a:r>
              <a:rPr lang="en-US" altLang="zh-CN" sz="2400" b="1" dirty="0" smtClean="0">
                <a:solidFill>
                  <a:schemeClr val="bg2"/>
                </a:solidFill>
                <a:sym typeface="Wingdings 2" pitchFamily="18" charset="2"/>
              </a:rPr>
              <a:t>)</a:t>
            </a:r>
          </a:p>
          <a:p>
            <a:pPr eaLnBrk="1" hangingPunct="1">
              <a:lnSpc>
                <a:spcPct val="90000"/>
              </a:lnSpc>
              <a:buFontTx/>
              <a:buNone/>
            </a:pPr>
            <a:r>
              <a:rPr lang="en-US" altLang="zh-CN" sz="2400" b="1" dirty="0" smtClean="0">
                <a:solidFill>
                  <a:schemeClr val="bg2"/>
                </a:solidFill>
                <a:sym typeface="Wingdings 2" pitchFamily="18" charset="2"/>
              </a:rPr>
              <a:t>   B: </a:t>
            </a:r>
            <a:r>
              <a:rPr lang="en-US" altLang="zh-CN" sz="2400" b="1" dirty="0" smtClean="0"/>
              <a:t>the new system is an enhancement or extension of </a:t>
            </a:r>
          </a:p>
          <a:p>
            <a:pPr eaLnBrk="1" hangingPunct="1">
              <a:lnSpc>
                <a:spcPct val="90000"/>
              </a:lnSpc>
              <a:buFontTx/>
              <a:buNone/>
            </a:pPr>
            <a:r>
              <a:rPr lang="en-US" altLang="zh-CN" sz="2400" b="1" dirty="0" smtClean="0"/>
              <a:t>        a current manual or automatic system  </a:t>
            </a:r>
          </a:p>
          <a:p>
            <a:pPr eaLnBrk="1" hangingPunct="1">
              <a:lnSpc>
                <a:spcPct val="90000"/>
              </a:lnSpc>
              <a:buFontTx/>
              <a:buNone/>
            </a:pPr>
            <a:r>
              <a:rPr lang="en-US" altLang="zh-CN" sz="2400" b="1" dirty="0" smtClean="0">
                <a:solidFill>
                  <a:schemeClr val="bg2"/>
                </a:solidFill>
                <a:sym typeface="Wingdings 2" pitchFamily="18" charset="2"/>
              </a:rPr>
              <a:t>        (</a:t>
            </a:r>
            <a:r>
              <a:rPr lang="en-US" altLang="zh-CN" sz="2400" b="1" u="sng" dirty="0" smtClean="0">
                <a:solidFill>
                  <a:srgbClr val="0000FF"/>
                </a:solidFill>
                <a:sym typeface="Wingdings 2" pitchFamily="18" charset="2"/>
              </a:rPr>
              <a:t>enhancement/extension</a:t>
            </a:r>
            <a:r>
              <a:rPr lang="en-US" altLang="zh-CN" sz="2400" b="1" dirty="0" smtClean="0">
                <a:solidFill>
                  <a:schemeClr val="bg2"/>
                </a:solidFill>
                <a:sym typeface="Wingdings 2" pitchFamily="18" charset="2"/>
              </a:rPr>
              <a:t>)</a:t>
            </a:r>
          </a:p>
          <a:p>
            <a:pPr eaLnBrk="1" hangingPunct="1">
              <a:lnSpc>
                <a:spcPct val="90000"/>
              </a:lnSpc>
              <a:buFontTx/>
              <a:buNone/>
            </a:pPr>
            <a:r>
              <a:rPr lang="en-US" altLang="zh-CN" sz="2400" b="1" dirty="0" smtClean="0">
                <a:solidFill>
                  <a:schemeClr val="bg2"/>
                </a:solidFill>
                <a:sym typeface="Wingdings 2" pitchFamily="18" charset="2"/>
              </a:rPr>
              <a:t>   note: </a:t>
            </a:r>
            <a:r>
              <a:rPr lang="en-US" altLang="zh-CN" sz="2400" b="1" dirty="0" smtClean="0"/>
              <a:t>frequently the new system is planned for doing </a:t>
            </a:r>
          </a:p>
          <a:p>
            <a:pPr eaLnBrk="1" hangingPunct="1">
              <a:lnSpc>
                <a:spcPct val="90000"/>
              </a:lnSpc>
              <a:buFontTx/>
              <a:buNone/>
            </a:pPr>
            <a:r>
              <a:rPr lang="en-US" altLang="zh-CN" sz="2400" b="1" dirty="0" smtClean="0"/>
              <a:t>             things that have never been done before</a:t>
            </a:r>
          </a:p>
          <a:p>
            <a:pPr eaLnBrk="1" hangingPunct="1">
              <a:lnSpc>
                <a:spcPct val="90000"/>
              </a:lnSpc>
              <a:buFontTx/>
              <a:buNone/>
            </a:pPr>
            <a:r>
              <a:rPr lang="en-US" altLang="zh-CN" sz="2400" b="1" dirty="0" smtClean="0"/>
              <a:t>           (</a:t>
            </a:r>
            <a:r>
              <a:rPr lang="en-US" altLang="zh-CN" sz="2400" b="1" u="sng" dirty="0" smtClean="0">
                <a:solidFill>
                  <a:srgbClr val="0000FF"/>
                </a:solidFill>
              </a:rPr>
              <a:t>new functions</a:t>
            </a:r>
            <a:r>
              <a:rPr lang="en-US" altLang="zh-CN" sz="2400" b="1" dirty="0" smtClean="0"/>
              <a:t>)</a:t>
            </a:r>
            <a:endParaRPr lang="en-US" altLang="zh-CN" sz="2400" b="1" dirty="0" smtClean="0">
              <a:solidFill>
                <a:schemeClr val="bg2"/>
              </a:solidFill>
              <a:sym typeface="Wingdings 2" pitchFamily="18" charset="2"/>
            </a:endParaRPr>
          </a:p>
          <a:p>
            <a:pPr eaLnBrk="1" hangingPunct="1">
              <a:lnSpc>
                <a:spcPct val="90000"/>
              </a:lnSpc>
              <a:buFontTx/>
              <a:buNone/>
            </a:pPr>
            <a:r>
              <a:rPr lang="en-US" altLang="zh-CN" sz="2400" b="1" dirty="0" smtClean="0">
                <a:solidFill>
                  <a:schemeClr val="bg2"/>
                </a:solidFill>
                <a:sym typeface="Wingdings 2" pitchFamily="18" charset="2"/>
              </a:rPr>
              <a:t> </a:t>
            </a:r>
          </a:p>
        </p:txBody>
      </p:sp>
      <p:sp>
        <p:nvSpPr>
          <p:cNvPr id="13317" name="Text Box 4"/>
          <p:cNvSpPr txBox="1">
            <a:spLocks noChangeArrowheads="1"/>
          </p:cNvSpPr>
          <p:nvPr/>
        </p:nvSpPr>
        <p:spPr bwMode="auto">
          <a:xfrm>
            <a:off x="4105275" y="5919788"/>
            <a:ext cx="5003800" cy="831639"/>
          </a:xfrm>
          <a:prstGeom prst="rect">
            <a:avLst/>
          </a:prstGeom>
          <a:noFill/>
          <a:ln w="22225">
            <a:solidFill>
              <a:srgbClr val="800080"/>
            </a:solidFill>
            <a:miter lim="800000"/>
            <a:headEnd/>
            <a:tailEnd/>
          </a:ln>
        </p:spPr>
        <p:txBody>
          <a:bodyPr lIns="92075" tIns="46038" rIns="92075" bIns="46038">
            <a:spAutoFit/>
          </a:bodyPr>
          <a:lstStyle/>
          <a:p>
            <a:pPr marL="342900" indent="-342900">
              <a:spcBef>
                <a:spcPct val="50000"/>
              </a:spcBef>
            </a:pPr>
            <a:r>
              <a:rPr lang="zh-CN" altLang="en-US" dirty="0"/>
              <a:t>无论上述哪种情况</a:t>
            </a:r>
            <a:r>
              <a:rPr lang="en-US" altLang="zh-CN" dirty="0"/>
              <a:t>,</a:t>
            </a:r>
            <a:r>
              <a:rPr lang="zh-CN" altLang="en-US" dirty="0"/>
              <a:t>都会有</a:t>
            </a:r>
            <a:r>
              <a:rPr lang="zh-CN" altLang="en-US" dirty="0" smtClean="0"/>
              <a:t>新功能</a:t>
            </a:r>
            <a:r>
              <a:rPr lang="zh-CN" altLang="en-US" dirty="0"/>
              <a:t>出现</a:t>
            </a:r>
            <a:r>
              <a:rPr lang="en-US" altLang="zh-CN" dirty="0"/>
              <a:t>, </a:t>
            </a:r>
            <a:r>
              <a:rPr lang="zh-CN" altLang="en-US" dirty="0"/>
              <a:t>这是由于</a:t>
            </a:r>
            <a:r>
              <a:rPr lang="zh-CN" altLang="en-US" dirty="0" smtClean="0"/>
              <a:t>软件需求的</a:t>
            </a:r>
            <a:r>
              <a:rPr lang="zh-CN" altLang="en-US" dirty="0"/>
              <a:t>特性使然</a:t>
            </a:r>
          </a:p>
        </p:txBody>
      </p:sp>
      <p:sp>
        <p:nvSpPr>
          <p:cNvPr id="13318" name="Line 5"/>
          <p:cNvSpPr>
            <a:spLocks noChangeShapeType="1"/>
          </p:cNvSpPr>
          <p:nvPr/>
        </p:nvSpPr>
        <p:spPr bwMode="auto">
          <a:xfrm flipH="1" flipV="1">
            <a:off x="3203575" y="6237288"/>
            <a:ext cx="936625" cy="360362"/>
          </a:xfrm>
          <a:prstGeom prst="line">
            <a:avLst/>
          </a:prstGeom>
          <a:noFill/>
          <a:ln w="28575">
            <a:solidFill>
              <a:schemeClr val="tx1"/>
            </a:solidFill>
            <a:round/>
            <a:headEnd/>
            <a:tailEnd type="triangle" w="med" len="med"/>
          </a:ln>
        </p:spPr>
        <p:txBody>
          <a:bodyPr lIns="92075" tIns="46038" rIns="92075" bIns="46038"/>
          <a:lstStyle/>
          <a:p>
            <a:endParaRPr lang="zh-CN"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p:spPr>
        <p:txBody>
          <a:bodyPr/>
          <a:lstStyle/>
          <a:p>
            <a:fld id="{CB5431A5-42A2-46F2-B53D-0E5DE847284B}" type="slidenum">
              <a:rPr lang="en-US" altLang="zh-CN" smtClean="0">
                <a:latin typeface="Arial" charset="0"/>
              </a:rPr>
              <a:pPr/>
              <a:t>70</a:t>
            </a:fld>
            <a:endParaRPr lang="en-US" altLang="zh-CN" smtClean="0">
              <a:latin typeface="Arial" charset="0"/>
            </a:endParaRPr>
          </a:p>
        </p:txBody>
      </p:sp>
      <p:sp>
        <p:nvSpPr>
          <p:cNvPr id="6144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61444" name="Rectangle 3"/>
          <p:cNvSpPr>
            <a:spLocks noGrp="1" noChangeArrowheads="1"/>
          </p:cNvSpPr>
          <p:nvPr>
            <p:ph type="body" idx="1"/>
          </p:nvPr>
        </p:nvSpPr>
        <p:spPr>
          <a:xfrm>
            <a:off x="762000" y="1752600"/>
            <a:ext cx="8382000" cy="5105400"/>
          </a:xfrm>
        </p:spPr>
        <p:txBody>
          <a:bodyPr/>
          <a:lstStyle/>
          <a:p>
            <a:pPr marL="457200" indent="-457200" eaLnBrk="1" hangingPunct="1">
              <a:lnSpc>
                <a:spcPct val="80000"/>
              </a:lnSpc>
              <a:buFontTx/>
              <a:buNone/>
            </a:pPr>
            <a:r>
              <a:rPr lang="en-US" altLang="zh-CN" b="1" smtClean="0"/>
              <a:t> 3. How to Express Requirements </a:t>
            </a:r>
            <a:r>
              <a:rPr lang="en-US" altLang="zh-CN" sz="2400" b="1" smtClean="0"/>
              <a:t>(</a:t>
            </a:r>
            <a:r>
              <a:rPr lang="zh-CN" altLang="en-US" sz="2400" b="1" smtClean="0"/>
              <a:t>需求的表达方式</a:t>
            </a:r>
            <a:r>
              <a:rPr lang="en-US" altLang="zh-CN" sz="2400" b="1" smtClean="0"/>
              <a:t>)</a:t>
            </a:r>
          </a:p>
          <a:p>
            <a:pPr marL="457200" indent="-457200" eaLnBrk="1" hangingPunct="1">
              <a:lnSpc>
                <a:spcPct val="80000"/>
              </a:lnSpc>
              <a:buFontTx/>
              <a:buNone/>
            </a:pPr>
            <a:r>
              <a:rPr lang="en-US" altLang="zh-CN" sz="2400" b="1" smtClean="0">
                <a:solidFill>
                  <a:srgbClr val="0000FF"/>
                </a:solidFill>
              </a:rPr>
              <a:t>Note</a:t>
            </a:r>
            <a:r>
              <a:rPr lang="en-US" altLang="zh-CN" sz="2400" b="1" smtClean="0"/>
              <a:t>: A:</a:t>
            </a:r>
            <a:r>
              <a:rPr lang="en-US" altLang="zh-CN" b="1" smtClean="0"/>
              <a:t> </a:t>
            </a:r>
            <a:r>
              <a:rPr lang="en-US" altLang="zh-CN" sz="2400" b="1" smtClean="0"/>
              <a:t>drawback in using natural language</a:t>
            </a:r>
          </a:p>
          <a:p>
            <a:pPr marL="457200" indent="-457200" eaLnBrk="1" hangingPunct="1">
              <a:lnSpc>
                <a:spcPct val="80000"/>
              </a:lnSpc>
              <a:buFontTx/>
              <a:buNone/>
            </a:pPr>
            <a:r>
              <a:rPr lang="en-US" altLang="zh-CN" sz="2400" b="1" smtClean="0"/>
              <a:t>            (</a:t>
            </a:r>
            <a:r>
              <a:rPr lang="zh-CN" altLang="en-US" sz="2400" b="1" smtClean="0"/>
              <a:t>其一</a:t>
            </a:r>
            <a:r>
              <a:rPr lang="en-US" altLang="zh-CN" sz="2400" b="1" smtClean="0"/>
              <a:t>: </a:t>
            </a:r>
            <a:r>
              <a:rPr lang="zh-CN" altLang="en-US" sz="2400" b="1" smtClean="0"/>
              <a:t>所有使用者必须用同样方式解释含义</a:t>
            </a:r>
            <a:r>
              <a:rPr lang="en-US" altLang="zh-CN" sz="2400" b="1" smtClean="0"/>
              <a:t>,</a:t>
            </a:r>
            <a:r>
              <a:rPr lang="zh-CN" altLang="en-US" sz="2400" b="1" smtClean="0"/>
              <a:t>但这很难</a:t>
            </a:r>
          </a:p>
          <a:p>
            <a:pPr marL="457200" indent="-457200" eaLnBrk="1" hangingPunct="1">
              <a:lnSpc>
                <a:spcPct val="80000"/>
              </a:lnSpc>
              <a:buFontTx/>
              <a:buNone/>
            </a:pPr>
            <a:r>
              <a:rPr lang="zh-CN" altLang="en-US" sz="2400" b="1" smtClean="0"/>
              <a:t>             其二</a:t>
            </a:r>
            <a:r>
              <a:rPr lang="en-US" altLang="zh-CN" sz="2400" b="1" smtClean="0"/>
              <a:t>:</a:t>
            </a:r>
            <a:r>
              <a:rPr lang="zh-CN" altLang="en-US" sz="2400" b="1" smtClean="0"/>
              <a:t>用自然语言写需求</a:t>
            </a:r>
            <a:r>
              <a:rPr lang="en-US" altLang="zh-CN" sz="2400" b="1" smtClean="0"/>
              <a:t>,</a:t>
            </a:r>
            <a:r>
              <a:rPr lang="zh-CN" altLang="en-US" sz="2400" b="1" smtClean="0"/>
              <a:t>则不易识别系统的各种元素</a:t>
            </a:r>
            <a:r>
              <a:rPr lang="en-US" altLang="zh-CN" sz="2400" b="1" smtClean="0"/>
              <a:t>) </a:t>
            </a:r>
          </a:p>
          <a:p>
            <a:pPr marL="457200" indent="-457200" eaLnBrk="1" hangingPunct="1">
              <a:lnSpc>
                <a:spcPct val="80000"/>
              </a:lnSpc>
              <a:buFontTx/>
              <a:buNone/>
            </a:pPr>
            <a:r>
              <a:rPr lang="en-US" altLang="zh-CN" sz="2400" b="1" smtClean="0"/>
              <a:t>          B: benefit defining requirement in formal notation</a:t>
            </a:r>
          </a:p>
          <a:p>
            <a:pPr marL="457200" indent="-457200" eaLnBrk="1" hangingPunct="1">
              <a:lnSpc>
                <a:spcPct val="80000"/>
              </a:lnSpc>
              <a:buFontTx/>
              <a:buNone/>
            </a:pPr>
            <a:r>
              <a:rPr lang="en-US" altLang="zh-CN" sz="2400" b="1" smtClean="0"/>
              <a:t>             (</a:t>
            </a:r>
            <a:r>
              <a:rPr lang="zh-CN" altLang="en-US" sz="2400" b="1" smtClean="0"/>
              <a:t>以严格可控制的方式定义需求</a:t>
            </a:r>
            <a:r>
              <a:rPr lang="en-US" altLang="zh-CN" sz="2400" b="1" smtClean="0"/>
              <a:t>,</a:t>
            </a:r>
            <a:r>
              <a:rPr lang="zh-CN" altLang="en-US" sz="2400" b="1" smtClean="0"/>
              <a:t>将使其易追踪和管理</a:t>
            </a:r>
            <a:r>
              <a:rPr lang="en-US" altLang="zh-CN" sz="2400" b="1" smtClean="0"/>
              <a:t>)</a:t>
            </a:r>
          </a:p>
          <a:p>
            <a:pPr marL="457200" indent="-457200" eaLnBrk="1" hangingPunct="1">
              <a:lnSpc>
                <a:spcPct val="80000"/>
              </a:lnSpc>
              <a:buFontTx/>
              <a:buNone/>
            </a:pPr>
            <a:r>
              <a:rPr lang="en-US" altLang="zh-CN" b="1" smtClean="0"/>
              <a:t> (1). Static descriptions(</a:t>
            </a:r>
            <a:r>
              <a:rPr lang="zh-CN" altLang="en-US" b="1" smtClean="0"/>
              <a:t>静态描述</a:t>
            </a:r>
            <a:r>
              <a:rPr lang="en-US" altLang="zh-CN" b="1" smtClean="0"/>
              <a:t>)</a:t>
            </a:r>
            <a:r>
              <a:rPr lang="en-US" altLang="zh-CN" smtClean="0"/>
              <a:t> </a:t>
            </a:r>
            <a:r>
              <a:rPr lang="en-US" altLang="zh-CN" b="1" smtClean="0"/>
              <a:t>: </a:t>
            </a:r>
            <a:r>
              <a:rPr lang="en-US" altLang="zh-CN" sz="2000" b="1" smtClean="0"/>
              <a:t>(only define the</a:t>
            </a:r>
          </a:p>
          <a:p>
            <a:pPr marL="457200" indent="-457200" eaLnBrk="1" hangingPunct="1">
              <a:lnSpc>
                <a:spcPct val="80000"/>
              </a:lnSpc>
              <a:buFontTx/>
              <a:buNone/>
            </a:pPr>
            <a:r>
              <a:rPr lang="en-US" altLang="zh-CN" sz="2000" b="1" smtClean="0"/>
              <a:t>       entities/objects, their attributes and the relationships, not </a:t>
            </a:r>
          </a:p>
          <a:p>
            <a:pPr marL="457200" indent="-457200" eaLnBrk="1" hangingPunct="1">
              <a:lnSpc>
                <a:spcPct val="80000"/>
              </a:lnSpc>
              <a:buFontTx/>
              <a:buNone/>
            </a:pPr>
            <a:r>
              <a:rPr lang="en-US" altLang="zh-CN" sz="2000" b="1" smtClean="0"/>
              <a:t>       describe how relationships change with time)</a:t>
            </a:r>
          </a:p>
          <a:p>
            <a:pPr marL="457200" indent="-457200" eaLnBrk="1" hangingPunct="1">
              <a:lnSpc>
                <a:spcPct val="80000"/>
              </a:lnSpc>
              <a:buFontTx/>
              <a:buNone/>
            </a:pPr>
            <a:r>
              <a:rPr lang="en-US" altLang="zh-CN" sz="2400" b="1" smtClean="0">
                <a:solidFill>
                  <a:schemeClr val="bg2"/>
                </a:solidFill>
                <a:sym typeface="Wingdings 2" pitchFamily="18" charset="2"/>
              </a:rPr>
              <a:t>  </a:t>
            </a:r>
            <a:r>
              <a:rPr lang="en-US" altLang="zh-CN" sz="2400" b="1" smtClean="0"/>
              <a:t>Indirect reference</a:t>
            </a:r>
            <a:r>
              <a:rPr lang="zh-CN" altLang="en-US" sz="2400" b="1" smtClean="0"/>
              <a:t>（间接引用）</a:t>
            </a:r>
          </a:p>
          <a:p>
            <a:pPr marL="838200" lvl="1" indent="-381000" eaLnBrk="1" hangingPunct="1">
              <a:lnSpc>
                <a:spcPct val="80000"/>
              </a:lnSpc>
            </a:pPr>
            <a:r>
              <a:rPr lang="en-US" altLang="zh-CN" sz="2000" b="1" smtClean="0"/>
              <a:t>Example:  k equations in n variables </a:t>
            </a:r>
            <a:endParaRPr lang="en-US" altLang="zh-CN" sz="2000" b="1" smtClean="0">
              <a:solidFill>
                <a:schemeClr val="bg2"/>
              </a:solidFill>
              <a:sym typeface="Wingdings 2" pitchFamily="18" charset="2"/>
            </a:endParaRPr>
          </a:p>
          <a:p>
            <a:pPr marL="457200" indent="-457200" eaLnBrk="1" hangingPunct="1">
              <a:lnSpc>
                <a:spcPct val="80000"/>
              </a:lnSpc>
              <a:buFontTx/>
              <a:buNone/>
            </a:pPr>
            <a:r>
              <a:rPr lang="en-US" altLang="zh-CN" sz="2400" b="1" smtClean="0">
                <a:solidFill>
                  <a:schemeClr val="bg2"/>
                </a:solidFill>
                <a:sym typeface="Wingdings 2" pitchFamily="18" charset="2"/>
              </a:rPr>
              <a:t>  </a:t>
            </a:r>
            <a:r>
              <a:rPr lang="en-US" altLang="zh-CN" sz="2400" b="1" smtClean="0"/>
              <a:t>Recurrence relations </a:t>
            </a:r>
            <a:r>
              <a:rPr lang="zh-CN" altLang="en-US" sz="2400" b="1" smtClean="0"/>
              <a:t>（递归关系）</a:t>
            </a:r>
          </a:p>
          <a:p>
            <a:pPr marL="838200" lvl="1" indent="-381000" eaLnBrk="1" hangingPunct="1">
              <a:lnSpc>
                <a:spcPct val="80000"/>
              </a:lnSpc>
            </a:pPr>
            <a:r>
              <a:rPr lang="en-US" altLang="zh-CN" sz="2000" b="1" smtClean="0"/>
              <a:t>Example:  F(0)=1; F(1)=1; F(n+1)=F(n)+F(n-1</a:t>
            </a:r>
            <a:endParaRPr lang="en-US" altLang="zh-CN" sz="2000" b="1" smtClean="0">
              <a:solidFill>
                <a:schemeClr val="bg2"/>
              </a:solidFill>
              <a:sym typeface="Wingdings 2" pitchFamily="18" charset="2"/>
            </a:endParaRPr>
          </a:p>
          <a:p>
            <a:pPr marL="457200" indent="-457200" eaLnBrk="1" hangingPunct="1">
              <a:lnSpc>
                <a:spcPct val="80000"/>
              </a:lnSpc>
              <a:buFontTx/>
              <a:buNone/>
            </a:pPr>
            <a:r>
              <a:rPr lang="en-US" altLang="zh-CN" sz="2400" b="1" smtClean="0">
                <a:solidFill>
                  <a:schemeClr val="bg2"/>
                </a:solidFill>
                <a:sym typeface="Wingdings 2" pitchFamily="18" charset="2"/>
              </a:rPr>
              <a:t>  </a:t>
            </a:r>
            <a:r>
              <a:rPr lang="en-US" altLang="zh-CN" sz="2400" b="1" smtClean="0"/>
              <a:t>Axiomatic definition</a:t>
            </a:r>
            <a:r>
              <a:rPr lang="zh-CN" altLang="en-US" sz="2400" b="1" smtClean="0"/>
              <a:t>（公理式定义）</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p:spPr>
        <p:txBody>
          <a:bodyPr/>
          <a:lstStyle/>
          <a:p>
            <a:fld id="{5A5FD043-615D-4641-B2C9-087297CF7D9F}" type="slidenum">
              <a:rPr lang="en-US" altLang="zh-CN" smtClean="0">
                <a:latin typeface="Arial" charset="0"/>
              </a:rPr>
              <a:pPr/>
              <a:t>71</a:t>
            </a:fld>
            <a:endParaRPr lang="en-US" altLang="zh-CN" smtClean="0">
              <a:latin typeface="Arial" charset="0"/>
            </a:endParaRPr>
          </a:p>
        </p:txBody>
      </p:sp>
      <p:sp>
        <p:nvSpPr>
          <p:cNvPr id="6246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6246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solidFill>
                  <a:schemeClr val="bg2"/>
                </a:solidFill>
                <a:sym typeface="Wingdings 2" pitchFamily="18" charset="2"/>
              </a:rPr>
              <a:t>  </a:t>
            </a:r>
            <a:r>
              <a:rPr lang="en-US" altLang="zh-CN" sz="2400" b="1" dirty="0" smtClean="0"/>
              <a:t>Expression as a language</a:t>
            </a:r>
            <a:r>
              <a:rPr lang="zh-CN" altLang="en-US" sz="2400" b="1" dirty="0" smtClean="0"/>
              <a:t>（形式化语言表达式）</a:t>
            </a:r>
          </a:p>
          <a:p>
            <a:pPr lvl="1" eaLnBrk="1" hangingPunct="1"/>
            <a:r>
              <a:rPr lang="en-US" altLang="zh-CN" sz="2000" b="1" dirty="0" smtClean="0"/>
              <a:t>Example:  Backus-Naur form---</a:t>
            </a:r>
            <a:r>
              <a:rPr lang="zh-CN" altLang="en-US" sz="2000" b="1" dirty="0" smtClean="0"/>
              <a:t>将需求描述成正则语言的</a:t>
            </a:r>
            <a:r>
              <a:rPr lang="zh-CN" altLang="en-US" sz="2000" b="1" dirty="0" smtClean="0">
                <a:latin typeface="Times New Roman" pitchFamily="18" charset="0"/>
              </a:rPr>
              <a:t>“</a:t>
            </a:r>
            <a:r>
              <a:rPr lang="zh-CN" altLang="en-US" sz="2000" b="1" dirty="0" smtClean="0"/>
              <a:t>串</a:t>
            </a:r>
            <a:r>
              <a:rPr lang="zh-CN" altLang="en-US" sz="2000" b="1" dirty="0" smtClean="0">
                <a:latin typeface="Times New Roman" pitchFamily="18" charset="0"/>
              </a:rPr>
              <a:t>”</a:t>
            </a:r>
            <a:r>
              <a:rPr lang="zh-CN" altLang="en-US" sz="2000" b="1" dirty="0" smtClean="0"/>
              <a:t> </a:t>
            </a:r>
            <a:endParaRPr lang="zh-CN" altLang="en-US" sz="2000" b="1" dirty="0" smtClean="0">
              <a:solidFill>
                <a:schemeClr val="bg2"/>
              </a:solidFill>
              <a:sym typeface="Wingdings 2" pitchFamily="18" charset="2"/>
            </a:endParaRPr>
          </a:p>
          <a:p>
            <a:pPr eaLnBrk="1" hangingPunct="1">
              <a:buFontTx/>
              <a:buNone/>
            </a:pPr>
            <a:r>
              <a:rPr lang="zh-CN" altLang="en-US" sz="2400" b="1" dirty="0" smtClean="0">
                <a:solidFill>
                  <a:schemeClr val="bg2"/>
                </a:solidFill>
                <a:sym typeface="Wingdings 2" pitchFamily="18" charset="2"/>
              </a:rPr>
              <a:t>  </a:t>
            </a:r>
            <a:r>
              <a:rPr lang="en-US" altLang="zh-CN" sz="2400" b="1" dirty="0" smtClean="0"/>
              <a:t>Data Abstraction</a:t>
            </a:r>
            <a:r>
              <a:rPr lang="zh-CN" altLang="en-US" sz="2400" b="1" dirty="0" smtClean="0"/>
              <a:t>（数据抽象） </a:t>
            </a:r>
          </a:p>
          <a:p>
            <a:pPr eaLnBrk="1" hangingPunct="1">
              <a:buFontTx/>
              <a:buNone/>
            </a:pPr>
            <a:r>
              <a:rPr lang="zh-CN" altLang="en-US" sz="2400" b="1" dirty="0" smtClean="0"/>
              <a:t>      </a:t>
            </a:r>
            <a:r>
              <a:rPr lang="en-US" altLang="zh-CN" sz="2400" b="1" dirty="0" smtClean="0"/>
              <a:t>----is </a:t>
            </a:r>
            <a:r>
              <a:rPr lang="en-US" altLang="zh-CN" sz="2400" b="1" u="sng" dirty="0" smtClean="0">
                <a:solidFill>
                  <a:srgbClr val="0000FF"/>
                </a:solidFill>
              </a:rPr>
              <a:t>a technique for describing what data are for</a:t>
            </a:r>
            <a:r>
              <a:rPr lang="en-US" altLang="zh-CN" sz="2400" b="1" dirty="0" smtClean="0"/>
              <a:t>,</a:t>
            </a:r>
          </a:p>
          <a:p>
            <a:pPr eaLnBrk="1" hangingPunct="1">
              <a:buFontTx/>
              <a:buNone/>
            </a:pPr>
            <a:r>
              <a:rPr lang="en-US" altLang="zh-CN" sz="2400" b="1" dirty="0" smtClean="0"/>
              <a:t>       rather than how they look or what they are called</a:t>
            </a:r>
          </a:p>
          <a:p>
            <a:pPr eaLnBrk="1" hangingPunct="1">
              <a:buFontTx/>
              <a:buNone/>
            </a:pPr>
            <a:r>
              <a:rPr lang="en-US" altLang="zh-CN" sz="2400" b="1" dirty="0" smtClean="0"/>
              <a:t>      Note: </a:t>
            </a:r>
            <a:r>
              <a:rPr lang="en-US" altLang="zh-CN" sz="2400" b="1" u="sng" dirty="0" smtClean="0">
                <a:solidFill>
                  <a:srgbClr val="0000FF"/>
                </a:solidFill>
              </a:rPr>
              <a:t>data-type dictionary</a:t>
            </a:r>
            <a:r>
              <a:rPr lang="en-US" altLang="zh-CN" sz="2400" b="1" dirty="0" smtClean="0"/>
              <a:t>(only list data type)</a:t>
            </a:r>
          </a:p>
          <a:p>
            <a:pPr eaLnBrk="1" hangingPunct="1">
              <a:buFontTx/>
              <a:buNone/>
            </a:pPr>
            <a:r>
              <a:rPr lang="en-US" altLang="zh-CN" sz="2400" b="1" dirty="0" smtClean="0"/>
              <a:t>                </a:t>
            </a:r>
            <a:r>
              <a:rPr lang="en-US" altLang="zh-CN" sz="2400" b="1" u="sng" dirty="0" smtClean="0">
                <a:solidFill>
                  <a:srgbClr val="0000FF"/>
                </a:solidFill>
              </a:rPr>
              <a:t>data modeling</a:t>
            </a:r>
            <a:r>
              <a:rPr lang="en-US" altLang="zh-CN" sz="2400" b="1" dirty="0" smtClean="0"/>
              <a:t>: </a:t>
            </a:r>
            <a:r>
              <a:rPr lang="en-US" altLang="zh-CN" sz="2400" b="1" dirty="0" err="1" smtClean="0"/>
              <a:t>data-type+relationships</a:t>
            </a:r>
            <a:r>
              <a:rPr lang="en-US" altLang="zh-CN" sz="2400" b="1" dirty="0" smtClean="0"/>
              <a:t> </a:t>
            </a:r>
          </a:p>
          <a:p>
            <a:pPr eaLnBrk="1" hangingPunct="1">
              <a:buFontTx/>
              <a:buNone/>
            </a:pPr>
            <a:r>
              <a:rPr lang="en-US" altLang="zh-CN" sz="2400" b="1" dirty="0" smtClean="0"/>
              <a:t>    A: data-type/class</a:t>
            </a:r>
          </a:p>
          <a:p>
            <a:pPr lvl="1" eaLnBrk="1" hangingPunct="1"/>
            <a:r>
              <a:rPr lang="en-US" altLang="zh-CN" sz="2000" b="1" dirty="0" smtClean="0"/>
              <a:t>Example :  student record </a:t>
            </a:r>
          </a:p>
          <a:p>
            <a:pPr lvl="1" eaLnBrk="1" hangingPunct="1">
              <a:buFontTx/>
              <a:buNone/>
            </a:pPr>
            <a:r>
              <a:rPr lang="en-US" altLang="zh-CN" sz="2000" b="1" dirty="0" smtClean="0"/>
              <a:t>    ----define the data type by text style </a:t>
            </a:r>
          </a:p>
          <a:p>
            <a:pPr eaLnBrk="1" hangingPunct="1">
              <a:buFontTx/>
              <a:buNone/>
            </a:pPr>
            <a:r>
              <a:rPr lang="en-US" altLang="zh-CN" sz="2400" b="1" dirty="0" smtClean="0"/>
              <a:t>    B: relationship: --------the relation between objects</a:t>
            </a:r>
          </a:p>
          <a:p>
            <a:pPr eaLnBrk="1" hangingPunct="1">
              <a:buFontTx/>
              <a:buNone/>
            </a:pPr>
            <a:r>
              <a:rPr lang="en-US" altLang="zh-CN" sz="2400" b="1" dirty="0" smtClean="0"/>
              <a:t>                             include the relation between data-types</a:t>
            </a:r>
          </a:p>
        </p:txBody>
      </p:sp>
      <p:sp>
        <p:nvSpPr>
          <p:cNvPr id="62469" name="AutoShape 4"/>
          <p:cNvSpPr>
            <a:spLocks/>
          </p:cNvSpPr>
          <p:nvPr/>
        </p:nvSpPr>
        <p:spPr bwMode="auto">
          <a:xfrm>
            <a:off x="7391400" y="4876800"/>
            <a:ext cx="1752600" cy="914400"/>
          </a:xfrm>
          <a:prstGeom prst="borderCallout1">
            <a:avLst>
              <a:gd name="adj1" fmla="val 12500"/>
              <a:gd name="adj2" fmla="val -5264"/>
              <a:gd name="adj3" fmla="val 132468"/>
              <a:gd name="adj4" fmla="val -292764"/>
            </a:avLst>
          </a:prstGeom>
          <a:noFill/>
          <a:ln w="19050">
            <a:solidFill>
              <a:srgbClr val="800080"/>
            </a:solidFill>
            <a:miter lim="800000"/>
            <a:headEnd/>
            <a:tailEnd/>
          </a:ln>
        </p:spPr>
        <p:txBody>
          <a:bodyPr lIns="92075" tIns="46038" rIns="92075" bIns="46038"/>
          <a:lstStyle/>
          <a:p>
            <a:pPr algn="ctr"/>
            <a:r>
              <a:rPr lang="zh-CN" altLang="en-US" dirty="0" smtClean="0"/>
              <a:t>实际上也是</a:t>
            </a:r>
            <a:endParaRPr lang="zh-CN" altLang="en-US" dirty="0"/>
          </a:p>
          <a:p>
            <a:pPr algn="ctr"/>
            <a:r>
              <a:rPr lang="zh-CN" altLang="en-US" dirty="0"/>
              <a:t>对象图</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5"/>
          <p:cNvSpPr>
            <a:spLocks noGrp="1"/>
          </p:cNvSpPr>
          <p:nvPr>
            <p:ph type="sldNum" sz="quarter" idx="12"/>
          </p:nvPr>
        </p:nvSpPr>
        <p:spPr>
          <a:noFill/>
        </p:spPr>
        <p:txBody>
          <a:bodyPr/>
          <a:lstStyle/>
          <a:p>
            <a:fld id="{36307B69-6A99-4BDB-8D45-559DE6F88DC8}" type="slidenum">
              <a:rPr lang="en-US" altLang="zh-CN" smtClean="0">
                <a:latin typeface="Arial" charset="0"/>
              </a:rPr>
              <a:pPr/>
              <a:t>72</a:t>
            </a:fld>
            <a:endParaRPr lang="en-US" altLang="zh-CN" smtClean="0">
              <a:latin typeface="Arial" charset="0"/>
            </a:endParaRPr>
          </a:p>
        </p:txBody>
      </p:sp>
      <p:sp>
        <p:nvSpPr>
          <p:cNvPr id="3076" name="Rectangle 2"/>
          <p:cNvSpPr>
            <a:spLocks noGrp="1" noChangeArrowheads="1"/>
          </p:cNvSpPr>
          <p:nvPr>
            <p:ph type="title"/>
          </p:nvPr>
        </p:nvSpPr>
        <p:spPr/>
        <p:txBody>
          <a:bodyPr/>
          <a:lstStyle/>
          <a:p>
            <a:pPr eaLnBrk="1" hangingPunct="1"/>
            <a:r>
              <a:rPr lang="en-US" altLang="zh-CN" sz="3200" smtClean="0"/>
              <a:t> Chapter 4  Capturing the Requirement</a:t>
            </a:r>
          </a:p>
        </p:txBody>
      </p:sp>
      <p:graphicFrame>
        <p:nvGraphicFramePr>
          <p:cNvPr id="3074" name="Object 4"/>
          <p:cNvGraphicFramePr>
            <a:graphicFrameLocks/>
          </p:cNvGraphicFramePr>
          <p:nvPr/>
        </p:nvGraphicFramePr>
        <p:xfrm>
          <a:off x="827088" y="1557338"/>
          <a:ext cx="8083550" cy="5614987"/>
        </p:xfrm>
        <a:graphic>
          <a:graphicData uri="http://schemas.openxmlformats.org/presentationml/2006/ole">
            <mc:AlternateContent xmlns:mc="http://schemas.openxmlformats.org/markup-compatibility/2006">
              <mc:Choice xmlns:v="urn:schemas-microsoft-com:vml" Requires="v">
                <p:oleObj spid="_x0000_s3150" name="文档" r:id="rId5" imgW="5500477" imgH="3755788" progId="Word.Document.8">
                  <p:embed/>
                </p:oleObj>
              </mc:Choice>
              <mc:Fallback>
                <p:oleObj name="文档" r:id="rId5" imgW="5500477" imgH="3755788" progId="Word.Document.8">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1557338"/>
                        <a:ext cx="8083550" cy="561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p:spPr>
        <p:txBody>
          <a:bodyPr/>
          <a:lstStyle/>
          <a:p>
            <a:fld id="{5C1B7233-8EA8-4FB4-8E87-11F01B1388E7}" type="slidenum">
              <a:rPr lang="en-US" altLang="zh-CN" smtClean="0">
                <a:latin typeface="Arial" charset="0"/>
              </a:rPr>
              <a:pPr/>
              <a:t>73</a:t>
            </a:fld>
            <a:endParaRPr lang="en-US" altLang="zh-CN" smtClean="0">
              <a:latin typeface="Arial" charset="0"/>
            </a:endParaRPr>
          </a:p>
        </p:txBody>
      </p:sp>
      <p:sp>
        <p:nvSpPr>
          <p:cNvPr id="63491" name="Rectangle 2"/>
          <p:cNvSpPr>
            <a:spLocks noGrp="1" noChangeArrowheads="1"/>
          </p:cNvSpPr>
          <p:nvPr>
            <p:ph type="title"/>
          </p:nvPr>
        </p:nvSpPr>
        <p:spPr/>
        <p:txBody>
          <a:bodyPr/>
          <a:lstStyle/>
          <a:p>
            <a:pPr eaLnBrk="1" hangingPunct="1"/>
            <a:endParaRPr lang="zh-CN" altLang="zh-CN" smtClean="0"/>
          </a:p>
        </p:txBody>
      </p:sp>
      <p:pic>
        <p:nvPicPr>
          <p:cNvPr id="63492" name="Picture 4" descr="5月 更新类图简"/>
          <p:cNvPicPr>
            <a:picLocks noChangeAspect="1" noChangeArrowheads="1"/>
          </p:cNvPicPr>
          <p:nvPr/>
        </p:nvPicPr>
        <p:blipFill>
          <a:blip r:embed="rId2" cstate="print"/>
          <a:srcRect/>
          <a:stretch>
            <a:fillRect/>
          </a:stretch>
        </p:blipFill>
        <p:spPr bwMode="auto">
          <a:xfrm>
            <a:off x="179388" y="0"/>
            <a:ext cx="8964612"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p:spPr>
        <p:txBody>
          <a:bodyPr/>
          <a:lstStyle/>
          <a:p>
            <a:fld id="{E119152D-A4FE-461C-856C-D83DF47FC3FC}" type="slidenum">
              <a:rPr lang="en-US" altLang="zh-CN" smtClean="0">
                <a:latin typeface="Arial" charset="0"/>
              </a:rPr>
              <a:pPr/>
              <a:t>74</a:t>
            </a:fld>
            <a:endParaRPr lang="en-US" altLang="zh-CN" smtClean="0">
              <a:latin typeface="Arial" charset="0"/>
            </a:endParaRPr>
          </a:p>
        </p:txBody>
      </p:sp>
      <p:sp>
        <p:nvSpPr>
          <p:cNvPr id="64515" name="Rectangle 5"/>
          <p:cNvSpPr>
            <a:spLocks noChangeArrowheads="1"/>
          </p:cNvSpPr>
          <p:nvPr/>
        </p:nvSpPr>
        <p:spPr bwMode="auto">
          <a:xfrm>
            <a:off x="250825" y="0"/>
            <a:ext cx="8893175" cy="6858000"/>
          </a:xfrm>
          <a:prstGeom prst="rect">
            <a:avLst/>
          </a:prstGeom>
          <a:solidFill>
            <a:schemeClr val="bg1"/>
          </a:solidFill>
          <a:ln w="9525">
            <a:noFill/>
            <a:miter lim="800000"/>
            <a:headEnd/>
            <a:tailEnd/>
          </a:ln>
        </p:spPr>
        <p:txBody>
          <a:bodyPr wrap="none" lIns="92075" tIns="46038" rIns="92075" bIns="46038" anchor="ctr"/>
          <a:lstStyle/>
          <a:p>
            <a:endParaRPr lang="zh-CN" altLang="en-US"/>
          </a:p>
        </p:txBody>
      </p:sp>
      <p:pic>
        <p:nvPicPr>
          <p:cNvPr id="64516" name="Picture 4" descr="系统类图全daishuzi"/>
          <p:cNvPicPr>
            <a:picLocks noChangeAspect="1" noChangeArrowheads="1"/>
          </p:cNvPicPr>
          <p:nvPr/>
        </p:nvPicPr>
        <p:blipFill>
          <a:blip r:embed="rId3" cstate="print"/>
          <a:srcRect/>
          <a:stretch>
            <a:fillRect/>
          </a:stretch>
        </p:blipFill>
        <p:spPr bwMode="auto">
          <a:xfrm>
            <a:off x="179388" y="26988"/>
            <a:ext cx="8964612" cy="6831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p:spPr>
        <p:txBody>
          <a:bodyPr/>
          <a:lstStyle/>
          <a:p>
            <a:fld id="{2A28466E-BA1F-4A7C-BF39-3CC511E3EE63}" type="slidenum">
              <a:rPr lang="en-US" altLang="zh-CN" smtClean="0">
                <a:latin typeface="Arial" charset="0"/>
              </a:rPr>
              <a:pPr/>
              <a:t>75</a:t>
            </a:fld>
            <a:endParaRPr lang="en-US" altLang="zh-CN" smtClean="0">
              <a:latin typeface="Arial" charset="0"/>
            </a:endParaRPr>
          </a:p>
        </p:txBody>
      </p:sp>
      <p:sp>
        <p:nvSpPr>
          <p:cNvPr id="6553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65540" name="Rectangle 3"/>
          <p:cNvSpPr>
            <a:spLocks noGrp="1" noChangeArrowheads="1"/>
          </p:cNvSpPr>
          <p:nvPr>
            <p:ph type="body" idx="1"/>
          </p:nvPr>
        </p:nvSpPr>
        <p:spPr>
          <a:xfrm>
            <a:off x="827088" y="1773238"/>
            <a:ext cx="8088312" cy="4322762"/>
          </a:xfrm>
        </p:spPr>
        <p:txBody>
          <a:bodyPr/>
          <a:lstStyle/>
          <a:p>
            <a:pPr eaLnBrk="1" hangingPunct="1">
              <a:buFontTx/>
              <a:buNone/>
            </a:pPr>
            <a:r>
              <a:rPr lang="zh-CN" altLang="en-US" sz="2400" b="1" dirty="0" smtClean="0"/>
              <a:t>问题讨论</a:t>
            </a:r>
            <a:r>
              <a:rPr lang="en-US" altLang="zh-CN" sz="2400" b="1" dirty="0" smtClean="0"/>
              <a:t>:</a:t>
            </a:r>
          </a:p>
          <a:p>
            <a:pPr eaLnBrk="1" hangingPunct="1">
              <a:buFontTx/>
              <a:buNone/>
            </a:pPr>
            <a:r>
              <a:rPr lang="en-US" altLang="zh-CN" sz="2400" b="1" dirty="0" smtClean="0"/>
              <a:t> (1): </a:t>
            </a:r>
            <a:r>
              <a:rPr lang="zh-CN" altLang="en-US" sz="2400" b="1" dirty="0" smtClean="0"/>
              <a:t>由描述数据类型极其处理</a:t>
            </a:r>
            <a:r>
              <a:rPr lang="en-US" altLang="zh-CN" sz="2400" b="1" dirty="0" smtClean="0"/>
              <a:t>.</a:t>
            </a:r>
            <a:r>
              <a:rPr lang="zh-CN" altLang="en-US" sz="2400" b="1" dirty="0" smtClean="0"/>
              <a:t>可以导出类图</a:t>
            </a:r>
            <a:r>
              <a:rPr lang="en-US" altLang="zh-CN" sz="2400" b="1" dirty="0" smtClean="0"/>
              <a:t>.</a:t>
            </a:r>
            <a:r>
              <a:rPr lang="zh-CN" altLang="en-US" sz="2400" b="1" dirty="0" smtClean="0"/>
              <a:t>（假设此时不考虑存储效率的话。）</a:t>
            </a:r>
            <a:endParaRPr lang="en-US" altLang="zh-CN" sz="2400" b="1" dirty="0" smtClean="0"/>
          </a:p>
          <a:p>
            <a:pPr eaLnBrk="1" hangingPunct="1">
              <a:buFontTx/>
              <a:buNone/>
            </a:pPr>
            <a:r>
              <a:rPr lang="en-US" altLang="zh-CN" sz="2400" b="1" dirty="0" smtClean="0"/>
              <a:t> (2): </a:t>
            </a:r>
            <a:r>
              <a:rPr lang="zh-CN" altLang="en-US" sz="2400" b="1" dirty="0" smtClean="0"/>
              <a:t>由描述功能类型极其涉及的数据</a:t>
            </a:r>
            <a:r>
              <a:rPr lang="en-US" altLang="zh-CN" sz="2400" b="1" dirty="0" smtClean="0"/>
              <a:t>.</a:t>
            </a:r>
            <a:r>
              <a:rPr lang="zh-CN" altLang="en-US" sz="2400" b="1" dirty="0" smtClean="0"/>
              <a:t>也可以导出类图</a:t>
            </a:r>
            <a:r>
              <a:rPr lang="en-US" altLang="zh-CN" sz="2400" b="1" dirty="0" smtClean="0"/>
              <a:t>.</a:t>
            </a:r>
          </a:p>
          <a:p>
            <a:pPr eaLnBrk="1" hangingPunct="1">
              <a:buFontTx/>
              <a:buNone/>
            </a:pPr>
            <a:r>
              <a:rPr lang="en-US" altLang="zh-CN" sz="2400" b="1" dirty="0" smtClean="0"/>
              <a:t>        (</a:t>
            </a:r>
            <a:r>
              <a:rPr lang="zh-CN" altLang="en-US" sz="2400" b="1" dirty="0" smtClean="0"/>
              <a:t>以上是两种设计理念</a:t>
            </a:r>
            <a:r>
              <a:rPr lang="en-US" altLang="zh-CN" sz="2400" b="1" dirty="0" smtClean="0"/>
              <a:t>)</a:t>
            </a:r>
          </a:p>
          <a:p>
            <a:pPr eaLnBrk="1" hangingPunct="1">
              <a:buFontTx/>
              <a:buNone/>
            </a:pPr>
            <a:r>
              <a:rPr lang="en-US" altLang="zh-CN" sz="2400" b="1" dirty="0" smtClean="0"/>
              <a:t> (3): </a:t>
            </a:r>
            <a:r>
              <a:rPr lang="zh-CN" altLang="en-US" sz="2400" b="1" dirty="0" smtClean="0"/>
              <a:t>若类图等还不足于描述数据关系</a:t>
            </a:r>
            <a:r>
              <a:rPr lang="en-US" altLang="zh-CN" sz="2400" b="1" dirty="0" smtClean="0"/>
              <a:t>, </a:t>
            </a:r>
            <a:r>
              <a:rPr lang="zh-CN" altLang="en-US" sz="2400" b="1" dirty="0" smtClean="0"/>
              <a:t>那只好再用别的非</a:t>
            </a:r>
            <a:r>
              <a:rPr lang="en-US" altLang="zh-CN" sz="2400" b="1" dirty="0" smtClean="0"/>
              <a:t>UML</a:t>
            </a:r>
            <a:r>
              <a:rPr lang="zh-CN" altLang="en-US" sz="2400" b="1" dirty="0" smtClean="0"/>
              <a:t>描述手段甚至文字等予以补充了</a:t>
            </a:r>
            <a:r>
              <a:rPr lang="en-US" altLang="zh-CN" sz="2400" b="1" dirty="0" smtClean="0"/>
              <a:t>. (</a:t>
            </a:r>
            <a:r>
              <a:rPr lang="zh-CN" altLang="en-US" sz="2400" b="1" dirty="0" smtClean="0"/>
              <a:t>例如</a:t>
            </a:r>
            <a:r>
              <a:rPr lang="en-US" altLang="zh-CN" sz="2400" b="1" dirty="0" smtClean="0"/>
              <a:t>ER</a:t>
            </a:r>
            <a:r>
              <a:rPr lang="zh-CN" altLang="en-US" sz="2400" b="1" dirty="0" smtClean="0"/>
              <a:t>图等等很多类型</a:t>
            </a:r>
            <a:r>
              <a:rPr lang="en-US" altLang="zh-CN" sz="2400" b="1" dirty="0" smtClean="0"/>
              <a:t>)</a:t>
            </a:r>
          </a:p>
          <a:p>
            <a:pPr eaLnBrk="1" hangingPunct="1">
              <a:buFontTx/>
              <a:buNone/>
            </a:pPr>
            <a:endParaRPr lang="en-US" altLang="zh-CN" sz="2400" b="1"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5"/>
          <p:cNvSpPr>
            <a:spLocks noGrp="1"/>
          </p:cNvSpPr>
          <p:nvPr>
            <p:ph type="sldNum" sz="quarter" idx="12"/>
          </p:nvPr>
        </p:nvSpPr>
        <p:spPr>
          <a:noFill/>
        </p:spPr>
        <p:txBody>
          <a:bodyPr/>
          <a:lstStyle/>
          <a:p>
            <a:fld id="{7FDE78DB-E3CE-4DCD-8F53-6EAD9A2991A3}" type="slidenum">
              <a:rPr lang="en-US" altLang="zh-CN" smtClean="0">
                <a:latin typeface="Arial" charset="0"/>
              </a:rPr>
              <a:pPr/>
              <a:t>76</a:t>
            </a:fld>
            <a:endParaRPr lang="en-US" altLang="zh-CN" smtClean="0">
              <a:latin typeface="Arial" charset="0"/>
            </a:endParaRPr>
          </a:p>
        </p:txBody>
      </p:sp>
      <p:sp>
        <p:nvSpPr>
          <p:cNvPr id="4100"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4101"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t>  (2). Dynamic descriptions</a:t>
            </a:r>
            <a:r>
              <a:rPr lang="zh-CN" altLang="en-US" b="1" smtClean="0"/>
              <a:t>（动态描述）</a:t>
            </a:r>
          </a:p>
          <a:p>
            <a:pPr eaLnBrk="1" hangingPunct="1">
              <a:buFontTx/>
              <a:buNone/>
            </a:pPr>
            <a:r>
              <a:rPr lang="en-US" altLang="zh-CN" sz="2400" b="1" smtClean="0"/>
              <a:t>system states     change over time    general description</a:t>
            </a:r>
          </a:p>
          <a:p>
            <a:pPr eaLnBrk="1" hangingPunct="1">
              <a:buFontTx/>
              <a:buNone/>
            </a:pPr>
            <a:r>
              <a:rPr lang="en-US" altLang="zh-CN" sz="2400" b="1" smtClean="0"/>
              <a:t>               stimulus(</a:t>
            </a:r>
            <a:r>
              <a:rPr lang="zh-CN" altLang="en-US" sz="2400" b="1" smtClean="0"/>
              <a:t>激励</a:t>
            </a:r>
            <a:r>
              <a:rPr lang="en-US" altLang="zh-CN" sz="2400" b="1" smtClean="0"/>
              <a:t>)                    (dynamic description)</a:t>
            </a:r>
          </a:p>
          <a:p>
            <a:pPr eaLnBrk="1" hangingPunct="1">
              <a:buFontTx/>
              <a:buNone/>
            </a:pPr>
            <a:r>
              <a:rPr lang="en-US" altLang="zh-CN" sz="2400" b="1" smtClean="0">
                <a:solidFill>
                  <a:schemeClr val="bg2"/>
                </a:solidFill>
                <a:sym typeface="Wingdings 2" pitchFamily="18" charset="2"/>
              </a:rPr>
              <a:t>  </a:t>
            </a:r>
            <a:r>
              <a:rPr lang="en-US" altLang="zh-CN" sz="2400" b="1" smtClean="0"/>
              <a:t>Decision tables</a:t>
            </a:r>
            <a:r>
              <a:rPr lang="zh-CN" altLang="en-US" sz="2400" b="1" smtClean="0"/>
              <a:t>（判定表）</a:t>
            </a:r>
          </a:p>
          <a:p>
            <a:pPr eaLnBrk="1" hangingPunct="1">
              <a:buFontTx/>
              <a:buNone/>
            </a:pPr>
            <a:r>
              <a:rPr lang="zh-CN" altLang="en-US" sz="2400" b="1" smtClean="0">
                <a:solidFill>
                  <a:schemeClr val="bg2"/>
                </a:solidFill>
                <a:sym typeface="Wingdings 2" pitchFamily="18" charset="2"/>
              </a:rPr>
              <a:t>    </a:t>
            </a:r>
            <a:r>
              <a:rPr lang="en-US" altLang="zh-CN" sz="2400" b="1" smtClean="0">
                <a:solidFill>
                  <a:schemeClr val="bg2"/>
                </a:solidFill>
                <a:sym typeface="Wingdings 2" pitchFamily="18" charset="2"/>
              </a:rPr>
              <a:t>conditions     rule     action </a:t>
            </a:r>
          </a:p>
          <a:p>
            <a:pPr eaLnBrk="1" hangingPunct="1">
              <a:buFontTx/>
              <a:buNone/>
            </a:pPr>
            <a:endParaRPr lang="en-US" altLang="zh-CN" sz="2400" b="1" smtClean="0">
              <a:solidFill>
                <a:schemeClr val="bg2"/>
              </a:solidFill>
              <a:sym typeface="Wingdings 2" pitchFamily="18" charset="2"/>
            </a:endParaRPr>
          </a:p>
          <a:p>
            <a:pPr eaLnBrk="1" hangingPunct="1">
              <a:buFontTx/>
              <a:buNone/>
            </a:pPr>
            <a:endParaRPr lang="en-US" altLang="zh-CN" sz="2400" b="1" smtClean="0">
              <a:solidFill>
                <a:schemeClr val="bg2"/>
              </a:solidFill>
              <a:sym typeface="Wingdings 2" pitchFamily="18" charset="2"/>
            </a:endParaRPr>
          </a:p>
          <a:p>
            <a:pPr eaLnBrk="1" hangingPunct="1">
              <a:buFontTx/>
              <a:buNone/>
            </a:pPr>
            <a:endParaRPr lang="en-US" altLang="zh-CN" sz="2400" b="1" smtClean="0">
              <a:solidFill>
                <a:schemeClr val="bg2"/>
              </a:solidFill>
              <a:sym typeface="Wingdings 2" pitchFamily="18" charset="2"/>
            </a:endParaRPr>
          </a:p>
          <a:p>
            <a:pPr eaLnBrk="1" hangingPunct="1">
              <a:buFontTx/>
              <a:buNone/>
            </a:pPr>
            <a:endParaRPr lang="en-US" altLang="zh-CN" sz="2400" b="1" smtClean="0">
              <a:solidFill>
                <a:schemeClr val="bg2"/>
              </a:solidFill>
              <a:sym typeface="Wingdings 2" pitchFamily="18" charset="2"/>
            </a:endParaRPr>
          </a:p>
        </p:txBody>
      </p:sp>
      <p:sp>
        <p:nvSpPr>
          <p:cNvPr id="4102" name="Line 4"/>
          <p:cNvSpPr>
            <a:spLocks noChangeShapeType="1"/>
          </p:cNvSpPr>
          <p:nvPr/>
        </p:nvSpPr>
        <p:spPr bwMode="auto">
          <a:xfrm>
            <a:off x="2881313" y="2514600"/>
            <a:ext cx="4572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103" name="Line 5"/>
          <p:cNvSpPr>
            <a:spLocks noChangeShapeType="1"/>
          </p:cNvSpPr>
          <p:nvPr/>
        </p:nvSpPr>
        <p:spPr bwMode="auto">
          <a:xfrm>
            <a:off x="5791200" y="2514600"/>
            <a:ext cx="3810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104" name="Line 6"/>
          <p:cNvSpPr>
            <a:spLocks noChangeShapeType="1"/>
          </p:cNvSpPr>
          <p:nvPr/>
        </p:nvSpPr>
        <p:spPr bwMode="auto">
          <a:xfrm flipV="1">
            <a:off x="3048000" y="2514600"/>
            <a:ext cx="0" cy="304800"/>
          </a:xfrm>
          <a:prstGeom prst="line">
            <a:avLst/>
          </a:prstGeom>
          <a:noFill/>
          <a:ln w="28575">
            <a:solidFill>
              <a:schemeClr val="tx1"/>
            </a:solidFill>
            <a:round/>
            <a:headEnd/>
            <a:tailEnd type="triangle" w="med" len="med"/>
          </a:ln>
        </p:spPr>
        <p:txBody>
          <a:bodyPr wrap="none" anchor="ctr"/>
          <a:lstStyle/>
          <a:p>
            <a:endParaRPr lang="zh-CN" altLang="en-US"/>
          </a:p>
        </p:txBody>
      </p:sp>
      <p:graphicFrame>
        <p:nvGraphicFramePr>
          <p:cNvPr id="4098" name="Object 7"/>
          <p:cNvGraphicFramePr>
            <a:graphicFrameLocks/>
          </p:cNvGraphicFramePr>
          <p:nvPr/>
        </p:nvGraphicFramePr>
        <p:xfrm>
          <a:off x="0" y="3811588"/>
          <a:ext cx="9074150" cy="3146425"/>
        </p:xfrm>
        <a:graphic>
          <a:graphicData uri="http://schemas.openxmlformats.org/presentationml/2006/ole">
            <mc:AlternateContent xmlns:mc="http://schemas.openxmlformats.org/markup-compatibility/2006">
              <mc:Choice xmlns:v="urn:schemas-microsoft-com:vml" Requires="v">
                <p:oleObj spid="_x0000_s4174" name="Document" r:id="rId5" imgW="5629320" imgH="1819440" progId="Word.Document.8">
                  <p:embed/>
                </p:oleObj>
              </mc:Choice>
              <mc:Fallback>
                <p:oleObj name="Document" r:id="rId5" imgW="5629320" imgH="1819440" progId="Word.Document.8">
                  <p:embed/>
                  <p:pic>
                    <p:nvPicPr>
                      <p:cNvPr id="0"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811588"/>
                        <a:ext cx="9074150" cy="314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5" name="Line 8"/>
          <p:cNvSpPr>
            <a:spLocks noChangeShapeType="1"/>
          </p:cNvSpPr>
          <p:nvPr/>
        </p:nvSpPr>
        <p:spPr bwMode="auto">
          <a:xfrm>
            <a:off x="2743200" y="3810000"/>
            <a:ext cx="3810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106" name="Line 9"/>
          <p:cNvSpPr>
            <a:spLocks noChangeShapeType="1"/>
          </p:cNvSpPr>
          <p:nvPr/>
        </p:nvSpPr>
        <p:spPr bwMode="auto">
          <a:xfrm>
            <a:off x="3733800" y="3810000"/>
            <a:ext cx="422275" cy="0"/>
          </a:xfrm>
          <a:prstGeom prst="line">
            <a:avLst/>
          </a:prstGeom>
          <a:noFill/>
          <a:ln w="28575">
            <a:solidFill>
              <a:schemeClr val="tx1"/>
            </a:solidFill>
            <a:round/>
            <a:headEnd/>
            <a:tailEnd type="triangle" w="med" len="me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p:spPr>
        <p:txBody>
          <a:bodyPr/>
          <a:lstStyle/>
          <a:p>
            <a:fld id="{EB771132-DA73-41CE-85CC-4D6B7029FF37}" type="slidenum">
              <a:rPr lang="en-US" altLang="zh-CN" smtClean="0">
                <a:latin typeface="Arial" charset="0"/>
              </a:rPr>
              <a:pPr/>
              <a:t>77</a:t>
            </a:fld>
            <a:endParaRPr lang="en-US" altLang="zh-CN" smtClean="0">
              <a:latin typeface="Arial" charset="0"/>
            </a:endParaRPr>
          </a:p>
        </p:txBody>
      </p:sp>
      <p:sp>
        <p:nvSpPr>
          <p:cNvPr id="6656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66564" name="Rectangle 3"/>
          <p:cNvSpPr>
            <a:spLocks noGrp="1" noChangeArrowheads="1"/>
          </p:cNvSpPr>
          <p:nvPr>
            <p:ph type="body" idx="1"/>
          </p:nvPr>
        </p:nvSpPr>
        <p:spPr>
          <a:xfrm>
            <a:off x="838200" y="1752600"/>
            <a:ext cx="8305800" cy="5105400"/>
          </a:xfrm>
        </p:spPr>
        <p:txBody>
          <a:bodyPr/>
          <a:lstStyle/>
          <a:p>
            <a:pPr eaLnBrk="1" hangingPunct="1">
              <a:lnSpc>
                <a:spcPct val="90000"/>
              </a:lnSpc>
              <a:buFontTx/>
              <a:buNone/>
            </a:pPr>
            <a:r>
              <a:rPr lang="en-US" altLang="zh-CN" b="1" smtClean="0">
                <a:solidFill>
                  <a:schemeClr val="bg2"/>
                </a:solidFill>
                <a:sym typeface="Wingdings 2" pitchFamily="18" charset="2"/>
              </a:rPr>
              <a:t> </a:t>
            </a:r>
            <a:r>
              <a:rPr lang="en-US" altLang="zh-CN" sz="2400" b="1" smtClean="0">
                <a:solidFill>
                  <a:schemeClr val="bg2"/>
                </a:solidFill>
                <a:sym typeface="Wingdings 2" pitchFamily="18" charset="2"/>
              </a:rPr>
              <a:t> </a:t>
            </a:r>
            <a:r>
              <a:rPr lang="en-US" altLang="zh-CN" sz="2400" b="1" smtClean="0"/>
              <a:t>Functional descriptions and transition diagrams</a:t>
            </a:r>
          </a:p>
          <a:p>
            <a:pPr eaLnBrk="1" hangingPunct="1">
              <a:lnSpc>
                <a:spcPct val="90000"/>
              </a:lnSpc>
              <a:buFontTx/>
              <a:buNone/>
            </a:pPr>
            <a:r>
              <a:rPr lang="en-US" altLang="zh-CN" sz="2400" b="1" smtClean="0"/>
              <a:t>     </a:t>
            </a:r>
            <a:r>
              <a:rPr lang="zh-CN" altLang="en-US" sz="2400" b="1" smtClean="0"/>
              <a:t>（功能性描述和变迁图）</a:t>
            </a:r>
          </a:p>
          <a:p>
            <a:pPr lvl="1" eaLnBrk="1" hangingPunct="1">
              <a:lnSpc>
                <a:spcPct val="90000"/>
              </a:lnSpc>
              <a:buFontTx/>
              <a:buNone/>
            </a:pPr>
            <a:r>
              <a:rPr lang="zh-CN" altLang="en-US" b="1" smtClean="0"/>
              <a:t>				</a:t>
            </a:r>
            <a:r>
              <a:rPr lang="en-US" altLang="zh-CN" b="1" smtClean="0"/>
              <a:t>f(</a:t>
            </a:r>
            <a:r>
              <a:rPr lang="en-US" altLang="zh-CN" b="1" i="1" smtClean="0"/>
              <a:t>S</a:t>
            </a:r>
            <a:r>
              <a:rPr lang="en-US" altLang="zh-CN" b="1" smtClean="0"/>
              <a:t>i, </a:t>
            </a:r>
            <a:r>
              <a:rPr lang="en-US" altLang="zh-CN" b="1" i="1" smtClean="0"/>
              <a:t>C</a:t>
            </a:r>
            <a:r>
              <a:rPr lang="en-US" altLang="zh-CN" b="1" smtClean="0"/>
              <a:t>j) = </a:t>
            </a:r>
            <a:r>
              <a:rPr lang="en-US" altLang="zh-CN" b="1" i="1" smtClean="0"/>
              <a:t>S</a:t>
            </a:r>
            <a:r>
              <a:rPr lang="en-US" altLang="zh-CN" b="1" smtClean="0"/>
              <a:t>k</a:t>
            </a:r>
          </a:p>
          <a:p>
            <a:pPr eaLnBrk="1" hangingPunct="1">
              <a:lnSpc>
                <a:spcPct val="90000"/>
              </a:lnSpc>
              <a:buFontTx/>
              <a:buNone/>
            </a:pPr>
            <a:r>
              <a:rPr lang="en-US" altLang="zh-CN" b="1" smtClean="0"/>
              <a:t>(3). Object-oriented specifications</a:t>
            </a:r>
          </a:p>
          <a:p>
            <a:pPr eaLnBrk="1" hangingPunct="1">
              <a:lnSpc>
                <a:spcPct val="90000"/>
              </a:lnSpc>
              <a:buFontTx/>
              <a:buNone/>
            </a:pPr>
            <a:r>
              <a:rPr lang="en-US" altLang="zh-CN" sz="2000" b="1" smtClean="0"/>
              <a:t>            </a:t>
            </a:r>
            <a:r>
              <a:rPr lang="en-US" altLang="zh-CN" sz="2400" b="1" smtClean="0"/>
              <a:t>(</a:t>
            </a:r>
            <a:r>
              <a:rPr lang="zh-CN" altLang="en-US" sz="2400" b="1" smtClean="0"/>
              <a:t>面向对象的规格说明</a:t>
            </a:r>
            <a:r>
              <a:rPr lang="en-US" altLang="zh-CN" sz="2400" b="1" smtClean="0"/>
              <a:t>)</a:t>
            </a:r>
          </a:p>
          <a:p>
            <a:pPr eaLnBrk="1" hangingPunct="1">
              <a:lnSpc>
                <a:spcPct val="90000"/>
              </a:lnSpc>
              <a:buFontTx/>
              <a:buNone/>
            </a:pPr>
            <a:r>
              <a:rPr lang="en-US" altLang="zh-CN" b="1" smtClean="0">
                <a:solidFill>
                  <a:schemeClr val="bg2"/>
                </a:solidFill>
                <a:sym typeface="Wingdings 2" pitchFamily="18" charset="2"/>
              </a:rPr>
              <a:t> </a:t>
            </a:r>
            <a:r>
              <a:rPr lang="en-US" altLang="zh-CN" sz="2400" b="1" smtClean="0">
                <a:solidFill>
                  <a:schemeClr val="bg2"/>
                </a:solidFill>
                <a:sym typeface="Wingdings 2" pitchFamily="18" charset="2"/>
              </a:rPr>
              <a:t>note: A: </a:t>
            </a:r>
            <a:r>
              <a:rPr lang="en-US" altLang="zh-CN" sz="2400" b="1" u="sng" smtClean="0">
                <a:solidFill>
                  <a:srgbClr val="0000FF"/>
                </a:solidFill>
                <a:sym typeface="Wingdings 2" pitchFamily="18" charset="2"/>
              </a:rPr>
              <a:t>functional approach</a:t>
            </a:r>
          </a:p>
          <a:p>
            <a:pPr eaLnBrk="1" hangingPunct="1">
              <a:lnSpc>
                <a:spcPct val="90000"/>
              </a:lnSpc>
              <a:buFontTx/>
              <a:buNone/>
            </a:pPr>
            <a:r>
              <a:rPr lang="en-US" altLang="zh-CN" sz="2000" b="1" smtClean="0">
                <a:sym typeface="Wingdings 2" pitchFamily="18" charset="2"/>
              </a:rPr>
              <a:t>                   ----describes how inputs are transformed to outputs </a:t>
            </a:r>
          </a:p>
          <a:p>
            <a:pPr eaLnBrk="1" hangingPunct="1">
              <a:lnSpc>
                <a:spcPct val="90000"/>
              </a:lnSpc>
              <a:buFontTx/>
              <a:buNone/>
            </a:pPr>
            <a:r>
              <a:rPr lang="en-US" altLang="zh-CN" sz="2400" b="1" smtClean="0">
                <a:solidFill>
                  <a:schemeClr val="bg2"/>
                </a:solidFill>
                <a:sym typeface="Wingdings 2" pitchFamily="18" charset="2"/>
              </a:rPr>
              <a:t>              B: </a:t>
            </a:r>
            <a:r>
              <a:rPr lang="en-US" altLang="zh-CN" sz="2400" b="1" u="sng" smtClean="0">
                <a:solidFill>
                  <a:srgbClr val="0000FF"/>
                </a:solidFill>
                <a:sym typeface="Wingdings 2" pitchFamily="18" charset="2"/>
              </a:rPr>
              <a:t>object-oriented approach</a:t>
            </a:r>
          </a:p>
          <a:p>
            <a:pPr eaLnBrk="1" hangingPunct="1">
              <a:lnSpc>
                <a:spcPct val="90000"/>
              </a:lnSpc>
              <a:buFontTx/>
              <a:buNone/>
            </a:pPr>
            <a:r>
              <a:rPr lang="en-US" altLang="zh-CN" sz="2000" b="1" smtClean="0">
                <a:solidFill>
                  <a:schemeClr val="bg2"/>
                </a:solidFill>
                <a:sym typeface="Wingdings 2" pitchFamily="18" charset="2"/>
              </a:rPr>
              <a:t>                   ----focuses on the entities enacting  </a:t>
            </a:r>
          </a:p>
          <a:p>
            <a:pPr eaLnBrk="1" hangingPunct="1">
              <a:lnSpc>
                <a:spcPct val="90000"/>
              </a:lnSpc>
              <a:buFontTx/>
              <a:buNone/>
            </a:pPr>
            <a:r>
              <a:rPr lang="en-US" altLang="zh-CN" sz="2000" b="1" smtClean="0">
                <a:solidFill>
                  <a:schemeClr val="bg2"/>
                </a:solidFill>
                <a:sym typeface="Wingdings 2" pitchFamily="18" charset="2"/>
              </a:rPr>
              <a:t>                     X: what do entities look like?</a:t>
            </a:r>
          </a:p>
          <a:p>
            <a:pPr eaLnBrk="1" hangingPunct="1">
              <a:lnSpc>
                <a:spcPct val="90000"/>
              </a:lnSpc>
              <a:buFontTx/>
              <a:buNone/>
            </a:pPr>
            <a:r>
              <a:rPr lang="en-US" altLang="zh-CN" sz="2000" b="1" smtClean="0">
                <a:solidFill>
                  <a:schemeClr val="bg2"/>
                </a:solidFill>
                <a:sym typeface="Wingdings 2" pitchFamily="18" charset="2"/>
              </a:rPr>
              <a:t>                     Y: what can we do with the entity?</a:t>
            </a:r>
          </a:p>
          <a:p>
            <a:pPr eaLnBrk="1" hangingPunct="1">
              <a:lnSpc>
                <a:spcPct val="90000"/>
              </a:lnSpc>
              <a:buFontTx/>
              <a:buNone/>
            </a:pPr>
            <a:r>
              <a:rPr lang="en-US" altLang="zh-CN" sz="2000" b="1" smtClean="0">
                <a:solidFill>
                  <a:schemeClr val="bg2"/>
                </a:solidFill>
                <a:sym typeface="Wingdings 2" pitchFamily="18" charset="2"/>
              </a:rPr>
              <a:t>                     Z: what aspects of entities and processes are </a:t>
            </a:r>
          </a:p>
          <a:p>
            <a:pPr eaLnBrk="1" hangingPunct="1">
              <a:lnSpc>
                <a:spcPct val="90000"/>
              </a:lnSpc>
              <a:buFontTx/>
              <a:buNone/>
            </a:pPr>
            <a:r>
              <a:rPr lang="en-US" altLang="zh-CN" sz="2000" b="1" smtClean="0">
                <a:solidFill>
                  <a:schemeClr val="bg2"/>
                </a:solidFill>
                <a:sym typeface="Wingdings 2" pitchFamily="18" charset="2"/>
              </a:rPr>
              <a:t>                          persistent over time? </a:t>
            </a:r>
            <a:endParaRPr lang="en-US" altLang="zh-CN" sz="2000" b="1"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p:spPr>
        <p:txBody>
          <a:bodyPr/>
          <a:lstStyle/>
          <a:p>
            <a:fld id="{D5494D03-C087-4155-9573-0A5EC42AD52D}" type="slidenum">
              <a:rPr lang="en-US" altLang="zh-CN" smtClean="0">
                <a:latin typeface="Arial" charset="0"/>
              </a:rPr>
              <a:pPr/>
              <a:t>78</a:t>
            </a:fld>
            <a:endParaRPr lang="en-US" altLang="zh-CN" smtClean="0">
              <a:latin typeface="Arial" charset="0"/>
            </a:endParaRPr>
          </a:p>
        </p:txBody>
      </p:sp>
      <p:sp>
        <p:nvSpPr>
          <p:cNvPr id="6758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67588"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solidFill>
                  <a:schemeClr val="bg2"/>
                </a:solidFill>
                <a:sym typeface="Wingdings 2" pitchFamily="18" charset="2"/>
              </a:rPr>
              <a:t> several notions </a:t>
            </a:r>
          </a:p>
          <a:p>
            <a:pPr eaLnBrk="1" hangingPunct="1">
              <a:lnSpc>
                <a:spcPct val="90000"/>
              </a:lnSpc>
              <a:buFontTx/>
              <a:buNone/>
            </a:pPr>
            <a:r>
              <a:rPr lang="en-US" altLang="zh-CN" sz="2400" b="1" smtClean="0">
                <a:solidFill>
                  <a:schemeClr val="bg2"/>
                </a:solidFill>
                <a:sym typeface="Wingdings 2" pitchFamily="18" charset="2"/>
              </a:rPr>
              <a:t>    A: </a:t>
            </a:r>
            <a:r>
              <a:rPr lang="en-US" altLang="zh-CN" sz="2400" b="1" u="sng" smtClean="0">
                <a:solidFill>
                  <a:srgbClr val="FF0066"/>
                </a:solidFill>
                <a:sym typeface="Wingdings 2" pitchFamily="18" charset="2"/>
              </a:rPr>
              <a:t>object</a:t>
            </a:r>
            <a:r>
              <a:rPr lang="en-US" altLang="zh-CN" sz="2400" b="1" smtClean="0">
                <a:solidFill>
                  <a:schemeClr val="bg2"/>
                </a:solidFill>
                <a:sym typeface="Wingdings 2" pitchFamily="18" charset="2"/>
              </a:rPr>
              <a:t>: </a:t>
            </a:r>
            <a:r>
              <a:rPr lang="en-US" altLang="zh-CN" sz="2400" b="1" u="sng" smtClean="0">
                <a:solidFill>
                  <a:srgbClr val="0000FF"/>
                </a:solidFill>
              </a:rPr>
              <a:t>Each entity</a:t>
            </a:r>
            <a:r>
              <a:rPr lang="en-US" altLang="zh-CN" sz="2400" b="1" smtClean="0"/>
              <a:t> in the system is an object</a:t>
            </a:r>
            <a:endParaRPr lang="en-US" altLang="zh-CN" sz="2400" b="1" smtClean="0">
              <a:solidFill>
                <a:schemeClr val="bg2"/>
              </a:solidFill>
              <a:sym typeface="Wingdings 2" pitchFamily="18" charset="2"/>
            </a:endParaRPr>
          </a:p>
          <a:p>
            <a:pPr eaLnBrk="1" hangingPunct="1">
              <a:lnSpc>
                <a:spcPct val="90000"/>
              </a:lnSpc>
              <a:buFontTx/>
              <a:buNone/>
            </a:pPr>
            <a:r>
              <a:rPr lang="en-US" altLang="zh-CN" sz="2400" b="1" smtClean="0">
                <a:solidFill>
                  <a:schemeClr val="bg2"/>
                </a:solidFill>
                <a:sym typeface="Wingdings 2" pitchFamily="18" charset="2"/>
              </a:rPr>
              <a:t>    B: </a:t>
            </a:r>
            <a:r>
              <a:rPr lang="en-US" altLang="zh-CN" sz="2400" b="1" u="sng" smtClean="0">
                <a:solidFill>
                  <a:srgbClr val="FF0066"/>
                </a:solidFill>
              </a:rPr>
              <a:t>method or operation</a:t>
            </a:r>
            <a:r>
              <a:rPr lang="en-US" altLang="zh-CN" sz="2400" b="1" smtClean="0"/>
              <a:t>:  is an </a:t>
            </a:r>
            <a:r>
              <a:rPr lang="en-US" altLang="zh-CN" sz="2400" b="1" u="sng" smtClean="0">
                <a:solidFill>
                  <a:srgbClr val="0000FF"/>
                </a:solidFill>
              </a:rPr>
              <a:t>action</a:t>
            </a:r>
            <a:r>
              <a:rPr lang="en-US" altLang="zh-CN" sz="2400" b="1" smtClean="0"/>
              <a:t> that can be</a:t>
            </a:r>
          </a:p>
          <a:p>
            <a:pPr eaLnBrk="1" hangingPunct="1">
              <a:lnSpc>
                <a:spcPct val="90000"/>
              </a:lnSpc>
              <a:buFontTx/>
              <a:buNone/>
            </a:pPr>
            <a:r>
              <a:rPr lang="en-US" altLang="zh-CN" sz="2400" b="1" smtClean="0"/>
              <a:t>         performed directly by the object or can happen</a:t>
            </a:r>
          </a:p>
          <a:p>
            <a:pPr eaLnBrk="1" hangingPunct="1">
              <a:lnSpc>
                <a:spcPct val="90000"/>
              </a:lnSpc>
              <a:buFontTx/>
              <a:buNone/>
            </a:pPr>
            <a:r>
              <a:rPr lang="en-US" altLang="zh-CN" sz="2400" b="1" smtClean="0"/>
              <a:t>         to the object.</a:t>
            </a:r>
          </a:p>
          <a:p>
            <a:pPr eaLnBrk="1" hangingPunct="1">
              <a:lnSpc>
                <a:spcPct val="90000"/>
              </a:lnSpc>
              <a:buFontTx/>
              <a:buNone/>
            </a:pPr>
            <a:r>
              <a:rPr lang="en-US" altLang="zh-CN" sz="2400" b="1" smtClean="0"/>
              <a:t>    C: </a:t>
            </a:r>
            <a:r>
              <a:rPr lang="en-US" altLang="zh-CN" sz="2400" b="1" u="sng" smtClean="0">
                <a:solidFill>
                  <a:srgbClr val="FF0066"/>
                </a:solidFill>
              </a:rPr>
              <a:t>Encapsulation</a:t>
            </a:r>
            <a:r>
              <a:rPr lang="en-US" altLang="zh-CN" sz="2400" b="1" smtClean="0"/>
              <a:t>:  the methods form a </a:t>
            </a:r>
            <a:r>
              <a:rPr lang="en-US" altLang="zh-CN" sz="2400" b="1" u="sng" smtClean="0">
                <a:solidFill>
                  <a:srgbClr val="0000FF"/>
                </a:solidFill>
              </a:rPr>
              <a:t>protective</a:t>
            </a:r>
          </a:p>
          <a:p>
            <a:pPr eaLnBrk="1" hangingPunct="1">
              <a:lnSpc>
                <a:spcPct val="90000"/>
              </a:lnSpc>
              <a:buFontTx/>
              <a:buNone/>
            </a:pPr>
            <a:r>
              <a:rPr lang="en-US" altLang="zh-CN" sz="2400" b="1" smtClean="0">
                <a:solidFill>
                  <a:srgbClr val="0000FF"/>
                </a:solidFill>
              </a:rPr>
              <a:t>                                     </a:t>
            </a:r>
            <a:r>
              <a:rPr lang="en-US" altLang="zh-CN" sz="2400" b="1" u="sng" smtClean="0">
                <a:solidFill>
                  <a:srgbClr val="0000FF"/>
                </a:solidFill>
              </a:rPr>
              <a:t>boundary</a:t>
            </a:r>
            <a:r>
              <a:rPr lang="en-US" altLang="zh-CN" sz="2400" b="1" smtClean="0"/>
              <a:t> around an object</a:t>
            </a:r>
          </a:p>
          <a:p>
            <a:pPr eaLnBrk="1" hangingPunct="1">
              <a:lnSpc>
                <a:spcPct val="90000"/>
              </a:lnSpc>
              <a:buFontTx/>
              <a:buNone/>
            </a:pPr>
            <a:r>
              <a:rPr lang="en-US" altLang="zh-CN" sz="2400" b="1" smtClean="0"/>
              <a:t>    D: </a:t>
            </a:r>
            <a:r>
              <a:rPr lang="en-US" altLang="zh-CN" sz="2400" b="1" u="sng" smtClean="0">
                <a:solidFill>
                  <a:srgbClr val="FF0066"/>
                </a:solidFill>
              </a:rPr>
              <a:t>Class hierarchies</a:t>
            </a:r>
            <a:r>
              <a:rPr lang="en-US" altLang="zh-CN" sz="2400" b="1" smtClean="0"/>
              <a:t> of objects---- ( encourage</a:t>
            </a:r>
          </a:p>
          <a:p>
            <a:pPr eaLnBrk="1" hangingPunct="1">
              <a:lnSpc>
                <a:spcPct val="90000"/>
              </a:lnSpc>
              <a:buFontTx/>
              <a:buNone/>
            </a:pPr>
            <a:r>
              <a:rPr lang="en-US" altLang="zh-CN" sz="2400" b="1" smtClean="0"/>
              <a:t>                                                                  inheritance )</a:t>
            </a:r>
          </a:p>
          <a:p>
            <a:pPr eaLnBrk="1" hangingPunct="1">
              <a:lnSpc>
                <a:spcPct val="90000"/>
              </a:lnSpc>
              <a:buFontTx/>
              <a:buNone/>
            </a:pPr>
            <a:r>
              <a:rPr lang="en-US" altLang="zh-CN" sz="2400" b="1" smtClean="0"/>
              <a:t>    E: </a:t>
            </a:r>
            <a:r>
              <a:rPr lang="en-US" altLang="zh-CN" sz="2400" b="1" u="sng" smtClean="0">
                <a:solidFill>
                  <a:srgbClr val="FF0066"/>
                </a:solidFill>
              </a:rPr>
              <a:t>Multiple inheritance</a:t>
            </a:r>
            <a:r>
              <a:rPr lang="en-US" altLang="zh-CN" sz="2400" b="1" smtClean="0"/>
              <a:t>: </a:t>
            </a:r>
          </a:p>
          <a:p>
            <a:pPr eaLnBrk="1" hangingPunct="1">
              <a:lnSpc>
                <a:spcPct val="90000"/>
              </a:lnSpc>
              <a:buFontTx/>
              <a:buNone/>
            </a:pPr>
            <a:r>
              <a:rPr lang="en-US" altLang="zh-CN" sz="2400" b="1" smtClean="0"/>
              <a:t>    F: </a:t>
            </a:r>
            <a:r>
              <a:rPr lang="en-US" altLang="zh-CN" sz="2400" b="1" u="sng" smtClean="0">
                <a:solidFill>
                  <a:srgbClr val="FF0066"/>
                </a:solidFill>
              </a:rPr>
              <a:t>Polymorphism</a:t>
            </a:r>
            <a:r>
              <a:rPr lang="en-US" altLang="zh-CN" sz="2400" b="1" smtClean="0"/>
              <a:t>:  same method for different </a:t>
            </a:r>
          </a:p>
          <a:p>
            <a:pPr eaLnBrk="1" hangingPunct="1">
              <a:lnSpc>
                <a:spcPct val="90000"/>
              </a:lnSpc>
              <a:buFontTx/>
              <a:buNone/>
            </a:pPr>
            <a:r>
              <a:rPr lang="en-US" altLang="zh-CN" sz="2400" b="1" smtClean="0"/>
              <a:t>                              objects, each with different behavior</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p:spPr>
        <p:txBody>
          <a:bodyPr/>
          <a:lstStyle/>
          <a:p>
            <a:fld id="{3D6B6E28-D079-4EEF-82E7-5BBA5A5E37EA}" type="slidenum">
              <a:rPr lang="en-US" altLang="zh-CN" smtClean="0">
                <a:latin typeface="Arial" charset="0"/>
              </a:rPr>
              <a:pPr/>
              <a:t>79</a:t>
            </a:fld>
            <a:endParaRPr lang="en-US" altLang="zh-CN" smtClean="0">
              <a:latin typeface="Arial" charset="0"/>
            </a:endParaRPr>
          </a:p>
        </p:txBody>
      </p:sp>
      <p:sp>
        <p:nvSpPr>
          <p:cNvPr id="6861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68612" name="Rectangle 3"/>
          <p:cNvSpPr>
            <a:spLocks noGrp="1" noChangeArrowheads="1"/>
          </p:cNvSpPr>
          <p:nvPr>
            <p:ph type="body" idx="1"/>
          </p:nvPr>
        </p:nvSpPr>
        <p:spPr>
          <a:xfrm>
            <a:off x="704850" y="1752600"/>
            <a:ext cx="8439150" cy="5105400"/>
          </a:xfrm>
        </p:spPr>
        <p:txBody>
          <a:bodyPr/>
          <a:lstStyle/>
          <a:p>
            <a:pPr eaLnBrk="1" hangingPunct="1">
              <a:buFontTx/>
              <a:buNone/>
            </a:pPr>
            <a:r>
              <a:rPr lang="en-US" altLang="zh-CN" b="1" smtClean="0">
                <a:solidFill>
                  <a:schemeClr val="bg2"/>
                </a:solidFill>
                <a:sym typeface="Wingdings 2" pitchFamily="18" charset="2"/>
              </a:rPr>
              <a:t> </a:t>
            </a:r>
            <a:r>
              <a:rPr lang="en-US" altLang="zh-CN" sz="2400" b="1" smtClean="0">
                <a:solidFill>
                  <a:schemeClr val="bg2"/>
                </a:solidFill>
                <a:sym typeface="Wingdings 2" pitchFamily="18" charset="2"/>
              </a:rPr>
              <a:t>advantages: is that the object and method              </a:t>
            </a:r>
          </a:p>
          <a:p>
            <a:pPr eaLnBrk="1" hangingPunct="1">
              <a:buFontTx/>
              <a:buNone/>
            </a:pPr>
            <a:r>
              <a:rPr lang="en-US" altLang="zh-CN" sz="2400" b="1" smtClean="0">
                <a:solidFill>
                  <a:schemeClr val="bg2"/>
                </a:solidFill>
                <a:sym typeface="Wingdings 2" pitchFamily="18" charset="2"/>
              </a:rPr>
              <a:t>                          descriptions are closely associated with </a:t>
            </a:r>
          </a:p>
          <a:p>
            <a:pPr eaLnBrk="1" hangingPunct="1">
              <a:buFontTx/>
              <a:buNone/>
            </a:pPr>
            <a:r>
              <a:rPr lang="en-US" altLang="zh-CN" sz="2400" b="1" smtClean="0">
                <a:solidFill>
                  <a:schemeClr val="bg2"/>
                </a:solidFill>
                <a:sym typeface="Wingdings 2" pitchFamily="18" charset="2"/>
              </a:rPr>
              <a:t>                          the application domain for which the </a:t>
            </a:r>
          </a:p>
          <a:p>
            <a:pPr eaLnBrk="1" hangingPunct="1">
              <a:buFontTx/>
              <a:buNone/>
            </a:pPr>
            <a:r>
              <a:rPr lang="en-US" altLang="zh-CN" sz="2400" b="1" smtClean="0">
                <a:solidFill>
                  <a:schemeClr val="bg2"/>
                </a:solidFill>
                <a:sym typeface="Wingdings 2" pitchFamily="18" charset="2"/>
              </a:rPr>
              <a:t>                          software is to be built</a:t>
            </a:r>
          </a:p>
          <a:p>
            <a:pPr eaLnBrk="1" hangingPunct="1">
              <a:buFontTx/>
              <a:buNone/>
            </a:pPr>
            <a:r>
              <a:rPr lang="en-US" altLang="zh-CN" sz="2400" b="1" smtClean="0">
                <a:solidFill>
                  <a:schemeClr val="bg2"/>
                </a:solidFill>
                <a:sym typeface="Wingdings 2" pitchFamily="18" charset="2"/>
              </a:rPr>
              <a:t>                         ( more practical than traditional approach )</a:t>
            </a:r>
          </a:p>
          <a:p>
            <a:pPr eaLnBrk="1" hangingPunct="1">
              <a:buFontTx/>
              <a:buNone/>
            </a:pPr>
            <a:r>
              <a:rPr lang="en-US" altLang="zh-CN" sz="2400" b="1" smtClean="0">
                <a:solidFill>
                  <a:schemeClr val="bg2"/>
                </a:solidFill>
                <a:sym typeface="Wingdings 2" pitchFamily="18" charset="2"/>
              </a:rPr>
              <a:t> three models of </a:t>
            </a:r>
            <a:r>
              <a:rPr lang="en-US" altLang="zh-CN" sz="2400" b="1" u="sng" smtClean="0">
                <a:solidFill>
                  <a:srgbClr val="0000FF"/>
                </a:solidFill>
                <a:sym typeface="Wingdings 2" pitchFamily="18" charset="2"/>
              </a:rPr>
              <a:t>OMT</a:t>
            </a:r>
            <a:r>
              <a:rPr lang="en-US" altLang="zh-CN" sz="2400" b="1" smtClean="0">
                <a:sym typeface="Wingdings 2" pitchFamily="18" charset="2"/>
              </a:rPr>
              <a:t>(Object Modeling Technique)</a:t>
            </a:r>
          </a:p>
          <a:p>
            <a:pPr eaLnBrk="1" hangingPunct="1">
              <a:buFontTx/>
              <a:buNone/>
            </a:pPr>
            <a:r>
              <a:rPr lang="en-US" altLang="zh-CN" sz="2400" b="1" smtClean="0">
                <a:solidFill>
                  <a:schemeClr val="bg2"/>
                </a:solidFill>
                <a:sym typeface="Wingdings 2" pitchFamily="18" charset="2"/>
              </a:rPr>
              <a:t>    A: object model ----</a:t>
            </a:r>
            <a:r>
              <a:rPr lang="zh-CN" altLang="en-US" sz="2400" b="1" smtClean="0">
                <a:solidFill>
                  <a:schemeClr val="bg2"/>
                </a:solidFill>
                <a:sym typeface="Wingdings 2" pitchFamily="18" charset="2"/>
              </a:rPr>
              <a:t>对象的继承关系等等</a:t>
            </a:r>
            <a:r>
              <a:rPr lang="en-US" altLang="zh-CN" sz="2400" b="1" smtClean="0">
                <a:solidFill>
                  <a:schemeClr val="bg2"/>
                </a:solidFill>
                <a:sym typeface="Wingdings 2" pitchFamily="18" charset="2"/>
              </a:rPr>
              <a:t>(P160)</a:t>
            </a:r>
          </a:p>
          <a:p>
            <a:pPr eaLnBrk="1" hangingPunct="1">
              <a:buFontTx/>
              <a:buNone/>
            </a:pPr>
            <a:r>
              <a:rPr lang="en-US" altLang="zh-CN" sz="2400" b="1" smtClean="0">
                <a:solidFill>
                  <a:schemeClr val="bg2"/>
                </a:solidFill>
                <a:sym typeface="Wingdings 2" pitchFamily="18" charset="2"/>
              </a:rPr>
              <a:t>    B: dynamic model ----</a:t>
            </a:r>
            <a:r>
              <a:rPr lang="zh-CN" altLang="en-US" sz="2400" b="1" smtClean="0">
                <a:solidFill>
                  <a:schemeClr val="bg2"/>
                </a:solidFill>
                <a:sym typeface="Wingdings 2" pitchFamily="18" charset="2"/>
              </a:rPr>
              <a:t>状态图等</a:t>
            </a:r>
            <a:r>
              <a:rPr lang="en-US" altLang="zh-CN" sz="2400" b="1" smtClean="0">
                <a:solidFill>
                  <a:schemeClr val="bg2"/>
                </a:solidFill>
                <a:sym typeface="Wingdings 2" pitchFamily="18" charset="2"/>
              </a:rPr>
              <a:t>(P166)</a:t>
            </a:r>
          </a:p>
          <a:p>
            <a:pPr eaLnBrk="1" hangingPunct="1">
              <a:buFontTx/>
              <a:buNone/>
            </a:pPr>
            <a:r>
              <a:rPr lang="en-US" altLang="zh-CN" sz="2400" b="1" smtClean="0">
                <a:solidFill>
                  <a:schemeClr val="bg2"/>
                </a:solidFill>
                <a:sym typeface="Wingdings 2" pitchFamily="18" charset="2"/>
              </a:rPr>
              <a:t>    C: functional model: like </a:t>
            </a:r>
            <a:r>
              <a:rPr lang="en-US" altLang="zh-CN" sz="2400" b="1" u="sng" smtClean="0">
                <a:solidFill>
                  <a:srgbClr val="0000FF"/>
                </a:solidFill>
                <a:sym typeface="Wingdings 2" pitchFamily="18" charset="2"/>
              </a:rPr>
              <a:t>DFD</a:t>
            </a:r>
            <a:r>
              <a:rPr lang="en-US" altLang="zh-CN" sz="2400" b="1" smtClean="0">
                <a:solidFill>
                  <a:schemeClr val="bg2"/>
                </a:solidFill>
                <a:sym typeface="Wingdings 2" pitchFamily="18" charset="2"/>
              </a:rPr>
              <a:t> (in P172</a:t>
            </a:r>
            <a:r>
              <a:rPr lang="en-US" altLang="zh-CN" sz="2400" b="1" smtClean="0">
                <a:solidFill>
                  <a:schemeClr val="bg2"/>
                </a:solidFill>
                <a:cs typeface="Arial" charset="0"/>
                <a:sym typeface="Wingdings 2" pitchFamily="18" charset="2"/>
              </a:rPr>
              <a:t>), use case , etc.</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p>
            <a:fld id="{F235BF0D-C9F6-459B-8974-6F37D7F4A7C9}" type="slidenum">
              <a:rPr lang="en-US" altLang="zh-CN" smtClean="0">
                <a:latin typeface="Arial" charset="0"/>
              </a:rPr>
              <a:pPr/>
              <a:t>8</a:t>
            </a:fld>
            <a:endParaRPr lang="en-US" altLang="zh-CN" smtClean="0">
              <a:latin typeface="Arial" charset="0"/>
            </a:endParaRPr>
          </a:p>
        </p:txBody>
      </p:sp>
      <p:sp>
        <p:nvSpPr>
          <p:cNvPr id="1433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4340" name="Rectangle 3"/>
          <p:cNvSpPr>
            <a:spLocks noGrp="1" noChangeArrowheads="1"/>
          </p:cNvSpPr>
          <p:nvPr>
            <p:ph type="body" idx="1"/>
          </p:nvPr>
        </p:nvSpPr>
        <p:spPr>
          <a:xfrm>
            <a:off x="762000" y="1727200"/>
            <a:ext cx="8382000" cy="5105400"/>
          </a:xfrm>
        </p:spPr>
        <p:txBody>
          <a:bodyPr/>
          <a:lstStyle/>
          <a:p>
            <a:pPr eaLnBrk="1" hangingPunct="1">
              <a:lnSpc>
                <a:spcPct val="80000"/>
              </a:lnSpc>
              <a:buFontTx/>
              <a:buNone/>
            </a:pPr>
            <a:r>
              <a:rPr lang="en-US" altLang="zh-CN" sz="2400" b="1" dirty="0" smtClean="0">
                <a:solidFill>
                  <a:schemeClr val="bg2"/>
                </a:solidFill>
                <a:sym typeface="Wingdings 2" pitchFamily="18" charset="2"/>
              </a:rPr>
              <a:t>  </a:t>
            </a:r>
            <a:r>
              <a:rPr lang="en-US" altLang="zh-CN" sz="2400" b="1" u="sng" dirty="0" smtClean="0">
                <a:solidFill>
                  <a:srgbClr val="FF0066"/>
                </a:solidFill>
                <a:sym typeface="Wingdings 2" pitchFamily="18" charset="2"/>
              </a:rPr>
              <a:t>requirement</a:t>
            </a:r>
            <a:r>
              <a:rPr lang="en-US" altLang="zh-CN" sz="2400" b="1" dirty="0" smtClean="0">
                <a:solidFill>
                  <a:schemeClr val="bg2"/>
                </a:solidFill>
                <a:sym typeface="Wingdings 2" pitchFamily="18" charset="2"/>
              </a:rPr>
              <a:t>(P143)</a:t>
            </a:r>
          </a:p>
          <a:p>
            <a:pPr eaLnBrk="1" hangingPunct="1">
              <a:lnSpc>
                <a:spcPct val="80000"/>
              </a:lnSpc>
              <a:buFontTx/>
              <a:buNone/>
            </a:pPr>
            <a:r>
              <a:rPr lang="en-US" altLang="zh-CN" sz="2400" b="1" dirty="0" smtClean="0">
                <a:solidFill>
                  <a:schemeClr val="bg2"/>
                </a:solidFill>
                <a:sym typeface="Wingdings 2" pitchFamily="18" charset="2"/>
              </a:rPr>
              <a:t>      A: definition: it i</a:t>
            </a:r>
            <a:r>
              <a:rPr lang="en-US" altLang="zh-CN" sz="2400" b="1" dirty="0" smtClean="0"/>
              <a:t>s an comprehensive </a:t>
            </a:r>
            <a:r>
              <a:rPr lang="en-US" altLang="zh-CN" sz="2400" b="1" u="sng" dirty="0" smtClean="0">
                <a:solidFill>
                  <a:srgbClr val="0000FF"/>
                </a:solidFill>
              </a:rPr>
              <a:t>expression</a:t>
            </a:r>
            <a:r>
              <a:rPr lang="en-US" altLang="zh-CN" sz="2400" b="1" dirty="0" smtClean="0"/>
              <a:t> of </a:t>
            </a:r>
          </a:p>
          <a:p>
            <a:pPr eaLnBrk="1" hangingPunct="1">
              <a:lnSpc>
                <a:spcPct val="80000"/>
              </a:lnSpc>
              <a:buFontTx/>
              <a:buNone/>
            </a:pPr>
            <a:r>
              <a:rPr lang="en-US" altLang="zh-CN" sz="2400" b="1" dirty="0" smtClean="0"/>
              <a:t>         desired behavior which dealing with objects, states, </a:t>
            </a:r>
          </a:p>
          <a:p>
            <a:pPr eaLnBrk="1" hangingPunct="1">
              <a:lnSpc>
                <a:spcPct val="80000"/>
              </a:lnSpc>
              <a:buFontTx/>
              <a:buNone/>
            </a:pPr>
            <a:r>
              <a:rPr lang="en-US" altLang="zh-CN" sz="2400" b="1" dirty="0" smtClean="0"/>
              <a:t>         functions. (</a:t>
            </a:r>
            <a:r>
              <a:rPr lang="zh-CN" altLang="en-US" sz="2400" b="1" dirty="0" smtClean="0"/>
              <a:t>是对</a:t>
            </a:r>
            <a:r>
              <a:rPr lang="zh-CN" altLang="en-US" sz="2400" b="1" u="sng" dirty="0" smtClean="0"/>
              <a:t>来自用户的关于软件系统的期望行为</a:t>
            </a:r>
          </a:p>
          <a:p>
            <a:pPr eaLnBrk="1" hangingPunct="1">
              <a:lnSpc>
                <a:spcPct val="80000"/>
              </a:lnSpc>
              <a:buFontTx/>
              <a:buNone/>
            </a:pPr>
            <a:r>
              <a:rPr lang="zh-CN" altLang="en-US" sz="2400" b="1" dirty="0" smtClean="0"/>
              <a:t>         </a:t>
            </a:r>
            <a:r>
              <a:rPr lang="zh-CN" altLang="en-US" sz="2400" b="1" u="sng" dirty="0" smtClean="0"/>
              <a:t>的综合描述</a:t>
            </a:r>
            <a:r>
              <a:rPr lang="en-US" altLang="zh-CN" sz="2400" b="1" dirty="0" smtClean="0"/>
              <a:t>, </a:t>
            </a:r>
            <a:r>
              <a:rPr lang="zh-CN" altLang="en-US" sz="2400" b="1" dirty="0" smtClean="0"/>
              <a:t>涉及系统的对象、状态、约束，功能等</a:t>
            </a:r>
            <a:r>
              <a:rPr lang="en-US" altLang="zh-CN" sz="2400" b="1" dirty="0" smtClean="0"/>
              <a:t>) </a:t>
            </a:r>
          </a:p>
          <a:p>
            <a:pPr eaLnBrk="1" hangingPunct="1">
              <a:lnSpc>
                <a:spcPct val="80000"/>
              </a:lnSpc>
              <a:buFontTx/>
              <a:buNone/>
            </a:pPr>
            <a:r>
              <a:rPr lang="en-US" altLang="zh-CN" sz="2400" b="1" dirty="0" smtClean="0"/>
              <a:t>      B: task: understand customer</a:t>
            </a:r>
            <a:r>
              <a:rPr lang="en-US" altLang="zh-CN" sz="2400" b="1" dirty="0" smtClean="0">
                <a:latin typeface="Times New Roman" pitchFamily="18" charset="0"/>
              </a:rPr>
              <a:t>’</a:t>
            </a:r>
            <a:r>
              <a:rPr lang="en-US" altLang="zh-CN" sz="2400" b="1" dirty="0" smtClean="0"/>
              <a:t>s problems and need </a:t>
            </a:r>
          </a:p>
          <a:p>
            <a:pPr eaLnBrk="1" hangingPunct="1">
              <a:lnSpc>
                <a:spcPct val="80000"/>
              </a:lnSpc>
              <a:buFontTx/>
              <a:buNone/>
            </a:pPr>
            <a:r>
              <a:rPr lang="en-US" altLang="zh-CN" sz="2400" b="1" dirty="0" smtClean="0"/>
              <a:t>          ----</a:t>
            </a:r>
            <a:r>
              <a:rPr lang="zh-CN" altLang="en-US" sz="2400" b="1" dirty="0" smtClean="0"/>
              <a:t>构建工资单生成系统：每两星期发放一次工资，具</a:t>
            </a:r>
            <a:endParaRPr lang="en-US" altLang="zh-CN" sz="2400" b="1" dirty="0" smtClean="0"/>
          </a:p>
          <a:p>
            <a:pPr eaLnBrk="1" hangingPunct="1">
              <a:lnSpc>
                <a:spcPct val="80000"/>
              </a:lnSpc>
              <a:buFontTx/>
              <a:buNone/>
            </a:pPr>
            <a:r>
              <a:rPr lang="en-US" altLang="zh-CN" sz="2400" b="1" dirty="0"/>
              <a:t> </a:t>
            </a:r>
            <a:r>
              <a:rPr lang="en-US" altLang="zh-CN" sz="2400" b="1" dirty="0" smtClean="0"/>
              <a:t>              </a:t>
            </a:r>
            <a:r>
              <a:rPr lang="zh-CN" altLang="en-US" sz="2400" b="1" dirty="0" smtClean="0"/>
              <a:t>有一定薪水级别的雇员的工资发放方法（存入账户</a:t>
            </a:r>
            <a:endParaRPr lang="en-US" altLang="zh-CN" sz="2400" b="1" dirty="0" smtClean="0"/>
          </a:p>
          <a:p>
            <a:pPr eaLnBrk="1" hangingPunct="1">
              <a:lnSpc>
                <a:spcPct val="80000"/>
              </a:lnSpc>
              <a:buFontTx/>
              <a:buNone/>
            </a:pPr>
            <a:r>
              <a:rPr lang="en-US" altLang="zh-CN" sz="2400" b="1" dirty="0"/>
              <a:t> </a:t>
            </a:r>
            <a:r>
              <a:rPr lang="en-US" altLang="zh-CN" sz="2400" b="1" dirty="0" smtClean="0"/>
              <a:t>              </a:t>
            </a:r>
            <a:r>
              <a:rPr lang="zh-CN" altLang="en-US" sz="2400" b="1" dirty="0" smtClean="0"/>
              <a:t>或发放现金），客户对工资单的访问要求（是门户</a:t>
            </a:r>
            <a:endParaRPr lang="en-US" altLang="zh-CN" sz="2400" b="1" dirty="0" smtClean="0"/>
          </a:p>
          <a:p>
            <a:pPr eaLnBrk="1" hangingPunct="1">
              <a:lnSpc>
                <a:spcPct val="80000"/>
              </a:lnSpc>
              <a:buFontTx/>
              <a:buNone/>
            </a:pPr>
            <a:r>
              <a:rPr lang="en-US" altLang="zh-CN" sz="2400" b="1" dirty="0"/>
              <a:t> </a:t>
            </a:r>
            <a:r>
              <a:rPr lang="en-US" altLang="zh-CN" sz="2400" b="1" dirty="0" smtClean="0"/>
              <a:t>              </a:t>
            </a:r>
            <a:r>
              <a:rPr lang="zh-CN" altLang="en-US" sz="2400" b="1" dirty="0" smtClean="0"/>
              <a:t>级别还是端口级别的认证）等等。（原始需求）</a:t>
            </a:r>
            <a:endParaRPr lang="en-US" altLang="zh-CN" sz="2400" b="1" dirty="0" smtClean="0"/>
          </a:p>
          <a:p>
            <a:pPr eaLnBrk="1" hangingPunct="1">
              <a:lnSpc>
                <a:spcPct val="80000"/>
              </a:lnSpc>
              <a:buFontTx/>
              <a:buNone/>
            </a:pPr>
            <a:r>
              <a:rPr lang="en-US" altLang="zh-CN" sz="2400" b="1" dirty="0"/>
              <a:t> </a:t>
            </a:r>
            <a:r>
              <a:rPr lang="en-US" altLang="zh-CN" sz="2400" b="1" dirty="0" smtClean="0"/>
              <a:t>         ----</a:t>
            </a:r>
            <a:r>
              <a:rPr lang="zh-CN" altLang="en-US" sz="2400" b="1" dirty="0" smtClean="0"/>
              <a:t>寻找需求的内容：雇员（标识关键实体），雇员的</a:t>
            </a:r>
            <a:endParaRPr lang="en-US" altLang="zh-CN" sz="2400" b="1" dirty="0" smtClean="0"/>
          </a:p>
          <a:p>
            <a:pPr eaLnBrk="1" hangingPunct="1">
              <a:lnSpc>
                <a:spcPct val="80000"/>
              </a:lnSpc>
              <a:buFontTx/>
              <a:buNone/>
            </a:pPr>
            <a:r>
              <a:rPr lang="en-US" altLang="zh-CN" sz="2400" b="1" dirty="0"/>
              <a:t> </a:t>
            </a:r>
            <a:r>
              <a:rPr lang="en-US" altLang="zh-CN" sz="2400" b="1" dirty="0" smtClean="0"/>
              <a:t>              </a:t>
            </a:r>
            <a:r>
              <a:rPr lang="zh-CN" altLang="en-US" sz="2400" b="1" dirty="0" smtClean="0"/>
              <a:t>每星期的薪水计算不得超过</a:t>
            </a:r>
            <a:r>
              <a:rPr lang="en-US" altLang="zh-CN" sz="2400" b="1" dirty="0" smtClean="0"/>
              <a:t>40</a:t>
            </a:r>
            <a:r>
              <a:rPr lang="zh-CN" altLang="en-US" sz="2400" b="1" dirty="0" smtClean="0"/>
              <a:t>小时（限定或约束），</a:t>
            </a:r>
            <a:endParaRPr lang="en-US" altLang="zh-CN" sz="2400" b="1" dirty="0" smtClean="0"/>
          </a:p>
          <a:p>
            <a:pPr eaLnBrk="1" hangingPunct="1">
              <a:lnSpc>
                <a:spcPct val="80000"/>
              </a:lnSpc>
              <a:buFontTx/>
              <a:buNone/>
            </a:pPr>
            <a:r>
              <a:rPr lang="en-US" altLang="zh-CN" sz="2400" b="1" dirty="0"/>
              <a:t> </a:t>
            </a:r>
            <a:r>
              <a:rPr lang="en-US" altLang="zh-CN" sz="2400" b="1" dirty="0" smtClean="0"/>
              <a:t>              </a:t>
            </a:r>
            <a:r>
              <a:rPr lang="zh-CN" altLang="en-US" sz="2400" b="1" dirty="0" smtClean="0"/>
              <a:t>雇员</a:t>
            </a:r>
            <a:r>
              <a:rPr lang="en-US" altLang="zh-CN" sz="2400" b="1" dirty="0" smtClean="0"/>
              <a:t>Y</a:t>
            </a:r>
            <a:r>
              <a:rPr lang="zh-CN" altLang="en-US" sz="2400" b="1" dirty="0" smtClean="0"/>
              <a:t>是雇员</a:t>
            </a:r>
            <a:r>
              <a:rPr lang="en-US" altLang="zh-CN" sz="2400" b="1" dirty="0" smtClean="0"/>
              <a:t>X</a:t>
            </a:r>
            <a:r>
              <a:rPr lang="zh-CN" altLang="en-US" sz="2400" b="1" dirty="0" smtClean="0"/>
              <a:t>的领导时则有权改变雇员</a:t>
            </a:r>
            <a:r>
              <a:rPr lang="en-US" altLang="zh-CN" sz="2400" b="1" dirty="0" smtClean="0"/>
              <a:t>X</a:t>
            </a:r>
            <a:r>
              <a:rPr lang="zh-CN" altLang="en-US" sz="2400" b="1" dirty="0" smtClean="0"/>
              <a:t>的薪水</a:t>
            </a:r>
            <a:endParaRPr lang="en-US" altLang="zh-CN" sz="2400" b="1" dirty="0" smtClean="0"/>
          </a:p>
          <a:p>
            <a:pPr eaLnBrk="1" hangingPunct="1">
              <a:lnSpc>
                <a:spcPct val="80000"/>
              </a:lnSpc>
              <a:buFontTx/>
              <a:buNone/>
            </a:pPr>
            <a:r>
              <a:rPr lang="en-US" altLang="zh-CN" sz="2400" b="1" dirty="0"/>
              <a:t> </a:t>
            </a:r>
            <a:r>
              <a:rPr lang="en-US" altLang="zh-CN" sz="2400" b="1" dirty="0" smtClean="0"/>
              <a:t>             </a:t>
            </a:r>
            <a:r>
              <a:rPr lang="zh-CN" altLang="en-US" sz="2400" b="1" dirty="0" smtClean="0"/>
              <a:t>（标识实体间的关系）</a:t>
            </a:r>
            <a:r>
              <a:rPr lang="en-US" altLang="zh-CN" sz="2400" b="1" dirty="0"/>
              <a:t> </a:t>
            </a:r>
            <a:r>
              <a:rPr lang="zh-CN" altLang="en-US" sz="2400" b="1" dirty="0" smtClean="0"/>
              <a:t>（较正式需求）</a:t>
            </a:r>
            <a:endParaRPr lang="en-US" altLang="zh-CN" sz="2400" b="1" dirty="0" smtClean="0"/>
          </a:p>
        </p:txBody>
      </p:sp>
      <p:sp>
        <p:nvSpPr>
          <p:cNvPr id="14342" name="Line 6"/>
          <p:cNvSpPr>
            <a:spLocks noChangeShapeType="1"/>
          </p:cNvSpPr>
          <p:nvPr/>
        </p:nvSpPr>
        <p:spPr bwMode="auto">
          <a:xfrm flipV="1">
            <a:off x="684213" y="2060575"/>
            <a:ext cx="647700" cy="360363"/>
          </a:xfrm>
          <a:prstGeom prst="line">
            <a:avLst/>
          </a:prstGeom>
          <a:noFill/>
          <a:ln w="28575">
            <a:solidFill>
              <a:srgbClr val="800000"/>
            </a:solidFill>
            <a:round/>
            <a:headEnd/>
            <a:tailEnd type="triangle" w="med" len="med"/>
          </a:ln>
        </p:spPr>
        <p:txBody>
          <a:bodyPr lIns="92075" tIns="46038" rIns="92075" bIns="46038"/>
          <a:lstStyle/>
          <a:p>
            <a:endParaRPr lang="zh-CN" altLang="en-US"/>
          </a:p>
        </p:txBody>
      </p:sp>
      <p:sp>
        <p:nvSpPr>
          <p:cNvPr id="7" name="Text Box 4"/>
          <p:cNvSpPr txBox="1">
            <a:spLocks noChangeArrowheads="1"/>
          </p:cNvSpPr>
          <p:nvPr/>
        </p:nvSpPr>
        <p:spPr bwMode="auto">
          <a:xfrm>
            <a:off x="25400" y="2457450"/>
            <a:ext cx="1258888" cy="1258888"/>
          </a:xfrm>
          <a:prstGeom prst="rect">
            <a:avLst/>
          </a:prstGeom>
          <a:solidFill>
            <a:srgbClr val="CCFFCC"/>
          </a:solidFill>
          <a:ln w="25400" algn="ctr">
            <a:solidFill>
              <a:srgbClr val="800000"/>
            </a:solidFill>
            <a:miter lim="800000"/>
            <a:headEnd/>
            <a:tailEnd/>
          </a:ln>
        </p:spPr>
        <p:txBody>
          <a:bodyPr lIns="92075" tIns="46038" rIns="92075" bIns="46038">
            <a:spAutoFit/>
          </a:bodyPr>
          <a:lstStyle/>
          <a:p>
            <a:pPr marL="342900" indent="-342900">
              <a:spcBef>
                <a:spcPct val="5000"/>
              </a:spcBef>
              <a:buClr>
                <a:srgbClr val="003366"/>
              </a:buClr>
            </a:pPr>
            <a:r>
              <a:rPr lang="en-US" altLang="zh-CN" sz="1800" dirty="0">
                <a:solidFill>
                  <a:schemeClr val="accent4">
                    <a:lumMod val="25000"/>
                    <a:lumOff val="75000"/>
                  </a:schemeClr>
                </a:solidFill>
              </a:rPr>
              <a:t>2.3</a:t>
            </a:r>
            <a:r>
              <a:rPr lang="zh-CN" altLang="en-US" sz="1800" dirty="0">
                <a:solidFill>
                  <a:schemeClr val="accent4">
                    <a:lumMod val="25000"/>
                    <a:lumOff val="75000"/>
                  </a:schemeClr>
                </a:solidFill>
              </a:rPr>
              <a:t>节静态</a:t>
            </a:r>
          </a:p>
          <a:p>
            <a:pPr marL="342900" indent="-342900">
              <a:spcBef>
                <a:spcPct val="5000"/>
              </a:spcBef>
              <a:buClr>
                <a:srgbClr val="003366"/>
              </a:buClr>
            </a:pPr>
            <a:r>
              <a:rPr lang="zh-CN" altLang="en-US" sz="1800" dirty="0">
                <a:solidFill>
                  <a:schemeClr val="accent4">
                    <a:lumMod val="25000"/>
                    <a:lumOff val="75000"/>
                  </a:schemeClr>
                </a:solidFill>
              </a:rPr>
              <a:t>建模</a:t>
            </a:r>
            <a:r>
              <a:rPr lang="en-US" altLang="zh-CN" sz="1800" dirty="0">
                <a:solidFill>
                  <a:schemeClr val="accent4">
                    <a:lumMod val="25000"/>
                    <a:lumOff val="75000"/>
                  </a:schemeClr>
                </a:solidFill>
              </a:rPr>
              <a:t>:</a:t>
            </a:r>
            <a:r>
              <a:rPr lang="zh-CN" altLang="en-US" sz="1800" dirty="0">
                <a:solidFill>
                  <a:schemeClr val="accent4">
                    <a:lumMod val="25000"/>
                    <a:lumOff val="75000"/>
                  </a:schemeClr>
                </a:solidFill>
              </a:rPr>
              <a:t>工件</a:t>
            </a:r>
            <a:r>
              <a:rPr lang="en-US" altLang="zh-CN" sz="1800" dirty="0">
                <a:solidFill>
                  <a:schemeClr val="accent4">
                    <a:lumMod val="25000"/>
                    <a:lumOff val="75000"/>
                  </a:schemeClr>
                </a:solidFill>
              </a:rPr>
              <a:t>,</a:t>
            </a:r>
          </a:p>
          <a:p>
            <a:pPr marL="342900" indent="-342900">
              <a:spcBef>
                <a:spcPct val="5000"/>
              </a:spcBef>
              <a:buClr>
                <a:srgbClr val="003366"/>
              </a:buClr>
            </a:pPr>
            <a:r>
              <a:rPr lang="zh-CN" altLang="en-US" sz="1800" dirty="0">
                <a:solidFill>
                  <a:schemeClr val="accent4">
                    <a:lumMod val="25000"/>
                    <a:lumOff val="75000"/>
                  </a:schemeClr>
                </a:solidFill>
              </a:rPr>
              <a:t>活动</a:t>
            </a:r>
            <a:r>
              <a:rPr lang="en-US" altLang="zh-CN" sz="1800" dirty="0">
                <a:solidFill>
                  <a:schemeClr val="accent4">
                    <a:lumMod val="25000"/>
                    <a:lumOff val="75000"/>
                  </a:schemeClr>
                </a:solidFill>
              </a:rPr>
              <a:t>,</a:t>
            </a:r>
            <a:r>
              <a:rPr lang="zh-CN" altLang="en-US" sz="1800" dirty="0">
                <a:solidFill>
                  <a:schemeClr val="accent4">
                    <a:lumMod val="25000"/>
                    <a:lumOff val="75000"/>
                  </a:schemeClr>
                </a:solidFill>
              </a:rPr>
              <a:t>规则</a:t>
            </a:r>
            <a:r>
              <a:rPr lang="en-US" altLang="zh-CN" sz="1800" dirty="0">
                <a:solidFill>
                  <a:schemeClr val="accent4">
                    <a:lumMod val="25000"/>
                    <a:lumOff val="75000"/>
                  </a:schemeClr>
                </a:solidFill>
              </a:rPr>
              <a:t>/</a:t>
            </a:r>
          </a:p>
          <a:p>
            <a:pPr marL="342900" indent="-342900">
              <a:spcBef>
                <a:spcPct val="5000"/>
              </a:spcBef>
              <a:buClr>
                <a:srgbClr val="003366"/>
              </a:buClr>
            </a:pPr>
            <a:r>
              <a:rPr lang="zh-CN" altLang="en-US" sz="1800" dirty="0">
                <a:solidFill>
                  <a:schemeClr val="accent4">
                    <a:lumMod val="25000"/>
                    <a:lumOff val="75000"/>
                  </a:schemeClr>
                </a:solidFill>
              </a:rPr>
              <a:t>状态等等</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p:spPr>
        <p:txBody>
          <a:bodyPr/>
          <a:lstStyle/>
          <a:p>
            <a:fld id="{671CBDB2-46C7-4249-B393-8B2A89C3E2FC}" type="slidenum">
              <a:rPr lang="en-US" altLang="zh-CN" smtClean="0">
                <a:latin typeface="Arial" charset="0"/>
              </a:rPr>
              <a:pPr/>
              <a:t>80</a:t>
            </a:fld>
            <a:endParaRPr lang="en-US" altLang="zh-CN" smtClean="0">
              <a:latin typeface="Arial" charset="0"/>
            </a:endParaRPr>
          </a:p>
        </p:txBody>
      </p:sp>
      <p:sp>
        <p:nvSpPr>
          <p:cNvPr id="6963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6963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 4. Additional Requirements Notations</a:t>
            </a:r>
          </a:p>
          <a:p>
            <a:pPr eaLnBrk="1" hangingPunct="1">
              <a:buFontTx/>
              <a:buNone/>
            </a:pPr>
            <a:r>
              <a:rPr lang="en-US" altLang="zh-CN" b="1" dirty="0" smtClean="0"/>
              <a:t>    </a:t>
            </a:r>
            <a:r>
              <a:rPr lang="zh-CN" altLang="en-US" b="1" dirty="0" smtClean="0"/>
              <a:t>（其他的需求描述系统） </a:t>
            </a:r>
          </a:p>
          <a:p>
            <a:pPr eaLnBrk="1" hangingPunct="1">
              <a:buFontTx/>
              <a:buNone/>
            </a:pPr>
            <a:r>
              <a:rPr lang="zh-CN" altLang="en-US" b="1" dirty="0" smtClean="0"/>
              <a:t>  </a:t>
            </a:r>
            <a:r>
              <a:rPr lang="en-US" altLang="zh-CN" b="1" dirty="0" smtClean="0">
                <a:solidFill>
                  <a:srgbClr val="FF0066"/>
                </a:solidFill>
              </a:rPr>
              <a:t>Data Flow Diagrams</a:t>
            </a:r>
            <a:r>
              <a:rPr lang="zh-CN" altLang="en-US" b="1" dirty="0" smtClean="0"/>
              <a:t>（</a:t>
            </a:r>
            <a:r>
              <a:rPr lang="en-US" altLang="zh-CN" b="1" dirty="0" smtClean="0">
                <a:solidFill>
                  <a:srgbClr val="0000FF"/>
                </a:solidFill>
              </a:rPr>
              <a:t>DFD</a:t>
            </a:r>
            <a:r>
              <a:rPr lang="zh-CN" altLang="en-US" b="1" dirty="0" smtClean="0">
                <a:solidFill>
                  <a:srgbClr val="0000FF"/>
                </a:solidFill>
              </a:rPr>
              <a:t>数据流图</a:t>
            </a:r>
            <a:r>
              <a:rPr lang="zh-CN" altLang="en-US" b="1" dirty="0" smtClean="0"/>
              <a:t>）</a:t>
            </a:r>
            <a:r>
              <a:rPr lang="en-US" altLang="zh-CN" b="1" dirty="0" smtClean="0"/>
              <a:t>(P172) </a:t>
            </a:r>
          </a:p>
          <a:p>
            <a:pPr eaLnBrk="1" hangingPunct="1">
              <a:buFontTx/>
              <a:buNone/>
            </a:pPr>
            <a:r>
              <a:rPr lang="en-US" altLang="zh-CN" sz="2400" b="1" dirty="0" smtClean="0">
                <a:solidFill>
                  <a:schemeClr val="bg2"/>
                </a:solidFill>
                <a:sym typeface="Wingdings 2" pitchFamily="18" charset="2"/>
              </a:rPr>
              <a:t> purpose: describe how the data flows into the system,</a:t>
            </a:r>
          </a:p>
          <a:p>
            <a:pPr eaLnBrk="1" hangingPunct="1">
              <a:buFontTx/>
              <a:buNone/>
            </a:pPr>
            <a:r>
              <a:rPr lang="en-US" altLang="zh-CN" sz="2400" b="1" dirty="0" smtClean="0">
                <a:solidFill>
                  <a:schemeClr val="bg2"/>
                </a:solidFill>
                <a:sym typeface="Wingdings 2" pitchFamily="18" charset="2"/>
              </a:rPr>
              <a:t>                     how they are </a:t>
            </a:r>
            <a:r>
              <a:rPr lang="en-US" altLang="zh-CN" sz="2400" b="1" dirty="0" err="1" smtClean="0">
                <a:solidFill>
                  <a:schemeClr val="bg2"/>
                </a:solidFill>
                <a:sym typeface="Wingdings 2" pitchFamily="18" charset="2"/>
              </a:rPr>
              <a:t>transformed,and</a:t>
            </a:r>
            <a:r>
              <a:rPr lang="en-US" altLang="zh-CN" sz="2400" b="1" dirty="0" smtClean="0">
                <a:solidFill>
                  <a:schemeClr val="bg2"/>
                </a:solidFill>
                <a:sym typeface="Wingdings 2" pitchFamily="18" charset="2"/>
              </a:rPr>
              <a:t> how they </a:t>
            </a:r>
          </a:p>
          <a:p>
            <a:pPr eaLnBrk="1" hangingPunct="1">
              <a:buFontTx/>
              <a:buNone/>
            </a:pPr>
            <a:r>
              <a:rPr lang="en-US" altLang="zh-CN" sz="2400" b="1" dirty="0" smtClean="0">
                <a:solidFill>
                  <a:schemeClr val="bg2"/>
                </a:solidFill>
                <a:sym typeface="Wingdings 2" pitchFamily="18" charset="2"/>
              </a:rPr>
              <a:t>                     leave the system. (the emphasis is always </a:t>
            </a:r>
          </a:p>
          <a:p>
            <a:pPr eaLnBrk="1" hangingPunct="1">
              <a:buFontTx/>
              <a:buNone/>
            </a:pPr>
            <a:r>
              <a:rPr lang="en-US" altLang="zh-CN" sz="2400" b="1" dirty="0" smtClean="0">
                <a:solidFill>
                  <a:schemeClr val="bg2"/>
                </a:solidFill>
                <a:sym typeface="Wingdings 2" pitchFamily="18" charset="2"/>
              </a:rPr>
              <a:t>                     on the flow of the data, not on the flow of</a:t>
            </a:r>
          </a:p>
          <a:p>
            <a:pPr eaLnBrk="1" hangingPunct="1">
              <a:buFontTx/>
              <a:buNone/>
            </a:pPr>
            <a:r>
              <a:rPr lang="en-US" altLang="zh-CN" sz="2400" b="1" dirty="0" smtClean="0">
                <a:solidFill>
                  <a:schemeClr val="bg2"/>
                </a:solidFill>
                <a:sym typeface="Wingdings 2" pitchFamily="18" charset="2"/>
              </a:rPr>
              <a:t>                     control) </a:t>
            </a:r>
          </a:p>
          <a:p>
            <a:pPr eaLnBrk="1" hangingPunct="1">
              <a:buFontTx/>
              <a:buNone/>
            </a:pPr>
            <a:r>
              <a:rPr lang="en-US" altLang="zh-CN" sz="2400" b="1" dirty="0" smtClean="0">
                <a:solidFill>
                  <a:schemeClr val="bg2"/>
                </a:solidFill>
                <a:sym typeface="Wingdings 2" pitchFamily="18" charset="2"/>
              </a:rPr>
              <a:t> </a:t>
            </a:r>
            <a:r>
              <a:rPr lang="en-US" altLang="zh-CN" sz="2400" b="1" u="sng" dirty="0" smtClean="0">
                <a:solidFill>
                  <a:srgbClr val="0000FF"/>
                </a:solidFill>
                <a:sym typeface="Wingdings 2" pitchFamily="18" charset="2"/>
              </a:rPr>
              <a:t>organization</a:t>
            </a:r>
            <a:r>
              <a:rPr lang="en-US" altLang="zh-CN" sz="2400" b="1" dirty="0" smtClean="0">
                <a:solidFill>
                  <a:schemeClr val="bg2"/>
                </a:solidFill>
                <a:sym typeface="Wingdings 2" pitchFamily="18" charset="2"/>
              </a:rPr>
              <a:t>: </a:t>
            </a:r>
          </a:p>
          <a:p>
            <a:pPr eaLnBrk="1" hangingPunct="1">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加工   数据流向    数据集合   外部项</a:t>
            </a:r>
          </a:p>
        </p:txBody>
      </p:sp>
      <p:sp>
        <p:nvSpPr>
          <p:cNvPr id="69637" name="Oval 4"/>
          <p:cNvSpPr>
            <a:spLocks noChangeArrowheads="1"/>
          </p:cNvSpPr>
          <p:nvPr/>
        </p:nvSpPr>
        <p:spPr bwMode="auto">
          <a:xfrm>
            <a:off x="3581400" y="5638800"/>
            <a:ext cx="381000" cy="304800"/>
          </a:xfrm>
          <a:prstGeom prst="ellipse">
            <a:avLst/>
          </a:prstGeom>
          <a:noFill/>
          <a:ln w="28575">
            <a:solidFill>
              <a:schemeClr val="tx1"/>
            </a:solidFill>
            <a:round/>
            <a:headEnd/>
            <a:tailEnd/>
          </a:ln>
        </p:spPr>
        <p:txBody>
          <a:bodyPr wrap="none" anchor="ctr"/>
          <a:lstStyle/>
          <a:p>
            <a:endParaRPr lang="zh-CN" altLang="en-US"/>
          </a:p>
        </p:txBody>
      </p:sp>
      <p:sp>
        <p:nvSpPr>
          <p:cNvPr id="69638" name="Line 5"/>
          <p:cNvSpPr>
            <a:spLocks noChangeShapeType="1"/>
          </p:cNvSpPr>
          <p:nvPr/>
        </p:nvSpPr>
        <p:spPr bwMode="auto">
          <a:xfrm>
            <a:off x="4800600" y="5791200"/>
            <a:ext cx="4572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69639" name="Line 6"/>
          <p:cNvSpPr>
            <a:spLocks noChangeShapeType="1"/>
          </p:cNvSpPr>
          <p:nvPr/>
        </p:nvSpPr>
        <p:spPr bwMode="auto">
          <a:xfrm>
            <a:off x="6248400" y="5867400"/>
            <a:ext cx="381000" cy="0"/>
          </a:xfrm>
          <a:prstGeom prst="line">
            <a:avLst/>
          </a:prstGeom>
          <a:noFill/>
          <a:ln w="28575">
            <a:solidFill>
              <a:schemeClr val="tx1"/>
            </a:solidFill>
            <a:round/>
            <a:headEnd/>
            <a:tailEnd/>
          </a:ln>
        </p:spPr>
        <p:txBody>
          <a:bodyPr wrap="none" anchor="ctr"/>
          <a:lstStyle/>
          <a:p>
            <a:endParaRPr lang="zh-CN" altLang="en-US"/>
          </a:p>
        </p:txBody>
      </p:sp>
      <p:sp>
        <p:nvSpPr>
          <p:cNvPr id="69640" name="Line 7"/>
          <p:cNvSpPr>
            <a:spLocks noChangeShapeType="1"/>
          </p:cNvSpPr>
          <p:nvPr/>
        </p:nvSpPr>
        <p:spPr bwMode="auto">
          <a:xfrm>
            <a:off x="6248400" y="5715000"/>
            <a:ext cx="381000" cy="0"/>
          </a:xfrm>
          <a:prstGeom prst="line">
            <a:avLst/>
          </a:prstGeom>
          <a:noFill/>
          <a:ln w="28575">
            <a:solidFill>
              <a:schemeClr val="tx1"/>
            </a:solidFill>
            <a:round/>
            <a:headEnd/>
            <a:tailEnd/>
          </a:ln>
        </p:spPr>
        <p:txBody>
          <a:bodyPr wrap="none" anchor="ctr"/>
          <a:lstStyle/>
          <a:p>
            <a:endParaRPr lang="zh-CN" altLang="en-US"/>
          </a:p>
        </p:txBody>
      </p:sp>
      <p:sp>
        <p:nvSpPr>
          <p:cNvPr id="69641" name="Rectangle 8"/>
          <p:cNvSpPr>
            <a:spLocks noChangeArrowheads="1"/>
          </p:cNvSpPr>
          <p:nvPr/>
        </p:nvSpPr>
        <p:spPr bwMode="auto">
          <a:xfrm>
            <a:off x="7543800" y="5638800"/>
            <a:ext cx="457200" cy="304800"/>
          </a:xfrm>
          <a:prstGeom prst="rect">
            <a:avLst/>
          </a:prstGeom>
          <a:noFill/>
          <a:ln w="2857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p:cNvSpPr>
          <p:nvPr>
            <p:ph type="sldNum" sz="quarter" idx="12"/>
          </p:nvPr>
        </p:nvSpPr>
        <p:spPr>
          <a:noFill/>
        </p:spPr>
        <p:txBody>
          <a:bodyPr/>
          <a:lstStyle/>
          <a:p>
            <a:fld id="{2F9ED179-C89E-42B4-BBA4-DB1988B6FFED}" type="slidenum">
              <a:rPr lang="en-US" altLang="zh-CN" smtClean="0">
                <a:latin typeface="Arial" charset="0"/>
              </a:rPr>
              <a:pPr/>
              <a:t>81</a:t>
            </a:fld>
            <a:endParaRPr lang="en-US" altLang="zh-CN" smtClean="0">
              <a:latin typeface="Arial" charset="0"/>
            </a:endParaRPr>
          </a:p>
        </p:txBody>
      </p:sp>
      <p:sp>
        <p:nvSpPr>
          <p:cNvPr id="70659" name="Rectangle 78"/>
          <p:cNvSpPr>
            <a:spLocks noChangeArrowheads="1"/>
          </p:cNvSpPr>
          <p:nvPr/>
        </p:nvSpPr>
        <p:spPr bwMode="auto">
          <a:xfrm>
            <a:off x="323850" y="0"/>
            <a:ext cx="8820150" cy="6858000"/>
          </a:xfrm>
          <a:prstGeom prst="rect">
            <a:avLst/>
          </a:prstGeom>
          <a:solidFill>
            <a:schemeClr val="bg1"/>
          </a:solidFill>
          <a:ln w="9525" algn="ctr">
            <a:solidFill>
              <a:srgbClr val="800080"/>
            </a:solidFill>
            <a:miter lim="800000"/>
            <a:headEnd/>
            <a:tailEnd/>
          </a:ln>
        </p:spPr>
        <p:txBody>
          <a:bodyPr wrap="none" lIns="92075" tIns="46038" rIns="92075" bIns="46038" anchor="ctr"/>
          <a:lstStyle/>
          <a:p>
            <a:endParaRPr lang="zh-CN" altLang="en-US"/>
          </a:p>
        </p:txBody>
      </p:sp>
      <p:grpSp>
        <p:nvGrpSpPr>
          <p:cNvPr id="2" name="Group 4"/>
          <p:cNvGrpSpPr>
            <a:grpSpLocks/>
          </p:cNvGrpSpPr>
          <p:nvPr/>
        </p:nvGrpSpPr>
        <p:grpSpPr bwMode="auto">
          <a:xfrm>
            <a:off x="323850" y="115888"/>
            <a:ext cx="8820150" cy="6630987"/>
            <a:chOff x="288" y="144"/>
            <a:chExt cx="5472" cy="3597"/>
          </a:xfrm>
        </p:grpSpPr>
        <p:sp>
          <p:nvSpPr>
            <p:cNvPr id="70662" name="Text Box 5"/>
            <p:cNvSpPr txBox="1">
              <a:spLocks noChangeArrowheads="1"/>
            </p:cNvSpPr>
            <p:nvPr/>
          </p:nvSpPr>
          <p:spPr bwMode="auto">
            <a:xfrm>
              <a:off x="336" y="2256"/>
              <a:ext cx="1104" cy="386"/>
            </a:xfrm>
            <a:prstGeom prst="rect">
              <a:avLst/>
            </a:prstGeom>
            <a:noFill/>
            <a:ln w="9525">
              <a:solidFill>
                <a:schemeClr val="tx1"/>
              </a:solid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Advertising agencies</a:t>
              </a:r>
            </a:p>
          </p:txBody>
        </p:sp>
        <p:sp>
          <p:nvSpPr>
            <p:cNvPr id="70663" name="Text Box 6"/>
            <p:cNvSpPr txBox="1">
              <a:spLocks noChangeArrowheads="1"/>
            </p:cNvSpPr>
            <p:nvPr/>
          </p:nvSpPr>
          <p:spPr bwMode="auto">
            <a:xfrm>
              <a:off x="1152" y="1584"/>
              <a:ext cx="1104" cy="380"/>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Unavailable campaign</a:t>
              </a:r>
            </a:p>
          </p:txBody>
        </p:sp>
        <p:sp>
          <p:nvSpPr>
            <p:cNvPr id="70664" name="Text Box 7"/>
            <p:cNvSpPr txBox="1">
              <a:spLocks noChangeArrowheads="1"/>
            </p:cNvSpPr>
            <p:nvPr/>
          </p:nvSpPr>
          <p:spPr bwMode="auto">
            <a:xfrm>
              <a:off x="336" y="1104"/>
              <a:ext cx="1344" cy="215"/>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Predicted rating</a:t>
              </a:r>
            </a:p>
          </p:txBody>
        </p:sp>
        <p:sp>
          <p:nvSpPr>
            <p:cNvPr id="70665" name="Text Box 8"/>
            <p:cNvSpPr txBox="1">
              <a:spLocks noChangeArrowheads="1"/>
            </p:cNvSpPr>
            <p:nvPr/>
          </p:nvSpPr>
          <p:spPr bwMode="auto">
            <a:xfrm>
              <a:off x="480" y="576"/>
              <a:ext cx="1344" cy="216"/>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Episode</a:t>
              </a:r>
            </a:p>
          </p:txBody>
        </p:sp>
        <p:sp>
          <p:nvSpPr>
            <p:cNvPr id="70666" name="Text Box 9"/>
            <p:cNvSpPr txBox="1">
              <a:spLocks noChangeArrowheads="1"/>
            </p:cNvSpPr>
            <p:nvPr/>
          </p:nvSpPr>
          <p:spPr bwMode="auto">
            <a:xfrm>
              <a:off x="528" y="182"/>
              <a:ext cx="1344" cy="215"/>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Breakchart day</a:t>
              </a:r>
            </a:p>
          </p:txBody>
        </p:sp>
        <p:sp>
          <p:nvSpPr>
            <p:cNvPr id="70667" name="Text Box 10"/>
            <p:cNvSpPr txBox="1">
              <a:spLocks noChangeArrowheads="1"/>
            </p:cNvSpPr>
            <p:nvPr/>
          </p:nvSpPr>
          <p:spPr bwMode="auto">
            <a:xfrm>
              <a:off x="2928" y="144"/>
              <a:ext cx="1536" cy="215"/>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Commercial break</a:t>
              </a:r>
            </a:p>
          </p:txBody>
        </p:sp>
        <p:sp>
          <p:nvSpPr>
            <p:cNvPr id="70668" name="Text Box 11"/>
            <p:cNvSpPr txBox="1">
              <a:spLocks noChangeArrowheads="1"/>
            </p:cNvSpPr>
            <p:nvPr/>
          </p:nvSpPr>
          <p:spPr bwMode="auto">
            <a:xfrm>
              <a:off x="4320" y="576"/>
              <a:ext cx="1296" cy="216"/>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Ratecard segment</a:t>
              </a:r>
            </a:p>
          </p:txBody>
        </p:sp>
        <p:sp>
          <p:nvSpPr>
            <p:cNvPr id="70669" name="Text Box 12"/>
            <p:cNvSpPr txBox="1">
              <a:spLocks noChangeArrowheads="1"/>
            </p:cNvSpPr>
            <p:nvPr/>
          </p:nvSpPr>
          <p:spPr bwMode="auto">
            <a:xfrm>
              <a:off x="4800" y="1008"/>
              <a:ext cx="816" cy="215"/>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Spot rate</a:t>
              </a:r>
            </a:p>
          </p:txBody>
        </p:sp>
        <p:sp>
          <p:nvSpPr>
            <p:cNvPr id="70670" name="Text Box 13"/>
            <p:cNvSpPr txBox="1">
              <a:spLocks noChangeArrowheads="1"/>
            </p:cNvSpPr>
            <p:nvPr/>
          </p:nvSpPr>
          <p:spPr bwMode="auto">
            <a:xfrm>
              <a:off x="4512" y="1536"/>
              <a:ext cx="1248" cy="215"/>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Ratecard period</a:t>
              </a:r>
            </a:p>
          </p:txBody>
        </p:sp>
        <p:sp>
          <p:nvSpPr>
            <p:cNvPr id="70671" name="Text Box 14"/>
            <p:cNvSpPr txBox="1">
              <a:spLocks noChangeArrowheads="1"/>
            </p:cNvSpPr>
            <p:nvPr/>
          </p:nvSpPr>
          <p:spPr bwMode="auto">
            <a:xfrm>
              <a:off x="4176" y="2352"/>
              <a:ext cx="1536" cy="215"/>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Advertising campaign</a:t>
              </a:r>
            </a:p>
          </p:txBody>
        </p:sp>
        <p:sp>
          <p:nvSpPr>
            <p:cNvPr id="70672" name="Text Box 15"/>
            <p:cNvSpPr txBox="1">
              <a:spLocks noChangeArrowheads="1"/>
            </p:cNvSpPr>
            <p:nvPr/>
          </p:nvSpPr>
          <p:spPr bwMode="auto">
            <a:xfrm>
              <a:off x="4272" y="2784"/>
              <a:ext cx="1440" cy="216"/>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Advertising agency</a:t>
              </a:r>
            </a:p>
          </p:txBody>
        </p:sp>
        <p:sp>
          <p:nvSpPr>
            <p:cNvPr id="70673" name="Text Box 16"/>
            <p:cNvSpPr txBox="1">
              <a:spLocks noChangeArrowheads="1"/>
            </p:cNvSpPr>
            <p:nvPr/>
          </p:nvSpPr>
          <p:spPr bwMode="auto">
            <a:xfrm>
              <a:off x="4704" y="3254"/>
              <a:ext cx="672" cy="215"/>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Product</a:t>
              </a:r>
            </a:p>
          </p:txBody>
        </p:sp>
        <p:sp>
          <p:nvSpPr>
            <p:cNvPr id="70674" name="Text Box 17"/>
            <p:cNvSpPr txBox="1">
              <a:spLocks noChangeArrowheads="1"/>
            </p:cNvSpPr>
            <p:nvPr/>
          </p:nvSpPr>
          <p:spPr bwMode="auto">
            <a:xfrm>
              <a:off x="1680" y="2246"/>
              <a:ext cx="1056" cy="381"/>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Campaign requirement</a:t>
              </a:r>
            </a:p>
          </p:txBody>
        </p:sp>
        <p:sp>
          <p:nvSpPr>
            <p:cNvPr id="70675" name="Text Box 18"/>
            <p:cNvSpPr txBox="1">
              <a:spLocks noChangeArrowheads="1"/>
            </p:cNvSpPr>
            <p:nvPr/>
          </p:nvSpPr>
          <p:spPr bwMode="auto">
            <a:xfrm>
              <a:off x="1728" y="2784"/>
              <a:ext cx="1104" cy="381"/>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Suggested campaign</a:t>
              </a:r>
            </a:p>
          </p:txBody>
        </p:sp>
        <p:sp>
          <p:nvSpPr>
            <p:cNvPr id="70676" name="Text Box 19"/>
            <p:cNvSpPr txBox="1">
              <a:spLocks noChangeArrowheads="1"/>
            </p:cNvSpPr>
            <p:nvPr/>
          </p:nvSpPr>
          <p:spPr bwMode="auto">
            <a:xfrm>
              <a:off x="1728" y="3360"/>
              <a:ext cx="1104" cy="381"/>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Unavailable campaign</a:t>
              </a:r>
            </a:p>
          </p:txBody>
        </p:sp>
        <p:sp>
          <p:nvSpPr>
            <p:cNvPr id="70677" name="Text Box 20"/>
            <p:cNvSpPr txBox="1">
              <a:spLocks noChangeArrowheads="1"/>
            </p:cNvSpPr>
            <p:nvPr/>
          </p:nvSpPr>
          <p:spPr bwMode="auto">
            <a:xfrm>
              <a:off x="2832" y="998"/>
              <a:ext cx="672" cy="381"/>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Suitable time</a:t>
              </a:r>
            </a:p>
          </p:txBody>
        </p:sp>
        <p:sp>
          <p:nvSpPr>
            <p:cNvPr id="70678" name="Text Box 21"/>
            <p:cNvSpPr txBox="1">
              <a:spLocks noChangeArrowheads="1"/>
            </p:cNvSpPr>
            <p:nvPr/>
          </p:nvSpPr>
          <p:spPr bwMode="auto">
            <a:xfrm>
              <a:off x="3360" y="1968"/>
              <a:ext cx="864" cy="215"/>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Priced time</a:t>
              </a:r>
            </a:p>
          </p:txBody>
        </p:sp>
        <p:sp>
          <p:nvSpPr>
            <p:cNvPr id="70679" name="Text Box 22"/>
            <p:cNvSpPr txBox="1">
              <a:spLocks noChangeArrowheads="1"/>
            </p:cNvSpPr>
            <p:nvPr/>
          </p:nvSpPr>
          <p:spPr bwMode="auto">
            <a:xfrm>
              <a:off x="2544" y="1680"/>
              <a:ext cx="1296" cy="216"/>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b="0">
                  <a:latin typeface="Times New Roman" pitchFamily="18" charset="0"/>
                </a:rPr>
                <a:t>Commercial spot</a:t>
              </a:r>
            </a:p>
          </p:txBody>
        </p:sp>
        <p:sp>
          <p:nvSpPr>
            <p:cNvPr id="70680" name="Oval 23"/>
            <p:cNvSpPr>
              <a:spLocks noChangeArrowheads="1"/>
            </p:cNvSpPr>
            <p:nvPr/>
          </p:nvSpPr>
          <p:spPr bwMode="auto">
            <a:xfrm>
              <a:off x="1824" y="528"/>
              <a:ext cx="960" cy="720"/>
            </a:xfrm>
            <a:prstGeom prst="ellipse">
              <a:avLst/>
            </a:prstGeom>
            <a:noFill/>
            <a:ln w="9525">
              <a:solidFill>
                <a:schemeClr val="tx1"/>
              </a:solidFill>
              <a:round/>
              <a:headEnd/>
              <a:tailEnd/>
            </a:ln>
          </p:spPr>
          <p:txBody>
            <a:bodyPr wrap="none" lIns="90000" tIns="46800" rIns="90000" bIns="46800" anchor="ctr"/>
            <a:lstStyle/>
            <a:p>
              <a:endParaRPr lang="zh-CN" altLang="en-US"/>
            </a:p>
          </p:txBody>
        </p:sp>
        <p:sp>
          <p:nvSpPr>
            <p:cNvPr id="70681" name="Text Box 24"/>
            <p:cNvSpPr txBox="1">
              <a:spLocks noChangeArrowheads="1"/>
            </p:cNvSpPr>
            <p:nvPr/>
          </p:nvSpPr>
          <p:spPr bwMode="auto">
            <a:xfrm>
              <a:off x="2064" y="576"/>
              <a:ext cx="720" cy="546"/>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a:latin typeface="Times New Roman" pitchFamily="18" charset="0"/>
                </a:rPr>
                <a:t>Select suitable time</a:t>
              </a:r>
            </a:p>
          </p:txBody>
        </p:sp>
        <p:sp>
          <p:nvSpPr>
            <p:cNvPr id="70682" name="Oval 25"/>
            <p:cNvSpPr>
              <a:spLocks noChangeArrowheads="1"/>
            </p:cNvSpPr>
            <p:nvPr/>
          </p:nvSpPr>
          <p:spPr bwMode="auto">
            <a:xfrm>
              <a:off x="3456" y="960"/>
              <a:ext cx="864" cy="720"/>
            </a:xfrm>
            <a:prstGeom prst="ellipse">
              <a:avLst/>
            </a:prstGeom>
            <a:noFill/>
            <a:ln w="9525">
              <a:solidFill>
                <a:schemeClr val="tx1"/>
              </a:solidFill>
              <a:round/>
              <a:headEnd/>
              <a:tailEnd/>
            </a:ln>
          </p:spPr>
          <p:txBody>
            <a:bodyPr wrap="none" lIns="90000" tIns="46800" rIns="90000" bIns="46800" anchor="ctr"/>
            <a:lstStyle/>
            <a:p>
              <a:endParaRPr lang="zh-CN" altLang="en-US"/>
            </a:p>
          </p:txBody>
        </p:sp>
        <p:sp>
          <p:nvSpPr>
            <p:cNvPr id="70683" name="Text Box 26"/>
            <p:cNvSpPr txBox="1">
              <a:spLocks noChangeArrowheads="1"/>
            </p:cNvSpPr>
            <p:nvPr/>
          </p:nvSpPr>
          <p:spPr bwMode="auto">
            <a:xfrm>
              <a:off x="3552" y="1104"/>
              <a:ext cx="720" cy="381"/>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a:latin typeface="Times New Roman" pitchFamily="18" charset="0"/>
                </a:rPr>
                <a:t>Price the  time</a:t>
              </a:r>
            </a:p>
          </p:txBody>
        </p:sp>
        <p:sp>
          <p:nvSpPr>
            <p:cNvPr id="70684" name="Oval 27"/>
            <p:cNvSpPr>
              <a:spLocks noChangeArrowheads="1"/>
            </p:cNvSpPr>
            <p:nvPr/>
          </p:nvSpPr>
          <p:spPr bwMode="auto">
            <a:xfrm>
              <a:off x="2928" y="2496"/>
              <a:ext cx="960" cy="720"/>
            </a:xfrm>
            <a:prstGeom prst="ellipse">
              <a:avLst/>
            </a:prstGeom>
            <a:noFill/>
            <a:ln w="9525">
              <a:solidFill>
                <a:schemeClr val="tx1"/>
              </a:solidFill>
              <a:round/>
              <a:headEnd/>
              <a:tailEnd/>
            </a:ln>
          </p:spPr>
          <p:txBody>
            <a:bodyPr wrap="none" lIns="90000" tIns="46800" rIns="90000" bIns="46800" anchor="ctr"/>
            <a:lstStyle/>
            <a:p>
              <a:endParaRPr lang="zh-CN" altLang="en-US"/>
            </a:p>
          </p:txBody>
        </p:sp>
        <p:sp>
          <p:nvSpPr>
            <p:cNvPr id="70685" name="Text Box 28"/>
            <p:cNvSpPr txBox="1">
              <a:spLocks noChangeArrowheads="1"/>
            </p:cNvSpPr>
            <p:nvPr/>
          </p:nvSpPr>
          <p:spPr bwMode="auto">
            <a:xfrm>
              <a:off x="3072" y="2544"/>
              <a:ext cx="816" cy="546"/>
            </a:xfrm>
            <a:prstGeom prst="rect">
              <a:avLst/>
            </a:prstGeom>
            <a:noFill/>
            <a:ln w="9525">
              <a:noFill/>
              <a:miter lim="800000"/>
              <a:headEnd/>
              <a:tailEnd/>
            </a:ln>
          </p:spPr>
          <p:txBody>
            <a:bodyPr lIns="90000" tIns="46800" rIns="90000" bIns="46800">
              <a:spAutoFit/>
            </a:bodyPr>
            <a:lstStyle/>
            <a:p>
              <a:pPr>
                <a:spcBef>
                  <a:spcPct val="50000"/>
                </a:spcBef>
                <a:buClrTx/>
                <a:buSzTx/>
              </a:pPr>
              <a:r>
                <a:rPr lang="en-US" altLang="zh-CN" sz="2000">
                  <a:latin typeface="Times New Roman" pitchFamily="18" charset="0"/>
                </a:rPr>
                <a:t>Create suggested campaign</a:t>
              </a:r>
            </a:p>
          </p:txBody>
        </p:sp>
        <p:sp>
          <p:nvSpPr>
            <p:cNvPr id="70686" name="Line 29"/>
            <p:cNvSpPr>
              <a:spLocks noChangeShapeType="1"/>
            </p:cNvSpPr>
            <p:nvPr/>
          </p:nvSpPr>
          <p:spPr bwMode="auto">
            <a:xfrm>
              <a:off x="384" y="432"/>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87" name="Line 30"/>
            <p:cNvSpPr>
              <a:spLocks noChangeShapeType="1"/>
            </p:cNvSpPr>
            <p:nvPr/>
          </p:nvSpPr>
          <p:spPr bwMode="auto">
            <a:xfrm>
              <a:off x="384" y="192"/>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88" name="Line 31"/>
            <p:cNvSpPr>
              <a:spLocks noChangeShapeType="1"/>
            </p:cNvSpPr>
            <p:nvPr/>
          </p:nvSpPr>
          <p:spPr bwMode="auto">
            <a:xfrm>
              <a:off x="384" y="816"/>
              <a:ext cx="86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89" name="Line 32"/>
            <p:cNvSpPr>
              <a:spLocks noChangeShapeType="1"/>
            </p:cNvSpPr>
            <p:nvPr/>
          </p:nvSpPr>
          <p:spPr bwMode="auto">
            <a:xfrm>
              <a:off x="384" y="576"/>
              <a:ext cx="86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90" name="Line 33"/>
            <p:cNvSpPr>
              <a:spLocks noChangeShapeType="1"/>
            </p:cNvSpPr>
            <p:nvPr/>
          </p:nvSpPr>
          <p:spPr bwMode="auto">
            <a:xfrm>
              <a:off x="288" y="1344"/>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91" name="Line 34"/>
            <p:cNvSpPr>
              <a:spLocks noChangeShapeType="1"/>
            </p:cNvSpPr>
            <p:nvPr/>
          </p:nvSpPr>
          <p:spPr bwMode="auto">
            <a:xfrm>
              <a:off x="288" y="1104"/>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92" name="Line 35"/>
            <p:cNvSpPr>
              <a:spLocks noChangeShapeType="1"/>
            </p:cNvSpPr>
            <p:nvPr/>
          </p:nvSpPr>
          <p:spPr bwMode="auto">
            <a:xfrm>
              <a:off x="2880" y="384"/>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93" name="Line 36"/>
            <p:cNvSpPr>
              <a:spLocks noChangeShapeType="1"/>
            </p:cNvSpPr>
            <p:nvPr/>
          </p:nvSpPr>
          <p:spPr bwMode="auto">
            <a:xfrm>
              <a:off x="2880" y="144"/>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94" name="Line 37"/>
            <p:cNvSpPr>
              <a:spLocks noChangeShapeType="1"/>
            </p:cNvSpPr>
            <p:nvPr/>
          </p:nvSpPr>
          <p:spPr bwMode="auto">
            <a:xfrm>
              <a:off x="1824" y="288"/>
              <a:ext cx="288" cy="288"/>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695" name="Line 38"/>
            <p:cNvSpPr>
              <a:spLocks noChangeShapeType="1"/>
            </p:cNvSpPr>
            <p:nvPr/>
          </p:nvSpPr>
          <p:spPr bwMode="auto">
            <a:xfrm>
              <a:off x="1296" y="672"/>
              <a:ext cx="528" cy="144"/>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696" name="Line 39"/>
            <p:cNvSpPr>
              <a:spLocks noChangeShapeType="1"/>
            </p:cNvSpPr>
            <p:nvPr/>
          </p:nvSpPr>
          <p:spPr bwMode="auto">
            <a:xfrm flipV="1">
              <a:off x="1632" y="1056"/>
              <a:ext cx="240" cy="144"/>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697" name="Line 40"/>
            <p:cNvSpPr>
              <a:spLocks noChangeShapeType="1"/>
            </p:cNvSpPr>
            <p:nvPr/>
          </p:nvSpPr>
          <p:spPr bwMode="auto">
            <a:xfrm flipH="1">
              <a:off x="2592" y="288"/>
              <a:ext cx="288" cy="288"/>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698" name="Line 41"/>
            <p:cNvSpPr>
              <a:spLocks noChangeShapeType="1"/>
            </p:cNvSpPr>
            <p:nvPr/>
          </p:nvSpPr>
          <p:spPr bwMode="auto">
            <a:xfrm>
              <a:off x="4272" y="816"/>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699" name="Line 42"/>
            <p:cNvSpPr>
              <a:spLocks noChangeShapeType="1"/>
            </p:cNvSpPr>
            <p:nvPr/>
          </p:nvSpPr>
          <p:spPr bwMode="auto">
            <a:xfrm>
              <a:off x="4272" y="576"/>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00" name="Line 43"/>
            <p:cNvSpPr>
              <a:spLocks noChangeShapeType="1"/>
            </p:cNvSpPr>
            <p:nvPr/>
          </p:nvSpPr>
          <p:spPr bwMode="auto">
            <a:xfrm>
              <a:off x="4752" y="1248"/>
              <a:ext cx="720"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01" name="Line 44"/>
            <p:cNvSpPr>
              <a:spLocks noChangeShapeType="1"/>
            </p:cNvSpPr>
            <p:nvPr/>
          </p:nvSpPr>
          <p:spPr bwMode="auto">
            <a:xfrm>
              <a:off x="4752" y="1008"/>
              <a:ext cx="720"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02" name="Line 45"/>
            <p:cNvSpPr>
              <a:spLocks noChangeShapeType="1"/>
            </p:cNvSpPr>
            <p:nvPr/>
          </p:nvSpPr>
          <p:spPr bwMode="auto">
            <a:xfrm>
              <a:off x="4464" y="1776"/>
              <a:ext cx="1200"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03" name="Line 46"/>
            <p:cNvSpPr>
              <a:spLocks noChangeShapeType="1"/>
            </p:cNvSpPr>
            <p:nvPr/>
          </p:nvSpPr>
          <p:spPr bwMode="auto">
            <a:xfrm>
              <a:off x="4464" y="1536"/>
              <a:ext cx="1200"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04" name="Line 47"/>
            <p:cNvSpPr>
              <a:spLocks noChangeShapeType="1"/>
            </p:cNvSpPr>
            <p:nvPr/>
          </p:nvSpPr>
          <p:spPr bwMode="auto">
            <a:xfrm flipH="1">
              <a:off x="4032" y="720"/>
              <a:ext cx="240" cy="240"/>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05" name="Line 48"/>
            <p:cNvSpPr>
              <a:spLocks noChangeShapeType="1"/>
            </p:cNvSpPr>
            <p:nvPr/>
          </p:nvSpPr>
          <p:spPr bwMode="auto">
            <a:xfrm flipH="1">
              <a:off x="4272" y="1104"/>
              <a:ext cx="480" cy="96"/>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06" name="Line 49"/>
            <p:cNvSpPr>
              <a:spLocks noChangeShapeType="1"/>
            </p:cNvSpPr>
            <p:nvPr/>
          </p:nvSpPr>
          <p:spPr bwMode="auto">
            <a:xfrm flipH="1" flipV="1">
              <a:off x="4224" y="1536"/>
              <a:ext cx="240" cy="144"/>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07" name="Line 50"/>
            <p:cNvSpPr>
              <a:spLocks noChangeShapeType="1"/>
            </p:cNvSpPr>
            <p:nvPr/>
          </p:nvSpPr>
          <p:spPr bwMode="auto">
            <a:xfrm>
              <a:off x="3696" y="432"/>
              <a:ext cx="96" cy="528"/>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08" name="Line 51"/>
            <p:cNvSpPr>
              <a:spLocks noChangeShapeType="1"/>
            </p:cNvSpPr>
            <p:nvPr/>
          </p:nvSpPr>
          <p:spPr bwMode="auto">
            <a:xfrm>
              <a:off x="2736" y="1056"/>
              <a:ext cx="144" cy="96"/>
            </a:xfrm>
            <a:prstGeom prst="line">
              <a:avLst/>
            </a:prstGeom>
            <a:noFill/>
            <a:ln w="9525">
              <a:solidFill>
                <a:schemeClr val="tx1"/>
              </a:solidFill>
              <a:round/>
              <a:headEnd/>
              <a:tailEnd/>
            </a:ln>
          </p:spPr>
          <p:txBody>
            <a:bodyPr lIns="90000" tIns="46800" rIns="90000" bIns="46800"/>
            <a:lstStyle/>
            <a:p>
              <a:endParaRPr lang="zh-CN" altLang="en-US"/>
            </a:p>
          </p:txBody>
        </p:sp>
        <p:sp>
          <p:nvSpPr>
            <p:cNvPr id="70709" name="Line 52"/>
            <p:cNvSpPr>
              <a:spLocks noChangeShapeType="1"/>
            </p:cNvSpPr>
            <p:nvPr/>
          </p:nvSpPr>
          <p:spPr bwMode="auto">
            <a:xfrm>
              <a:off x="3216" y="1248"/>
              <a:ext cx="240" cy="96"/>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10" name="Line 53"/>
            <p:cNvSpPr>
              <a:spLocks noChangeShapeType="1"/>
            </p:cNvSpPr>
            <p:nvPr/>
          </p:nvSpPr>
          <p:spPr bwMode="auto">
            <a:xfrm flipV="1">
              <a:off x="960" y="1968"/>
              <a:ext cx="288" cy="288"/>
            </a:xfrm>
            <a:prstGeom prst="line">
              <a:avLst/>
            </a:prstGeom>
            <a:noFill/>
            <a:ln w="9525">
              <a:solidFill>
                <a:schemeClr val="tx1"/>
              </a:solidFill>
              <a:round/>
              <a:headEnd/>
              <a:tailEnd/>
            </a:ln>
          </p:spPr>
          <p:txBody>
            <a:bodyPr lIns="90000" tIns="46800" rIns="90000" bIns="46800"/>
            <a:lstStyle/>
            <a:p>
              <a:endParaRPr lang="zh-CN" altLang="en-US"/>
            </a:p>
          </p:txBody>
        </p:sp>
        <p:sp>
          <p:nvSpPr>
            <p:cNvPr id="70711" name="Line 54"/>
            <p:cNvSpPr>
              <a:spLocks noChangeShapeType="1"/>
            </p:cNvSpPr>
            <p:nvPr/>
          </p:nvSpPr>
          <p:spPr bwMode="auto">
            <a:xfrm flipV="1">
              <a:off x="1536" y="1200"/>
              <a:ext cx="480" cy="480"/>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12" name="Line 55"/>
            <p:cNvSpPr>
              <a:spLocks noChangeShapeType="1"/>
            </p:cNvSpPr>
            <p:nvPr/>
          </p:nvSpPr>
          <p:spPr bwMode="auto">
            <a:xfrm>
              <a:off x="4272" y="2592"/>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13" name="Line 56"/>
            <p:cNvSpPr>
              <a:spLocks noChangeShapeType="1"/>
            </p:cNvSpPr>
            <p:nvPr/>
          </p:nvSpPr>
          <p:spPr bwMode="auto">
            <a:xfrm>
              <a:off x="4272" y="2352"/>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14" name="Line 57"/>
            <p:cNvSpPr>
              <a:spLocks noChangeShapeType="1"/>
            </p:cNvSpPr>
            <p:nvPr/>
          </p:nvSpPr>
          <p:spPr bwMode="auto">
            <a:xfrm>
              <a:off x="4272" y="3024"/>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15" name="Line 58"/>
            <p:cNvSpPr>
              <a:spLocks noChangeShapeType="1"/>
            </p:cNvSpPr>
            <p:nvPr/>
          </p:nvSpPr>
          <p:spPr bwMode="auto">
            <a:xfrm>
              <a:off x="4272" y="2784"/>
              <a:ext cx="13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16" name="Line 59"/>
            <p:cNvSpPr>
              <a:spLocks noChangeShapeType="1"/>
            </p:cNvSpPr>
            <p:nvPr/>
          </p:nvSpPr>
          <p:spPr bwMode="auto">
            <a:xfrm>
              <a:off x="4656" y="3504"/>
              <a:ext cx="720"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17" name="Line 60"/>
            <p:cNvSpPr>
              <a:spLocks noChangeShapeType="1"/>
            </p:cNvSpPr>
            <p:nvPr/>
          </p:nvSpPr>
          <p:spPr bwMode="auto">
            <a:xfrm>
              <a:off x="4656" y="3264"/>
              <a:ext cx="720"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18" name="Line 61"/>
            <p:cNvSpPr>
              <a:spLocks noChangeShapeType="1"/>
            </p:cNvSpPr>
            <p:nvPr/>
          </p:nvSpPr>
          <p:spPr bwMode="auto">
            <a:xfrm flipH="1">
              <a:off x="3888" y="2880"/>
              <a:ext cx="384" cy="0"/>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19" name="Line 62"/>
            <p:cNvSpPr>
              <a:spLocks noChangeShapeType="1"/>
            </p:cNvSpPr>
            <p:nvPr/>
          </p:nvSpPr>
          <p:spPr bwMode="auto">
            <a:xfrm flipV="1">
              <a:off x="3792" y="2496"/>
              <a:ext cx="432" cy="144"/>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20" name="Line 63"/>
            <p:cNvSpPr>
              <a:spLocks noChangeShapeType="1"/>
            </p:cNvSpPr>
            <p:nvPr/>
          </p:nvSpPr>
          <p:spPr bwMode="auto">
            <a:xfrm>
              <a:off x="3792" y="3072"/>
              <a:ext cx="864" cy="336"/>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21" name="Line 64"/>
            <p:cNvSpPr>
              <a:spLocks noChangeShapeType="1"/>
            </p:cNvSpPr>
            <p:nvPr/>
          </p:nvSpPr>
          <p:spPr bwMode="auto">
            <a:xfrm flipH="1">
              <a:off x="3744" y="1680"/>
              <a:ext cx="144" cy="336"/>
            </a:xfrm>
            <a:prstGeom prst="line">
              <a:avLst/>
            </a:prstGeom>
            <a:noFill/>
            <a:ln w="9525">
              <a:solidFill>
                <a:schemeClr val="tx1"/>
              </a:solidFill>
              <a:round/>
              <a:headEnd/>
              <a:tailEnd/>
            </a:ln>
          </p:spPr>
          <p:txBody>
            <a:bodyPr lIns="90000" tIns="46800" rIns="90000" bIns="46800"/>
            <a:lstStyle/>
            <a:p>
              <a:endParaRPr lang="zh-CN" altLang="en-US"/>
            </a:p>
          </p:txBody>
        </p:sp>
        <p:sp>
          <p:nvSpPr>
            <p:cNvPr id="70722" name="Line 65"/>
            <p:cNvSpPr>
              <a:spLocks noChangeShapeType="1"/>
            </p:cNvSpPr>
            <p:nvPr/>
          </p:nvSpPr>
          <p:spPr bwMode="auto">
            <a:xfrm flipH="1">
              <a:off x="3456" y="2160"/>
              <a:ext cx="192" cy="336"/>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23" name="Line 66"/>
            <p:cNvSpPr>
              <a:spLocks noChangeShapeType="1"/>
            </p:cNvSpPr>
            <p:nvPr/>
          </p:nvSpPr>
          <p:spPr bwMode="auto">
            <a:xfrm>
              <a:off x="2592" y="1920"/>
              <a:ext cx="110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24" name="Line 67"/>
            <p:cNvSpPr>
              <a:spLocks noChangeShapeType="1"/>
            </p:cNvSpPr>
            <p:nvPr/>
          </p:nvSpPr>
          <p:spPr bwMode="auto">
            <a:xfrm>
              <a:off x="2544" y="1680"/>
              <a:ext cx="1152"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25" name="Line 68"/>
            <p:cNvSpPr>
              <a:spLocks noChangeShapeType="1"/>
            </p:cNvSpPr>
            <p:nvPr/>
          </p:nvSpPr>
          <p:spPr bwMode="auto">
            <a:xfrm>
              <a:off x="2544" y="1200"/>
              <a:ext cx="336" cy="480"/>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26" name="Line 69"/>
            <p:cNvSpPr>
              <a:spLocks noChangeShapeType="1"/>
            </p:cNvSpPr>
            <p:nvPr/>
          </p:nvSpPr>
          <p:spPr bwMode="auto">
            <a:xfrm>
              <a:off x="2928" y="1920"/>
              <a:ext cx="288" cy="576"/>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27" name="Line 70"/>
            <p:cNvSpPr>
              <a:spLocks noChangeShapeType="1"/>
            </p:cNvSpPr>
            <p:nvPr/>
          </p:nvSpPr>
          <p:spPr bwMode="auto">
            <a:xfrm>
              <a:off x="1440" y="2448"/>
              <a:ext cx="288"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28" name="Line 71"/>
            <p:cNvSpPr>
              <a:spLocks noChangeShapeType="1"/>
            </p:cNvSpPr>
            <p:nvPr/>
          </p:nvSpPr>
          <p:spPr bwMode="auto">
            <a:xfrm>
              <a:off x="2640" y="2448"/>
              <a:ext cx="384" cy="192"/>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29" name="Line 72"/>
            <p:cNvSpPr>
              <a:spLocks noChangeShapeType="1"/>
            </p:cNvSpPr>
            <p:nvPr/>
          </p:nvSpPr>
          <p:spPr bwMode="auto">
            <a:xfrm>
              <a:off x="2496" y="2448"/>
              <a:ext cx="144" cy="0"/>
            </a:xfrm>
            <a:prstGeom prst="line">
              <a:avLst/>
            </a:prstGeom>
            <a:noFill/>
            <a:ln w="9525">
              <a:solidFill>
                <a:schemeClr val="tx1"/>
              </a:solidFill>
              <a:round/>
              <a:headEnd/>
              <a:tailEnd/>
            </a:ln>
          </p:spPr>
          <p:txBody>
            <a:bodyPr lIns="90000" tIns="46800" rIns="90000" bIns="46800"/>
            <a:lstStyle/>
            <a:p>
              <a:endParaRPr lang="zh-CN" altLang="en-US"/>
            </a:p>
          </p:txBody>
        </p:sp>
        <p:sp>
          <p:nvSpPr>
            <p:cNvPr id="70730" name="Line 73"/>
            <p:cNvSpPr>
              <a:spLocks noChangeShapeType="1"/>
            </p:cNvSpPr>
            <p:nvPr/>
          </p:nvSpPr>
          <p:spPr bwMode="auto">
            <a:xfrm flipH="1" flipV="1">
              <a:off x="2304" y="1248"/>
              <a:ext cx="336" cy="1200"/>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31" name="Line 74"/>
            <p:cNvSpPr>
              <a:spLocks noChangeShapeType="1"/>
            </p:cNvSpPr>
            <p:nvPr/>
          </p:nvSpPr>
          <p:spPr bwMode="auto">
            <a:xfrm flipV="1">
              <a:off x="2448" y="2880"/>
              <a:ext cx="480" cy="144"/>
            </a:xfrm>
            <a:prstGeom prst="line">
              <a:avLst/>
            </a:prstGeom>
            <a:noFill/>
            <a:ln w="9525">
              <a:solidFill>
                <a:schemeClr val="tx1"/>
              </a:solidFill>
              <a:round/>
              <a:headEnd/>
              <a:tailEnd/>
            </a:ln>
          </p:spPr>
          <p:txBody>
            <a:bodyPr lIns="90000" tIns="46800" rIns="90000" bIns="46800"/>
            <a:lstStyle/>
            <a:p>
              <a:endParaRPr lang="zh-CN" altLang="en-US"/>
            </a:p>
          </p:txBody>
        </p:sp>
        <p:sp>
          <p:nvSpPr>
            <p:cNvPr id="70732" name="Line 75"/>
            <p:cNvSpPr>
              <a:spLocks noChangeShapeType="1"/>
            </p:cNvSpPr>
            <p:nvPr/>
          </p:nvSpPr>
          <p:spPr bwMode="auto">
            <a:xfrm flipV="1">
              <a:off x="2544" y="3072"/>
              <a:ext cx="480" cy="480"/>
            </a:xfrm>
            <a:prstGeom prst="line">
              <a:avLst/>
            </a:prstGeom>
            <a:noFill/>
            <a:ln w="9525">
              <a:solidFill>
                <a:schemeClr val="tx1"/>
              </a:solidFill>
              <a:round/>
              <a:headEnd/>
              <a:tailEnd/>
            </a:ln>
          </p:spPr>
          <p:txBody>
            <a:bodyPr lIns="90000" tIns="46800" rIns="90000" bIns="46800"/>
            <a:lstStyle/>
            <a:p>
              <a:endParaRPr lang="zh-CN" altLang="en-US"/>
            </a:p>
          </p:txBody>
        </p:sp>
        <p:sp>
          <p:nvSpPr>
            <p:cNvPr id="70733" name="Line 76"/>
            <p:cNvSpPr>
              <a:spLocks noChangeShapeType="1"/>
            </p:cNvSpPr>
            <p:nvPr/>
          </p:nvSpPr>
          <p:spPr bwMode="auto">
            <a:xfrm flipH="1" flipV="1">
              <a:off x="1440" y="2592"/>
              <a:ext cx="336" cy="432"/>
            </a:xfrm>
            <a:prstGeom prst="line">
              <a:avLst/>
            </a:prstGeom>
            <a:noFill/>
            <a:ln w="9525">
              <a:solidFill>
                <a:schemeClr val="tx1"/>
              </a:solidFill>
              <a:round/>
              <a:headEnd/>
              <a:tailEnd type="triangle" w="med" len="med"/>
            </a:ln>
          </p:spPr>
          <p:txBody>
            <a:bodyPr lIns="90000" tIns="46800" rIns="90000" bIns="46800"/>
            <a:lstStyle/>
            <a:p>
              <a:endParaRPr lang="zh-CN" altLang="en-US"/>
            </a:p>
          </p:txBody>
        </p:sp>
        <p:sp>
          <p:nvSpPr>
            <p:cNvPr id="70734" name="Line 77"/>
            <p:cNvSpPr>
              <a:spLocks noChangeShapeType="1"/>
            </p:cNvSpPr>
            <p:nvPr/>
          </p:nvSpPr>
          <p:spPr bwMode="auto">
            <a:xfrm flipH="1" flipV="1">
              <a:off x="1248" y="2688"/>
              <a:ext cx="480" cy="912"/>
            </a:xfrm>
            <a:prstGeom prst="line">
              <a:avLst/>
            </a:prstGeom>
            <a:noFill/>
            <a:ln w="9525">
              <a:solidFill>
                <a:schemeClr val="tx1"/>
              </a:solidFill>
              <a:round/>
              <a:headEnd/>
              <a:tailEnd type="triangle" w="med" len="med"/>
            </a:ln>
          </p:spPr>
          <p:txBody>
            <a:bodyPr lIns="90000" tIns="46800" rIns="90000" bIns="46800"/>
            <a:lstStyle/>
            <a:p>
              <a:endParaRPr lang="zh-CN" altLang="en-US"/>
            </a:p>
          </p:txBody>
        </p:sp>
      </p:grpSp>
      <p:sp>
        <p:nvSpPr>
          <p:cNvPr id="70661" name="Text Box 79"/>
          <p:cNvSpPr txBox="1">
            <a:spLocks noChangeArrowheads="1"/>
          </p:cNvSpPr>
          <p:nvPr/>
        </p:nvSpPr>
        <p:spPr bwMode="auto">
          <a:xfrm>
            <a:off x="395288" y="5603875"/>
            <a:ext cx="1727200" cy="1135063"/>
          </a:xfrm>
          <a:prstGeom prst="rect">
            <a:avLst/>
          </a:prstGeom>
          <a:noFill/>
          <a:ln w="25400" algn="ctr">
            <a:solidFill>
              <a:srgbClr val="FF0000"/>
            </a:solidFill>
            <a:miter lim="800000"/>
            <a:headEnd/>
            <a:tailEnd/>
          </a:ln>
        </p:spPr>
        <p:txBody>
          <a:bodyPr lIns="92075" tIns="46038" rIns="92075" bIns="46038">
            <a:spAutoFit/>
          </a:bodyPr>
          <a:lstStyle/>
          <a:p>
            <a:pPr marL="342900" indent="-342900">
              <a:lnSpc>
                <a:spcPct val="90000"/>
              </a:lnSpc>
              <a:spcBef>
                <a:spcPct val="0"/>
              </a:spcBef>
            </a:pPr>
            <a:r>
              <a:rPr lang="en-US" altLang="zh-CN" sz="1800"/>
              <a:t>     </a:t>
            </a:r>
            <a:r>
              <a:rPr lang="en-US" altLang="zh-CN" sz="2000"/>
              <a:t>Piccadilly </a:t>
            </a:r>
            <a:r>
              <a:rPr lang="en-US" altLang="zh-CN" sz="1800"/>
              <a:t>Television Airtime Sales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p:spPr>
        <p:txBody>
          <a:bodyPr/>
          <a:lstStyle/>
          <a:p>
            <a:fld id="{42CE78A6-70C7-42A7-A2D4-19CCF3FF27DD}" type="slidenum">
              <a:rPr lang="en-US" altLang="zh-CN" smtClean="0">
                <a:latin typeface="Arial" charset="0"/>
              </a:rPr>
              <a:pPr/>
              <a:t>82</a:t>
            </a:fld>
            <a:endParaRPr lang="en-US" altLang="zh-CN" smtClean="0">
              <a:latin typeface="Arial" charset="0"/>
            </a:endParaRPr>
          </a:p>
        </p:txBody>
      </p:sp>
      <p:sp>
        <p:nvSpPr>
          <p:cNvPr id="7168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71684" name="Rectangle 3"/>
          <p:cNvSpPr>
            <a:spLocks noGrp="1" noChangeArrowheads="1"/>
          </p:cNvSpPr>
          <p:nvPr>
            <p:ph type="body" idx="1"/>
          </p:nvPr>
        </p:nvSpPr>
        <p:spPr>
          <a:xfrm>
            <a:off x="762000" y="1700808"/>
            <a:ext cx="8382000" cy="5105400"/>
          </a:xfrm>
        </p:spPr>
        <p:txBody>
          <a:bodyPr/>
          <a:lstStyle/>
          <a:p>
            <a:pPr eaLnBrk="1" hangingPunct="1">
              <a:buFontTx/>
              <a:buNone/>
            </a:pPr>
            <a:r>
              <a:rPr lang="en-US" altLang="zh-CN" b="1" dirty="0" smtClean="0"/>
              <a:t> 5. Object Constraint Language(OCL) </a:t>
            </a:r>
            <a:r>
              <a:rPr lang="en-US" altLang="zh-CN" sz="1800" b="1" dirty="0" smtClean="0"/>
              <a:t>(</a:t>
            </a:r>
            <a:r>
              <a:rPr lang="zh-CN" altLang="en-US" sz="2000" b="1" dirty="0" smtClean="0"/>
              <a:t>大多用于设计</a:t>
            </a:r>
            <a:r>
              <a:rPr lang="en-US" altLang="zh-CN" sz="1800" b="1" dirty="0" smtClean="0"/>
              <a:t>)</a:t>
            </a:r>
          </a:p>
          <a:p>
            <a:pPr eaLnBrk="1" hangingPunct="1">
              <a:lnSpc>
                <a:spcPts val="2500"/>
              </a:lnSpc>
              <a:buFontTx/>
              <a:buNone/>
            </a:pPr>
            <a:r>
              <a:rPr lang="en-US" altLang="zh-CN" sz="2400" b="1" dirty="0" smtClean="0"/>
              <a:t>    ----is specially designed for </a:t>
            </a:r>
            <a:r>
              <a:rPr lang="en-US" altLang="zh-CN" sz="2400" b="1" dirty="0" smtClean="0">
                <a:solidFill>
                  <a:srgbClr val="0000FF"/>
                </a:solidFill>
              </a:rPr>
              <a:t>expressing constraints on </a:t>
            </a:r>
          </a:p>
          <a:p>
            <a:pPr eaLnBrk="1" hangingPunct="1">
              <a:lnSpc>
                <a:spcPts val="2500"/>
              </a:lnSpc>
              <a:buFontTx/>
              <a:buNone/>
            </a:pPr>
            <a:r>
              <a:rPr lang="en-US" altLang="zh-CN" sz="2400" b="1" dirty="0" smtClean="0">
                <a:solidFill>
                  <a:srgbClr val="0000FF"/>
                </a:solidFill>
              </a:rPr>
              <a:t>        object models(</a:t>
            </a:r>
            <a:r>
              <a:rPr lang="zh-CN" altLang="en-US" sz="2400" b="1" dirty="0" smtClean="0">
                <a:solidFill>
                  <a:srgbClr val="0000FF"/>
                </a:solidFill>
              </a:rPr>
              <a:t>对象的约束说明</a:t>
            </a:r>
            <a:r>
              <a:rPr lang="en-US" altLang="zh-CN" sz="2400" b="1" dirty="0" smtClean="0">
                <a:solidFill>
                  <a:srgbClr val="0000FF"/>
                </a:solidFill>
              </a:rPr>
              <a:t>)</a:t>
            </a:r>
            <a:r>
              <a:rPr lang="en-US" altLang="zh-CN" sz="2400" b="1" dirty="0" smtClean="0"/>
              <a:t>, and introduces </a:t>
            </a:r>
          </a:p>
          <a:p>
            <a:pPr eaLnBrk="1" hangingPunct="1">
              <a:lnSpc>
                <a:spcPts val="2500"/>
              </a:lnSpc>
              <a:buFontTx/>
              <a:buNone/>
            </a:pPr>
            <a:r>
              <a:rPr lang="en-US" altLang="zh-CN" sz="2400" b="1" dirty="0" smtClean="0"/>
              <a:t>        language constructs for navigating from one object </a:t>
            </a:r>
          </a:p>
          <a:p>
            <a:pPr eaLnBrk="1" hangingPunct="1">
              <a:lnSpc>
                <a:spcPts val="2500"/>
              </a:lnSpc>
              <a:buFontTx/>
              <a:buNone/>
            </a:pPr>
            <a:r>
              <a:rPr lang="en-US" altLang="zh-CN" sz="2400" b="1" dirty="0" smtClean="0"/>
              <a:t>        to another via association paths, for dealing with </a:t>
            </a:r>
          </a:p>
          <a:p>
            <a:pPr eaLnBrk="1" hangingPunct="1">
              <a:lnSpc>
                <a:spcPts val="2500"/>
              </a:lnSpc>
              <a:buFontTx/>
              <a:buNone/>
            </a:pPr>
            <a:r>
              <a:rPr lang="en-US" altLang="zh-CN" sz="2400" b="1" dirty="0" smtClean="0"/>
              <a:t>        collections of objects, and for expressing queries </a:t>
            </a:r>
          </a:p>
          <a:p>
            <a:pPr eaLnBrk="1" hangingPunct="1">
              <a:lnSpc>
                <a:spcPts val="2500"/>
              </a:lnSpc>
              <a:buFontTx/>
              <a:buNone/>
            </a:pPr>
            <a:r>
              <a:rPr lang="en-US" altLang="zh-CN" sz="2400" b="1" dirty="0" smtClean="0"/>
              <a:t>        on object type .</a:t>
            </a:r>
            <a:r>
              <a:rPr lang="zh-CN" altLang="en-US" sz="2400" b="1" dirty="0" smtClean="0"/>
              <a:t>（可追踪状态、属性变化，但很少用。）</a:t>
            </a:r>
            <a:endParaRPr lang="en-US" altLang="zh-CN" sz="2400" b="1" dirty="0" smtClean="0"/>
          </a:p>
          <a:p>
            <a:pPr eaLnBrk="1" hangingPunct="1">
              <a:lnSpc>
                <a:spcPts val="2500"/>
              </a:lnSpc>
              <a:buFontTx/>
              <a:buNone/>
            </a:pPr>
            <a:r>
              <a:rPr lang="en-US" altLang="zh-CN" sz="2400" b="1" dirty="0" smtClean="0"/>
              <a:t>    ----</a:t>
            </a:r>
            <a:r>
              <a:rPr lang="en-US" altLang="zh-CN" sz="2400" b="1" dirty="0" smtClean="0">
                <a:solidFill>
                  <a:srgbClr val="0000FF"/>
                </a:solidFill>
              </a:rPr>
              <a:t>example: figure 4.18 </a:t>
            </a:r>
            <a:r>
              <a:rPr lang="zh-CN" altLang="en-US" sz="2400" b="1" dirty="0" smtClean="0"/>
              <a:t>。（部分图书馆类的模型）</a:t>
            </a:r>
            <a:endParaRPr lang="en-US" altLang="zh-CN" sz="2400" b="1" dirty="0" smtClean="0"/>
          </a:p>
          <a:p>
            <a:pPr eaLnBrk="1" hangingPunct="1">
              <a:lnSpc>
                <a:spcPts val="2500"/>
              </a:lnSpc>
              <a:buFontTx/>
              <a:buNone/>
            </a:pPr>
            <a:r>
              <a:rPr lang="en-US" altLang="zh-CN" sz="2400" b="1" dirty="0" smtClean="0"/>
              <a:t>        </a:t>
            </a:r>
            <a:r>
              <a:rPr lang="en-US" altLang="zh-CN" sz="2000" b="1" dirty="0" smtClean="0"/>
              <a:t>----</a:t>
            </a:r>
            <a:r>
              <a:rPr lang="zh-CN" altLang="en-US" sz="2000" b="1" dirty="0" smtClean="0"/>
              <a:t>最左边约束：规定主顾的罚金不能是负数。</a:t>
            </a:r>
            <a:r>
              <a:rPr lang="en-US" altLang="zh-CN" sz="2000" b="1" dirty="0" smtClean="0"/>
              <a:t>(Fines&gt;=0)</a:t>
            </a:r>
          </a:p>
          <a:p>
            <a:pPr eaLnBrk="1" hangingPunct="1">
              <a:lnSpc>
                <a:spcPts val="2500"/>
              </a:lnSpc>
              <a:buFontTx/>
              <a:buNone/>
            </a:pPr>
            <a:r>
              <a:rPr lang="en-US" altLang="zh-CN" sz="2000" b="1" dirty="0" smtClean="0"/>
              <a:t>         ----</a:t>
            </a:r>
            <a:r>
              <a:rPr lang="zh-CN" altLang="en-US" sz="2000" b="1" dirty="0" smtClean="0"/>
              <a:t>最上面约束：通过对某些实例和对象中属性和操作的</a:t>
            </a:r>
            <a:endParaRPr lang="en-US" altLang="zh-CN" sz="2000" b="1" dirty="0" smtClean="0"/>
          </a:p>
          <a:p>
            <a:pPr eaLnBrk="1" hangingPunct="1">
              <a:lnSpc>
                <a:spcPts val="2500"/>
              </a:lnSpc>
              <a:buFontTx/>
              <a:buNone/>
            </a:pPr>
            <a:r>
              <a:rPr lang="en-US" altLang="zh-CN" sz="2000" b="1" dirty="0" smtClean="0"/>
              <a:t>             </a:t>
            </a:r>
            <a:r>
              <a:rPr lang="zh-CN" altLang="en-US" sz="2000" b="1" dirty="0" smtClean="0"/>
              <a:t>一阶运算性说明，指出了其图书编目号码的唯一性。</a:t>
            </a:r>
            <a:endParaRPr lang="en-US" altLang="zh-CN" sz="2000" b="1" dirty="0" smtClean="0"/>
          </a:p>
          <a:p>
            <a:pPr eaLnBrk="1" hangingPunct="1">
              <a:lnSpc>
                <a:spcPts val="2500"/>
              </a:lnSpc>
              <a:buFontTx/>
              <a:buNone/>
            </a:pPr>
            <a:r>
              <a:rPr lang="en-US" altLang="zh-CN" sz="2000" b="1" dirty="0" smtClean="0"/>
              <a:t>         ----</a:t>
            </a:r>
            <a:r>
              <a:rPr lang="zh-CN" altLang="en-US" sz="2000" b="1" dirty="0" smtClean="0"/>
              <a:t>最下面约束：方法</a:t>
            </a:r>
            <a:r>
              <a:rPr lang="en-US" altLang="zh-CN" sz="2000" b="1" dirty="0" smtClean="0"/>
              <a:t>borrow()</a:t>
            </a:r>
            <a:r>
              <a:rPr lang="zh-CN" altLang="en-US" sz="2000" b="1" dirty="0" smtClean="0"/>
              <a:t>操作的前置条件和后置条件。</a:t>
            </a:r>
            <a:endParaRPr lang="en-US" altLang="zh-CN" sz="2000" b="1" dirty="0" smtClean="0"/>
          </a:p>
          <a:p>
            <a:pPr eaLnBrk="1" hangingPunct="1">
              <a:lnSpc>
                <a:spcPts val="2500"/>
              </a:lnSpc>
              <a:buFontTx/>
              <a:buNone/>
            </a:pPr>
            <a:r>
              <a:rPr lang="en-US" altLang="zh-CN" sz="2400" b="1" dirty="0" smtClean="0"/>
              <a:t>    ----</a:t>
            </a:r>
            <a:r>
              <a:rPr lang="zh-CN" altLang="en-US" sz="2400" b="1" dirty="0" smtClean="0">
                <a:solidFill>
                  <a:srgbClr val="0000FF"/>
                </a:solidFill>
              </a:rPr>
              <a:t>对象约束语言</a:t>
            </a:r>
            <a:r>
              <a:rPr lang="en-US" altLang="zh-CN" sz="2400" b="1" dirty="0" smtClean="0"/>
              <a:t>(OCL) </a:t>
            </a:r>
            <a:r>
              <a:rPr lang="zh-CN" altLang="en-US" sz="2400" b="1" dirty="0" smtClean="0"/>
              <a:t>，是常态化的类图说明和注释。</a:t>
            </a:r>
            <a:endParaRPr lang="en-US" altLang="zh-CN" sz="2400" b="1"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B501C5C5-A77E-4F8E-900E-E5A3DA531295}" type="slidenum">
              <a:rPr lang="en-US" altLang="zh-CN" smtClean="0"/>
              <a:pPr>
                <a:defRPr/>
              </a:pPr>
              <a:t>83</a:t>
            </a:fld>
            <a:endParaRPr lang="en-US" altLang="zh-CN"/>
          </a:p>
        </p:txBody>
      </p:sp>
      <p:pic>
        <p:nvPicPr>
          <p:cNvPr id="5" name="Picture 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326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17898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p:spPr>
        <p:txBody>
          <a:bodyPr/>
          <a:lstStyle/>
          <a:p>
            <a:fld id="{1305D785-FF06-41E5-BE44-F157820CBC6B}" type="slidenum">
              <a:rPr lang="en-US" altLang="zh-CN" smtClean="0">
                <a:latin typeface="Arial" charset="0"/>
              </a:rPr>
              <a:pPr/>
              <a:t>84</a:t>
            </a:fld>
            <a:endParaRPr lang="en-US" altLang="zh-CN" smtClean="0">
              <a:latin typeface="Arial" charset="0"/>
            </a:endParaRPr>
          </a:p>
        </p:txBody>
      </p:sp>
      <p:sp>
        <p:nvSpPr>
          <p:cNvPr id="7270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7270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4.6 Requirements and Specification Languages</a:t>
            </a:r>
          </a:p>
          <a:p>
            <a:pPr eaLnBrk="1" hangingPunct="1">
              <a:buFontTx/>
              <a:buNone/>
            </a:pPr>
            <a:r>
              <a:rPr lang="en-US" altLang="zh-CN" b="1" dirty="0" smtClean="0"/>
              <a:t> 1. UML (OMG2003)</a:t>
            </a:r>
            <a:r>
              <a:rPr lang="zh-CN" altLang="en-US" b="1" dirty="0" smtClean="0"/>
              <a:t>（统一建模语言）</a:t>
            </a:r>
            <a:endParaRPr lang="en-US" altLang="zh-CN" b="1" dirty="0" smtClean="0"/>
          </a:p>
          <a:p>
            <a:pPr eaLnBrk="1" hangingPunct="1">
              <a:buFontTx/>
              <a:buNone/>
            </a:pPr>
            <a:r>
              <a:rPr lang="en-US" altLang="zh-CN" sz="2400" b="1" dirty="0" smtClean="0"/>
              <a:t>     1+9 graphical modeling notations</a:t>
            </a:r>
          </a:p>
          <a:p>
            <a:pPr eaLnBrk="1" hangingPunct="1">
              <a:buFontTx/>
              <a:buNone/>
            </a:pPr>
            <a:r>
              <a:rPr lang="en-US" altLang="zh-CN" sz="2400" b="1" dirty="0" smtClean="0"/>
              <a:t>     + OCL constraint language</a:t>
            </a:r>
          </a:p>
          <a:p>
            <a:pPr lvl="1" eaLnBrk="1" hangingPunct="1">
              <a:buFont typeface="Wingdings" panose="05000000000000000000" pitchFamily="2" charset="2"/>
              <a:buChar char="Ø"/>
            </a:pPr>
            <a:r>
              <a:rPr lang="zh-CN" altLang="en-US" b="1" dirty="0"/>
              <a:t>用</a:t>
            </a:r>
            <a:r>
              <a:rPr lang="zh-CN" altLang="en-US" b="1" dirty="0" smtClean="0"/>
              <a:t>例图（一种高层的</a:t>
            </a:r>
            <a:r>
              <a:rPr lang="en-US" altLang="zh-CN" b="1" dirty="0" smtClean="0"/>
              <a:t>DFD</a:t>
            </a:r>
            <a:r>
              <a:rPr lang="zh-CN" altLang="en-US" b="1" dirty="0" smtClean="0"/>
              <a:t>图）</a:t>
            </a:r>
            <a:endParaRPr lang="en-US" altLang="zh-CN" b="1" dirty="0" smtClean="0"/>
          </a:p>
          <a:p>
            <a:pPr lvl="1" eaLnBrk="1" hangingPunct="1">
              <a:buFont typeface="Wingdings" panose="05000000000000000000" pitchFamily="2" charset="2"/>
              <a:buChar char="Ø"/>
            </a:pPr>
            <a:r>
              <a:rPr lang="zh-CN" altLang="en-US" b="1" dirty="0"/>
              <a:t>类</a:t>
            </a:r>
            <a:r>
              <a:rPr lang="zh-CN" altLang="en-US" b="1" dirty="0" smtClean="0"/>
              <a:t>图（一种</a:t>
            </a:r>
            <a:r>
              <a:rPr lang="en-US" altLang="zh-CN" b="1" dirty="0" smtClean="0"/>
              <a:t>ER</a:t>
            </a:r>
            <a:r>
              <a:rPr lang="zh-CN" altLang="en-US" b="1" dirty="0" smtClean="0"/>
              <a:t>图）</a:t>
            </a:r>
            <a:endParaRPr lang="en-US" altLang="zh-CN" b="1" dirty="0" smtClean="0"/>
          </a:p>
          <a:p>
            <a:pPr lvl="1" eaLnBrk="1" hangingPunct="1">
              <a:buFont typeface="Wingdings" panose="05000000000000000000" pitchFamily="2" charset="2"/>
              <a:buChar char="Ø"/>
            </a:pPr>
            <a:r>
              <a:rPr lang="zh-CN" altLang="en-US" b="1" dirty="0"/>
              <a:t>时序</a:t>
            </a:r>
            <a:r>
              <a:rPr lang="zh-CN" altLang="en-US" b="1" dirty="0" smtClean="0"/>
              <a:t>图与协作图（一种事件流踪迹）</a:t>
            </a:r>
            <a:endParaRPr lang="en-US" altLang="zh-CN" b="1" dirty="0" smtClean="0"/>
          </a:p>
          <a:p>
            <a:pPr lvl="1" eaLnBrk="1" hangingPunct="1">
              <a:buFont typeface="Wingdings" panose="05000000000000000000" pitchFamily="2" charset="2"/>
              <a:buChar char="Ø"/>
            </a:pPr>
            <a:r>
              <a:rPr lang="zh-CN" altLang="en-US" b="1" dirty="0" smtClean="0"/>
              <a:t>状态图（一种状态机模型）</a:t>
            </a:r>
            <a:endParaRPr lang="en-US" altLang="zh-CN" b="1" dirty="0" smtClean="0"/>
          </a:p>
          <a:p>
            <a:pPr lvl="1" eaLnBrk="1" hangingPunct="1">
              <a:buFont typeface="Wingdings" panose="05000000000000000000" pitchFamily="2" charset="2"/>
              <a:buChar char="Ø"/>
            </a:pPr>
            <a:r>
              <a:rPr lang="en-US" altLang="zh-CN" b="1" dirty="0" smtClean="0"/>
              <a:t>OCL</a:t>
            </a:r>
            <a:r>
              <a:rPr lang="zh-CN" altLang="en-US" b="1" dirty="0" smtClean="0"/>
              <a:t>特性（逻辑描述）</a:t>
            </a:r>
            <a:endParaRPr lang="en-US" altLang="zh-CN" b="1" dirty="0" smtClean="0"/>
          </a:p>
          <a:p>
            <a:pPr eaLnBrk="1" hangingPunct="1">
              <a:buFontTx/>
              <a:buNone/>
            </a:pPr>
            <a:r>
              <a:rPr lang="en-US" altLang="zh-CN" sz="2400" b="1" dirty="0" smtClean="0"/>
              <a:t> </a:t>
            </a:r>
            <a:endParaRPr lang="en-US" altLang="zh-CN" b="1" dirty="0"/>
          </a:p>
          <a:p>
            <a:pPr eaLnBrk="1" hangingPunct="1">
              <a:buFontTx/>
              <a:buNone/>
            </a:pPr>
            <a:endParaRPr lang="en-US" altLang="zh-CN" b="1" dirty="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p:spPr>
        <p:txBody>
          <a:bodyPr/>
          <a:lstStyle/>
          <a:p>
            <a:fld id="{1305D785-FF06-41E5-BE44-F157820CBC6B}" type="slidenum">
              <a:rPr lang="en-US" altLang="zh-CN" smtClean="0">
                <a:solidFill>
                  <a:srgbClr val="FFFFFF"/>
                </a:solidFill>
                <a:latin typeface="Arial" charset="0"/>
              </a:rPr>
              <a:pPr/>
              <a:t>85</a:t>
            </a:fld>
            <a:endParaRPr lang="en-US" altLang="zh-CN" smtClean="0">
              <a:solidFill>
                <a:srgbClr val="FFFFFF"/>
              </a:solidFill>
              <a:latin typeface="Arial" charset="0"/>
            </a:endParaRPr>
          </a:p>
        </p:txBody>
      </p:sp>
      <p:sp>
        <p:nvSpPr>
          <p:cNvPr id="7270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7270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2. SDL(Specification and Description Language)</a:t>
            </a:r>
          </a:p>
          <a:p>
            <a:pPr eaLnBrk="1" hangingPunct="1">
              <a:buFontTx/>
              <a:buNone/>
            </a:pPr>
            <a:r>
              <a:rPr lang="en-US" altLang="zh-CN" b="1" dirty="0" smtClean="0"/>
              <a:t>     (ITU2002)</a:t>
            </a:r>
            <a:r>
              <a:rPr lang="zh-CN" altLang="en-US" b="1" dirty="0" smtClean="0"/>
              <a:t>（规格说明和描述语言）（略）</a:t>
            </a:r>
            <a:endParaRPr lang="en-US" altLang="zh-CN" b="1" dirty="0" smtClean="0"/>
          </a:p>
          <a:p>
            <a:pPr eaLnBrk="1" hangingPunct="1">
              <a:buFontTx/>
              <a:buNone/>
            </a:pPr>
            <a:r>
              <a:rPr lang="en-US" altLang="zh-CN" b="1" dirty="0" smtClean="0"/>
              <a:t>    </a:t>
            </a:r>
            <a:r>
              <a:rPr lang="en-US" altLang="zh-CN" sz="2400" b="1" dirty="0" smtClean="0"/>
              <a:t>three graphical diagrams</a:t>
            </a:r>
          </a:p>
          <a:p>
            <a:pPr eaLnBrk="1" hangingPunct="1">
              <a:buFontTx/>
              <a:buNone/>
            </a:pPr>
            <a:r>
              <a:rPr lang="en-US" altLang="zh-CN" sz="2400" b="1" dirty="0" smtClean="0"/>
              <a:t>     + algebraic specifications for defining </a:t>
            </a:r>
          </a:p>
          <a:p>
            <a:pPr eaLnBrk="1" hangingPunct="1">
              <a:buFontTx/>
              <a:buNone/>
            </a:pPr>
            <a:r>
              <a:rPr lang="en-US" altLang="zh-CN" sz="2400" b="1" dirty="0" smtClean="0"/>
              <a:t>        complex data types</a:t>
            </a:r>
          </a:p>
        </p:txBody>
      </p:sp>
    </p:spTree>
    <p:extLst>
      <p:ext uri="{BB962C8B-B14F-4D97-AF65-F5344CB8AC3E}">
        <p14:creationId xmlns:p14="http://schemas.microsoft.com/office/powerpoint/2010/main" val="380695687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p:spPr>
        <p:txBody>
          <a:bodyPr/>
          <a:lstStyle/>
          <a:p>
            <a:fld id="{5C4A8791-8027-416D-8A97-2FC9B26CAC26}" type="slidenum">
              <a:rPr lang="en-US" altLang="zh-CN" smtClean="0">
                <a:latin typeface="Arial" charset="0"/>
              </a:rPr>
              <a:pPr/>
              <a:t>86</a:t>
            </a:fld>
            <a:endParaRPr lang="en-US" altLang="zh-CN" smtClean="0">
              <a:latin typeface="Arial" charset="0"/>
            </a:endParaRPr>
          </a:p>
        </p:txBody>
      </p:sp>
      <p:sp>
        <p:nvSpPr>
          <p:cNvPr id="7373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73732"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b="1" dirty="0" smtClean="0"/>
              <a:t>4.7 Prototyping requirements(</a:t>
            </a:r>
            <a:r>
              <a:rPr lang="zh-CN" altLang="en-US" b="1" dirty="0" smtClean="0"/>
              <a:t>原型化需求</a:t>
            </a:r>
            <a:r>
              <a:rPr lang="en-US" altLang="zh-CN" b="1" dirty="0" smtClean="0"/>
              <a:t>)(P191)</a:t>
            </a:r>
          </a:p>
          <a:p>
            <a:pPr eaLnBrk="1" hangingPunct="1">
              <a:lnSpc>
                <a:spcPct val="80000"/>
              </a:lnSpc>
              <a:buFontTx/>
              <a:buNone/>
            </a:pPr>
            <a:r>
              <a:rPr lang="en-US" altLang="zh-CN" sz="2000" b="1" dirty="0" smtClean="0"/>
              <a:t> </a:t>
            </a:r>
            <a:r>
              <a:rPr lang="en-US" altLang="zh-CN" sz="2000" b="1" dirty="0" err="1" smtClean="0"/>
              <a:t>cause:A</a:t>
            </a:r>
            <a:r>
              <a:rPr lang="en-US" altLang="zh-CN" sz="2000" b="1" dirty="0" smtClean="0"/>
              <a:t>: </a:t>
            </a:r>
            <a:r>
              <a:rPr lang="zh-CN" altLang="en-US" sz="2000" b="1" dirty="0" smtClean="0"/>
              <a:t>用户有时不能严格确定自己的详细</a:t>
            </a:r>
            <a:r>
              <a:rPr lang="en-US" altLang="zh-CN" sz="2000" b="1" dirty="0" smtClean="0"/>
              <a:t>/</a:t>
            </a:r>
            <a:r>
              <a:rPr lang="zh-CN" altLang="en-US" sz="2000" b="1" dirty="0" smtClean="0"/>
              <a:t>完整的需求</a:t>
            </a:r>
          </a:p>
          <a:p>
            <a:pPr eaLnBrk="1" hangingPunct="1">
              <a:lnSpc>
                <a:spcPct val="80000"/>
              </a:lnSpc>
              <a:buFontTx/>
              <a:buNone/>
            </a:pPr>
            <a:r>
              <a:rPr lang="zh-CN" altLang="en-US" sz="2000" b="1" dirty="0" smtClean="0"/>
              <a:t>             </a:t>
            </a:r>
            <a:r>
              <a:rPr lang="en-US" altLang="zh-CN" sz="2000" b="1" dirty="0" smtClean="0"/>
              <a:t>B: </a:t>
            </a:r>
            <a:r>
              <a:rPr lang="zh-CN" altLang="en-US" sz="2000" b="1" dirty="0" smtClean="0"/>
              <a:t>用户有确定的需求</a:t>
            </a:r>
            <a:r>
              <a:rPr lang="en-US" altLang="zh-CN" sz="2000" b="1" dirty="0" smtClean="0"/>
              <a:t>,</a:t>
            </a:r>
            <a:r>
              <a:rPr lang="zh-CN" altLang="en-US" sz="2000" b="1" dirty="0" smtClean="0"/>
              <a:t>但开发者自己无法肯定方案是否真实可行</a:t>
            </a:r>
          </a:p>
          <a:p>
            <a:pPr eaLnBrk="1" hangingPunct="1">
              <a:lnSpc>
                <a:spcPct val="80000"/>
              </a:lnSpc>
              <a:buFontTx/>
              <a:buNone/>
            </a:pPr>
            <a:r>
              <a:rPr lang="zh-CN" altLang="en-US" sz="2000" b="1" dirty="0" smtClean="0"/>
              <a:t>             </a:t>
            </a:r>
            <a:r>
              <a:rPr lang="en-US" altLang="zh-CN" sz="2000" b="1" dirty="0" smtClean="0"/>
              <a:t>C: </a:t>
            </a:r>
            <a:r>
              <a:rPr lang="zh-CN" altLang="en-US" sz="2000" b="1" dirty="0" smtClean="0"/>
              <a:t>建立原型可帮助获取需求的细节</a:t>
            </a:r>
            <a:r>
              <a:rPr lang="en-US" altLang="zh-CN" sz="2000" b="1" dirty="0" smtClean="0"/>
              <a:t>(P191-s2-L8)---</a:t>
            </a:r>
            <a:r>
              <a:rPr lang="zh-CN" altLang="en-US" sz="2000" b="1" dirty="0" smtClean="0"/>
              <a:t>需改进的地</a:t>
            </a:r>
          </a:p>
          <a:p>
            <a:pPr eaLnBrk="1" hangingPunct="1">
              <a:lnSpc>
                <a:spcPct val="80000"/>
              </a:lnSpc>
              <a:buFontTx/>
              <a:buNone/>
            </a:pPr>
            <a:r>
              <a:rPr lang="zh-CN" altLang="en-US" sz="2000" b="1" dirty="0" smtClean="0"/>
              <a:t>                 方、多余的特征、缺失的功能等。以帮助用户确定最终方案。</a:t>
            </a:r>
          </a:p>
          <a:p>
            <a:pPr eaLnBrk="1" hangingPunct="1">
              <a:lnSpc>
                <a:spcPct val="80000"/>
              </a:lnSpc>
              <a:buFontTx/>
              <a:buNone/>
            </a:pPr>
            <a:r>
              <a:rPr lang="zh-CN" altLang="en-US" b="1" dirty="0" smtClean="0"/>
              <a:t> </a:t>
            </a:r>
            <a:r>
              <a:rPr lang="en-US" altLang="zh-CN" b="1" dirty="0" smtClean="0"/>
              <a:t>1. </a:t>
            </a:r>
            <a:r>
              <a:rPr lang="en-US" altLang="zh-CN" b="1" dirty="0" smtClean="0">
                <a:solidFill>
                  <a:srgbClr val="FF0066"/>
                </a:solidFill>
              </a:rPr>
              <a:t>Throw-away prototypes</a:t>
            </a:r>
            <a:r>
              <a:rPr lang="zh-CN" altLang="en-US" b="1" dirty="0" smtClean="0"/>
              <a:t>（抛弃式原型）</a:t>
            </a:r>
          </a:p>
          <a:p>
            <a:pPr eaLnBrk="1" hangingPunct="1">
              <a:lnSpc>
                <a:spcPct val="80000"/>
              </a:lnSpc>
              <a:buFontTx/>
              <a:buNone/>
            </a:pPr>
            <a:r>
              <a:rPr lang="zh-CN" altLang="en-US" sz="2400" b="1" dirty="0" smtClean="0"/>
              <a:t>     </a:t>
            </a:r>
            <a:r>
              <a:rPr lang="en-US" altLang="zh-CN" sz="2400" b="1" dirty="0" smtClean="0"/>
              <a:t>----</a:t>
            </a:r>
            <a:r>
              <a:rPr lang="zh-CN" altLang="en-US" sz="2400" b="1" dirty="0" smtClean="0"/>
              <a:t>仅用于了解问题、探索可行性，并不打算用来作为将来</a:t>
            </a:r>
          </a:p>
          <a:p>
            <a:pPr eaLnBrk="1" hangingPunct="1">
              <a:lnSpc>
                <a:spcPct val="80000"/>
              </a:lnSpc>
              <a:buFontTx/>
              <a:buNone/>
            </a:pPr>
            <a:r>
              <a:rPr lang="zh-CN" altLang="en-US" sz="2400" b="1" dirty="0" smtClean="0"/>
              <a:t>          实际提交系统的一部分，而是用完扔掉。</a:t>
            </a:r>
          </a:p>
          <a:p>
            <a:pPr eaLnBrk="1" hangingPunct="1">
              <a:lnSpc>
                <a:spcPct val="80000"/>
              </a:lnSpc>
              <a:buFontTx/>
              <a:buNone/>
            </a:pPr>
            <a:r>
              <a:rPr lang="zh-CN" altLang="en-US" b="1" dirty="0" smtClean="0"/>
              <a:t> </a:t>
            </a:r>
            <a:r>
              <a:rPr lang="en-US" altLang="zh-CN" b="1" dirty="0" smtClean="0"/>
              <a:t>2. </a:t>
            </a:r>
            <a:r>
              <a:rPr lang="en-US" altLang="zh-CN" b="1" dirty="0" smtClean="0">
                <a:solidFill>
                  <a:srgbClr val="FF0066"/>
                </a:solidFill>
              </a:rPr>
              <a:t>Evolutionary prototypes</a:t>
            </a:r>
            <a:r>
              <a:rPr lang="zh-CN" altLang="en-US" b="1" dirty="0" smtClean="0"/>
              <a:t>（进化式原型）</a:t>
            </a:r>
          </a:p>
          <a:p>
            <a:pPr eaLnBrk="1" hangingPunct="1">
              <a:lnSpc>
                <a:spcPct val="80000"/>
              </a:lnSpc>
              <a:buFontTx/>
              <a:buNone/>
            </a:pPr>
            <a:r>
              <a:rPr lang="zh-CN" altLang="en-US" sz="2400" b="1" dirty="0" smtClean="0"/>
              <a:t>    </a:t>
            </a:r>
            <a:r>
              <a:rPr lang="en-US" altLang="zh-CN" sz="2400" b="1" dirty="0" smtClean="0"/>
              <a:t>----</a:t>
            </a:r>
            <a:r>
              <a:rPr lang="zh-CN" altLang="en-US" sz="2400" b="1" dirty="0" smtClean="0"/>
              <a:t>用于了解问题，并作为将来准备提交的系统的一部分。</a:t>
            </a:r>
          </a:p>
          <a:p>
            <a:pPr eaLnBrk="1" hangingPunct="1">
              <a:lnSpc>
                <a:spcPct val="80000"/>
              </a:lnSpc>
              <a:buFontTx/>
              <a:buNone/>
            </a:pPr>
            <a:r>
              <a:rPr lang="zh-CN" altLang="en-US" sz="2400" b="1" dirty="0" smtClean="0"/>
              <a:t>           </a:t>
            </a:r>
            <a:r>
              <a:rPr lang="en-US" altLang="zh-CN" sz="2400" b="1" dirty="0" smtClean="0"/>
              <a:t>Rapid prototyping (both upper techniques) </a:t>
            </a:r>
          </a:p>
          <a:p>
            <a:pPr eaLnBrk="1" hangingPunct="1">
              <a:lnSpc>
                <a:spcPct val="80000"/>
              </a:lnSpc>
              <a:buFontTx/>
              <a:buNone/>
            </a:pPr>
            <a:r>
              <a:rPr lang="en-US" altLang="zh-CN" sz="2400" b="1" dirty="0" smtClean="0"/>
              <a:t>       </a:t>
            </a:r>
            <a:r>
              <a:rPr lang="en-US" altLang="zh-CN" sz="2400" b="1" dirty="0" smtClean="0">
                <a:solidFill>
                  <a:srgbClr val="FF0066"/>
                </a:solidFill>
              </a:rPr>
              <a:t>feature</a:t>
            </a:r>
            <a:r>
              <a:rPr lang="en-US" altLang="zh-CN" sz="2400" b="1" dirty="0" smtClean="0"/>
              <a:t>: </a:t>
            </a:r>
            <a:r>
              <a:rPr lang="en-US" altLang="zh-CN" sz="2400" b="1" dirty="0" smtClean="0">
                <a:solidFill>
                  <a:schemeClr val="bg2"/>
                </a:solidFill>
                <a:sym typeface="Wingdings 2" pitchFamily="18" charset="2"/>
              </a:rPr>
              <a:t></a:t>
            </a:r>
            <a:r>
              <a:rPr lang="en-US" altLang="zh-CN" sz="2400" b="1" dirty="0" smtClean="0"/>
              <a:t>prototyping before designing</a:t>
            </a:r>
            <a:endParaRPr lang="en-US" altLang="zh-CN" sz="2400" b="1" dirty="0" smtClean="0">
              <a:solidFill>
                <a:schemeClr val="bg2"/>
              </a:solidFill>
              <a:sym typeface="Wingdings 2" pitchFamily="18" charset="2"/>
            </a:endParaRPr>
          </a:p>
          <a:p>
            <a:pPr eaLnBrk="1" hangingPunct="1">
              <a:lnSpc>
                <a:spcPct val="80000"/>
              </a:lnSpc>
              <a:buFontTx/>
              <a:buNone/>
            </a:pPr>
            <a:r>
              <a:rPr lang="en-US" altLang="zh-CN" sz="2400" b="1" dirty="0" smtClean="0">
                <a:solidFill>
                  <a:schemeClr val="bg2"/>
                </a:solidFill>
                <a:sym typeface="Wingdings 2" pitchFamily="18" charset="2"/>
              </a:rPr>
              <a:t>                     help to understand requirement to decide </a:t>
            </a:r>
          </a:p>
          <a:p>
            <a:pPr eaLnBrk="1" hangingPunct="1">
              <a:lnSpc>
                <a:spcPct val="80000"/>
              </a:lnSpc>
              <a:buFontTx/>
              <a:buNone/>
            </a:pPr>
            <a:r>
              <a:rPr lang="en-US" altLang="zh-CN" sz="2400" b="1" dirty="0" smtClean="0">
                <a:solidFill>
                  <a:schemeClr val="bg2"/>
                </a:solidFill>
                <a:sym typeface="Wingdings 2" pitchFamily="18" charset="2"/>
              </a:rPr>
              <a:t>                         final design</a:t>
            </a:r>
            <a:r>
              <a:rPr lang="zh-CN" altLang="en-US" sz="2400" b="1" dirty="0" smtClean="0">
                <a:solidFill>
                  <a:schemeClr val="bg2"/>
                </a:solidFill>
                <a:sym typeface="Wingdings 2" pitchFamily="18" charset="2"/>
              </a:rPr>
              <a:t>。 </a:t>
            </a:r>
          </a:p>
        </p:txBody>
      </p:sp>
      <p:sp>
        <p:nvSpPr>
          <p:cNvPr id="73733" name="AutoShape 4"/>
          <p:cNvSpPr>
            <a:spLocks noChangeArrowheads="1"/>
          </p:cNvSpPr>
          <p:nvPr/>
        </p:nvSpPr>
        <p:spPr bwMode="auto">
          <a:xfrm>
            <a:off x="827088" y="5445125"/>
            <a:ext cx="925512" cy="215900"/>
          </a:xfrm>
          <a:prstGeom prst="rightArrow">
            <a:avLst>
              <a:gd name="adj1" fmla="val 50000"/>
              <a:gd name="adj2" fmla="val 107169"/>
            </a:avLst>
          </a:prstGeom>
          <a:solidFill>
            <a:schemeClr val="tx1"/>
          </a:solidFill>
          <a:ln w="9525">
            <a:solidFill>
              <a:schemeClr val="tx1"/>
            </a:solidFill>
            <a:miter lim="800000"/>
            <a:headEnd/>
            <a:tailEnd/>
          </a:ln>
        </p:spPr>
        <p:txBody>
          <a:bodyPr wrap="none" anchor="ctr"/>
          <a:lstStyle/>
          <a:p>
            <a:endParaRPr lang="zh-CN" altLang="en-US"/>
          </a:p>
        </p:txBody>
      </p:sp>
      <p:sp>
        <p:nvSpPr>
          <p:cNvPr id="73734" name="AutoShape 6"/>
          <p:cNvSpPr>
            <a:spLocks noChangeArrowheads="1"/>
          </p:cNvSpPr>
          <p:nvPr/>
        </p:nvSpPr>
        <p:spPr bwMode="auto">
          <a:xfrm flipV="1">
            <a:off x="900113" y="5661025"/>
            <a:ext cx="503237" cy="2889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noFill/>
          <a:ln w="19050" algn="ctr">
            <a:solidFill>
              <a:srgbClr val="0000FF"/>
            </a:solidFill>
            <a:miter lim="800000"/>
            <a:headEnd/>
            <a:tailEnd/>
          </a:ln>
        </p:spPr>
        <p:txBody>
          <a:bodyPr wrap="none" lIns="92075" tIns="46038" rIns="92075" bIns="46038" anchor="ctr"/>
          <a:lstStyle/>
          <a:p>
            <a:endParaRPr lang="zh-CN" altLang="en-US"/>
          </a:p>
        </p:txBody>
      </p:sp>
      <p:sp>
        <p:nvSpPr>
          <p:cNvPr id="113671" name="AutoShape 7"/>
          <p:cNvSpPr>
            <a:spLocks/>
          </p:cNvSpPr>
          <p:nvPr/>
        </p:nvSpPr>
        <p:spPr bwMode="auto">
          <a:xfrm>
            <a:off x="0" y="836712"/>
            <a:ext cx="750888" cy="5210175"/>
          </a:xfrm>
          <a:prstGeom prst="borderCallout1">
            <a:avLst>
              <a:gd name="adj1" fmla="val 1796"/>
              <a:gd name="adj2" fmla="val 84778"/>
              <a:gd name="adj3" fmla="val 1796"/>
              <a:gd name="adj4" fmla="val 60042"/>
            </a:avLst>
          </a:prstGeom>
          <a:solidFill>
            <a:srgbClr val="CCFFCC"/>
          </a:solidFill>
          <a:ln w="25400" algn="ctr">
            <a:solidFill>
              <a:srgbClr val="800000"/>
            </a:solidFill>
            <a:miter lim="800000"/>
            <a:headEnd/>
            <a:tailEnd/>
          </a:ln>
        </p:spPr>
        <p:txBody>
          <a:bodyPr lIns="92075" tIns="46038" rIns="92075" bIns="46038"/>
          <a:lstStyle/>
          <a:p>
            <a:pPr marL="342900" indent="-342900" algn="ctr"/>
            <a:r>
              <a:rPr lang="zh-CN" altLang="en-US" sz="2000" dirty="0"/>
              <a:t>详细</a:t>
            </a:r>
          </a:p>
          <a:p>
            <a:pPr marL="342900" indent="-342900" algn="ctr"/>
            <a:r>
              <a:rPr lang="zh-CN" altLang="en-US" sz="2000" dirty="0"/>
              <a:t>评论</a:t>
            </a:r>
          </a:p>
          <a:p>
            <a:pPr marL="342900" indent="-342900" algn="ctr"/>
            <a:r>
              <a:rPr lang="zh-CN" altLang="en-US" sz="2000" dirty="0"/>
              <a:t>一个</a:t>
            </a:r>
          </a:p>
          <a:p>
            <a:pPr marL="342900" indent="-342900" algn="ctr"/>
            <a:r>
              <a:rPr lang="zh-CN" altLang="en-US" sz="2000" dirty="0"/>
              <a:t>现有</a:t>
            </a:r>
          </a:p>
          <a:p>
            <a:pPr marL="342900" indent="-342900" algn="ctr"/>
            <a:r>
              <a:rPr lang="zh-CN" altLang="en-US" sz="2000" dirty="0"/>
              <a:t>产品</a:t>
            </a:r>
          </a:p>
          <a:p>
            <a:pPr marL="342900" indent="-342900" algn="ctr"/>
            <a:r>
              <a:rPr lang="zh-CN" altLang="en-US" sz="2000" dirty="0"/>
              <a:t>比详</a:t>
            </a:r>
          </a:p>
          <a:p>
            <a:pPr marL="342900" indent="-342900" algn="ctr"/>
            <a:r>
              <a:rPr lang="zh-CN" altLang="en-US" sz="2000" dirty="0"/>
              <a:t>细想</a:t>
            </a:r>
          </a:p>
          <a:p>
            <a:pPr marL="342900" indent="-342900" algn="ctr"/>
            <a:r>
              <a:rPr lang="zh-CN" altLang="en-US" sz="2000" dirty="0"/>
              <a:t>象一</a:t>
            </a:r>
          </a:p>
          <a:p>
            <a:pPr marL="342900" indent="-342900" algn="ctr"/>
            <a:r>
              <a:rPr lang="zh-CN" altLang="en-US" sz="2000" dirty="0"/>
              <a:t>个新</a:t>
            </a:r>
          </a:p>
          <a:p>
            <a:pPr marL="342900" indent="-342900" algn="ctr"/>
            <a:r>
              <a:rPr lang="zh-CN" altLang="en-US" sz="2000" dirty="0"/>
              <a:t>产品</a:t>
            </a:r>
          </a:p>
          <a:p>
            <a:pPr marL="342900" indent="-342900" algn="ctr"/>
            <a:r>
              <a:rPr lang="zh-CN" altLang="en-US" sz="2000" dirty="0"/>
              <a:t>要容</a:t>
            </a:r>
          </a:p>
          <a:p>
            <a:pPr marL="342900" indent="-342900" algn="ctr"/>
            <a:r>
              <a:rPr lang="zh-CN" altLang="en-US" sz="2000" dirty="0"/>
              <a:t>易得</a:t>
            </a:r>
          </a:p>
          <a:p>
            <a:pPr marL="342900" indent="-342900" algn="ctr"/>
            <a:r>
              <a:rPr lang="zh-CN" altLang="en-US" sz="2000" dirty="0"/>
              <a:t>多！</a:t>
            </a:r>
          </a:p>
        </p:txBody>
      </p:sp>
      <p:sp>
        <p:nvSpPr>
          <p:cNvPr id="2" name="文本框 1"/>
          <p:cNvSpPr txBox="1"/>
          <p:nvPr/>
        </p:nvSpPr>
        <p:spPr>
          <a:xfrm>
            <a:off x="2771800" y="116632"/>
            <a:ext cx="6192688" cy="461665"/>
          </a:xfrm>
          <a:prstGeom prst="rect">
            <a:avLst/>
          </a:prstGeom>
          <a:noFill/>
          <a:ln w="19050">
            <a:solidFill>
              <a:srgbClr val="C00000"/>
            </a:solidFill>
          </a:ln>
        </p:spPr>
        <p:txBody>
          <a:bodyPr wrap="square" rtlCol="0">
            <a:spAutoFit/>
          </a:bodyPr>
          <a:lstStyle/>
          <a:p>
            <a:r>
              <a:rPr lang="zh-CN" altLang="en-US" dirty="0" smtClean="0">
                <a:solidFill>
                  <a:srgbClr val="0000FF"/>
                </a:solidFill>
              </a:rPr>
              <a:t>原型化一个需求片段，要么很难，要么简单</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671"/>
                                        </p:tgtEl>
                                        <p:attrNameLst>
                                          <p:attrName>style.visibility</p:attrName>
                                        </p:attrNameLst>
                                      </p:cBhvr>
                                      <p:to>
                                        <p:strVal val="visible"/>
                                      </p:to>
                                    </p:set>
                                    <p:anim calcmode="lin" valueType="num">
                                      <p:cBhvr additive="base">
                                        <p:cTn id="7" dur="500" fill="hold"/>
                                        <p:tgtEl>
                                          <p:spTgt spid="113671"/>
                                        </p:tgtEl>
                                        <p:attrNameLst>
                                          <p:attrName>ppt_x</p:attrName>
                                        </p:attrNameLst>
                                      </p:cBhvr>
                                      <p:tavLst>
                                        <p:tav tm="0">
                                          <p:val>
                                            <p:strVal val="#ppt_x"/>
                                          </p:val>
                                        </p:tav>
                                        <p:tav tm="100000">
                                          <p:val>
                                            <p:strVal val="#ppt_x"/>
                                          </p:val>
                                        </p:tav>
                                      </p:tavLst>
                                    </p:anim>
                                    <p:anim calcmode="lin" valueType="num">
                                      <p:cBhvr additive="base">
                                        <p:cTn id="8" dur="500" fill="hold"/>
                                        <p:tgtEl>
                                          <p:spTgt spid="1136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1"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p:spPr>
        <p:txBody>
          <a:bodyPr/>
          <a:lstStyle/>
          <a:p>
            <a:fld id="{345EFC09-23FA-4B55-9ABD-69BB6FFB4D1E}" type="slidenum">
              <a:rPr lang="en-US" altLang="zh-CN" smtClean="0">
                <a:latin typeface="Arial" charset="0"/>
              </a:rPr>
              <a:pPr/>
              <a:t>87</a:t>
            </a:fld>
            <a:endParaRPr lang="en-US" altLang="zh-CN" smtClean="0">
              <a:latin typeface="Arial" charset="0"/>
            </a:endParaRPr>
          </a:p>
        </p:txBody>
      </p:sp>
      <p:sp>
        <p:nvSpPr>
          <p:cNvPr id="7475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74756" name="Rectangle 3"/>
          <p:cNvSpPr>
            <a:spLocks noGrp="1" noChangeArrowheads="1"/>
          </p:cNvSpPr>
          <p:nvPr>
            <p:ph type="body" idx="1"/>
          </p:nvPr>
        </p:nvSpPr>
        <p:spPr>
          <a:xfrm>
            <a:off x="762000" y="1676400"/>
            <a:ext cx="8382000" cy="5181600"/>
          </a:xfrm>
        </p:spPr>
        <p:txBody>
          <a:bodyPr/>
          <a:lstStyle/>
          <a:p>
            <a:pPr eaLnBrk="1" hangingPunct="1">
              <a:buFontTx/>
              <a:buNone/>
            </a:pPr>
            <a:r>
              <a:rPr lang="en-US" altLang="zh-CN" b="1" dirty="0" smtClean="0">
                <a:solidFill>
                  <a:schemeClr val="bg2"/>
                </a:solidFill>
                <a:sym typeface="Wingdings 2" pitchFamily="18" charset="2"/>
              </a:rPr>
              <a:t> 3. Example</a:t>
            </a:r>
            <a:r>
              <a:rPr lang="en-US" altLang="zh-CN" b="1" dirty="0" smtClean="0">
                <a:solidFill>
                  <a:schemeClr val="bg2"/>
                </a:solidFill>
                <a:sym typeface="Wingdings" pitchFamily="2" charset="2"/>
              </a:rPr>
              <a:t> ----</a:t>
            </a:r>
            <a:r>
              <a:rPr lang="en-US" altLang="zh-CN" b="1" dirty="0" smtClean="0">
                <a:solidFill>
                  <a:srgbClr val="0000FF"/>
                </a:solidFill>
                <a:sym typeface="Wingdings" pitchFamily="2" charset="2"/>
              </a:rPr>
              <a:t>prototyping use interface (</a:t>
            </a:r>
            <a:r>
              <a:rPr lang="zh-CN" altLang="en-US" b="1" dirty="0" smtClean="0">
                <a:solidFill>
                  <a:srgbClr val="0000FF"/>
                </a:solidFill>
                <a:sym typeface="Wingdings" pitchFamily="2" charset="2"/>
              </a:rPr>
              <a:t>界面</a:t>
            </a:r>
            <a:endParaRPr lang="en-US" altLang="zh-CN" b="1" dirty="0" smtClean="0">
              <a:solidFill>
                <a:srgbClr val="0000FF"/>
              </a:solidFill>
              <a:sym typeface="Wingdings" pitchFamily="2" charset="2"/>
            </a:endParaRPr>
          </a:p>
          <a:p>
            <a:pPr eaLnBrk="1" hangingPunct="1">
              <a:buFontTx/>
              <a:buNone/>
            </a:pPr>
            <a:r>
              <a:rPr lang="en-US" altLang="zh-CN" b="1" dirty="0" smtClean="0">
                <a:solidFill>
                  <a:srgbClr val="0000FF"/>
                </a:solidFill>
                <a:sym typeface="Wingdings" pitchFamily="2" charset="2"/>
              </a:rPr>
              <a:t>                          </a:t>
            </a:r>
            <a:r>
              <a:rPr lang="zh-CN" altLang="en-US" b="1" dirty="0" smtClean="0">
                <a:solidFill>
                  <a:srgbClr val="0000FF"/>
                </a:solidFill>
                <a:sym typeface="Wingdings" pitchFamily="2" charset="2"/>
              </a:rPr>
              <a:t>原型</a:t>
            </a:r>
            <a:r>
              <a:rPr lang="en-US" altLang="zh-CN" b="1" dirty="0" smtClean="0">
                <a:solidFill>
                  <a:srgbClr val="0000FF"/>
                </a:solidFill>
                <a:sym typeface="Wingdings" pitchFamily="2" charset="2"/>
              </a:rPr>
              <a:t>)  </a:t>
            </a:r>
            <a:r>
              <a:rPr lang="en-US" altLang="zh-CN" b="1" dirty="0" smtClean="0">
                <a:solidFill>
                  <a:schemeClr val="bg2"/>
                </a:solidFill>
                <a:sym typeface="Wingdings" pitchFamily="2" charset="2"/>
              </a:rPr>
              <a:t>in the stage of requirement </a:t>
            </a:r>
          </a:p>
          <a:p>
            <a:pPr eaLnBrk="1" hangingPunct="1">
              <a:buFontTx/>
              <a:buNone/>
            </a:pPr>
            <a:r>
              <a:rPr lang="en-US" altLang="zh-CN" b="1" dirty="0" smtClean="0">
                <a:solidFill>
                  <a:schemeClr val="bg2"/>
                </a:solidFill>
                <a:sym typeface="Wingdings" pitchFamily="2" charset="2"/>
              </a:rPr>
              <a:t>                          capturing.  </a:t>
            </a:r>
            <a:r>
              <a:rPr lang="zh-CN" altLang="en-US" b="1" dirty="0" smtClean="0">
                <a:solidFill>
                  <a:schemeClr val="bg2"/>
                </a:solidFill>
                <a:sym typeface="Wingdings" pitchFamily="2" charset="2"/>
              </a:rPr>
              <a:t>（教练员笔记）</a:t>
            </a:r>
            <a:endParaRPr lang="en-US" altLang="zh-CN" b="1" dirty="0" smtClean="0">
              <a:solidFill>
                <a:schemeClr val="bg2"/>
              </a:solidFill>
              <a:sym typeface="Wingdings" pitchFamily="2" charset="2"/>
            </a:endParaRPr>
          </a:p>
          <a:p>
            <a:pPr eaLnBrk="1" hangingPunct="1">
              <a:buFontTx/>
              <a:buNone/>
            </a:pPr>
            <a:r>
              <a:rPr lang="en-US" altLang="zh-CN" b="1" dirty="0" smtClean="0">
                <a:solidFill>
                  <a:schemeClr val="bg2"/>
                </a:solidFill>
                <a:sym typeface="Wingdings" pitchFamily="2" charset="2"/>
              </a:rPr>
              <a:t>                          (fig4.23,  4.24,  4.25)</a:t>
            </a:r>
          </a:p>
          <a:p>
            <a:pPr eaLnBrk="1" hangingPunct="1">
              <a:buFontTx/>
              <a:buNone/>
            </a:pPr>
            <a:r>
              <a:rPr lang="en-US" altLang="zh-CN" b="1" dirty="0" smtClean="0">
                <a:solidFill>
                  <a:schemeClr val="bg2"/>
                </a:solidFill>
                <a:sym typeface="Wingdings" pitchFamily="2" charset="2"/>
              </a:rPr>
              <a:t> 4. </a:t>
            </a:r>
            <a:r>
              <a:rPr lang="en-US" altLang="zh-CN" b="1" dirty="0" smtClean="0">
                <a:solidFill>
                  <a:srgbClr val="FF0066"/>
                </a:solidFill>
                <a:sym typeface="Wingdings" pitchFamily="2" charset="2"/>
              </a:rPr>
              <a:t>Purpose</a:t>
            </a:r>
            <a:r>
              <a:rPr lang="en-US" altLang="zh-CN" b="1" dirty="0" smtClean="0">
                <a:solidFill>
                  <a:schemeClr val="bg2"/>
                </a:solidFill>
                <a:sym typeface="Wingdings" pitchFamily="2" charset="2"/>
              </a:rPr>
              <a:t>: (of </a:t>
            </a:r>
            <a:r>
              <a:rPr lang="en-US" altLang="zh-CN" b="1" dirty="0" smtClean="0"/>
              <a:t>prototyping requirements)</a:t>
            </a:r>
          </a:p>
          <a:p>
            <a:pPr eaLnBrk="1" hangingPunct="1">
              <a:buFontTx/>
              <a:buNone/>
            </a:pPr>
            <a:r>
              <a:rPr lang="en-US" altLang="zh-CN" sz="2400" b="1" dirty="0" smtClean="0"/>
              <a:t>    A: </a:t>
            </a:r>
            <a:r>
              <a:rPr lang="zh-CN" altLang="en-US" sz="2400" b="1" dirty="0" smtClean="0"/>
              <a:t>有的需求难以用文字和符号说明</a:t>
            </a:r>
            <a:r>
              <a:rPr lang="en-US" altLang="zh-CN" sz="2400" b="1" dirty="0" smtClean="0"/>
              <a:t>,</a:t>
            </a:r>
            <a:r>
              <a:rPr lang="zh-CN" altLang="en-US" sz="2400" b="1" dirty="0" smtClean="0"/>
              <a:t>而原型可以帮助我们解</a:t>
            </a:r>
          </a:p>
          <a:p>
            <a:pPr eaLnBrk="1" hangingPunct="1">
              <a:buFontTx/>
              <a:buNone/>
            </a:pPr>
            <a:r>
              <a:rPr lang="zh-CN" altLang="en-US" sz="2400" b="1" dirty="0" smtClean="0"/>
              <a:t>         决这个问题</a:t>
            </a:r>
            <a:r>
              <a:rPr lang="en-US" altLang="zh-CN" sz="2400" b="1" dirty="0" smtClean="0"/>
              <a:t>---- find </a:t>
            </a:r>
            <a:r>
              <a:rPr lang="en-US" altLang="zh-CN" sz="2400" b="1" dirty="0" smtClean="0">
                <a:latin typeface="Times New Roman" pitchFamily="18" charset="0"/>
              </a:rPr>
              <a:t>“</a:t>
            </a:r>
            <a:r>
              <a:rPr lang="en-US" altLang="zh-CN" sz="2400" b="1" dirty="0" smtClean="0"/>
              <a:t>good look and feel</a:t>
            </a:r>
            <a:r>
              <a:rPr lang="en-US" altLang="zh-CN" sz="2400" b="1" dirty="0" smtClean="0">
                <a:latin typeface="Times New Roman" pitchFamily="18" charset="0"/>
              </a:rPr>
              <a:t>”</a:t>
            </a:r>
            <a:r>
              <a:rPr lang="zh-CN" altLang="en-US" sz="2400" b="1" dirty="0" smtClean="0"/>
              <a:t>（原型化的</a:t>
            </a:r>
          </a:p>
          <a:p>
            <a:pPr eaLnBrk="1" hangingPunct="1">
              <a:buFontTx/>
              <a:buNone/>
            </a:pPr>
            <a:r>
              <a:rPr lang="zh-CN" altLang="en-US" sz="2400" b="1" dirty="0" smtClean="0"/>
              <a:t>         过程可帮助我们找到 </a:t>
            </a:r>
            <a:r>
              <a:rPr lang="zh-CN" altLang="en-US" sz="2400" b="1" dirty="0" smtClean="0">
                <a:latin typeface="Times New Roman" pitchFamily="18" charset="0"/>
              </a:rPr>
              <a:t>“</a:t>
            </a:r>
            <a:r>
              <a:rPr lang="zh-CN" altLang="en-US" sz="2400" b="1" dirty="0" smtClean="0"/>
              <a:t>好的视觉和感觉</a:t>
            </a:r>
            <a:r>
              <a:rPr lang="zh-CN" altLang="en-US" sz="2400" b="1" dirty="0" smtClean="0">
                <a:latin typeface="Times New Roman" pitchFamily="18" charset="0"/>
              </a:rPr>
              <a:t>”</a:t>
            </a:r>
            <a:r>
              <a:rPr lang="zh-CN" altLang="en-US" sz="2400" b="1" dirty="0" smtClean="0"/>
              <a:t>）。</a:t>
            </a:r>
          </a:p>
          <a:p>
            <a:pPr eaLnBrk="1" hangingPunct="1">
              <a:buFontTx/>
              <a:buNone/>
            </a:pPr>
            <a:r>
              <a:rPr lang="zh-CN" altLang="en-US" sz="2400" b="1" dirty="0" smtClean="0"/>
              <a:t>    </a:t>
            </a:r>
            <a:r>
              <a:rPr lang="en-US" altLang="zh-CN" sz="2400" b="1" dirty="0" smtClean="0"/>
              <a:t>B: evaluate efficiency and performance  ( about </a:t>
            </a:r>
          </a:p>
          <a:p>
            <a:pPr eaLnBrk="1" hangingPunct="1">
              <a:buFontTx/>
              <a:buNone/>
            </a:pPr>
            <a:r>
              <a:rPr lang="en-US" altLang="zh-CN" sz="2400" b="1" dirty="0" smtClean="0"/>
              <a:t>         nonfunctional requirements )</a:t>
            </a:r>
            <a:r>
              <a:rPr lang="zh-CN" altLang="en-US" sz="2400" b="1" dirty="0" smtClean="0"/>
              <a:t>。</a:t>
            </a:r>
          </a:p>
          <a:p>
            <a:pPr eaLnBrk="1" hangingPunct="1">
              <a:buFontTx/>
              <a:buNone/>
            </a:pPr>
            <a:r>
              <a:rPr lang="zh-CN" altLang="en-US" sz="2400" b="1" dirty="0" smtClean="0"/>
              <a:t>        （对非功能性需求，可以评价性能和效率）。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p:cNvSpPr>
            <a:spLocks noGrp="1"/>
          </p:cNvSpPr>
          <p:nvPr>
            <p:ph type="sldNum" sz="quarter" idx="12"/>
          </p:nvPr>
        </p:nvSpPr>
        <p:spPr>
          <a:noFill/>
        </p:spPr>
        <p:txBody>
          <a:bodyPr/>
          <a:lstStyle/>
          <a:p>
            <a:fld id="{CF8FE383-0DD1-4749-8C7E-E8496178D31F}" type="slidenum">
              <a:rPr lang="en-US" altLang="zh-CN" smtClean="0">
                <a:latin typeface="Arial" charset="0"/>
              </a:rPr>
              <a:pPr/>
              <a:t>88</a:t>
            </a:fld>
            <a:endParaRPr lang="en-US" altLang="zh-CN" smtClean="0">
              <a:latin typeface="Arial" charset="0"/>
            </a:endParaRPr>
          </a:p>
        </p:txBody>
      </p:sp>
      <p:sp>
        <p:nvSpPr>
          <p:cNvPr id="75779" name="Rectangle 4"/>
          <p:cNvSpPr>
            <a:spLocks noChangeArrowheads="1"/>
          </p:cNvSpPr>
          <p:nvPr/>
        </p:nvSpPr>
        <p:spPr bwMode="auto">
          <a:xfrm>
            <a:off x="323850" y="0"/>
            <a:ext cx="8820150" cy="6858000"/>
          </a:xfrm>
          <a:prstGeom prst="rect">
            <a:avLst/>
          </a:prstGeom>
          <a:solidFill>
            <a:schemeClr val="bg1"/>
          </a:solidFill>
          <a:ln w="9525" algn="ctr">
            <a:solidFill>
              <a:srgbClr val="800080"/>
            </a:solidFill>
            <a:miter lim="800000"/>
            <a:headEnd/>
            <a:tailEnd/>
          </a:ln>
        </p:spPr>
        <p:txBody>
          <a:bodyPr wrap="none" lIns="92075" tIns="46038" rIns="92075" bIns="46038" anchor="ctr"/>
          <a:lstStyle/>
          <a:p>
            <a:endParaRPr lang="zh-CN" altLang="en-US"/>
          </a:p>
        </p:txBody>
      </p:sp>
      <p:pic>
        <p:nvPicPr>
          <p:cNvPr id="226309" name="Picture 5"/>
          <p:cNvPicPr>
            <a:picLocks noChangeAspect="1" noChangeArrowheads="1"/>
          </p:cNvPicPr>
          <p:nvPr/>
        </p:nvPicPr>
        <p:blipFill>
          <a:blip r:embed="rId3" cstate="print"/>
          <a:srcRect/>
          <a:stretch>
            <a:fillRect/>
          </a:stretch>
        </p:blipFill>
        <p:spPr bwMode="auto">
          <a:xfrm>
            <a:off x="323850" y="0"/>
            <a:ext cx="4176713" cy="3573463"/>
          </a:xfrm>
          <a:prstGeom prst="rect">
            <a:avLst/>
          </a:prstGeom>
          <a:noFill/>
          <a:ln w="9525">
            <a:noFill/>
            <a:miter lim="800000"/>
            <a:headEnd/>
            <a:tailEnd/>
          </a:ln>
        </p:spPr>
      </p:pic>
      <p:pic>
        <p:nvPicPr>
          <p:cNvPr id="226310" name="Picture 6"/>
          <p:cNvPicPr>
            <a:picLocks noChangeAspect="1" noChangeArrowheads="1"/>
          </p:cNvPicPr>
          <p:nvPr/>
        </p:nvPicPr>
        <p:blipFill>
          <a:blip r:embed="rId4" cstate="print"/>
          <a:srcRect/>
          <a:stretch>
            <a:fillRect/>
          </a:stretch>
        </p:blipFill>
        <p:spPr bwMode="auto">
          <a:xfrm>
            <a:off x="4500563" y="0"/>
            <a:ext cx="4643437" cy="3644900"/>
          </a:xfrm>
          <a:prstGeom prst="rect">
            <a:avLst/>
          </a:prstGeom>
          <a:noFill/>
          <a:ln w="9525">
            <a:noFill/>
            <a:miter lim="800000"/>
            <a:headEnd/>
            <a:tailEnd/>
          </a:ln>
        </p:spPr>
      </p:pic>
      <p:pic>
        <p:nvPicPr>
          <p:cNvPr id="226311" name="Picture 7"/>
          <p:cNvPicPr>
            <a:picLocks noChangeAspect="1" noChangeArrowheads="1"/>
          </p:cNvPicPr>
          <p:nvPr/>
        </p:nvPicPr>
        <p:blipFill>
          <a:blip r:embed="rId5" cstate="print"/>
          <a:srcRect/>
          <a:stretch>
            <a:fillRect/>
          </a:stretch>
        </p:blipFill>
        <p:spPr bwMode="auto">
          <a:xfrm>
            <a:off x="4724400" y="3505200"/>
            <a:ext cx="4419600" cy="3333750"/>
          </a:xfrm>
          <a:prstGeom prst="rect">
            <a:avLst/>
          </a:prstGeom>
          <a:noFill/>
          <a:ln w="9525">
            <a:noFill/>
            <a:miter lim="800000"/>
            <a:headEnd/>
            <a:tailEnd/>
          </a:ln>
        </p:spPr>
      </p:pic>
      <p:sp>
        <p:nvSpPr>
          <p:cNvPr id="75783" name="Text Box 8"/>
          <p:cNvSpPr txBox="1">
            <a:spLocks noChangeArrowheads="1"/>
          </p:cNvSpPr>
          <p:nvPr/>
        </p:nvSpPr>
        <p:spPr bwMode="auto">
          <a:xfrm>
            <a:off x="1116013" y="4508500"/>
            <a:ext cx="2520950" cy="955675"/>
          </a:xfrm>
          <a:prstGeom prst="rect">
            <a:avLst/>
          </a:prstGeom>
          <a:solidFill>
            <a:srgbClr val="99CCFF"/>
          </a:solidFill>
          <a:ln w="9525" algn="ctr">
            <a:solidFill>
              <a:srgbClr val="800080"/>
            </a:solidFill>
            <a:miter lim="800000"/>
            <a:headEnd/>
            <a:tailEnd/>
          </a:ln>
        </p:spPr>
        <p:txBody>
          <a:bodyPr lIns="92075" tIns="46038" rIns="92075" bIns="46038">
            <a:spAutoFit/>
          </a:bodyPr>
          <a:lstStyle/>
          <a:p>
            <a:pPr marL="342900" indent="-342900">
              <a:spcBef>
                <a:spcPct val="50000"/>
              </a:spcBef>
            </a:pPr>
            <a:r>
              <a:rPr lang="en-US" altLang="zh-CN" sz="2800"/>
              <a:t>     Several </a:t>
            </a:r>
          </a:p>
          <a:p>
            <a:pPr marL="342900" indent="-342900">
              <a:spcBef>
                <a:spcPct val="0"/>
              </a:spcBef>
            </a:pPr>
            <a:r>
              <a:rPr lang="en-US" altLang="zh-CN" sz="2800"/>
              <a:t>   prototypes</a:t>
            </a:r>
          </a:p>
        </p:txBody>
      </p:sp>
      <p:sp>
        <p:nvSpPr>
          <p:cNvPr id="2" name="文本框 1"/>
          <p:cNvSpPr txBox="1"/>
          <p:nvPr/>
        </p:nvSpPr>
        <p:spPr>
          <a:xfrm>
            <a:off x="755576" y="5982379"/>
            <a:ext cx="3312368" cy="830997"/>
          </a:xfrm>
          <a:prstGeom prst="rect">
            <a:avLst/>
          </a:prstGeom>
          <a:noFill/>
          <a:ln w="15875">
            <a:solidFill>
              <a:srgbClr val="0000FF"/>
            </a:solidFill>
          </a:ln>
        </p:spPr>
        <p:txBody>
          <a:bodyPr wrap="square" rtlCol="0">
            <a:spAutoFit/>
          </a:bodyPr>
          <a:lstStyle/>
          <a:p>
            <a:r>
              <a:rPr lang="zh-CN" altLang="en-US" dirty="0" smtClean="0"/>
              <a:t>确定了进化式原型，才能较准确描述事件流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26309"/>
                                        </p:tgtEl>
                                        <p:attrNameLst>
                                          <p:attrName>style.visibility</p:attrName>
                                        </p:attrNameLst>
                                      </p:cBhvr>
                                      <p:to>
                                        <p:strVal val="visible"/>
                                      </p:to>
                                    </p:set>
                                    <p:animEffect transition="in" filter="box(out)">
                                      <p:cBhvr>
                                        <p:cTn id="7" dur="500"/>
                                        <p:tgtEl>
                                          <p:spTgt spid="2263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226310"/>
                                        </p:tgtEl>
                                        <p:attrNameLst>
                                          <p:attrName>style.visibility</p:attrName>
                                        </p:attrNameLst>
                                      </p:cBhvr>
                                      <p:to>
                                        <p:strVal val="visible"/>
                                      </p:to>
                                    </p:set>
                                    <p:animEffect transition="in" filter="blinds(vertical)">
                                      <p:cBhvr>
                                        <p:cTn id="12" dur="500"/>
                                        <p:tgtEl>
                                          <p:spTgt spid="2263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nodeType="clickEffect">
                                  <p:stCondLst>
                                    <p:cond delay="0"/>
                                  </p:stCondLst>
                                  <p:childTnLst>
                                    <p:set>
                                      <p:cBhvr>
                                        <p:cTn id="16" dur="1" fill="hold">
                                          <p:stCondLst>
                                            <p:cond delay="0"/>
                                          </p:stCondLst>
                                        </p:cTn>
                                        <p:tgtEl>
                                          <p:spTgt spid="226311"/>
                                        </p:tgtEl>
                                        <p:attrNameLst>
                                          <p:attrName>style.visibility</p:attrName>
                                        </p:attrNameLst>
                                      </p:cBhvr>
                                      <p:to>
                                        <p:strVal val="visible"/>
                                      </p:to>
                                    </p:set>
                                    <p:animEffect transition="in" filter="checkerboard(down)">
                                      <p:cBhvr>
                                        <p:cTn id="17" dur="500"/>
                                        <p:tgtEl>
                                          <p:spTgt spid="226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p:spPr>
        <p:txBody>
          <a:bodyPr/>
          <a:lstStyle/>
          <a:p>
            <a:fld id="{0A10265D-8D8B-4915-BB4D-8FE59AF75C61}" type="slidenum">
              <a:rPr lang="en-US" altLang="zh-CN" smtClean="0">
                <a:latin typeface="Arial" charset="0"/>
              </a:rPr>
              <a:pPr/>
              <a:t>89</a:t>
            </a:fld>
            <a:endParaRPr lang="en-US" altLang="zh-CN" smtClean="0">
              <a:latin typeface="Arial" charset="0"/>
            </a:endParaRPr>
          </a:p>
        </p:txBody>
      </p:sp>
      <p:sp>
        <p:nvSpPr>
          <p:cNvPr id="7680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76804" name="Rectangle 3"/>
          <p:cNvSpPr>
            <a:spLocks noGrp="1" noChangeArrowheads="1"/>
          </p:cNvSpPr>
          <p:nvPr>
            <p:ph type="body" idx="1"/>
          </p:nvPr>
        </p:nvSpPr>
        <p:spPr>
          <a:xfrm>
            <a:off x="762000" y="1752600"/>
            <a:ext cx="8382000" cy="5105400"/>
          </a:xfrm>
        </p:spPr>
        <p:txBody>
          <a:bodyPr/>
          <a:lstStyle/>
          <a:p>
            <a:pPr marL="533400" indent="-533400" eaLnBrk="1" hangingPunct="1">
              <a:lnSpc>
                <a:spcPct val="90000"/>
              </a:lnSpc>
              <a:buFontTx/>
              <a:buNone/>
            </a:pPr>
            <a:r>
              <a:rPr lang="en-US" altLang="zh-CN" b="1" dirty="0" smtClean="0"/>
              <a:t>4.8 Requirements documentation</a:t>
            </a:r>
            <a:r>
              <a:rPr lang="zh-CN" altLang="en-US" b="1" dirty="0" smtClean="0"/>
              <a:t>（需求文档化）</a:t>
            </a:r>
          </a:p>
          <a:p>
            <a:pPr marL="533400" indent="-533400" eaLnBrk="1" hangingPunct="1">
              <a:lnSpc>
                <a:spcPct val="90000"/>
              </a:lnSpc>
              <a:buFontTx/>
              <a:buNone/>
            </a:pPr>
            <a:r>
              <a:rPr lang="zh-CN" altLang="en-US" b="1" dirty="0" smtClean="0"/>
              <a:t>    普遍问题：</a:t>
            </a:r>
            <a:r>
              <a:rPr lang="zh-CN" altLang="en-US" sz="2400" b="1" dirty="0" smtClean="0"/>
              <a:t>需求说明的层次的均衡性问题 </a:t>
            </a:r>
            <a:r>
              <a:rPr lang="en-US" altLang="zh-CN" sz="2400" b="1" dirty="0" smtClean="0"/>
              <a:t>(</a:t>
            </a:r>
            <a:r>
              <a:rPr lang="zh-CN" altLang="en-US" sz="2400" b="1" dirty="0" smtClean="0"/>
              <a:t>补充材料</a:t>
            </a:r>
            <a:r>
              <a:rPr lang="en-US" altLang="zh-CN" sz="2400" b="1" dirty="0" smtClean="0"/>
              <a:t>4-6)</a:t>
            </a:r>
          </a:p>
          <a:p>
            <a:pPr marL="533400" indent="-533400" eaLnBrk="1" hangingPunct="1">
              <a:lnSpc>
                <a:spcPct val="90000"/>
              </a:lnSpc>
              <a:buFontTx/>
              <a:buNone/>
            </a:pPr>
            <a:r>
              <a:rPr lang="en-US" altLang="zh-CN" b="1" dirty="0" smtClean="0"/>
              <a:t>1. Necessity: </a:t>
            </a:r>
            <a:r>
              <a:rPr lang="en-US" altLang="zh-CN" sz="2400" b="1" dirty="0" smtClean="0">
                <a:solidFill>
                  <a:schemeClr val="bg2"/>
                </a:solidFill>
                <a:sym typeface="Wingdings 2" pitchFamily="18" charset="2"/>
              </a:rPr>
              <a:t> digital requirement is important </a:t>
            </a:r>
          </a:p>
          <a:p>
            <a:pPr marL="533400" indent="-533400" eaLnBrk="1" hangingPunct="1">
              <a:lnSpc>
                <a:spcPct val="90000"/>
              </a:lnSpc>
              <a:buFontTx/>
              <a:buNone/>
            </a:pPr>
            <a:r>
              <a:rPr lang="en-US" altLang="zh-CN" sz="2400" b="1" dirty="0" smtClean="0">
                <a:solidFill>
                  <a:schemeClr val="bg2"/>
                </a:solidFill>
                <a:sym typeface="Wingdings 2" pitchFamily="18" charset="2"/>
              </a:rPr>
              <a:t>                                for cross-reference in every stage </a:t>
            </a:r>
          </a:p>
          <a:p>
            <a:pPr marL="533400" indent="-533400" eaLnBrk="1" hangingPunct="1">
              <a:lnSpc>
                <a:spcPct val="90000"/>
              </a:lnSpc>
              <a:buFontTx/>
              <a:buNone/>
            </a:pPr>
            <a:r>
              <a:rPr lang="en-US" altLang="zh-CN" sz="2400" b="1" dirty="0" smtClean="0">
                <a:solidFill>
                  <a:schemeClr val="bg2"/>
                </a:solidFill>
                <a:sym typeface="Wingdings 2" pitchFamily="18" charset="2"/>
              </a:rPr>
              <a:t>                             for configuration management </a:t>
            </a:r>
          </a:p>
          <a:p>
            <a:pPr marL="533400" indent="-533400" eaLnBrk="1" hangingPunct="1">
              <a:lnSpc>
                <a:spcPct val="90000"/>
              </a:lnSpc>
              <a:buFontTx/>
              <a:buNone/>
            </a:pPr>
            <a:r>
              <a:rPr lang="en-US" altLang="zh-CN" b="1" dirty="0" smtClean="0">
                <a:solidFill>
                  <a:schemeClr val="bg2"/>
                </a:solidFill>
                <a:sym typeface="Wingdings 2" pitchFamily="18" charset="2"/>
              </a:rPr>
              <a:t> 2.</a:t>
            </a:r>
            <a:r>
              <a:rPr lang="en-US" altLang="zh-CN" sz="2400" b="1" dirty="0" smtClean="0">
                <a:solidFill>
                  <a:schemeClr val="bg2"/>
                </a:solidFill>
                <a:sym typeface="Wingdings 2" pitchFamily="18" charset="2"/>
              </a:rPr>
              <a:t> </a:t>
            </a:r>
            <a:r>
              <a:rPr lang="en-US" altLang="zh-CN" b="1" dirty="0" smtClean="0"/>
              <a:t>Requirements definition document (</a:t>
            </a:r>
            <a:r>
              <a:rPr lang="zh-CN" altLang="en-US" b="1" dirty="0" smtClean="0"/>
              <a:t>需求定义</a:t>
            </a:r>
            <a:r>
              <a:rPr lang="en-US" altLang="zh-CN" b="1" dirty="0" smtClean="0"/>
              <a:t>) </a:t>
            </a:r>
          </a:p>
          <a:p>
            <a:pPr marL="533400" indent="-533400" eaLnBrk="1" hangingPunct="1">
              <a:lnSpc>
                <a:spcPct val="90000"/>
              </a:lnSpc>
              <a:buFontTx/>
              <a:buNone/>
            </a:pPr>
            <a:r>
              <a:rPr lang="en-US" altLang="zh-CN" b="1" dirty="0" smtClean="0"/>
              <a:t>    ---- what the customer wants </a:t>
            </a:r>
          </a:p>
          <a:p>
            <a:pPr marL="914400" lvl="1" indent="-457200" eaLnBrk="1" hangingPunct="1">
              <a:lnSpc>
                <a:spcPct val="90000"/>
              </a:lnSpc>
            </a:pPr>
            <a:r>
              <a:rPr lang="en-US" altLang="zh-CN" b="1" dirty="0" smtClean="0"/>
              <a:t>general purpose</a:t>
            </a:r>
          </a:p>
          <a:p>
            <a:pPr marL="914400" lvl="1" indent="-457200" eaLnBrk="1" hangingPunct="1">
              <a:lnSpc>
                <a:spcPct val="90000"/>
              </a:lnSpc>
            </a:pPr>
            <a:r>
              <a:rPr lang="en-US" altLang="zh-CN" b="1" dirty="0" smtClean="0"/>
              <a:t>background and objectives of system</a:t>
            </a:r>
          </a:p>
          <a:p>
            <a:pPr marL="914400" lvl="1" indent="-457200" eaLnBrk="1" hangingPunct="1">
              <a:lnSpc>
                <a:spcPct val="90000"/>
              </a:lnSpc>
            </a:pPr>
            <a:r>
              <a:rPr lang="en-US" altLang="zh-CN" b="1" dirty="0" smtClean="0"/>
              <a:t>description of customer-suggested approach</a:t>
            </a:r>
          </a:p>
          <a:p>
            <a:pPr marL="914400" lvl="1" indent="-457200" eaLnBrk="1" hangingPunct="1">
              <a:lnSpc>
                <a:spcPct val="90000"/>
              </a:lnSpc>
            </a:pPr>
            <a:r>
              <a:rPr lang="en-US" altLang="zh-CN" b="1" dirty="0" smtClean="0"/>
              <a:t>detailed characteristics</a:t>
            </a:r>
          </a:p>
          <a:p>
            <a:pPr marL="914400" lvl="1" indent="-457200" eaLnBrk="1" hangingPunct="1">
              <a:lnSpc>
                <a:spcPct val="90000"/>
              </a:lnSpc>
            </a:pPr>
            <a:r>
              <a:rPr lang="en-US" altLang="zh-CN" b="1" dirty="0" smtClean="0"/>
              <a:t>operational environment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p>
            <a:fld id="{F235BF0D-C9F6-459B-8974-6F37D7F4A7C9}" type="slidenum">
              <a:rPr lang="en-US" altLang="zh-CN" smtClean="0">
                <a:solidFill>
                  <a:srgbClr val="FFFFFF"/>
                </a:solidFill>
                <a:latin typeface="Arial" charset="0"/>
              </a:rPr>
              <a:pPr/>
              <a:t>9</a:t>
            </a:fld>
            <a:endParaRPr lang="en-US" altLang="zh-CN" smtClean="0">
              <a:solidFill>
                <a:srgbClr val="FFFFFF"/>
              </a:solidFill>
              <a:latin typeface="Arial" charset="0"/>
            </a:endParaRPr>
          </a:p>
        </p:txBody>
      </p:sp>
      <p:sp>
        <p:nvSpPr>
          <p:cNvPr id="1433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14340" name="Rectangle 3"/>
          <p:cNvSpPr>
            <a:spLocks noGrp="1" noChangeArrowheads="1"/>
          </p:cNvSpPr>
          <p:nvPr>
            <p:ph type="body" idx="1"/>
          </p:nvPr>
        </p:nvSpPr>
        <p:spPr>
          <a:xfrm>
            <a:off x="762000" y="1727200"/>
            <a:ext cx="8382000" cy="5105400"/>
          </a:xfrm>
        </p:spPr>
        <p:txBody>
          <a:bodyPr/>
          <a:lstStyle/>
          <a:p>
            <a:pPr eaLnBrk="1" hangingPunct="1">
              <a:lnSpc>
                <a:spcPct val="80000"/>
              </a:lnSpc>
              <a:buFontTx/>
              <a:buNone/>
            </a:pPr>
            <a:r>
              <a:rPr lang="en-US" altLang="zh-CN" sz="2400" b="1" dirty="0" smtClean="0"/>
              <a:t>    C: </a:t>
            </a:r>
            <a:r>
              <a:rPr lang="en-US" altLang="zh-CN" sz="2400" b="1" u="sng" dirty="0" smtClean="0">
                <a:solidFill>
                  <a:srgbClr val="0000FF"/>
                </a:solidFill>
              </a:rPr>
              <a:t>focus on: the customer and the problem , not on </a:t>
            </a:r>
          </a:p>
          <a:p>
            <a:pPr eaLnBrk="1" hangingPunct="1">
              <a:lnSpc>
                <a:spcPct val="80000"/>
              </a:lnSpc>
              <a:buFontTx/>
              <a:buNone/>
            </a:pPr>
            <a:r>
              <a:rPr lang="en-US" altLang="zh-CN" sz="2400" b="1" dirty="0" smtClean="0">
                <a:solidFill>
                  <a:srgbClr val="0000FF"/>
                </a:solidFill>
              </a:rPr>
              <a:t>                            </a:t>
            </a:r>
            <a:r>
              <a:rPr lang="en-US" altLang="zh-CN" sz="2400" b="1" u="sng" dirty="0" smtClean="0">
                <a:solidFill>
                  <a:srgbClr val="0000FF"/>
                </a:solidFill>
              </a:rPr>
              <a:t>the solution or the implementation</a:t>
            </a:r>
            <a:r>
              <a:rPr lang="en-US" altLang="zh-CN" sz="2400" b="1" dirty="0" smtClean="0"/>
              <a:t>  </a:t>
            </a:r>
          </a:p>
          <a:p>
            <a:pPr eaLnBrk="1" hangingPunct="1">
              <a:lnSpc>
                <a:spcPct val="80000"/>
              </a:lnSpc>
              <a:buFontTx/>
              <a:buNone/>
            </a:pPr>
            <a:r>
              <a:rPr lang="en-US" altLang="zh-CN" sz="2000" b="1" dirty="0" smtClean="0">
                <a:solidFill>
                  <a:schemeClr val="bg2"/>
                </a:solidFill>
                <a:sym typeface="Wingdings 2" pitchFamily="18" charset="2"/>
              </a:rPr>
              <a:t>          ----</a:t>
            </a:r>
            <a:r>
              <a:rPr lang="zh-CN" altLang="en-US" sz="2000" b="1" dirty="0" smtClean="0">
                <a:solidFill>
                  <a:schemeClr val="bg2"/>
                </a:solidFill>
                <a:sym typeface="Wingdings 2" pitchFamily="18" charset="2"/>
              </a:rPr>
              <a:t>不予考虑的事项：系统如何实现的过程。</a:t>
            </a:r>
            <a:endParaRPr lang="en-US" altLang="zh-CN" sz="2000" b="1" dirty="0" smtClean="0">
              <a:solidFill>
                <a:schemeClr val="bg2"/>
              </a:solidFill>
              <a:sym typeface="Wingdings 2" pitchFamily="18" charset="2"/>
            </a:endParaRPr>
          </a:p>
          <a:p>
            <a:pPr eaLnBrk="1" hangingPunct="1">
              <a:lnSpc>
                <a:spcPct val="80000"/>
              </a:lnSpc>
              <a:buFontTx/>
              <a:buNone/>
            </a:pPr>
            <a:r>
              <a:rPr lang="en-US" altLang="zh-CN" sz="2000" b="1" dirty="0">
                <a:solidFill>
                  <a:schemeClr val="bg2"/>
                </a:solidFill>
                <a:sym typeface="Wingdings 2" pitchFamily="18" charset="2"/>
              </a:rPr>
              <a:t> </a:t>
            </a:r>
            <a:r>
              <a:rPr lang="en-US" altLang="zh-CN" sz="2000" b="1" dirty="0" smtClean="0">
                <a:solidFill>
                  <a:schemeClr val="bg2"/>
                </a:solidFill>
                <a:sym typeface="Wingdings 2" pitchFamily="18" charset="2"/>
              </a:rPr>
              <a:t>         ----</a:t>
            </a:r>
            <a:r>
              <a:rPr lang="zh-CN" altLang="en-US" sz="2000" b="1" dirty="0" smtClean="0">
                <a:solidFill>
                  <a:schemeClr val="bg2"/>
                </a:solidFill>
                <a:sym typeface="Wingdings 2" pitchFamily="18" charset="2"/>
              </a:rPr>
              <a:t>不提及采用什么数据库系统；</a:t>
            </a:r>
            <a:endParaRPr lang="en-US" altLang="zh-CN" sz="2000" b="1" dirty="0" smtClean="0">
              <a:solidFill>
                <a:schemeClr val="bg2"/>
              </a:solidFill>
              <a:sym typeface="Wingdings 2" pitchFamily="18" charset="2"/>
            </a:endParaRPr>
          </a:p>
          <a:p>
            <a:pPr eaLnBrk="1" hangingPunct="1">
              <a:lnSpc>
                <a:spcPct val="80000"/>
              </a:lnSpc>
              <a:buFontTx/>
              <a:buNone/>
            </a:pPr>
            <a:r>
              <a:rPr lang="en-US" altLang="zh-CN" sz="2000" b="1" dirty="0" smtClean="0">
                <a:solidFill>
                  <a:schemeClr val="bg2"/>
                </a:solidFill>
                <a:sym typeface="Wingdings 2" pitchFamily="18" charset="2"/>
              </a:rPr>
              <a:t>          ----</a:t>
            </a:r>
            <a:r>
              <a:rPr lang="zh-CN" altLang="en-US" sz="2000" b="1" dirty="0" smtClean="0">
                <a:solidFill>
                  <a:schemeClr val="bg2"/>
                </a:solidFill>
                <a:sym typeface="Wingdings 2" pitchFamily="18" charset="2"/>
              </a:rPr>
              <a:t>不提及软件服务的体系结构；</a:t>
            </a:r>
            <a:endParaRPr lang="en-US" altLang="zh-CN" sz="2000" b="1" dirty="0">
              <a:solidFill>
                <a:schemeClr val="bg2"/>
              </a:solidFill>
              <a:sym typeface="Wingdings 2" pitchFamily="18" charset="2"/>
            </a:endParaRPr>
          </a:p>
          <a:p>
            <a:pPr eaLnBrk="1" hangingPunct="1">
              <a:lnSpc>
                <a:spcPct val="80000"/>
              </a:lnSpc>
              <a:buFontTx/>
              <a:buNone/>
            </a:pPr>
            <a:r>
              <a:rPr lang="en-US" altLang="zh-CN" sz="2000" b="1" dirty="0" smtClean="0">
                <a:solidFill>
                  <a:schemeClr val="bg2"/>
                </a:solidFill>
                <a:sym typeface="Wingdings 2" pitchFamily="18" charset="2"/>
              </a:rPr>
              <a:t>          ----</a:t>
            </a:r>
            <a:r>
              <a:rPr lang="zh-CN" altLang="en-US" sz="2000" b="1" dirty="0" smtClean="0">
                <a:solidFill>
                  <a:schemeClr val="bg2"/>
                </a:solidFill>
                <a:sym typeface="Wingdings 2" pitchFamily="18" charset="2"/>
              </a:rPr>
              <a:t>不提及计算机内存分配策略；</a:t>
            </a:r>
            <a:endParaRPr lang="en-US" altLang="zh-CN" sz="2000" b="1" dirty="0" smtClean="0">
              <a:solidFill>
                <a:schemeClr val="bg2"/>
              </a:solidFill>
              <a:sym typeface="Wingdings 2" pitchFamily="18" charset="2"/>
            </a:endParaRPr>
          </a:p>
          <a:p>
            <a:pPr eaLnBrk="1" hangingPunct="1">
              <a:lnSpc>
                <a:spcPct val="80000"/>
              </a:lnSpc>
              <a:buFontTx/>
              <a:buNone/>
            </a:pPr>
            <a:r>
              <a:rPr lang="en-US" altLang="zh-CN" sz="2000" b="1" dirty="0" smtClean="0">
                <a:solidFill>
                  <a:schemeClr val="bg2"/>
                </a:solidFill>
                <a:sym typeface="Wingdings 2" pitchFamily="18" charset="2"/>
              </a:rPr>
              <a:t>          ----</a:t>
            </a:r>
            <a:r>
              <a:rPr lang="zh-CN" altLang="en-US" sz="2000" b="1" dirty="0" smtClean="0">
                <a:solidFill>
                  <a:schemeClr val="bg2"/>
                </a:solidFill>
                <a:sym typeface="Wingdings 2" pitchFamily="18" charset="2"/>
              </a:rPr>
              <a:t>不提及语言级别的实现，等等。</a:t>
            </a:r>
            <a:endParaRPr lang="en-US" altLang="zh-CN" sz="2000" b="1" dirty="0" smtClean="0">
              <a:solidFill>
                <a:schemeClr val="bg2"/>
              </a:solidFill>
              <a:sym typeface="Wingdings 2" pitchFamily="18" charset="2"/>
            </a:endParaRPr>
          </a:p>
          <a:p>
            <a:pPr eaLnBrk="1" hangingPunct="1">
              <a:lnSpc>
                <a:spcPct val="80000"/>
              </a:lnSpc>
              <a:buFontTx/>
              <a:buNone/>
            </a:pPr>
            <a:r>
              <a:rPr lang="en-US" altLang="zh-CN" sz="2400" b="1" dirty="0" smtClean="0">
                <a:solidFill>
                  <a:schemeClr val="bg2"/>
                </a:solidFill>
                <a:sym typeface="Wingdings 2" pitchFamily="18" charset="2"/>
              </a:rPr>
              <a:t> determining requirement (</a:t>
            </a:r>
            <a:r>
              <a:rPr lang="zh-CN" altLang="en-US" sz="2400" b="1" dirty="0" smtClean="0">
                <a:solidFill>
                  <a:schemeClr val="bg2"/>
                </a:solidFill>
                <a:sym typeface="Wingdings 2" pitchFamily="18" charset="2"/>
              </a:rPr>
              <a:t>确定需求的过程</a:t>
            </a:r>
            <a:r>
              <a:rPr lang="en-US" altLang="zh-CN" sz="2400" b="1" dirty="0" smtClean="0">
                <a:solidFill>
                  <a:schemeClr val="bg2"/>
                </a:solidFill>
                <a:sym typeface="Wingdings 2" pitchFamily="18" charset="2"/>
              </a:rPr>
              <a:t>) (Fig4.1)</a:t>
            </a:r>
          </a:p>
          <a:p>
            <a:pPr eaLnBrk="1" hangingPunct="1">
              <a:lnSpc>
                <a:spcPct val="80000"/>
              </a:lnSpc>
              <a:buFontTx/>
              <a:buNone/>
            </a:pPr>
            <a:r>
              <a:rPr lang="en-US" altLang="zh-CN" sz="2400" b="1" dirty="0" smtClean="0">
                <a:solidFill>
                  <a:schemeClr val="bg2"/>
                </a:solidFill>
                <a:sym typeface="Wingdings 2" pitchFamily="18" charset="2"/>
              </a:rPr>
              <a:t>    A: </a:t>
            </a:r>
            <a:r>
              <a:rPr lang="en-US" altLang="zh-CN" sz="2400" b="1" u="sng" dirty="0" smtClean="0">
                <a:solidFill>
                  <a:srgbClr val="FF0066"/>
                </a:solidFill>
                <a:sym typeface="Wingdings 2" pitchFamily="18" charset="2"/>
              </a:rPr>
              <a:t>elicitation (</a:t>
            </a:r>
            <a:r>
              <a:rPr lang="zh-CN" altLang="en-US" sz="2400" b="1" u="sng" dirty="0" smtClean="0">
                <a:solidFill>
                  <a:srgbClr val="FF0066"/>
                </a:solidFill>
                <a:sym typeface="Wingdings 2" pitchFamily="18" charset="2"/>
              </a:rPr>
              <a:t>原始需求获取</a:t>
            </a:r>
            <a:r>
              <a:rPr lang="en-US" altLang="zh-CN" sz="2400" b="1" u="sng" dirty="0" smtClean="0">
                <a:solidFill>
                  <a:srgbClr val="FF0066"/>
                </a:solidFill>
                <a:sym typeface="Wingdings 2" pitchFamily="18" charset="2"/>
              </a:rPr>
              <a:t>)</a:t>
            </a:r>
          </a:p>
          <a:p>
            <a:pPr eaLnBrk="1" hangingPunct="1">
              <a:lnSpc>
                <a:spcPct val="80000"/>
              </a:lnSpc>
              <a:buFontTx/>
              <a:buNone/>
            </a:pPr>
            <a:r>
              <a:rPr lang="en-US" altLang="zh-CN" sz="2400" b="1" dirty="0" smtClean="0">
                <a:solidFill>
                  <a:schemeClr val="bg2"/>
                </a:solidFill>
                <a:sym typeface="Wingdings 2" pitchFamily="18" charset="2"/>
              </a:rPr>
              <a:t>          (</a:t>
            </a:r>
            <a:r>
              <a:rPr lang="zh-CN" altLang="en-US" sz="2400" b="1" dirty="0" smtClean="0">
                <a:solidFill>
                  <a:schemeClr val="bg2"/>
                </a:solidFill>
                <a:sym typeface="Wingdings 2" pitchFamily="18" charset="2"/>
              </a:rPr>
              <a:t>问题定义</a:t>
            </a:r>
            <a:r>
              <a:rPr lang="en-US" altLang="zh-CN" sz="2400" b="1" dirty="0" smtClean="0">
                <a:solidFill>
                  <a:schemeClr val="bg2"/>
                </a:solidFill>
                <a:sym typeface="Wingdings 2" pitchFamily="18" charset="2"/>
              </a:rPr>
              <a:t>) (</a:t>
            </a:r>
            <a:r>
              <a:rPr lang="en-US" altLang="zh-CN" sz="2400" b="1" dirty="0" smtClean="0">
                <a:sym typeface="Wingdings 2" pitchFamily="18" charset="2"/>
              </a:rPr>
              <a:t>what the system should do) (</a:t>
            </a:r>
            <a:r>
              <a:rPr lang="zh-CN" altLang="en-US" sz="2400" b="1" dirty="0" smtClean="0">
                <a:sym typeface="Wingdings 2" pitchFamily="18" charset="2"/>
              </a:rPr>
              <a:t>来自客户</a:t>
            </a:r>
            <a:r>
              <a:rPr lang="en-US" altLang="zh-CN" sz="2400" b="1" dirty="0" smtClean="0">
                <a:sym typeface="Wingdings 2" pitchFamily="18" charset="2"/>
              </a:rPr>
              <a:t>)</a:t>
            </a:r>
          </a:p>
          <a:p>
            <a:pPr eaLnBrk="1" hangingPunct="1">
              <a:lnSpc>
                <a:spcPct val="80000"/>
              </a:lnSpc>
              <a:buFontTx/>
              <a:buNone/>
            </a:pPr>
            <a:r>
              <a:rPr lang="en-US" altLang="zh-CN" sz="2400" b="1" dirty="0" smtClean="0">
                <a:sym typeface="Wingdings 2" pitchFamily="18" charset="2"/>
              </a:rPr>
              <a:t>    B: </a:t>
            </a:r>
            <a:r>
              <a:rPr lang="en-US" altLang="zh-CN" sz="2400" b="1" u="sng" dirty="0" smtClean="0">
                <a:solidFill>
                  <a:srgbClr val="FF0066"/>
                </a:solidFill>
                <a:sym typeface="Wingdings 2" pitchFamily="18" charset="2"/>
              </a:rPr>
              <a:t>analysis(</a:t>
            </a:r>
            <a:r>
              <a:rPr lang="zh-CN" altLang="en-US" sz="2400" b="1" u="sng" dirty="0" smtClean="0">
                <a:solidFill>
                  <a:srgbClr val="FF0066"/>
                </a:solidFill>
                <a:sym typeface="Wingdings 2" pitchFamily="18" charset="2"/>
              </a:rPr>
              <a:t>问题分析</a:t>
            </a:r>
            <a:r>
              <a:rPr lang="en-US" altLang="zh-CN" sz="2400" b="1" u="sng" dirty="0" smtClean="0">
                <a:solidFill>
                  <a:srgbClr val="FF0066"/>
                </a:solidFill>
                <a:sym typeface="Wingdings 2" pitchFamily="18" charset="2"/>
              </a:rPr>
              <a:t>)  </a:t>
            </a:r>
            <a:r>
              <a:rPr lang="en-US" altLang="zh-CN" sz="2000" b="1" dirty="0" smtClean="0">
                <a:sym typeface="Wingdings 2" pitchFamily="18" charset="2"/>
              </a:rPr>
              <a:t>(better understand the required </a:t>
            </a:r>
          </a:p>
          <a:p>
            <a:pPr eaLnBrk="1" hangingPunct="1">
              <a:lnSpc>
                <a:spcPct val="80000"/>
              </a:lnSpc>
              <a:buFontTx/>
              <a:buNone/>
            </a:pPr>
            <a:r>
              <a:rPr lang="en-US" altLang="zh-CN" sz="2000" b="1" dirty="0" smtClean="0">
                <a:sym typeface="Wingdings 2" pitchFamily="18" charset="2"/>
              </a:rPr>
              <a:t>           behavior, capture requirements in a model or sometime in a </a:t>
            </a:r>
          </a:p>
          <a:p>
            <a:pPr eaLnBrk="1" hangingPunct="1">
              <a:lnSpc>
                <a:spcPct val="80000"/>
              </a:lnSpc>
              <a:buFontTx/>
              <a:buNone/>
            </a:pPr>
            <a:r>
              <a:rPr lang="en-US" altLang="zh-CN" sz="2000" b="1" dirty="0" smtClean="0">
                <a:sym typeface="Wingdings 2" pitchFamily="18" charset="2"/>
              </a:rPr>
              <a:t>           prototypes, usually raises additional questions , etc. )</a:t>
            </a:r>
          </a:p>
          <a:p>
            <a:pPr eaLnBrk="1" hangingPunct="1">
              <a:lnSpc>
                <a:spcPct val="80000"/>
              </a:lnSpc>
              <a:buFontTx/>
              <a:buNone/>
            </a:pPr>
            <a:r>
              <a:rPr lang="zh-CN" altLang="en-US" sz="2000" b="1" dirty="0" smtClean="0">
                <a:sym typeface="Wingdings 2" pitchFamily="18" charset="2"/>
              </a:rPr>
              <a:t>（讨论需求</a:t>
            </a:r>
            <a:r>
              <a:rPr lang="en-US" altLang="zh-CN" sz="2000" b="1" dirty="0" smtClean="0">
                <a:sym typeface="Wingdings 2" pitchFamily="18" charset="2"/>
              </a:rPr>
              <a:t>/</a:t>
            </a:r>
            <a:r>
              <a:rPr lang="zh-CN" altLang="en-US" sz="2000" b="1" dirty="0" smtClean="0">
                <a:sym typeface="Wingdings 2" pitchFamily="18" charset="2"/>
              </a:rPr>
              <a:t>软件行为模式时会引发一系列问题：薪水支付期间离岗，机</a:t>
            </a:r>
            <a:endParaRPr lang="en-US" altLang="zh-CN" sz="2000" b="1" dirty="0" smtClean="0">
              <a:sym typeface="Wingdings 2" pitchFamily="18" charset="2"/>
            </a:endParaRPr>
          </a:p>
          <a:p>
            <a:pPr eaLnBrk="1" hangingPunct="1">
              <a:lnSpc>
                <a:spcPct val="80000"/>
              </a:lnSpc>
              <a:buFontTx/>
              <a:buNone/>
            </a:pPr>
            <a:r>
              <a:rPr lang="en-US" altLang="zh-CN" sz="2000" b="1" dirty="0">
                <a:sym typeface="Wingdings 2" pitchFamily="18" charset="2"/>
              </a:rPr>
              <a:t> </a:t>
            </a:r>
            <a:r>
              <a:rPr lang="en-US" altLang="zh-CN" sz="2000" b="1" dirty="0" smtClean="0">
                <a:sym typeface="Wingdings 2" pitchFamily="18" charset="2"/>
              </a:rPr>
              <a:t> </a:t>
            </a:r>
            <a:r>
              <a:rPr lang="zh-CN" altLang="en-US" sz="2000" b="1" dirty="0" smtClean="0">
                <a:sym typeface="Wingdings 2" pitchFamily="18" charset="2"/>
              </a:rPr>
              <a:t>动车服务系统中的库存控制的具体实施可能引发软件职能重组等等。）</a:t>
            </a:r>
            <a:endParaRPr lang="en-US" altLang="zh-CN" sz="2000" b="1" dirty="0" smtClean="0">
              <a:sym typeface="Wingdings 2" pitchFamily="18" charset="2"/>
            </a:endParaRPr>
          </a:p>
        </p:txBody>
      </p:sp>
    </p:spTree>
    <p:extLst>
      <p:ext uri="{BB962C8B-B14F-4D97-AF65-F5344CB8AC3E}">
        <p14:creationId xmlns:p14="http://schemas.microsoft.com/office/powerpoint/2010/main" val="161241935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p:spPr>
        <p:txBody>
          <a:bodyPr/>
          <a:lstStyle/>
          <a:p>
            <a:fld id="{1F6E2814-2277-45B7-AD7E-97DECF98CDB4}" type="slidenum">
              <a:rPr lang="en-US" altLang="zh-CN" smtClean="0">
                <a:latin typeface="Arial" charset="0"/>
              </a:rPr>
              <a:pPr/>
              <a:t>90</a:t>
            </a:fld>
            <a:endParaRPr lang="en-US" altLang="zh-CN" smtClean="0">
              <a:latin typeface="Arial" charset="0"/>
            </a:endParaRPr>
          </a:p>
        </p:txBody>
      </p:sp>
      <p:sp>
        <p:nvSpPr>
          <p:cNvPr id="7782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7782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 3. Requirements specification document </a:t>
            </a:r>
          </a:p>
          <a:p>
            <a:pPr eaLnBrk="1" hangingPunct="1">
              <a:buFontTx/>
              <a:buNone/>
            </a:pPr>
            <a:r>
              <a:rPr lang="en-US" altLang="zh-CN" b="1" dirty="0" smtClean="0"/>
              <a:t>     (SRS: </a:t>
            </a:r>
            <a:r>
              <a:rPr lang="zh-CN" altLang="en-US" b="1" dirty="0" smtClean="0"/>
              <a:t>需求规格说明</a:t>
            </a:r>
            <a:r>
              <a:rPr lang="en-US" altLang="zh-CN" b="1" dirty="0" smtClean="0"/>
              <a:t>) </a:t>
            </a:r>
            <a:r>
              <a:rPr lang="zh-CN" altLang="en-US" b="1" dirty="0" smtClean="0"/>
              <a:t>（</a:t>
            </a:r>
            <a:r>
              <a:rPr lang="en-US" altLang="zh-CN" b="1" dirty="0" smtClean="0"/>
              <a:t>Fig4-26</a:t>
            </a:r>
            <a:r>
              <a:rPr lang="zh-CN" altLang="en-US" b="1" dirty="0" smtClean="0"/>
              <a:t>参考）</a:t>
            </a:r>
            <a:endParaRPr lang="en-US" altLang="zh-CN" b="1" dirty="0" smtClean="0"/>
          </a:p>
          <a:p>
            <a:pPr eaLnBrk="1" hangingPunct="1">
              <a:buFontTx/>
              <a:buNone/>
            </a:pPr>
            <a:r>
              <a:rPr lang="en-US" altLang="zh-CN" b="1" dirty="0" smtClean="0"/>
              <a:t>     ----what the designers need to know</a:t>
            </a:r>
          </a:p>
          <a:p>
            <a:pPr lvl="1" eaLnBrk="1" hangingPunct="1">
              <a:buSzPct val="90000"/>
              <a:buFont typeface="Wingdings" pitchFamily="2" charset="2"/>
              <a:buChar char="Ø"/>
            </a:pPr>
            <a:r>
              <a:rPr lang="en-US" altLang="zh-CN" b="1" dirty="0" smtClean="0"/>
              <a:t>Document system</a:t>
            </a:r>
            <a:r>
              <a:rPr lang="en-US" altLang="zh-CN" b="1" dirty="0" smtClean="0">
                <a:latin typeface="Times New Roman" pitchFamily="18" charset="0"/>
              </a:rPr>
              <a:t>’</a:t>
            </a:r>
            <a:r>
              <a:rPr lang="en-US" altLang="zh-CN" b="1" dirty="0" smtClean="0"/>
              <a:t>s interface</a:t>
            </a:r>
          </a:p>
          <a:p>
            <a:pPr lvl="1" eaLnBrk="1" hangingPunct="1">
              <a:buSzPct val="90000"/>
              <a:buFont typeface="Wingdings" pitchFamily="2" charset="2"/>
              <a:buChar char="Ø"/>
            </a:pPr>
            <a:r>
              <a:rPr lang="en-US" altLang="zh-CN" b="1" dirty="0" smtClean="0"/>
              <a:t>Restate functionality formally </a:t>
            </a:r>
          </a:p>
          <a:p>
            <a:pPr lvl="1" eaLnBrk="1" hangingPunct="1">
              <a:buSzPct val="90000"/>
              <a:buFont typeface="Wingdings" pitchFamily="2" charset="2"/>
              <a:buChar char="Ø"/>
            </a:pPr>
            <a:r>
              <a:rPr lang="en-US" altLang="zh-CN" b="1" dirty="0" smtClean="0"/>
              <a:t>Restate quality requirement </a:t>
            </a:r>
          </a:p>
          <a:p>
            <a:pPr eaLnBrk="1" hangingPunct="1">
              <a:buFontTx/>
              <a:buNone/>
            </a:pPr>
            <a:r>
              <a:rPr lang="en-US" altLang="zh-CN" sz="2400" b="1" dirty="0" smtClean="0">
                <a:solidFill>
                  <a:schemeClr val="bg2"/>
                </a:solidFill>
                <a:sym typeface="Wingdings 2" pitchFamily="18" charset="2"/>
              </a:rPr>
              <a:t>  explain: ( mathematical models or formal terms )</a:t>
            </a:r>
          </a:p>
          <a:p>
            <a:pPr eaLnBrk="1" hangingPunct="1">
              <a:buFontTx/>
              <a:buNone/>
            </a:pPr>
            <a:r>
              <a:rPr lang="en-US" altLang="zh-CN" sz="2400" b="1" dirty="0" smtClean="0">
                <a:solidFill>
                  <a:schemeClr val="bg2"/>
                </a:solidFill>
                <a:sym typeface="Wingdings 2" pitchFamily="18" charset="2"/>
              </a:rPr>
              <a:t>  </a:t>
            </a:r>
            <a:r>
              <a:rPr lang="en-US" altLang="zh-CN" sz="2400" b="1" u="sng" dirty="0" smtClean="0">
                <a:solidFill>
                  <a:srgbClr val="0000FF"/>
                </a:solidFill>
                <a:sym typeface="Wingdings 2" pitchFamily="18" charset="2"/>
              </a:rPr>
              <a:t>example: ----IEEE template of &lt;SRS&gt;</a:t>
            </a:r>
            <a:r>
              <a:rPr lang="zh-CN" altLang="en-US" sz="2400" b="1" u="sng" dirty="0" smtClean="0">
                <a:solidFill>
                  <a:srgbClr val="0000FF"/>
                </a:solidFill>
                <a:sym typeface="Wingdings 2" pitchFamily="18" charset="2"/>
              </a:rPr>
              <a:t>下页</a:t>
            </a:r>
            <a:endParaRPr lang="en-US" altLang="zh-CN" sz="2400" b="1" u="sng" dirty="0" smtClean="0">
              <a:solidFill>
                <a:srgbClr val="0000FF"/>
              </a:solidFill>
              <a:sym typeface="Wingdings 2" pitchFamily="18" charset="2"/>
            </a:endParaRPr>
          </a:p>
          <a:p>
            <a:pPr eaLnBrk="1" hangingPunct="1">
              <a:buFontTx/>
              <a:buNone/>
            </a:pPr>
            <a:r>
              <a:rPr lang="en-US" altLang="zh-CN" sz="2400" b="1" dirty="0" smtClean="0">
                <a:solidFill>
                  <a:schemeClr val="bg2"/>
                </a:solidFill>
                <a:sym typeface="Wingdings 2" pitchFamily="18" charset="2"/>
              </a:rPr>
              <a:t>  </a:t>
            </a:r>
            <a:r>
              <a:rPr lang="en-US" altLang="zh-CN" sz="2400" b="1" u="sng" dirty="0" smtClean="0">
                <a:solidFill>
                  <a:srgbClr val="0000FF"/>
                </a:solidFill>
                <a:sym typeface="Wingdings 2" pitchFamily="18" charset="2"/>
              </a:rPr>
              <a:t>example: next page </a:t>
            </a:r>
            <a:r>
              <a:rPr lang="zh-CN" altLang="en-US" sz="2400" b="1" u="sng" dirty="0" smtClean="0">
                <a:solidFill>
                  <a:srgbClr val="0000FF"/>
                </a:solidFill>
                <a:sym typeface="Wingdings 2" pitchFamily="18" charset="2"/>
              </a:rPr>
              <a:t>（其实就是形式化描述）</a:t>
            </a:r>
            <a:endParaRPr lang="en-US" altLang="zh-CN" sz="2400" b="1" u="sng" dirty="0" smtClean="0">
              <a:solidFill>
                <a:srgbClr val="0000FF"/>
              </a:solidFill>
              <a:sym typeface="Wingdings 2" pitchFamily="18" charset="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灯片编号占位符 3"/>
          <p:cNvSpPr>
            <a:spLocks noGrp="1"/>
          </p:cNvSpPr>
          <p:nvPr>
            <p:ph type="sldNum" sz="quarter" idx="12"/>
          </p:nvPr>
        </p:nvSpPr>
        <p:spPr>
          <a:noFill/>
        </p:spPr>
        <p:txBody>
          <a:bodyPr/>
          <a:lstStyle/>
          <a:p>
            <a:fld id="{6CAE2CD8-5522-4BE3-B5C4-B8E7C5328F63}" type="slidenum">
              <a:rPr lang="en-US" altLang="zh-CN" smtClean="0">
                <a:latin typeface="Arial" charset="0"/>
              </a:rPr>
              <a:pPr/>
              <a:t>91</a:t>
            </a:fld>
            <a:endParaRPr lang="en-US" altLang="zh-CN" smtClean="0">
              <a:latin typeface="Arial" charset="0"/>
            </a:endParaRPr>
          </a:p>
        </p:txBody>
      </p:sp>
      <p:sp>
        <p:nvSpPr>
          <p:cNvPr id="5125" name="Rectangle 4"/>
          <p:cNvSpPr>
            <a:spLocks noChangeArrowheads="1"/>
          </p:cNvSpPr>
          <p:nvPr/>
        </p:nvSpPr>
        <p:spPr bwMode="auto">
          <a:xfrm>
            <a:off x="250825" y="0"/>
            <a:ext cx="8893175" cy="6858000"/>
          </a:xfrm>
          <a:prstGeom prst="rect">
            <a:avLst/>
          </a:prstGeom>
          <a:solidFill>
            <a:schemeClr val="bg1"/>
          </a:solidFill>
          <a:ln w="9525" algn="ctr">
            <a:solidFill>
              <a:srgbClr val="800080"/>
            </a:solidFill>
            <a:miter lim="800000"/>
            <a:headEnd/>
            <a:tailEnd/>
          </a:ln>
        </p:spPr>
        <p:txBody>
          <a:bodyPr wrap="none" lIns="92075" tIns="46038" rIns="92075" bIns="46038" anchor="ctr"/>
          <a:lstStyle/>
          <a:p>
            <a:endParaRPr lang="zh-CN" altLang="en-US"/>
          </a:p>
        </p:txBody>
      </p:sp>
      <p:sp>
        <p:nvSpPr>
          <p:cNvPr id="227333" name="Rectangle 5"/>
          <p:cNvSpPr>
            <a:spLocks noChangeArrowheads="1"/>
          </p:cNvSpPr>
          <p:nvPr/>
        </p:nvSpPr>
        <p:spPr bwMode="auto">
          <a:xfrm>
            <a:off x="685800" y="188913"/>
            <a:ext cx="7772400" cy="719137"/>
          </a:xfrm>
          <a:prstGeom prst="rect">
            <a:avLst/>
          </a:prstGeom>
          <a:noFill/>
          <a:ln w="9525">
            <a:noFill/>
            <a:miter lim="800000"/>
            <a:headEnd/>
            <a:tailEnd/>
          </a:ln>
        </p:spPr>
        <p:txBody>
          <a:bodyPr lIns="92075" tIns="46038" rIns="92075" bIns="46038" anchor="ctr"/>
          <a:lstStyle/>
          <a:p>
            <a:pPr algn="ctr">
              <a:spcBef>
                <a:spcPct val="0"/>
              </a:spcBef>
              <a:buClrTx/>
              <a:buSzTx/>
            </a:pPr>
            <a:r>
              <a:rPr lang="en-US" altLang="zh-CN" sz="4400" b="0">
                <a:solidFill>
                  <a:schemeClr val="tx2"/>
                </a:solidFill>
                <a:latin typeface="Times New Roman" pitchFamily="18" charset="0"/>
              </a:rPr>
              <a:t>Example</a:t>
            </a:r>
          </a:p>
        </p:txBody>
      </p:sp>
      <p:graphicFrame>
        <p:nvGraphicFramePr>
          <p:cNvPr id="227334" name="Object 6"/>
          <p:cNvGraphicFramePr>
            <a:graphicFrameLocks/>
          </p:cNvGraphicFramePr>
          <p:nvPr/>
        </p:nvGraphicFramePr>
        <p:xfrm>
          <a:off x="250825" y="836613"/>
          <a:ext cx="8642350" cy="3024187"/>
        </p:xfrm>
        <a:graphic>
          <a:graphicData uri="http://schemas.openxmlformats.org/presentationml/2006/ole">
            <mc:AlternateContent xmlns:mc="http://schemas.openxmlformats.org/markup-compatibility/2006">
              <mc:Choice xmlns:v="urn:schemas-microsoft-com:vml" Requires="v">
                <p:oleObj spid="_x0000_s5274" name="Document" r:id="rId4" imgW="5486040" imgH="1477800" progId="Word.Document.8">
                  <p:embed/>
                </p:oleObj>
              </mc:Choice>
              <mc:Fallback>
                <p:oleObj name="Document" r:id="rId4" imgW="5486040" imgH="1477800" progId="Word.Document.8">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836613"/>
                        <a:ext cx="8642350" cy="302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7335" name="Object 7"/>
          <p:cNvGraphicFramePr>
            <a:graphicFrameLocks/>
          </p:cNvGraphicFramePr>
          <p:nvPr/>
        </p:nvGraphicFramePr>
        <p:xfrm>
          <a:off x="250825" y="3860800"/>
          <a:ext cx="8867775" cy="2924175"/>
        </p:xfrm>
        <a:graphic>
          <a:graphicData uri="http://schemas.openxmlformats.org/presentationml/2006/ole">
            <mc:AlternateContent xmlns:mc="http://schemas.openxmlformats.org/markup-compatibility/2006">
              <mc:Choice xmlns:v="urn:schemas-microsoft-com:vml" Requires="v">
                <p:oleObj spid="_x0000_s5275" name="文档" r:id="rId6" imgW="5500477" imgH="1332189" progId="">
                  <p:embed/>
                </p:oleObj>
              </mc:Choice>
              <mc:Fallback>
                <p:oleObj name="文档" r:id="rId6" imgW="5500477" imgH="1332189" progId="">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 y="3860800"/>
                        <a:ext cx="8867775"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27333"/>
                                        </p:tgtEl>
                                        <p:attrNameLst>
                                          <p:attrName>style.visibility</p:attrName>
                                        </p:attrNameLst>
                                      </p:cBhvr>
                                      <p:to>
                                        <p:strVal val="visible"/>
                                      </p:to>
                                    </p:set>
                                    <p:anim calcmode="lin" valueType="num">
                                      <p:cBhvr additive="base">
                                        <p:cTn id="7" dur="500" fill="hold"/>
                                        <p:tgtEl>
                                          <p:spTgt spid="227333"/>
                                        </p:tgtEl>
                                        <p:attrNameLst>
                                          <p:attrName>ppt_x</p:attrName>
                                        </p:attrNameLst>
                                      </p:cBhvr>
                                      <p:tavLst>
                                        <p:tav tm="0">
                                          <p:val>
                                            <p:strVal val="#ppt_x"/>
                                          </p:val>
                                        </p:tav>
                                        <p:tav tm="100000">
                                          <p:val>
                                            <p:strVal val="#ppt_x"/>
                                          </p:val>
                                        </p:tav>
                                      </p:tavLst>
                                    </p:anim>
                                    <p:anim calcmode="lin" valueType="num">
                                      <p:cBhvr additive="base">
                                        <p:cTn id="8" dur="500" fill="hold"/>
                                        <p:tgtEl>
                                          <p:spTgt spid="22733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27334"/>
                                        </p:tgtEl>
                                        <p:attrNameLst>
                                          <p:attrName>style.visibility</p:attrName>
                                        </p:attrNameLst>
                                      </p:cBhvr>
                                      <p:to>
                                        <p:strVal val="visible"/>
                                      </p:to>
                                    </p:set>
                                    <p:animEffect transition="in" filter="box(in)">
                                      <p:cBhvr>
                                        <p:cTn id="13" dur="500"/>
                                        <p:tgtEl>
                                          <p:spTgt spid="227334"/>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227335"/>
                                        </p:tgtEl>
                                        <p:attrNameLst>
                                          <p:attrName>style.visibility</p:attrName>
                                        </p:attrNameLst>
                                      </p:cBhvr>
                                      <p:to>
                                        <p:strVal val="visible"/>
                                      </p:to>
                                    </p:set>
                                    <p:animEffect transition="in" filter="box(out)">
                                      <p:cBhvr>
                                        <p:cTn id="18" dur="500"/>
                                        <p:tgtEl>
                                          <p:spTgt spid="227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3"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p:spPr>
        <p:txBody>
          <a:bodyPr/>
          <a:lstStyle/>
          <a:p>
            <a:fld id="{80A1F02C-F4E1-46EB-8775-30E74029B11D}" type="slidenum">
              <a:rPr lang="en-US" altLang="zh-CN" smtClean="0">
                <a:latin typeface="Arial" charset="0"/>
              </a:rPr>
              <a:pPr/>
              <a:t>92</a:t>
            </a:fld>
            <a:endParaRPr lang="en-US" altLang="zh-CN" smtClean="0">
              <a:latin typeface="Arial" charset="0"/>
            </a:endParaRPr>
          </a:p>
        </p:txBody>
      </p:sp>
      <p:sp>
        <p:nvSpPr>
          <p:cNvPr id="7885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7885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4.8++      Participants in requirements process</a:t>
            </a:r>
          </a:p>
          <a:p>
            <a:pPr eaLnBrk="1" hangingPunct="1">
              <a:buFontTx/>
              <a:buNone/>
            </a:pPr>
            <a:r>
              <a:rPr lang="en-US" altLang="zh-CN" b="1" dirty="0" smtClean="0"/>
              <a:t> 1. Participants:</a:t>
            </a:r>
          </a:p>
          <a:p>
            <a:pPr lvl="1" eaLnBrk="1" hangingPunct="1"/>
            <a:r>
              <a:rPr lang="en-US" altLang="zh-CN" b="1" dirty="0" smtClean="0"/>
              <a:t>Contract monitors</a:t>
            </a:r>
          </a:p>
          <a:p>
            <a:pPr lvl="1" eaLnBrk="1" hangingPunct="1"/>
            <a:r>
              <a:rPr lang="en-US" altLang="zh-CN" b="1" dirty="0" smtClean="0"/>
              <a:t>Customers and users</a:t>
            </a:r>
          </a:p>
          <a:p>
            <a:pPr lvl="1" eaLnBrk="1" hangingPunct="1"/>
            <a:r>
              <a:rPr lang="en-US" altLang="zh-CN" b="1" dirty="0" smtClean="0"/>
              <a:t>Business managers</a:t>
            </a:r>
          </a:p>
          <a:p>
            <a:pPr lvl="1" eaLnBrk="1" hangingPunct="1"/>
            <a:r>
              <a:rPr lang="en-US" altLang="zh-CN" b="1" dirty="0" smtClean="0"/>
              <a:t>Designers</a:t>
            </a:r>
          </a:p>
          <a:p>
            <a:pPr lvl="1" eaLnBrk="1" hangingPunct="1"/>
            <a:r>
              <a:rPr lang="en-US" altLang="zh-CN" b="1" dirty="0" smtClean="0"/>
              <a:t>Testers</a:t>
            </a:r>
          </a:p>
          <a:p>
            <a:pPr lvl="1" eaLnBrk="1" hangingPunct="1"/>
            <a:r>
              <a:rPr lang="en-US" altLang="zh-CN" b="1" dirty="0" smtClean="0">
                <a:solidFill>
                  <a:schemeClr val="bg2"/>
                </a:solidFill>
              </a:rPr>
              <a:t>Requirements</a:t>
            </a:r>
            <a:r>
              <a:rPr lang="en-US" altLang="zh-CN" b="1" u="sng" dirty="0" smtClean="0">
                <a:solidFill>
                  <a:srgbClr val="0000FF"/>
                </a:solidFill>
              </a:rPr>
              <a:t> analysts</a:t>
            </a:r>
          </a:p>
          <a:p>
            <a:pPr eaLnBrk="1" hangingPunct="1">
              <a:buFontTx/>
              <a:buNone/>
            </a:pPr>
            <a:r>
              <a:rPr lang="en-US" altLang="zh-CN" b="1" dirty="0" smtClean="0"/>
              <a:t> 2. The ability about analysts:(</a:t>
            </a:r>
            <a:r>
              <a:rPr lang="en-US" altLang="zh-CN" b="1" dirty="0" smtClean="0">
                <a:latin typeface="Times New Roman" pitchFamily="18" charset="0"/>
              </a:rPr>
              <a:t>“</a:t>
            </a:r>
            <a:r>
              <a:rPr lang="en-US" altLang="zh-CN" b="1" dirty="0" smtClean="0">
                <a:solidFill>
                  <a:srgbClr val="0000FF"/>
                </a:solidFill>
              </a:rPr>
              <a:t>sorting ability</a:t>
            </a:r>
            <a:r>
              <a:rPr lang="en-US" altLang="zh-CN" b="1" dirty="0" smtClean="0">
                <a:latin typeface="Times New Roman" pitchFamily="18" charset="0"/>
              </a:rPr>
              <a:t>”</a:t>
            </a:r>
            <a:r>
              <a:rPr lang="en-US" altLang="zh-CN" b="1" dirty="0" smtClean="0"/>
              <a:t>)</a:t>
            </a:r>
          </a:p>
          <a:p>
            <a:pPr eaLnBrk="1" hangingPunct="1">
              <a:buFontTx/>
              <a:buNone/>
            </a:pPr>
            <a:r>
              <a:rPr lang="en-US" altLang="zh-CN" sz="2400" b="1" dirty="0" smtClean="0"/>
              <a:t>      ---- people skill + technical skill (</a:t>
            </a:r>
            <a:r>
              <a:rPr lang="zh-CN" altLang="en-US" sz="2400" b="1" dirty="0" smtClean="0"/>
              <a:t>社交能力加技术能力</a:t>
            </a:r>
            <a:r>
              <a:rPr lang="en-US" altLang="zh-CN" sz="2400" b="1" dirty="0" smtClean="0"/>
              <a:t>)</a:t>
            </a:r>
          </a:p>
          <a:p>
            <a:pPr eaLnBrk="1" hangingPunct="1">
              <a:buFontTx/>
              <a:buNone/>
            </a:pPr>
            <a:r>
              <a:rPr lang="en-US" altLang="zh-CN" sz="2400" b="1" dirty="0" smtClean="0"/>
              <a:t>      ---- </a:t>
            </a:r>
            <a:r>
              <a:rPr lang="en-US" altLang="zh-CN" sz="2400" b="1" dirty="0" smtClean="0">
                <a:solidFill>
                  <a:srgbClr val="0000FF"/>
                </a:solidFill>
              </a:rPr>
              <a:t>table 4.1</a:t>
            </a:r>
            <a:r>
              <a:rPr lang="zh-CN" altLang="en-US" sz="2400" b="1" dirty="0" smtClean="0">
                <a:solidFill>
                  <a:srgbClr val="0000FF"/>
                </a:solidFill>
              </a:rPr>
              <a:t>（</a:t>
            </a:r>
            <a:r>
              <a:rPr lang="en-US" altLang="zh-CN" sz="2400" b="1" dirty="0" smtClean="0">
                <a:solidFill>
                  <a:srgbClr val="0000FF"/>
                </a:solidFill>
              </a:rPr>
              <a:t>P148/next page</a:t>
            </a:r>
            <a:r>
              <a:rPr lang="zh-CN" altLang="en-US" sz="2400" b="1" dirty="0" smtClean="0">
                <a:solidFill>
                  <a:srgbClr val="0000FF"/>
                </a:solidFill>
              </a:rPr>
              <a:t>）</a:t>
            </a:r>
            <a:r>
              <a:rPr lang="zh-CN" altLang="en-US" sz="2400" b="1" dirty="0" smtClean="0"/>
              <a:t> </a:t>
            </a:r>
          </a:p>
        </p:txBody>
      </p:sp>
      <p:sp>
        <p:nvSpPr>
          <p:cNvPr id="2" name="文本框 1"/>
          <p:cNvSpPr txBox="1"/>
          <p:nvPr/>
        </p:nvSpPr>
        <p:spPr>
          <a:xfrm>
            <a:off x="5868144" y="3789040"/>
            <a:ext cx="2880320" cy="904863"/>
          </a:xfrm>
          <a:prstGeom prst="rect">
            <a:avLst/>
          </a:prstGeom>
          <a:solidFill>
            <a:schemeClr val="accent4">
              <a:lumMod val="10000"/>
              <a:lumOff val="90000"/>
            </a:schemeClr>
          </a:solidFill>
          <a:ln w="12700">
            <a:solidFill>
              <a:schemeClr val="tx1"/>
            </a:solidFill>
          </a:ln>
        </p:spPr>
        <p:txBody>
          <a:bodyPr wrap="square" rtlCol="0">
            <a:spAutoFit/>
          </a:bodyPr>
          <a:lstStyle/>
          <a:p>
            <a:r>
              <a:rPr lang="zh-CN" altLang="en-US" dirty="0" smtClean="0"/>
              <a:t>倾听、沟通、妥协</a:t>
            </a:r>
            <a:endParaRPr lang="en-US" altLang="zh-CN" dirty="0" smtClean="0"/>
          </a:p>
          <a:p>
            <a:r>
              <a:rPr lang="en-US" altLang="zh-CN" dirty="0" smtClean="0"/>
              <a:t>------</a:t>
            </a:r>
            <a:r>
              <a:rPr lang="zh-CN" altLang="en-US" dirty="0"/>
              <a:t>心</a:t>
            </a:r>
            <a:r>
              <a:rPr lang="zh-CN" altLang="en-US" dirty="0" smtClean="0"/>
              <a:t>量与素养</a:t>
            </a:r>
            <a:endParaRPr lang="zh-CN" altLang="en-US" dirty="0"/>
          </a:p>
        </p:txBody>
      </p:sp>
      <p:cxnSp>
        <p:nvCxnSpPr>
          <p:cNvPr id="4" name="直接箭头连接符 3"/>
          <p:cNvCxnSpPr/>
          <p:nvPr/>
        </p:nvCxnSpPr>
        <p:spPr bwMode="auto">
          <a:xfrm flipH="1">
            <a:off x="5148064" y="4725144"/>
            <a:ext cx="1512168" cy="864096"/>
          </a:xfrm>
          <a:prstGeom prst="straightConnector1">
            <a:avLst/>
          </a:prstGeom>
          <a:noFill/>
          <a:ln w="9525" cap="flat" cmpd="sng" algn="ctr">
            <a:solidFill>
              <a:srgbClr val="800080"/>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p:cNvSpPr>
            <a:spLocks noGrp="1"/>
          </p:cNvSpPr>
          <p:nvPr>
            <p:ph type="sldNum" sz="quarter" idx="12"/>
          </p:nvPr>
        </p:nvSpPr>
        <p:spPr>
          <a:noFill/>
        </p:spPr>
        <p:txBody>
          <a:bodyPr/>
          <a:lstStyle/>
          <a:p>
            <a:fld id="{1C32C383-1EEF-4716-A5DE-B45501295F4E}" type="slidenum">
              <a:rPr lang="en-US" altLang="zh-CN" smtClean="0">
                <a:latin typeface="Arial" charset="0"/>
              </a:rPr>
              <a:pPr/>
              <a:t>93</a:t>
            </a:fld>
            <a:endParaRPr lang="en-US" altLang="zh-CN" smtClean="0">
              <a:latin typeface="Arial" charset="0"/>
            </a:endParaRPr>
          </a:p>
        </p:txBody>
      </p:sp>
      <p:sp>
        <p:nvSpPr>
          <p:cNvPr id="79875" name="Rectangle 4"/>
          <p:cNvSpPr>
            <a:spLocks noChangeArrowheads="1"/>
          </p:cNvSpPr>
          <p:nvPr/>
        </p:nvSpPr>
        <p:spPr bwMode="auto">
          <a:xfrm>
            <a:off x="0" y="0"/>
            <a:ext cx="9144000" cy="6858000"/>
          </a:xfrm>
          <a:prstGeom prst="rect">
            <a:avLst/>
          </a:prstGeom>
          <a:solidFill>
            <a:schemeClr val="bg1"/>
          </a:solidFill>
          <a:ln w="9525" algn="ctr">
            <a:solidFill>
              <a:srgbClr val="800080"/>
            </a:solidFill>
            <a:miter lim="800000"/>
            <a:headEnd/>
            <a:tailEnd/>
          </a:ln>
        </p:spPr>
        <p:txBody>
          <a:bodyPr wrap="none" lIns="92075" tIns="46038" rIns="92075" bIns="46038" anchor="ctr"/>
          <a:lstStyle/>
          <a:p>
            <a:endParaRPr lang="zh-CN" altLang="en-US"/>
          </a:p>
        </p:txBody>
      </p:sp>
      <p:grpSp>
        <p:nvGrpSpPr>
          <p:cNvPr id="2" name="Group 5"/>
          <p:cNvGrpSpPr>
            <a:grpSpLocks/>
          </p:cNvGrpSpPr>
          <p:nvPr/>
        </p:nvGrpSpPr>
        <p:grpSpPr bwMode="auto">
          <a:xfrm>
            <a:off x="0" y="0"/>
            <a:ext cx="9194800" cy="6858000"/>
            <a:chOff x="38" y="240"/>
            <a:chExt cx="5833" cy="3792"/>
          </a:xfrm>
        </p:grpSpPr>
        <p:sp>
          <p:nvSpPr>
            <p:cNvPr id="79877" name="Rectangle 6"/>
            <p:cNvSpPr>
              <a:spLocks noChangeArrowheads="1"/>
            </p:cNvSpPr>
            <p:nvPr/>
          </p:nvSpPr>
          <p:spPr bwMode="auto">
            <a:xfrm>
              <a:off x="2955" y="459"/>
              <a:ext cx="2916" cy="159"/>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Developers don‘t understand operational needs.</a:t>
              </a:r>
            </a:p>
          </p:txBody>
        </p:sp>
        <p:grpSp>
          <p:nvGrpSpPr>
            <p:cNvPr id="79878" name="Group 7"/>
            <p:cNvGrpSpPr>
              <a:grpSpLocks/>
            </p:cNvGrpSpPr>
            <p:nvPr/>
          </p:nvGrpSpPr>
          <p:grpSpPr bwMode="auto">
            <a:xfrm>
              <a:off x="38" y="240"/>
              <a:ext cx="5722" cy="3792"/>
              <a:chOff x="38" y="240"/>
              <a:chExt cx="5722" cy="3792"/>
            </a:xfrm>
          </p:grpSpPr>
          <p:sp>
            <p:nvSpPr>
              <p:cNvPr id="79879" name="Rectangle 8"/>
              <p:cNvSpPr>
                <a:spLocks noChangeArrowheads="1"/>
              </p:cNvSpPr>
              <p:nvPr/>
            </p:nvSpPr>
            <p:spPr bwMode="auto">
              <a:xfrm>
                <a:off x="793" y="269"/>
                <a:ext cx="1685" cy="169"/>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2000" i="1">
                    <a:solidFill>
                      <a:srgbClr val="000000"/>
                    </a:solidFill>
                    <a:latin typeface="Times New Roman" pitchFamily="18" charset="0"/>
                  </a:rPr>
                  <a:t>How developers see users</a:t>
                </a:r>
                <a:endParaRPr lang="en-US" altLang="zh-CN" sz="2000">
                  <a:latin typeface="Times New Roman" pitchFamily="18" charset="0"/>
                </a:endParaRPr>
              </a:p>
            </p:txBody>
          </p:sp>
          <p:sp>
            <p:nvSpPr>
              <p:cNvPr id="79880" name="Rectangle 9"/>
              <p:cNvSpPr>
                <a:spLocks noChangeArrowheads="1"/>
              </p:cNvSpPr>
              <p:nvPr/>
            </p:nvSpPr>
            <p:spPr bwMode="auto">
              <a:xfrm>
                <a:off x="3636" y="269"/>
                <a:ext cx="1673" cy="152"/>
              </a:xfrm>
              <a:prstGeom prst="rect">
                <a:avLst/>
              </a:prstGeom>
              <a:noFill/>
              <a:ln w="9525">
                <a:noFill/>
                <a:miter lim="800000"/>
                <a:headEnd/>
                <a:tailEnd/>
              </a:ln>
            </p:spPr>
            <p:txBody>
              <a:bodyPr lIns="0" tIns="0" rIns="0" bIns="0">
                <a:spAutoFit/>
              </a:bodyPr>
              <a:lstStyle/>
              <a:p>
                <a:pPr>
                  <a:spcBef>
                    <a:spcPct val="0"/>
                  </a:spcBef>
                  <a:buClrTx/>
                  <a:buSzTx/>
                </a:pPr>
                <a:r>
                  <a:rPr lang="en-US" altLang="zh-CN" sz="1800" i="1">
                    <a:solidFill>
                      <a:srgbClr val="000000"/>
                    </a:solidFill>
                    <a:latin typeface="Times New Roman" pitchFamily="18" charset="0"/>
                  </a:rPr>
                  <a:t>How users see developers</a:t>
                </a:r>
                <a:endParaRPr lang="en-US" altLang="zh-CN" sz="1800">
                  <a:latin typeface="Times New Roman" pitchFamily="18" charset="0"/>
                </a:endParaRPr>
              </a:p>
            </p:txBody>
          </p:sp>
          <p:sp>
            <p:nvSpPr>
              <p:cNvPr id="79881" name="Rectangle 10"/>
              <p:cNvSpPr>
                <a:spLocks noChangeArrowheads="1"/>
              </p:cNvSpPr>
              <p:nvPr/>
            </p:nvSpPr>
            <p:spPr bwMode="auto">
              <a:xfrm>
                <a:off x="38" y="240"/>
                <a:ext cx="2840" cy="22"/>
              </a:xfrm>
              <a:prstGeom prst="rect">
                <a:avLst/>
              </a:prstGeom>
              <a:solidFill>
                <a:srgbClr val="000000"/>
              </a:solidFill>
              <a:ln w="9525">
                <a:noFill/>
                <a:miter lim="800000"/>
                <a:headEnd/>
                <a:tailEnd/>
              </a:ln>
            </p:spPr>
            <p:txBody>
              <a:bodyPr/>
              <a:lstStyle/>
              <a:p>
                <a:endParaRPr lang="zh-CN" altLang="en-US"/>
              </a:p>
            </p:txBody>
          </p:sp>
          <p:sp>
            <p:nvSpPr>
              <p:cNvPr id="79882" name="Rectangle 11"/>
              <p:cNvSpPr>
                <a:spLocks noChangeArrowheads="1"/>
              </p:cNvSpPr>
              <p:nvPr/>
            </p:nvSpPr>
            <p:spPr bwMode="auto">
              <a:xfrm>
                <a:off x="2878" y="240"/>
                <a:ext cx="18" cy="22"/>
              </a:xfrm>
              <a:prstGeom prst="rect">
                <a:avLst/>
              </a:prstGeom>
              <a:solidFill>
                <a:srgbClr val="000000"/>
              </a:solidFill>
              <a:ln w="9525">
                <a:noFill/>
                <a:miter lim="800000"/>
                <a:headEnd/>
                <a:tailEnd/>
              </a:ln>
            </p:spPr>
            <p:txBody>
              <a:bodyPr/>
              <a:lstStyle/>
              <a:p>
                <a:endParaRPr lang="zh-CN" altLang="en-US"/>
              </a:p>
            </p:txBody>
          </p:sp>
          <p:sp>
            <p:nvSpPr>
              <p:cNvPr id="79883" name="Rectangle 12"/>
              <p:cNvSpPr>
                <a:spLocks noChangeArrowheads="1"/>
              </p:cNvSpPr>
              <p:nvPr/>
            </p:nvSpPr>
            <p:spPr bwMode="auto">
              <a:xfrm>
                <a:off x="2896" y="240"/>
                <a:ext cx="2828" cy="22"/>
              </a:xfrm>
              <a:prstGeom prst="rect">
                <a:avLst/>
              </a:prstGeom>
              <a:solidFill>
                <a:srgbClr val="000000"/>
              </a:solidFill>
              <a:ln w="9525">
                <a:noFill/>
                <a:miter lim="800000"/>
                <a:headEnd/>
                <a:tailEnd/>
              </a:ln>
            </p:spPr>
            <p:txBody>
              <a:bodyPr/>
              <a:lstStyle/>
              <a:p>
                <a:endParaRPr lang="zh-CN" altLang="en-US"/>
              </a:p>
            </p:txBody>
          </p:sp>
          <p:sp>
            <p:nvSpPr>
              <p:cNvPr id="79884" name="Rectangle 13"/>
              <p:cNvSpPr>
                <a:spLocks noChangeArrowheads="1"/>
              </p:cNvSpPr>
              <p:nvPr/>
            </p:nvSpPr>
            <p:spPr bwMode="auto">
              <a:xfrm>
                <a:off x="2878" y="262"/>
                <a:ext cx="9" cy="179"/>
              </a:xfrm>
              <a:prstGeom prst="rect">
                <a:avLst/>
              </a:prstGeom>
              <a:solidFill>
                <a:srgbClr val="000000"/>
              </a:solidFill>
              <a:ln w="9525">
                <a:noFill/>
                <a:miter lim="800000"/>
                <a:headEnd/>
                <a:tailEnd/>
              </a:ln>
            </p:spPr>
            <p:txBody>
              <a:bodyPr/>
              <a:lstStyle/>
              <a:p>
                <a:endParaRPr lang="zh-CN" altLang="en-US"/>
              </a:p>
            </p:txBody>
          </p:sp>
          <p:sp>
            <p:nvSpPr>
              <p:cNvPr id="79885" name="Rectangle 14"/>
              <p:cNvSpPr>
                <a:spLocks noChangeArrowheads="1"/>
              </p:cNvSpPr>
              <p:nvPr/>
            </p:nvSpPr>
            <p:spPr bwMode="auto">
              <a:xfrm>
                <a:off x="112" y="459"/>
                <a:ext cx="2098" cy="159"/>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u="sng">
                    <a:solidFill>
                      <a:srgbClr val="0000FF"/>
                    </a:solidFill>
                    <a:latin typeface="Times New Roman" pitchFamily="18" charset="0"/>
                  </a:rPr>
                  <a:t>Users don‘t know what they want</a:t>
                </a:r>
                <a:r>
                  <a:rPr lang="en-US" altLang="zh-CN" sz="1900" b="0">
                    <a:solidFill>
                      <a:srgbClr val="000000"/>
                    </a:solidFill>
                    <a:latin typeface="Times New Roman" pitchFamily="18" charset="0"/>
                  </a:rPr>
                  <a:t>.</a:t>
                </a:r>
                <a:endParaRPr lang="en-US" altLang="zh-CN" b="0">
                  <a:latin typeface="Times New Roman" pitchFamily="18" charset="0"/>
                </a:endParaRPr>
              </a:p>
            </p:txBody>
          </p:sp>
          <p:sp>
            <p:nvSpPr>
              <p:cNvPr id="79886" name="Rectangle 15"/>
              <p:cNvSpPr>
                <a:spLocks noChangeArrowheads="1"/>
              </p:cNvSpPr>
              <p:nvPr/>
            </p:nvSpPr>
            <p:spPr bwMode="auto">
              <a:xfrm>
                <a:off x="38" y="441"/>
                <a:ext cx="2840" cy="11"/>
              </a:xfrm>
              <a:prstGeom prst="rect">
                <a:avLst/>
              </a:prstGeom>
              <a:solidFill>
                <a:srgbClr val="000000"/>
              </a:solidFill>
              <a:ln w="9525">
                <a:noFill/>
                <a:miter lim="800000"/>
                <a:headEnd/>
                <a:tailEnd/>
              </a:ln>
            </p:spPr>
            <p:txBody>
              <a:bodyPr/>
              <a:lstStyle/>
              <a:p>
                <a:endParaRPr lang="zh-CN" altLang="en-US"/>
              </a:p>
            </p:txBody>
          </p:sp>
          <p:sp>
            <p:nvSpPr>
              <p:cNvPr id="79887" name="Rectangle 16"/>
              <p:cNvSpPr>
                <a:spLocks noChangeArrowheads="1"/>
              </p:cNvSpPr>
              <p:nvPr/>
            </p:nvSpPr>
            <p:spPr bwMode="auto">
              <a:xfrm>
                <a:off x="2878" y="441"/>
                <a:ext cx="9" cy="11"/>
              </a:xfrm>
              <a:prstGeom prst="rect">
                <a:avLst/>
              </a:prstGeom>
              <a:solidFill>
                <a:srgbClr val="000000"/>
              </a:solidFill>
              <a:ln w="9525">
                <a:noFill/>
                <a:miter lim="800000"/>
                <a:headEnd/>
                <a:tailEnd/>
              </a:ln>
            </p:spPr>
            <p:txBody>
              <a:bodyPr/>
              <a:lstStyle/>
              <a:p>
                <a:endParaRPr lang="zh-CN" altLang="en-US"/>
              </a:p>
            </p:txBody>
          </p:sp>
          <p:sp>
            <p:nvSpPr>
              <p:cNvPr id="79888" name="Rectangle 17"/>
              <p:cNvSpPr>
                <a:spLocks noChangeArrowheads="1"/>
              </p:cNvSpPr>
              <p:nvPr/>
            </p:nvSpPr>
            <p:spPr bwMode="auto">
              <a:xfrm>
                <a:off x="2887" y="441"/>
                <a:ext cx="2837" cy="11"/>
              </a:xfrm>
              <a:prstGeom prst="rect">
                <a:avLst/>
              </a:prstGeom>
              <a:solidFill>
                <a:srgbClr val="000000"/>
              </a:solidFill>
              <a:ln w="9525">
                <a:noFill/>
                <a:miter lim="800000"/>
                <a:headEnd/>
                <a:tailEnd/>
              </a:ln>
            </p:spPr>
            <p:txBody>
              <a:bodyPr/>
              <a:lstStyle/>
              <a:p>
                <a:endParaRPr lang="zh-CN" altLang="en-US"/>
              </a:p>
            </p:txBody>
          </p:sp>
          <p:sp>
            <p:nvSpPr>
              <p:cNvPr id="79889" name="Rectangle 18"/>
              <p:cNvSpPr>
                <a:spLocks noChangeArrowheads="1"/>
              </p:cNvSpPr>
              <p:nvPr/>
            </p:nvSpPr>
            <p:spPr bwMode="auto">
              <a:xfrm>
                <a:off x="2878" y="452"/>
                <a:ext cx="9" cy="180"/>
              </a:xfrm>
              <a:prstGeom prst="rect">
                <a:avLst/>
              </a:prstGeom>
              <a:solidFill>
                <a:srgbClr val="000000"/>
              </a:solidFill>
              <a:ln w="9525">
                <a:noFill/>
                <a:miter lim="800000"/>
                <a:headEnd/>
                <a:tailEnd/>
              </a:ln>
            </p:spPr>
            <p:txBody>
              <a:bodyPr/>
              <a:lstStyle/>
              <a:p>
                <a:endParaRPr lang="zh-CN" altLang="en-US"/>
              </a:p>
            </p:txBody>
          </p:sp>
          <p:sp>
            <p:nvSpPr>
              <p:cNvPr id="79890" name="Rectangle 19"/>
              <p:cNvSpPr>
                <a:spLocks noChangeArrowheads="1"/>
              </p:cNvSpPr>
              <p:nvPr/>
            </p:nvSpPr>
            <p:spPr bwMode="auto">
              <a:xfrm>
                <a:off x="112" y="639"/>
                <a:ext cx="2307"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can‘t articulate what they want.</a:t>
                </a:r>
                <a:endParaRPr lang="en-US" altLang="zh-CN" b="0">
                  <a:latin typeface="Times New Roman" pitchFamily="18" charset="0"/>
                </a:endParaRPr>
              </a:p>
            </p:txBody>
          </p:sp>
          <p:sp>
            <p:nvSpPr>
              <p:cNvPr id="79891" name="Rectangle 20"/>
              <p:cNvSpPr>
                <a:spLocks noChangeArrowheads="1"/>
              </p:cNvSpPr>
              <p:nvPr/>
            </p:nvSpPr>
            <p:spPr bwMode="auto">
              <a:xfrm>
                <a:off x="2955" y="639"/>
                <a:ext cx="2465"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Developers place too much emphasis on</a:t>
                </a:r>
                <a:endParaRPr lang="en-US" altLang="zh-CN" b="0">
                  <a:latin typeface="Times New Roman" pitchFamily="18" charset="0"/>
                </a:endParaRPr>
              </a:p>
            </p:txBody>
          </p:sp>
          <p:sp>
            <p:nvSpPr>
              <p:cNvPr id="79892" name="Rectangle 21"/>
              <p:cNvSpPr>
                <a:spLocks noChangeArrowheads="1"/>
              </p:cNvSpPr>
              <p:nvPr/>
            </p:nvSpPr>
            <p:spPr bwMode="auto">
              <a:xfrm>
                <a:off x="2955" y="818"/>
                <a:ext cx="842" cy="159"/>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technicalities.</a:t>
                </a:r>
                <a:endParaRPr lang="en-US" altLang="zh-CN" b="0">
                  <a:latin typeface="Times New Roman" pitchFamily="18" charset="0"/>
                </a:endParaRPr>
              </a:p>
            </p:txBody>
          </p:sp>
          <p:sp>
            <p:nvSpPr>
              <p:cNvPr id="79893" name="Rectangle 22"/>
              <p:cNvSpPr>
                <a:spLocks noChangeArrowheads="1"/>
              </p:cNvSpPr>
              <p:nvPr/>
            </p:nvSpPr>
            <p:spPr bwMode="auto">
              <a:xfrm>
                <a:off x="2878" y="632"/>
                <a:ext cx="9" cy="359"/>
              </a:xfrm>
              <a:prstGeom prst="rect">
                <a:avLst/>
              </a:prstGeom>
              <a:solidFill>
                <a:srgbClr val="000000"/>
              </a:solidFill>
              <a:ln w="9525">
                <a:noFill/>
                <a:miter lim="800000"/>
                <a:headEnd/>
                <a:tailEnd/>
              </a:ln>
            </p:spPr>
            <p:txBody>
              <a:bodyPr/>
              <a:lstStyle/>
              <a:p>
                <a:endParaRPr lang="zh-CN" altLang="en-US"/>
              </a:p>
            </p:txBody>
          </p:sp>
          <p:sp>
            <p:nvSpPr>
              <p:cNvPr id="79894" name="Rectangle 23"/>
              <p:cNvSpPr>
                <a:spLocks noChangeArrowheads="1"/>
              </p:cNvSpPr>
              <p:nvPr/>
            </p:nvSpPr>
            <p:spPr bwMode="auto">
              <a:xfrm>
                <a:off x="112" y="998"/>
                <a:ext cx="2819"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have too many needs that are politically</a:t>
                </a:r>
                <a:endParaRPr lang="en-US" altLang="zh-CN" b="0">
                  <a:latin typeface="Times New Roman" pitchFamily="18" charset="0"/>
                </a:endParaRPr>
              </a:p>
            </p:txBody>
          </p:sp>
          <p:sp>
            <p:nvSpPr>
              <p:cNvPr id="79895" name="Rectangle 24"/>
              <p:cNvSpPr>
                <a:spLocks noChangeArrowheads="1"/>
              </p:cNvSpPr>
              <p:nvPr/>
            </p:nvSpPr>
            <p:spPr bwMode="auto">
              <a:xfrm>
                <a:off x="112" y="1178"/>
                <a:ext cx="648"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motivated.</a:t>
                </a:r>
                <a:endParaRPr lang="en-US" altLang="zh-CN" b="0">
                  <a:latin typeface="Times New Roman" pitchFamily="18" charset="0"/>
                </a:endParaRPr>
              </a:p>
            </p:txBody>
          </p:sp>
          <p:sp>
            <p:nvSpPr>
              <p:cNvPr id="79896" name="Rectangle 25"/>
              <p:cNvSpPr>
                <a:spLocks noChangeArrowheads="1"/>
              </p:cNvSpPr>
              <p:nvPr/>
            </p:nvSpPr>
            <p:spPr bwMode="auto">
              <a:xfrm>
                <a:off x="2955" y="998"/>
                <a:ext cx="2693"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u="sng">
                    <a:solidFill>
                      <a:srgbClr val="0000FF"/>
                    </a:solidFill>
                    <a:latin typeface="Times New Roman" pitchFamily="18" charset="0"/>
                  </a:rPr>
                  <a:t>Developers try to tell us how to do our jobs</a:t>
                </a:r>
                <a:r>
                  <a:rPr lang="en-US" altLang="zh-CN" sz="1900" b="0">
                    <a:solidFill>
                      <a:srgbClr val="000000"/>
                    </a:solidFill>
                    <a:latin typeface="Times New Roman" pitchFamily="18" charset="0"/>
                  </a:rPr>
                  <a:t>.</a:t>
                </a:r>
                <a:endParaRPr lang="en-US" altLang="zh-CN" b="0">
                  <a:latin typeface="Times New Roman" pitchFamily="18" charset="0"/>
                </a:endParaRPr>
              </a:p>
            </p:txBody>
          </p:sp>
          <p:sp>
            <p:nvSpPr>
              <p:cNvPr id="79897" name="Rectangle 26"/>
              <p:cNvSpPr>
                <a:spLocks noChangeArrowheads="1"/>
              </p:cNvSpPr>
              <p:nvPr/>
            </p:nvSpPr>
            <p:spPr bwMode="auto">
              <a:xfrm>
                <a:off x="2878" y="991"/>
                <a:ext cx="9" cy="359"/>
              </a:xfrm>
              <a:prstGeom prst="rect">
                <a:avLst/>
              </a:prstGeom>
              <a:solidFill>
                <a:srgbClr val="000000"/>
              </a:solidFill>
              <a:ln w="9525">
                <a:noFill/>
                <a:miter lim="800000"/>
                <a:headEnd/>
                <a:tailEnd/>
              </a:ln>
            </p:spPr>
            <p:txBody>
              <a:bodyPr/>
              <a:lstStyle/>
              <a:p>
                <a:endParaRPr lang="zh-CN" altLang="en-US"/>
              </a:p>
            </p:txBody>
          </p:sp>
          <p:sp>
            <p:nvSpPr>
              <p:cNvPr id="79898" name="Rectangle 27"/>
              <p:cNvSpPr>
                <a:spLocks noChangeArrowheads="1"/>
              </p:cNvSpPr>
              <p:nvPr/>
            </p:nvSpPr>
            <p:spPr bwMode="auto">
              <a:xfrm>
                <a:off x="112" y="1357"/>
                <a:ext cx="2043"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want everything right now.</a:t>
                </a:r>
                <a:endParaRPr lang="en-US" altLang="zh-CN" b="0">
                  <a:latin typeface="Times New Roman" pitchFamily="18" charset="0"/>
                </a:endParaRPr>
              </a:p>
            </p:txBody>
          </p:sp>
          <p:sp>
            <p:nvSpPr>
              <p:cNvPr id="79899" name="Rectangle 28"/>
              <p:cNvSpPr>
                <a:spLocks noChangeArrowheads="1"/>
              </p:cNvSpPr>
              <p:nvPr/>
            </p:nvSpPr>
            <p:spPr bwMode="auto">
              <a:xfrm>
                <a:off x="2955" y="1357"/>
                <a:ext cx="2661"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Developers can‘t translate clearly-stated needs into a successful system</a:t>
                </a:r>
              </a:p>
            </p:txBody>
          </p:sp>
          <p:sp>
            <p:nvSpPr>
              <p:cNvPr id="79900" name="Rectangle 29"/>
              <p:cNvSpPr>
                <a:spLocks noChangeArrowheads="1"/>
              </p:cNvSpPr>
              <p:nvPr/>
            </p:nvSpPr>
            <p:spPr bwMode="auto">
              <a:xfrm>
                <a:off x="2878" y="1350"/>
                <a:ext cx="9" cy="360"/>
              </a:xfrm>
              <a:prstGeom prst="rect">
                <a:avLst/>
              </a:prstGeom>
              <a:solidFill>
                <a:srgbClr val="000000"/>
              </a:solidFill>
              <a:ln w="9525">
                <a:noFill/>
                <a:miter lim="800000"/>
                <a:headEnd/>
                <a:tailEnd/>
              </a:ln>
            </p:spPr>
            <p:txBody>
              <a:bodyPr/>
              <a:lstStyle/>
              <a:p>
                <a:endParaRPr lang="zh-CN" altLang="en-US"/>
              </a:p>
            </p:txBody>
          </p:sp>
          <p:sp>
            <p:nvSpPr>
              <p:cNvPr id="79901" name="Rectangle 30"/>
              <p:cNvSpPr>
                <a:spLocks noChangeArrowheads="1"/>
              </p:cNvSpPr>
              <p:nvPr/>
            </p:nvSpPr>
            <p:spPr bwMode="auto">
              <a:xfrm>
                <a:off x="112" y="1717"/>
                <a:ext cx="1713"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can‘t prioritize needs.</a:t>
                </a:r>
                <a:endParaRPr lang="en-US" altLang="zh-CN" b="0">
                  <a:latin typeface="Times New Roman" pitchFamily="18" charset="0"/>
                </a:endParaRPr>
              </a:p>
            </p:txBody>
          </p:sp>
          <p:sp>
            <p:nvSpPr>
              <p:cNvPr id="79902" name="Rectangle 31"/>
              <p:cNvSpPr>
                <a:spLocks noChangeArrowheads="1"/>
              </p:cNvSpPr>
              <p:nvPr/>
            </p:nvSpPr>
            <p:spPr bwMode="auto">
              <a:xfrm>
                <a:off x="2955" y="1717"/>
                <a:ext cx="1892"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Developers say no all the time.</a:t>
                </a:r>
                <a:endParaRPr lang="en-US" altLang="zh-CN" b="0">
                  <a:latin typeface="Times New Roman" pitchFamily="18" charset="0"/>
                </a:endParaRPr>
              </a:p>
            </p:txBody>
          </p:sp>
          <p:sp>
            <p:nvSpPr>
              <p:cNvPr id="79903" name="Rectangle 32"/>
              <p:cNvSpPr>
                <a:spLocks noChangeArrowheads="1"/>
              </p:cNvSpPr>
              <p:nvPr/>
            </p:nvSpPr>
            <p:spPr bwMode="auto">
              <a:xfrm>
                <a:off x="2878" y="1710"/>
                <a:ext cx="9" cy="359"/>
              </a:xfrm>
              <a:prstGeom prst="rect">
                <a:avLst/>
              </a:prstGeom>
              <a:solidFill>
                <a:srgbClr val="000000"/>
              </a:solidFill>
              <a:ln w="9525">
                <a:noFill/>
                <a:miter lim="800000"/>
                <a:headEnd/>
                <a:tailEnd/>
              </a:ln>
            </p:spPr>
            <p:txBody>
              <a:bodyPr/>
              <a:lstStyle/>
              <a:p>
                <a:endParaRPr lang="zh-CN" altLang="en-US"/>
              </a:p>
            </p:txBody>
          </p:sp>
          <p:sp>
            <p:nvSpPr>
              <p:cNvPr id="79904" name="Rectangle 33"/>
              <p:cNvSpPr>
                <a:spLocks noChangeArrowheads="1"/>
              </p:cNvSpPr>
              <p:nvPr/>
            </p:nvSpPr>
            <p:spPr bwMode="auto">
              <a:xfrm>
                <a:off x="112" y="1920"/>
                <a:ext cx="2384"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Users refuse to take responsibility for the system.</a:t>
                </a:r>
                <a:endParaRPr lang="en-US" altLang="zh-CN" b="0">
                  <a:latin typeface="Times New Roman" pitchFamily="18" charset="0"/>
                </a:endParaRPr>
              </a:p>
            </p:txBody>
          </p:sp>
          <p:sp>
            <p:nvSpPr>
              <p:cNvPr id="79905" name="Rectangle 34"/>
              <p:cNvSpPr>
                <a:spLocks noChangeArrowheads="1"/>
              </p:cNvSpPr>
              <p:nvPr/>
            </p:nvSpPr>
            <p:spPr bwMode="auto">
              <a:xfrm>
                <a:off x="2955" y="1920"/>
                <a:ext cx="2186"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u="sng">
                    <a:solidFill>
                      <a:srgbClr val="0000FF"/>
                    </a:solidFill>
                    <a:latin typeface="Times New Roman" pitchFamily="18" charset="0"/>
                  </a:rPr>
                  <a:t>Developers are always over budget</a:t>
                </a:r>
                <a:r>
                  <a:rPr lang="en-US" altLang="zh-CN" sz="1900" b="0">
                    <a:solidFill>
                      <a:srgbClr val="000000"/>
                    </a:solidFill>
                    <a:latin typeface="Times New Roman" pitchFamily="18" charset="0"/>
                  </a:rPr>
                  <a:t>.</a:t>
                </a:r>
                <a:endParaRPr lang="en-US" altLang="zh-CN" b="0">
                  <a:latin typeface="Times New Roman" pitchFamily="18" charset="0"/>
                </a:endParaRPr>
              </a:p>
            </p:txBody>
          </p:sp>
          <p:sp>
            <p:nvSpPr>
              <p:cNvPr id="79906" name="Rectangle 35"/>
              <p:cNvSpPr>
                <a:spLocks noChangeArrowheads="1"/>
              </p:cNvSpPr>
              <p:nvPr/>
            </p:nvSpPr>
            <p:spPr bwMode="auto">
              <a:xfrm>
                <a:off x="2878" y="2069"/>
                <a:ext cx="9" cy="180"/>
              </a:xfrm>
              <a:prstGeom prst="rect">
                <a:avLst/>
              </a:prstGeom>
              <a:solidFill>
                <a:srgbClr val="000000"/>
              </a:solidFill>
              <a:ln w="9525">
                <a:noFill/>
                <a:miter lim="800000"/>
                <a:headEnd/>
                <a:tailEnd/>
              </a:ln>
            </p:spPr>
            <p:txBody>
              <a:bodyPr/>
              <a:lstStyle/>
              <a:p>
                <a:endParaRPr lang="zh-CN" altLang="en-US"/>
              </a:p>
            </p:txBody>
          </p:sp>
          <p:sp>
            <p:nvSpPr>
              <p:cNvPr id="79907" name="Rectangle 36"/>
              <p:cNvSpPr>
                <a:spLocks noChangeArrowheads="1"/>
              </p:cNvSpPr>
              <p:nvPr/>
            </p:nvSpPr>
            <p:spPr bwMode="auto">
              <a:xfrm>
                <a:off x="112" y="2256"/>
                <a:ext cx="2528"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Users are unable to provide a usable statement of needs</a:t>
                </a:r>
              </a:p>
            </p:txBody>
          </p:sp>
          <p:sp>
            <p:nvSpPr>
              <p:cNvPr id="79908" name="Rectangle 37"/>
              <p:cNvSpPr>
                <a:spLocks noChangeArrowheads="1"/>
              </p:cNvSpPr>
              <p:nvPr/>
            </p:nvSpPr>
            <p:spPr bwMode="auto">
              <a:xfrm>
                <a:off x="2955" y="2256"/>
                <a:ext cx="1679"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Developers are always late.</a:t>
                </a:r>
                <a:endParaRPr lang="en-US" altLang="zh-CN" b="0">
                  <a:latin typeface="Times New Roman" pitchFamily="18" charset="0"/>
                </a:endParaRPr>
              </a:p>
            </p:txBody>
          </p:sp>
          <p:sp>
            <p:nvSpPr>
              <p:cNvPr id="79909" name="Rectangle 38"/>
              <p:cNvSpPr>
                <a:spLocks noChangeArrowheads="1"/>
              </p:cNvSpPr>
              <p:nvPr/>
            </p:nvSpPr>
            <p:spPr bwMode="auto">
              <a:xfrm>
                <a:off x="2878" y="2249"/>
                <a:ext cx="9" cy="359"/>
              </a:xfrm>
              <a:prstGeom prst="rect">
                <a:avLst/>
              </a:prstGeom>
              <a:solidFill>
                <a:srgbClr val="000000"/>
              </a:solidFill>
              <a:ln w="9525">
                <a:noFill/>
                <a:miter lim="800000"/>
                <a:headEnd/>
                <a:tailEnd/>
              </a:ln>
            </p:spPr>
            <p:txBody>
              <a:bodyPr/>
              <a:lstStyle/>
              <a:p>
                <a:endParaRPr lang="zh-CN" altLang="en-US"/>
              </a:p>
            </p:txBody>
          </p:sp>
          <p:sp>
            <p:nvSpPr>
              <p:cNvPr id="79910" name="Rectangle 39"/>
              <p:cNvSpPr>
                <a:spLocks noChangeArrowheads="1"/>
              </p:cNvSpPr>
              <p:nvPr/>
            </p:nvSpPr>
            <p:spPr bwMode="auto">
              <a:xfrm>
                <a:off x="112" y="2615"/>
                <a:ext cx="2480"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Users are not committed to system development projects.</a:t>
                </a:r>
              </a:p>
            </p:txBody>
          </p:sp>
          <p:sp>
            <p:nvSpPr>
              <p:cNvPr id="79911" name="Rectangle 40"/>
              <p:cNvSpPr>
                <a:spLocks noChangeArrowheads="1"/>
              </p:cNvSpPr>
              <p:nvPr/>
            </p:nvSpPr>
            <p:spPr bwMode="auto">
              <a:xfrm>
                <a:off x="2955" y="2615"/>
                <a:ext cx="2805" cy="681"/>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Developers ask users for time and effort, even to the detriment of the users?important primary duties.</a:t>
                </a:r>
                <a:endParaRPr lang="en-US" altLang="zh-CN" b="0">
                  <a:latin typeface="Times New Roman" pitchFamily="18" charset="0"/>
                </a:endParaRPr>
              </a:p>
              <a:p>
                <a:pPr>
                  <a:spcBef>
                    <a:spcPct val="0"/>
                  </a:spcBef>
                  <a:buClrTx/>
                  <a:buSzTx/>
                </a:pPr>
                <a:endParaRPr lang="en-US" altLang="zh-CN" b="0">
                  <a:latin typeface="Times New Roman" pitchFamily="18" charset="0"/>
                </a:endParaRPr>
              </a:p>
            </p:txBody>
          </p:sp>
          <p:sp>
            <p:nvSpPr>
              <p:cNvPr id="79912" name="Rectangle 41"/>
              <p:cNvSpPr>
                <a:spLocks noChangeArrowheads="1"/>
              </p:cNvSpPr>
              <p:nvPr/>
            </p:nvSpPr>
            <p:spPr bwMode="auto">
              <a:xfrm>
                <a:off x="2878" y="2608"/>
                <a:ext cx="9" cy="359"/>
              </a:xfrm>
              <a:prstGeom prst="rect">
                <a:avLst/>
              </a:prstGeom>
              <a:solidFill>
                <a:srgbClr val="000000"/>
              </a:solidFill>
              <a:ln w="9525">
                <a:noFill/>
                <a:miter lim="800000"/>
                <a:headEnd/>
                <a:tailEnd/>
              </a:ln>
            </p:spPr>
            <p:txBody>
              <a:bodyPr/>
              <a:lstStyle/>
              <a:p>
                <a:endParaRPr lang="zh-CN" altLang="en-US"/>
              </a:p>
            </p:txBody>
          </p:sp>
          <p:sp>
            <p:nvSpPr>
              <p:cNvPr id="79913" name="Rectangle 42"/>
              <p:cNvSpPr>
                <a:spLocks noChangeArrowheads="1"/>
              </p:cNvSpPr>
              <p:nvPr/>
            </p:nvSpPr>
            <p:spPr bwMode="auto">
              <a:xfrm>
                <a:off x="112" y="3226"/>
                <a:ext cx="2186"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u="sng">
                    <a:solidFill>
                      <a:srgbClr val="0000FF"/>
                    </a:solidFill>
                    <a:latin typeface="Times New Roman" pitchFamily="18" charset="0"/>
                  </a:rPr>
                  <a:t>Users are unwilling to compromise</a:t>
                </a:r>
                <a:r>
                  <a:rPr lang="en-US" altLang="zh-CN" sz="1900" b="0">
                    <a:solidFill>
                      <a:srgbClr val="000000"/>
                    </a:solidFill>
                    <a:latin typeface="Times New Roman" pitchFamily="18" charset="0"/>
                  </a:rPr>
                  <a:t>.</a:t>
                </a:r>
                <a:endParaRPr lang="en-US" altLang="zh-CN" b="0">
                  <a:latin typeface="Times New Roman" pitchFamily="18" charset="0"/>
                </a:endParaRPr>
              </a:p>
            </p:txBody>
          </p:sp>
          <p:sp>
            <p:nvSpPr>
              <p:cNvPr id="79914" name="Rectangle 43"/>
              <p:cNvSpPr>
                <a:spLocks noChangeArrowheads="1"/>
              </p:cNvSpPr>
              <p:nvPr/>
            </p:nvSpPr>
            <p:spPr bwMode="auto">
              <a:xfrm>
                <a:off x="2955" y="3216"/>
                <a:ext cx="2805" cy="319"/>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Developers set unrealistic standards for requirements definition.</a:t>
                </a:r>
              </a:p>
            </p:txBody>
          </p:sp>
          <p:sp>
            <p:nvSpPr>
              <p:cNvPr id="79915" name="Rectangle 44"/>
              <p:cNvSpPr>
                <a:spLocks noChangeArrowheads="1"/>
              </p:cNvSpPr>
              <p:nvPr/>
            </p:nvSpPr>
            <p:spPr bwMode="auto">
              <a:xfrm>
                <a:off x="2878" y="2967"/>
                <a:ext cx="9" cy="359"/>
              </a:xfrm>
              <a:prstGeom prst="rect">
                <a:avLst/>
              </a:prstGeom>
              <a:solidFill>
                <a:srgbClr val="000000"/>
              </a:solidFill>
              <a:ln w="9525">
                <a:noFill/>
                <a:miter lim="800000"/>
                <a:headEnd/>
                <a:tailEnd/>
              </a:ln>
            </p:spPr>
            <p:txBody>
              <a:bodyPr/>
              <a:lstStyle/>
              <a:p>
                <a:endParaRPr lang="zh-CN" altLang="en-US"/>
              </a:p>
            </p:txBody>
          </p:sp>
          <p:sp>
            <p:nvSpPr>
              <p:cNvPr id="79916" name="Rectangle 45"/>
              <p:cNvSpPr>
                <a:spLocks noChangeArrowheads="1"/>
              </p:cNvSpPr>
              <p:nvPr/>
            </p:nvSpPr>
            <p:spPr bwMode="auto">
              <a:xfrm>
                <a:off x="112" y="3610"/>
                <a:ext cx="1955" cy="160"/>
              </a:xfrm>
              <a:prstGeom prst="rect">
                <a:avLst/>
              </a:prstGeom>
              <a:noFill/>
              <a:ln w="9525">
                <a:noFill/>
                <a:miter lim="800000"/>
                <a:headEnd/>
                <a:tailEnd/>
              </a:ln>
            </p:spPr>
            <p:txBody>
              <a:bodyPr wrap="none" lIns="0" tIns="0" rIns="0" bIns="0">
                <a:spAutoFit/>
              </a:bodyPr>
              <a:lstStyle/>
              <a:p>
                <a:pPr>
                  <a:spcBef>
                    <a:spcPct val="0"/>
                  </a:spcBef>
                  <a:buClrTx/>
                  <a:buSzTx/>
                </a:pPr>
                <a:r>
                  <a:rPr lang="en-US" altLang="zh-CN" sz="1900" b="0">
                    <a:solidFill>
                      <a:srgbClr val="000000"/>
                    </a:solidFill>
                    <a:latin typeface="Times New Roman" pitchFamily="18" charset="0"/>
                  </a:rPr>
                  <a:t>Users can‘t remain on schedule.</a:t>
                </a:r>
                <a:endParaRPr lang="en-US" altLang="zh-CN" b="0">
                  <a:latin typeface="Times New Roman" pitchFamily="18" charset="0"/>
                </a:endParaRPr>
              </a:p>
            </p:txBody>
          </p:sp>
          <p:sp>
            <p:nvSpPr>
              <p:cNvPr id="79917" name="Rectangle 46"/>
              <p:cNvSpPr>
                <a:spLocks noChangeArrowheads="1"/>
              </p:cNvSpPr>
              <p:nvPr/>
            </p:nvSpPr>
            <p:spPr bwMode="auto">
              <a:xfrm>
                <a:off x="2955" y="3600"/>
                <a:ext cx="2805" cy="320"/>
              </a:xfrm>
              <a:prstGeom prst="rect">
                <a:avLst/>
              </a:prstGeom>
              <a:noFill/>
              <a:ln w="9525">
                <a:noFill/>
                <a:miter lim="800000"/>
                <a:headEnd/>
                <a:tailEnd/>
              </a:ln>
            </p:spPr>
            <p:txBody>
              <a:bodyPr lIns="0" tIns="0" rIns="0" bIns="0">
                <a:spAutoFit/>
              </a:bodyPr>
              <a:lstStyle/>
              <a:p>
                <a:pPr>
                  <a:spcBef>
                    <a:spcPct val="0"/>
                  </a:spcBef>
                  <a:buClrTx/>
                  <a:buSzTx/>
                </a:pPr>
                <a:r>
                  <a:rPr lang="en-US" altLang="zh-CN" sz="1900" b="0">
                    <a:solidFill>
                      <a:srgbClr val="000000"/>
                    </a:solidFill>
                    <a:latin typeface="Times New Roman" pitchFamily="18" charset="0"/>
                  </a:rPr>
                  <a:t>Developers are unable to respond quickly to legitimately changing needs</a:t>
                </a:r>
              </a:p>
            </p:txBody>
          </p:sp>
          <p:sp>
            <p:nvSpPr>
              <p:cNvPr id="79918" name="Rectangle 47"/>
              <p:cNvSpPr>
                <a:spLocks noChangeArrowheads="1"/>
              </p:cNvSpPr>
              <p:nvPr/>
            </p:nvSpPr>
            <p:spPr bwMode="auto">
              <a:xfrm>
                <a:off x="38" y="4011"/>
                <a:ext cx="2840" cy="21"/>
              </a:xfrm>
              <a:prstGeom prst="rect">
                <a:avLst/>
              </a:prstGeom>
              <a:solidFill>
                <a:srgbClr val="000000"/>
              </a:solidFill>
              <a:ln w="9525">
                <a:noFill/>
                <a:miter lim="800000"/>
                <a:headEnd/>
                <a:tailEnd/>
              </a:ln>
            </p:spPr>
            <p:txBody>
              <a:bodyPr/>
              <a:lstStyle/>
              <a:p>
                <a:endParaRPr lang="zh-CN" altLang="en-US"/>
              </a:p>
            </p:txBody>
          </p:sp>
          <p:sp>
            <p:nvSpPr>
              <p:cNvPr id="79919" name="Rectangle 48"/>
              <p:cNvSpPr>
                <a:spLocks noChangeArrowheads="1"/>
              </p:cNvSpPr>
              <p:nvPr/>
            </p:nvSpPr>
            <p:spPr bwMode="auto">
              <a:xfrm>
                <a:off x="2878" y="3326"/>
                <a:ext cx="9" cy="360"/>
              </a:xfrm>
              <a:prstGeom prst="rect">
                <a:avLst/>
              </a:prstGeom>
              <a:solidFill>
                <a:srgbClr val="000000"/>
              </a:solidFill>
              <a:ln w="9525">
                <a:noFill/>
                <a:miter lim="800000"/>
                <a:headEnd/>
                <a:tailEnd/>
              </a:ln>
            </p:spPr>
            <p:txBody>
              <a:bodyPr/>
              <a:lstStyle/>
              <a:p>
                <a:endParaRPr lang="zh-CN" altLang="en-US"/>
              </a:p>
            </p:txBody>
          </p:sp>
          <p:sp>
            <p:nvSpPr>
              <p:cNvPr id="79920" name="Rectangle 49"/>
              <p:cNvSpPr>
                <a:spLocks noChangeArrowheads="1"/>
              </p:cNvSpPr>
              <p:nvPr/>
            </p:nvSpPr>
            <p:spPr bwMode="auto">
              <a:xfrm>
                <a:off x="2896" y="4011"/>
                <a:ext cx="2828" cy="21"/>
              </a:xfrm>
              <a:prstGeom prst="rect">
                <a:avLst/>
              </a:prstGeom>
              <a:solidFill>
                <a:srgbClr val="000000"/>
              </a:solidFill>
              <a:ln w="9525">
                <a:noFill/>
                <a:miter lim="800000"/>
                <a:headEnd/>
                <a:tailEnd/>
              </a:ln>
            </p:spPr>
            <p:txBody>
              <a:bodyPr/>
              <a:lstStyle/>
              <a:p>
                <a:endParaRPr lang="zh-CN" altLang="en-US"/>
              </a:p>
            </p:txBody>
          </p:sp>
          <p:sp>
            <p:nvSpPr>
              <p:cNvPr id="79921" name="Rectangle 50"/>
              <p:cNvSpPr>
                <a:spLocks noChangeArrowheads="1"/>
              </p:cNvSpPr>
              <p:nvPr/>
            </p:nvSpPr>
            <p:spPr bwMode="auto">
              <a:xfrm>
                <a:off x="2880" y="3624"/>
                <a:ext cx="9" cy="360"/>
              </a:xfrm>
              <a:prstGeom prst="rect">
                <a:avLst/>
              </a:prstGeom>
              <a:solidFill>
                <a:srgbClr val="000000"/>
              </a:solidFill>
              <a:ln w="9525">
                <a:noFill/>
                <a:miter lim="800000"/>
                <a:headEnd/>
                <a:tailEnd/>
              </a:ln>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p:spPr>
        <p:txBody>
          <a:bodyPr/>
          <a:lstStyle/>
          <a:p>
            <a:fld id="{B8856BF8-50C4-4C34-A01E-6A3E510BB286}" type="slidenum">
              <a:rPr lang="en-US" altLang="zh-CN" smtClean="0">
                <a:latin typeface="Arial" charset="0"/>
              </a:rPr>
              <a:pPr/>
              <a:t>94</a:t>
            </a:fld>
            <a:endParaRPr lang="en-US" altLang="zh-CN" smtClean="0">
              <a:latin typeface="Arial" charset="0"/>
            </a:endParaRPr>
          </a:p>
        </p:txBody>
      </p:sp>
      <p:sp>
        <p:nvSpPr>
          <p:cNvPr id="8089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80900"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smtClean="0"/>
              <a:t>4.9 Requirements validation</a:t>
            </a:r>
          </a:p>
          <a:p>
            <a:pPr eaLnBrk="1" hangingPunct="1">
              <a:lnSpc>
                <a:spcPct val="90000"/>
              </a:lnSpc>
              <a:buFontTx/>
              <a:buNone/>
            </a:pPr>
            <a:r>
              <a:rPr lang="en-US" altLang="zh-CN" b="1" smtClean="0"/>
              <a:t> 1. Requirements validation </a:t>
            </a:r>
          </a:p>
          <a:p>
            <a:pPr eaLnBrk="1" hangingPunct="1">
              <a:lnSpc>
                <a:spcPct val="90000"/>
              </a:lnSpc>
              <a:buFontTx/>
              <a:buNone/>
            </a:pPr>
            <a:r>
              <a:rPr lang="en-US" altLang="zh-CN" sz="2400" b="1" smtClean="0">
                <a:solidFill>
                  <a:schemeClr val="bg2"/>
                </a:solidFill>
                <a:sym typeface="Wingdings 2" pitchFamily="18" charset="2"/>
              </a:rPr>
              <a:t>  definition: (the process of determining that the </a:t>
            </a:r>
          </a:p>
          <a:p>
            <a:pPr eaLnBrk="1" hangingPunct="1">
              <a:lnSpc>
                <a:spcPct val="90000"/>
              </a:lnSpc>
              <a:buFontTx/>
              <a:buNone/>
            </a:pPr>
            <a:r>
              <a:rPr lang="en-US" altLang="zh-CN" sz="2400" b="1" smtClean="0">
                <a:solidFill>
                  <a:schemeClr val="bg2"/>
                </a:solidFill>
                <a:sym typeface="Wingdings 2" pitchFamily="18" charset="2"/>
              </a:rPr>
              <a:t>                         specification is consistent with the </a:t>
            </a:r>
          </a:p>
          <a:p>
            <a:pPr eaLnBrk="1" hangingPunct="1">
              <a:lnSpc>
                <a:spcPct val="90000"/>
              </a:lnSpc>
              <a:buFontTx/>
              <a:buNone/>
            </a:pPr>
            <a:r>
              <a:rPr lang="en-US" altLang="zh-CN" sz="2400" b="1" smtClean="0">
                <a:solidFill>
                  <a:schemeClr val="bg2"/>
                </a:solidFill>
                <a:sym typeface="Wingdings 2" pitchFamily="18" charset="2"/>
              </a:rPr>
              <a:t>                         requirements definition)</a:t>
            </a:r>
          </a:p>
          <a:p>
            <a:pPr eaLnBrk="1" hangingPunct="1">
              <a:lnSpc>
                <a:spcPct val="90000"/>
              </a:lnSpc>
              <a:buFontTx/>
              <a:buNone/>
            </a:pPr>
            <a:r>
              <a:rPr lang="en-US" altLang="zh-CN" sz="2400" b="1" smtClean="0">
                <a:solidFill>
                  <a:schemeClr val="bg2"/>
                </a:solidFill>
                <a:sym typeface="Wingdings 2" pitchFamily="18" charset="2"/>
              </a:rPr>
              <a:t>  steps: A: specification </a:t>
            </a:r>
            <a:r>
              <a:rPr lang="en-US" altLang="zh-CN" b="1" baseline="40000" smtClean="0">
                <a:solidFill>
                  <a:schemeClr val="bg2"/>
                </a:solidFill>
                <a:sym typeface="Wingdings 2" pitchFamily="18" charset="2"/>
              </a:rPr>
              <a:t>be traced</a:t>
            </a:r>
            <a:r>
              <a:rPr lang="en-US" altLang="zh-CN" sz="2400" b="1" smtClean="0">
                <a:solidFill>
                  <a:schemeClr val="bg2"/>
                </a:solidFill>
                <a:sym typeface="Wingdings 2" pitchFamily="18" charset="2"/>
              </a:rPr>
              <a:t>definition document</a:t>
            </a:r>
          </a:p>
          <a:p>
            <a:pPr eaLnBrk="1" hangingPunct="1">
              <a:lnSpc>
                <a:spcPct val="90000"/>
              </a:lnSpc>
              <a:buFontTx/>
              <a:buNone/>
            </a:pPr>
            <a:r>
              <a:rPr lang="en-US" altLang="zh-CN" sz="2400" b="1" smtClean="0">
                <a:solidFill>
                  <a:schemeClr val="bg2"/>
                </a:solidFill>
                <a:sym typeface="Wingdings 2" pitchFamily="18" charset="2"/>
              </a:rPr>
              <a:t>                 B: definition document </a:t>
            </a:r>
            <a:r>
              <a:rPr lang="en-US" altLang="zh-CN" b="1" baseline="40000" smtClean="0">
                <a:solidFill>
                  <a:schemeClr val="bg2"/>
                </a:solidFill>
                <a:sym typeface="Wingdings 2" pitchFamily="18" charset="2"/>
              </a:rPr>
              <a:t>be traced</a:t>
            </a:r>
            <a:r>
              <a:rPr lang="en-US" altLang="zh-CN" sz="2400" b="1" smtClean="0">
                <a:solidFill>
                  <a:schemeClr val="bg2"/>
                </a:solidFill>
                <a:sym typeface="Wingdings 2" pitchFamily="18" charset="2"/>
              </a:rPr>
              <a:t>specification </a:t>
            </a:r>
          </a:p>
          <a:p>
            <a:pPr eaLnBrk="1" hangingPunct="1">
              <a:lnSpc>
                <a:spcPct val="90000"/>
              </a:lnSpc>
              <a:buFontTx/>
              <a:buNone/>
            </a:pPr>
            <a:r>
              <a:rPr lang="en-US" altLang="zh-CN" sz="2400" b="1" smtClean="0">
                <a:solidFill>
                  <a:schemeClr val="bg2"/>
                </a:solidFill>
                <a:sym typeface="Wingdings 2" pitchFamily="18" charset="2"/>
              </a:rPr>
              <a:t>  techniques: table 4.3</a:t>
            </a:r>
          </a:p>
          <a:p>
            <a:pPr eaLnBrk="1" hangingPunct="1">
              <a:lnSpc>
                <a:spcPct val="90000"/>
              </a:lnSpc>
              <a:buFontTx/>
              <a:buNone/>
            </a:pPr>
            <a:r>
              <a:rPr lang="en-US" altLang="zh-CN" b="1" smtClean="0">
                <a:solidFill>
                  <a:schemeClr val="bg2"/>
                </a:solidFill>
                <a:sym typeface="Wingdings 2" pitchFamily="18" charset="2"/>
              </a:rPr>
              <a:t> 2. </a:t>
            </a:r>
            <a:r>
              <a:rPr lang="en-US" altLang="zh-CN" b="1" smtClean="0">
                <a:solidFill>
                  <a:schemeClr val="bg2"/>
                </a:solidFill>
              </a:rPr>
              <a:t>Requirements review </a:t>
            </a:r>
          </a:p>
          <a:p>
            <a:pPr eaLnBrk="1" hangingPunct="1">
              <a:lnSpc>
                <a:spcPct val="90000"/>
              </a:lnSpc>
              <a:buFontTx/>
              <a:buNone/>
            </a:pPr>
            <a:r>
              <a:rPr lang="en-US" altLang="zh-CN" sz="2400" b="1" smtClean="0">
                <a:solidFill>
                  <a:schemeClr val="bg2"/>
                </a:solidFill>
                <a:sym typeface="Wingdings 2" pitchFamily="18" charset="2"/>
              </a:rPr>
              <a:t> </a:t>
            </a:r>
            <a:r>
              <a:rPr lang="en-US" altLang="zh-CN" sz="2400" b="1" smtClean="0">
                <a:solidFill>
                  <a:schemeClr val="bg2"/>
                </a:solidFill>
              </a:rPr>
              <a:t> Review goals and objections of system.</a:t>
            </a:r>
          </a:p>
          <a:p>
            <a:pPr eaLnBrk="1" hangingPunct="1">
              <a:lnSpc>
                <a:spcPct val="90000"/>
              </a:lnSpc>
              <a:buFontTx/>
              <a:buNone/>
            </a:pPr>
            <a:r>
              <a:rPr lang="en-US" altLang="zh-CN" sz="2400" b="1" smtClean="0">
                <a:solidFill>
                  <a:schemeClr val="bg2"/>
                </a:solidFill>
                <a:sym typeface="Wingdings 2" pitchFamily="18" charset="2"/>
              </a:rPr>
              <a:t>    </a:t>
            </a:r>
            <a:r>
              <a:rPr lang="en-US" altLang="zh-CN" sz="2400" b="1" smtClean="0">
                <a:solidFill>
                  <a:schemeClr val="bg2"/>
                </a:solidFill>
              </a:rPr>
              <a:t> Compare requirements with goals and objectives.</a:t>
            </a:r>
          </a:p>
          <a:p>
            <a:pPr eaLnBrk="1" hangingPunct="1">
              <a:lnSpc>
                <a:spcPct val="90000"/>
              </a:lnSpc>
              <a:buFontTx/>
              <a:buNone/>
            </a:pPr>
            <a:r>
              <a:rPr lang="en-US" altLang="zh-CN" sz="2400" b="1" smtClean="0">
                <a:solidFill>
                  <a:schemeClr val="bg2"/>
                </a:solidFill>
              </a:rPr>
              <a:t> </a:t>
            </a:r>
            <a:r>
              <a:rPr lang="en-US" altLang="zh-CN" sz="2400" b="1" smtClean="0">
                <a:solidFill>
                  <a:schemeClr val="bg2"/>
                </a:solidFill>
                <a:sym typeface="Wingdings 2" pitchFamily="18" charset="2"/>
              </a:rPr>
              <a:t> </a:t>
            </a:r>
            <a:r>
              <a:rPr lang="en-US" altLang="zh-CN" sz="2400" b="1" smtClean="0">
                <a:solidFill>
                  <a:schemeClr val="bg2"/>
                </a:solidFill>
              </a:rPr>
              <a:t>Describe operational environment.</a:t>
            </a:r>
          </a:p>
        </p:txBody>
      </p:sp>
      <p:sp>
        <p:nvSpPr>
          <p:cNvPr id="80901" name="Line 4"/>
          <p:cNvSpPr>
            <a:spLocks noChangeShapeType="1"/>
          </p:cNvSpPr>
          <p:nvPr/>
        </p:nvSpPr>
        <p:spPr bwMode="auto">
          <a:xfrm>
            <a:off x="4724400" y="4149725"/>
            <a:ext cx="8382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80902" name="Line 5"/>
          <p:cNvSpPr>
            <a:spLocks noChangeShapeType="1"/>
          </p:cNvSpPr>
          <p:nvPr/>
        </p:nvSpPr>
        <p:spPr bwMode="auto">
          <a:xfrm>
            <a:off x="5715000" y="4508500"/>
            <a:ext cx="990600" cy="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80903" name="AutoShape 6"/>
          <p:cNvSpPr>
            <a:spLocks noChangeArrowheads="1"/>
          </p:cNvSpPr>
          <p:nvPr/>
        </p:nvSpPr>
        <p:spPr bwMode="auto">
          <a:xfrm>
            <a:off x="5940425" y="1771650"/>
            <a:ext cx="3024188" cy="936625"/>
          </a:xfrm>
          <a:prstGeom prst="wedgeRoundRectCallout">
            <a:avLst>
              <a:gd name="adj1" fmla="val -65750"/>
              <a:gd name="adj2" fmla="val 36273"/>
              <a:gd name="adj3" fmla="val 16667"/>
            </a:avLst>
          </a:prstGeom>
          <a:noFill/>
          <a:ln w="9525" algn="ctr">
            <a:solidFill>
              <a:srgbClr val="800080"/>
            </a:solidFill>
            <a:miter lim="800000"/>
            <a:headEnd/>
            <a:tailEnd/>
          </a:ln>
        </p:spPr>
        <p:txBody>
          <a:bodyPr lIns="92075" tIns="46038" rIns="92075" bIns="46038"/>
          <a:lstStyle/>
          <a:p>
            <a:pPr marL="342900" indent="-342900"/>
            <a:r>
              <a:rPr lang="zh-CN" altLang="en-US"/>
              <a:t>检查需求规格文档与定义的对应性</a:t>
            </a:r>
          </a:p>
        </p:txBody>
      </p:sp>
      <p:sp>
        <p:nvSpPr>
          <p:cNvPr id="80904" name="AutoShape 7"/>
          <p:cNvSpPr>
            <a:spLocks noChangeArrowheads="1"/>
          </p:cNvSpPr>
          <p:nvPr/>
        </p:nvSpPr>
        <p:spPr bwMode="auto">
          <a:xfrm>
            <a:off x="6300788" y="4652963"/>
            <a:ext cx="2592387" cy="863600"/>
          </a:xfrm>
          <a:prstGeom prst="wedgeRoundRectCallout">
            <a:avLst>
              <a:gd name="adj1" fmla="val -101685"/>
              <a:gd name="adj2" fmla="val 34741"/>
              <a:gd name="adj3" fmla="val 16667"/>
            </a:avLst>
          </a:prstGeom>
          <a:noFill/>
          <a:ln w="9525" algn="ctr">
            <a:solidFill>
              <a:srgbClr val="800080"/>
            </a:solidFill>
            <a:miter lim="800000"/>
            <a:headEnd/>
            <a:tailEnd/>
          </a:ln>
        </p:spPr>
        <p:txBody>
          <a:bodyPr lIns="92075" tIns="46038" rIns="92075" bIns="46038"/>
          <a:lstStyle/>
          <a:p>
            <a:pPr marL="342900" indent="-342900" algn="ctr"/>
            <a:r>
              <a:rPr lang="zh-CN" altLang="en-US"/>
              <a:t>一种常用的</a:t>
            </a:r>
            <a:r>
              <a:rPr lang="en-US" altLang="zh-CN"/>
              <a:t>validate</a:t>
            </a:r>
            <a:r>
              <a:rPr lang="zh-CN" altLang="en-US"/>
              <a:t>方法</a:t>
            </a:r>
          </a:p>
        </p:txBody>
      </p:sp>
      <p:sp>
        <p:nvSpPr>
          <p:cNvPr id="117768" name="AutoShape 8"/>
          <p:cNvSpPr>
            <a:spLocks noChangeArrowheads="1"/>
          </p:cNvSpPr>
          <p:nvPr/>
        </p:nvSpPr>
        <p:spPr bwMode="auto">
          <a:xfrm>
            <a:off x="250825" y="2636838"/>
            <a:ext cx="5545138" cy="2160587"/>
          </a:xfrm>
          <a:prstGeom prst="wedgeRectCallout">
            <a:avLst>
              <a:gd name="adj1" fmla="val 26037"/>
              <a:gd name="adj2" fmla="val 68662"/>
            </a:avLst>
          </a:prstGeom>
          <a:solidFill>
            <a:srgbClr val="99CCFF"/>
          </a:solidFill>
          <a:ln w="9525" algn="ctr">
            <a:solidFill>
              <a:srgbClr val="800080"/>
            </a:solidFill>
            <a:miter lim="800000"/>
            <a:headEnd/>
            <a:tailEnd/>
          </a:ln>
        </p:spPr>
        <p:txBody>
          <a:bodyPr lIns="92075" tIns="46038" rIns="92075" bIns="46038"/>
          <a:lstStyle/>
          <a:p>
            <a:pPr marL="342900" indent="-342900" algn="ctr"/>
            <a:r>
              <a:rPr lang="zh-CN" altLang="en-US" dirty="0"/>
              <a:t>复审在团队软件工程中是常规性方法</a:t>
            </a:r>
          </a:p>
          <a:p>
            <a:pPr marL="342900" indent="-342900" algn="ctr"/>
            <a:r>
              <a:rPr lang="en-US" altLang="zh-CN" dirty="0">
                <a:sym typeface="Wingdings" pitchFamily="2" charset="2"/>
              </a:rPr>
              <a:t>(1)</a:t>
            </a:r>
            <a:r>
              <a:rPr lang="zh-CN" altLang="en-US" dirty="0" smtClean="0"/>
              <a:t>我院某</a:t>
            </a:r>
            <a:r>
              <a:rPr lang="zh-CN" altLang="en-US" dirty="0"/>
              <a:t>学生在外资公司实习的失败</a:t>
            </a:r>
          </a:p>
          <a:p>
            <a:pPr marL="342900" indent="-342900" algn="ctr"/>
            <a:r>
              <a:rPr lang="en-US" altLang="zh-CN" dirty="0"/>
              <a:t> </a:t>
            </a:r>
            <a:r>
              <a:rPr lang="en-US" altLang="zh-CN" dirty="0" smtClean="0"/>
              <a:t>     </a:t>
            </a:r>
            <a:r>
              <a:rPr lang="zh-CN" altLang="en-US" dirty="0" smtClean="0"/>
              <a:t>经历</a:t>
            </a:r>
            <a:r>
              <a:rPr lang="en-US" altLang="zh-CN" dirty="0" smtClean="0"/>
              <a:t>(</a:t>
            </a:r>
            <a:r>
              <a:rPr lang="zh-CN" altLang="en-US" dirty="0" smtClean="0"/>
              <a:t>十六年前的幼稚：我</a:t>
            </a:r>
            <a:r>
              <a:rPr lang="zh-CN" altLang="en-US" dirty="0"/>
              <a:t>的程序凭什么得让别人检查啊</a:t>
            </a:r>
            <a:r>
              <a:rPr lang="en-US" altLang="zh-CN" dirty="0"/>
              <a:t>?). </a:t>
            </a:r>
          </a:p>
          <a:p>
            <a:pPr marL="342900" indent="-342900" algn="ctr"/>
            <a:r>
              <a:rPr lang="en-US" altLang="zh-CN" dirty="0"/>
              <a:t>(2)</a:t>
            </a:r>
            <a:r>
              <a:rPr lang="zh-CN" altLang="en-US" dirty="0"/>
              <a:t>一个</a:t>
            </a:r>
            <a:r>
              <a:rPr lang="zh-CN" altLang="en-US" dirty="0" smtClean="0"/>
              <a:t>专科生</a:t>
            </a:r>
            <a:r>
              <a:rPr lang="zh-CN" altLang="en-US" dirty="0"/>
              <a:t>在微软的</a:t>
            </a:r>
            <a:r>
              <a:rPr lang="zh-CN" altLang="en-US" dirty="0" smtClean="0"/>
              <a:t>成功</a:t>
            </a:r>
            <a:r>
              <a:rPr lang="en-US" altLang="zh-CN" dirty="0" smtClean="0"/>
              <a:t>(word</a:t>
            </a:r>
            <a:r>
              <a:rPr lang="zh-CN" altLang="en-US" dirty="0"/>
              <a:t>文本</a:t>
            </a:r>
            <a:r>
              <a:rPr lang="en-US" altLang="zh-CN"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768"/>
                                        </p:tgtEl>
                                        <p:attrNameLst>
                                          <p:attrName>style.visibility</p:attrName>
                                        </p:attrNameLst>
                                      </p:cBhvr>
                                      <p:to>
                                        <p:strVal val="visible"/>
                                      </p:to>
                                    </p:set>
                                    <p:anim calcmode="lin" valueType="num">
                                      <p:cBhvr additive="base">
                                        <p:cTn id="7" dur="2000" fill="hold"/>
                                        <p:tgtEl>
                                          <p:spTgt spid="117768"/>
                                        </p:tgtEl>
                                        <p:attrNameLst>
                                          <p:attrName>ppt_x</p:attrName>
                                        </p:attrNameLst>
                                      </p:cBhvr>
                                      <p:tavLst>
                                        <p:tav tm="0">
                                          <p:val>
                                            <p:strVal val="0-#ppt_w/2"/>
                                          </p:val>
                                        </p:tav>
                                        <p:tav tm="100000">
                                          <p:val>
                                            <p:strVal val="#ppt_x"/>
                                          </p:val>
                                        </p:tav>
                                      </p:tavLst>
                                    </p:anim>
                                    <p:anim calcmode="lin" valueType="num">
                                      <p:cBhvr additive="base">
                                        <p:cTn id="8" dur="2000" fill="hold"/>
                                        <p:tgtEl>
                                          <p:spTgt spid="1177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8"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p:spPr>
        <p:txBody>
          <a:bodyPr/>
          <a:lstStyle/>
          <a:p>
            <a:fld id="{35D2090B-4F3C-4294-90AF-798DF67DF7F7}" type="slidenum">
              <a:rPr lang="en-US" altLang="zh-CN" smtClean="0">
                <a:latin typeface="Arial" charset="0"/>
              </a:rPr>
              <a:pPr/>
              <a:t>95</a:t>
            </a:fld>
            <a:endParaRPr lang="en-US" altLang="zh-CN" smtClean="0">
              <a:latin typeface="Arial" charset="0"/>
            </a:endParaRPr>
          </a:p>
        </p:txBody>
      </p:sp>
      <p:sp>
        <p:nvSpPr>
          <p:cNvPr id="81923"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8192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chemeClr val="bg2"/>
                </a:solidFill>
                <a:sym typeface="Wingdings 2" pitchFamily="18" charset="2"/>
              </a:rPr>
              <a:t> </a:t>
            </a:r>
            <a:r>
              <a:rPr lang="en-US" altLang="zh-CN" sz="2400" b="1" smtClean="0">
                <a:solidFill>
                  <a:schemeClr val="bg2"/>
                </a:solidFill>
              </a:rPr>
              <a:t> </a:t>
            </a:r>
            <a:r>
              <a:rPr lang="en-US" altLang="zh-CN" sz="2400" b="1" smtClean="0"/>
              <a:t>Examine</a:t>
            </a:r>
          </a:p>
          <a:p>
            <a:pPr lvl="1" eaLnBrk="1" hangingPunct="1"/>
            <a:r>
              <a:rPr lang="en-US" altLang="zh-CN" b="1" smtClean="0"/>
              <a:t>interfaces</a:t>
            </a:r>
          </a:p>
          <a:p>
            <a:pPr lvl="1" eaLnBrk="1" hangingPunct="1"/>
            <a:r>
              <a:rPr lang="en-US" altLang="zh-CN" b="1" smtClean="0"/>
              <a:t>information flow</a:t>
            </a:r>
          </a:p>
          <a:p>
            <a:pPr lvl="1" eaLnBrk="1" hangingPunct="1"/>
            <a:r>
              <a:rPr lang="en-US" altLang="zh-CN" b="1" smtClean="0"/>
              <a:t>functions</a:t>
            </a:r>
          </a:p>
          <a:p>
            <a:pPr eaLnBrk="1" hangingPunct="1">
              <a:buFontTx/>
              <a:buNone/>
            </a:pPr>
            <a:r>
              <a:rPr lang="en-US" altLang="zh-CN" sz="2400" b="1" smtClean="0">
                <a:solidFill>
                  <a:schemeClr val="bg2"/>
                </a:solidFill>
                <a:sym typeface="Wingdings 2" pitchFamily="18" charset="2"/>
              </a:rPr>
              <a:t>  </a:t>
            </a:r>
            <a:r>
              <a:rPr lang="en-US" altLang="zh-CN" sz="2400" b="1" smtClean="0"/>
              <a:t>Check for omissions,incompleteness,inconsistency</a:t>
            </a:r>
            <a:endParaRPr lang="en-US" altLang="zh-CN" sz="2400" b="1" smtClean="0">
              <a:solidFill>
                <a:schemeClr val="bg2"/>
              </a:solidFill>
              <a:sym typeface="Wingdings 2" pitchFamily="18" charset="2"/>
            </a:endParaRPr>
          </a:p>
          <a:p>
            <a:pPr eaLnBrk="1" hangingPunct="1">
              <a:buFontTx/>
              <a:buNone/>
            </a:pPr>
            <a:r>
              <a:rPr lang="en-US" altLang="zh-CN" sz="2400" b="1" smtClean="0">
                <a:solidFill>
                  <a:schemeClr val="bg2"/>
                </a:solidFill>
                <a:sym typeface="Wingdings 2" pitchFamily="18" charset="2"/>
              </a:rPr>
              <a:t>  </a:t>
            </a:r>
            <a:r>
              <a:rPr lang="en-US" altLang="zh-CN" sz="2400" b="1" smtClean="0"/>
              <a:t>Document risk</a:t>
            </a:r>
            <a:endParaRPr lang="en-US" altLang="zh-CN" sz="2400" b="1" smtClean="0">
              <a:solidFill>
                <a:schemeClr val="bg2"/>
              </a:solidFill>
              <a:sym typeface="Wingdings 2" pitchFamily="18" charset="2"/>
            </a:endParaRPr>
          </a:p>
          <a:p>
            <a:pPr eaLnBrk="1" hangingPunct="1">
              <a:buFontTx/>
              <a:buNone/>
            </a:pPr>
            <a:r>
              <a:rPr lang="en-US" altLang="zh-CN" sz="2400" b="1" smtClean="0">
                <a:solidFill>
                  <a:schemeClr val="bg2"/>
                </a:solidFill>
                <a:sym typeface="Wingdings 2" pitchFamily="18" charset="2"/>
              </a:rPr>
              <a:t>  </a:t>
            </a:r>
            <a:r>
              <a:rPr lang="en-US" altLang="zh-CN" sz="2400" b="1" smtClean="0"/>
              <a:t>Discuss how system will be tested.(test plan)</a:t>
            </a:r>
          </a:p>
          <a:p>
            <a:pPr eaLnBrk="1" hangingPunct="1">
              <a:buFontTx/>
              <a:buNone/>
            </a:pPr>
            <a:r>
              <a:rPr lang="en-US" altLang="zh-CN" b="1" smtClean="0"/>
              <a:t> </a:t>
            </a:r>
            <a:r>
              <a:rPr lang="en-US" altLang="zh-CN" b="1" smtClean="0">
                <a:solidFill>
                  <a:schemeClr val="accent1"/>
                </a:solidFill>
              </a:rPr>
              <a:t>3.Example</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p:spPr>
        <p:txBody>
          <a:bodyPr/>
          <a:lstStyle/>
          <a:p>
            <a:fld id="{47A20DA8-D1AE-487A-B2A1-F784E4D4778E}" type="slidenum">
              <a:rPr lang="en-US" altLang="zh-CN" smtClean="0">
                <a:latin typeface="Arial" charset="0"/>
              </a:rPr>
              <a:pPr/>
              <a:t>96</a:t>
            </a:fld>
            <a:endParaRPr lang="en-US" altLang="zh-CN" smtClean="0">
              <a:latin typeface="Arial" charset="0"/>
            </a:endParaRPr>
          </a:p>
        </p:txBody>
      </p:sp>
      <p:sp>
        <p:nvSpPr>
          <p:cNvPr id="82947"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8294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solidFill>
                  <a:schemeClr val="accent1"/>
                </a:solidFill>
              </a:rPr>
              <a:t>4.10 measuring requirements</a:t>
            </a:r>
          </a:p>
          <a:p>
            <a:pPr eaLnBrk="1" hangingPunct="1">
              <a:buFontTx/>
              <a:buNone/>
            </a:pPr>
            <a:r>
              <a:rPr lang="en-US" altLang="zh-CN" b="1" smtClean="0"/>
              <a:t> 1. Focus on:    </a:t>
            </a:r>
            <a:r>
              <a:rPr lang="en-US" altLang="zh-CN" sz="2400" b="1" smtClean="0"/>
              <a:t>product (definition and specification)</a:t>
            </a:r>
          </a:p>
          <a:p>
            <a:pPr eaLnBrk="1" hangingPunct="1">
              <a:buFontTx/>
              <a:buNone/>
            </a:pPr>
            <a:r>
              <a:rPr lang="en-US" altLang="zh-CN" sz="2400" b="1" smtClean="0"/>
              <a:t>                               process</a:t>
            </a:r>
          </a:p>
          <a:p>
            <a:pPr eaLnBrk="1" hangingPunct="1">
              <a:buFontTx/>
              <a:buNone/>
            </a:pPr>
            <a:r>
              <a:rPr lang="en-US" altLang="zh-CN" sz="2400" b="1" smtClean="0"/>
              <a:t>                               resource </a:t>
            </a:r>
          </a:p>
          <a:p>
            <a:pPr eaLnBrk="1" hangingPunct="1">
              <a:buFontTx/>
              <a:buNone/>
            </a:pPr>
            <a:r>
              <a:rPr lang="en-US" altLang="zh-CN" b="1" smtClean="0"/>
              <a:t> 2. Measurement</a:t>
            </a:r>
          </a:p>
          <a:p>
            <a:pPr eaLnBrk="1" hangingPunct="1">
              <a:buFontTx/>
              <a:buNone/>
            </a:pPr>
            <a:r>
              <a:rPr lang="en-US" altLang="zh-CN" sz="2400" b="1" smtClean="0">
                <a:solidFill>
                  <a:schemeClr val="bg2"/>
                </a:solidFill>
                <a:sym typeface="Wingdings 2" pitchFamily="18" charset="2"/>
              </a:rPr>
              <a:t> product:  A: number of requirement(size)</a:t>
            </a:r>
          </a:p>
          <a:p>
            <a:pPr eaLnBrk="1" hangingPunct="1">
              <a:buFontTx/>
              <a:buNone/>
            </a:pPr>
            <a:r>
              <a:rPr lang="en-US" altLang="zh-CN" sz="2400" b="1" smtClean="0">
                <a:solidFill>
                  <a:schemeClr val="bg2"/>
                </a:solidFill>
                <a:sym typeface="Wingdings 2" pitchFamily="18" charset="2"/>
              </a:rPr>
              <a:t>                     B: evaluating the requirement document</a:t>
            </a:r>
          </a:p>
          <a:p>
            <a:pPr eaLnBrk="1" hangingPunct="1">
              <a:buFontTx/>
              <a:buNone/>
            </a:pPr>
            <a:r>
              <a:rPr lang="en-US" altLang="zh-CN" sz="2400" b="1" smtClean="0">
                <a:solidFill>
                  <a:schemeClr val="bg2"/>
                </a:solidFill>
                <a:sym typeface="Wingdings 2" pitchFamily="18" charset="2"/>
              </a:rPr>
              <a:t> process: the </a:t>
            </a:r>
            <a:r>
              <a:rPr lang="en-US" altLang="zh-CN" sz="2400" b="1" u="sng" smtClean="0">
                <a:solidFill>
                  <a:srgbClr val="0000FF"/>
                </a:solidFill>
                <a:sym typeface="Wingdings 2" pitchFamily="18" charset="2"/>
              </a:rPr>
              <a:t>number</a:t>
            </a:r>
            <a:r>
              <a:rPr lang="en-US" altLang="zh-CN" sz="2400" b="1" smtClean="0">
                <a:solidFill>
                  <a:schemeClr val="bg2"/>
                </a:solidFill>
                <a:sym typeface="Wingdings 2" pitchFamily="18" charset="2"/>
              </a:rPr>
              <a:t> </a:t>
            </a:r>
            <a:r>
              <a:rPr lang="en-US" altLang="zh-CN" sz="2000" b="1" smtClean="0">
                <a:solidFill>
                  <a:schemeClr val="bg2"/>
                </a:solidFill>
                <a:sym typeface="Wingdings 2" pitchFamily="18" charset="2"/>
              </a:rPr>
              <a:t>of changes to requirement and the </a:t>
            </a:r>
          </a:p>
          <a:p>
            <a:pPr eaLnBrk="1" hangingPunct="1">
              <a:buFontTx/>
              <a:buNone/>
            </a:pPr>
            <a:r>
              <a:rPr lang="en-US" altLang="zh-CN" sz="2400" b="1" smtClean="0">
                <a:solidFill>
                  <a:srgbClr val="0000FF"/>
                </a:solidFill>
                <a:sym typeface="Wingdings 2" pitchFamily="18" charset="2"/>
              </a:rPr>
              <a:t>                     </a:t>
            </a:r>
            <a:r>
              <a:rPr lang="en-US" altLang="zh-CN" sz="2400" b="1" u="sng" smtClean="0">
                <a:solidFill>
                  <a:srgbClr val="0000FF"/>
                </a:solidFill>
                <a:sym typeface="Wingdings 2" pitchFamily="18" charset="2"/>
              </a:rPr>
              <a:t>causes</a:t>
            </a:r>
            <a:r>
              <a:rPr lang="en-US" altLang="zh-CN" sz="2400" b="1" smtClean="0">
                <a:solidFill>
                  <a:schemeClr val="bg2"/>
                </a:solidFill>
                <a:sym typeface="Wingdings 2" pitchFamily="18" charset="2"/>
              </a:rPr>
              <a:t> which led to change .</a:t>
            </a:r>
          </a:p>
          <a:p>
            <a:pPr eaLnBrk="1" hangingPunct="1">
              <a:buFontTx/>
              <a:buNone/>
            </a:pPr>
            <a:r>
              <a:rPr lang="en-US" altLang="zh-CN" sz="2400" b="1" smtClean="0">
                <a:solidFill>
                  <a:schemeClr val="bg2"/>
                </a:solidFill>
                <a:sym typeface="Wingdings 2" pitchFamily="18" charset="2"/>
              </a:rPr>
              <a:t> resource(X)</a:t>
            </a:r>
          </a:p>
        </p:txBody>
      </p:sp>
      <p:sp>
        <p:nvSpPr>
          <p:cNvPr id="82949" name="AutoShape 4"/>
          <p:cNvSpPr>
            <a:spLocks/>
          </p:cNvSpPr>
          <p:nvPr/>
        </p:nvSpPr>
        <p:spPr bwMode="auto">
          <a:xfrm>
            <a:off x="3124200" y="2462213"/>
            <a:ext cx="228600" cy="1143000"/>
          </a:xfrm>
          <a:prstGeom prst="leftBrace">
            <a:avLst>
              <a:gd name="adj1" fmla="val 41667"/>
              <a:gd name="adj2" fmla="val 50000"/>
            </a:avLst>
          </a:prstGeom>
          <a:noFill/>
          <a:ln w="28575">
            <a:solidFill>
              <a:schemeClr val="tx1"/>
            </a:solidFill>
            <a:round/>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p:spPr>
        <p:txBody>
          <a:bodyPr/>
          <a:lstStyle/>
          <a:p>
            <a:fld id="{0EE4E15B-F7E1-4ED0-9A1A-F66888E41D0D}" type="slidenum">
              <a:rPr lang="en-US" altLang="zh-CN" smtClean="0">
                <a:latin typeface="Arial" charset="0"/>
              </a:rPr>
              <a:pPr/>
              <a:t>97</a:t>
            </a:fld>
            <a:endParaRPr lang="en-US" altLang="zh-CN" smtClean="0">
              <a:latin typeface="Arial" charset="0"/>
            </a:endParaRPr>
          </a:p>
        </p:txBody>
      </p:sp>
      <p:sp>
        <p:nvSpPr>
          <p:cNvPr id="83971"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8397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solidFill>
                  <a:schemeClr val="accent1"/>
                </a:solidFill>
              </a:rPr>
              <a:t>4.11 Choosing a Requirements Specification</a:t>
            </a:r>
          </a:p>
          <a:p>
            <a:pPr eaLnBrk="1" hangingPunct="1">
              <a:buFontTx/>
              <a:buNone/>
            </a:pPr>
            <a:r>
              <a:rPr lang="en-US" altLang="zh-CN" b="1" smtClean="0">
                <a:solidFill>
                  <a:schemeClr val="accent1"/>
                </a:solidFill>
              </a:rPr>
              <a:t>        Technique</a:t>
            </a:r>
          </a:p>
          <a:p>
            <a:pPr eaLnBrk="1" hangingPunct="1">
              <a:buFontTx/>
              <a:buNone/>
            </a:pPr>
            <a:r>
              <a:rPr lang="en-US" altLang="zh-CN" b="1" smtClean="0"/>
              <a:t> 1. Evaluation for specification methods</a:t>
            </a:r>
          </a:p>
          <a:p>
            <a:pPr eaLnBrk="1" hangingPunct="1">
              <a:buFontTx/>
              <a:buNone/>
            </a:pPr>
            <a:r>
              <a:rPr lang="en-US" altLang="zh-CN" b="1" smtClean="0"/>
              <a:t>    ----no technique that is best for all projects</a:t>
            </a:r>
          </a:p>
          <a:p>
            <a:pPr eaLnBrk="1" hangingPunct="1">
              <a:buFontTx/>
              <a:buNone/>
            </a:pPr>
            <a:r>
              <a:rPr lang="en-US" altLang="zh-CN" b="1" smtClean="0"/>
              <a:t>    ----we must get a set of criteria to determine</a:t>
            </a:r>
          </a:p>
          <a:p>
            <a:pPr eaLnBrk="1" hangingPunct="1">
              <a:buFontTx/>
              <a:buNone/>
            </a:pPr>
            <a:r>
              <a:rPr lang="en-US" altLang="zh-CN" b="1" smtClean="0"/>
              <a:t>         which technique is most suitable      </a:t>
            </a:r>
          </a:p>
          <a:p>
            <a:pPr eaLnBrk="1" hangingPunct="1">
              <a:buFontTx/>
              <a:buNone/>
            </a:pPr>
            <a:r>
              <a:rPr lang="en-US" altLang="zh-CN" b="1" smtClean="0"/>
              <a:t> 2. A set of criteria </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p:spPr>
        <p:txBody>
          <a:bodyPr/>
          <a:lstStyle/>
          <a:p>
            <a:fld id="{EBF397C9-A196-4DB7-993D-BF9FA230CC49}" type="slidenum">
              <a:rPr lang="en-US" altLang="zh-CN" smtClean="0">
                <a:latin typeface="Arial" charset="0"/>
              </a:rPr>
              <a:pPr/>
              <a:t>98</a:t>
            </a:fld>
            <a:endParaRPr lang="en-US" altLang="zh-CN" smtClean="0">
              <a:latin typeface="Arial" charset="0"/>
            </a:endParaRPr>
          </a:p>
        </p:txBody>
      </p:sp>
      <p:sp>
        <p:nvSpPr>
          <p:cNvPr id="84995"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84996" name="Rectangle 3"/>
          <p:cNvSpPr>
            <a:spLocks noGrp="1" noChangeArrowheads="1"/>
          </p:cNvSpPr>
          <p:nvPr>
            <p:ph type="body" idx="1"/>
          </p:nvPr>
        </p:nvSpPr>
        <p:spPr>
          <a:xfrm>
            <a:off x="1143000" y="1752600"/>
            <a:ext cx="8001000" cy="533400"/>
          </a:xfrm>
        </p:spPr>
        <p:txBody>
          <a:bodyPr/>
          <a:lstStyle/>
          <a:p>
            <a:pPr eaLnBrk="1" hangingPunct="1">
              <a:buFontTx/>
              <a:buNone/>
            </a:pPr>
            <a:r>
              <a:rPr lang="en-US" altLang="zh-CN" b="1" smtClean="0"/>
              <a:t>2. A set of criteria</a:t>
            </a:r>
          </a:p>
        </p:txBody>
      </p:sp>
      <p:sp>
        <p:nvSpPr>
          <p:cNvPr id="84997" name="Text Box 4"/>
          <p:cNvSpPr txBox="1">
            <a:spLocks noChangeArrowheads="1"/>
          </p:cNvSpPr>
          <p:nvPr/>
        </p:nvSpPr>
        <p:spPr bwMode="auto">
          <a:xfrm>
            <a:off x="914400" y="2322513"/>
            <a:ext cx="4191000" cy="4621212"/>
          </a:xfrm>
          <a:prstGeom prst="rect">
            <a:avLst/>
          </a:prstGeom>
          <a:noFill/>
          <a:ln w="9525">
            <a:noFill/>
            <a:miter lim="800000"/>
            <a:headEnd/>
            <a:tailEnd/>
          </a:ln>
        </p:spPr>
        <p:txBody>
          <a:bodyPr>
            <a:spAutoFit/>
          </a:bodyPr>
          <a:lstStyle/>
          <a:p>
            <a:pPr eaLnBrk="0" hangingPunct="0">
              <a:buClrTx/>
              <a:buSzTx/>
              <a:buFontTx/>
              <a:buChar char="•"/>
            </a:pPr>
            <a:r>
              <a:rPr lang="en-US" altLang="zh-CN" sz="2800">
                <a:latin typeface="Times New Roman" pitchFamily="18" charset="0"/>
              </a:rPr>
              <a:t> Applicability</a:t>
            </a:r>
          </a:p>
          <a:p>
            <a:pPr eaLnBrk="0" hangingPunct="0">
              <a:buClrTx/>
              <a:buSzTx/>
              <a:buFontTx/>
              <a:buChar char="•"/>
            </a:pPr>
            <a:r>
              <a:rPr lang="en-US" altLang="zh-CN" sz="2800">
                <a:latin typeface="Times New Roman" pitchFamily="18" charset="0"/>
              </a:rPr>
              <a:t> Implementability</a:t>
            </a:r>
          </a:p>
          <a:p>
            <a:pPr eaLnBrk="0" hangingPunct="0">
              <a:buClrTx/>
              <a:buSzTx/>
              <a:buFontTx/>
              <a:buChar char="•"/>
            </a:pPr>
            <a:r>
              <a:rPr lang="en-US" altLang="zh-CN" sz="2800">
                <a:latin typeface="Times New Roman" pitchFamily="18" charset="0"/>
              </a:rPr>
              <a:t> Testability/simulation</a:t>
            </a:r>
          </a:p>
          <a:p>
            <a:pPr eaLnBrk="0" hangingPunct="0">
              <a:buClrTx/>
              <a:buSzTx/>
              <a:buFontTx/>
              <a:buChar char="•"/>
            </a:pPr>
            <a:r>
              <a:rPr lang="en-US" altLang="zh-CN" sz="2800">
                <a:latin typeface="Times New Roman" pitchFamily="18" charset="0"/>
              </a:rPr>
              <a:t> Checkability</a:t>
            </a:r>
          </a:p>
          <a:p>
            <a:pPr eaLnBrk="0" hangingPunct="0">
              <a:buClrTx/>
              <a:buSzTx/>
              <a:buFontTx/>
              <a:buChar char="•"/>
            </a:pPr>
            <a:r>
              <a:rPr lang="en-US" altLang="zh-CN" sz="2800">
                <a:latin typeface="Times New Roman" pitchFamily="18" charset="0"/>
              </a:rPr>
              <a:t> Maintainability</a:t>
            </a:r>
          </a:p>
          <a:p>
            <a:pPr eaLnBrk="0" hangingPunct="0">
              <a:buClrTx/>
              <a:buSzTx/>
              <a:buFontTx/>
              <a:buChar char="•"/>
            </a:pPr>
            <a:r>
              <a:rPr lang="en-US" altLang="zh-CN" sz="2800">
                <a:latin typeface="Times New Roman" pitchFamily="18" charset="0"/>
              </a:rPr>
              <a:t> Modularity</a:t>
            </a:r>
          </a:p>
          <a:p>
            <a:pPr eaLnBrk="0" hangingPunct="0">
              <a:buClrTx/>
              <a:buSzTx/>
              <a:buFontTx/>
              <a:buChar char="•"/>
            </a:pPr>
            <a:r>
              <a:rPr lang="en-US" altLang="zh-CN" sz="2800">
                <a:latin typeface="Times New Roman" pitchFamily="18" charset="0"/>
              </a:rPr>
              <a:t> Level of</a:t>
            </a:r>
          </a:p>
          <a:p>
            <a:pPr eaLnBrk="0" hangingPunct="0">
              <a:buClrTx/>
              <a:buSzTx/>
            </a:pPr>
            <a:r>
              <a:rPr lang="en-US" altLang="zh-CN" sz="2800">
                <a:latin typeface="Times New Roman" pitchFamily="18" charset="0"/>
              </a:rPr>
              <a:t> abstraction/expressibility</a:t>
            </a:r>
          </a:p>
          <a:p>
            <a:pPr eaLnBrk="0" hangingPunct="0">
              <a:buClrTx/>
              <a:buSzTx/>
              <a:buFontTx/>
              <a:buChar char="•"/>
            </a:pPr>
            <a:r>
              <a:rPr lang="en-US" altLang="zh-CN" sz="2800">
                <a:latin typeface="Times New Roman" pitchFamily="18" charset="0"/>
              </a:rPr>
              <a:t> Soundness</a:t>
            </a:r>
            <a:endParaRPr lang="en-US" altLang="zh-CN" sz="2800"/>
          </a:p>
        </p:txBody>
      </p:sp>
      <p:sp>
        <p:nvSpPr>
          <p:cNvPr id="84998" name="Text Box 6"/>
          <p:cNvSpPr txBox="1">
            <a:spLocks noChangeArrowheads="1"/>
          </p:cNvSpPr>
          <p:nvPr/>
        </p:nvSpPr>
        <p:spPr bwMode="auto">
          <a:xfrm>
            <a:off x="5486400" y="2362200"/>
            <a:ext cx="3657600" cy="4108450"/>
          </a:xfrm>
          <a:prstGeom prst="rect">
            <a:avLst/>
          </a:prstGeom>
          <a:noFill/>
          <a:ln w="9525">
            <a:noFill/>
            <a:miter lim="800000"/>
            <a:headEnd/>
            <a:tailEnd/>
          </a:ln>
        </p:spPr>
        <p:txBody>
          <a:bodyPr>
            <a:spAutoFit/>
          </a:bodyPr>
          <a:lstStyle/>
          <a:p>
            <a:pPr eaLnBrk="0" hangingPunct="0">
              <a:buClrTx/>
              <a:buSzTx/>
              <a:buFontTx/>
              <a:buChar char="•"/>
            </a:pPr>
            <a:r>
              <a:rPr lang="en-US" altLang="zh-CN" sz="2800">
                <a:latin typeface="Times New Roman" pitchFamily="18" charset="0"/>
              </a:rPr>
              <a:t> Verifiability</a:t>
            </a:r>
          </a:p>
          <a:p>
            <a:pPr eaLnBrk="0" hangingPunct="0">
              <a:buClrTx/>
              <a:buSzTx/>
              <a:buFontTx/>
              <a:buChar char="•"/>
            </a:pPr>
            <a:r>
              <a:rPr lang="en-US" altLang="zh-CN" sz="2800">
                <a:latin typeface="Times New Roman" pitchFamily="18" charset="0"/>
              </a:rPr>
              <a:t> Run-time safety</a:t>
            </a:r>
          </a:p>
          <a:p>
            <a:pPr eaLnBrk="0" hangingPunct="0">
              <a:buClrTx/>
              <a:buSzTx/>
              <a:buFontTx/>
              <a:buChar char="•"/>
            </a:pPr>
            <a:r>
              <a:rPr lang="en-US" altLang="zh-CN" sz="2800">
                <a:latin typeface="Times New Roman" pitchFamily="18" charset="0"/>
              </a:rPr>
              <a:t> Tools maturity</a:t>
            </a:r>
          </a:p>
          <a:p>
            <a:pPr eaLnBrk="0" hangingPunct="0">
              <a:buClrTx/>
              <a:buSzTx/>
              <a:buFontTx/>
              <a:buChar char="•"/>
            </a:pPr>
            <a:r>
              <a:rPr lang="en-US" altLang="zh-CN" sz="2800">
                <a:latin typeface="Times New Roman" pitchFamily="18" charset="0"/>
              </a:rPr>
              <a:t> Looseness</a:t>
            </a:r>
          </a:p>
          <a:p>
            <a:pPr eaLnBrk="0" hangingPunct="0">
              <a:buClrTx/>
              <a:buSzTx/>
              <a:buFontTx/>
              <a:buChar char="•"/>
            </a:pPr>
            <a:r>
              <a:rPr lang="en-US" altLang="zh-CN" sz="2800">
                <a:latin typeface="Times New Roman" pitchFamily="18" charset="0"/>
              </a:rPr>
              <a:t> Learning curve</a:t>
            </a:r>
          </a:p>
          <a:p>
            <a:pPr eaLnBrk="0" hangingPunct="0">
              <a:buClrTx/>
              <a:buSzTx/>
              <a:buFontTx/>
              <a:buChar char="•"/>
            </a:pPr>
            <a:r>
              <a:rPr lang="en-US" altLang="zh-CN" sz="2800">
                <a:latin typeface="Times New Roman" pitchFamily="18" charset="0"/>
              </a:rPr>
              <a:t> Technique maturity</a:t>
            </a:r>
          </a:p>
          <a:p>
            <a:pPr eaLnBrk="0" hangingPunct="0">
              <a:buClrTx/>
              <a:buSzTx/>
              <a:buFontTx/>
              <a:buChar char="•"/>
            </a:pPr>
            <a:r>
              <a:rPr lang="en-US" altLang="zh-CN" sz="2800">
                <a:latin typeface="Times New Roman" pitchFamily="18" charset="0"/>
              </a:rPr>
              <a:t> Data modeling</a:t>
            </a:r>
          </a:p>
          <a:p>
            <a:pPr eaLnBrk="0" hangingPunct="0">
              <a:buClrTx/>
              <a:buSzTx/>
              <a:buFontTx/>
              <a:buChar char="•"/>
            </a:pPr>
            <a:r>
              <a:rPr lang="en-US" altLang="zh-CN" sz="2800">
                <a:latin typeface="Times New Roman" pitchFamily="18" charset="0"/>
              </a:rPr>
              <a:t> Discipline</a:t>
            </a:r>
            <a:endParaRPr lang="en-US" altLang="zh-CN" sz="280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p:spPr>
        <p:txBody>
          <a:bodyPr/>
          <a:lstStyle/>
          <a:p>
            <a:fld id="{19143EC1-0432-4061-9BE4-BA4AB366BC42}" type="slidenum">
              <a:rPr lang="en-US" altLang="zh-CN" smtClean="0">
                <a:latin typeface="Arial" charset="0"/>
              </a:rPr>
              <a:pPr/>
              <a:t>99</a:t>
            </a:fld>
            <a:endParaRPr lang="en-US" altLang="zh-CN" smtClean="0">
              <a:latin typeface="Arial" charset="0"/>
            </a:endParaRPr>
          </a:p>
        </p:txBody>
      </p:sp>
      <p:sp>
        <p:nvSpPr>
          <p:cNvPr id="86019" name="Rectangle 2"/>
          <p:cNvSpPr>
            <a:spLocks noGrp="1" noChangeArrowheads="1"/>
          </p:cNvSpPr>
          <p:nvPr>
            <p:ph type="title"/>
          </p:nvPr>
        </p:nvSpPr>
        <p:spPr/>
        <p:txBody>
          <a:bodyPr/>
          <a:lstStyle/>
          <a:p>
            <a:pPr eaLnBrk="1" hangingPunct="1"/>
            <a:r>
              <a:rPr lang="en-US" altLang="zh-CN" sz="3200" smtClean="0"/>
              <a:t> Chapter 4  Capturing the Requirement</a:t>
            </a:r>
          </a:p>
        </p:txBody>
      </p:sp>
      <p:sp>
        <p:nvSpPr>
          <p:cNvPr id="8602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t>3. Example: table 4.4</a:t>
            </a:r>
          </a:p>
          <a:p>
            <a:pPr eaLnBrk="1" hangingPunct="1">
              <a:buFontTx/>
              <a:buNone/>
            </a:pPr>
            <a:r>
              <a:rPr lang="en-US" altLang="zh-CN" sz="2400" b="1" smtClean="0">
                <a:solidFill>
                  <a:srgbClr val="0000FF"/>
                </a:solidFill>
              </a:rPr>
              <a:t>Focus:</a:t>
            </a:r>
          </a:p>
          <a:p>
            <a:pPr eaLnBrk="1" hangingPunct="1">
              <a:buFontTx/>
              <a:buNone/>
            </a:pPr>
            <a:r>
              <a:rPr lang="en-US" altLang="zh-CN" sz="2400" b="1" smtClean="0"/>
              <a:t> A: We must realize that no requirements specification</a:t>
            </a:r>
          </a:p>
          <a:p>
            <a:pPr eaLnBrk="1" hangingPunct="1">
              <a:buFontTx/>
              <a:buNone/>
            </a:pPr>
            <a:r>
              <a:rPr lang="en-US" altLang="zh-CN" sz="2400" b="1" smtClean="0"/>
              <a:t>      technique is complete</a:t>
            </a:r>
          </a:p>
          <a:p>
            <a:pPr eaLnBrk="1" hangingPunct="1">
              <a:buFontTx/>
              <a:buNone/>
            </a:pPr>
            <a:r>
              <a:rPr lang="en-US" altLang="zh-CN" sz="2400" b="1" smtClean="0"/>
              <a:t> B: We must consider </a:t>
            </a:r>
            <a:r>
              <a:rPr lang="en-US" altLang="zh-CN" sz="2400" b="1" smtClean="0">
                <a:latin typeface="Times New Roman" pitchFamily="18" charset="0"/>
              </a:rPr>
              <a:t>“</a:t>
            </a:r>
            <a:r>
              <a:rPr lang="en-US" altLang="zh-CN" sz="2400" b="1" smtClean="0"/>
              <a:t>bounding</a:t>
            </a:r>
            <a:r>
              <a:rPr lang="en-US" altLang="zh-CN" sz="2400" b="1" smtClean="0">
                <a:latin typeface="Times New Roman" pitchFamily="18" charset="0"/>
              </a:rPr>
              <a:t>”</a:t>
            </a:r>
            <a:r>
              <a:rPr lang="en-US" altLang="zh-CN" sz="2400" b="1" smtClean="0"/>
              <a:t> the characteristics of</a:t>
            </a:r>
          </a:p>
          <a:p>
            <a:pPr eaLnBrk="1" hangingPunct="1">
              <a:buFontTx/>
              <a:buNone/>
            </a:pPr>
            <a:r>
              <a:rPr lang="en-US" altLang="zh-CN" sz="2400" b="1" smtClean="0"/>
              <a:t>      the individual project and the preferences of</a:t>
            </a:r>
          </a:p>
          <a:p>
            <a:pPr eaLnBrk="1" hangingPunct="1">
              <a:buFontTx/>
              <a:buNone/>
            </a:pPr>
            <a:r>
              <a:rPr lang="en-US" altLang="zh-CN" sz="2400" b="1" smtClean="0"/>
              <a:t>      developers or customers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800080"/>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150000"/>
          <a:buFontTx/>
          <a:buNone/>
          <a:tabLst/>
          <a:defRPr kumimoji="1" lang="zh-CN" altLang="en-US" sz="24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rgbClr val="800080"/>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150000"/>
          <a:buFontTx/>
          <a:buNone/>
          <a:tabLst/>
          <a:defRPr kumimoji="1" lang="zh-CN" altLang="en-US" sz="24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2"/>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2"/>
            </a:solidFill>
            <a:effectLst/>
            <a:latin typeface="Arial" charset="0"/>
            <a:ea typeface="宋体" pitchFamily="2" charset="-122"/>
          </a:defRPr>
        </a:defPPr>
      </a:lst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C:\pffice2000\Templates\Presentation Designs\Capsules.pot</Template>
  <TotalTime>22119</TotalTime>
  <Words>11299</Words>
  <Application>Microsoft Office PowerPoint</Application>
  <PresentationFormat>全屏显示(4:3)</PresentationFormat>
  <Paragraphs>1417</Paragraphs>
  <Slides>113</Slides>
  <Notes>90</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3</vt:i4>
      </vt:variant>
      <vt:variant>
        <vt:lpstr>幻灯片标题</vt:lpstr>
      </vt:variant>
      <vt:variant>
        <vt:i4>113</vt:i4>
      </vt:variant>
    </vt:vector>
  </HeadingPairs>
  <TitlesOfParts>
    <vt:vector size="131" baseType="lpstr">
      <vt:lpstr>MS PGothic</vt:lpstr>
      <vt:lpstr>Segoe</vt:lpstr>
      <vt:lpstr>黑体</vt:lpstr>
      <vt:lpstr>楷体_GB2312</vt:lpstr>
      <vt:lpstr>隶书</vt:lpstr>
      <vt:lpstr>宋体</vt:lpstr>
      <vt:lpstr>Arial</vt:lpstr>
      <vt:lpstr>Arial Narrow</vt:lpstr>
      <vt:lpstr>Calibri</vt:lpstr>
      <vt:lpstr>Comic Sans MS</vt:lpstr>
      <vt:lpstr>Times New Roman</vt:lpstr>
      <vt:lpstr>Wingdings</vt:lpstr>
      <vt:lpstr>Wingdings 2</vt:lpstr>
      <vt:lpstr>Capsules</vt:lpstr>
      <vt:lpstr>吉祥如意</vt:lpstr>
      <vt:lpstr>图片</vt:lpstr>
      <vt:lpstr>文档</vt:lpstr>
      <vt:lpstr>Document</vt:lpstr>
      <vt:lpstr> Chapter 4  Capturing the Requirement</vt:lpstr>
      <vt:lpstr> Chapter 4  Capturing the Requirement</vt:lpstr>
      <vt:lpstr>PowerPoint 演示文稿</vt:lpstr>
      <vt:lpstr>PowerPoint 演示文稿</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Fig 4.1 The process for capturing the requirements.</vt:lpstr>
      <vt:lpstr> Chapter 4  Capturing the Requirement</vt:lpstr>
      <vt:lpstr> Chapter 4  Capturing the Requirement</vt:lpstr>
      <vt:lpstr>PowerPoint 演示文稿</vt:lpstr>
      <vt:lpstr>用户画像分析软件_精准洞察用户需求</vt:lpstr>
      <vt:lpstr>PowerPoint 演示文稿</vt:lpstr>
      <vt:lpstr> Chapter 4  Capturing the Requirement</vt:lpstr>
      <vt:lpstr> Chapter 4  Capturing the Requirement</vt:lpstr>
      <vt:lpstr>PowerPoint 演示文稿</vt:lpstr>
      <vt:lpstr> Chapter 4  Capturing the Requirement</vt:lpstr>
      <vt:lpstr>PowerPoint 演示文稿</vt:lpstr>
      <vt:lpstr>Chapter 4  Capturing the Requirement</vt:lpstr>
      <vt:lpstr>Chapter 4  Capturing the Requirement</vt:lpstr>
      <vt:lpstr> Chapter 4  Capturing the Requirement</vt:lpstr>
      <vt:lpstr> Chapter 4  Capturing the Requirement</vt:lpstr>
      <vt:lpstr> Chapter 4  Capturing the Requirement</vt:lpstr>
      <vt:lpstr> Chapter 4  Capturing the Requirement</vt:lpstr>
      <vt:lpstr>PowerPoint 演示文稿</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磁带信息管理系统用例模型 </vt:lpstr>
      <vt:lpstr> Chapter 4  Capturing the Requirement</vt:lpstr>
      <vt:lpstr>              OLYMPIC03-3用例规约：</vt:lpstr>
      <vt:lpstr>PowerPoint 演示文稿</vt:lpstr>
      <vt:lpstr>PowerPoint 演示文稿</vt:lpstr>
      <vt:lpstr>PowerPoint 演示文稿</vt:lpstr>
      <vt:lpstr>PowerPoint 演示文稿</vt:lpstr>
      <vt:lpstr>PowerPoint 演示文稿</vt:lpstr>
      <vt:lpstr>编写用例描述 </vt:lpstr>
      <vt:lpstr> Chapter 4  Capturing the Requirement</vt:lpstr>
      <vt:lpstr>A：包图的结构</vt:lpstr>
      <vt:lpstr> Chapter 4  Capturing the Requirement</vt:lpstr>
      <vt:lpstr>PowerPoint 演示文稿</vt:lpstr>
      <vt:lpstr> Chapter 4  Capturing the Requirement</vt:lpstr>
      <vt:lpstr>雅芳电子商务系统----添加产品</vt:lpstr>
      <vt:lpstr> Chapter 4  Capturing the Requirement</vt:lpstr>
      <vt:lpstr> Chapter 4  Capturing the Requirement</vt:lpstr>
      <vt:lpstr> Chapter 4  Capturing the Requirement</vt:lpstr>
      <vt:lpstr>PowerPoint 演示文稿</vt:lpstr>
      <vt:lpstr>PowerPoint 演示文稿</vt:lpstr>
      <vt:lpstr> Chapter 4  Capturing the Requirement</vt:lpstr>
      <vt:lpstr> Chapter 4  Capturing the Requirement</vt:lpstr>
      <vt:lpstr> Chapter 4  Capturing the Requirement</vt:lpstr>
      <vt:lpstr> Chapter 4  Capturing the Requirement</vt:lpstr>
      <vt:lpstr>PowerPoint 演示文稿</vt:lpstr>
      <vt:lpstr>PowerPoint 演示文稿</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PowerPoint 演示文稿</vt:lpstr>
      <vt:lpstr> Chapter 4  Capturing the Requirement</vt:lpstr>
      <vt:lpstr>PowerPoint 演示文稿</vt:lpstr>
      <vt:lpstr> Chapter 4  Capturing the Requirement</vt:lpstr>
      <vt:lpstr> Chapter 4  Capturing the Requirement</vt:lpstr>
      <vt:lpstr> Chapter 4  Capturing the Requirement</vt:lpstr>
      <vt:lpstr> Chapter 4  Capturing the Requirement</vt:lpstr>
      <vt:lpstr>PowerPoint 演示文稿</vt:lpstr>
      <vt:lpstr> Chapter 4  Capturing the Requirement</vt:lpstr>
      <vt:lpstr> Chapter 4  Capturing the Requirement</vt:lpstr>
      <vt:lpstr>PowerPoint 演示文稿</vt:lpstr>
      <vt:lpstr> Chapter 4  Capturing the Requirement</vt:lpstr>
      <vt:lpstr>PowerPoint 演示文稿</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 Chapter 4  Capturing the Requirement</vt:lpstr>
      <vt:lpstr>The Driving Forces for Change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敏捷建模草图示例</vt:lpstr>
      <vt:lpstr>PowerPoint 演示文稿</vt:lpstr>
    </vt:vector>
  </TitlesOfParts>
  <Company>SDU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Considering Objects</dc:title>
  <dc:creator>SQH</dc:creator>
  <cp:lastModifiedBy>史清华</cp:lastModifiedBy>
  <cp:revision>318</cp:revision>
  <dcterms:created xsi:type="dcterms:W3CDTF">2003-11-03T03:09:18Z</dcterms:created>
  <dcterms:modified xsi:type="dcterms:W3CDTF">2022-10-20T00:37:04Z</dcterms:modified>
</cp:coreProperties>
</file>