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300" r:id="rId21"/>
    <p:sldId id="299" r:id="rId22"/>
    <p:sldId id="277" r:id="rId23"/>
    <p:sldId id="278" r:id="rId24"/>
    <p:sldId id="279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20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A7051-8B06-4014-BFD7-EEB3C2BFCDA9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7FC64-D34B-4BA1-A438-0E20EFB87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040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auto">
          <a:xfrm>
            <a:off x="6347884" y="20638"/>
            <a:ext cx="5918200" cy="4038600"/>
          </a:xfrm>
          <a:custGeom>
            <a:avLst/>
            <a:gdLst>
              <a:gd name="T0" fmla="*/ 2147483646 w 546"/>
              <a:gd name="T1" fmla="*/ 2147483646 h 497"/>
              <a:gd name="T2" fmla="*/ 2147483646 w 546"/>
              <a:gd name="T3" fmla="*/ 2147483646 h 497"/>
              <a:gd name="T4" fmla="*/ 2147483646 w 546"/>
              <a:gd name="T5" fmla="*/ 2147483646 h 497"/>
              <a:gd name="T6" fmla="*/ 2147483646 w 546"/>
              <a:gd name="T7" fmla="*/ 2147483646 h 497"/>
              <a:gd name="T8" fmla="*/ 2147483646 w 546"/>
              <a:gd name="T9" fmla="*/ 2147483646 h 497"/>
              <a:gd name="T10" fmla="*/ 2147483646 w 546"/>
              <a:gd name="T11" fmla="*/ 2147483646 h 497"/>
              <a:gd name="T12" fmla="*/ 2147483646 w 546"/>
              <a:gd name="T13" fmla="*/ 2147483646 h 497"/>
              <a:gd name="T14" fmla="*/ 2147483646 w 546"/>
              <a:gd name="T15" fmla="*/ 2147483646 h 497"/>
              <a:gd name="T16" fmla="*/ 2147483646 w 546"/>
              <a:gd name="T17" fmla="*/ 2147483646 h 497"/>
              <a:gd name="T18" fmla="*/ 2147483646 w 546"/>
              <a:gd name="T19" fmla="*/ 2147483646 h 497"/>
              <a:gd name="T20" fmla="*/ 2147483646 w 546"/>
              <a:gd name="T21" fmla="*/ 2147483646 h 497"/>
              <a:gd name="T22" fmla="*/ 2147483646 w 546"/>
              <a:gd name="T23" fmla="*/ 2147483646 h 497"/>
              <a:gd name="T24" fmla="*/ 2147483646 w 546"/>
              <a:gd name="T25" fmla="*/ 2147483646 h 4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E40000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6096000" y="28575"/>
            <a:ext cx="6341533" cy="4338638"/>
            <a:chOff x="2918" y="18"/>
            <a:chExt cx="2958" cy="2699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3060" y="18"/>
              <a:ext cx="490" cy="187"/>
            </a:xfrm>
            <a:custGeom>
              <a:avLst/>
              <a:gdLst>
                <a:gd name="T0" fmla="*/ 2147483646 w 97"/>
                <a:gd name="T1" fmla="*/ 2147483646 h 37"/>
                <a:gd name="T2" fmla="*/ 2147483646 w 97"/>
                <a:gd name="T3" fmla="*/ 2147483646 h 37"/>
                <a:gd name="T4" fmla="*/ 2147483646 w 97"/>
                <a:gd name="T5" fmla="*/ 2147483646 h 37"/>
                <a:gd name="T6" fmla="*/ 2147483646 w 97"/>
                <a:gd name="T7" fmla="*/ 0 h 37"/>
                <a:gd name="T8" fmla="*/ 2147483646 w 97"/>
                <a:gd name="T9" fmla="*/ 0 h 37"/>
                <a:gd name="T10" fmla="*/ 2147483646 w 97"/>
                <a:gd name="T11" fmla="*/ 2147483646 h 37"/>
                <a:gd name="T12" fmla="*/ 2147483646 w 97"/>
                <a:gd name="T13" fmla="*/ 2147483646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2918" y="18"/>
              <a:ext cx="2958" cy="2699"/>
            </a:xfrm>
            <a:custGeom>
              <a:avLst/>
              <a:gdLst>
                <a:gd name="T0" fmla="*/ 2147483646 w 585"/>
                <a:gd name="T1" fmla="*/ 2147483646 h 534"/>
                <a:gd name="T2" fmla="*/ 2147483646 w 585"/>
                <a:gd name="T3" fmla="*/ 0 h 534"/>
                <a:gd name="T4" fmla="*/ 2147483646 w 585"/>
                <a:gd name="T5" fmla="*/ 2147483646 h 534"/>
                <a:gd name="T6" fmla="*/ 2147483646 w 585"/>
                <a:gd name="T7" fmla="*/ 2147483646 h 534"/>
                <a:gd name="T8" fmla="*/ 2147483646 w 585"/>
                <a:gd name="T9" fmla="*/ 2147483646 h 534"/>
                <a:gd name="T10" fmla="*/ 2147483646 w 585"/>
                <a:gd name="T11" fmla="*/ 2147483646 h 534"/>
                <a:gd name="T12" fmla="*/ 2147483646 w 585"/>
                <a:gd name="T13" fmla="*/ 2147483646 h 534"/>
                <a:gd name="T14" fmla="*/ 2147483646 w 585"/>
                <a:gd name="T15" fmla="*/ 2147483646 h 534"/>
                <a:gd name="T16" fmla="*/ 2147483646 w 585"/>
                <a:gd name="T17" fmla="*/ 2147483646 h 534"/>
                <a:gd name="T18" fmla="*/ 2147483646 w 585"/>
                <a:gd name="T19" fmla="*/ 2147483646 h 534"/>
                <a:gd name="T20" fmla="*/ 2147483646 w 585"/>
                <a:gd name="T21" fmla="*/ 2147483646 h 534"/>
                <a:gd name="T22" fmla="*/ 2147483646 w 585"/>
                <a:gd name="T23" fmla="*/ 2147483646 h 534"/>
                <a:gd name="T24" fmla="*/ 2147483646 w 585"/>
                <a:gd name="T25" fmla="*/ 2147483646 h 534"/>
                <a:gd name="T26" fmla="*/ 2147483646 w 585"/>
                <a:gd name="T27" fmla="*/ 2147483646 h 534"/>
                <a:gd name="T28" fmla="*/ 2147483646 w 585"/>
                <a:gd name="T29" fmla="*/ 2147483646 h 534"/>
                <a:gd name="T30" fmla="*/ 2147483646 w 585"/>
                <a:gd name="T31" fmla="*/ 2147483646 h 534"/>
                <a:gd name="T32" fmla="*/ 2147483646 w 585"/>
                <a:gd name="T33" fmla="*/ 2147483646 h 534"/>
                <a:gd name="T34" fmla="*/ 2147483646 w 585"/>
                <a:gd name="T35" fmla="*/ 2147483646 h 534"/>
                <a:gd name="T36" fmla="*/ 2147483646 w 585"/>
                <a:gd name="T37" fmla="*/ 2147483646 h 534"/>
                <a:gd name="T38" fmla="*/ 2147483646 w 585"/>
                <a:gd name="T39" fmla="*/ 2147483646 h 534"/>
                <a:gd name="T40" fmla="*/ 2147483646 w 585"/>
                <a:gd name="T41" fmla="*/ 2147483646 h 534"/>
                <a:gd name="T42" fmla="*/ 2147483646 w 585"/>
                <a:gd name="T43" fmla="*/ 2147483646 h 534"/>
                <a:gd name="T44" fmla="*/ 2147483646 w 585"/>
                <a:gd name="T45" fmla="*/ 2147483646 h 534"/>
                <a:gd name="T46" fmla="*/ 2147483646 w 585"/>
                <a:gd name="T47" fmla="*/ 2147483646 h 534"/>
                <a:gd name="T48" fmla="*/ 2147483646 w 585"/>
                <a:gd name="T49" fmla="*/ 2147483646 h 534"/>
                <a:gd name="T50" fmla="*/ 2147483646 w 585"/>
                <a:gd name="T51" fmla="*/ 2147483646 h 534"/>
                <a:gd name="T52" fmla="*/ 2147483646 w 585"/>
                <a:gd name="T53" fmla="*/ 2147483646 h 534"/>
                <a:gd name="T54" fmla="*/ 2147483646 w 585"/>
                <a:gd name="T55" fmla="*/ 2147483646 h 534"/>
                <a:gd name="T56" fmla="*/ 2147483646 w 585"/>
                <a:gd name="T57" fmla="*/ 2147483646 h 534"/>
                <a:gd name="T58" fmla="*/ 2147483646 w 585"/>
                <a:gd name="T59" fmla="*/ 2147483646 h 534"/>
                <a:gd name="T60" fmla="*/ 2147483646 w 585"/>
                <a:gd name="T61" fmla="*/ 2147483646 h 534"/>
                <a:gd name="T62" fmla="*/ 2147483646 w 585"/>
                <a:gd name="T63" fmla="*/ 2147483646 h 534"/>
                <a:gd name="T64" fmla="*/ 2147483646 w 585"/>
                <a:gd name="T65" fmla="*/ 2147483646 h 534"/>
                <a:gd name="T66" fmla="*/ 2147483646 w 585"/>
                <a:gd name="T67" fmla="*/ 2147483646 h 534"/>
                <a:gd name="T68" fmla="*/ 2147483646 w 585"/>
                <a:gd name="T69" fmla="*/ 2147483646 h 534"/>
                <a:gd name="T70" fmla="*/ 2147483646 w 585"/>
                <a:gd name="T71" fmla="*/ 2147483646 h 534"/>
                <a:gd name="T72" fmla="*/ 2147483646 w 585"/>
                <a:gd name="T73" fmla="*/ 2147483646 h 534"/>
                <a:gd name="T74" fmla="*/ 2147483646 w 585"/>
                <a:gd name="T75" fmla="*/ 2147483646 h 534"/>
                <a:gd name="T76" fmla="*/ 2147483646 w 585"/>
                <a:gd name="T77" fmla="*/ 2147483646 h 534"/>
                <a:gd name="T78" fmla="*/ 2147483646 w 585"/>
                <a:gd name="T79" fmla="*/ 2147483646 h 534"/>
                <a:gd name="T80" fmla="*/ 2147483646 w 585"/>
                <a:gd name="T81" fmla="*/ 2147483646 h 534"/>
                <a:gd name="T82" fmla="*/ 2147483646 w 585"/>
                <a:gd name="T83" fmla="*/ 2147483646 h 534"/>
                <a:gd name="T84" fmla="*/ 2147483646 w 585"/>
                <a:gd name="T85" fmla="*/ 2147483646 h 534"/>
                <a:gd name="T86" fmla="*/ 2147483646 w 585"/>
                <a:gd name="T87" fmla="*/ 2147483646 h 534"/>
                <a:gd name="T88" fmla="*/ 2147483646 w 585"/>
                <a:gd name="T89" fmla="*/ 2147483646 h 534"/>
                <a:gd name="T90" fmla="*/ 2147483646 w 585"/>
                <a:gd name="T91" fmla="*/ 2147483646 h 534"/>
                <a:gd name="T92" fmla="*/ 2147483646 w 585"/>
                <a:gd name="T93" fmla="*/ 2147483646 h 534"/>
                <a:gd name="T94" fmla="*/ 2147483646 w 585"/>
                <a:gd name="T95" fmla="*/ 2147483646 h 534"/>
                <a:gd name="T96" fmla="*/ 2147483646 w 585"/>
                <a:gd name="T97" fmla="*/ 2147483646 h 534"/>
                <a:gd name="T98" fmla="*/ 2147483646 w 585"/>
                <a:gd name="T99" fmla="*/ 2147483646 h 534"/>
                <a:gd name="T100" fmla="*/ 2147483646 w 585"/>
                <a:gd name="T101" fmla="*/ 2147483646 h 534"/>
                <a:gd name="T102" fmla="*/ 2147483646 w 585"/>
                <a:gd name="T103" fmla="*/ 2147483646 h 534"/>
                <a:gd name="T104" fmla="*/ 2147483646 w 585"/>
                <a:gd name="T105" fmla="*/ 2147483646 h 534"/>
                <a:gd name="T106" fmla="*/ 2147483646 w 585"/>
                <a:gd name="T107" fmla="*/ 2147483646 h 534"/>
                <a:gd name="T108" fmla="*/ 2147483646 w 585"/>
                <a:gd name="T109" fmla="*/ 2147483646 h 534"/>
                <a:gd name="T110" fmla="*/ 2147483646 w 585"/>
                <a:gd name="T111" fmla="*/ 2147483646 h 534"/>
                <a:gd name="T112" fmla="*/ 2147483646 w 585"/>
                <a:gd name="T113" fmla="*/ 2147483646 h 534"/>
                <a:gd name="T114" fmla="*/ 2147483646 w 585"/>
                <a:gd name="T115" fmla="*/ 2147483646 h 5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621" y="1287"/>
              <a:ext cx="238" cy="283"/>
            </a:xfrm>
            <a:custGeom>
              <a:avLst/>
              <a:gdLst>
                <a:gd name="T0" fmla="*/ 2147483646 w 47"/>
                <a:gd name="T1" fmla="*/ 2147483646 h 56"/>
                <a:gd name="T2" fmla="*/ 2147483646 w 47"/>
                <a:gd name="T3" fmla="*/ 2147483646 h 56"/>
                <a:gd name="T4" fmla="*/ 2147483646 w 47"/>
                <a:gd name="T5" fmla="*/ 2147483646 h 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403" y="1403"/>
              <a:ext cx="208" cy="379"/>
            </a:xfrm>
            <a:custGeom>
              <a:avLst/>
              <a:gdLst>
                <a:gd name="T0" fmla="*/ 2147483646 w 41"/>
                <a:gd name="T1" fmla="*/ 2147483646 h 75"/>
                <a:gd name="T2" fmla="*/ 2147483646 w 41"/>
                <a:gd name="T3" fmla="*/ 2147483646 h 75"/>
                <a:gd name="T4" fmla="*/ 2147483646 w 41"/>
                <a:gd name="T5" fmla="*/ 2147483646 h 75"/>
                <a:gd name="T6" fmla="*/ 2147483646 w 41"/>
                <a:gd name="T7" fmla="*/ 2147483646 h 75"/>
                <a:gd name="T8" fmla="*/ 2147483646 w 41"/>
                <a:gd name="T9" fmla="*/ 2147483646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272" y="645"/>
              <a:ext cx="662" cy="318"/>
            </a:xfrm>
            <a:custGeom>
              <a:avLst/>
              <a:gdLst>
                <a:gd name="T0" fmla="*/ 2147483646 w 135"/>
                <a:gd name="T1" fmla="*/ 2147483646 h 63"/>
                <a:gd name="T2" fmla="*/ 2147483646 w 135"/>
                <a:gd name="T3" fmla="*/ 2147483646 h 63"/>
                <a:gd name="T4" fmla="*/ 2147483646 w 135"/>
                <a:gd name="T5" fmla="*/ 2147483646 h 63"/>
                <a:gd name="T6" fmla="*/ 2147483646 w 135"/>
                <a:gd name="T7" fmla="*/ 2147483646 h 63"/>
                <a:gd name="T8" fmla="*/ 2147483646 w 135"/>
                <a:gd name="T9" fmla="*/ 2147483646 h 63"/>
                <a:gd name="T10" fmla="*/ 2147483646 w 135"/>
                <a:gd name="T11" fmla="*/ 2147483646 h 63"/>
                <a:gd name="T12" fmla="*/ 2147483646 w 135"/>
                <a:gd name="T13" fmla="*/ 2147483646 h 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046" y="1545"/>
              <a:ext cx="506" cy="516"/>
            </a:xfrm>
            <a:custGeom>
              <a:avLst/>
              <a:gdLst>
                <a:gd name="T0" fmla="*/ 2147483646 w 97"/>
                <a:gd name="T1" fmla="*/ 2147483646 h 102"/>
                <a:gd name="T2" fmla="*/ 2147483646 w 97"/>
                <a:gd name="T3" fmla="*/ 2147483646 h 102"/>
                <a:gd name="T4" fmla="*/ 2147483646 w 97"/>
                <a:gd name="T5" fmla="*/ 2147483646 h 102"/>
                <a:gd name="T6" fmla="*/ 2147483646 w 97"/>
                <a:gd name="T7" fmla="*/ 2147483646 h 102"/>
                <a:gd name="T8" fmla="*/ 2147483646 w 97"/>
                <a:gd name="T9" fmla="*/ 21474836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5173" y="1024"/>
              <a:ext cx="501" cy="96"/>
            </a:xfrm>
            <a:custGeom>
              <a:avLst/>
              <a:gdLst>
                <a:gd name="T0" fmla="*/ 2147483646 w 99"/>
                <a:gd name="T1" fmla="*/ 0 h 19"/>
                <a:gd name="T2" fmla="*/ 2147483646 w 99"/>
                <a:gd name="T3" fmla="*/ 2147483646 h 19"/>
                <a:gd name="T4" fmla="*/ 2147483646 w 99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5340" y="1004"/>
              <a:ext cx="385" cy="237"/>
            </a:xfrm>
            <a:custGeom>
              <a:avLst/>
              <a:gdLst>
                <a:gd name="T0" fmla="*/ 2147483646 w 76"/>
                <a:gd name="T1" fmla="*/ 2147483646 h 47"/>
                <a:gd name="T2" fmla="*/ 2147483646 w 76"/>
                <a:gd name="T3" fmla="*/ 2147483646 h 47"/>
                <a:gd name="T4" fmla="*/ 2147483646 w 76"/>
                <a:gd name="T5" fmla="*/ 2147483646 h 47"/>
                <a:gd name="T6" fmla="*/ 2147483646 w 76"/>
                <a:gd name="T7" fmla="*/ 2147483646 h 47"/>
                <a:gd name="T8" fmla="*/ 2147483646 w 76"/>
                <a:gd name="T9" fmla="*/ 2147483646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5325" y="1201"/>
              <a:ext cx="415" cy="187"/>
            </a:xfrm>
            <a:custGeom>
              <a:avLst/>
              <a:gdLst>
                <a:gd name="T0" fmla="*/ 2147483646 w 82"/>
                <a:gd name="T1" fmla="*/ 2147483646 h 37"/>
                <a:gd name="T2" fmla="*/ 2147483646 w 82"/>
                <a:gd name="T3" fmla="*/ 2147483646 h 37"/>
                <a:gd name="T4" fmla="*/ 2147483646 w 82"/>
                <a:gd name="T5" fmla="*/ 2147483646 h 37"/>
                <a:gd name="T6" fmla="*/ 2147483646 w 82"/>
                <a:gd name="T7" fmla="*/ 2147483646 h 37"/>
                <a:gd name="T8" fmla="*/ 2147483646 w 82"/>
                <a:gd name="T9" fmla="*/ 2147483646 h 37"/>
                <a:gd name="T10" fmla="*/ 2147483646 w 82"/>
                <a:gd name="T11" fmla="*/ 0 h 37"/>
                <a:gd name="T12" fmla="*/ 2147483646 w 82"/>
                <a:gd name="T13" fmla="*/ 2147483646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001" y="1378"/>
              <a:ext cx="698" cy="167"/>
            </a:xfrm>
            <a:custGeom>
              <a:avLst/>
              <a:gdLst>
                <a:gd name="T0" fmla="*/ 2147483646 w 138"/>
                <a:gd name="T1" fmla="*/ 2147483646 h 33"/>
                <a:gd name="T2" fmla="*/ 2147483646 w 138"/>
                <a:gd name="T3" fmla="*/ 2147483646 h 33"/>
                <a:gd name="T4" fmla="*/ 2147483646 w 138"/>
                <a:gd name="T5" fmla="*/ 2147483646 h 33"/>
                <a:gd name="T6" fmla="*/ 2147483646 w 138"/>
                <a:gd name="T7" fmla="*/ 2147483646 h 33"/>
                <a:gd name="T8" fmla="*/ 2147483646 w 138"/>
                <a:gd name="T9" fmla="*/ 2147483646 h 33"/>
                <a:gd name="T10" fmla="*/ 2147483646 w 138"/>
                <a:gd name="T11" fmla="*/ 2147483646 h 33"/>
                <a:gd name="T12" fmla="*/ 2147483646 w 138"/>
                <a:gd name="T13" fmla="*/ 2147483646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077" y="1540"/>
              <a:ext cx="567" cy="146"/>
            </a:xfrm>
            <a:custGeom>
              <a:avLst/>
              <a:gdLst>
                <a:gd name="T0" fmla="*/ 2147483646 w 112"/>
                <a:gd name="T1" fmla="*/ 2147483646 h 29"/>
                <a:gd name="T2" fmla="*/ 2147483646 w 112"/>
                <a:gd name="T3" fmla="*/ 2147483646 h 29"/>
                <a:gd name="T4" fmla="*/ 2147483646 w 112"/>
                <a:gd name="T5" fmla="*/ 2147483646 h 29"/>
                <a:gd name="T6" fmla="*/ 2147483646 w 112"/>
                <a:gd name="T7" fmla="*/ 2147483646 h 29"/>
                <a:gd name="T8" fmla="*/ 2147483646 w 112"/>
                <a:gd name="T9" fmla="*/ 2147483646 h 29"/>
                <a:gd name="T10" fmla="*/ 2147483646 w 112"/>
                <a:gd name="T11" fmla="*/ 2147483646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042" y="1656"/>
              <a:ext cx="584" cy="480"/>
            </a:xfrm>
            <a:custGeom>
              <a:avLst/>
              <a:gdLst>
                <a:gd name="T0" fmla="*/ 2147483646 w 115"/>
                <a:gd name="T1" fmla="*/ 2147483646 h 95"/>
                <a:gd name="T2" fmla="*/ 2147483646 w 115"/>
                <a:gd name="T3" fmla="*/ 2147483646 h 95"/>
                <a:gd name="T4" fmla="*/ 2147483646 w 115"/>
                <a:gd name="T5" fmla="*/ 2147483646 h 95"/>
                <a:gd name="T6" fmla="*/ 2147483646 w 115"/>
                <a:gd name="T7" fmla="*/ 2147483646 h 95"/>
                <a:gd name="T8" fmla="*/ 2147483646 w 115"/>
                <a:gd name="T9" fmla="*/ 2147483646 h 95"/>
                <a:gd name="T10" fmla="*/ 2147483646 w 115"/>
                <a:gd name="T11" fmla="*/ 2147483646 h 95"/>
                <a:gd name="T12" fmla="*/ 2147483646 w 115"/>
                <a:gd name="T13" fmla="*/ 2147483646 h 95"/>
                <a:gd name="T14" fmla="*/ 2147483646 w 115"/>
                <a:gd name="T15" fmla="*/ 2147483646 h 95"/>
                <a:gd name="T16" fmla="*/ 2147483646 w 115"/>
                <a:gd name="T17" fmla="*/ 2147483646 h 95"/>
                <a:gd name="T18" fmla="*/ 2147483646 w 115"/>
                <a:gd name="T19" fmla="*/ 2147483646 h 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5421" y="1464"/>
              <a:ext cx="329" cy="854"/>
            </a:xfrm>
            <a:custGeom>
              <a:avLst/>
              <a:gdLst>
                <a:gd name="T0" fmla="*/ 2147483646 w 65"/>
                <a:gd name="T1" fmla="*/ 2147483646 h 169"/>
                <a:gd name="T2" fmla="*/ 2147483646 w 65"/>
                <a:gd name="T3" fmla="*/ 2147483646 h 169"/>
                <a:gd name="T4" fmla="*/ 2147483646 w 65"/>
                <a:gd name="T5" fmla="*/ 2147483646 h 169"/>
                <a:gd name="T6" fmla="*/ 2147483646 w 65"/>
                <a:gd name="T7" fmla="*/ 2147483646 h 169"/>
                <a:gd name="T8" fmla="*/ 2147483646 w 65"/>
                <a:gd name="T9" fmla="*/ 2147483646 h 169"/>
                <a:gd name="T10" fmla="*/ 0 w 65"/>
                <a:gd name="T11" fmla="*/ 2147483646 h 169"/>
                <a:gd name="T12" fmla="*/ 2147483646 w 65"/>
                <a:gd name="T13" fmla="*/ 2147483646 h 169"/>
                <a:gd name="T14" fmla="*/ 2147483646 w 65"/>
                <a:gd name="T15" fmla="*/ 2147483646 h 169"/>
                <a:gd name="T16" fmla="*/ 2147483646 w 65"/>
                <a:gd name="T17" fmla="*/ 2147483646 h 169"/>
                <a:gd name="T18" fmla="*/ 2147483646 w 65"/>
                <a:gd name="T19" fmla="*/ 0 h 169"/>
                <a:gd name="T20" fmla="*/ 2147483646 w 65"/>
                <a:gd name="T21" fmla="*/ 2147483646 h 1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738718" y="36513"/>
            <a:ext cx="10521949" cy="6821487"/>
            <a:chOff x="349" y="23"/>
            <a:chExt cx="4971" cy="4297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>
                <a:solidFill>
                  <a:srgbClr val="E40000"/>
                </a:solidFill>
              </a:endParaRPr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25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28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29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30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>
                <a:solidFill>
                  <a:srgbClr val="E40000"/>
                </a:solidFill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>
                <a:solidFill>
                  <a:srgbClr val="E40000"/>
                </a:solidFill>
              </a:endParaRPr>
            </a:p>
          </p:txBody>
        </p:sp>
        <p:sp>
          <p:nvSpPr>
            <p:cNvPr id="33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34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37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38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39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41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42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>
                <a:solidFill>
                  <a:srgbClr val="E40000"/>
                </a:solidFill>
              </a:endParaRP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>
                <a:solidFill>
                  <a:srgbClr val="E40000"/>
                </a:solidFill>
              </a:endParaRPr>
            </a:p>
          </p:txBody>
        </p:sp>
        <p:sp>
          <p:nvSpPr>
            <p:cNvPr id="45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46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47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49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51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52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>
                <a:solidFill>
                  <a:srgbClr val="E40000"/>
                </a:solidFill>
              </a:endParaRPr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>
                <a:solidFill>
                  <a:srgbClr val="E40000"/>
                </a:solidFill>
              </a:endParaRPr>
            </a:p>
          </p:txBody>
        </p:sp>
        <p:sp>
          <p:nvSpPr>
            <p:cNvPr id="57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58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59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60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61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62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63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64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65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66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>
                <a:solidFill>
                  <a:srgbClr val="E40000"/>
                </a:solidFill>
              </a:endParaRPr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>
                <a:solidFill>
                  <a:srgbClr val="E40000"/>
                </a:solidFill>
              </a:endParaRPr>
            </a:p>
          </p:txBody>
        </p:sp>
        <p:sp>
          <p:nvSpPr>
            <p:cNvPr id="69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70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71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72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73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74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75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76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77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78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>
                <a:solidFill>
                  <a:srgbClr val="E40000"/>
                </a:solidFill>
              </a:endParaRPr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>
                <a:solidFill>
                  <a:srgbClr val="E40000"/>
                </a:solidFill>
              </a:endParaRPr>
            </a:p>
          </p:txBody>
        </p:sp>
        <p:sp>
          <p:nvSpPr>
            <p:cNvPr id="81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82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83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84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85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86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87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88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89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90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91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>
                <a:solidFill>
                  <a:srgbClr val="E40000"/>
                </a:solidFill>
              </a:endParaRPr>
            </a:p>
          </p:txBody>
        </p:sp>
        <p:sp>
          <p:nvSpPr>
            <p:cNvPr id="92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>
                <a:solidFill>
                  <a:srgbClr val="E40000"/>
                </a:solidFill>
              </a:endParaRPr>
            </a:p>
          </p:txBody>
        </p:sp>
        <p:sp>
          <p:nvSpPr>
            <p:cNvPr id="93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94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95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96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97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98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99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00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01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02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03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>
                <a:solidFill>
                  <a:srgbClr val="E40000"/>
                </a:solidFill>
              </a:endParaRPr>
            </a:p>
          </p:txBody>
        </p:sp>
        <p:sp>
          <p:nvSpPr>
            <p:cNvPr id="104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>
                <a:solidFill>
                  <a:srgbClr val="E40000"/>
                </a:solidFill>
              </a:endParaRPr>
            </a:p>
          </p:txBody>
        </p:sp>
        <p:sp>
          <p:nvSpPr>
            <p:cNvPr id="105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06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07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08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09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0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1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2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3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4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>
                <a:solidFill>
                  <a:srgbClr val="E40000"/>
                </a:solidFill>
              </a:endParaRPr>
            </a:p>
          </p:txBody>
        </p:sp>
        <p:sp>
          <p:nvSpPr>
            <p:cNvPr id="116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>
                <a:solidFill>
                  <a:srgbClr val="E40000"/>
                </a:solidFill>
              </a:endParaRPr>
            </a:p>
          </p:txBody>
        </p:sp>
        <p:sp>
          <p:nvSpPr>
            <p:cNvPr id="117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8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9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0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1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2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3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4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5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6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7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>
                <a:solidFill>
                  <a:srgbClr val="E40000"/>
                </a:solidFill>
              </a:endParaRPr>
            </a:p>
          </p:txBody>
        </p:sp>
        <p:sp>
          <p:nvSpPr>
            <p:cNvPr id="128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>
                <a:solidFill>
                  <a:srgbClr val="E40000"/>
                </a:solidFill>
              </a:endParaRPr>
            </a:p>
          </p:txBody>
        </p:sp>
        <p:sp>
          <p:nvSpPr>
            <p:cNvPr id="129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30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31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32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33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34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35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36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37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38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39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>
                <a:solidFill>
                  <a:srgbClr val="E40000"/>
                </a:solidFill>
              </a:endParaRPr>
            </a:p>
          </p:txBody>
        </p:sp>
        <p:sp>
          <p:nvSpPr>
            <p:cNvPr id="140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>
                <a:solidFill>
                  <a:srgbClr val="E40000"/>
                </a:solidFill>
              </a:endParaRPr>
            </a:p>
          </p:txBody>
        </p:sp>
        <p:sp>
          <p:nvSpPr>
            <p:cNvPr id="141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42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43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44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45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46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47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48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49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50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51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>
                <a:solidFill>
                  <a:srgbClr val="E40000"/>
                </a:solidFill>
              </a:endParaRPr>
            </a:p>
          </p:txBody>
        </p:sp>
        <p:sp>
          <p:nvSpPr>
            <p:cNvPr id="152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>
                <a:solidFill>
                  <a:srgbClr val="E40000"/>
                </a:solidFill>
              </a:endParaRPr>
            </a:p>
          </p:txBody>
        </p:sp>
        <p:sp>
          <p:nvSpPr>
            <p:cNvPr id="153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54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55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56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57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58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59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60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61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62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63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>
                <a:solidFill>
                  <a:srgbClr val="E40000"/>
                </a:solidFill>
              </a:endParaRPr>
            </a:p>
          </p:txBody>
        </p:sp>
        <p:sp>
          <p:nvSpPr>
            <p:cNvPr id="164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2147483646 h 2"/>
                <a:gd name="T2" fmla="*/ 0 w 4"/>
                <a:gd name="T3" fmla="*/ 2147483646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</p:grpSp>
      <p:grpSp>
        <p:nvGrpSpPr>
          <p:cNvPr id="165" name="Group 168"/>
          <p:cNvGrpSpPr>
            <a:grpSpLocks/>
          </p:cNvGrpSpPr>
          <p:nvPr/>
        </p:nvGrpSpPr>
        <p:grpSpPr bwMode="auto">
          <a:xfrm>
            <a:off x="203201" y="4724400"/>
            <a:ext cx="2247900" cy="1557338"/>
            <a:chOff x="96" y="2784"/>
            <a:chExt cx="1062" cy="981"/>
          </a:xfrm>
        </p:grpSpPr>
        <p:sp>
          <p:nvSpPr>
            <p:cNvPr id="166" name="Freeform 16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2147483646 w 41"/>
                <a:gd name="T1" fmla="*/ 2147483646 h 16"/>
                <a:gd name="T2" fmla="*/ 2147483646 w 41"/>
                <a:gd name="T3" fmla="*/ 2147483646 h 16"/>
                <a:gd name="T4" fmla="*/ 2147483646 w 41"/>
                <a:gd name="T5" fmla="*/ 2147483646 h 16"/>
                <a:gd name="T6" fmla="*/ 2147483646 w 41"/>
                <a:gd name="T7" fmla="*/ 2147483646 h 16"/>
                <a:gd name="T8" fmla="*/ 2147483646 w 41"/>
                <a:gd name="T9" fmla="*/ 2147483646 h 16"/>
                <a:gd name="T10" fmla="*/ 2147483646 w 41"/>
                <a:gd name="T11" fmla="*/ 2147483646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67" name="Freeform 17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2147483646 w 210"/>
                <a:gd name="T1" fmla="*/ 2147483646 h 193"/>
                <a:gd name="T2" fmla="*/ 2147483646 w 210"/>
                <a:gd name="T3" fmla="*/ 2147483646 h 193"/>
                <a:gd name="T4" fmla="*/ 2147483646 w 210"/>
                <a:gd name="T5" fmla="*/ 2147483646 h 193"/>
                <a:gd name="T6" fmla="*/ 2147483646 w 210"/>
                <a:gd name="T7" fmla="*/ 2147483646 h 193"/>
                <a:gd name="T8" fmla="*/ 2147483646 w 210"/>
                <a:gd name="T9" fmla="*/ 2147483646 h 193"/>
                <a:gd name="T10" fmla="*/ 2147483646 w 210"/>
                <a:gd name="T11" fmla="*/ 2147483646 h 193"/>
                <a:gd name="T12" fmla="*/ 2147483646 w 210"/>
                <a:gd name="T13" fmla="*/ 2147483646 h 193"/>
                <a:gd name="T14" fmla="*/ 2147483646 w 210"/>
                <a:gd name="T15" fmla="*/ 2147483646 h 193"/>
                <a:gd name="T16" fmla="*/ 2147483646 w 210"/>
                <a:gd name="T17" fmla="*/ 2147483646 h 193"/>
                <a:gd name="T18" fmla="*/ 2147483646 w 210"/>
                <a:gd name="T19" fmla="*/ 2147483646 h 193"/>
                <a:gd name="T20" fmla="*/ 2147483646 w 210"/>
                <a:gd name="T21" fmla="*/ 2147483646 h 193"/>
                <a:gd name="T22" fmla="*/ 2147483646 w 210"/>
                <a:gd name="T23" fmla="*/ 2147483646 h 193"/>
                <a:gd name="T24" fmla="*/ 2147483646 w 210"/>
                <a:gd name="T25" fmla="*/ 2147483646 h 193"/>
                <a:gd name="T26" fmla="*/ 2147483646 w 210"/>
                <a:gd name="T27" fmla="*/ 2147483646 h 193"/>
                <a:gd name="T28" fmla="*/ 2147483646 w 210"/>
                <a:gd name="T29" fmla="*/ 2147483646 h 193"/>
                <a:gd name="T30" fmla="*/ 2147483646 w 210"/>
                <a:gd name="T31" fmla="*/ 2147483646 h 193"/>
                <a:gd name="T32" fmla="*/ 2147483646 w 210"/>
                <a:gd name="T33" fmla="*/ 2147483646 h 193"/>
                <a:gd name="T34" fmla="*/ 2147483646 w 210"/>
                <a:gd name="T35" fmla="*/ 2147483646 h 193"/>
                <a:gd name="T36" fmla="*/ 2147483646 w 210"/>
                <a:gd name="T37" fmla="*/ 2147483646 h 193"/>
                <a:gd name="T38" fmla="*/ 2147483646 w 210"/>
                <a:gd name="T39" fmla="*/ 2147483646 h 193"/>
                <a:gd name="T40" fmla="*/ 2147483646 w 210"/>
                <a:gd name="T41" fmla="*/ 2147483646 h 193"/>
                <a:gd name="T42" fmla="*/ 2147483646 w 210"/>
                <a:gd name="T43" fmla="*/ 2147483646 h 193"/>
                <a:gd name="T44" fmla="*/ 2147483646 w 210"/>
                <a:gd name="T45" fmla="*/ 2147483646 h 193"/>
                <a:gd name="T46" fmla="*/ 2147483646 w 210"/>
                <a:gd name="T47" fmla="*/ 2147483646 h 193"/>
                <a:gd name="T48" fmla="*/ 2147483646 w 210"/>
                <a:gd name="T49" fmla="*/ 2147483646 h 193"/>
                <a:gd name="T50" fmla="*/ 2147483646 w 210"/>
                <a:gd name="T51" fmla="*/ 2147483646 h 193"/>
                <a:gd name="T52" fmla="*/ 2147483646 w 210"/>
                <a:gd name="T53" fmla="*/ 2147483646 h 193"/>
                <a:gd name="T54" fmla="*/ 2147483646 w 210"/>
                <a:gd name="T55" fmla="*/ 2147483646 h 193"/>
                <a:gd name="T56" fmla="*/ 2147483646 w 210"/>
                <a:gd name="T57" fmla="*/ 2147483646 h 193"/>
                <a:gd name="T58" fmla="*/ 2147483646 w 210"/>
                <a:gd name="T59" fmla="*/ 2147483646 h 193"/>
                <a:gd name="T60" fmla="*/ 2147483646 w 210"/>
                <a:gd name="T61" fmla="*/ 2147483646 h 193"/>
                <a:gd name="T62" fmla="*/ 2147483646 w 210"/>
                <a:gd name="T63" fmla="*/ 2147483646 h 193"/>
                <a:gd name="T64" fmla="*/ 2147483646 w 210"/>
                <a:gd name="T65" fmla="*/ 2147483646 h 193"/>
                <a:gd name="T66" fmla="*/ 2147483646 w 210"/>
                <a:gd name="T67" fmla="*/ 2147483646 h 193"/>
                <a:gd name="T68" fmla="*/ 2147483646 w 210"/>
                <a:gd name="T69" fmla="*/ 2147483646 h 193"/>
                <a:gd name="T70" fmla="*/ 2147483646 w 210"/>
                <a:gd name="T71" fmla="*/ 2147483646 h 193"/>
                <a:gd name="T72" fmla="*/ 2147483646 w 210"/>
                <a:gd name="T73" fmla="*/ 2147483646 h 193"/>
                <a:gd name="T74" fmla="*/ 2147483646 w 210"/>
                <a:gd name="T75" fmla="*/ 2147483646 h 193"/>
                <a:gd name="T76" fmla="*/ 2147483646 w 210"/>
                <a:gd name="T77" fmla="*/ 2147483646 h 193"/>
                <a:gd name="T78" fmla="*/ 2147483646 w 210"/>
                <a:gd name="T79" fmla="*/ 2147483646 h 193"/>
                <a:gd name="T80" fmla="*/ 2147483646 w 210"/>
                <a:gd name="T81" fmla="*/ 2147483646 h 193"/>
                <a:gd name="T82" fmla="*/ 2147483646 w 210"/>
                <a:gd name="T83" fmla="*/ 2147483646 h 193"/>
                <a:gd name="T84" fmla="*/ 2147483646 w 210"/>
                <a:gd name="T85" fmla="*/ 2147483646 h 193"/>
                <a:gd name="T86" fmla="*/ 2147483646 w 210"/>
                <a:gd name="T87" fmla="*/ 2147483646 h 193"/>
                <a:gd name="T88" fmla="*/ 2147483646 w 210"/>
                <a:gd name="T89" fmla="*/ 2147483646 h 193"/>
                <a:gd name="T90" fmla="*/ 2147483646 w 210"/>
                <a:gd name="T91" fmla="*/ 2147483646 h 193"/>
                <a:gd name="T92" fmla="*/ 2147483646 w 210"/>
                <a:gd name="T93" fmla="*/ 2147483646 h 193"/>
                <a:gd name="T94" fmla="*/ 2147483646 w 210"/>
                <a:gd name="T95" fmla="*/ 2147483646 h 193"/>
                <a:gd name="T96" fmla="*/ 2147483646 w 210"/>
                <a:gd name="T97" fmla="*/ 2147483646 h 193"/>
                <a:gd name="T98" fmla="*/ 2147483646 w 210"/>
                <a:gd name="T99" fmla="*/ 2147483646 h 193"/>
                <a:gd name="T100" fmla="*/ 2147483646 w 210"/>
                <a:gd name="T101" fmla="*/ 2147483646 h 193"/>
                <a:gd name="T102" fmla="*/ 2147483646 w 210"/>
                <a:gd name="T103" fmla="*/ 2147483646 h 193"/>
                <a:gd name="T104" fmla="*/ 2147483646 w 210"/>
                <a:gd name="T105" fmla="*/ 2147483646 h 193"/>
                <a:gd name="T106" fmla="*/ 2147483646 w 210"/>
                <a:gd name="T107" fmla="*/ 2147483646 h 193"/>
                <a:gd name="T108" fmla="*/ 2147483646 w 210"/>
                <a:gd name="T109" fmla="*/ 2147483646 h 193"/>
                <a:gd name="T110" fmla="*/ 2147483646 w 210"/>
                <a:gd name="T111" fmla="*/ 2147483646 h 193"/>
                <a:gd name="T112" fmla="*/ 2147483646 w 210"/>
                <a:gd name="T113" fmla="*/ 214748364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68" name="Freeform 17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2147483646 w 17"/>
                <a:gd name="T1" fmla="*/ 2147483646 h 20"/>
                <a:gd name="T2" fmla="*/ 2147483646 w 17"/>
                <a:gd name="T3" fmla="*/ 2147483646 h 20"/>
                <a:gd name="T4" fmla="*/ 2147483646 w 17"/>
                <a:gd name="T5" fmla="*/ 214748364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69" name="Freeform 17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2147483646 w 15"/>
                <a:gd name="T1" fmla="*/ 2147483646 h 27"/>
                <a:gd name="T2" fmla="*/ 2147483646 w 15"/>
                <a:gd name="T3" fmla="*/ 2147483646 h 27"/>
                <a:gd name="T4" fmla="*/ 2147483646 w 15"/>
                <a:gd name="T5" fmla="*/ 2147483646 h 27"/>
                <a:gd name="T6" fmla="*/ 2147483646 w 15"/>
                <a:gd name="T7" fmla="*/ 2147483646 h 27"/>
                <a:gd name="T8" fmla="*/ 2147483646 w 15"/>
                <a:gd name="T9" fmla="*/ 2147483646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70" name="Freeform 17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2147483646 w 48"/>
                <a:gd name="T1" fmla="*/ 2147483646 h 23"/>
                <a:gd name="T2" fmla="*/ 2147483646 w 48"/>
                <a:gd name="T3" fmla="*/ 2147483646 h 23"/>
                <a:gd name="T4" fmla="*/ 2147483646 w 48"/>
                <a:gd name="T5" fmla="*/ 2147483646 h 23"/>
                <a:gd name="T6" fmla="*/ 2147483646 w 48"/>
                <a:gd name="T7" fmla="*/ 2147483646 h 23"/>
                <a:gd name="T8" fmla="*/ 2147483646 w 48"/>
                <a:gd name="T9" fmla="*/ 2147483646 h 23"/>
                <a:gd name="T10" fmla="*/ 2147483646 w 48"/>
                <a:gd name="T11" fmla="*/ 2147483646 h 23"/>
                <a:gd name="T12" fmla="*/ 2147483646 w 48"/>
                <a:gd name="T13" fmla="*/ 2147483646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71" name="Freeform 17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2147483646 w 35"/>
                <a:gd name="T1" fmla="*/ 2147483646 h 37"/>
                <a:gd name="T2" fmla="*/ 2147483646 w 35"/>
                <a:gd name="T3" fmla="*/ 2147483646 h 37"/>
                <a:gd name="T4" fmla="*/ 2147483646 w 35"/>
                <a:gd name="T5" fmla="*/ 2147483646 h 37"/>
                <a:gd name="T6" fmla="*/ 2147483646 w 35"/>
                <a:gd name="T7" fmla="*/ 2147483646 h 37"/>
                <a:gd name="T8" fmla="*/ 2147483646 w 35"/>
                <a:gd name="T9" fmla="*/ 214748364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72" name="Freeform 17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2147483646 w 35"/>
                <a:gd name="T1" fmla="*/ 0 h 7"/>
                <a:gd name="T2" fmla="*/ 2147483646 w 35"/>
                <a:gd name="T3" fmla="*/ 2147483646 h 7"/>
                <a:gd name="T4" fmla="*/ 214748364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73" name="Freeform 17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2147483646 w 27"/>
                <a:gd name="T1" fmla="*/ 2147483646 h 16"/>
                <a:gd name="T2" fmla="*/ 2147483646 w 27"/>
                <a:gd name="T3" fmla="*/ 2147483646 h 16"/>
                <a:gd name="T4" fmla="*/ 2147483646 w 27"/>
                <a:gd name="T5" fmla="*/ 2147483646 h 16"/>
                <a:gd name="T6" fmla="*/ 2147483646 w 27"/>
                <a:gd name="T7" fmla="*/ 2147483646 h 16"/>
                <a:gd name="T8" fmla="*/ 2147483646 w 27"/>
                <a:gd name="T9" fmla="*/ 214748364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74" name="Freeform 17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2147483646 w 35"/>
                <a:gd name="T1" fmla="*/ 2147483646 h 17"/>
                <a:gd name="T2" fmla="*/ 2147483646 w 35"/>
                <a:gd name="T3" fmla="*/ 2147483646 h 17"/>
                <a:gd name="T4" fmla="*/ 2147483646 w 35"/>
                <a:gd name="T5" fmla="*/ 2147483646 h 17"/>
                <a:gd name="T6" fmla="*/ 2147483646 w 35"/>
                <a:gd name="T7" fmla="*/ 2147483646 h 17"/>
                <a:gd name="T8" fmla="*/ 2147483646 w 35"/>
                <a:gd name="T9" fmla="*/ 214748364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75" name="Freeform 17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2147483646 w 49"/>
                <a:gd name="T1" fmla="*/ 2147483646 h 12"/>
                <a:gd name="T2" fmla="*/ 2147483646 w 49"/>
                <a:gd name="T3" fmla="*/ 2147483646 h 12"/>
                <a:gd name="T4" fmla="*/ 2147483646 w 49"/>
                <a:gd name="T5" fmla="*/ 0 h 12"/>
                <a:gd name="T6" fmla="*/ 2147483646 w 49"/>
                <a:gd name="T7" fmla="*/ 2147483646 h 12"/>
                <a:gd name="T8" fmla="*/ 2147483646 w 49"/>
                <a:gd name="T9" fmla="*/ 2147483646 h 12"/>
                <a:gd name="T10" fmla="*/ 2147483646 w 49"/>
                <a:gd name="T11" fmla="*/ 2147483646 h 12"/>
                <a:gd name="T12" fmla="*/ 2147483646 w 49"/>
                <a:gd name="T13" fmla="*/ 2147483646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76" name="Freeform 17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2147483646 w 40"/>
                <a:gd name="T1" fmla="*/ 2147483646 h 11"/>
                <a:gd name="T2" fmla="*/ 2147483646 w 40"/>
                <a:gd name="T3" fmla="*/ 2147483646 h 11"/>
                <a:gd name="T4" fmla="*/ 2147483646 w 40"/>
                <a:gd name="T5" fmla="*/ 2147483646 h 11"/>
                <a:gd name="T6" fmla="*/ 2147483646 w 40"/>
                <a:gd name="T7" fmla="*/ 2147483646 h 11"/>
                <a:gd name="T8" fmla="*/ 2147483646 w 40"/>
                <a:gd name="T9" fmla="*/ 2147483646 h 11"/>
                <a:gd name="T10" fmla="*/ 2147483646 w 40"/>
                <a:gd name="T11" fmla="*/ 2147483646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77" name="Freeform 18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2147483646 w 41"/>
                <a:gd name="T1" fmla="*/ 2147483646 h 34"/>
                <a:gd name="T2" fmla="*/ 2147483646 w 41"/>
                <a:gd name="T3" fmla="*/ 2147483646 h 34"/>
                <a:gd name="T4" fmla="*/ 2147483646 w 41"/>
                <a:gd name="T5" fmla="*/ 2147483646 h 34"/>
                <a:gd name="T6" fmla="*/ 2147483646 w 41"/>
                <a:gd name="T7" fmla="*/ 2147483646 h 34"/>
                <a:gd name="T8" fmla="*/ 2147483646 w 41"/>
                <a:gd name="T9" fmla="*/ 2147483646 h 34"/>
                <a:gd name="T10" fmla="*/ 2147483646 w 41"/>
                <a:gd name="T11" fmla="*/ 2147483646 h 34"/>
                <a:gd name="T12" fmla="*/ 2147483646 w 41"/>
                <a:gd name="T13" fmla="*/ 2147483646 h 34"/>
                <a:gd name="T14" fmla="*/ 2147483646 w 41"/>
                <a:gd name="T15" fmla="*/ 2147483646 h 34"/>
                <a:gd name="T16" fmla="*/ 2147483646 w 41"/>
                <a:gd name="T17" fmla="*/ 2147483646 h 34"/>
                <a:gd name="T18" fmla="*/ 2147483646 w 41"/>
                <a:gd name="T19" fmla="*/ 21474836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78" name="Freeform 18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147483646 w 25"/>
                <a:gd name="T1" fmla="*/ 2147483646 h 63"/>
                <a:gd name="T2" fmla="*/ 2147483646 w 25"/>
                <a:gd name="T3" fmla="*/ 2147483646 h 63"/>
                <a:gd name="T4" fmla="*/ 2147483646 w 25"/>
                <a:gd name="T5" fmla="*/ 2147483646 h 63"/>
                <a:gd name="T6" fmla="*/ 2147483646 w 25"/>
                <a:gd name="T7" fmla="*/ 2147483646 h 63"/>
                <a:gd name="T8" fmla="*/ 2147483646 w 25"/>
                <a:gd name="T9" fmla="*/ 2147483646 h 63"/>
                <a:gd name="T10" fmla="*/ 2147483646 w 25"/>
                <a:gd name="T11" fmla="*/ 2147483646 h 63"/>
                <a:gd name="T12" fmla="*/ 0 w 25"/>
                <a:gd name="T13" fmla="*/ 2147483646 h 63"/>
                <a:gd name="T14" fmla="*/ 2147483646 w 25"/>
                <a:gd name="T15" fmla="*/ 2147483646 h 63"/>
                <a:gd name="T16" fmla="*/ 2147483646 w 25"/>
                <a:gd name="T17" fmla="*/ 2147483646 h 63"/>
                <a:gd name="T18" fmla="*/ 2147483646 w 25"/>
                <a:gd name="T19" fmla="*/ 2147483646 h 63"/>
                <a:gd name="T20" fmla="*/ 2147483646 w 25"/>
                <a:gd name="T21" fmla="*/ 2147483646 h 63"/>
                <a:gd name="T22" fmla="*/ 2147483646 w 25"/>
                <a:gd name="T23" fmla="*/ 2147483646 h 63"/>
                <a:gd name="T24" fmla="*/ 2147483646 w 25"/>
                <a:gd name="T25" fmla="*/ 2147483646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</p:grpSp>
      <p:sp>
        <p:nvSpPr>
          <p:cNvPr id="174243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0574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4247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828800" y="3505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79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0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1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 sz="1400" b="0"/>
            </a:lvl1pPr>
          </a:lstStyle>
          <a:p>
            <a:pPr>
              <a:defRPr/>
            </a:pPr>
            <a:fld id="{70AC6D82-E80A-41F4-A8DD-4C343F0823A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814693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5EF0C-D2DF-41D3-AD5B-570B1CD20423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41908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8685" y="228601"/>
            <a:ext cx="2846916" cy="5870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7934" y="228601"/>
            <a:ext cx="8337551" cy="5870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023A3-DEBA-44AA-A688-4E63A2E85EA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587927"/>
      </p:ext>
    </p:extLst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2225"/>
            <a:ext cx="10390716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524000" y="1524000"/>
            <a:ext cx="10416117" cy="44958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60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D9556-A0DD-4DF0-B3C6-BB960E452483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905951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E88B7-CFCA-46D9-B960-30DCD541895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837324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0"/>
            <a:ext cx="53340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50000" y="1600200"/>
            <a:ext cx="53340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6F03E-3317-4E40-9775-EF036E5F0B63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691013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0819D-B9B0-4F10-883C-C18E2AEA78B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407224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20AB1-921A-4ECE-A725-5F89D0CD2C4B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612164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B3730-F2E3-4EC0-9E86-50A8FE8877E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366483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79353-B3E2-4A29-A66A-497EBC3DA5F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174299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8E289-0BF3-402A-B517-B6571253FDD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663726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755651" y="0"/>
            <a:ext cx="10521949" cy="6821488"/>
            <a:chOff x="349" y="23"/>
            <a:chExt cx="4971" cy="4297"/>
          </a:xfrm>
        </p:grpSpPr>
        <p:sp>
          <p:nvSpPr>
            <p:cNvPr id="1132" name="Rectangle 3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>
                <a:solidFill>
                  <a:srgbClr val="E40000"/>
                </a:solidFill>
              </a:endParaRPr>
            </a:p>
          </p:txBody>
        </p:sp>
        <p:sp>
          <p:nvSpPr>
            <p:cNvPr id="1133" name="Freeform 4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34" name="Freeform 5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35" name="Freeform 6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36" name="Freeform 7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37" name="Freeform 8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38" name="Freeform 9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39" name="Freeform 10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40" name="Freeform 11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41" name="Freeform 12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42" name="Freeform 13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43" name="Rectangle 14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>
                <a:solidFill>
                  <a:srgbClr val="E40000"/>
                </a:solidFill>
              </a:endParaRPr>
            </a:p>
          </p:txBody>
        </p:sp>
        <p:sp>
          <p:nvSpPr>
            <p:cNvPr id="1144" name="Rectangle 15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>
                <a:solidFill>
                  <a:srgbClr val="E40000"/>
                </a:solidFill>
              </a:endParaRPr>
            </a:p>
          </p:txBody>
        </p:sp>
        <p:sp>
          <p:nvSpPr>
            <p:cNvPr id="1145" name="Freeform 16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46" name="Freeform 17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47" name="Freeform 18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48" name="Freeform 19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49" name="Freeform 20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50" name="Freeform 21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51" name="Freeform 22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52" name="Freeform 23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53" name="Freeform 24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54" name="Freeform 25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55" name="Rectangle 26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>
                <a:solidFill>
                  <a:srgbClr val="E40000"/>
                </a:solidFill>
              </a:endParaRPr>
            </a:p>
          </p:txBody>
        </p:sp>
        <p:sp>
          <p:nvSpPr>
            <p:cNvPr id="1156" name="Rectangle 27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>
                <a:solidFill>
                  <a:srgbClr val="E40000"/>
                </a:solidFill>
              </a:endParaRPr>
            </a:p>
          </p:txBody>
        </p:sp>
        <p:sp>
          <p:nvSpPr>
            <p:cNvPr id="1157" name="Freeform 28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58" name="Freeform 29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59" name="Freeform 30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60" name="Freeform 31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61" name="Freeform 32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62" name="Freeform 33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63" name="Freeform 34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64" name="Freeform 35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65" name="Freeform 36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66" name="Freeform 37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67" name="Rectangle 38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>
                <a:solidFill>
                  <a:srgbClr val="E40000"/>
                </a:solidFill>
              </a:endParaRPr>
            </a:p>
          </p:txBody>
        </p:sp>
        <p:sp>
          <p:nvSpPr>
            <p:cNvPr id="1168" name="Rectangle 39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>
                <a:solidFill>
                  <a:srgbClr val="E40000"/>
                </a:solidFill>
              </a:endParaRPr>
            </a:p>
          </p:txBody>
        </p:sp>
        <p:sp>
          <p:nvSpPr>
            <p:cNvPr id="1169" name="Freeform 40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70" name="Freeform 41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71" name="Freeform 42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72" name="Freeform 43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73" name="Freeform 44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74" name="Freeform 45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75" name="Freeform 46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76" name="Freeform 47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77" name="Freeform 48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78" name="Freeform 49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79" name="Rectangle 50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>
                <a:solidFill>
                  <a:srgbClr val="E40000"/>
                </a:solidFill>
              </a:endParaRPr>
            </a:p>
          </p:txBody>
        </p:sp>
        <p:sp>
          <p:nvSpPr>
            <p:cNvPr id="1180" name="Rectangle 51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>
                <a:solidFill>
                  <a:srgbClr val="E40000"/>
                </a:solidFill>
              </a:endParaRPr>
            </a:p>
          </p:txBody>
        </p:sp>
        <p:sp>
          <p:nvSpPr>
            <p:cNvPr id="1181" name="Freeform 52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82" name="Freeform 53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83" name="Freeform 54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84" name="Freeform 55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85" name="Freeform 56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86" name="Freeform 57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87" name="Freeform 58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88" name="Freeform 59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89" name="Freeform 60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90" name="Freeform 61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91" name="Rectangle 62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>
                <a:solidFill>
                  <a:srgbClr val="E40000"/>
                </a:solidFill>
              </a:endParaRPr>
            </a:p>
          </p:txBody>
        </p:sp>
        <p:sp>
          <p:nvSpPr>
            <p:cNvPr id="1192" name="Rectangle 63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>
                <a:solidFill>
                  <a:srgbClr val="E40000"/>
                </a:solidFill>
              </a:endParaRPr>
            </a:p>
          </p:txBody>
        </p:sp>
        <p:sp>
          <p:nvSpPr>
            <p:cNvPr id="1193" name="Freeform 64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94" name="Freeform 65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95" name="Freeform 66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96" name="Freeform 67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97" name="Freeform 68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98" name="Freeform 69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99" name="Freeform 70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00" name="Freeform 71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01" name="Freeform 72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02" name="Freeform 73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03" name="Rectangle 74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>
                <a:solidFill>
                  <a:srgbClr val="E40000"/>
                </a:solidFill>
              </a:endParaRPr>
            </a:p>
          </p:txBody>
        </p:sp>
        <p:sp>
          <p:nvSpPr>
            <p:cNvPr id="1204" name="Rectangle 75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>
                <a:solidFill>
                  <a:srgbClr val="E40000"/>
                </a:solidFill>
              </a:endParaRPr>
            </a:p>
          </p:txBody>
        </p:sp>
        <p:sp>
          <p:nvSpPr>
            <p:cNvPr id="1205" name="Freeform 76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06" name="Freeform 77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07" name="Freeform 78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08" name="Freeform 79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09" name="Freeform 80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10" name="Freeform 81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11" name="Freeform 82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12" name="Freeform 83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13" name="Freeform 84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14" name="Freeform 85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15" name="Rectangle 86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>
                <a:solidFill>
                  <a:srgbClr val="E40000"/>
                </a:solidFill>
              </a:endParaRPr>
            </a:p>
          </p:txBody>
        </p:sp>
        <p:sp>
          <p:nvSpPr>
            <p:cNvPr id="1216" name="Rectangle 87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>
                <a:solidFill>
                  <a:srgbClr val="E40000"/>
                </a:solidFill>
              </a:endParaRPr>
            </a:p>
          </p:txBody>
        </p:sp>
        <p:sp>
          <p:nvSpPr>
            <p:cNvPr id="1217" name="Freeform 88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18" name="Freeform 89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19" name="Freeform 90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20" name="Freeform 91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21" name="Freeform 92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22" name="Freeform 93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23" name="Freeform 94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24" name="Freeform 95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25" name="Freeform 96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26" name="Freeform 97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27" name="Rectangle 98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>
                <a:solidFill>
                  <a:srgbClr val="E40000"/>
                </a:solidFill>
              </a:endParaRPr>
            </a:p>
          </p:txBody>
        </p:sp>
        <p:sp>
          <p:nvSpPr>
            <p:cNvPr id="1228" name="Rectangle 99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>
                <a:solidFill>
                  <a:srgbClr val="E40000"/>
                </a:solidFill>
              </a:endParaRPr>
            </a:p>
          </p:txBody>
        </p:sp>
        <p:sp>
          <p:nvSpPr>
            <p:cNvPr id="1229" name="Freeform 100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30" name="Freeform 101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31" name="Freeform 102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32" name="Freeform 103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33" name="Freeform 104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34" name="Freeform 105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35" name="Freeform 106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36" name="Freeform 107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37" name="Freeform 108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38" name="Freeform 109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39" name="Rectangle 110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>
                <a:solidFill>
                  <a:srgbClr val="E40000"/>
                </a:solidFill>
              </a:endParaRPr>
            </a:p>
          </p:txBody>
        </p:sp>
        <p:sp>
          <p:nvSpPr>
            <p:cNvPr id="1240" name="Rectangle 111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>
                <a:solidFill>
                  <a:srgbClr val="E40000"/>
                </a:solidFill>
              </a:endParaRPr>
            </a:p>
          </p:txBody>
        </p:sp>
        <p:sp>
          <p:nvSpPr>
            <p:cNvPr id="1241" name="Freeform 112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42" name="Freeform 113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43" name="Freeform 114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44" name="Freeform 115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45" name="Freeform 116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46" name="Freeform 117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47" name="Freeform 118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48" name="Freeform 119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49" name="Freeform 120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50" name="Freeform 121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51" name="Rectangle 122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>
                <a:solidFill>
                  <a:srgbClr val="E40000"/>
                </a:solidFill>
              </a:endParaRPr>
            </a:p>
          </p:txBody>
        </p:sp>
        <p:sp>
          <p:nvSpPr>
            <p:cNvPr id="1252" name="Rectangle 123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>
                <a:solidFill>
                  <a:srgbClr val="E40000"/>
                </a:solidFill>
              </a:endParaRPr>
            </a:p>
          </p:txBody>
        </p:sp>
        <p:sp>
          <p:nvSpPr>
            <p:cNvPr id="1253" name="Freeform 124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54" name="Freeform 125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55" name="Freeform 126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56" name="Freeform 127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57" name="Freeform 128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58" name="Freeform 129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59" name="Freeform 130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60" name="Freeform 131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61" name="Freeform 132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62" name="Freeform 133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63" name="Rectangle 134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>
                <a:solidFill>
                  <a:srgbClr val="E40000"/>
                </a:solidFill>
              </a:endParaRPr>
            </a:p>
          </p:txBody>
        </p:sp>
        <p:sp>
          <p:nvSpPr>
            <p:cNvPr id="1264" name="Rectangle 135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>
                <a:solidFill>
                  <a:srgbClr val="E40000"/>
                </a:solidFill>
              </a:endParaRPr>
            </a:p>
          </p:txBody>
        </p:sp>
        <p:sp>
          <p:nvSpPr>
            <p:cNvPr id="1265" name="Freeform 136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66" name="Freeform 137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67" name="Freeform 138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68" name="Freeform 139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69" name="Freeform 140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70" name="Freeform 141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71" name="Freeform 142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72" name="Freeform 143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73" name="Freeform 144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74" name="Freeform 145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275" name="Rectangle 146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>
                <a:solidFill>
                  <a:srgbClr val="E40000"/>
                </a:solidFill>
              </a:endParaRPr>
            </a:p>
          </p:txBody>
        </p:sp>
        <p:sp>
          <p:nvSpPr>
            <p:cNvPr id="1276" name="Freeform 147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2147483646 h 2"/>
                <a:gd name="T2" fmla="*/ 0 w 4"/>
                <a:gd name="T3" fmla="*/ 2147483646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</p:grpSp>
      <p:grpSp>
        <p:nvGrpSpPr>
          <p:cNvPr id="1027" name="Group 148"/>
          <p:cNvGrpSpPr>
            <a:grpSpLocks/>
          </p:cNvGrpSpPr>
          <p:nvPr/>
        </p:nvGrpSpPr>
        <p:grpSpPr bwMode="auto">
          <a:xfrm>
            <a:off x="1422400" y="3444876"/>
            <a:ext cx="711200" cy="492125"/>
            <a:chOff x="96" y="2784"/>
            <a:chExt cx="1062" cy="981"/>
          </a:xfrm>
        </p:grpSpPr>
        <p:sp>
          <p:nvSpPr>
            <p:cNvPr id="1119" name="Freeform 149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2147483646 w 41"/>
                <a:gd name="T1" fmla="*/ 2147483646 h 16"/>
                <a:gd name="T2" fmla="*/ 2147483646 w 41"/>
                <a:gd name="T3" fmla="*/ 2147483646 h 16"/>
                <a:gd name="T4" fmla="*/ 2147483646 w 41"/>
                <a:gd name="T5" fmla="*/ 2147483646 h 16"/>
                <a:gd name="T6" fmla="*/ 2147483646 w 41"/>
                <a:gd name="T7" fmla="*/ 2147483646 h 16"/>
                <a:gd name="T8" fmla="*/ 2147483646 w 41"/>
                <a:gd name="T9" fmla="*/ 2147483646 h 16"/>
                <a:gd name="T10" fmla="*/ 2147483646 w 41"/>
                <a:gd name="T11" fmla="*/ 2147483646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20" name="Freeform 150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2147483646 w 210"/>
                <a:gd name="T1" fmla="*/ 2147483646 h 193"/>
                <a:gd name="T2" fmla="*/ 2147483646 w 210"/>
                <a:gd name="T3" fmla="*/ 2147483646 h 193"/>
                <a:gd name="T4" fmla="*/ 2147483646 w 210"/>
                <a:gd name="T5" fmla="*/ 2147483646 h 193"/>
                <a:gd name="T6" fmla="*/ 2147483646 w 210"/>
                <a:gd name="T7" fmla="*/ 2147483646 h 193"/>
                <a:gd name="T8" fmla="*/ 2147483646 w 210"/>
                <a:gd name="T9" fmla="*/ 2147483646 h 193"/>
                <a:gd name="T10" fmla="*/ 2147483646 w 210"/>
                <a:gd name="T11" fmla="*/ 2147483646 h 193"/>
                <a:gd name="T12" fmla="*/ 2147483646 w 210"/>
                <a:gd name="T13" fmla="*/ 2147483646 h 193"/>
                <a:gd name="T14" fmla="*/ 2147483646 w 210"/>
                <a:gd name="T15" fmla="*/ 2147483646 h 193"/>
                <a:gd name="T16" fmla="*/ 2147483646 w 210"/>
                <a:gd name="T17" fmla="*/ 2147483646 h 193"/>
                <a:gd name="T18" fmla="*/ 2147483646 w 210"/>
                <a:gd name="T19" fmla="*/ 2147483646 h 193"/>
                <a:gd name="T20" fmla="*/ 2147483646 w 210"/>
                <a:gd name="T21" fmla="*/ 2147483646 h 193"/>
                <a:gd name="T22" fmla="*/ 2147483646 w 210"/>
                <a:gd name="T23" fmla="*/ 2147483646 h 193"/>
                <a:gd name="T24" fmla="*/ 2147483646 w 210"/>
                <a:gd name="T25" fmla="*/ 2147483646 h 193"/>
                <a:gd name="T26" fmla="*/ 2147483646 w 210"/>
                <a:gd name="T27" fmla="*/ 2147483646 h 193"/>
                <a:gd name="T28" fmla="*/ 2147483646 w 210"/>
                <a:gd name="T29" fmla="*/ 2147483646 h 193"/>
                <a:gd name="T30" fmla="*/ 2147483646 w 210"/>
                <a:gd name="T31" fmla="*/ 2147483646 h 193"/>
                <a:gd name="T32" fmla="*/ 2147483646 w 210"/>
                <a:gd name="T33" fmla="*/ 2147483646 h 193"/>
                <a:gd name="T34" fmla="*/ 2147483646 w 210"/>
                <a:gd name="T35" fmla="*/ 2147483646 h 193"/>
                <a:gd name="T36" fmla="*/ 2147483646 w 210"/>
                <a:gd name="T37" fmla="*/ 2147483646 h 193"/>
                <a:gd name="T38" fmla="*/ 2147483646 w 210"/>
                <a:gd name="T39" fmla="*/ 2147483646 h 193"/>
                <a:gd name="T40" fmla="*/ 2147483646 w 210"/>
                <a:gd name="T41" fmla="*/ 2147483646 h 193"/>
                <a:gd name="T42" fmla="*/ 2147483646 w 210"/>
                <a:gd name="T43" fmla="*/ 2147483646 h 193"/>
                <a:gd name="T44" fmla="*/ 2147483646 w 210"/>
                <a:gd name="T45" fmla="*/ 2147483646 h 193"/>
                <a:gd name="T46" fmla="*/ 2147483646 w 210"/>
                <a:gd name="T47" fmla="*/ 2147483646 h 193"/>
                <a:gd name="T48" fmla="*/ 2147483646 w 210"/>
                <a:gd name="T49" fmla="*/ 2147483646 h 193"/>
                <a:gd name="T50" fmla="*/ 2147483646 w 210"/>
                <a:gd name="T51" fmla="*/ 2147483646 h 193"/>
                <a:gd name="T52" fmla="*/ 2147483646 w 210"/>
                <a:gd name="T53" fmla="*/ 2147483646 h 193"/>
                <a:gd name="T54" fmla="*/ 2147483646 w 210"/>
                <a:gd name="T55" fmla="*/ 2147483646 h 193"/>
                <a:gd name="T56" fmla="*/ 2147483646 w 210"/>
                <a:gd name="T57" fmla="*/ 2147483646 h 193"/>
                <a:gd name="T58" fmla="*/ 2147483646 w 210"/>
                <a:gd name="T59" fmla="*/ 2147483646 h 193"/>
                <a:gd name="T60" fmla="*/ 2147483646 w 210"/>
                <a:gd name="T61" fmla="*/ 2147483646 h 193"/>
                <a:gd name="T62" fmla="*/ 2147483646 w 210"/>
                <a:gd name="T63" fmla="*/ 2147483646 h 193"/>
                <a:gd name="T64" fmla="*/ 2147483646 w 210"/>
                <a:gd name="T65" fmla="*/ 2147483646 h 193"/>
                <a:gd name="T66" fmla="*/ 2147483646 w 210"/>
                <a:gd name="T67" fmla="*/ 2147483646 h 193"/>
                <a:gd name="T68" fmla="*/ 2147483646 w 210"/>
                <a:gd name="T69" fmla="*/ 2147483646 h 193"/>
                <a:gd name="T70" fmla="*/ 2147483646 w 210"/>
                <a:gd name="T71" fmla="*/ 2147483646 h 193"/>
                <a:gd name="T72" fmla="*/ 2147483646 w 210"/>
                <a:gd name="T73" fmla="*/ 2147483646 h 193"/>
                <a:gd name="T74" fmla="*/ 2147483646 w 210"/>
                <a:gd name="T75" fmla="*/ 2147483646 h 193"/>
                <a:gd name="T76" fmla="*/ 2147483646 w 210"/>
                <a:gd name="T77" fmla="*/ 2147483646 h 193"/>
                <a:gd name="T78" fmla="*/ 2147483646 w 210"/>
                <a:gd name="T79" fmla="*/ 2147483646 h 193"/>
                <a:gd name="T80" fmla="*/ 2147483646 w 210"/>
                <a:gd name="T81" fmla="*/ 2147483646 h 193"/>
                <a:gd name="T82" fmla="*/ 2147483646 w 210"/>
                <a:gd name="T83" fmla="*/ 2147483646 h 193"/>
                <a:gd name="T84" fmla="*/ 2147483646 w 210"/>
                <a:gd name="T85" fmla="*/ 2147483646 h 193"/>
                <a:gd name="T86" fmla="*/ 2147483646 w 210"/>
                <a:gd name="T87" fmla="*/ 2147483646 h 193"/>
                <a:gd name="T88" fmla="*/ 2147483646 w 210"/>
                <a:gd name="T89" fmla="*/ 2147483646 h 193"/>
                <a:gd name="T90" fmla="*/ 2147483646 w 210"/>
                <a:gd name="T91" fmla="*/ 2147483646 h 193"/>
                <a:gd name="T92" fmla="*/ 2147483646 w 210"/>
                <a:gd name="T93" fmla="*/ 2147483646 h 193"/>
                <a:gd name="T94" fmla="*/ 2147483646 w 210"/>
                <a:gd name="T95" fmla="*/ 2147483646 h 193"/>
                <a:gd name="T96" fmla="*/ 2147483646 w 210"/>
                <a:gd name="T97" fmla="*/ 2147483646 h 193"/>
                <a:gd name="T98" fmla="*/ 2147483646 w 210"/>
                <a:gd name="T99" fmla="*/ 2147483646 h 193"/>
                <a:gd name="T100" fmla="*/ 2147483646 w 210"/>
                <a:gd name="T101" fmla="*/ 2147483646 h 193"/>
                <a:gd name="T102" fmla="*/ 2147483646 w 210"/>
                <a:gd name="T103" fmla="*/ 2147483646 h 193"/>
                <a:gd name="T104" fmla="*/ 2147483646 w 210"/>
                <a:gd name="T105" fmla="*/ 2147483646 h 193"/>
                <a:gd name="T106" fmla="*/ 2147483646 w 210"/>
                <a:gd name="T107" fmla="*/ 2147483646 h 193"/>
                <a:gd name="T108" fmla="*/ 2147483646 w 210"/>
                <a:gd name="T109" fmla="*/ 2147483646 h 193"/>
                <a:gd name="T110" fmla="*/ 2147483646 w 210"/>
                <a:gd name="T111" fmla="*/ 2147483646 h 193"/>
                <a:gd name="T112" fmla="*/ 2147483646 w 210"/>
                <a:gd name="T113" fmla="*/ 214748364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21" name="Freeform 151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2147483646 w 17"/>
                <a:gd name="T1" fmla="*/ 2147483646 h 20"/>
                <a:gd name="T2" fmla="*/ 2147483646 w 17"/>
                <a:gd name="T3" fmla="*/ 2147483646 h 20"/>
                <a:gd name="T4" fmla="*/ 2147483646 w 17"/>
                <a:gd name="T5" fmla="*/ 214748364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22" name="Freeform 152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147483646 w 15"/>
                <a:gd name="T1" fmla="*/ 2147483646 h 27"/>
                <a:gd name="T2" fmla="*/ 2147483646 w 15"/>
                <a:gd name="T3" fmla="*/ 2147483646 h 27"/>
                <a:gd name="T4" fmla="*/ 2147483646 w 15"/>
                <a:gd name="T5" fmla="*/ 2147483646 h 27"/>
                <a:gd name="T6" fmla="*/ 2147483646 w 15"/>
                <a:gd name="T7" fmla="*/ 2147483646 h 27"/>
                <a:gd name="T8" fmla="*/ 2147483646 w 15"/>
                <a:gd name="T9" fmla="*/ 2147483646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23" name="Freeform 153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2147483646 w 48"/>
                <a:gd name="T1" fmla="*/ 2147483646 h 23"/>
                <a:gd name="T2" fmla="*/ 2147483646 w 48"/>
                <a:gd name="T3" fmla="*/ 2147483646 h 23"/>
                <a:gd name="T4" fmla="*/ 2147483646 w 48"/>
                <a:gd name="T5" fmla="*/ 2147483646 h 23"/>
                <a:gd name="T6" fmla="*/ 2147483646 w 48"/>
                <a:gd name="T7" fmla="*/ 2147483646 h 23"/>
                <a:gd name="T8" fmla="*/ 2147483646 w 48"/>
                <a:gd name="T9" fmla="*/ 2147483646 h 23"/>
                <a:gd name="T10" fmla="*/ 2147483646 w 48"/>
                <a:gd name="T11" fmla="*/ 2147483646 h 23"/>
                <a:gd name="T12" fmla="*/ 2147483646 w 48"/>
                <a:gd name="T13" fmla="*/ 2147483646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24" name="Freeform 154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2147483646 w 35"/>
                <a:gd name="T1" fmla="*/ 2147483646 h 37"/>
                <a:gd name="T2" fmla="*/ 2147483646 w 35"/>
                <a:gd name="T3" fmla="*/ 2147483646 h 37"/>
                <a:gd name="T4" fmla="*/ 2147483646 w 35"/>
                <a:gd name="T5" fmla="*/ 2147483646 h 37"/>
                <a:gd name="T6" fmla="*/ 2147483646 w 35"/>
                <a:gd name="T7" fmla="*/ 2147483646 h 37"/>
                <a:gd name="T8" fmla="*/ 2147483646 w 35"/>
                <a:gd name="T9" fmla="*/ 214748364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25" name="Freeform 155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2147483646 w 35"/>
                <a:gd name="T1" fmla="*/ 0 h 7"/>
                <a:gd name="T2" fmla="*/ 2147483646 w 35"/>
                <a:gd name="T3" fmla="*/ 2147483646 h 7"/>
                <a:gd name="T4" fmla="*/ 214748364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26" name="Freeform 156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147483646 w 27"/>
                <a:gd name="T1" fmla="*/ 2147483646 h 16"/>
                <a:gd name="T2" fmla="*/ 2147483646 w 27"/>
                <a:gd name="T3" fmla="*/ 2147483646 h 16"/>
                <a:gd name="T4" fmla="*/ 2147483646 w 27"/>
                <a:gd name="T5" fmla="*/ 2147483646 h 16"/>
                <a:gd name="T6" fmla="*/ 2147483646 w 27"/>
                <a:gd name="T7" fmla="*/ 2147483646 h 16"/>
                <a:gd name="T8" fmla="*/ 2147483646 w 27"/>
                <a:gd name="T9" fmla="*/ 214748364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27" name="Freeform 157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2147483646 w 35"/>
                <a:gd name="T1" fmla="*/ 2147483646 h 17"/>
                <a:gd name="T2" fmla="*/ 2147483646 w 35"/>
                <a:gd name="T3" fmla="*/ 2147483646 h 17"/>
                <a:gd name="T4" fmla="*/ 2147483646 w 35"/>
                <a:gd name="T5" fmla="*/ 2147483646 h 17"/>
                <a:gd name="T6" fmla="*/ 2147483646 w 35"/>
                <a:gd name="T7" fmla="*/ 2147483646 h 17"/>
                <a:gd name="T8" fmla="*/ 2147483646 w 35"/>
                <a:gd name="T9" fmla="*/ 214748364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28" name="Freeform 158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2147483646 w 49"/>
                <a:gd name="T1" fmla="*/ 2147483646 h 12"/>
                <a:gd name="T2" fmla="*/ 2147483646 w 49"/>
                <a:gd name="T3" fmla="*/ 2147483646 h 12"/>
                <a:gd name="T4" fmla="*/ 2147483646 w 49"/>
                <a:gd name="T5" fmla="*/ 0 h 12"/>
                <a:gd name="T6" fmla="*/ 2147483646 w 49"/>
                <a:gd name="T7" fmla="*/ 2147483646 h 12"/>
                <a:gd name="T8" fmla="*/ 2147483646 w 49"/>
                <a:gd name="T9" fmla="*/ 2147483646 h 12"/>
                <a:gd name="T10" fmla="*/ 2147483646 w 49"/>
                <a:gd name="T11" fmla="*/ 2147483646 h 12"/>
                <a:gd name="T12" fmla="*/ 2147483646 w 49"/>
                <a:gd name="T13" fmla="*/ 2147483646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29" name="Freeform 159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2147483646 w 40"/>
                <a:gd name="T1" fmla="*/ 2147483646 h 11"/>
                <a:gd name="T2" fmla="*/ 2147483646 w 40"/>
                <a:gd name="T3" fmla="*/ 2147483646 h 11"/>
                <a:gd name="T4" fmla="*/ 2147483646 w 40"/>
                <a:gd name="T5" fmla="*/ 2147483646 h 11"/>
                <a:gd name="T6" fmla="*/ 2147483646 w 40"/>
                <a:gd name="T7" fmla="*/ 2147483646 h 11"/>
                <a:gd name="T8" fmla="*/ 2147483646 w 40"/>
                <a:gd name="T9" fmla="*/ 2147483646 h 11"/>
                <a:gd name="T10" fmla="*/ 2147483646 w 40"/>
                <a:gd name="T11" fmla="*/ 2147483646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30" name="Freeform 160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2147483646 w 41"/>
                <a:gd name="T1" fmla="*/ 2147483646 h 34"/>
                <a:gd name="T2" fmla="*/ 2147483646 w 41"/>
                <a:gd name="T3" fmla="*/ 2147483646 h 34"/>
                <a:gd name="T4" fmla="*/ 2147483646 w 41"/>
                <a:gd name="T5" fmla="*/ 2147483646 h 34"/>
                <a:gd name="T6" fmla="*/ 2147483646 w 41"/>
                <a:gd name="T7" fmla="*/ 2147483646 h 34"/>
                <a:gd name="T8" fmla="*/ 2147483646 w 41"/>
                <a:gd name="T9" fmla="*/ 2147483646 h 34"/>
                <a:gd name="T10" fmla="*/ 2147483646 w 41"/>
                <a:gd name="T11" fmla="*/ 2147483646 h 34"/>
                <a:gd name="T12" fmla="*/ 2147483646 w 41"/>
                <a:gd name="T13" fmla="*/ 2147483646 h 34"/>
                <a:gd name="T14" fmla="*/ 2147483646 w 41"/>
                <a:gd name="T15" fmla="*/ 2147483646 h 34"/>
                <a:gd name="T16" fmla="*/ 2147483646 w 41"/>
                <a:gd name="T17" fmla="*/ 2147483646 h 34"/>
                <a:gd name="T18" fmla="*/ 2147483646 w 41"/>
                <a:gd name="T19" fmla="*/ 21474836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31" name="Freeform 161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2147483646 w 25"/>
                <a:gd name="T1" fmla="*/ 2147483646 h 63"/>
                <a:gd name="T2" fmla="*/ 2147483646 w 25"/>
                <a:gd name="T3" fmla="*/ 2147483646 h 63"/>
                <a:gd name="T4" fmla="*/ 2147483646 w 25"/>
                <a:gd name="T5" fmla="*/ 2147483646 h 63"/>
                <a:gd name="T6" fmla="*/ 2147483646 w 25"/>
                <a:gd name="T7" fmla="*/ 2147483646 h 63"/>
                <a:gd name="T8" fmla="*/ 2147483646 w 25"/>
                <a:gd name="T9" fmla="*/ 2147483646 h 63"/>
                <a:gd name="T10" fmla="*/ 2147483646 w 25"/>
                <a:gd name="T11" fmla="*/ 2147483646 h 63"/>
                <a:gd name="T12" fmla="*/ 0 w 25"/>
                <a:gd name="T13" fmla="*/ 2147483646 h 63"/>
                <a:gd name="T14" fmla="*/ 2147483646 w 25"/>
                <a:gd name="T15" fmla="*/ 2147483646 h 63"/>
                <a:gd name="T16" fmla="*/ 2147483646 w 25"/>
                <a:gd name="T17" fmla="*/ 2147483646 h 63"/>
                <a:gd name="T18" fmla="*/ 2147483646 w 25"/>
                <a:gd name="T19" fmla="*/ 2147483646 h 63"/>
                <a:gd name="T20" fmla="*/ 2147483646 w 25"/>
                <a:gd name="T21" fmla="*/ 2147483646 h 63"/>
                <a:gd name="T22" fmla="*/ 2147483646 w 25"/>
                <a:gd name="T23" fmla="*/ 2147483646 h 63"/>
                <a:gd name="T24" fmla="*/ 2147483646 w 25"/>
                <a:gd name="T25" fmla="*/ 2147483646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</p:grpSp>
      <p:grpSp>
        <p:nvGrpSpPr>
          <p:cNvPr id="1028" name="Group 162"/>
          <p:cNvGrpSpPr>
            <a:grpSpLocks/>
          </p:cNvGrpSpPr>
          <p:nvPr/>
        </p:nvGrpSpPr>
        <p:grpSpPr bwMode="auto">
          <a:xfrm>
            <a:off x="1422400" y="4552951"/>
            <a:ext cx="711200" cy="492125"/>
            <a:chOff x="96" y="2784"/>
            <a:chExt cx="1062" cy="981"/>
          </a:xfrm>
        </p:grpSpPr>
        <p:sp>
          <p:nvSpPr>
            <p:cNvPr id="1106" name="Freeform 163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2147483646 w 41"/>
                <a:gd name="T1" fmla="*/ 2147483646 h 16"/>
                <a:gd name="T2" fmla="*/ 2147483646 w 41"/>
                <a:gd name="T3" fmla="*/ 2147483646 h 16"/>
                <a:gd name="T4" fmla="*/ 2147483646 w 41"/>
                <a:gd name="T5" fmla="*/ 2147483646 h 16"/>
                <a:gd name="T6" fmla="*/ 2147483646 w 41"/>
                <a:gd name="T7" fmla="*/ 2147483646 h 16"/>
                <a:gd name="T8" fmla="*/ 2147483646 w 41"/>
                <a:gd name="T9" fmla="*/ 2147483646 h 16"/>
                <a:gd name="T10" fmla="*/ 2147483646 w 41"/>
                <a:gd name="T11" fmla="*/ 2147483646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07" name="Freeform 164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2147483646 w 210"/>
                <a:gd name="T1" fmla="*/ 2147483646 h 193"/>
                <a:gd name="T2" fmla="*/ 2147483646 w 210"/>
                <a:gd name="T3" fmla="*/ 2147483646 h 193"/>
                <a:gd name="T4" fmla="*/ 2147483646 w 210"/>
                <a:gd name="T5" fmla="*/ 2147483646 h 193"/>
                <a:gd name="T6" fmla="*/ 2147483646 w 210"/>
                <a:gd name="T7" fmla="*/ 2147483646 h 193"/>
                <a:gd name="T8" fmla="*/ 2147483646 w 210"/>
                <a:gd name="T9" fmla="*/ 2147483646 h 193"/>
                <a:gd name="T10" fmla="*/ 2147483646 w 210"/>
                <a:gd name="T11" fmla="*/ 2147483646 h 193"/>
                <a:gd name="T12" fmla="*/ 2147483646 w 210"/>
                <a:gd name="T13" fmla="*/ 2147483646 h 193"/>
                <a:gd name="T14" fmla="*/ 2147483646 w 210"/>
                <a:gd name="T15" fmla="*/ 2147483646 h 193"/>
                <a:gd name="T16" fmla="*/ 2147483646 w 210"/>
                <a:gd name="T17" fmla="*/ 2147483646 h 193"/>
                <a:gd name="T18" fmla="*/ 2147483646 w 210"/>
                <a:gd name="T19" fmla="*/ 2147483646 h 193"/>
                <a:gd name="T20" fmla="*/ 2147483646 w 210"/>
                <a:gd name="T21" fmla="*/ 2147483646 h 193"/>
                <a:gd name="T22" fmla="*/ 2147483646 w 210"/>
                <a:gd name="T23" fmla="*/ 2147483646 h 193"/>
                <a:gd name="T24" fmla="*/ 2147483646 w 210"/>
                <a:gd name="T25" fmla="*/ 2147483646 h 193"/>
                <a:gd name="T26" fmla="*/ 2147483646 w 210"/>
                <a:gd name="T27" fmla="*/ 2147483646 h 193"/>
                <a:gd name="T28" fmla="*/ 2147483646 w 210"/>
                <a:gd name="T29" fmla="*/ 2147483646 h 193"/>
                <a:gd name="T30" fmla="*/ 2147483646 w 210"/>
                <a:gd name="T31" fmla="*/ 2147483646 h 193"/>
                <a:gd name="T32" fmla="*/ 2147483646 w 210"/>
                <a:gd name="T33" fmla="*/ 2147483646 h 193"/>
                <a:gd name="T34" fmla="*/ 2147483646 w 210"/>
                <a:gd name="T35" fmla="*/ 2147483646 h 193"/>
                <a:gd name="T36" fmla="*/ 2147483646 w 210"/>
                <a:gd name="T37" fmla="*/ 2147483646 h 193"/>
                <a:gd name="T38" fmla="*/ 2147483646 w 210"/>
                <a:gd name="T39" fmla="*/ 2147483646 h 193"/>
                <a:gd name="T40" fmla="*/ 2147483646 w 210"/>
                <a:gd name="T41" fmla="*/ 2147483646 h 193"/>
                <a:gd name="T42" fmla="*/ 2147483646 w 210"/>
                <a:gd name="T43" fmla="*/ 2147483646 h 193"/>
                <a:gd name="T44" fmla="*/ 2147483646 w 210"/>
                <a:gd name="T45" fmla="*/ 2147483646 h 193"/>
                <a:gd name="T46" fmla="*/ 2147483646 w 210"/>
                <a:gd name="T47" fmla="*/ 2147483646 h 193"/>
                <a:gd name="T48" fmla="*/ 2147483646 w 210"/>
                <a:gd name="T49" fmla="*/ 2147483646 h 193"/>
                <a:gd name="T50" fmla="*/ 2147483646 w 210"/>
                <a:gd name="T51" fmla="*/ 2147483646 h 193"/>
                <a:gd name="T52" fmla="*/ 2147483646 w 210"/>
                <a:gd name="T53" fmla="*/ 2147483646 h 193"/>
                <a:gd name="T54" fmla="*/ 2147483646 w 210"/>
                <a:gd name="T55" fmla="*/ 2147483646 h 193"/>
                <a:gd name="T56" fmla="*/ 2147483646 w 210"/>
                <a:gd name="T57" fmla="*/ 2147483646 h 193"/>
                <a:gd name="T58" fmla="*/ 2147483646 w 210"/>
                <a:gd name="T59" fmla="*/ 2147483646 h 193"/>
                <a:gd name="T60" fmla="*/ 2147483646 w 210"/>
                <a:gd name="T61" fmla="*/ 2147483646 h 193"/>
                <a:gd name="T62" fmla="*/ 2147483646 w 210"/>
                <a:gd name="T63" fmla="*/ 2147483646 h 193"/>
                <a:gd name="T64" fmla="*/ 2147483646 w 210"/>
                <a:gd name="T65" fmla="*/ 2147483646 h 193"/>
                <a:gd name="T66" fmla="*/ 2147483646 w 210"/>
                <a:gd name="T67" fmla="*/ 2147483646 h 193"/>
                <a:gd name="T68" fmla="*/ 2147483646 w 210"/>
                <a:gd name="T69" fmla="*/ 2147483646 h 193"/>
                <a:gd name="T70" fmla="*/ 2147483646 w 210"/>
                <a:gd name="T71" fmla="*/ 2147483646 h 193"/>
                <a:gd name="T72" fmla="*/ 2147483646 w 210"/>
                <a:gd name="T73" fmla="*/ 2147483646 h 193"/>
                <a:gd name="T74" fmla="*/ 2147483646 w 210"/>
                <a:gd name="T75" fmla="*/ 2147483646 h 193"/>
                <a:gd name="T76" fmla="*/ 2147483646 w 210"/>
                <a:gd name="T77" fmla="*/ 2147483646 h 193"/>
                <a:gd name="T78" fmla="*/ 2147483646 w 210"/>
                <a:gd name="T79" fmla="*/ 2147483646 h 193"/>
                <a:gd name="T80" fmla="*/ 2147483646 w 210"/>
                <a:gd name="T81" fmla="*/ 2147483646 h 193"/>
                <a:gd name="T82" fmla="*/ 2147483646 w 210"/>
                <a:gd name="T83" fmla="*/ 2147483646 h 193"/>
                <a:gd name="T84" fmla="*/ 2147483646 w 210"/>
                <a:gd name="T85" fmla="*/ 2147483646 h 193"/>
                <a:gd name="T86" fmla="*/ 2147483646 w 210"/>
                <a:gd name="T87" fmla="*/ 2147483646 h 193"/>
                <a:gd name="T88" fmla="*/ 2147483646 w 210"/>
                <a:gd name="T89" fmla="*/ 2147483646 h 193"/>
                <a:gd name="T90" fmla="*/ 2147483646 w 210"/>
                <a:gd name="T91" fmla="*/ 2147483646 h 193"/>
                <a:gd name="T92" fmla="*/ 2147483646 w 210"/>
                <a:gd name="T93" fmla="*/ 2147483646 h 193"/>
                <a:gd name="T94" fmla="*/ 2147483646 w 210"/>
                <a:gd name="T95" fmla="*/ 2147483646 h 193"/>
                <a:gd name="T96" fmla="*/ 2147483646 w 210"/>
                <a:gd name="T97" fmla="*/ 2147483646 h 193"/>
                <a:gd name="T98" fmla="*/ 2147483646 w 210"/>
                <a:gd name="T99" fmla="*/ 2147483646 h 193"/>
                <a:gd name="T100" fmla="*/ 2147483646 w 210"/>
                <a:gd name="T101" fmla="*/ 2147483646 h 193"/>
                <a:gd name="T102" fmla="*/ 2147483646 w 210"/>
                <a:gd name="T103" fmla="*/ 2147483646 h 193"/>
                <a:gd name="T104" fmla="*/ 2147483646 w 210"/>
                <a:gd name="T105" fmla="*/ 2147483646 h 193"/>
                <a:gd name="T106" fmla="*/ 2147483646 w 210"/>
                <a:gd name="T107" fmla="*/ 2147483646 h 193"/>
                <a:gd name="T108" fmla="*/ 2147483646 w 210"/>
                <a:gd name="T109" fmla="*/ 2147483646 h 193"/>
                <a:gd name="T110" fmla="*/ 2147483646 w 210"/>
                <a:gd name="T111" fmla="*/ 2147483646 h 193"/>
                <a:gd name="T112" fmla="*/ 2147483646 w 210"/>
                <a:gd name="T113" fmla="*/ 214748364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08" name="Freeform 165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2147483646 w 17"/>
                <a:gd name="T1" fmla="*/ 2147483646 h 20"/>
                <a:gd name="T2" fmla="*/ 2147483646 w 17"/>
                <a:gd name="T3" fmla="*/ 2147483646 h 20"/>
                <a:gd name="T4" fmla="*/ 2147483646 w 17"/>
                <a:gd name="T5" fmla="*/ 214748364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09" name="Freeform 166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147483646 w 15"/>
                <a:gd name="T1" fmla="*/ 2147483646 h 27"/>
                <a:gd name="T2" fmla="*/ 2147483646 w 15"/>
                <a:gd name="T3" fmla="*/ 2147483646 h 27"/>
                <a:gd name="T4" fmla="*/ 2147483646 w 15"/>
                <a:gd name="T5" fmla="*/ 2147483646 h 27"/>
                <a:gd name="T6" fmla="*/ 2147483646 w 15"/>
                <a:gd name="T7" fmla="*/ 2147483646 h 27"/>
                <a:gd name="T8" fmla="*/ 2147483646 w 15"/>
                <a:gd name="T9" fmla="*/ 2147483646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10" name="Freeform 167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2147483646 w 48"/>
                <a:gd name="T1" fmla="*/ 2147483646 h 23"/>
                <a:gd name="T2" fmla="*/ 2147483646 w 48"/>
                <a:gd name="T3" fmla="*/ 2147483646 h 23"/>
                <a:gd name="T4" fmla="*/ 2147483646 w 48"/>
                <a:gd name="T5" fmla="*/ 2147483646 h 23"/>
                <a:gd name="T6" fmla="*/ 2147483646 w 48"/>
                <a:gd name="T7" fmla="*/ 2147483646 h 23"/>
                <a:gd name="T8" fmla="*/ 2147483646 w 48"/>
                <a:gd name="T9" fmla="*/ 2147483646 h 23"/>
                <a:gd name="T10" fmla="*/ 2147483646 w 48"/>
                <a:gd name="T11" fmla="*/ 2147483646 h 23"/>
                <a:gd name="T12" fmla="*/ 2147483646 w 48"/>
                <a:gd name="T13" fmla="*/ 2147483646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11" name="Freeform 168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2147483646 w 35"/>
                <a:gd name="T1" fmla="*/ 2147483646 h 37"/>
                <a:gd name="T2" fmla="*/ 2147483646 w 35"/>
                <a:gd name="T3" fmla="*/ 2147483646 h 37"/>
                <a:gd name="T4" fmla="*/ 2147483646 w 35"/>
                <a:gd name="T5" fmla="*/ 2147483646 h 37"/>
                <a:gd name="T6" fmla="*/ 2147483646 w 35"/>
                <a:gd name="T7" fmla="*/ 2147483646 h 37"/>
                <a:gd name="T8" fmla="*/ 2147483646 w 35"/>
                <a:gd name="T9" fmla="*/ 214748364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12" name="Freeform 169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2147483646 w 35"/>
                <a:gd name="T1" fmla="*/ 0 h 7"/>
                <a:gd name="T2" fmla="*/ 2147483646 w 35"/>
                <a:gd name="T3" fmla="*/ 2147483646 h 7"/>
                <a:gd name="T4" fmla="*/ 214748364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13" name="Freeform 170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147483646 w 27"/>
                <a:gd name="T1" fmla="*/ 2147483646 h 16"/>
                <a:gd name="T2" fmla="*/ 2147483646 w 27"/>
                <a:gd name="T3" fmla="*/ 2147483646 h 16"/>
                <a:gd name="T4" fmla="*/ 2147483646 w 27"/>
                <a:gd name="T5" fmla="*/ 2147483646 h 16"/>
                <a:gd name="T6" fmla="*/ 2147483646 w 27"/>
                <a:gd name="T7" fmla="*/ 2147483646 h 16"/>
                <a:gd name="T8" fmla="*/ 2147483646 w 27"/>
                <a:gd name="T9" fmla="*/ 214748364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14" name="Freeform 171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2147483646 w 35"/>
                <a:gd name="T1" fmla="*/ 2147483646 h 17"/>
                <a:gd name="T2" fmla="*/ 2147483646 w 35"/>
                <a:gd name="T3" fmla="*/ 2147483646 h 17"/>
                <a:gd name="T4" fmla="*/ 2147483646 w 35"/>
                <a:gd name="T5" fmla="*/ 2147483646 h 17"/>
                <a:gd name="T6" fmla="*/ 2147483646 w 35"/>
                <a:gd name="T7" fmla="*/ 2147483646 h 17"/>
                <a:gd name="T8" fmla="*/ 2147483646 w 35"/>
                <a:gd name="T9" fmla="*/ 214748364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15" name="Freeform 172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2147483646 w 49"/>
                <a:gd name="T1" fmla="*/ 2147483646 h 12"/>
                <a:gd name="T2" fmla="*/ 2147483646 w 49"/>
                <a:gd name="T3" fmla="*/ 2147483646 h 12"/>
                <a:gd name="T4" fmla="*/ 2147483646 w 49"/>
                <a:gd name="T5" fmla="*/ 0 h 12"/>
                <a:gd name="T6" fmla="*/ 2147483646 w 49"/>
                <a:gd name="T7" fmla="*/ 2147483646 h 12"/>
                <a:gd name="T8" fmla="*/ 2147483646 w 49"/>
                <a:gd name="T9" fmla="*/ 2147483646 h 12"/>
                <a:gd name="T10" fmla="*/ 2147483646 w 49"/>
                <a:gd name="T11" fmla="*/ 2147483646 h 12"/>
                <a:gd name="T12" fmla="*/ 2147483646 w 49"/>
                <a:gd name="T13" fmla="*/ 2147483646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16" name="Freeform 173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2147483646 w 40"/>
                <a:gd name="T1" fmla="*/ 2147483646 h 11"/>
                <a:gd name="T2" fmla="*/ 2147483646 w 40"/>
                <a:gd name="T3" fmla="*/ 2147483646 h 11"/>
                <a:gd name="T4" fmla="*/ 2147483646 w 40"/>
                <a:gd name="T5" fmla="*/ 2147483646 h 11"/>
                <a:gd name="T6" fmla="*/ 2147483646 w 40"/>
                <a:gd name="T7" fmla="*/ 2147483646 h 11"/>
                <a:gd name="T8" fmla="*/ 2147483646 w 40"/>
                <a:gd name="T9" fmla="*/ 2147483646 h 11"/>
                <a:gd name="T10" fmla="*/ 2147483646 w 40"/>
                <a:gd name="T11" fmla="*/ 2147483646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17" name="Freeform 174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2147483646 w 41"/>
                <a:gd name="T1" fmla="*/ 2147483646 h 34"/>
                <a:gd name="T2" fmla="*/ 2147483646 w 41"/>
                <a:gd name="T3" fmla="*/ 2147483646 h 34"/>
                <a:gd name="T4" fmla="*/ 2147483646 w 41"/>
                <a:gd name="T5" fmla="*/ 2147483646 h 34"/>
                <a:gd name="T6" fmla="*/ 2147483646 w 41"/>
                <a:gd name="T7" fmla="*/ 2147483646 h 34"/>
                <a:gd name="T8" fmla="*/ 2147483646 w 41"/>
                <a:gd name="T9" fmla="*/ 2147483646 h 34"/>
                <a:gd name="T10" fmla="*/ 2147483646 w 41"/>
                <a:gd name="T11" fmla="*/ 2147483646 h 34"/>
                <a:gd name="T12" fmla="*/ 2147483646 w 41"/>
                <a:gd name="T13" fmla="*/ 2147483646 h 34"/>
                <a:gd name="T14" fmla="*/ 2147483646 w 41"/>
                <a:gd name="T15" fmla="*/ 2147483646 h 34"/>
                <a:gd name="T16" fmla="*/ 2147483646 w 41"/>
                <a:gd name="T17" fmla="*/ 2147483646 h 34"/>
                <a:gd name="T18" fmla="*/ 2147483646 w 41"/>
                <a:gd name="T19" fmla="*/ 21474836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18" name="Freeform 175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2147483646 w 25"/>
                <a:gd name="T1" fmla="*/ 2147483646 h 63"/>
                <a:gd name="T2" fmla="*/ 2147483646 w 25"/>
                <a:gd name="T3" fmla="*/ 2147483646 h 63"/>
                <a:gd name="T4" fmla="*/ 2147483646 w 25"/>
                <a:gd name="T5" fmla="*/ 2147483646 h 63"/>
                <a:gd name="T6" fmla="*/ 2147483646 w 25"/>
                <a:gd name="T7" fmla="*/ 2147483646 h 63"/>
                <a:gd name="T8" fmla="*/ 2147483646 w 25"/>
                <a:gd name="T9" fmla="*/ 2147483646 h 63"/>
                <a:gd name="T10" fmla="*/ 2147483646 w 25"/>
                <a:gd name="T11" fmla="*/ 2147483646 h 63"/>
                <a:gd name="T12" fmla="*/ 0 w 25"/>
                <a:gd name="T13" fmla="*/ 2147483646 h 63"/>
                <a:gd name="T14" fmla="*/ 2147483646 w 25"/>
                <a:gd name="T15" fmla="*/ 2147483646 h 63"/>
                <a:gd name="T16" fmla="*/ 2147483646 w 25"/>
                <a:gd name="T17" fmla="*/ 2147483646 h 63"/>
                <a:gd name="T18" fmla="*/ 2147483646 w 25"/>
                <a:gd name="T19" fmla="*/ 2147483646 h 63"/>
                <a:gd name="T20" fmla="*/ 2147483646 w 25"/>
                <a:gd name="T21" fmla="*/ 2147483646 h 63"/>
                <a:gd name="T22" fmla="*/ 2147483646 w 25"/>
                <a:gd name="T23" fmla="*/ 2147483646 h 63"/>
                <a:gd name="T24" fmla="*/ 2147483646 w 25"/>
                <a:gd name="T25" fmla="*/ 2147483646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</p:grpSp>
      <p:grpSp>
        <p:nvGrpSpPr>
          <p:cNvPr id="1029" name="Group 176"/>
          <p:cNvGrpSpPr>
            <a:grpSpLocks/>
          </p:cNvGrpSpPr>
          <p:nvPr/>
        </p:nvGrpSpPr>
        <p:grpSpPr bwMode="auto">
          <a:xfrm>
            <a:off x="1422400" y="5562601"/>
            <a:ext cx="711200" cy="492125"/>
            <a:chOff x="96" y="2784"/>
            <a:chExt cx="1062" cy="981"/>
          </a:xfrm>
        </p:grpSpPr>
        <p:sp>
          <p:nvSpPr>
            <p:cNvPr id="1093" name="Freeform 177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2147483646 w 41"/>
                <a:gd name="T1" fmla="*/ 2147483646 h 16"/>
                <a:gd name="T2" fmla="*/ 2147483646 w 41"/>
                <a:gd name="T3" fmla="*/ 2147483646 h 16"/>
                <a:gd name="T4" fmla="*/ 2147483646 w 41"/>
                <a:gd name="T5" fmla="*/ 2147483646 h 16"/>
                <a:gd name="T6" fmla="*/ 2147483646 w 41"/>
                <a:gd name="T7" fmla="*/ 2147483646 h 16"/>
                <a:gd name="T8" fmla="*/ 2147483646 w 41"/>
                <a:gd name="T9" fmla="*/ 2147483646 h 16"/>
                <a:gd name="T10" fmla="*/ 2147483646 w 41"/>
                <a:gd name="T11" fmla="*/ 2147483646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094" name="Freeform 178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2147483646 w 210"/>
                <a:gd name="T1" fmla="*/ 2147483646 h 193"/>
                <a:gd name="T2" fmla="*/ 2147483646 w 210"/>
                <a:gd name="T3" fmla="*/ 2147483646 h 193"/>
                <a:gd name="T4" fmla="*/ 2147483646 w 210"/>
                <a:gd name="T5" fmla="*/ 2147483646 h 193"/>
                <a:gd name="T6" fmla="*/ 2147483646 w 210"/>
                <a:gd name="T7" fmla="*/ 2147483646 h 193"/>
                <a:gd name="T8" fmla="*/ 2147483646 w 210"/>
                <a:gd name="T9" fmla="*/ 2147483646 h 193"/>
                <a:gd name="T10" fmla="*/ 2147483646 w 210"/>
                <a:gd name="T11" fmla="*/ 2147483646 h 193"/>
                <a:gd name="T12" fmla="*/ 2147483646 w 210"/>
                <a:gd name="T13" fmla="*/ 2147483646 h 193"/>
                <a:gd name="T14" fmla="*/ 2147483646 w 210"/>
                <a:gd name="T15" fmla="*/ 2147483646 h 193"/>
                <a:gd name="T16" fmla="*/ 2147483646 w 210"/>
                <a:gd name="T17" fmla="*/ 2147483646 h 193"/>
                <a:gd name="T18" fmla="*/ 2147483646 w 210"/>
                <a:gd name="T19" fmla="*/ 2147483646 h 193"/>
                <a:gd name="T20" fmla="*/ 2147483646 w 210"/>
                <a:gd name="T21" fmla="*/ 2147483646 h 193"/>
                <a:gd name="T22" fmla="*/ 2147483646 w 210"/>
                <a:gd name="T23" fmla="*/ 2147483646 h 193"/>
                <a:gd name="T24" fmla="*/ 2147483646 w 210"/>
                <a:gd name="T25" fmla="*/ 2147483646 h 193"/>
                <a:gd name="T26" fmla="*/ 2147483646 w 210"/>
                <a:gd name="T27" fmla="*/ 2147483646 h 193"/>
                <a:gd name="T28" fmla="*/ 2147483646 w 210"/>
                <a:gd name="T29" fmla="*/ 2147483646 h 193"/>
                <a:gd name="T30" fmla="*/ 2147483646 w 210"/>
                <a:gd name="T31" fmla="*/ 2147483646 h 193"/>
                <a:gd name="T32" fmla="*/ 2147483646 w 210"/>
                <a:gd name="T33" fmla="*/ 2147483646 h 193"/>
                <a:gd name="T34" fmla="*/ 2147483646 w 210"/>
                <a:gd name="T35" fmla="*/ 2147483646 h 193"/>
                <a:gd name="T36" fmla="*/ 2147483646 w 210"/>
                <a:gd name="T37" fmla="*/ 2147483646 h 193"/>
                <a:gd name="T38" fmla="*/ 2147483646 w 210"/>
                <a:gd name="T39" fmla="*/ 2147483646 h 193"/>
                <a:gd name="T40" fmla="*/ 2147483646 w 210"/>
                <a:gd name="T41" fmla="*/ 2147483646 h 193"/>
                <a:gd name="T42" fmla="*/ 2147483646 w 210"/>
                <a:gd name="T43" fmla="*/ 2147483646 h 193"/>
                <a:gd name="T44" fmla="*/ 2147483646 w 210"/>
                <a:gd name="T45" fmla="*/ 2147483646 h 193"/>
                <a:gd name="T46" fmla="*/ 2147483646 w 210"/>
                <a:gd name="T47" fmla="*/ 2147483646 h 193"/>
                <a:gd name="T48" fmla="*/ 2147483646 w 210"/>
                <a:gd name="T49" fmla="*/ 2147483646 h 193"/>
                <a:gd name="T50" fmla="*/ 2147483646 w 210"/>
                <a:gd name="T51" fmla="*/ 2147483646 h 193"/>
                <a:gd name="T52" fmla="*/ 2147483646 w 210"/>
                <a:gd name="T53" fmla="*/ 2147483646 h 193"/>
                <a:gd name="T54" fmla="*/ 2147483646 w 210"/>
                <a:gd name="T55" fmla="*/ 2147483646 h 193"/>
                <a:gd name="T56" fmla="*/ 2147483646 w 210"/>
                <a:gd name="T57" fmla="*/ 2147483646 h 193"/>
                <a:gd name="T58" fmla="*/ 2147483646 w 210"/>
                <a:gd name="T59" fmla="*/ 2147483646 h 193"/>
                <a:gd name="T60" fmla="*/ 2147483646 w 210"/>
                <a:gd name="T61" fmla="*/ 2147483646 h 193"/>
                <a:gd name="T62" fmla="*/ 2147483646 w 210"/>
                <a:gd name="T63" fmla="*/ 2147483646 h 193"/>
                <a:gd name="T64" fmla="*/ 2147483646 w 210"/>
                <a:gd name="T65" fmla="*/ 2147483646 h 193"/>
                <a:gd name="T66" fmla="*/ 2147483646 w 210"/>
                <a:gd name="T67" fmla="*/ 2147483646 h 193"/>
                <a:gd name="T68" fmla="*/ 2147483646 w 210"/>
                <a:gd name="T69" fmla="*/ 2147483646 h 193"/>
                <a:gd name="T70" fmla="*/ 2147483646 w 210"/>
                <a:gd name="T71" fmla="*/ 2147483646 h 193"/>
                <a:gd name="T72" fmla="*/ 2147483646 w 210"/>
                <a:gd name="T73" fmla="*/ 2147483646 h 193"/>
                <a:gd name="T74" fmla="*/ 2147483646 w 210"/>
                <a:gd name="T75" fmla="*/ 2147483646 h 193"/>
                <a:gd name="T76" fmla="*/ 2147483646 w 210"/>
                <a:gd name="T77" fmla="*/ 2147483646 h 193"/>
                <a:gd name="T78" fmla="*/ 2147483646 w 210"/>
                <a:gd name="T79" fmla="*/ 2147483646 h 193"/>
                <a:gd name="T80" fmla="*/ 2147483646 w 210"/>
                <a:gd name="T81" fmla="*/ 2147483646 h 193"/>
                <a:gd name="T82" fmla="*/ 2147483646 w 210"/>
                <a:gd name="T83" fmla="*/ 2147483646 h 193"/>
                <a:gd name="T84" fmla="*/ 2147483646 w 210"/>
                <a:gd name="T85" fmla="*/ 2147483646 h 193"/>
                <a:gd name="T86" fmla="*/ 2147483646 w 210"/>
                <a:gd name="T87" fmla="*/ 2147483646 h 193"/>
                <a:gd name="T88" fmla="*/ 2147483646 w 210"/>
                <a:gd name="T89" fmla="*/ 2147483646 h 193"/>
                <a:gd name="T90" fmla="*/ 2147483646 w 210"/>
                <a:gd name="T91" fmla="*/ 2147483646 h 193"/>
                <a:gd name="T92" fmla="*/ 2147483646 w 210"/>
                <a:gd name="T93" fmla="*/ 2147483646 h 193"/>
                <a:gd name="T94" fmla="*/ 2147483646 w 210"/>
                <a:gd name="T95" fmla="*/ 2147483646 h 193"/>
                <a:gd name="T96" fmla="*/ 2147483646 w 210"/>
                <a:gd name="T97" fmla="*/ 2147483646 h 193"/>
                <a:gd name="T98" fmla="*/ 2147483646 w 210"/>
                <a:gd name="T99" fmla="*/ 2147483646 h 193"/>
                <a:gd name="T100" fmla="*/ 2147483646 w 210"/>
                <a:gd name="T101" fmla="*/ 2147483646 h 193"/>
                <a:gd name="T102" fmla="*/ 2147483646 w 210"/>
                <a:gd name="T103" fmla="*/ 2147483646 h 193"/>
                <a:gd name="T104" fmla="*/ 2147483646 w 210"/>
                <a:gd name="T105" fmla="*/ 2147483646 h 193"/>
                <a:gd name="T106" fmla="*/ 2147483646 w 210"/>
                <a:gd name="T107" fmla="*/ 2147483646 h 193"/>
                <a:gd name="T108" fmla="*/ 2147483646 w 210"/>
                <a:gd name="T109" fmla="*/ 2147483646 h 193"/>
                <a:gd name="T110" fmla="*/ 2147483646 w 210"/>
                <a:gd name="T111" fmla="*/ 2147483646 h 193"/>
                <a:gd name="T112" fmla="*/ 2147483646 w 210"/>
                <a:gd name="T113" fmla="*/ 214748364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095" name="Freeform 179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2147483646 w 17"/>
                <a:gd name="T1" fmla="*/ 2147483646 h 20"/>
                <a:gd name="T2" fmla="*/ 2147483646 w 17"/>
                <a:gd name="T3" fmla="*/ 2147483646 h 20"/>
                <a:gd name="T4" fmla="*/ 2147483646 w 17"/>
                <a:gd name="T5" fmla="*/ 214748364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096" name="Freeform 180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147483646 w 15"/>
                <a:gd name="T1" fmla="*/ 2147483646 h 27"/>
                <a:gd name="T2" fmla="*/ 2147483646 w 15"/>
                <a:gd name="T3" fmla="*/ 2147483646 h 27"/>
                <a:gd name="T4" fmla="*/ 2147483646 w 15"/>
                <a:gd name="T5" fmla="*/ 2147483646 h 27"/>
                <a:gd name="T6" fmla="*/ 2147483646 w 15"/>
                <a:gd name="T7" fmla="*/ 2147483646 h 27"/>
                <a:gd name="T8" fmla="*/ 2147483646 w 15"/>
                <a:gd name="T9" fmla="*/ 2147483646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097" name="Freeform 181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2147483646 w 48"/>
                <a:gd name="T1" fmla="*/ 2147483646 h 23"/>
                <a:gd name="T2" fmla="*/ 2147483646 w 48"/>
                <a:gd name="T3" fmla="*/ 2147483646 h 23"/>
                <a:gd name="T4" fmla="*/ 2147483646 w 48"/>
                <a:gd name="T5" fmla="*/ 2147483646 h 23"/>
                <a:gd name="T6" fmla="*/ 2147483646 w 48"/>
                <a:gd name="T7" fmla="*/ 2147483646 h 23"/>
                <a:gd name="T8" fmla="*/ 2147483646 w 48"/>
                <a:gd name="T9" fmla="*/ 2147483646 h 23"/>
                <a:gd name="T10" fmla="*/ 2147483646 w 48"/>
                <a:gd name="T11" fmla="*/ 2147483646 h 23"/>
                <a:gd name="T12" fmla="*/ 2147483646 w 48"/>
                <a:gd name="T13" fmla="*/ 2147483646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098" name="Freeform 182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2147483646 w 35"/>
                <a:gd name="T1" fmla="*/ 2147483646 h 37"/>
                <a:gd name="T2" fmla="*/ 2147483646 w 35"/>
                <a:gd name="T3" fmla="*/ 2147483646 h 37"/>
                <a:gd name="T4" fmla="*/ 2147483646 w 35"/>
                <a:gd name="T5" fmla="*/ 2147483646 h 37"/>
                <a:gd name="T6" fmla="*/ 2147483646 w 35"/>
                <a:gd name="T7" fmla="*/ 2147483646 h 37"/>
                <a:gd name="T8" fmla="*/ 2147483646 w 35"/>
                <a:gd name="T9" fmla="*/ 214748364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099" name="Freeform 183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2147483646 w 35"/>
                <a:gd name="T1" fmla="*/ 0 h 7"/>
                <a:gd name="T2" fmla="*/ 2147483646 w 35"/>
                <a:gd name="T3" fmla="*/ 2147483646 h 7"/>
                <a:gd name="T4" fmla="*/ 214748364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00" name="Freeform 184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147483646 w 27"/>
                <a:gd name="T1" fmla="*/ 2147483646 h 16"/>
                <a:gd name="T2" fmla="*/ 2147483646 w 27"/>
                <a:gd name="T3" fmla="*/ 2147483646 h 16"/>
                <a:gd name="T4" fmla="*/ 2147483646 w 27"/>
                <a:gd name="T5" fmla="*/ 2147483646 h 16"/>
                <a:gd name="T6" fmla="*/ 2147483646 w 27"/>
                <a:gd name="T7" fmla="*/ 2147483646 h 16"/>
                <a:gd name="T8" fmla="*/ 2147483646 w 27"/>
                <a:gd name="T9" fmla="*/ 214748364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01" name="Freeform 185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2147483646 w 35"/>
                <a:gd name="T1" fmla="*/ 2147483646 h 17"/>
                <a:gd name="T2" fmla="*/ 2147483646 w 35"/>
                <a:gd name="T3" fmla="*/ 2147483646 h 17"/>
                <a:gd name="T4" fmla="*/ 2147483646 w 35"/>
                <a:gd name="T5" fmla="*/ 2147483646 h 17"/>
                <a:gd name="T6" fmla="*/ 2147483646 w 35"/>
                <a:gd name="T7" fmla="*/ 2147483646 h 17"/>
                <a:gd name="T8" fmla="*/ 2147483646 w 35"/>
                <a:gd name="T9" fmla="*/ 214748364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02" name="Freeform 186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2147483646 w 49"/>
                <a:gd name="T1" fmla="*/ 2147483646 h 12"/>
                <a:gd name="T2" fmla="*/ 2147483646 w 49"/>
                <a:gd name="T3" fmla="*/ 2147483646 h 12"/>
                <a:gd name="T4" fmla="*/ 2147483646 w 49"/>
                <a:gd name="T5" fmla="*/ 0 h 12"/>
                <a:gd name="T6" fmla="*/ 2147483646 w 49"/>
                <a:gd name="T7" fmla="*/ 2147483646 h 12"/>
                <a:gd name="T8" fmla="*/ 2147483646 w 49"/>
                <a:gd name="T9" fmla="*/ 2147483646 h 12"/>
                <a:gd name="T10" fmla="*/ 2147483646 w 49"/>
                <a:gd name="T11" fmla="*/ 2147483646 h 12"/>
                <a:gd name="T12" fmla="*/ 2147483646 w 49"/>
                <a:gd name="T13" fmla="*/ 2147483646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03" name="Freeform 187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2147483646 w 40"/>
                <a:gd name="T1" fmla="*/ 2147483646 h 11"/>
                <a:gd name="T2" fmla="*/ 2147483646 w 40"/>
                <a:gd name="T3" fmla="*/ 2147483646 h 11"/>
                <a:gd name="T4" fmla="*/ 2147483646 w 40"/>
                <a:gd name="T5" fmla="*/ 2147483646 h 11"/>
                <a:gd name="T6" fmla="*/ 2147483646 w 40"/>
                <a:gd name="T7" fmla="*/ 2147483646 h 11"/>
                <a:gd name="T8" fmla="*/ 2147483646 w 40"/>
                <a:gd name="T9" fmla="*/ 2147483646 h 11"/>
                <a:gd name="T10" fmla="*/ 2147483646 w 40"/>
                <a:gd name="T11" fmla="*/ 2147483646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04" name="Freeform 188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2147483646 w 41"/>
                <a:gd name="T1" fmla="*/ 2147483646 h 34"/>
                <a:gd name="T2" fmla="*/ 2147483646 w 41"/>
                <a:gd name="T3" fmla="*/ 2147483646 h 34"/>
                <a:gd name="T4" fmla="*/ 2147483646 w 41"/>
                <a:gd name="T5" fmla="*/ 2147483646 h 34"/>
                <a:gd name="T6" fmla="*/ 2147483646 w 41"/>
                <a:gd name="T7" fmla="*/ 2147483646 h 34"/>
                <a:gd name="T8" fmla="*/ 2147483646 w 41"/>
                <a:gd name="T9" fmla="*/ 2147483646 h 34"/>
                <a:gd name="T10" fmla="*/ 2147483646 w 41"/>
                <a:gd name="T11" fmla="*/ 2147483646 h 34"/>
                <a:gd name="T12" fmla="*/ 2147483646 w 41"/>
                <a:gd name="T13" fmla="*/ 2147483646 h 34"/>
                <a:gd name="T14" fmla="*/ 2147483646 w 41"/>
                <a:gd name="T15" fmla="*/ 2147483646 h 34"/>
                <a:gd name="T16" fmla="*/ 2147483646 w 41"/>
                <a:gd name="T17" fmla="*/ 2147483646 h 34"/>
                <a:gd name="T18" fmla="*/ 2147483646 w 41"/>
                <a:gd name="T19" fmla="*/ 21474836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105" name="Freeform 189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2147483646 w 25"/>
                <a:gd name="T1" fmla="*/ 2147483646 h 63"/>
                <a:gd name="T2" fmla="*/ 2147483646 w 25"/>
                <a:gd name="T3" fmla="*/ 2147483646 h 63"/>
                <a:gd name="T4" fmla="*/ 2147483646 w 25"/>
                <a:gd name="T5" fmla="*/ 2147483646 h 63"/>
                <a:gd name="T6" fmla="*/ 2147483646 w 25"/>
                <a:gd name="T7" fmla="*/ 2147483646 h 63"/>
                <a:gd name="T8" fmla="*/ 2147483646 w 25"/>
                <a:gd name="T9" fmla="*/ 2147483646 h 63"/>
                <a:gd name="T10" fmla="*/ 2147483646 w 25"/>
                <a:gd name="T11" fmla="*/ 2147483646 h 63"/>
                <a:gd name="T12" fmla="*/ 0 w 25"/>
                <a:gd name="T13" fmla="*/ 2147483646 h 63"/>
                <a:gd name="T14" fmla="*/ 2147483646 w 25"/>
                <a:gd name="T15" fmla="*/ 2147483646 h 63"/>
                <a:gd name="T16" fmla="*/ 2147483646 w 25"/>
                <a:gd name="T17" fmla="*/ 2147483646 h 63"/>
                <a:gd name="T18" fmla="*/ 2147483646 w 25"/>
                <a:gd name="T19" fmla="*/ 2147483646 h 63"/>
                <a:gd name="T20" fmla="*/ 2147483646 w 25"/>
                <a:gd name="T21" fmla="*/ 2147483646 h 63"/>
                <a:gd name="T22" fmla="*/ 2147483646 w 25"/>
                <a:gd name="T23" fmla="*/ 2147483646 h 63"/>
                <a:gd name="T24" fmla="*/ 2147483646 w 25"/>
                <a:gd name="T25" fmla="*/ 2147483646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</p:grpSp>
      <p:grpSp>
        <p:nvGrpSpPr>
          <p:cNvPr id="1030" name="Group 190"/>
          <p:cNvGrpSpPr>
            <a:grpSpLocks/>
          </p:cNvGrpSpPr>
          <p:nvPr/>
        </p:nvGrpSpPr>
        <p:grpSpPr bwMode="auto">
          <a:xfrm>
            <a:off x="508000" y="3962401"/>
            <a:ext cx="711200" cy="492125"/>
            <a:chOff x="96" y="2784"/>
            <a:chExt cx="1062" cy="981"/>
          </a:xfrm>
        </p:grpSpPr>
        <p:sp>
          <p:nvSpPr>
            <p:cNvPr id="1080" name="Freeform 191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2147483646 w 41"/>
                <a:gd name="T1" fmla="*/ 2147483646 h 16"/>
                <a:gd name="T2" fmla="*/ 2147483646 w 41"/>
                <a:gd name="T3" fmla="*/ 2147483646 h 16"/>
                <a:gd name="T4" fmla="*/ 2147483646 w 41"/>
                <a:gd name="T5" fmla="*/ 2147483646 h 16"/>
                <a:gd name="T6" fmla="*/ 2147483646 w 41"/>
                <a:gd name="T7" fmla="*/ 2147483646 h 16"/>
                <a:gd name="T8" fmla="*/ 2147483646 w 41"/>
                <a:gd name="T9" fmla="*/ 2147483646 h 16"/>
                <a:gd name="T10" fmla="*/ 2147483646 w 41"/>
                <a:gd name="T11" fmla="*/ 2147483646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081" name="Freeform 192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2147483646 w 210"/>
                <a:gd name="T1" fmla="*/ 2147483646 h 193"/>
                <a:gd name="T2" fmla="*/ 2147483646 w 210"/>
                <a:gd name="T3" fmla="*/ 2147483646 h 193"/>
                <a:gd name="T4" fmla="*/ 2147483646 w 210"/>
                <a:gd name="T5" fmla="*/ 2147483646 h 193"/>
                <a:gd name="T6" fmla="*/ 2147483646 w 210"/>
                <a:gd name="T7" fmla="*/ 2147483646 h 193"/>
                <a:gd name="T8" fmla="*/ 2147483646 w 210"/>
                <a:gd name="T9" fmla="*/ 2147483646 h 193"/>
                <a:gd name="T10" fmla="*/ 2147483646 w 210"/>
                <a:gd name="T11" fmla="*/ 2147483646 h 193"/>
                <a:gd name="T12" fmla="*/ 2147483646 w 210"/>
                <a:gd name="T13" fmla="*/ 2147483646 h 193"/>
                <a:gd name="T14" fmla="*/ 2147483646 w 210"/>
                <a:gd name="T15" fmla="*/ 2147483646 h 193"/>
                <a:gd name="T16" fmla="*/ 2147483646 w 210"/>
                <a:gd name="T17" fmla="*/ 2147483646 h 193"/>
                <a:gd name="T18" fmla="*/ 2147483646 w 210"/>
                <a:gd name="T19" fmla="*/ 2147483646 h 193"/>
                <a:gd name="T20" fmla="*/ 2147483646 w 210"/>
                <a:gd name="T21" fmla="*/ 2147483646 h 193"/>
                <a:gd name="T22" fmla="*/ 2147483646 w 210"/>
                <a:gd name="T23" fmla="*/ 2147483646 h 193"/>
                <a:gd name="T24" fmla="*/ 2147483646 w 210"/>
                <a:gd name="T25" fmla="*/ 2147483646 h 193"/>
                <a:gd name="T26" fmla="*/ 2147483646 w 210"/>
                <a:gd name="T27" fmla="*/ 2147483646 h 193"/>
                <a:gd name="T28" fmla="*/ 2147483646 w 210"/>
                <a:gd name="T29" fmla="*/ 2147483646 h 193"/>
                <a:gd name="T30" fmla="*/ 2147483646 w 210"/>
                <a:gd name="T31" fmla="*/ 2147483646 h 193"/>
                <a:gd name="T32" fmla="*/ 2147483646 w 210"/>
                <a:gd name="T33" fmla="*/ 2147483646 h 193"/>
                <a:gd name="T34" fmla="*/ 2147483646 w 210"/>
                <a:gd name="T35" fmla="*/ 2147483646 h 193"/>
                <a:gd name="T36" fmla="*/ 2147483646 w 210"/>
                <a:gd name="T37" fmla="*/ 2147483646 h 193"/>
                <a:gd name="T38" fmla="*/ 2147483646 w 210"/>
                <a:gd name="T39" fmla="*/ 2147483646 h 193"/>
                <a:gd name="T40" fmla="*/ 2147483646 w 210"/>
                <a:gd name="T41" fmla="*/ 2147483646 h 193"/>
                <a:gd name="T42" fmla="*/ 2147483646 w 210"/>
                <a:gd name="T43" fmla="*/ 2147483646 h 193"/>
                <a:gd name="T44" fmla="*/ 2147483646 w 210"/>
                <a:gd name="T45" fmla="*/ 2147483646 h 193"/>
                <a:gd name="T46" fmla="*/ 2147483646 w 210"/>
                <a:gd name="T47" fmla="*/ 2147483646 h 193"/>
                <a:gd name="T48" fmla="*/ 2147483646 w 210"/>
                <a:gd name="T49" fmla="*/ 2147483646 h 193"/>
                <a:gd name="T50" fmla="*/ 2147483646 w 210"/>
                <a:gd name="T51" fmla="*/ 2147483646 h 193"/>
                <a:gd name="T52" fmla="*/ 2147483646 w 210"/>
                <a:gd name="T53" fmla="*/ 2147483646 h 193"/>
                <a:gd name="T54" fmla="*/ 2147483646 w 210"/>
                <a:gd name="T55" fmla="*/ 2147483646 h 193"/>
                <a:gd name="T56" fmla="*/ 2147483646 w 210"/>
                <a:gd name="T57" fmla="*/ 2147483646 h 193"/>
                <a:gd name="T58" fmla="*/ 2147483646 w 210"/>
                <a:gd name="T59" fmla="*/ 2147483646 h 193"/>
                <a:gd name="T60" fmla="*/ 2147483646 w 210"/>
                <a:gd name="T61" fmla="*/ 2147483646 h 193"/>
                <a:gd name="T62" fmla="*/ 2147483646 w 210"/>
                <a:gd name="T63" fmla="*/ 2147483646 h 193"/>
                <a:gd name="T64" fmla="*/ 2147483646 w 210"/>
                <a:gd name="T65" fmla="*/ 2147483646 h 193"/>
                <a:gd name="T66" fmla="*/ 2147483646 w 210"/>
                <a:gd name="T67" fmla="*/ 2147483646 h 193"/>
                <a:gd name="T68" fmla="*/ 2147483646 w 210"/>
                <a:gd name="T69" fmla="*/ 2147483646 h 193"/>
                <a:gd name="T70" fmla="*/ 2147483646 w 210"/>
                <a:gd name="T71" fmla="*/ 2147483646 h 193"/>
                <a:gd name="T72" fmla="*/ 2147483646 w 210"/>
                <a:gd name="T73" fmla="*/ 2147483646 h 193"/>
                <a:gd name="T74" fmla="*/ 2147483646 w 210"/>
                <a:gd name="T75" fmla="*/ 2147483646 h 193"/>
                <a:gd name="T76" fmla="*/ 2147483646 w 210"/>
                <a:gd name="T77" fmla="*/ 2147483646 h 193"/>
                <a:gd name="T78" fmla="*/ 2147483646 w 210"/>
                <a:gd name="T79" fmla="*/ 2147483646 h 193"/>
                <a:gd name="T80" fmla="*/ 2147483646 w 210"/>
                <a:gd name="T81" fmla="*/ 2147483646 h 193"/>
                <a:gd name="T82" fmla="*/ 2147483646 w 210"/>
                <a:gd name="T83" fmla="*/ 2147483646 h 193"/>
                <a:gd name="T84" fmla="*/ 2147483646 w 210"/>
                <a:gd name="T85" fmla="*/ 2147483646 h 193"/>
                <a:gd name="T86" fmla="*/ 2147483646 w 210"/>
                <a:gd name="T87" fmla="*/ 2147483646 h 193"/>
                <a:gd name="T88" fmla="*/ 2147483646 w 210"/>
                <a:gd name="T89" fmla="*/ 2147483646 h 193"/>
                <a:gd name="T90" fmla="*/ 2147483646 w 210"/>
                <a:gd name="T91" fmla="*/ 2147483646 h 193"/>
                <a:gd name="T92" fmla="*/ 2147483646 w 210"/>
                <a:gd name="T93" fmla="*/ 2147483646 h 193"/>
                <a:gd name="T94" fmla="*/ 2147483646 w 210"/>
                <a:gd name="T95" fmla="*/ 2147483646 h 193"/>
                <a:gd name="T96" fmla="*/ 2147483646 w 210"/>
                <a:gd name="T97" fmla="*/ 2147483646 h 193"/>
                <a:gd name="T98" fmla="*/ 2147483646 w 210"/>
                <a:gd name="T99" fmla="*/ 2147483646 h 193"/>
                <a:gd name="T100" fmla="*/ 2147483646 w 210"/>
                <a:gd name="T101" fmla="*/ 2147483646 h 193"/>
                <a:gd name="T102" fmla="*/ 2147483646 w 210"/>
                <a:gd name="T103" fmla="*/ 2147483646 h 193"/>
                <a:gd name="T104" fmla="*/ 2147483646 w 210"/>
                <a:gd name="T105" fmla="*/ 2147483646 h 193"/>
                <a:gd name="T106" fmla="*/ 2147483646 w 210"/>
                <a:gd name="T107" fmla="*/ 2147483646 h 193"/>
                <a:gd name="T108" fmla="*/ 2147483646 w 210"/>
                <a:gd name="T109" fmla="*/ 2147483646 h 193"/>
                <a:gd name="T110" fmla="*/ 2147483646 w 210"/>
                <a:gd name="T111" fmla="*/ 2147483646 h 193"/>
                <a:gd name="T112" fmla="*/ 2147483646 w 210"/>
                <a:gd name="T113" fmla="*/ 214748364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082" name="Freeform 193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2147483646 w 17"/>
                <a:gd name="T1" fmla="*/ 2147483646 h 20"/>
                <a:gd name="T2" fmla="*/ 2147483646 w 17"/>
                <a:gd name="T3" fmla="*/ 2147483646 h 20"/>
                <a:gd name="T4" fmla="*/ 2147483646 w 17"/>
                <a:gd name="T5" fmla="*/ 214748364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083" name="Freeform 194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147483646 w 15"/>
                <a:gd name="T1" fmla="*/ 2147483646 h 27"/>
                <a:gd name="T2" fmla="*/ 2147483646 w 15"/>
                <a:gd name="T3" fmla="*/ 2147483646 h 27"/>
                <a:gd name="T4" fmla="*/ 2147483646 w 15"/>
                <a:gd name="T5" fmla="*/ 2147483646 h 27"/>
                <a:gd name="T6" fmla="*/ 2147483646 w 15"/>
                <a:gd name="T7" fmla="*/ 2147483646 h 27"/>
                <a:gd name="T8" fmla="*/ 2147483646 w 15"/>
                <a:gd name="T9" fmla="*/ 2147483646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084" name="Freeform 195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2147483646 w 48"/>
                <a:gd name="T1" fmla="*/ 2147483646 h 23"/>
                <a:gd name="T2" fmla="*/ 2147483646 w 48"/>
                <a:gd name="T3" fmla="*/ 2147483646 h 23"/>
                <a:gd name="T4" fmla="*/ 2147483646 w 48"/>
                <a:gd name="T5" fmla="*/ 2147483646 h 23"/>
                <a:gd name="T6" fmla="*/ 2147483646 w 48"/>
                <a:gd name="T7" fmla="*/ 2147483646 h 23"/>
                <a:gd name="T8" fmla="*/ 2147483646 w 48"/>
                <a:gd name="T9" fmla="*/ 2147483646 h 23"/>
                <a:gd name="T10" fmla="*/ 2147483646 w 48"/>
                <a:gd name="T11" fmla="*/ 2147483646 h 23"/>
                <a:gd name="T12" fmla="*/ 2147483646 w 48"/>
                <a:gd name="T13" fmla="*/ 2147483646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085" name="Freeform 196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2147483646 w 35"/>
                <a:gd name="T1" fmla="*/ 2147483646 h 37"/>
                <a:gd name="T2" fmla="*/ 2147483646 w 35"/>
                <a:gd name="T3" fmla="*/ 2147483646 h 37"/>
                <a:gd name="T4" fmla="*/ 2147483646 w 35"/>
                <a:gd name="T5" fmla="*/ 2147483646 h 37"/>
                <a:gd name="T6" fmla="*/ 2147483646 w 35"/>
                <a:gd name="T7" fmla="*/ 2147483646 h 37"/>
                <a:gd name="T8" fmla="*/ 2147483646 w 35"/>
                <a:gd name="T9" fmla="*/ 214748364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086" name="Freeform 197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2147483646 w 35"/>
                <a:gd name="T1" fmla="*/ 0 h 7"/>
                <a:gd name="T2" fmla="*/ 2147483646 w 35"/>
                <a:gd name="T3" fmla="*/ 2147483646 h 7"/>
                <a:gd name="T4" fmla="*/ 214748364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087" name="Freeform 198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147483646 w 27"/>
                <a:gd name="T1" fmla="*/ 2147483646 h 16"/>
                <a:gd name="T2" fmla="*/ 2147483646 w 27"/>
                <a:gd name="T3" fmla="*/ 2147483646 h 16"/>
                <a:gd name="T4" fmla="*/ 2147483646 w 27"/>
                <a:gd name="T5" fmla="*/ 2147483646 h 16"/>
                <a:gd name="T6" fmla="*/ 2147483646 w 27"/>
                <a:gd name="T7" fmla="*/ 2147483646 h 16"/>
                <a:gd name="T8" fmla="*/ 2147483646 w 27"/>
                <a:gd name="T9" fmla="*/ 214748364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088" name="Freeform 199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2147483646 w 35"/>
                <a:gd name="T1" fmla="*/ 2147483646 h 17"/>
                <a:gd name="T2" fmla="*/ 2147483646 w 35"/>
                <a:gd name="T3" fmla="*/ 2147483646 h 17"/>
                <a:gd name="T4" fmla="*/ 2147483646 w 35"/>
                <a:gd name="T5" fmla="*/ 2147483646 h 17"/>
                <a:gd name="T6" fmla="*/ 2147483646 w 35"/>
                <a:gd name="T7" fmla="*/ 2147483646 h 17"/>
                <a:gd name="T8" fmla="*/ 2147483646 w 35"/>
                <a:gd name="T9" fmla="*/ 214748364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089" name="Freeform 200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2147483646 w 49"/>
                <a:gd name="T1" fmla="*/ 2147483646 h 12"/>
                <a:gd name="T2" fmla="*/ 2147483646 w 49"/>
                <a:gd name="T3" fmla="*/ 2147483646 h 12"/>
                <a:gd name="T4" fmla="*/ 2147483646 w 49"/>
                <a:gd name="T5" fmla="*/ 0 h 12"/>
                <a:gd name="T6" fmla="*/ 2147483646 w 49"/>
                <a:gd name="T7" fmla="*/ 2147483646 h 12"/>
                <a:gd name="T8" fmla="*/ 2147483646 w 49"/>
                <a:gd name="T9" fmla="*/ 2147483646 h 12"/>
                <a:gd name="T10" fmla="*/ 2147483646 w 49"/>
                <a:gd name="T11" fmla="*/ 2147483646 h 12"/>
                <a:gd name="T12" fmla="*/ 2147483646 w 49"/>
                <a:gd name="T13" fmla="*/ 2147483646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090" name="Freeform 201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2147483646 w 40"/>
                <a:gd name="T1" fmla="*/ 2147483646 h 11"/>
                <a:gd name="T2" fmla="*/ 2147483646 w 40"/>
                <a:gd name="T3" fmla="*/ 2147483646 h 11"/>
                <a:gd name="T4" fmla="*/ 2147483646 w 40"/>
                <a:gd name="T5" fmla="*/ 2147483646 h 11"/>
                <a:gd name="T6" fmla="*/ 2147483646 w 40"/>
                <a:gd name="T7" fmla="*/ 2147483646 h 11"/>
                <a:gd name="T8" fmla="*/ 2147483646 w 40"/>
                <a:gd name="T9" fmla="*/ 2147483646 h 11"/>
                <a:gd name="T10" fmla="*/ 2147483646 w 40"/>
                <a:gd name="T11" fmla="*/ 2147483646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091" name="Freeform 202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2147483646 w 41"/>
                <a:gd name="T1" fmla="*/ 2147483646 h 34"/>
                <a:gd name="T2" fmla="*/ 2147483646 w 41"/>
                <a:gd name="T3" fmla="*/ 2147483646 h 34"/>
                <a:gd name="T4" fmla="*/ 2147483646 w 41"/>
                <a:gd name="T5" fmla="*/ 2147483646 h 34"/>
                <a:gd name="T6" fmla="*/ 2147483646 w 41"/>
                <a:gd name="T7" fmla="*/ 2147483646 h 34"/>
                <a:gd name="T8" fmla="*/ 2147483646 w 41"/>
                <a:gd name="T9" fmla="*/ 2147483646 h 34"/>
                <a:gd name="T10" fmla="*/ 2147483646 w 41"/>
                <a:gd name="T11" fmla="*/ 2147483646 h 34"/>
                <a:gd name="T12" fmla="*/ 2147483646 w 41"/>
                <a:gd name="T13" fmla="*/ 2147483646 h 34"/>
                <a:gd name="T14" fmla="*/ 2147483646 w 41"/>
                <a:gd name="T15" fmla="*/ 2147483646 h 34"/>
                <a:gd name="T16" fmla="*/ 2147483646 w 41"/>
                <a:gd name="T17" fmla="*/ 2147483646 h 34"/>
                <a:gd name="T18" fmla="*/ 2147483646 w 41"/>
                <a:gd name="T19" fmla="*/ 21474836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092" name="Freeform 203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2147483646 w 25"/>
                <a:gd name="T1" fmla="*/ 2147483646 h 63"/>
                <a:gd name="T2" fmla="*/ 2147483646 w 25"/>
                <a:gd name="T3" fmla="*/ 2147483646 h 63"/>
                <a:gd name="T4" fmla="*/ 2147483646 w 25"/>
                <a:gd name="T5" fmla="*/ 2147483646 h 63"/>
                <a:gd name="T6" fmla="*/ 2147483646 w 25"/>
                <a:gd name="T7" fmla="*/ 2147483646 h 63"/>
                <a:gd name="T8" fmla="*/ 2147483646 w 25"/>
                <a:gd name="T9" fmla="*/ 2147483646 h 63"/>
                <a:gd name="T10" fmla="*/ 2147483646 w 25"/>
                <a:gd name="T11" fmla="*/ 2147483646 h 63"/>
                <a:gd name="T12" fmla="*/ 0 w 25"/>
                <a:gd name="T13" fmla="*/ 2147483646 h 63"/>
                <a:gd name="T14" fmla="*/ 2147483646 w 25"/>
                <a:gd name="T15" fmla="*/ 2147483646 h 63"/>
                <a:gd name="T16" fmla="*/ 2147483646 w 25"/>
                <a:gd name="T17" fmla="*/ 2147483646 h 63"/>
                <a:gd name="T18" fmla="*/ 2147483646 w 25"/>
                <a:gd name="T19" fmla="*/ 2147483646 h 63"/>
                <a:gd name="T20" fmla="*/ 2147483646 w 25"/>
                <a:gd name="T21" fmla="*/ 2147483646 h 63"/>
                <a:gd name="T22" fmla="*/ 2147483646 w 25"/>
                <a:gd name="T23" fmla="*/ 2147483646 h 63"/>
                <a:gd name="T24" fmla="*/ 2147483646 w 25"/>
                <a:gd name="T25" fmla="*/ 2147483646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</p:grpSp>
      <p:grpSp>
        <p:nvGrpSpPr>
          <p:cNvPr id="1031" name="Group 204"/>
          <p:cNvGrpSpPr>
            <a:grpSpLocks/>
          </p:cNvGrpSpPr>
          <p:nvPr/>
        </p:nvGrpSpPr>
        <p:grpSpPr bwMode="auto">
          <a:xfrm>
            <a:off x="508000" y="5070476"/>
            <a:ext cx="711200" cy="492125"/>
            <a:chOff x="96" y="2784"/>
            <a:chExt cx="1062" cy="981"/>
          </a:xfrm>
        </p:grpSpPr>
        <p:sp>
          <p:nvSpPr>
            <p:cNvPr id="1067" name="Freeform 205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2147483646 w 41"/>
                <a:gd name="T1" fmla="*/ 2147483646 h 16"/>
                <a:gd name="T2" fmla="*/ 2147483646 w 41"/>
                <a:gd name="T3" fmla="*/ 2147483646 h 16"/>
                <a:gd name="T4" fmla="*/ 2147483646 w 41"/>
                <a:gd name="T5" fmla="*/ 2147483646 h 16"/>
                <a:gd name="T6" fmla="*/ 2147483646 w 41"/>
                <a:gd name="T7" fmla="*/ 2147483646 h 16"/>
                <a:gd name="T8" fmla="*/ 2147483646 w 41"/>
                <a:gd name="T9" fmla="*/ 2147483646 h 16"/>
                <a:gd name="T10" fmla="*/ 2147483646 w 41"/>
                <a:gd name="T11" fmla="*/ 2147483646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068" name="Freeform 206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2147483646 w 210"/>
                <a:gd name="T1" fmla="*/ 2147483646 h 193"/>
                <a:gd name="T2" fmla="*/ 2147483646 w 210"/>
                <a:gd name="T3" fmla="*/ 2147483646 h 193"/>
                <a:gd name="T4" fmla="*/ 2147483646 w 210"/>
                <a:gd name="T5" fmla="*/ 2147483646 h 193"/>
                <a:gd name="T6" fmla="*/ 2147483646 w 210"/>
                <a:gd name="T7" fmla="*/ 2147483646 h 193"/>
                <a:gd name="T8" fmla="*/ 2147483646 w 210"/>
                <a:gd name="T9" fmla="*/ 2147483646 h 193"/>
                <a:gd name="T10" fmla="*/ 2147483646 w 210"/>
                <a:gd name="T11" fmla="*/ 2147483646 h 193"/>
                <a:gd name="T12" fmla="*/ 2147483646 w 210"/>
                <a:gd name="T13" fmla="*/ 2147483646 h 193"/>
                <a:gd name="T14" fmla="*/ 2147483646 w 210"/>
                <a:gd name="T15" fmla="*/ 2147483646 h 193"/>
                <a:gd name="T16" fmla="*/ 2147483646 w 210"/>
                <a:gd name="T17" fmla="*/ 2147483646 h 193"/>
                <a:gd name="T18" fmla="*/ 2147483646 w 210"/>
                <a:gd name="T19" fmla="*/ 2147483646 h 193"/>
                <a:gd name="T20" fmla="*/ 2147483646 w 210"/>
                <a:gd name="T21" fmla="*/ 2147483646 h 193"/>
                <a:gd name="T22" fmla="*/ 2147483646 w 210"/>
                <a:gd name="T23" fmla="*/ 2147483646 h 193"/>
                <a:gd name="T24" fmla="*/ 2147483646 w 210"/>
                <a:gd name="T25" fmla="*/ 2147483646 h 193"/>
                <a:gd name="T26" fmla="*/ 2147483646 w 210"/>
                <a:gd name="T27" fmla="*/ 2147483646 h 193"/>
                <a:gd name="T28" fmla="*/ 2147483646 w 210"/>
                <a:gd name="T29" fmla="*/ 2147483646 h 193"/>
                <a:gd name="T30" fmla="*/ 2147483646 w 210"/>
                <a:gd name="T31" fmla="*/ 2147483646 h 193"/>
                <a:gd name="T32" fmla="*/ 2147483646 w 210"/>
                <a:gd name="T33" fmla="*/ 2147483646 h 193"/>
                <a:gd name="T34" fmla="*/ 2147483646 w 210"/>
                <a:gd name="T35" fmla="*/ 2147483646 h 193"/>
                <a:gd name="T36" fmla="*/ 2147483646 w 210"/>
                <a:gd name="T37" fmla="*/ 2147483646 h 193"/>
                <a:gd name="T38" fmla="*/ 2147483646 w 210"/>
                <a:gd name="T39" fmla="*/ 2147483646 h 193"/>
                <a:gd name="T40" fmla="*/ 2147483646 w 210"/>
                <a:gd name="T41" fmla="*/ 2147483646 h 193"/>
                <a:gd name="T42" fmla="*/ 2147483646 w 210"/>
                <a:gd name="T43" fmla="*/ 2147483646 h 193"/>
                <a:gd name="T44" fmla="*/ 2147483646 w 210"/>
                <a:gd name="T45" fmla="*/ 2147483646 h 193"/>
                <a:gd name="T46" fmla="*/ 2147483646 w 210"/>
                <a:gd name="T47" fmla="*/ 2147483646 h 193"/>
                <a:gd name="T48" fmla="*/ 2147483646 w 210"/>
                <a:gd name="T49" fmla="*/ 2147483646 h 193"/>
                <a:gd name="T50" fmla="*/ 2147483646 w 210"/>
                <a:gd name="T51" fmla="*/ 2147483646 h 193"/>
                <a:gd name="T52" fmla="*/ 2147483646 w 210"/>
                <a:gd name="T53" fmla="*/ 2147483646 h 193"/>
                <a:gd name="T54" fmla="*/ 2147483646 w 210"/>
                <a:gd name="T55" fmla="*/ 2147483646 h 193"/>
                <a:gd name="T56" fmla="*/ 2147483646 w 210"/>
                <a:gd name="T57" fmla="*/ 2147483646 h 193"/>
                <a:gd name="T58" fmla="*/ 2147483646 w 210"/>
                <a:gd name="T59" fmla="*/ 2147483646 h 193"/>
                <a:gd name="T60" fmla="*/ 2147483646 w 210"/>
                <a:gd name="T61" fmla="*/ 2147483646 h 193"/>
                <a:gd name="T62" fmla="*/ 2147483646 w 210"/>
                <a:gd name="T63" fmla="*/ 2147483646 h 193"/>
                <a:gd name="T64" fmla="*/ 2147483646 w 210"/>
                <a:gd name="T65" fmla="*/ 2147483646 h 193"/>
                <a:gd name="T66" fmla="*/ 2147483646 w 210"/>
                <a:gd name="T67" fmla="*/ 2147483646 h 193"/>
                <a:gd name="T68" fmla="*/ 2147483646 w 210"/>
                <a:gd name="T69" fmla="*/ 2147483646 h 193"/>
                <a:gd name="T70" fmla="*/ 2147483646 w 210"/>
                <a:gd name="T71" fmla="*/ 2147483646 h 193"/>
                <a:gd name="T72" fmla="*/ 2147483646 w 210"/>
                <a:gd name="T73" fmla="*/ 2147483646 h 193"/>
                <a:gd name="T74" fmla="*/ 2147483646 w 210"/>
                <a:gd name="T75" fmla="*/ 2147483646 h 193"/>
                <a:gd name="T76" fmla="*/ 2147483646 w 210"/>
                <a:gd name="T77" fmla="*/ 2147483646 h 193"/>
                <a:gd name="T78" fmla="*/ 2147483646 w 210"/>
                <a:gd name="T79" fmla="*/ 2147483646 h 193"/>
                <a:gd name="T80" fmla="*/ 2147483646 w 210"/>
                <a:gd name="T81" fmla="*/ 2147483646 h 193"/>
                <a:gd name="T82" fmla="*/ 2147483646 w 210"/>
                <a:gd name="T83" fmla="*/ 2147483646 h 193"/>
                <a:gd name="T84" fmla="*/ 2147483646 w 210"/>
                <a:gd name="T85" fmla="*/ 2147483646 h 193"/>
                <a:gd name="T86" fmla="*/ 2147483646 w 210"/>
                <a:gd name="T87" fmla="*/ 2147483646 h 193"/>
                <a:gd name="T88" fmla="*/ 2147483646 w 210"/>
                <a:gd name="T89" fmla="*/ 2147483646 h 193"/>
                <a:gd name="T90" fmla="*/ 2147483646 w 210"/>
                <a:gd name="T91" fmla="*/ 2147483646 h 193"/>
                <a:gd name="T92" fmla="*/ 2147483646 w 210"/>
                <a:gd name="T93" fmla="*/ 2147483646 h 193"/>
                <a:gd name="T94" fmla="*/ 2147483646 w 210"/>
                <a:gd name="T95" fmla="*/ 2147483646 h 193"/>
                <a:gd name="T96" fmla="*/ 2147483646 w 210"/>
                <a:gd name="T97" fmla="*/ 2147483646 h 193"/>
                <a:gd name="T98" fmla="*/ 2147483646 w 210"/>
                <a:gd name="T99" fmla="*/ 2147483646 h 193"/>
                <a:gd name="T100" fmla="*/ 2147483646 w 210"/>
                <a:gd name="T101" fmla="*/ 2147483646 h 193"/>
                <a:gd name="T102" fmla="*/ 2147483646 w 210"/>
                <a:gd name="T103" fmla="*/ 2147483646 h 193"/>
                <a:gd name="T104" fmla="*/ 2147483646 w 210"/>
                <a:gd name="T105" fmla="*/ 2147483646 h 193"/>
                <a:gd name="T106" fmla="*/ 2147483646 w 210"/>
                <a:gd name="T107" fmla="*/ 2147483646 h 193"/>
                <a:gd name="T108" fmla="*/ 2147483646 w 210"/>
                <a:gd name="T109" fmla="*/ 2147483646 h 193"/>
                <a:gd name="T110" fmla="*/ 2147483646 w 210"/>
                <a:gd name="T111" fmla="*/ 2147483646 h 193"/>
                <a:gd name="T112" fmla="*/ 2147483646 w 210"/>
                <a:gd name="T113" fmla="*/ 214748364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069" name="Freeform 207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2147483646 w 17"/>
                <a:gd name="T1" fmla="*/ 2147483646 h 20"/>
                <a:gd name="T2" fmla="*/ 2147483646 w 17"/>
                <a:gd name="T3" fmla="*/ 2147483646 h 20"/>
                <a:gd name="T4" fmla="*/ 2147483646 w 17"/>
                <a:gd name="T5" fmla="*/ 214748364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070" name="Freeform 208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147483646 w 15"/>
                <a:gd name="T1" fmla="*/ 2147483646 h 27"/>
                <a:gd name="T2" fmla="*/ 2147483646 w 15"/>
                <a:gd name="T3" fmla="*/ 2147483646 h 27"/>
                <a:gd name="T4" fmla="*/ 2147483646 w 15"/>
                <a:gd name="T5" fmla="*/ 2147483646 h 27"/>
                <a:gd name="T6" fmla="*/ 2147483646 w 15"/>
                <a:gd name="T7" fmla="*/ 2147483646 h 27"/>
                <a:gd name="T8" fmla="*/ 2147483646 w 15"/>
                <a:gd name="T9" fmla="*/ 2147483646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071" name="Freeform 209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2147483646 w 48"/>
                <a:gd name="T1" fmla="*/ 2147483646 h 23"/>
                <a:gd name="T2" fmla="*/ 2147483646 w 48"/>
                <a:gd name="T3" fmla="*/ 2147483646 h 23"/>
                <a:gd name="T4" fmla="*/ 2147483646 w 48"/>
                <a:gd name="T5" fmla="*/ 2147483646 h 23"/>
                <a:gd name="T6" fmla="*/ 2147483646 w 48"/>
                <a:gd name="T7" fmla="*/ 2147483646 h 23"/>
                <a:gd name="T8" fmla="*/ 2147483646 w 48"/>
                <a:gd name="T9" fmla="*/ 2147483646 h 23"/>
                <a:gd name="T10" fmla="*/ 2147483646 w 48"/>
                <a:gd name="T11" fmla="*/ 2147483646 h 23"/>
                <a:gd name="T12" fmla="*/ 2147483646 w 48"/>
                <a:gd name="T13" fmla="*/ 2147483646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072" name="Freeform 210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2147483646 w 35"/>
                <a:gd name="T1" fmla="*/ 2147483646 h 37"/>
                <a:gd name="T2" fmla="*/ 2147483646 w 35"/>
                <a:gd name="T3" fmla="*/ 2147483646 h 37"/>
                <a:gd name="T4" fmla="*/ 2147483646 w 35"/>
                <a:gd name="T5" fmla="*/ 2147483646 h 37"/>
                <a:gd name="T6" fmla="*/ 2147483646 w 35"/>
                <a:gd name="T7" fmla="*/ 2147483646 h 37"/>
                <a:gd name="T8" fmla="*/ 2147483646 w 35"/>
                <a:gd name="T9" fmla="*/ 214748364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073" name="Freeform 211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2147483646 w 35"/>
                <a:gd name="T1" fmla="*/ 0 h 7"/>
                <a:gd name="T2" fmla="*/ 2147483646 w 35"/>
                <a:gd name="T3" fmla="*/ 2147483646 h 7"/>
                <a:gd name="T4" fmla="*/ 214748364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074" name="Freeform 212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147483646 w 27"/>
                <a:gd name="T1" fmla="*/ 2147483646 h 16"/>
                <a:gd name="T2" fmla="*/ 2147483646 w 27"/>
                <a:gd name="T3" fmla="*/ 2147483646 h 16"/>
                <a:gd name="T4" fmla="*/ 2147483646 w 27"/>
                <a:gd name="T5" fmla="*/ 2147483646 h 16"/>
                <a:gd name="T6" fmla="*/ 2147483646 w 27"/>
                <a:gd name="T7" fmla="*/ 2147483646 h 16"/>
                <a:gd name="T8" fmla="*/ 2147483646 w 27"/>
                <a:gd name="T9" fmla="*/ 214748364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075" name="Freeform 213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2147483646 w 35"/>
                <a:gd name="T1" fmla="*/ 2147483646 h 17"/>
                <a:gd name="T2" fmla="*/ 2147483646 w 35"/>
                <a:gd name="T3" fmla="*/ 2147483646 h 17"/>
                <a:gd name="T4" fmla="*/ 2147483646 w 35"/>
                <a:gd name="T5" fmla="*/ 2147483646 h 17"/>
                <a:gd name="T6" fmla="*/ 2147483646 w 35"/>
                <a:gd name="T7" fmla="*/ 2147483646 h 17"/>
                <a:gd name="T8" fmla="*/ 2147483646 w 35"/>
                <a:gd name="T9" fmla="*/ 214748364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076" name="Freeform 214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2147483646 w 49"/>
                <a:gd name="T1" fmla="*/ 2147483646 h 12"/>
                <a:gd name="T2" fmla="*/ 2147483646 w 49"/>
                <a:gd name="T3" fmla="*/ 2147483646 h 12"/>
                <a:gd name="T4" fmla="*/ 2147483646 w 49"/>
                <a:gd name="T5" fmla="*/ 0 h 12"/>
                <a:gd name="T6" fmla="*/ 2147483646 w 49"/>
                <a:gd name="T7" fmla="*/ 2147483646 h 12"/>
                <a:gd name="T8" fmla="*/ 2147483646 w 49"/>
                <a:gd name="T9" fmla="*/ 2147483646 h 12"/>
                <a:gd name="T10" fmla="*/ 2147483646 w 49"/>
                <a:gd name="T11" fmla="*/ 2147483646 h 12"/>
                <a:gd name="T12" fmla="*/ 2147483646 w 49"/>
                <a:gd name="T13" fmla="*/ 2147483646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077" name="Freeform 215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2147483646 w 40"/>
                <a:gd name="T1" fmla="*/ 2147483646 h 11"/>
                <a:gd name="T2" fmla="*/ 2147483646 w 40"/>
                <a:gd name="T3" fmla="*/ 2147483646 h 11"/>
                <a:gd name="T4" fmla="*/ 2147483646 w 40"/>
                <a:gd name="T5" fmla="*/ 2147483646 h 11"/>
                <a:gd name="T6" fmla="*/ 2147483646 w 40"/>
                <a:gd name="T7" fmla="*/ 2147483646 h 11"/>
                <a:gd name="T8" fmla="*/ 2147483646 w 40"/>
                <a:gd name="T9" fmla="*/ 2147483646 h 11"/>
                <a:gd name="T10" fmla="*/ 2147483646 w 40"/>
                <a:gd name="T11" fmla="*/ 2147483646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078" name="Freeform 216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2147483646 w 41"/>
                <a:gd name="T1" fmla="*/ 2147483646 h 34"/>
                <a:gd name="T2" fmla="*/ 2147483646 w 41"/>
                <a:gd name="T3" fmla="*/ 2147483646 h 34"/>
                <a:gd name="T4" fmla="*/ 2147483646 w 41"/>
                <a:gd name="T5" fmla="*/ 2147483646 h 34"/>
                <a:gd name="T6" fmla="*/ 2147483646 w 41"/>
                <a:gd name="T7" fmla="*/ 2147483646 h 34"/>
                <a:gd name="T8" fmla="*/ 2147483646 w 41"/>
                <a:gd name="T9" fmla="*/ 2147483646 h 34"/>
                <a:gd name="T10" fmla="*/ 2147483646 w 41"/>
                <a:gd name="T11" fmla="*/ 2147483646 h 34"/>
                <a:gd name="T12" fmla="*/ 2147483646 w 41"/>
                <a:gd name="T13" fmla="*/ 2147483646 h 34"/>
                <a:gd name="T14" fmla="*/ 2147483646 w 41"/>
                <a:gd name="T15" fmla="*/ 2147483646 h 34"/>
                <a:gd name="T16" fmla="*/ 2147483646 w 41"/>
                <a:gd name="T17" fmla="*/ 2147483646 h 34"/>
                <a:gd name="T18" fmla="*/ 2147483646 w 41"/>
                <a:gd name="T19" fmla="*/ 21474836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079" name="Freeform 217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2147483646 w 25"/>
                <a:gd name="T1" fmla="*/ 2147483646 h 63"/>
                <a:gd name="T2" fmla="*/ 2147483646 w 25"/>
                <a:gd name="T3" fmla="*/ 2147483646 h 63"/>
                <a:gd name="T4" fmla="*/ 2147483646 w 25"/>
                <a:gd name="T5" fmla="*/ 2147483646 h 63"/>
                <a:gd name="T6" fmla="*/ 2147483646 w 25"/>
                <a:gd name="T7" fmla="*/ 2147483646 h 63"/>
                <a:gd name="T8" fmla="*/ 2147483646 w 25"/>
                <a:gd name="T9" fmla="*/ 2147483646 h 63"/>
                <a:gd name="T10" fmla="*/ 2147483646 w 25"/>
                <a:gd name="T11" fmla="*/ 2147483646 h 63"/>
                <a:gd name="T12" fmla="*/ 0 w 25"/>
                <a:gd name="T13" fmla="*/ 2147483646 h 63"/>
                <a:gd name="T14" fmla="*/ 2147483646 w 25"/>
                <a:gd name="T15" fmla="*/ 2147483646 h 63"/>
                <a:gd name="T16" fmla="*/ 2147483646 w 25"/>
                <a:gd name="T17" fmla="*/ 2147483646 h 63"/>
                <a:gd name="T18" fmla="*/ 2147483646 w 25"/>
                <a:gd name="T19" fmla="*/ 2147483646 h 63"/>
                <a:gd name="T20" fmla="*/ 2147483646 w 25"/>
                <a:gd name="T21" fmla="*/ 2147483646 h 63"/>
                <a:gd name="T22" fmla="*/ 2147483646 w 25"/>
                <a:gd name="T23" fmla="*/ 2147483646 h 63"/>
                <a:gd name="T24" fmla="*/ 2147483646 w 25"/>
                <a:gd name="T25" fmla="*/ 2147483646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</p:grpSp>
      <p:grpSp>
        <p:nvGrpSpPr>
          <p:cNvPr id="1032" name="Group 218"/>
          <p:cNvGrpSpPr>
            <a:grpSpLocks/>
          </p:cNvGrpSpPr>
          <p:nvPr/>
        </p:nvGrpSpPr>
        <p:grpSpPr bwMode="auto">
          <a:xfrm>
            <a:off x="508000" y="6121401"/>
            <a:ext cx="711200" cy="492125"/>
            <a:chOff x="96" y="2784"/>
            <a:chExt cx="1062" cy="981"/>
          </a:xfrm>
        </p:grpSpPr>
        <p:sp>
          <p:nvSpPr>
            <p:cNvPr id="1054" name="Freeform 219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2147483646 w 41"/>
                <a:gd name="T1" fmla="*/ 2147483646 h 16"/>
                <a:gd name="T2" fmla="*/ 2147483646 w 41"/>
                <a:gd name="T3" fmla="*/ 2147483646 h 16"/>
                <a:gd name="T4" fmla="*/ 2147483646 w 41"/>
                <a:gd name="T5" fmla="*/ 2147483646 h 16"/>
                <a:gd name="T6" fmla="*/ 2147483646 w 41"/>
                <a:gd name="T7" fmla="*/ 2147483646 h 16"/>
                <a:gd name="T8" fmla="*/ 2147483646 w 41"/>
                <a:gd name="T9" fmla="*/ 2147483646 h 16"/>
                <a:gd name="T10" fmla="*/ 2147483646 w 41"/>
                <a:gd name="T11" fmla="*/ 2147483646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055" name="Freeform 220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2147483646 w 210"/>
                <a:gd name="T1" fmla="*/ 2147483646 h 193"/>
                <a:gd name="T2" fmla="*/ 2147483646 w 210"/>
                <a:gd name="T3" fmla="*/ 2147483646 h 193"/>
                <a:gd name="T4" fmla="*/ 2147483646 w 210"/>
                <a:gd name="T5" fmla="*/ 2147483646 h 193"/>
                <a:gd name="T6" fmla="*/ 2147483646 w 210"/>
                <a:gd name="T7" fmla="*/ 2147483646 h 193"/>
                <a:gd name="T8" fmla="*/ 2147483646 w 210"/>
                <a:gd name="T9" fmla="*/ 2147483646 h 193"/>
                <a:gd name="T10" fmla="*/ 2147483646 w 210"/>
                <a:gd name="T11" fmla="*/ 2147483646 h 193"/>
                <a:gd name="T12" fmla="*/ 2147483646 w 210"/>
                <a:gd name="T13" fmla="*/ 2147483646 h 193"/>
                <a:gd name="T14" fmla="*/ 2147483646 w 210"/>
                <a:gd name="T15" fmla="*/ 2147483646 h 193"/>
                <a:gd name="T16" fmla="*/ 2147483646 w 210"/>
                <a:gd name="T17" fmla="*/ 2147483646 h 193"/>
                <a:gd name="T18" fmla="*/ 2147483646 w 210"/>
                <a:gd name="T19" fmla="*/ 2147483646 h 193"/>
                <a:gd name="T20" fmla="*/ 2147483646 w 210"/>
                <a:gd name="T21" fmla="*/ 2147483646 h 193"/>
                <a:gd name="T22" fmla="*/ 2147483646 w 210"/>
                <a:gd name="T23" fmla="*/ 2147483646 h 193"/>
                <a:gd name="T24" fmla="*/ 2147483646 w 210"/>
                <a:gd name="T25" fmla="*/ 2147483646 h 193"/>
                <a:gd name="T26" fmla="*/ 2147483646 w 210"/>
                <a:gd name="T27" fmla="*/ 2147483646 h 193"/>
                <a:gd name="T28" fmla="*/ 2147483646 w 210"/>
                <a:gd name="T29" fmla="*/ 2147483646 h 193"/>
                <a:gd name="T30" fmla="*/ 2147483646 w 210"/>
                <a:gd name="T31" fmla="*/ 2147483646 h 193"/>
                <a:gd name="T32" fmla="*/ 2147483646 w 210"/>
                <a:gd name="T33" fmla="*/ 2147483646 h 193"/>
                <a:gd name="T34" fmla="*/ 2147483646 w 210"/>
                <a:gd name="T35" fmla="*/ 2147483646 h 193"/>
                <a:gd name="T36" fmla="*/ 2147483646 w 210"/>
                <a:gd name="T37" fmla="*/ 2147483646 h 193"/>
                <a:gd name="T38" fmla="*/ 2147483646 w 210"/>
                <a:gd name="T39" fmla="*/ 2147483646 h 193"/>
                <a:gd name="T40" fmla="*/ 2147483646 w 210"/>
                <a:gd name="T41" fmla="*/ 2147483646 h 193"/>
                <a:gd name="T42" fmla="*/ 2147483646 w 210"/>
                <a:gd name="T43" fmla="*/ 2147483646 h 193"/>
                <a:gd name="T44" fmla="*/ 2147483646 w 210"/>
                <a:gd name="T45" fmla="*/ 2147483646 h 193"/>
                <a:gd name="T46" fmla="*/ 2147483646 w 210"/>
                <a:gd name="T47" fmla="*/ 2147483646 h 193"/>
                <a:gd name="T48" fmla="*/ 2147483646 w 210"/>
                <a:gd name="T49" fmla="*/ 2147483646 h 193"/>
                <a:gd name="T50" fmla="*/ 2147483646 w 210"/>
                <a:gd name="T51" fmla="*/ 2147483646 h 193"/>
                <a:gd name="T52" fmla="*/ 2147483646 w 210"/>
                <a:gd name="T53" fmla="*/ 2147483646 h 193"/>
                <a:gd name="T54" fmla="*/ 2147483646 w 210"/>
                <a:gd name="T55" fmla="*/ 2147483646 h 193"/>
                <a:gd name="T56" fmla="*/ 2147483646 w 210"/>
                <a:gd name="T57" fmla="*/ 2147483646 h 193"/>
                <a:gd name="T58" fmla="*/ 2147483646 w 210"/>
                <a:gd name="T59" fmla="*/ 2147483646 h 193"/>
                <a:gd name="T60" fmla="*/ 2147483646 w 210"/>
                <a:gd name="T61" fmla="*/ 2147483646 h 193"/>
                <a:gd name="T62" fmla="*/ 2147483646 w 210"/>
                <a:gd name="T63" fmla="*/ 2147483646 h 193"/>
                <a:gd name="T64" fmla="*/ 2147483646 w 210"/>
                <a:gd name="T65" fmla="*/ 2147483646 h 193"/>
                <a:gd name="T66" fmla="*/ 2147483646 w 210"/>
                <a:gd name="T67" fmla="*/ 2147483646 h 193"/>
                <a:gd name="T68" fmla="*/ 2147483646 w 210"/>
                <a:gd name="T69" fmla="*/ 2147483646 h 193"/>
                <a:gd name="T70" fmla="*/ 2147483646 w 210"/>
                <a:gd name="T71" fmla="*/ 2147483646 h 193"/>
                <a:gd name="T72" fmla="*/ 2147483646 w 210"/>
                <a:gd name="T73" fmla="*/ 2147483646 h 193"/>
                <a:gd name="T74" fmla="*/ 2147483646 w 210"/>
                <a:gd name="T75" fmla="*/ 2147483646 h 193"/>
                <a:gd name="T76" fmla="*/ 2147483646 w 210"/>
                <a:gd name="T77" fmla="*/ 2147483646 h 193"/>
                <a:gd name="T78" fmla="*/ 2147483646 w 210"/>
                <a:gd name="T79" fmla="*/ 2147483646 h 193"/>
                <a:gd name="T80" fmla="*/ 2147483646 w 210"/>
                <a:gd name="T81" fmla="*/ 2147483646 h 193"/>
                <a:gd name="T82" fmla="*/ 2147483646 w 210"/>
                <a:gd name="T83" fmla="*/ 2147483646 h 193"/>
                <a:gd name="T84" fmla="*/ 2147483646 w 210"/>
                <a:gd name="T85" fmla="*/ 2147483646 h 193"/>
                <a:gd name="T86" fmla="*/ 2147483646 w 210"/>
                <a:gd name="T87" fmla="*/ 2147483646 h 193"/>
                <a:gd name="T88" fmla="*/ 2147483646 w 210"/>
                <a:gd name="T89" fmla="*/ 2147483646 h 193"/>
                <a:gd name="T90" fmla="*/ 2147483646 w 210"/>
                <a:gd name="T91" fmla="*/ 2147483646 h 193"/>
                <a:gd name="T92" fmla="*/ 2147483646 w 210"/>
                <a:gd name="T93" fmla="*/ 2147483646 h 193"/>
                <a:gd name="T94" fmla="*/ 2147483646 w 210"/>
                <a:gd name="T95" fmla="*/ 2147483646 h 193"/>
                <a:gd name="T96" fmla="*/ 2147483646 w 210"/>
                <a:gd name="T97" fmla="*/ 2147483646 h 193"/>
                <a:gd name="T98" fmla="*/ 2147483646 w 210"/>
                <a:gd name="T99" fmla="*/ 2147483646 h 193"/>
                <a:gd name="T100" fmla="*/ 2147483646 w 210"/>
                <a:gd name="T101" fmla="*/ 2147483646 h 193"/>
                <a:gd name="T102" fmla="*/ 2147483646 w 210"/>
                <a:gd name="T103" fmla="*/ 2147483646 h 193"/>
                <a:gd name="T104" fmla="*/ 2147483646 w 210"/>
                <a:gd name="T105" fmla="*/ 2147483646 h 193"/>
                <a:gd name="T106" fmla="*/ 2147483646 w 210"/>
                <a:gd name="T107" fmla="*/ 2147483646 h 193"/>
                <a:gd name="T108" fmla="*/ 2147483646 w 210"/>
                <a:gd name="T109" fmla="*/ 2147483646 h 193"/>
                <a:gd name="T110" fmla="*/ 2147483646 w 210"/>
                <a:gd name="T111" fmla="*/ 2147483646 h 193"/>
                <a:gd name="T112" fmla="*/ 2147483646 w 210"/>
                <a:gd name="T113" fmla="*/ 214748364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056" name="Freeform 221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2147483646 w 17"/>
                <a:gd name="T1" fmla="*/ 2147483646 h 20"/>
                <a:gd name="T2" fmla="*/ 2147483646 w 17"/>
                <a:gd name="T3" fmla="*/ 2147483646 h 20"/>
                <a:gd name="T4" fmla="*/ 2147483646 w 17"/>
                <a:gd name="T5" fmla="*/ 214748364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057" name="Freeform 222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147483646 w 15"/>
                <a:gd name="T1" fmla="*/ 2147483646 h 27"/>
                <a:gd name="T2" fmla="*/ 2147483646 w 15"/>
                <a:gd name="T3" fmla="*/ 2147483646 h 27"/>
                <a:gd name="T4" fmla="*/ 2147483646 w 15"/>
                <a:gd name="T5" fmla="*/ 2147483646 h 27"/>
                <a:gd name="T6" fmla="*/ 2147483646 w 15"/>
                <a:gd name="T7" fmla="*/ 2147483646 h 27"/>
                <a:gd name="T8" fmla="*/ 2147483646 w 15"/>
                <a:gd name="T9" fmla="*/ 2147483646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058" name="Freeform 223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2147483646 w 48"/>
                <a:gd name="T1" fmla="*/ 2147483646 h 23"/>
                <a:gd name="T2" fmla="*/ 2147483646 w 48"/>
                <a:gd name="T3" fmla="*/ 2147483646 h 23"/>
                <a:gd name="T4" fmla="*/ 2147483646 w 48"/>
                <a:gd name="T5" fmla="*/ 2147483646 h 23"/>
                <a:gd name="T6" fmla="*/ 2147483646 w 48"/>
                <a:gd name="T7" fmla="*/ 2147483646 h 23"/>
                <a:gd name="T8" fmla="*/ 2147483646 w 48"/>
                <a:gd name="T9" fmla="*/ 2147483646 h 23"/>
                <a:gd name="T10" fmla="*/ 2147483646 w 48"/>
                <a:gd name="T11" fmla="*/ 2147483646 h 23"/>
                <a:gd name="T12" fmla="*/ 2147483646 w 48"/>
                <a:gd name="T13" fmla="*/ 2147483646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059" name="Freeform 224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2147483646 w 35"/>
                <a:gd name="T1" fmla="*/ 2147483646 h 37"/>
                <a:gd name="T2" fmla="*/ 2147483646 w 35"/>
                <a:gd name="T3" fmla="*/ 2147483646 h 37"/>
                <a:gd name="T4" fmla="*/ 2147483646 w 35"/>
                <a:gd name="T5" fmla="*/ 2147483646 h 37"/>
                <a:gd name="T6" fmla="*/ 2147483646 w 35"/>
                <a:gd name="T7" fmla="*/ 2147483646 h 37"/>
                <a:gd name="T8" fmla="*/ 2147483646 w 35"/>
                <a:gd name="T9" fmla="*/ 214748364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060" name="Freeform 225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2147483646 w 35"/>
                <a:gd name="T1" fmla="*/ 0 h 7"/>
                <a:gd name="T2" fmla="*/ 2147483646 w 35"/>
                <a:gd name="T3" fmla="*/ 2147483646 h 7"/>
                <a:gd name="T4" fmla="*/ 214748364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061" name="Freeform 226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147483646 w 27"/>
                <a:gd name="T1" fmla="*/ 2147483646 h 16"/>
                <a:gd name="T2" fmla="*/ 2147483646 w 27"/>
                <a:gd name="T3" fmla="*/ 2147483646 h 16"/>
                <a:gd name="T4" fmla="*/ 2147483646 w 27"/>
                <a:gd name="T5" fmla="*/ 2147483646 h 16"/>
                <a:gd name="T6" fmla="*/ 2147483646 w 27"/>
                <a:gd name="T7" fmla="*/ 2147483646 h 16"/>
                <a:gd name="T8" fmla="*/ 2147483646 w 27"/>
                <a:gd name="T9" fmla="*/ 214748364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062" name="Freeform 227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2147483646 w 35"/>
                <a:gd name="T1" fmla="*/ 2147483646 h 17"/>
                <a:gd name="T2" fmla="*/ 2147483646 w 35"/>
                <a:gd name="T3" fmla="*/ 2147483646 h 17"/>
                <a:gd name="T4" fmla="*/ 2147483646 w 35"/>
                <a:gd name="T5" fmla="*/ 2147483646 h 17"/>
                <a:gd name="T6" fmla="*/ 2147483646 w 35"/>
                <a:gd name="T7" fmla="*/ 2147483646 h 17"/>
                <a:gd name="T8" fmla="*/ 2147483646 w 35"/>
                <a:gd name="T9" fmla="*/ 214748364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063" name="Freeform 228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2147483646 w 49"/>
                <a:gd name="T1" fmla="*/ 2147483646 h 12"/>
                <a:gd name="T2" fmla="*/ 2147483646 w 49"/>
                <a:gd name="T3" fmla="*/ 2147483646 h 12"/>
                <a:gd name="T4" fmla="*/ 2147483646 w 49"/>
                <a:gd name="T5" fmla="*/ 0 h 12"/>
                <a:gd name="T6" fmla="*/ 2147483646 w 49"/>
                <a:gd name="T7" fmla="*/ 2147483646 h 12"/>
                <a:gd name="T8" fmla="*/ 2147483646 w 49"/>
                <a:gd name="T9" fmla="*/ 2147483646 h 12"/>
                <a:gd name="T10" fmla="*/ 2147483646 w 49"/>
                <a:gd name="T11" fmla="*/ 2147483646 h 12"/>
                <a:gd name="T12" fmla="*/ 2147483646 w 49"/>
                <a:gd name="T13" fmla="*/ 2147483646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064" name="Freeform 229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2147483646 w 40"/>
                <a:gd name="T1" fmla="*/ 2147483646 h 11"/>
                <a:gd name="T2" fmla="*/ 2147483646 w 40"/>
                <a:gd name="T3" fmla="*/ 2147483646 h 11"/>
                <a:gd name="T4" fmla="*/ 2147483646 w 40"/>
                <a:gd name="T5" fmla="*/ 2147483646 h 11"/>
                <a:gd name="T6" fmla="*/ 2147483646 w 40"/>
                <a:gd name="T7" fmla="*/ 2147483646 h 11"/>
                <a:gd name="T8" fmla="*/ 2147483646 w 40"/>
                <a:gd name="T9" fmla="*/ 2147483646 h 11"/>
                <a:gd name="T10" fmla="*/ 2147483646 w 40"/>
                <a:gd name="T11" fmla="*/ 2147483646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065" name="Freeform 230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2147483646 w 41"/>
                <a:gd name="T1" fmla="*/ 2147483646 h 34"/>
                <a:gd name="T2" fmla="*/ 2147483646 w 41"/>
                <a:gd name="T3" fmla="*/ 2147483646 h 34"/>
                <a:gd name="T4" fmla="*/ 2147483646 w 41"/>
                <a:gd name="T5" fmla="*/ 2147483646 h 34"/>
                <a:gd name="T6" fmla="*/ 2147483646 w 41"/>
                <a:gd name="T7" fmla="*/ 2147483646 h 34"/>
                <a:gd name="T8" fmla="*/ 2147483646 w 41"/>
                <a:gd name="T9" fmla="*/ 2147483646 h 34"/>
                <a:gd name="T10" fmla="*/ 2147483646 w 41"/>
                <a:gd name="T11" fmla="*/ 2147483646 h 34"/>
                <a:gd name="T12" fmla="*/ 2147483646 w 41"/>
                <a:gd name="T13" fmla="*/ 2147483646 h 34"/>
                <a:gd name="T14" fmla="*/ 2147483646 w 41"/>
                <a:gd name="T15" fmla="*/ 2147483646 h 34"/>
                <a:gd name="T16" fmla="*/ 2147483646 w 41"/>
                <a:gd name="T17" fmla="*/ 2147483646 h 34"/>
                <a:gd name="T18" fmla="*/ 2147483646 w 41"/>
                <a:gd name="T19" fmla="*/ 21474836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sp>
          <p:nvSpPr>
            <p:cNvPr id="1066" name="Freeform 231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2147483646 w 25"/>
                <a:gd name="T1" fmla="*/ 2147483646 h 63"/>
                <a:gd name="T2" fmla="*/ 2147483646 w 25"/>
                <a:gd name="T3" fmla="*/ 2147483646 h 63"/>
                <a:gd name="T4" fmla="*/ 2147483646 w 25"/>
                <a:gd name="T5" fmla="*/ 2147483646 h 63"/>
                <a:gd name="T6" fmla="*/ 2147483646 w 25"/>
                <a:gd name="T7" fmla="*/ 2147483646 h 63"/>
                <a:gd name="T8" fmla="*/ 2147483646 w 25"/>
                <a:gd name="T9" fmla="*/ 2147483646 h 63"/>
                <a:gd name="T10" fmla="*/ 2147483646 w 25"/>
                <a:gd name="T11" fmla="*/ 2147483646 h 63"/>
                <a:gd name="T12" fmla="*/ 0 w 25"/>
                <a:gd name="T13" fmla="*/ 2147483646 h 63"/>
                <a:gd name="T14" fmla="*/ 2147483646 w 25"/>
                <a:gd name="T15" fmla="*/ 2147483646 h 63"/>
                <a:gd name="T16" fmla="*/ 2147483646 w 25"/>
                <a:gd name="T17" fmla="*/ 2147483646 h 63"/>
                <a:gd name="T18" fmla="*/ 2147483646 w 25"/>
                <a:gd name="T19" fmla="*/ 2147483646 h 63"/>
                <a:gd name="T20" fmla="*/ 2147483646 w 25"/>
                <a:gd name="T21" fmla="*/ 2147483646 h 63"/>
                <a:gd name="T22" fmla="*/ 2147483646 w 25"/>
                <a:gd name="T23" fmla="*/ 2147483646 h 63"/>
                <a:gd name="T24" fmla="*/ 2147483646 w 25"/>
                <a:gd name="T25" fmla="*/ 2147483646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</p:grpSp>
      <p:grpSp>
        <p:nvGrpSpPr>
          <p:cNvPr id="1033" name="Group 232"/>
          <p:cNvGrpSpPr>
            <a:grpSpLocks/>
          </p:cNvGrpSpPr>
          <p:nvPr/>
        </p:nvGrpSpPr>
        <p:grpSpPr bwMode="auto">
          <a:xfrm>
            <a:off x="9245600" y="-7938"/>
            <a:ext cx="3090333" cy="2063751"/>
            <a:chOff x="4080" y="-5"/>
            <a:chExt cx="1748" cy="1556"/>
          </a:xfrm>
        </p:grpSpPr>
        <p:sp>
          <p:nvSpPr>
            <p:cNvPr id="1039" name="Freeform 233"/>
            <p:cNvSpPr>
              <a:spLocks/>
            </p:cNvSpPr>
            <p:nvPr userDrawn="1"/>
          </p:nvSpPr>
          <p:spPr bwMode="auto">
            <a:xfrm>
              <a:off x="4161" y="-5"/>
              <a:ext cx="1585" cy="1443"/>
            </a:xfrm>
            <a:custGeom>
              <a:avLst/>
              <a:gdLst>
                <a:gd name="T0" fmla="*/ 2147483646 w 546"/>
                <a:gd name="T1" fmla="*/ 2147483646 h 497"/>
                <a:gd name="T2" fmla="*/ 2147483646 w 546"/>
                <a:gd name="T3" fmla="*/ 2147483646 h 497"/>
                <a:gd name="T4" fmla="*/ 2147483646 w 546"/>
                <a:gd name="T5" fmla="*/ 2147483646 h 497"/>
                <a:gd name="T6" fmla="*/ 2147483646 w 546"/>
                <a:gd name="T7" fmla="*/ 2147483646 h 497"/>
                <a:gd name="T8" fmla="*/ 2147483646 w 546"/>
                <a:gd name="T9" fmla="*/ 2147483646 h 497"/>
                <a:gd name="T10" fmla="*/ 2147483646 w 546"/>
                <a:gd name="T11" fmla="*/ 2147483646 h 497"/>
                <a:gd name="T12" fmla="*/ 2147483646 w 546"/>
                <a:gd name="T13" fmla="*/ 2147483646 h 497"/>
                <a:gd name="T14" fmla="*/ 2147483646 w 546"/>
                <a:gd name="T15" fmla="*/ 2147483646 h 497"/>
                <a:gd name="T16" fmla="*/ 2147483646 w 546"/>
                <a:gd name="T17" fmla="*/ 2147483646 h 497"/>
                <a:gd name="T18" fmla="*/ 2147483646 w 546"/>
                <a:gd name="T19" fmla="*/ 2147483646 h 497"/>
                <a:gd name="T20" fmla="*/ 2147483646 w 546"/>
                <a:gd name="T21" fmla="*/ 2147483646 h 497"/>
                <a:gd name="T22" fmla="*/ 2147483646 w 546"/>
                <a:gd name="T23" fmla="*/ 2147483646 h 497"/>
                <a:gd name="T24" fmla="*/ 2147483646 w 546"/>
                <a:gd name="T25" fmla="*/ 2147483646 h 4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E40000"/>
                </a:solidFill>
              </a:endParaRPr>
            </a:p>
          </p:txBody>
        </p:sp>
        <p:grpSp>
          <p:nvGrpSpPr>
            <p:cNvPr id="1040" name="Group 234"/>
            <p:cNvGrpSpPr>
              <a:grpSpLocks/>
            </p:cNvGrpSpPr>
            <p:nvPr userDrawn="1"/>
          </p:nvGrpSpPr>
          <p:grpSpPr bwMode="auto"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1041" name="Freeform 235"/>
              <p:cNvSpPr>
                <a:spLocks/>
              </p:cNvSpPr>
              <p:nvPr/>
            </p:nvSpPr>
            <p:spPr bwMode="auto">
              <a:xfrm>
                <a:off x="3060" y="18"/>
                <a:ext cx="490" cy="187"/>
              </a:xfrm>
              <a:custGeom>
                <a:avLst/>
                <a:gdLst>
                  <a:gd name="T0" fmla="*/ 2147483646 w 97"/>
                  <a:gd name="T1" fmla="*/ 2147483646 h 37"/>
                  <a:gd name="T2" fmla="*/ 2147483646 w 97"/>
                  <a:gd name="T3" fmla="*/ 2147483646 h 37"/>
                  <a:gd name="T4" fmla="*/ 2147483646 w 97"/>
                  <a:gd name="T5" fmla="*/ 2147483646 h 37"/>
                  <a:gd name="T6" fmla="*/ 2147483646 w 97"/>
                  <a:gd name="T7" fmla="*/ 0 h 37"/>
                  <a:gd name="T8" fmla="*/ 2147483646 w 97"/>
                  <a:gd name="T9" fmla="*/ 0 h 37"/>
                  <a:gd name="T10" fmla="*/ 2147483646 w 97"/>
                  <a:gd name="T11" fmla="*/ 2147483646 h 37"/>
                  <a:gd name="T12" fmla="*/ 2147483646 w 97"/>
                  <a:gd name="T13" fmla="*/ 2147483646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E40000"/>
                  </a:solidFill>
                </a:endParaRPr>
              </a:p>
            </p:txBody>
          </p:sp>
          <p:sp>
            <p:nvSpPr>
              <p:cNvPr id="1042" name="Freeform 236"/>
              <p:cNvSpPr>
                <a:spLocks noEditPoints="1"/>
              </p:cNvSpPr>
              <p:nvPr/>
            </p:nvSpPr>
            <p:spPr bwMode="auto">
              <a:xfrm>
                <a:off x="2918" y="18"/>
                <a:ext cx="2958" cy="2699"/>
              </a:xfrm>
              <a:custGeom>
                <a:avLst/>
                <a:gdLst>
                  <a:gd name="T0" fmla="*/ 2147483646 w 585"/>
                  <a:gd name="T1" fmla="*/ 2147483646 h 534"/>
                  <a:gd name="T2" fmla="*/ 2147483646 w 585"/>
                  <a:gd name="T3" fmla="*/ 0 h 534"/>
                  <a:gd name="T4" fmla="*/ 2147483646 w 585"/>
                  <a:gd name="T5" fmla="*/ 2147483646 h 534"/>
                  <a:gd name="T6" fmla="*/ 2147483646 w 585"/>
                  <a:gd name="T7" fmla="*/ 2147483646 h 534"/>
                  <a:gd name="T8" fmla="*/ 2147483646 w 585"/>
                  <a:gd name="T9" fmla="*/ 2147483646 h 534"/>
                  <a:gd name="T10" fmla="*/ 2147483646 w 585"/>
                  <a:gd name="T11" fmla="*/ 2147483646 h 534"/>
                  <a:gd name="T12" fmla="*/ 2147483646 w 585"/>
                  <a:gd name="T13" fmla="*/ 2147483646 h 534"/>
                  <a:gd name="T14" fmla="*/ 2147483646 w 585"/>
                  <a:gd name="T15" fmla="*/ 2147483646 h 534"/>
                  <a:gd name="T16" fmla="*/ 2147483646 w 585"/>
                  <a:gd name="T17" fmla="*/ 2147483646 h 534"/>
                  <a:gd name="T18" fmla="*/ 2147483646 w 585"/>
                  <a:gd name="T19" fmla="*/ 2147483646 h 534"/>
                  <a:gd name="T20" fmla="*/ 2147483646 w 585"/>
                  <a:gd name="T21" fmla="*/ 2147483646 h 534"/>
                  <a:gd name="T22" fmla="*/ 2147483646 w 585"/>
                  <a:gd name="T23" fmla="*/ 2147483646 h 534"/>
                  <a:gd name="T24" fmla="*/ 2147483646 w 585"/>
                  <a:gd name="T25" fmla="*/ 2147483646 h 534"/>
                  <a:gd name="T26" fmla="*/ 2147483646 w 585"/>
                  <a:gd name="T27" fmla="*/ 2147483646 h 534"/>
                  <a:gd name="T28" fmla="*/ 2147483646 w 585"/>
                  <a:gd name="T29" fmla="*/ 2147483646 h 534"/>
                  <a:gd name="T30" fmla="*/ 2147483646 w 585"/>
                  <a:gd name="T31" fmla="*/ 2147483646 h 534"/>
                  <a:gd name="T32" fmla="*/ 2147483646 w 585"/>
                  <a:gd name="T33" fmla="*/ 2147483646 h 534"/>
                  <a:gd name="T34" fmla="*/ 2147483646 w 585"/>
                  <a:gd name="T35" fmla="*/ 2147483646 h 534"/>
                  <a:gd name="T36" fmla="*/ 2147483646 w 585"/>
                  <a:gd name="T37" fmla="*/ 2147483646 h 534"/>
                  <a:gd name="T38" fmla="*/ 2147483646 w 585"/>
                  <a:gd name="T39" fmla="*/ 2147483646 h 534"/>
                  <a:gd name="T40" fmla="*/ 2147483646 w 585"/>
                  <a:gd name="T41" fmla="*/ 2147483646 h 534"/>
                  <a:gd name="T42" fmla="*/ 2147483646 w 585"/>
                  <a:gd name="T43" fmla="*/ 2147483646 h 534"/>
                  <a:gd name="T44" fmla="*/ 2147483646 w 585"/>
                  <a:gd name="T45" fmla="*/ 2147483646 h 534"/>
                  <a:gd name="T46" fmla="*/ 2147483646 w 585"/>
                  <a:gd name="T47" fmla="*/ 2147483646 h 534"/>
                  <a:gd name="T48" fmla="*/ 2147483646 w 585"/>
                  <a:gd name="T49" fmla="*/ 2147483646 h 534"/>
                  <a:gd name="T50" fmla="*/ 2147483646 w 585"/>
                  <a:gd name="T51" fmla="*/ 2147483646 h 534"/>
                  <a:gd name="T52" fmla="*/ 2147483646 w 585"/>
                  <a:gd name="T53" fmla="*/ 2147483646 h 534"/>
                  <a:gd name="T54" fmla="*/ 2147483646 w 585"/>
                  <a:gd name="T55" fmla="*/ 2147483646 h 534"/>
                  <a:gd name="T56" fmla="*/ 2147483646 w 585"/>
                  <a:gd name="T57" fmla="*/ 2147483646 h 534"/>
                  <a:gd name="T58" fmla="*/ 2147483646 w 585"/>
                  <a:gd name="T59" fmla="*/ 2147483646 h 534"/>
                  <a:gd name="T60" fmla="*/ 2147483646 w 585"/>
                  <a:gd name="T61" fmla="*/ 2147483646 h 534"/>
                  <a:gd name="T62" fmla="*/ 2147483646 w 585"/>
                  <a:gd name="T63" fmla="*/ 2147483646 h 534"/>
                  <a:gd name="T64" fmla="*/ 2147483646 w 585"/>
                  <a:gd name="T65" fmla="*/ 2147483646 h 534"/>
                  <a:gd name="T66" fmla="*/ 2147483646 w 585"/>
                  <a:gd name="T67" fmla="*/ 2147483646 h 534"/>
                  <a:gd name="T68" fmla="*/ 2147483646 w 585"/>
                  <a:gd name="T69" fmla="*/ 2147483646 h 534"/>
                  <a:gd name="T70" fmla="*/ 2147483646 w 585"/>
                  <a:gd name="T71" fmla="*/ 2147483646 h 534"/>
                  <a:gd name="T72" fmla="*/ 2147483646 w 585"/>
                  <a:gd name="T73" fmla="*/ 2147483646 h 534"/>
                  <a:gd name="T74" fmla="*/ 2147483646 w 585"/>
                  <a:gd name="T75" fmla="*/ 2147483646 h 534"/>
                  <a:gd name="T76" fmla="*/ 2147483646 w 585"/>
                  <a:gd name="T77" fmla="*/ 2147483646 h 534"/>
                  <a:gd name="T78" fmla="*/ 2147483646 w 585"/>
                  <a:gd name="T79" fmla="*/ 2147483646 h 534"/>
                  <a:gd name="T80" fmla="*/ 2147483646 w 585"/>
                  <a:gd name="T81" fmla="*/ 2147483646 h 534"/>
                  <a:gd name="T82" fmla="*/ 2147483646 w 585"/>
                  <a:gd name="T83" fmla="*/ 2147483646 h 534"/>
                  <a:gd name="T84" fmla="*/ 2147483646 w 585"/>
                  <a:gd name="T85" fmla="*/ 2147483646 h 534"/>
                  <a:gd name="T86" fmla="*/ 2147483646 w 585"/>
                  <a:gd name="T87" fmla="*/ 2147483646 h 534"/>
                  <a:gd name="T88" fmla="*/ 2147483646 w 585"/>
                  <a:gd name="T89" fmla="*/ 2147483646 h 534"/>
                  <a:gd name="T90" fmla="*/ 2147483646 w 585"/>
                  <a:gd name="T91" fmla="*/ 2147483646 h 534"/>
                  <a:gd name="T92" fmla="*/ 2147483646 w 585"/>
                  <a:gd name="T93" fmla="*/ 2147483646 h 534"/>
                  <a:gd name="T94" fmla="*/ 2147483646 w 585"/>
                  <a:gd name="T95" fmla="*/ 2147483646 h 534"/>
                  <a:gd name="T96" fmla="*/ 2147483646 w 585"/>
                  <a:gd name="T97" fmla="*/ 2147483646 h 534"/>
                  <a:gd name="T98" fmla="*/ 2147483646 w 585"/>
                  <a:gd name="T99" fmla="*/ 2147483646 h 534"/>
                  <a:gd name="T100" fmla="*/ 2147483646 w 585"/>
                  <a:gd name="T101" fmla="*/ 2147483646 h 534"/>
                  <a:gd name="T102" fmla="*/ 2147483646 w 585"/>
                  <a:gd name="T103" fmla="*/ 2147483646 h 534"/>
                  <a:gd name="T104" fmla="*/ 2147483646 w 585"/>
                  <a:gd name="T105" fmla="*/ 2147483646 h 534"/>
                  <a:gd name="T106" fmla="*/ 2147483646 w 585"/>
                  <a:gd name="T107" fmla="*/ 2147483646 h 534"/>
                  <a:gd name="T108" fmla="*/ 2147483646 w 585"/>
                  <a:gd name="T109" fmla="*/ 2147483646 h 534"/>
                  <a:gd name="T110" fmla="*/ 2147483646 w 585"/>
                  <a:gd name="T111" fmla="*/ 2147483646 h 534"/>
                  <a:gd name="T112" fmla="*/ 2147483646 w 585"/>
                  <a:gd name="T113" fmla="*/ 2147483646 h 534"/>
                  <a:gd name="T114" fmla="*/ 2147483646 w 585"/>
                  <a:gd name="T115" fmla="*/ 2147483646 h 53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E40000"/>
                  </a:solidFill>
                </a:endParaRPr>
              </a:p>
            </p:txBody>
          </p:sp>
          <p:sp>
            <p:nvSpPr>
              <p:cNvPr id="1043" name="Freeform 237"/>
              <p:cNvSpPr>
                <a:spLocks/>
              </p:cNvSpPr>
              <p:nvPr/>
            </p:nvSpPr>
            <p:spPr bwMode="auto">
              <a:xfrm>
                <a:off x="3621" y="1286"/>
                <a:ext cx="237" cy="283"/>
              </a:xfrm>
              <a:custGeom>
                <a:avLst/>
                <a:gdLst>
                  <a:gd name="T0" fmla="*/ 2147483646 w 47"/>
                  <a:gd name="T1" fmla="*/ 2147483646 h 56"/>
                  <a:gd name="T2" fmla="*/ 2147483646 w 47"/>
                  <a:gd name="T3" fmla="*/ 2147483646 h 56"/>
                  <a:gd name="T4" fmla="*/ 2147483646 w 47"/>
                  <a:gd name="T5" fmla="*/ 2147483646 h 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E40000"/>
                  </a:solidFill>
                </a:endParaRPr>
              </a:p>
            </p:txBody>
          </p:sp>
          <p:sp>
            <p:nvSpPr>
              <p:cNvPr id="1044" name="Freeform 238"/>
              <p:cNvSpPr>
                <a:spLocks/>
              </p:cNvSpPr>
              <p:nvPr/>
            </p:nvSpPr>
            <p:spPr bwMode="auto">
              <a:xfrm>
                <a:off x="3402" y="1403"/>
                <a:ext cx="209" cy="379"/>
              </a:xfrm>
              <a:custGeom>
                <a:avLst/>
                <a:gdLst>
                  <a:gd name="T0" fmla="*/ 2147483646 w 41"/>
                  <a:gd name="T1" fmla="*/ 2147483646 h 75"/>
                  <a:gd name="T2" fmla="*/ 2147483646 w 41"/>
                  <a:gd name="T3" fmla="*/ 2147483646 h 75"/>
                  <a:gd name="T4" fmla="*/ 2147483646 w 41"/>
                  <a:gd name="T5" fmla="*/ 2147483646 h 75"/>
                  <a:gd name="T6" fmla="*/ 2147483646 w 41"/>
                  <a:gd name="T7" fmla="*/ 2147483646 h 75"/>
                  <a:gd name="T8" fmla="*/ 2147483646 w 41"/>
                  <a:gd name="T9" fmla="*/ 2147483646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E40000"/>
                  </a:solidFill>
                </a:endParaRPr>
              </a:p>
            </p:txBody>
          </p:sp>
          <p:sp>
            <p:nvSpPr>
              <p:cNvPr id="1045" name="Freeform 239"/>
              <p:cNvSpPr>
                <a:spLocks/>
              </p:cNvSpPr>
              <p:nvPr/>
            </p:nvSpPr>
            <p:spPr bwMode="auto">
              <a:xfrm>
                <a:off x="3273" y="645"/>
                <a:ext cx="683" cy="319"/>
              </a:xfrm>
              <a:custGeom>
                <a:avLst/>
                <a:gdLst>
                  <a:gd name="T0" fmla="*/ 2147483646 w 135"/>
                  <a:gd name="T1" fmla="*/ 2147483646 h 63"/>
                  <a:gd name="T2" fmla="*/ 2147483646 w 135"/>
                  <a:gd name="T3" fmla="*/ 2147483646 h 63"/>
                  <a:gd name="T4" fmla="*/ 2147483646 w 135"/>
                  <a:gd name="T5" fmla="*/ 2147483646 h 63"/>
                  <a:gd name="T6" fmla="*/ 2147483646 w 135"/>
                  <a:gd name="T7" fmla="*/ 2147483646 h 63"/>
                  <a:gd name="T8" fmla="*/ 2147483646 w 135"/>
                  <a:gd name="T9" fmla="*/ 2147483646 h 63"/>
                  <a:gd name="T10" fmla="*/ 2147483646 w 135"/>
                  <a:gd name="T11" fmla="*/ 2147483646 h 63"/>
                  <a:gd name="T12" fmla="*/ 2147483646 w 135"/>
                  <a:gd name="T13" fmla="*/ 2147483646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E40000"/>
                  </a:solidFill>
                </a:endParaRPr>
              </a:p>
            </p:txBody>
          </p:sp>
          <p:sp>
            <p:nvSpPr>
              <p:cNvPr id="1046" name="Freeform 240"/>
              <p:cNvSpPr>
                <a:spLocks/>
              </p:cNvSpPr>
              <p:nvPr/>
            </p:nvSpPr>
            <p:spPr bwMode="auto">
              <a:xfrm>
                <a:off x="4046" y="1544"/>
                <a:ext cx="490" cy="517"/>
              </a:xfrm>
              <a:custGeom>
                <a:avLst/>
                <a:gdLst>
                  <a:gd name="T0" fmla="*/ 2147483646 w 97"/>
                  <a:gd name="T1" fmla="*/ 2147483646 h 102"/>
                  <a:gd name="T2" fmla="*/ 2147483646 w 97"/>
                  <a:gd name="T3" fmla="*/ 2147483646 h 102"/>
                  <a:gd name="T4" fmla="*/ 2147483646 w 97"/>
                  <a:gd name="T5" fmla="*/ 2147483646 h 102"/>
                  <a:gd name="T6" fmla="*/ 2147483646 w 97"/>
                  <a:gd name="T7" fmla="*/ 2147483646 h 102"/>
                  <a:gd name="T8" fmla="*/ 2147483646 w 97"/>
                  <a:gd name="T9" fmla="*/ 21474836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E40000"/>
                  </a:solidFill>
                </a:endParaRPr>
              </a:p>
            </p:txBody>
          </p:sp>
          <p:sp>
            <p:nvSpPr>
              <p:cNvPr id="1047" name="Freeform 241"/>
              <p:cNvSpPr>
                <a:spLocks/>
              </p:cNvSpPr>
              <p:nvPr/>
            </p:nvSpPr>
            <p:spPr bwMode="auto">
              <a:xfrm>
                <a:off x="5173" y="1024"/>
                <a:ext cx="500" cy="96"/>
              </a:xfrm>
              <a:custGeom>
                <a:avLst/>
                <a:gdLst>
                  <a:gd name="T0" fmla="*/ 2147483646 w 99"/>
                  <a:gd name="T1" fmla="*/ 0 h 19"/>
                  <a:gd name="T2" fmla="*/ 2147483646 w 99"/>
                  <a:gd name="T3" fmla="*/ 2147483646 h 19"/>
                  <a:gd name="T4" fmla="*/ 2147483646 w 99"/>
                  <a:gd name="T5" fmla="*/ 0 h 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E40000"/>
                  </a:solidFill>
                </a:endParaRPr>
              </a:p>
            </p:txBody>
          </p:sp>
          <p:sp>
            <p:nvSpPr>
              <p:cNvPr id="1048" name="Freeform 242"/>
              <p:cNvSpPr>
                <a:spLocks/>
              </p:cNvSpPr>
              <p:nvPr/>
            </p:nvSpPr>
            <p:spPr bwMode="auto">
              <a:xfrm>
                <a:off x="5339" y="1003"/>
                <a:ext cx="385" cy="237"/>
              </a:xfrm>
              <a:custGeom>
                <a:avLst/>
                <a:gdLst>
                  <a:gd name="T0" fmla="*/ 2147483646 w 76"/>
                  <a:gd name="T1" fmla="*/ 2147483646 h 47"/>
                  <a:gd name="T2" fmla="*/ 2147483646 w 76"/>
                  <a:gd name="T3" fmla="*/ 2147483646 h 47"/>
                  <a:gd name="T4" fmla="*/ 2147483646 w 76"/>
                  <a:gd name="T5" fmla="*/ 2147483646 h 47"/>
                  <a:gd name="T6" fmla="*/ 2147483646 w 76"/>
                  <a:gd name="T7" fmla="*/ 2147483646 h 47"/>
                  <a:gd name="T8" fmla="*/ 2147483646 w 76"/>
                  <a:gd name="T9" fmla="*/ 2147483646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E40000"/>
                  </a:solidFill>
                </a:endParaRPr>
              </a:p>
            </p:txBody>
          </p:sp>
          <p:sp>
            <p:nvSpPr>
              <p:cNvPr id="1049" name="Freeform 243"/>
              <p:cNvSpPr>
                <a:spLocks/>
              </p:cNvSpPr>
              <p:nvPr/>
            </p:nvSpPr>
            <p:spPr bwMode="auto">
              <a:xfrm>
                <a:off x="5325" y="1201"/>
                <a:ext cx="415" cy="187"/>
              </a:xfrm>
              <a:custGeom>
                <a:avLst/>
                <a:gdLst>
                  <a:gd name="T0" fmla="*/ 2147483646 w 82"/>
                  <a:gd name="T1" fmla="*/ 2147483646 h 37"/>
                  <a:gd name="T2" fmla="*/ 2147483646 w 82"/>
                  <a:gd name="T3" fmla="*/ 2147483646 h 37"/>
                  <a:gd name="T4" fmla="*/ 2147483646 w 82"/>
                  <a:gd name="T5" fmla="*/ 2147483646 h 37"/>
                  <a:gd name="T6" fmla="*/ 2147483646 w 82"/>
                  <a:gd name="T7" fmla="*/ 2147483646 h 37"/>
                  <a:gd name="T8" fmla="*/ 2147483646 w 82"/>
                  <a:gd name="T9" fmla="*/ 2147483646 h 37"/>
                  <a:gd name="T10" fmla="*/ 2147483646 w 82"/>
                  <a:gd name="T11" fmla="*/ 0 h 37"/>
                  <a:gd name="T12" fmla="*/ 2147483646 w 82"/>
                  <a:gd name="T13" fmla="*/ 2147483646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E40000"/>
                  </a:solidFill>
                </a:endParaRPr>
              </a:p>
            </p:txBody>
          </p:sp>
          <p:sp>
            <p:nvSpPr>
              <p:cNvPr id="1050" name="Freeform 244"/>
              <p:cNvSpPr>
                <a:spLocks/>
              </p:cNvSpPr>
              <p:nvPr/>
            </p:nvSpPr>
            <p:spPr bwMode="auto">
              <a:xfrm>
                <a:off x="5001" y="1378"/>
                <a:ext cx="699" cy="167"/>
              </a:xfrm>
              <a:custGeom>
                <a:avLst/>
                <a:gdLst>
                  <a:gd name="T0" fmla="*/ 2147483646 w 138"/>
                  <a:gd name="T1" fmla="*/ 2147483646 h 33"/>
                  <a:gd name="T2" fmla="*/ 2147483646 w 138"/>
                  <a:gd name="T3" fmla="*/ 2147483646 h 33"/>
                  <a:gd name="T4" fmla="*/ 2147483646 w 138"/>
                  <a:gd name="T5" fmla="*/ 2147483646 h 33"/>
                  <a:gd name="T6" fmla="*/ 2147483646 w 138"/>
                  <a:gd name="T7" fmla="*/ 2147483646 h 33"/>
                  <a:gd name="T8" fmla="*/ 2147483646 w 138"/>
                  <a:gd name="T9" fmla="*/ 2147483646 h 33"/>
                  <a:gd name="T10" fmla="*/ 2147483646 w 138"/>
                  <a:gd name="T11" fmla="*/ 2147483646 h 33"/>
                  <a:gd name="T12" fmla="*/ 2147483646 w 138"/>
                  <a:gd name="T13" fmla="*/ 2147483646 h 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E40000"/>
                  </a:solidFill>
                </a:endParaRPr>
              </a:p>
            </p:txBody>
          </p:sp>
          <p:sp>
            <p:nvSpPr>
              <p:cNvPr id="1051" name="Freeform 245"/>
              <p:cNvSpPr>
                <a:spLocks/>
              </p:cNvSpPr>
              <p:nvPr/>
            </p:nvSpPr>
            <p:spPr bwMode="auto">
              <a:xfrm>
                <a:off x="5078" y="1540"/>
                <a:ext cx="565" cy="146"/>
              </a:xfrm>
              <a:custGeom>
                <a:avLst/>
                <a:gdLst>
                  <a:gd name="T0" fmla="*/ 2147483646 w 112"/>
                  <a:gd name="T1" fmla="*/ 2147483646 h 29"/>
                  <a:gd name="T2" fmla="*/ 2147483646 w 112"/>
                  <a:gd name="T3" fmla="*/ 2147483646 h 29"/>
                  <a:gd name="T4" fmla="*/ 2147483646 w 112"/>
                  <a:gd name="T5" fmla="*/ 2147483646 h 29"/>
                  <a:gd name="T6" fmla="*/ 2147483646 w 112"/>
                  <a:gd name="T7" fmla="*/ 2147483646 h 29"/>
                  <a:gd name="T8" fmla="*/ 2147483646 w 112"/>
                  <a:gd name="T9" fmla="*/ 2147483646 h 29"/>
                  <a:gd name="T10" fmla="*/ 2147483646 w 112"/>
                  <a:gd name="T11" fmla="*/ 2147483646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E40000"/>
                  </a:solidFill>
                </a:endParaRPr>
              </a:p>
            </p:txBody>
          </p:sp>
          <p:sp>
            <p:nvSpPr>
              <p:cNvPr id="1052" name="Freeform 246"/>
              <p:cNvSpPr>
                <a:spLocks/>
              </p:cNvSpPr>
              <p:nvPr/>
            </p:nvSpPr>
            <p:spPr bwMode="auto">
              <a:xfrm>
                <a:off x="5041" y="1657"/>
                <a:ext cx="581" cy="479"/>
              </a:xfrm>
              <a:custGeom>
                <a:avLst/>
                <a:gdLst>
                  <a:gd name="T0" fmla="*/ 2147483646 w 115"/>
                  <a:gd name="T1" fmla="*/ 2147483646 h 95"/>
                  <a:gd name="T2" fmla="*/ 2147483646 w 115"/>
                  <a:gd name="T3" fmla="*/ 2147483646 h 95"/>
                  <a:gd name="T4" fmla="*/ 2147483646 w 115"/>
                  <a:gd name="T5" fmla="*/ 2147483646 h 95"/>
                  <a:gd name="T6" fmla="*/ 2147483646 w 115"/>
                  <a:gd name="T7" fmla="*/ 2147483646 h 95"/>
                  <a:gd name="T8" fmla="*/ 2147483646 w 115"/>
                  <a:gd name="T9" fmla="*/ 2147483646 h 95"/>
                  <a:gd name="T10" fmla="*/ 2147483646 w 115"/>
                  <a:gd name="T11" fmla="*/ 2147483646 h 95"/>
                  <a:gd name="T12" fmla="*/ 2147483646 w 115"/>
                  <a:gd name="T13" fmla="*/ 2147483646 h 95"/>
                  <a:gd name="T14" fmla="*/ 2147483646 w 115"/>
                  <a:gd name="T15" fmla="*/ 2147483646 h 95"/>
                  <a:gd name="T16" fmla="*/ 2147483646 w 115"/>
                  <a:gd name="T17" fmla="*/ 2147483646 h 95"/>
                  <a:gd name="T18" fmla="*/ 2147483646 w 115"/>
                  <a:gd name="T19" fmla="*/ 2147483646 h 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E40000"/>
                  </a:solidFill>
                </a:endParaRPr>
              </a:p>
            </p:txBody>
          </p:sp>
          <p:sp>
            <p:nvSpPr>
              <p:cNvPr id="1053" name="Freeform 247"/>
              <p:cNvSpPr>
                <a:spLocks/>
              </p:cNvSpPr>
              <p:nvPr/>
            </p:nvSpPr>
            <p:spPr bwMode="auto">
              <a:xfrm>
                <a:off x="5420" y="1463"/>
                <a:ext cx="330" cy="854"/>
              </a:xfrm>
              <a:custGeom>
                <a:avLst/>
                <a:gdLst>
                  <a:gd name="T0" fmla="*/ 2147483646 w 65"/>
                  <a:gd name="T1" fmla="*/ 2147483646 h 169"/>
                  <a:gd name="T2" fmla="*/ 2147483646 w 65"/>
                  <a:gd name="T3" fmla="*/ 2147483646 h 169"/>
                  <a:gd name="T4" fmla="*/ 2147483646 w 65"/>
                  <a:gd name="T5" fmla="*/ 2147483646 h 169"/>
                  <a:gd name="T6" fmla="*/ 2147483646 w 65"/>
                  <a:gd name="T7" fmla="*/ 2147483646 h 169"/>
                  <a:gd name="T8" fmla="*/ 2147483646 w 65"/>
                  <a:gd name="T9" fmla="*/ 2147483646 h 169"/>
                  <a:gd name="T10" fmla="*/ 0 w 65"/>
                  <a:gd name="T11" fmla="*/ 2147483646 h 169"/>
                  <a:gd name="T12" fmla="*/ 2147483646 w 65"/>
                  <a:gd name="T13" fmla="*/ 2147483646 h 169"/>
                  <a:gd name="T14" fmla="*/ 2147483646 w 65"/>
                  <a:gd name="T15" fmla="*/ 2147483646 h 169"/>
                  <a:gd name="T16" fmla="*/ 2147483646 w 65"/>
                  <a:gd name="T17" fmla="*/ 2147483646 h 169"/>
                  <a:gd name="T18" fmla="*/ 2147483646 w 65"/>
                  <a:gd name="T19" fmla="*/ 0 h 169"/>
                  <a:gd name="T20" fmla="*/ 2147483646 w 65"/>
                  <a:gd name="T21" fmla="*/ 2147483646 h 1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E40000"/>
                  </a:solidFill>
                </a:endParaRPr>
              </a:p>
            </p:txBody>
          </p:sp>
        </p:grpSp>
      </p:grpSp>
      <p:sp>
        <p:nvSpPr>
          <p:cNvPr id="1034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228600"/>
            <a:ext cx="1138766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5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10871200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3306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7934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3307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1367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3308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8E293D-C64F-40DE-A1B4-AC78E040FD05}" type="slidenum">
              <a:rPr lang="zh-CN" altLang="en-US" b="1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87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randomBar dir="vert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&#21442;&#19982;&#32773;&#26631;&#35782;.doc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&#29992;&#20363;&#26631;&#35782;.doc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&#22797;&#26597;&#21442;&#19982;&#32773;&#19982;&#29992;&#20363;.doc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&#31867;&#30340;&#35782;&#21035;.doc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026"/>
          <p:cNvSpPr>
            <a:spLocks noChangeArrowheads="1"/>
          </p:cNvSpPr>
          <p:nvPr/>
        </p:nvSpPr>
        <p:spPr bwMode="auto">
          <a:xfrm>
            <a:off x="1524000" y="2743200"/>
            <a:ext cx="91440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6000" b="1" dirty="0">
                <a:solidFill>
                  <a:srgbClr val="0070C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图书借阅管理系统</a:t>
            </a:r>
          </a:p>
          <a:p>
            <a:pPr algn="ctr"/>
            <a:r>
              <a:rPr lang="en-US" altLang="zh-CN" sz="4400" b="1" dirty="0">
                <a:solidFill>
                  <a:srgbClr val="0070C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--</a:t>
            </a:r>
            <a:r>
              <a:rPr lang="zh-CN" altLang="en-US" sz="4400" b="1" dirty="0">
                <a:solidFill>
                  <a:srgbClr val="0070C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需求分析与设计演示</a:t>
            </a:r>
            <a:endParaRPr lang="en-US" altLang="zh-CN" sz="4400" b="1" dirty="0">
              <a:solidFill>
                <a:srgbClr val="0070C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126979" name="Rectangle 1027"/>
          <p:cNvSpPr>
            <a:spLocks noChangeArrowheads="1"/>
          </p:cNvSpPr>
          <p:nvPr/>
        </p:nvSpPr>
        <p:spPr bwMode="auto">
          <a:xfrm>
            <a:off x="2286000" y="1143001"/>
            <a:ext cx="7772400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 sz="4400" b="1">
              <a:solidFill>
                <a:schemeClr val="folHlink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26980" name="Rectangle 1028"/>
          <p:cNvSpPr>
            <a:spLocks noGrp="1" noChangeArrowheads="1"/>
          </p:cNvSpPr>
          <p:nvPr>
            <p:ph type="title"/>
          </p:nvPr>
        </p:nvSpPr>
        <p:spPr>
          <a:xfrm>
            <a:off x="397933" y="1181637"/>
            <a:ext cx="11387667" cy="1143000"/>
          </a:xfrm>
        </p:spPr>
        <p:txBody>
          <a:bodyPr/>
          <a:lstStyle/>
          <a:p>
            <a:r>
              <a:rPr lang="en-US" altLang="zh-CN" dirty="0"/>
              <a:t>Software Engineering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20AB1-921A-4ECE-A725-5F89D0CD2C4B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70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2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情境分析法 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客户可能无法有效地表达或只能片面地表达自己的需求，需要开发者事后整理归纳。</a:t>
            </a:r>
          </a:p>
          <a:p>
            <a:r>
              <a:rPr lang="zh-CN" altLang="en-US" dirty="0"/>
              <a:t>观察用户实际流程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 在不受干扰或直接干预的情况下，观察用户的业务活动，为了避免用户受影响，可以使用摄像机等设备帮助观察 </a:t>
            </a:r>
          </a:p>
          <a:p>
            <a:r>
              <a:rPr lang="zh-CN" altLang="en-US" dirty="0"/>
              <a:t>模拟实际流程，展开分析。</a:t>
            </a:r>
          </a:p>
          <a:p>
            <a:pPr lvl="1">
              <a:buFont typeface="Wingdings" panose="05000000000000000000" pitchFamily="2" charset="2"/>
              <a:buNone/>
            </a:pPr>
            <a:endParaRPr lang="zh-CN" altLang="en-US" dirty="0"/>
          </a:p>
          <a:p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5D9556-A0DD-4DF0-B3C6-BB960E452483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208486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面向对象的需求分析 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分析问题定义</a:t>
            </a:r>
          </a:p>
          <a:p>
            <a:r>
              <a:rPr lang="zh-CN" altLang="en-US"/>
              <a:t>标识参与者</a:t>
            </a:r>
          </a:p>
          <a:p>
            <a:r>
              <a:rPr lang="zh-CN" altLang="en-US"/>
              <a:t>识别用例</a:t>
            </a:r>
          </a:p>
          <a:p>
            <a:r>
              <a:rPr lang="zh-CN" altLang="en-US"/>
              <a:t>建立用例图</a:t>
            </a:r>
          </a:p>
          <a:p>
            <a:r>
              <a:rPr lang="zh-CN" altLang="en-US"/>
              <a:t>编写用例描述</a:t>
            </a:r>
          </a:p>
          <a:p>
            <a:r>
              <a:rPr lang="zh-CN" altLang="en-US"/>
              <a:t>识别分析类</a:t>
            </a:r>
          </a:p>
          <a:p>
            <a:r>
              <a:rPr lang="zh-CN" altLang="en-US"/>
              <a:t>建立领域模型 </a:t>
            </a:r>
          </a:p>
        </p:txBody>
      </p:sp>
    </p:spTree>
    <p:extLst>
      <p:ext uri="{BB962C8B-B14F-4D97-AF65-F5344CB8AC3E}">
        <p14:creationId xmlns:p14="http://schemas.microsoft.com/office/powerpoint/2010/main" val="3176375920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分析问题定义 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将用户观点的业务软件系统（需求定义）转为以软件方式实现的业务软件系统（软件需求） ，验证其可行性，对原有的目标进行细化。</a:t>
            </a:r>
          </a:p>
        </p:txBody>
      </p:sp>
    </p:spTree>
    <p:extLst>
      <p:ext uri="{BB962C8B-B14F-4D97-AF65-F5344CB8AC3E}">
        <p14:creationId xmlns:p14="http://schemas.microsoft.com/office/powerpoint/2010/main" val="2786171315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标识参与者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参与者是与软件系统、子系统或与系统交互的外部用户、进程或</a:t>
            </a:r>
            <a:r>
              <a:rPr lang="zh-CN" altLang="en-US" b="1" u="sng" dirty="0">
                <a:solidFill>
                  <a:srgbClr val="002060"/>
                </a:solidFill>
              </a:rPr>
              <a:t>其他系统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标识参与者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谁使用此软件系统？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谁从此软件系统获得信息？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谁向此软件系统提供信息？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谁支持、维护此软件系统？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哪些其它系统使用此系统？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2060"/>
                </a:solidFill>
                <a:hlinkClick r:id="rId2" action="ppaction://hlinkfile"/>
              </a:rPr>
              <a:t>例：标识“图书借阅管理系统“中的参与者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826665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标识用例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0" y="1524000"/>
            <a:ext cx="8415338" cy="5145088"/>
          </a:xfrm>
        </p:spPr>
        <p:txBody>
          <a:bodyPr/>
          <a:lstStyle/>
          <a:p>
            <a:r>
              <a:rPr lang="zh-CN" altLang="en-US" sz="2600" dirty="0"/>
              <a:t>用例的用途是在不揭示软件系统内部构造的情况下定义行为序列，把软件系统当作一个黑箱，</a:t>
            </a:r>
            <a:r>
              <a:rPr lang="zh-CN" altLang="en-US" sz="2600" b="1" u="sng" dirty="0">
                <a:solidFill>
                  <a:srgbClr val="0000FF"/>
                </a:solidFill>
              </a:rPr>
              <a:t>表达整个软件系统对外部用户可见的行为 </a:t>
            </a:r>
          </a:p>
          <a:p>
            <a:r>
              <a:rPr lang="zh-CN" altLang="en-US" sz="2600" dirty="0"/>
              <a:t>标识用例</a:t>
            </a:r>
          </a:p>
          <a:p>
            <a:pPr lvl="1"/>
            <a:r>
              <a:rPr lang="zh-CN" altLang="en-US" sz="2600" dirty="0"/>
              <a:t>为什么该参与者想要使用此软件系统？</a:t>
            </a:r>
          </a:p>
          <a:p>
            <a:pPr lvl="1"/>
            <a:r>
              <a:rPr lang="zh-CN" altLang="en-US" sz="2600" dirty="0"/>
              <a:t>该参与者是否要创建、保存、更改、移动或读取软件系统的数据？ </a:t>
            </a:r>
          </a:p>
          <a:p>
            <a:pPr lvl="1"/>
            <a:r>
              <a:rPr lang="zh-CN" altLang="en-US" sz="2600" dirty="0"/>
              <a:t>该参与者是否要通知软件系统外部事件或变化？</a:t>
            </a:r>
          </a:p>
          <a:p>
            <a:pPr lvl="1"/>
            <a:r>
              <a:rPr lang="zh-CN" altLang="en-US" sz="2600" dirty="0"/>
              <a:t>该参与者是否需要知道软件系统内部的特定事件？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002060"/>
                </a:solidFill>
                <a:hlinkClick r:id="rId2" action="ppaction://hlinkfile"/>
              </a:rPr>
              <a:t>例：标识“图书借阅管理系统“中的用例</a:t>
            </a:r>
            <a:endParaRPr lang="zh-CN" altLang="en-US" sz="2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569347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复查参与者及用例 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600" dirty="0"/>
              <a:t>核对标识的结果，并检查是否有遗漏或不当 </a:t>
            </a:r>
          </a:p>
          <a:p>
            <a:pPr lvl="1"/>
            <a:r>
              <a:rPr lang="zh-CN" altLang="en-US" sz="2600" dirty="0"/>
              <a:t>是否您已找到所有的参与者？即是否已经对软件系统环境中的所有参与者都进行了说明和建模？</a:t>
            </a:r>
          </a:p>
          <a:p>
            <a:pPr lvl="1"/>
            <a:r>
              <a:rPr lang="zh-CN" altLang="en-US" sz="2600" dirty="0"/>
              <a:t> 每个参与者是否至少涉及到一个用例？</a:t>
            </a:r>
          </a:p>
          <a:p>
            <a:pPr lvl="1"/>
            <a:r>
              <a:rPr lang="zh-CN" altLang="en-US" sz="2600" dirty="0"/>
              <a:t> 能否列出至少两名可以作为特定参与者的人员？</a:t>
            </a:r>
          </a:p>
          <a:p>
            <a:pPr lvl="1"/>
            <a:r>
              <a:rPr lang="zh-CN" altLang="en-US" sz="2600" dirty="0"/>
              <a:t> 是否有与软件系统相关的相似参与者？如果有，应该将他们合并到一个参与者中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002060"/>
                </a:solidFill>
                <a:hlinkClick r:id="rId2" action="ppaction://hlinkfile"/>
              </a:rPr>
              <a:t>例：复查“图书借阅管理系统“中的参与者与用例</a:t>
            </a:r>
            <a:endParaRPr lang="zh-CN" altLang="en-US" sz="2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342825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建立用例图 </a:t>
            </a:r>
          </a:p>
        </p:txBody>
      </p:sp>
      <p:pic>
        <p:nvPicPr>
          <p:cNvPr id="188422" name="Picture 6" descr="图6-2 图书管理员用例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29001"/>
            <a:ext cx="4572000" cy="276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424" name="Picture 8" descr="图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470" y="1371600"/>
            <a:ext cx="4464050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840897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66989" y="1"/>
            <a:ext cx="7793037" cy="688975"/>
          </a:xfrm>
        </p:spPr>
        <p:txBody>
          <a:bodyPr/>
          <a:lstStyle/>
          <a:p>
            <a:pPr algn="ctr"/>
            <a:r>
              <a:rPr lang="zh-CN" altLang="en-US" sz="4000"/>
              <a:t>编写用例描述 </a:t>
            </a:r>
          </a:p>
        </p:txBody>
      </p:sp>
      <p:graphicFrame>
        <p:nvGraphicFramePr>
          <p:cNvPr id="189569" name="Group 129"/>
          <p:cNvGraphicFramePr>
            <a:graphicFrameLocks noGrp="1"/>
          </p:cNvGraphicFramePr>
          <p:nvPr>
            <p:ph idx="1"/>
          </p:nvPr>
        </p:nvGraphicFramePr>
        <p:xfrm>
          <a:off x="1524000" y="620714"/>
          <a:ext cx="9144000" cy="6355401"/>
        </p:xfrm>
        <a:graphic>
          <a:graphicData uri="http://schemas.openxmlformats.org/drawingml/2006/table">
            <a:tbl>
              <a:tblPr/>
              <a:tblGrid>
                <a:gridCol w="1871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2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4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标题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说明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用例名称：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借阅图书。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0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用例标识号：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UC204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0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简要说明：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读者可通过此用例借阅图书，借阅成功后修改读者和图书的状态。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0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前置条件：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读者选择要借阅的图书。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76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基本事件流：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1143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114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⒈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判断该读者的状态是否为正常。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⒉ 判断该图书的状态是否为正常可借。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342900" marR="0" lvl="0" indent="-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⒊ 判断读者是否还能借阅图书，即是否已到最大借阅数。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342900" marR="0" lvl="0" indent="-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⒋ 上述条件都满足时，修改读者的状态和图书的状态，完成借阅过程。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342900" marR="0" lvl="0" indent="-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⒌ 用例结束。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921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其他事件流：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1143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114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⒈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如果读者的状态不是正常的状态，则提示“该读者的状态异常”。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⒉ 如果该图书的状态不是正常可借，则提示“该图书目前无法借出”。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342900" marR="0" lvl="0" indent="-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⒊ 如果该读者的借阅数量已到最大借阅数，则提示“该读者已到最大借阅数，不能再借阅”。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794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异常事件流：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1143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114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⒈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如果读者不存在，提示“读者不存在”异常。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⒉ 如果图书不存在，提示“图书不存在”异常。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342900" marR="0" lvl="0" indent="-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⒊ 修改读者和图书状态失败，提示“访问数据失败”异常。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794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后置条件：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1143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114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⒈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图书的状态修改为已借出，借阅者修改为该读者，借阅时间为当前日期。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⒉ 读者的已借阅数量增加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。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40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特殊需求：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用例中的事件需进行事务处理，保持操作的一致性。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992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业务流程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请分别画出：查询图书、借阅图书、归还图书的活动图</a:t>
            </a:r>
          </a:p>
          <a:p>
            <a:r>
              <a:rPr lang="zh-CN" altLang="en-US"/>
              <a:t>注意：牵涉到那些对象？根据相应对象按泳道画</a:t>
            </a:r>
          </a:p>
        </p:txBody>
      </p:sp>
    </p:spTree>
    <p:extLst>
      <p:ext uri="{BB962C8B-B14F-4D97-AF65-F5344CB8AC3E}">
        <p14:creationId xmlns:p14="http://schemas.microsoft.com/office/powerpoint/2010/main" val="3594624116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946" name="Picture 2" descr="图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39" y="1268414"/>
            <a:ext cx="6696075" cy="551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9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借阅图书活动图 </a:t>
            </a:r>
          </a:p>
        </p:txBody>
      </p:sp>
    </p:spTree>
    <p:extLst>
      <p:ext uri="{BB962C8B-B14F-4D97-AF65-F5344CB8AC3E}">
        <p14:creationId xmlns:p14="http://schemas.microsoft.com/office/powerpoint/2010/main" val="4069539108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需求获取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项目需求的来源 </a:t>
            </a:r>
          </a:p>
          <a:p>
            <a:pPr lvl="1"/>
            <a:r>
              <a:rPr lang="zh-CN" altLang="en-US"/>
              <a:t>问题描述 </a:t>
            </a:r>
          </a:p>
          <a:p>
            <a:pPr lvl="1"/>
            <a:r>
              <a:rPr lang="zh-CN" altLang="en-US"/>
              <a:t>业务规范 </a:t>
            </a:r>
          </a:p>
          <a:p>
            <a:pPr lvl="1"/>
            <a:r>
              <a:rPr lang="zh-CN" altLang="en-US"/>
              <a:t>用户交流 </a:t>
            </a:r>
          </a:p>
          <a:p>
            <a:pPr lvl="1"/>
            <a:r>
              <a:rPr lang="zh-CN" altLang="en-US"/>
              <a:t>业务分析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5D9556-A0DD-4DF0-B3C6-BB960E452483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293503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借阅图书活动图（某方法轨道图）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AF1AB4-ECB2-4D3B-A5DB-6B8C246B1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513" y="1132478"/>
            <a:ext cx="9561026" cy="565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64429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需求评审 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正确性</a:t>
            </a:r>
          </a:p>
          <a:p>
            <a:pPr>
              <a:lnSpc>
                <a:spcPct val="90000"/>
              </a:lnSpc>
            </a:pPr>
            <a:r>
              <a:rPr lang="zh-CN" altLang="en-US"/>
              <a:t>无歧义性</a:t>
            </a:r>
          </a:p>
          <a:p>
            <a:pPr>
              <a:lnSpc>
                <a:spcPct val="90000"/>
              </a:lnSpc>
            </a:pPr>
            <a:r>
              <a:rPr lang="zh-CN" altLang="en-US"/>
              <a:t>完全性</a:t>
            </a:r>
          </a:p>
          <a:p>
            <a:pPr>
              <a:lnSpc>
                <a:spcPct val="90000"/>
              </a:lnSpc>
            </a:pPr>
            <a:r>
              <a:rPr lang="zh-CN" altLang="en-US"/>
              <a:t>可验证性</a:t>
            </a:r>
          </a:p>
          <a:p>
            <a:pPr>
              <a:lnSpc>
                <a:spcPct val="90000"/>
              </a:lnSpc>
            </a:pPr>
            <a:r>
              <a:rPr lang="zh-CN" altLang="en-US"/>
              <a:t>一致性</a:t>
            </a:r>
          </a:p>
          <a:p>
            <a:pPr>
              <a:lnSpc>
                <a:spcPct val="90000"/>
              </a:lnSpc>
            </a:pPr>
            <a:r>
              <a:rPr lang="zh-CN" altLang="en-US"/>
              <a:t>可理解性</a:t>
            </a:r>
          </a:p>
          <a:p>
            <a:pPr>
              <a:lnSpc>
                <a:spcPct val="90000"/>
              </a:lnSpc>
            </a:pPr>
            <a:r>
              <a:rPr lang="zh-CN" altLang="en-US"/>
              <a:t>可修改性</a:t>
            </a:r>
          </a:p>
          <a:p>
            <a:pPr>
              <a:lnSpc>
                <a:spcPct val="90000"/>
              </a:lnSpc>
            </a:pPr>
            <a:r>
              <a:rPr lang="zh-CN" altLang="en-US"/>
              <a:t>可追踪性 </a:t>
            </a:r>
          </a:p>
        </p:txBody>
      </p:sp>
    </p:spTree>
    <p:extLst>
      <p:ext uri="{BB962C8B-B14F-4D97-AF65-F5344CB8AC3E}">
        <p14:creationId xmlns:p14="http://schemas.microsoft.com/office/powerpoint/2010/main" val="3793302378"/>
      </p:ext>
    </p:extLst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识别分析类 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9650" y="1412875"/>
            <a:ext cx="7812088" cy="4495800"/>
          </a:xfrm>
        </p:spPr>
        <p:txBody>
          <a:bodyPr/>
          <a:lstStyle/>
          <a:p>
            <a:r>
              <a:rPr lang="zh-CN" altLang="en-US" dirty="0"/>
              <a:t>识别类</a:t>
            </a:r>
            <a:r>
              <a:rPr lang="en-US" altLang="zh-CN" dirty="0"/>
              <a:t>----</a:t>
            </a:r>
            <a:r>
              <a:rPr lang="zh-CN" altLang="en-US" dirty="0"/>
              <a:t>是分析已建立的用例，从中提取出软件系统的基本元素</a:t>
            </a:r>
            <a:r>
              <a:rPr lang="en-US" altLang="zh-CN" dirty="0"/>
              <a:t>—</a:t>
            </a:r>
            <a:r>
              <a:rPr lang="zh-CN" altLang="en-US" dirty="0"/>
              <a:t>类</a:t>
            </a:r>
          </a:p>
          <a:p>
            <a:r>
              <a:rPr lang="zh-CN" altLang="en-US" dirty="0"/>
              <a:t>分析类</a:t>
            </a:r>
            <a:r>
              <a:rPr lang="en-US" altLang="zh-CN" dirty="0"/>
              <a:t>----</a:t>
            </a:r>
            <a:r>
              <a:rPr lang="zh-CN" altLang="en-US" dirty="0"/>
              <a:t>是根据用例所提供的功能特性，将这些功能特性分配给对应的类，作为类所提供的服务，根据这些服务，确定类应具备的操作及属性</a:t>
            </a:r>
          </a:p>
        </p:txBody>
      </p:sp>
    </p:spTree>
    <p:extLst>
      <p:ext uri="{BB962C8B-B14F-4D97-AF65-F5344CB8AC3E}">
        <p14:creationId xmlns:p14="http://schemas.microsoft.com/office/powerpoint/2010/main" val="278259885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识别分析类（续）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名词识别法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从数据词典、原始需求材料等资料中标识名词、代词、名词短语、动名词等。 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名词有可能是类，也可能是类的属性，也有可能是其它名词的同义词，分别处理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系统实体识别法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软件系统需要存储、分析、处理的信息实体、系统内部需要处理的设备、与系统交互的外部系统、系统相关人员、系统的组织实体等 </a:t>
            </a:r>
          </a:p>
        </p:txBody>
      </p:sp>
    </p:spTree>
    <p:extLst>
      <p:ext uri="{BB962C8B-B14F-4D97-AF65-F5344CB8AC3E}">
        <p14:creationId xmlns:p14="http://schemas.microsoft.com/office/powerpoint/2010/main" val="2915326927"/>
      </p:ext>
    </p:extLst>
  </p:cSld>
  <p:clrMapOvr>
    <a:masterClrMapping/>
  </p:clrMapOvr>
  <p:transition spd="slow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识别分析类（续）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从用例中识别类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用例描述中出现了哪些实体？或者用例的完成需要哪些实体的合作？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用例在执行过程中会产生并存储哪些信息？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用例要求与之关联的角色应该向该用例输入什么信息？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用例向与之关联的角色输出什么信息？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用例需要对哪些硬件设备进行操作？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2060"/>
                </a:solidFill>
                <a:hlinkClick r:id="rId2" action="ppaction://hlinkfile"/>
              </a:rPr>
              <a:t>例：“图书借阅管理系统“中类的识别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841697"/>
      </p:ext>
    </p:extLst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图书借阅管理系统领域模型</a:t>
            </a:r>
          </a:p>
        </p:txBody>
      </p:sp>
      <p:pic>
        <p:nvPicPr>
          <p:cNvPr id="241670" name="Picture 6" descr="图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1" y="1268413"/>
            <a:ext cx="5256213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4117961"/>
      </p:ext>
    </p:extLst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300" name="Picture 4" descr="图 7-3 图书管理系统体系结构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41438"/>
            <a:ext cx="9144000" cy="551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2674939" y="22225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kumimoji="1" sz="4400" b="1">
                <a:solidFill>
                  <a:schemeClr val="tx2"/>
                </a:solidFill>
                <a:latin typeface="Tahoma" panose="020B0604030504040204" pitchFamily="34" charset="0"/>
                <a:ea typeface="华文行楷" panose="02010800040101010101" pitchFamily="2" charset="-122"/>
              </a:defRPr>
            </a:lvl1pPr>
            <a:lvl2pPr>
              <a:defRPr kumimoji="1" sz="4400" b="1">
                <a:solidFill>
                  <a:schemeClr val="tx2"/>
                </a:solidFill>
                <a:latin typeface="Tahoma" panose="020B0604030504040204" pitchFamily="34" charset="0"/>
                <a:ea typeface="华文行楷" panose="02010800040101010101" pitchFamily="2" charset="-122"/>
              </a:defRPr>
            </a:lvl2pPr>
            <a:lvl3pPr>
              <a:defRPr kumimoji="1" sz="4400" b="1">
                <a:solidFill>
                  <a:schemeClr val="tx2"/>
                </a:solidFill>
                <a:latin typeface="Tahoma" panose="020B0604030504040204" pitchFamily="34" charset="0"/>
                <a:ea typeface="华文行楷" panose="02010800040101010101" pitchFamily="2" charset="-122"/>
              </a:defRPr>
            </a:lvl3pPr>
            <a:lvl4pPr>
              <a:defRPr kumimoji="1" sz="4400" b="1">
                <a:solidFill>
                  <a:schemeClr val="tx2"/>
                </a:solidFill>
                <a:latin typeface="Tahoma" panose="020B0604030504040204" pitchFamily="34" charset="0"/>
                <a:ea typeface="华文行楷" panose="02010800040101010101" pitchFamily="2" charset="-122"/>
              </a:defRPr>
            </a:lvl4pPr>
            <a:lvl5pPr>
              <a:defRPr kumimoji="1" sz="4400" b="1">
                <a:solidFill>
                  <a:schemeClr val="tx2"/>
                </a:solidFill>
                <a:latin typeface="Tahoma" panose="020B0604030504040204" pitchFamily="34" charset="0"/>
                <a:ea typeface="华文行楷" panose="0201080004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anose="020B0604030504040204" pitchFamily="34" charset="0"/>
                <a:ea typeface="华文行楷" panose="0201080004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anose="020B0604030504040204" pitchFamily="34" charset="0"/>
                <a:ea typeface="华文行楷" panose="0201080004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anose="020B0604030504040204" pitchFamily="34" charset="0"/>
                <a:ea typeface="华文行楷" panose="0201080004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anose="020B0604030504040204" pitchFamily="34" charset="0"/>
                <a:ea typeface="华文行楷" panose="02010800040101010101" pitchFamily="2" charset="-122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</a:rPr>
              <a:t>“</a:t>
            </a:r>
            <a:r>
              <a:rPr lang="zh-CN" altLang="en-US"/>
              <a:t>图书借阅管理系统</a:t>
            </a:r>
            <a:r>
              <a:rPr lang="zh-CN" altLang="en-US">
                <a:latin typeface="Times New Roman" panose="02020603050405020304" pitchFamily="18" charset="0"/>
              </a:rPr>
              <a:t>”</a:t>
            </a:r>
            <a:r>
              <a:rPr lang="zh-CN" altLang="en-US"/>
              <a:t>体系结构 </a:t>
            </a:r>
          </a:p>
        </p:txBody>
      </p:sp>
    </p:spTree>
    <p:extLst>
      <p:ext uri="{BB962C8B-B14F-4D97-AF65-F5344CB8AC3E}">
        <p14:creationId xmlns:p14="http://schemas.microsoft.com/office/powerpoint/2010/main" val="880566133"/>
      </p:ext>
    </p:extLst>
  </p:cSld>
  <p:clrMapOvr>
    <a:masterClrMapping/>
  </p:clrMapOvr>
  <p:transition spd="slow"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完善域模型 </a:t>
            </a:r>
          </a:p>
        </p:txBody>
      </p:sp>
      <p:pic>
        <p:nvPicPr>
          <p:cNvPr id="185349" name="Picture 5" descr="图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4" y="1268413"/>
            <a:ext cx="6192837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794156"/>
      </p:ext>
    </p:extLst>
  </p:cSld>
  <p:clrMapOvr>
    <a:masterClrMapping/>
  </p:clrMapOvr>
  <p:transition spd="slow">
    <p:randomBa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添加类（阅览室类）</a:t>
            </a:r>
          </a:p>
        </p:txBody>
      </p:sp>
      <p:pic>
        <p:nvPicPr>
          <p:cNvPr id="235525" name="Picture 5" descr="图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1" y="1341438"/>
            <a:ext cx="6913563" cy="492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7779287"/>
      </p:ext>
    </p:extLst>
  </p:cSld>
  <p:clrMapOvr>
    <a:masterClrMapping/>
  </p:clrMapOvr>
  <p:transition spd="slow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添加类（关联类）</a:t>
            </a:r>
          </a:p>
        </p:txBody>
      </p:sp>
      <p:pic>
        <p:nvPicPr>
          <p:cNvPr id="236549" name="Picture 5" descr="图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1" y="1268413"/>
            <a:ext cx="7561263" cy="48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798383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访谈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需求人员事前准备</a:t>
            </a:r>
          </a:p>
          <a:p>
            <a:r>
              <a:rPr lang="zh-CN" altLang="en-US"/>
              <a:t>访谈内容的设计，列出大纲</a:t>
            </a:r>
          </a:p>
          <a:p>
            <a:r>
              <a:rPr lang="zh-CN" altLang="en-US"/>
              <a:t>访谈方式</a:t>
            </a:r>
          </a:p>
          <a:p>
            <a:r>
              <a:rPr lang="zh-CN" altLang="en-US"/>
              <a:t>可以全面了解用户的业务</a:t>
            </a:r>
          </a:p>
          <a:p>
            <a:r>
              <a:rPr lang="zh-CN" altLang="en-US"/>
              <a:t>不适用于大规模用户</a:t>
            </a:r>
          </a:p>
          <a:p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5D9556-A0DD-4DF0-B3C6-BB960E452483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912817"/>
      </p:ext>
    </p:extLst>
  </p:cSld>
  <p:clrMapOvr>
    <a:masterClrMapping/>
  </p:clrMapOvr>
  <p:transition spd="slow">
    <p:randomBar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职责分配 </a:t>
            </a:r>
          </a:p>
        </p:txBody>
      </p:sp>
      <p:pic>
        <p:nvPicPr>
          <p:cNvPr id="188422" name="Picture 6" descr="图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4" y="1268413"/>
            <a:ext cx="5976937" cy="498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2051118"/>
      </p:ext>
    </p:extLst>
  </p:cSld>
  <p:clrMapOvr>
    <a:masterClrMapping/>
  </p:clrMapOvr>
  <p:transition spd="slow">
    <p:randomBar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7933" y="99810"/>
            <a:ext cx="11387667" cy="1143000"/>
          </a:xfrm>
        </p:spPr>
        <p:txBody>
          <a:bodyPr/>
          <a:lstStyle/>
          <a:p>
            <a:r>
              <a:rPr lang="zh-CN" altLang="en-US" dirty="0"/>
              <a:t>业务规则验证 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1379" y="1060607"/>
            <a:ext cx="11604080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i="1" dirty="0"/>
              <a:t>优盘限借</a:t>
            </a:r>
            <a:r>
              <a:rPr lang="en-US" altLang="zh-CN" sz="2400" i="1" dirty="0"/>
              <a:t>2</a:t>
            </a:r>
            <a:r>
              <a:rPr lang="zh-CN" altLang="en-US" sz="2400" i="1" dirty="0"/>
              <a:t>张，借期</a:t>
            </a:r>
            <a:r>
              <a:rPr lang="en-US" altLang="zh-CN" sz="2400" i="1" dirty="0"/>
              <a:t>5</a:t>
            </a:r>
            <a:r>
              <a:rPr lang="zh-CN" altLang="en-US" sz="2400" i="1" dirty="0"/>
              <a:t>天。逾期未还按每个每天罚款</a:t>
            </a:r>
            <a:r>
              <a:rPr lang="en-US" altLang="zh-CN" sz="2400" i="1" dirty="0"/>
              <a:t>0.20</a:t>
            </a:r>
            <a:r>
              <a:rPr lang="zh-CN" altLang="en-US" sz="2400" i="1" dirty="0"/>
              <a:t>元（检查某方法及属性等）</a:t>
            </a:r>
            <a:r>
              <a:rPr lang="zh-CN" altLang="en-US" dirty="0"/>
              <a:t> </a:t>
            </a:r>
          </a:p>
        </p:txBody>
      </p:sp>
      <p:sp>
        <p:nvSpPr>
          <p:cNvPr id="189446" name="Rectangle 6"/>
          <p:cNvSpPr>
            <a:spLocks noChangeArrowheads="1"/>
          </p:cNvSpPr>
          <p:nvPr/>
        </p:nvSpPr>
        <p:spPr bwMode="auto">
          <a:xfrm>
            <a:off x="1524001" y="26156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9448" name="Text Box 8"/>
          <p:cNvSpPr txBox="1">
            <a:spLocks noChangeArrowheads="1"/>
          </p:cNvSpPr>
          <p:nvPr/>
        </p:nvSpPr>
        <p:spPr bwMode="auto">
          <a:xfrm>
            <a:off x="4079875" y="6266089"/>
            <a:ext cx="31686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i="1" dirty="0">
                <a:solidFill>
                  <a:schemeClr val="tx2"/>
                </a:solidFill>
                <a:ea typeface="隶书" panose="02010509060101010101" pitchFamily="49" charset="-122"/>
              </a:rPr>
              <a:t>完善后的域模型</a:t>
            </a:r>
          </a:p>
        </p:txBody>
      </p:sp>
      <p:pic>
        <p:nvPicPr>
          <p:cNvPr id="189450" name="Picture 10" descr="图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225" y="1667413"/>
            <a:ext cx="7508383" cy="4598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6113723"/>
      </p:ext>
    </p:extLst>
  </p:cSld>
  <p:clrMapOvr>
    <a:masterClrMapping/>
  </p:clrMapOvr>
  <p:transition spd="slow">
    <p:randomBar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业务规则验证（续）</a:t>
            </a:r>
            <a:r>
              <a:rPr kumimoji="0" lang="zh-CN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（</a:t>
            </a: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检查某方法堆放的合理性等）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</a:t>
            </a:r>
            <a:endParaRPr lang="zh-CN" altLang="en-US" sz="2800" dirty="0"/>
          </a:p>
        </p:txBody>
      </p:sp>
      <p:pic>
        <p:nvPicPr>
          <p:cNvPr id="192520" name="Picture 8" descr="图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1341439"/>
            <a:ext cx="72009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5570971"/>
      </p:ext>
    </p:extLst>
  </p:cSld>
  <p:clrMapOvr>
    <a:masterClrMapping/>
  </p:clrMapOvr>
  <p:transition spd="slow">
    <p:randomBar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1" name="Picture 11" descr="图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239" y="692151"/>
            <a:ext cx="401478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70" name="Picture 10" descr="图 7-10 读者对象状态图(1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1270000"/>
            <a:ext cx="376555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状态建模</a:t>
            </a:r>
          </a:p>
        </p:txBody>
      </p:sp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4397059" y="5854066"/>
            <a:ext cx="3671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ea typeface="隶书" panose="02010509060101010101" pitchFamily="49" charset="-122"/>
              </a:rPr>
              <a:t>读者对象状态图</a:t>
            </a:r>
          </a:p>
        </p:txBody>
      </p:sp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3432176" y="5229225"/>
            <a:ext cx="1800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zh-CN"/>
          </a:p>
        </p:txBody>
      </p:sp>
      <p:sp>
        <p:nvSpPr>
          <p:cNvPr id="194568" name="Text Box 8"/>
          <p:cNvSpPr txBox="1">
            <a:spLocks noChangeArrowheads="1"/>
          </p:cNvSpPr>
          <p:nvPr/>
        </p:nvSpPr>
        <p:spPr bwMode="auto">
          <a:xfrm>
            <a:off x="3359151" y="5157788"/>
            <a:ext cx="1584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ea typeface="隶书" panose="02010509060101010101" pitchFamily="49" charset="-122"/>
              </a:rPr>
              <a:t>改进前</a:t>
            </a:r>
          </a:p>
        </p:txBody>
      </p:sp>
      <p:sp>
        <p:nvSpPr>
          <p:cNvPr id="194569" name="Text Box 9"/>
          <p:cNvSpPr txBox="1">
            <a:spLocks noChangeArrowheads="1"/>
          </p:cNvSpPr>
          <p:nvPr/>
        </p:nvSpPr>
        <p:spPr bwMode="auto">
          <a:xfrm>
            <a:off x="10096501" y="5286376"/>
            <a:ext cx="1584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ea typeface="隶书" panose="02010509060101010101" pitchFamily="49" charset="-122"/>
              </a:rPr>
              <a:t>改进后</a:t>
            </a:r>
          </a:p>
        </p:txBody>
      </p:sp>
    </p:spTree>
    <p:extLst>
      <p:ext uri="{BB962C8B-B14F-4D97-AF65-F5344CB8AC3E}">
        <p14:creationId xmlns:p14="http://schemas.microsoft.com/office/powerpoint/2010/main" val="117965271"/>
      </p:ext>
    </p:extLst>
  </p:cSld>
  <p:clrMapOvr>
    <a:masterClrMapping/>
  </p:clrMapOvr>
  <p:transition spd="slow">
    <p:randomBar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590" name="Picture 6" descr="图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39" y="1268414"/>
            <a:ext cx="6696075" cy="551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交互建模（借书过程活动图） </a:t>
            </a:r>
          </a:p>
        </p:txBody>
      </p:sp>
    </p:spTree>
    <p:extLst>
      <p:ext uri="{BB962C8B-B14F-4D97-AF65-F5344CB8AC3E}">
        <p14:creationId xmlns:p14="http://schemas.microsoft.com/office/powerpoint/2010/main" val="4223766413"/>
      </p:ext>
    </p:extLst>
  </p:cSld>
  <p:clrMapOvr>
    <a:masterClrMapping/>
  </p:clrMapOvr>
  <p:transition spd="slow">
    <p:randomBar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交互建模（</a:t>
            </a:r>
            <a:r>
              <a:rPr lang="zh-CN" altLang="en-US" sz="3600">
                <a:latin typeface="Times New Roman" panose="02020603050405020304" pitchFamily="18" charset="0"/>
              </a:rPr>
              <a:t>“</a:t>
            </a:r>
            <a:r>
              <a:rPr lang="zh-CN" altLang="en-US" sz="3600"/>
              <a:t>完成借书</a:t>
            </a:r>
            <a:r>
              <a:rPr lang="zh-CN" altLang="en-US" sz="3600">
                <a:latin typeface="Times New Roman" panose="02020603050405020304" pitchFamily="18" charset="0"/>
              </a:rPr>
              <a:t>”</a:t>
            </a:r>
            <a:r>
              <a:rPr lang="zh-CN" altLang="en-US" sz="3600"/>
              <a:t>动作顺序图 ）</a:t>
            </a:r>
          </a:p>
        </p:txBody>
      </p:sp>
      <p:pic>
        <p:nvPicPr>
          <p:cNvPr id="196613" name="Picture 5" descr="图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1284288"/>
            <a:ext cx="8820150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401125"/>
      </p:ext>
    </p:extLst>
  </p:cSld>
  <p:clrMapOvr>
    <a:masterClrMapping/>
  </p:clrMapOvr>
  <p:transition spd="slow">
    <p:randomBar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图书借阅管理系统类图 </a:t>
            </a:r>
          </a:p>
        </p:txBody>
      </p:sp>
      <p:sp>
        <p:nvSpPr>
          <p:cNvPr id="197641" name="Rectangle 9"/>
          <p:cNvSpPr>
            <a:spLocks noChangeArrowheads="1"/>
          </p:cNvSpPr>
          <p:nvPr/>
        </p:nvSpPr>
        <p:spPr bwMode="auto">
          <a:xfrm>
            <a:off x="1524001" y="16536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97642" name="Picture 10" descr="图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1196976"/>
            <a:ext cx="8351838" cy="571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662154"/>
      </p:ext>
    </p:extLst>
  </p:cSld>
  <p:clrMapOvr>
    <a:masterClrMapping/>
  </p:clrMapOvr>
  <p:transition spd="slow">
    <p:randomBar dir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类的组织</a:t>
            </a:r>
          </a:p>
        </p:txBody>
      </p:sp>
      <p:pic>
        <p:nvPicPr>
          <p:cNvPr id="198660" name="Picture 4" descr="图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377506"/>
            <a:ext cx="7956550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086381" y="4494727"/>
            <a:ext cx="74568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备注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：包含界面类、控制类、普通类、实体类的系统总类图没有进一步画出。</a:t>
            </a:r>
            <a:endParaRPr lang="en-US" altLang="zh-CN" sz="2800" b="1" dirty="0"/>
          </a:p>
          <a:p>
            <a:r>
              <a:rPr lang="zh-CN" altLang="en-US" sz="2800" b="1" dirty="0"/>
              <a:t>备注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：但是</a:t>
            </a:r>
            <a:r>
              <a:rPr lang="zh-CN" altLang="en-US" sz="2800" b="1"/>
              <a:t>上页原始类</a:t>
            </a:r>
            <a:r>
              <a:rPr lang="zh-CN" altLang="en-US" sz="2800" b="1" dirty="0"/>
              <a:t>图已经可以看出下一步画图的基本</a:t>
            </a:r>
            <a:r>
              <a:rPr lang="zh-CN" altLang="en-US" sz="2800" b="1"/>
              <a:t>核心逻辑与资源。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03357645"/>
      </p:ext>
    </p:extLst>
  </p:cSld>
  <p:clrMapOvr>
    <a:masterClrMapping/>
  </p:clrMapOvr>
  <p:transition spd="slow">
    <p:randomBar dir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9" name="Rectangle 5"/>
          <p:cNvSpPr>
            <a:spLocks noChangeArrowheads="1"/>
          </p:cNvSpPr>
          <p:nvPr/>
        </p:nvSpPr>
        <p:spPr bwMode="auto">
          <a:xfrm>
            <a:off x="2674939" y="22225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kumimoji="1" sz="4400" b="1">
                <a:solidFill>
                  <a:schemeClr val="tx2"/>
                </a:solidFill>
                <a:latin typeface="Tahoma" panose="020B0604030504040204" pitchFamily="34" charset="0"/>
                <a:ea typeface="华文行楷" panose="02010800040101010101" pitchFamily="2" charset="-122"/>
              </a:defRPr>
            </a:lvl1pPr>
            <a:lvl2pPr>
              <a:defRPr kumimoji="1" sz="4400" b="1">
                <a:solidFill>
                  <a:schemeClr val="tx2"/>
                </a:solidFill>
                <a:latin typeface="Tahoma" panose="020B0604030504040204" pitchFamily="34" charset="0"/>
                <a:ea typeface="华文行楷" panose="02010800040101010101" pitchFamily="2" charset="-122"/>
              </a:defRPr>
            </a:lvl2pPr>
            <a:lvl3pPr>
              <a:defRPr kumimoji="1" sz="4400" b="1">
                <a:solidFill>
                  <a:schemeClr val="tx2"/>
                </a:solidFill>
                <a:latin typeface="Tahoma" panose="020B0604030504040204" pitchFamily="34" charset="0"/>
                <a:ea typeface="华文行楷" panose="02010800040101010101" pitchFamily="2" charset="-122"/>
              </a:defRPr>
            </a:lvl3pPr>
            <a:lvl4pPr>
              <a:defRPr kumimoji="1" sz="4400" b="1">
                <a:solidFill>
                  <a:schemeClr val="tx2"/>
                </a:solidFill>
                <a:latin typeface="Tahoma" panose="020B0604030504040204" pitchFamily="34" charset="0"/>
                <a:ea typeface="华文行楷" panose="02010800040101010101" pitchFamily="2" charset="-122"/>
              </a:defRPr>
            </a:lvl4pPr>
            <a:lvl5pPr>
              <a:defRPr kumimoji="1" sz="4400" b="1">
                <a:solidFill>
                  <a:schemeClr val="tx2"/>
                </a:solidFill>
                <a:latin typeface="Tahoma" panose="020B0604030504040204" pitchFamily="34" charset="0"/>
                <a:ea typeface="华文行楷" panose="0201080004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anose="020B0604030504040204" pitchFamily="34" charset="0"/>
                <a:ea typeface="华文行楷" panose="0201080004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anose="020B0604030504040204" pitchFamily="34" charset="0"/>
                <a:ea typeface="华文行楷" panose="0201080004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anose="020B0604030504040204" pitchFamily="34" charset="0"/>
                <a:ea typeface="华文行楷" panose="0201080004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anose="020B0604030504040204" pitchFamily="34" charset="0"/>
                <a:ea typeface="华文行楷" panose="02010800040101010101" pitchFamily="2" charset="-122"/>
              </a:defRPr>
            </a:lvl9pPr>
          </a:lstStyle>
          <a:p>
            <a:r>
              <a:rPr lang="zh-CN" altLang="en-US"/>
              <a:t>持久化设计（续） </a:t>
            </a:r>
          </a:p>
        </p:txBody>
      </p:sp>
      <p:pic>
        <p:nvPicPr>
          <p:cNvPr id="200710" name="Picture 6" descr="图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79564"/>
            <a:ext cx="9144000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5463521"/>
      </p:ext>
    </p:extLst>
  </p:cSld>
  <p:clrMapOvr>
    <a:masterClrMapping/>
  </p:clrMapOvr>
  <p:transition spd="slow">
    <p:randomBar dir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用户界面设计 </a:t>
            </a:r>
          </a:p>
        </p:txBody>
      </p:sp>
      <p:pic>
        <p:nvPicPr>
          <p:cNvPr id="2119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84313"/>
            <a:ext cx="9144000" cy="543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0618693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95" name="Rectangle 367"/>
          <p:cNvSpPr>
            <a:spLocks noGrp="1" noChangeArrowheads="1"/>
          </p:cNvSpPr>
          <p:nvPr>
            <p:ph type="title"/>
          </p:nvPr>
        </p:nvSpPr>
        <p:spPr>
          <a:xfrm>
            <a:off x="2674939" y="44450"/>
            <a:ext cx="7793037" cy="831850"/>
          </a:xfrm>
        </p:spPr>
        <p:txBody>
          <a:bodyPr/>
          <a:lstStyle/>
          <a:p>
            <a:r>
              <a:rPr lang="zh-CN" altLang="en-US"/>
              <a:t>访谈</a:t>
            </a:r>
            <a:r>
              <a:rPr lang="en-US" altLang="zh-CN"/>
              <a:t>-</a:t>
            </a:r>
            <a:r>
              <a:rPr lang="zh-CN" altLang="en-US"/>
              <a:t>用户访谈问题大纲</a:t>
            </a:r>
          </a:p>
        </p:txBody>
      </p:sp>
      <p:graphicFrame>
        <p:nvGraphicFramePr>
          <p:cNvPr id="202099" name="Group 37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645087"/>
              </p:ext>
            </p:extLst>
          </p:nvPr>
        </p:nvGraphicFramePr>
        <p:xfrm>
          <a:off x="1133342" y="876303"/>
          <a:ext cx="9865216" cy="5981696"/>
        </p:xfrm>
        <a:graphic>
          <a:graphicData uri="http://schemas.openxmlformats.org/drawingml/2006/table">
            <a:tbl>
              <a:tblPr/>
              <a:tblGrid>
                <a:gridCol w="2135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9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483"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 </a:t>
                      </a: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用户情况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7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姓名：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（用户姓名）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48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公司及部门：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（用户所在公司及部门）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48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职务：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（用户在公司中的职务）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7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主要职责：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（用户在公司中所负的主要职责）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483"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（注：多留些空白，以记录其他基本情况）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700"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 </a:t>
                      </a: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了解用户环境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48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主要用户：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（将来使用本系统的主要用户群）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48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教育背景：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（主要用户的教育背景统计数据）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37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计算机背景：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（主要用户的计算机背景统计数据）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48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类似产品使用经验：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（主要用户之前是否有使用过类似产品的经验）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48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对产品可用性的预期：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（主要用户对产品可用性方面的预期）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3700"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 </a:t>
                      </a: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询问业务问题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548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业务问题：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（访谈前就应该把业务问题划分为多个类别，分别提出问题）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37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问题由来：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（该问题是如何产生的，有助于分析人员理解业务）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548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现在解决方案：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（目前是如何解决该问题的，如果有流程，最好用业务流程图或活动图等方式辅助描述）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548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打算解决方案：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（打算在未来的系统中如何解决，流程可用业务流程图或活动图等方式辅助描述）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37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重要等级：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（该业务问题对整个需求的重要等级）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5483"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（注：在此过程中，</a:t>
                      </a:r>
                      <a:r>
                        <a:rPr kumimoji="1" lang="zh-CN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可使用开放式问题</a:t>
                      </a:r>
                      <a:r>
                        <a:rPr kumimoji="1" lang="zh-CN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，让用户尽可能详细地描述业务流程）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214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7" name="Rectangle 5"/>
          <p:cNvSpPr>
            <a:spLocks noChangeArrowheads="1"/>
          </p:cNvSpPr>
          <p:nvPr/>
        </p:nvSpPr>
        <p:spPr bwMode="auto">
          <a:xfrm>
            <a:off x="1524001" y="1139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2999" name="Rectangle 7"/>
          <p:cNvSpPr>
            <a:spLocks noChangeArrowheads="1"/>
          </p:cNvSpPr>
          <p:nvPr/>
        </p:nvSpPr>
        <p:spPr bwMode="auto">
          <a:xfrm>
            <a:off x="1524001" y="1139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2998" name="Object 6"/>
          <p:cNvGraphicFramePr>
            <a:graphicFrameLocks noChangeAspect="1"/>
          </p:cNvGraphicFramePr>
          <p:nvPr/>
        </p:nvGraphicFramePr>
        <p:xfrm>
          <a:off x="1524000" y="0"/>
          <a:ext cx="9144000" cy="690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3" imgW="5281517" imgH="4766310" progId="Visio.Drawing.11">
                  <p:embed/>
                </p:oleObj>
              </mc:Choice>
              <mc:Fallback>
                <p:oleObj name="Visio" r:id="rId3" imgW="5281517" imgH="476631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9144000" cy="690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000" name="Text Box 8"/>
          <p:cNvSpPr txBox="1">
            <a:spLocks noChangeArrowheads="1"/>
          </p:cNvSpPr>
          <p:nvPr/>
        </p:nvSpPr>
        <p:spPr bwMode="auto">
          <a:xfrm>
            <a:off x="5591176" y="620713"/>
            <a:ext cx="47529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solidFill>
                  <a:schemeClr val="tx2"/>
                </a:solidFill>
                <a:ea typeface="华文行楷" panose="02010800040101010101" pitchFamily="2" charset="-122"/>
              </a:rPr>
              <a:t>借阅图书交互流程</a:t>
            </a:r>
          </a:p>
        </p:txBody>
      </p:sp>
    </p:spTree>
    <p:extLst>
      <p:ext uri="{BB962C8B-B14F-4D97-AF65-F5344CB8AC3E}">
        <p14:creationId xmlns:p14="http://schemas.microsoft.com/office/powerpoint/2010/main" val="2226580821"/>
      </p:ext>
    </p:extLst>
  </p:cSld>
  <p:clrMapOvr>
    <a:masterClrMapping/>
  </p:clrMapOvr>
  <p:transition spd="slow">
    <p:randomBar dir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用户界面设计</a:t>
            </a:r>
          </a:p>
        </p:txBody>
      </p:sp>
      <p:pic>
        <p:nvPicPr>
          <p:cNvPr id="2426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8" y="1341439"/>
            <a:ext cx="6481762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894126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68" name="Rectangle 36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访谈</a:t>
            </a:r>
            <a:r>
              <a:rPr lang="en-US" altLang="zh-CN"/>
              <a:t>-</a:t>
            </a:r>
            <a:r>
              <a:rPr lang="zh-CN" altLang="en-US"/>
              <a:t>用户访谈问题大纲（续）</a:t>
            </a:r>
          </a:p>
        </p:txBody>
      </p:sp>
      <p:graphicFrame>
        <p:nvGraphicFramePr>
          <p:cNvPr id="205171" name="Group 37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871343"/>
              </p:ext>
            </p:extLst>
          </p:nvPr>
        </p:nvGraphicFramePr>
        <p:xfrm>
          <a:off x="1919288" y="965920"/>
          <a:ext cx="8424862" cy="5769730"/>
        </p:xfrm>
        <a:graphic>
          <a:graphicData uri="http://schemas.openxmlformats.org/drawingml/2006/table">
            <a:tbl>
              <a:tblPr/>
              <a:tblGrid>
                <a:gridCol w="1795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988"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4. </a:t>
                      </a:r>
                      <a:r>
                        <a:rPr kumimoji="1" lang="zh-CN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反馈理解情况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9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业务问题理解：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（对刚才询问用户的业务问题，用自己的话复述问题，以确认问题没有被误解）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9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有否补充问题：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（用户对刚才的理解是否有需要补充之处）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988"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 </a:t>
                      </a: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询问非功能需求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9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可靠性预期：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（用户对可靠性的预期）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9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性能预期：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（用户对性能的预期）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88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维护和服务预期：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（用户对维护和服务的预期）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9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安全需求：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（用户对安全需求的预期）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9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安装和配置需求：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（用户对安装和配置的预期）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9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其它需求：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（用户对除以上需求之外的其它需求）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1988"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 </a:t>
                      </a: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总结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19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访谈之后如何联系：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（在访谈之后如何联系用户，是否可以打电话或在线联系用户）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19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用户参加需求审阅：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（询问用户是否愿意参加需求审阅）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19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需求优先级：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（让用户总结出需求的优先级，可列出优先的几条需求）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2365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需求专题讨论会 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适用于多个用户，特别是某些询涉及到多个部门</a:t>
            </a:r>
          </a:p>
          <a:p>
            <a:r>
              <a:rPr lang="zh-CN" altLang="en-US"/>
              <a:t>事前准备</a:t>
            </a:r>
          </a:p>
          <a:p>
            <a:r>
              <a:rPr lang="zh-CN" altLang="en-US"/>
              <a:t>日程安排</a:t>
            </a:r>
          </a:p>
          <a:p>
            <a:r>
              <a:rPr lang="zh-CN" altLang="en-US"/>
              <a:t>讨论会：控制会场，避免跑题，专人记录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5D9556-A0DD-4DF0-B3C6-BB960E452483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153183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24" name="Rectangle 17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专题讨论会日程安排</a:t>
            </a:r>
          </a:p>
        </p:txBody>
      </p:sp>
      <p:graphicFrame>
        <p:nvGraphicFramePr>
          <p:cNvPr id="207023" name="Group 17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013773"/>
              </p:ext>
            </p:extLst>
          </p:nvPr>
        </p:nvGraphicFramePr>
        <p:xfrm>
          <a:off x="2063751" y="1004552"/>
          <a:ext cx="8353425" cy="5589429"/>
        </p:xfrm>
        <a:graphic>
          <a:graphicData uri="http://schemas.openxmlformats.org/drawingml/2006/table">
            <a:tbl>
              <a:tblPr/>
              <a:tblGrid>
                <a:gridCol w="1776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143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时间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议程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内容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43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8:00 – 8:30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介绍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议程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67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8:30 – 10:00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相关情况简介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项目现状、市场需要、用户访谈结果等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43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10:00 – 12:00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自由讨论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应用的自由讨论特点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143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12:00 – 13:00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午餐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继续工作，以免松弛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143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13:00 – 14:00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自由讨论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继续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967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14:00 – 15:00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特征定义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写出</a:t>
                      </a:r>
                      <a:r>
                        <a:rPr kumimoji="1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2~3</a:t>
                      </a: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句话的特征定义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143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15:00 – 16:00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意见精简和设置顺序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对讨论意见进行精简并设置特征优先级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143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16:00 – 17:00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结束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总结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343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问卷调查 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适合于大规模用户访问</a:t>
            </a:r>
          </a:p>
          <a:p>
            <a:r>
              <a:rPr lang="zh-CN" altLang="en-US"/>
              <a:t>制定</a:t>
            </a:r>
            <a:r>
              <a:rPr lang="en-US" altLang="zh-CN"/>
              <a:t>《</a:t>
            </a:r>
            <a:r>
              <a:rPr lang="zh-CN" altLang="en-US"/>
              <a:t>问卷调查表</a:t>
            </a:r>
            <a:r>
              <a:rPr lang="en-US" altLang="zh-CN"/>
              <a:t>》</a:t>
            </a:r>
          </a:p>
          <a:p>
            <a:r>
              <a:rPr lang="zh-CN" altLang="en-US"/>
              <a:t>发放及回收</a:t>
            </a:r>
            <a:r>
              <a:rPr lang="en-US" altLang="zh-CN"/>
              <a:t>《</a:t>
            </a:r>
            <a:r>
              <a:rPr lang="zh-CN" altLang="en-US"/>
              <a:t>问卷调查表</a:t>
            </a:r>
            <a:r>
              <a:rPr lang="en-US" altLang="zh-CN"/>
              <a:t>》</a:t>
            </a:r>
          </a:p>
          <a:p>
            <a:r>
              <a:rPr lang="zh-CN" altLang="en-US"/>
              <a:t>确保调查结果的真实性</a:t>
            </a:r>
          </a:p>
          <a:p>
            <a:r>
              <a:rPr lang="zh-CN" altLang="en-US"/>
              <a:t>量化及统计调查结果</a:t>
            </a:r>
          </a:p>
          <a:p>
            <a:r>
              <a:rPr lang="zh-CN" altLang="en-US"/>
              <a:t>有利于提高工作效率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5D9556-A0DD-4DF0-B3C6-BB960E452483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422401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67" name="Rectangle 38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问卷调查</a:t>
            </a:r>
            <a:r>
              <a:rPr lang="en-US" altLang="zh-CN"/>
              <a:t>-</a:t>
            </a:r>
            <a:r>
              <a:rPr lang="zh-CN" altLang="en-US"/>
              <a:t>图书借阅管理系统</a:t>
            </a:r>
          </a:p>
        </p:txBody>
      </p:sp>
      <p:graphicFrame>
        <p:nvGraphicFramePr>
          <p:cNvPr id="200066" name="Group 38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301772"/>
              </p:ext>
            </p:extLst>
          </p:nvPr>
        </p:nvGraphicFramePr>
        <p:xfrm>
          <a:off x="2171701" y="978796"/>
          <a:ext cx="8245475" cy="5705341"/>
        </p:xfrm>
        <a:graphic>
          <a:graphicData uri="http://schemas.openxmlformats.org/drawingml/2006/table">
            <a:tbl>
              <a:tblPr/>
              <a:tblGrid>
                <a:gridCol w="137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3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31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3617">
                <a:tc gridSpan="6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软件问卷调查表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388">
                <a:tc gridSpan="6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--</a:t>
                      </a:r>
                      <a:r>
                        <a:rPr kumimoji="1" lang="zh-CN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基本资料</a:t>
                      </a:r>
                      <a:r>
                        <a:rPr kumimoji="1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--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58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学</a:t>
                      </a: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院：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专</a:t>
                      </a: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业：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性</a:t>
                      </a: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别：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58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学历</a:t>
                      </a:r>
                      <a:r>
                        <a:rPr kumimoji="1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职称：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手</a:t>
                      </a: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机：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职</a:t>
                      </a: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务：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617">
                <a:tc gridSpan="6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--</a:t>
                      </a:r>
                      <a:r>
                        <a:rPr kumimoji="1" lang="zh-CN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希望新软件包含哪些你关注的功能</a:t>
                      </a:r>
                      <a:r>
                        <a:rPr kumimoji="1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--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3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□</a:t>
                      </a: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图书关联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□</a:t>
                      </a: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新书速递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□</a:t>
                      </a: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借阅记录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□</a:t>
                      </a: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到期提醒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□</a:t>
                      </a: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电子图书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□</a:t>
                      </a: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统计分析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617"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□</a:t>
                      </a: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网上缴纳罚款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□</a:t>
                      </a: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网上图书续借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□</a:t>
                      </a: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其它（请注明）：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617">
                <a:tc gridSpan="6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--</a:t>
                      </a:r>
                      <a:r>
                        <a:rPr kumimoji="1" lang="zh-CN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希望新软件采用何种通讯方式？</a:t>
                      </a:r>
                      <a:r>
                        <a:rPr kumimoji="1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--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3203"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□</a:t>
                      </a: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客户端</a:t>
                      </a:r>
                      <a:r>
                        <a:rPr kumimoji="1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服务器架构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□</a:t>
                      </a: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浏览器</a:t>
                      </a:r>
                      <a:r>
                        <a:rPr kumimoji="1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服务器架构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□</a:t>
                      </a: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手机端接入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□</a:t>
                      </a: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邮件提醒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3617">
                <a:tc gridSpan="6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□</a:t>
                      </a: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其它（请注明）：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388">
                <a:tc gridSpan="6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--</a:t>
                      </a:r>
                      <a:r>
                        <a:rPr kumimoji="1" lang="zh-CN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在新软件中你希望的操作方式</a:t>
                      </a:r>
                      <a:r>
                        <a:rPr kumimoji="1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--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361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□</a:t>
                      </a: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鼠标为主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□</a:t>
                      </a: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键盘为主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□</a:t>
                      </a: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二者均衡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□</a:t>
                      </a: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无所谓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□</a:t>
                      </a: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其它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3617">
                <a:tc gridSpan="6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--</a:t>
                      </a:r>
                      <a:r>
                        <a:rPr kumimoji="1" lang="zh-CN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权限控制</a:t>
                      </a:r>
                      <a:r>
                        <a:rPr kumimoji="1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--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53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□</a:t>
                      </a: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严格控制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□</a:t>
                      </a: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无须太紧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□</a:t>
                      </a: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方便为主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□</a:t>
                      </a:r>
                      <a:r>
                        <a:rPr kumimoji="1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其它（请注明）：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3617">
                <a:tc gridSpan="6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787728"/>
      </p:ext>
    </p:extLst>
  </p:cSld>
  <p:clrMapOvr>
    <a:masterClrMapping/>
  </p:clrMapOvr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1965</Words>
  <Application>Microsoft Office PowerPoint</Application>
  <PresentationFormat>宽屏</PresentationFormat>
  <Paragraphs>283</Paragraphs>
  <Slides>41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隶书</vt:lpstr>
      <vt:lpstr>Arial</vt:lpstr>
      <vt:lpstr>Calibri</vt:lpstr>
      <vt:lpstr>Tahoma</vt:lpstr>
      <vt:lpstr>Times New Roman</vt:lpstr>
      <vt:lpstr>Wingdings</vt:lpstr>
      <vt:lpstr>Wingdings 2</vt:lpstr>
      <vt:lpstr>吉祥如意</vt:lpstr>
      <vt:lpstr>Visio</vt:lpstr>
      <vt:lpstr>Software Engineering</vt:lpstr>
      <vt:lpstr>需求获取</vt:lpstr>
      <vt:lpstr>访谈</vt:lpstr>
      <vt:lpstr>访谈-用户访谈问题大纲</vt:lpstr>
      <vt:lpstr>访谈-用户访谈问题大纲（续）</vt:lpstr>
      <vt:lpstr>需求专题讨论会 </vt:lpstr>
      <vt:lpstr>专题讨论会日程安排</vt:lpstr>
      <vt:lpstr>问卷调查 </vt:lpstr>
      <vt:lpstr>问卷调查-图书借阅管理系统</vt:lpstr>
      <vt:lpstr>情境分析法 </vt:lpstr>
      <vt:lpstr>面向对象的需求分析 </vt:lpstr>
      <vt:lpstr>分析问题定义 </vt:lpstr>
      <vt:lpstr>标识参与者</vt:lpstr>
      <vt:lpstr>标识用例</vt:lpstr>
      <vt:lpstr>复查参与者及用例 </vt:lpstr>
      <vt:lpstr>建立用例图 </vt:lpstr>
      <vt:lpstr>编写用例描述 </vt:lpstr>
      <vt:lpstr>业务流程</vt:lpstr>
      <vt:lpstr>借阅图书活动图 </vt:lpstr>
      <vt:lpstr>借阅图书活动图（某方法轨道图） </vt:lpstr>
      <vt:lpstr>需求评审 </vt:lpstr>
      <vt:lpstr>识别分析类 </vt:lpstr>
      <vt:lpstr>识别分析类（续）</vt:lpstr>
      <vt:lpstr>识别分析类（续）</vt:lpstr>
      <vt:lpstr>图书借阅管理系统领域模型</vt:lpstr>
      <vt:lpstr>PowerPoint 演示文稿</vt:lpstr>
      <vt:lpstr>完善域模型 </vt:lpstr>
      <vt:lpstr>添加类（阅览室类）</vt:lpstr>
      <vt:lpstr>添加类（关联类）</vt:lpstr>
      <vt:lpstr> 职责分配 </vt:lpstr>
      <vt:lpstr>业务规则验证 </vt:lpstr>
      <vt:lpstr>业务规则验证（续） （检查某方法堆放的合理性等） </vt:lpstr>
      <vt:lpstr>状态建模</vt:lpstr>
      <vt:lpstr>交互建模（借书过程活动图） </vt:lpstr>
      <vt:lpstr>交互建模（“完成借书”动作顺序图 ）</vt:lpstr>
      <vt:lpstr>图书借阅管理系统类图 </vt:lpstr>
      <vt:lpstr>类的组织</vt:lpstr>
      <vt:lpstr>PowerPoint 演示文稿</vt:lpstr>
      <vt:lpstr>用户界面设计 </vt:lpstr>
      <vt:lpstr>PowerPoint 演示文稿</vt:lpstr>
      <vt:lpstr>用户界面设计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 Design  Patterns</dc:title>
  <dc:creator>史清华</dc:creator>
  <cp:lastModifiedBy>史 清华</cp:lastModifiedBy>
  <cp:revision>11</cp:revision>
  <dcterms:created xsi:type="dcterms:W3CDTF">2021-11-23T07:01:37Z</dcterms:created>
  <dcterms:modified xsi:type="dcterms:W3CDTF">2022-11-09T10:39:18Z</dcterms:modified>
</cp:coreProperties>
</file>